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omments/modernComment_2A5_FB114C1B.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3"/>
  </p:notesMasterIdLst>
  <p:sldIdLst>
    <p:sldId id="266" r:id="rId5"/>
    <p:sldId id="646" r:id="rId6"/>
    <p:sldId id="314" r:id="rId7"/>
    <p:sldId id="742" r:id="rId8"/>
    <p:sldId id="746" r:id="rId9"/>
    <p:sldId id="738" r:id="rId10"/>
    <p:sldId id="743" r:id="rId11"/>
    <p:sldId id="744" r:id="rId12"/>
    <p:sldId id="745" r:id="rId13"/>
    <p:sldId id="747" r:id="rId14"/>
    <p:sldId id="759" r:id="rId15"/>
    <p:sldId id="677" r:id="rId16"/>
    <p:sldId id="748" r:id="rId17"/>
    <p:sldId id="663" r:id="rId18"/>
    <p:sldId id="749" r:id="rId19"/>
    <p:sldId id="750" r:id="rId20"/>
    <p:sldId id="751" r:id="rId21"/>
    <p:sldId id="760" r:id="rId22"/>
    <p:sldId id="639" r:id="rId23"/>
    <p:sldId id="753" r:id="rId24"/>
    <p:sldId id="754" r:id="rId25"/>
    <p:sldId id="755" r:id="rId26"/>
    <p:sldId id="756" r:id="rId27"/>
    <p:sldId id="740" r:id="rId28"/>
    <p:sldId id="734" r:id="rId29"/>
    <p:sldId id="288" r:id="rId30"/>
    <p:sldId id="319" r:id="rId31"/>
    <p:sldId id="76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C81513-378F-7239-BDEF-2034A745FF0C}" name="Pace, Morri (DOE)" initials="PM" userId="S::morri.pace@doe.virginia.gov::4c5d9668-c021-41fc-8344-49009d8b9199" providerId="AD"/>
  <p188:author id="{3E4B6A52-A4DF-4962-C542-EAAABFC11813}" name="Champney, Ryan (DOE)" initials="CR" userId="S::ryan.champney@doe.virginia.gov::d0d8e6e2-8e33-49f5-8623-398ad310d51d" providerId="AD"/>
  <p188:author id="{4CD6F554-B27D-6214-56E1-E949775AFD1C}" name="Booker-Dwyer, Tiara (DOE)" initials="BT" userId="S::tiara.booker-dwyer@doe.virginia.gov::9cc0ccee-d6ed-4a19-b3fe-820eaa4211b2" providerId="AD"/>
  <p188:author id="{54DD4378-F531-6FD5-FB3B-43585E9B8E7B}" name="Gilstrap, Calypso (DOE)" initials="CG" userId="S::Calypso.Gilstrap@doe.virginia.gov::11c30f80-999e-4af7-9c67-51425f18b223" providerId="AD"/>
  <p188:author id="{28754D94-38B9-309F-76BF-F12A5C406843}" name="Foley, Meg (DOE)" initials="" userId="S::Meg.Foley@doe.virginia.gov::6920619f-d496-44f5-a5ea-f68e8072d5d7" providerId="AD"/>
  <p188:author id="{3D1CFCDB-73EB-D111-A35F-8A3D2169EA2F}" name="Gilstrap, Calypso (DOE)" initials="GC" userId="S::calypso.gilstrap@doe.virginia.gov::11c30f80-999e-4af7-9c67-51425f18b2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480"/>
    <a:srgbClr val="3E5B91"/>
    <a:srgbClr val="555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D57A6B-9523-4E50-BDE7-509F3244BF16}" v="111" dt="2026-06-12T18:17:44.363"/>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82" autoAdjust="0"/>
  </p:normalViewPr>
  <p:slideViewPr>
    <p:cSldViewPr snapToGrid="0">
      <p:cViewPr varScale="1">
        <p:scale>
          <a:sx n="82" d="100"/>
          <a:sy n="82" d="100"/>
        </p:scale>
        <p:origin x="15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2A5_FB114C1B.xml><?xml version="1.0" encoding="utf-8"?>
<p188:cmLst xmlns:a="http://schemas.openxmlformats.org/drawingml/2006/main" xmlns:r="http://schemas.openxmlformats.org/officeDocument/2006/relationships" xmlns:p188="http://schemas.microsoft.com/office/powerpoint/2018/8/main">
  <p188:cm id="{17026C9D-66CF-429C-81D0-40644E466F43}" authorId="{F8C81513-378F-7239-BDEF-2034A745FF0C}" status="resolved" created="2026-06-03T13:18:59.571" complete="100000">
    <pc:sldMkLst xmlns:pc="http://schemas.microsoft.com/office/powerpoint/2013/main/command">
      <pc:docMk/>
      <pc:sldMk cId="4212214811" sldId="677"/>
    </pc:sldMkLst>
    <p188:txBody>
      <a:bodyPr/>
      <a:lstStyle/>
      <a:p>
        <a:r>
          <a:rPr lang="en-US"/>
          <a:t>Please review the policy - there is a new bill that goes into effect July 1 that has additional information that should be included. Always make sure to look at the most current version of the bill.</a:t>
        </a:r>
      </a:p>
    </p188:txBody>
  </p188:cm>
  <p188:cm id="{AA5BD965-8B1D-4066-A608-EBF7E4748048}" authorId="{F8C81513-378F-7239-BDEF-2034A745FF0C}" status="resolved" created="2026-06-03T13:19:47.213" complete="100000">
    <ac:txMkLst xmlns:ac="http://schemas.microsoft.com/office/drawing/2013/main/command">
      <pc:docMk xmlns:pc="http://schemas.microsoft.com/office/powerpoint/2013/main/command"/>
      <pc:sldMk xmlns:pc="http://schemas.microsoft.com/office/powerpoint/2013/main/command" cId="4212214811" sldId="677"/>
      <ac:spMk id="4" creationId="{C67EBA51-A321-35B6-0E83-2CF85678F182}"/>
      <ac:txMk cp="45">
        <ac:context len="679" hash="284480868"/>
      </ac:txMk>
    </ac:txMkLst>
    <p188:pos x="4701152" y="4119966"/>
    <p188:txBody>
      <a:bodyPr/>
      <a:lstStyle/>
      <a:p>
        <a:r>
          <a:rPr lang="en-US"/>
          <a:t>every 2 years is policy; a suggestion could be made for review every year but not required.</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ata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goopenva.org/hubs/isac" TargetMode="External"/><Relationship Id="rId7" Type="http://schemas.openxmlformats.org/officeDocument/2006/relationships/image" Target="../media/image14.jpg"/><Relationship Id="rId2" Type="http://schemas.openxmlformats.org/officeDocument/2006/relationships/hyperlink" Target="https://www.youtube.com/watch?v=pNhSh-LoloM&amp;list=PLr0ifNyH_LrKtZctFt-pWTkfdGGAgJ3MP" TargetMode="External"/><Relationship Id="rId1" Type="http://schemas.openxmlformats.org/officeDocument/2006/relationships/hyperlink" Target="https://emediava.org/l/75545" TargetMode="Externa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hyperlink" Target="https://vimeo.com/showcase/10807646"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11.xml.rels><?xml version="1.0" encoding="UTF-8" standalone="yes"?>
<Relationships xmlns="http://schemas.openxmlformats.org/package/2006/relationships"><Relationship Id="rId8" Type="http://schemas.openxmlformats.org/officeDocument/2006/relationships/hyperlink" Target="https://vimeo.com/showcase/10807646" TargetMode="External"/><Relationship Id="rId3" Type="http://schemas.openxmlformats.org/officeDocument/2006/relationships/image" Target="../media/image13.jpg"/><Relationship Id="rId7" Type="http://schemas.openxmlformats.org/officeDocument/2006/relationships/image" Target="../media/image15.png"/><Relationship Id="rId2" Type="http://schemas.openxmlformats.org/officeDocument/2006/relationships/hyperlink" Target="https://goopenva.org/hubs/isac" TargetMode="External"/><Relationship Id="rId1" Type="http://schemas.openxmlformats.org/officeDocument/2006/relationships/image" Target="../media/image12.png"/><Relationship Id="rId6" Type="http://schemas.openxmlformats.org/officeDocument/2006/relationships/hyperlink" Target="https://www.youtube.com/watch?v=pNhSh-LoloM&amp;list=PLr0ifNyH_LrKtZctFt-pWTkfdGGAgJ3MP" TargetMode="External"/><Relationship Id="rId5" Type="http://schemas.openxmlformats.org/officeDocument/2006/relationships/image" Target="../media/image14.jpg"/><Relationship Id="rId4" Type="http://schemas.openxmlformats.org/officeDocument/2006/relationships/hyperlink" Target="https://emediava.org/l/75545"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C8B1CE-8FB4-4D9B-9AB6-B99553EC3DE3}" type="doc">
      <dgm:prSet loTypeId="urn:microsoft.com/office/officeart/2005/8/layout/hList7" loCatId="picture" qsTypeId="urn:microsoft.com/office/officeart/2005/8/quickstyle/simple1" qsCatId="simple" csTypeId="urn:microsoft.com/office/officeart/2005/8/colors/colorful5" csCatId="colorful" phldr="1"/>
      <dgm:spPr/>
    </dgm:pt>
    <dgm:pt modelId="{BB8DE0AE-30F3-4075-9448-F3B0B5A7BDE9}">
      <dgm:prSet phldrT="[Text]"/>
      <dgm:spPr>
        <a:solidFill>
          <a:schemeClr val="tx1"/>
        </a:solidFill>
      </dgm:spPr>
      <dgm:t>
        <a:bodyPr anchor="t"/>
        <a:lstStyle/>
        <a:p>
          <a:r>
            <a:rPr lang="en-US"/>
            <a:t>1: Access: </a:t>
          </a:r>
          <a:br>
            <a:rPr lang="en-US"/>
          </a:br>
          <a:r>
            <a:rPr lang="en-US"/>
            <a:t>Strengthen schools and communities with a safe, secure, and robust technology infrastructure to support access to all educators, students, leaders, and families. </a:t>
          </a:r>
        </a:p>
      </dgm:t>
    </dgm:pt>
    <dgm:pt modelId="{3CB6E440-16BC-41B0-91A7-9CFB1EE5CA83}" type="parTrans" cxnId="{FDB8E030-8DDC-44EA-9393-F01D3C21CC01}">
      <dgm:prSet/>
      <dgm:spPr/>
      <dgm:t>
        <a:bodyPr/>
        <a:lstStyle/>
        <a:p>
          <a:endParaRPr lang="en-US"/>
        </a:p>
      </dgm:t>
    </dgm:pt>
    <dgm:pt modelId="{D04496F5-39CF-4FE0-BEB0-2F26D171BD1E}" type="sibTrans" cxnId="{FDB8E030-8DDC-44EA-9393-F01D3C21CC01}">
      <dgm:prSet/>
      <dgm:spPr/>
      <dgm:t>
        <a:bodyPr/>
        <a:lstStyle/>
        <a:p>
          <a:endParaRPr lang="en-US"/>
        </a:p>
      </dgm:t>
    </dgm:pt>
    <dgm:pt modelId="{10342E72-7CBA-4275-A8A7-271F0C847807}">
      <dgm:prSet phldrT="[Text]"/>
      <dgm:spPr>
        <a:solidFill>
          <a:schemeClr val="accent4"/>
        </a:solidFill>
      </dgm:spPr>
      <dgm:t>
        <a:bodyPr anchor="t"/>
        <a:lstStyle/>
        <a:p>
          <a:pPr algn="ctr"/>
          <a:r>
            <a:rPr lang="en-US"/>
            <a:t>2. Use:</a:t>
          </a:r>
          <a:br>
            <a:rPr lang="en-US"/>
          </a:br>
          <a:r>
            <a:rPr lang="en-US"/>
            <a:t>Promote leadership that supports learning experiences for all students that integrate innovative instructional practices by educators using technology and accessible instructional materials.</a:t>
          </a:r>
        </a:p>
      </dgm:t>
    </dgm:pt>
    <dgm:pt modelId="{8F925A72-3D35-4FD2-836F-E452F1D4308F}" type="parTrans" cxnId="{56F8CFB4-9EBE-431E-82C3-D789A79985AD}">
      <dgm:prSet/>
      <dgm:spPr/>
      <dgm:t>
        <a:bodyPr/>
        <a:lstStyle/>
        <a:p>
          <a:endParaRPr lang="en-US"/>
        </a:p>
      </dgm:t>
    </dgm:pt>
    <dgm:pt modelId="{9272B439-9323-4C2E-83D4-9AFC6A842270}" type="sibTrans" cxnId="{56F8CFB4-9EBE-431E-82C3-D789A79985AD}">
      <dgm:prSet/>
      <dgm:spPr/>
      <dgm:t>
        <a:bodyPr/>
        <a:lstStyle/>
        <a:p>
          <a:endParaRPr lang="en-US"/>
        </a:p>
      </dgm:t>
    </dgm:pt>
    <dgm:pt modelId="{B9317EED-4F1D-4765-9716-2227215D6735}">
      <dgm:prSet phldrT="[Text]"/>
      <dgm:spPr/>
      <dgm:t>
        <a:bodyPr anchor="t"/>
        <a:lstStyle/>
        <a:p>
          <a:pPr algn="ctr"/>
          <a:r>
            <a:rPr lang="en-US"/>
            <a:t>3. Design </a:t>
          </a:r>
          <a:br>
            <a:rPr lang="en-US"/>
          </a:br>
          <a:r>
            <a:rPr lang="en-US"/>
            <a:t>Implement high expectations for every learner using educational technologies explicitly designed into rigorous, best-in-class standards of learning.</a:t>
          </a:r>
        </a:p>
      </dgm:t>
    </dgm:pt>
    <dgm:pt modelId="{FC64615A-4FB8-44E5-833F-9F0B2507F069}" type="parTrans" cxnId="{AA6D9CF6-08F0-483B-A1C2-BDE231A612FF}">
      <dgm:prSet/>
      <dgm:spPr/>
      <dgm:t>
        <a:bodyPr/>
        <a:lstStyle/>
        <a:p>
          <a:endParaRPr lang="en-US"/>
        </a:p>
      </dgm:t>
    </dgm:pt>
    <dgm:pt modelId="{EF4E2E27-7A96-4C5C-885B-25A11853B183}" type="sibTrans" cxnId="{AA6D9CF6-08F0-483B-A1C2-BDE231A612FF}">
      <dgm:prSet/>
      <dgm:spPr/>
      <dgm:t>
        <a:bodyPr/>
        <a:lstStyle/>
        <a:p>
          <a:endParaRPr lang="en-US"/>
        </a:p>
      </dgm:t>
    </dgm:pt>
    <dgm:pt modelId="{AB8223C1-3D47-4DD0-9F0D-EFF157E27225}" type="pres">
      <dgm:prSet presAssocID="{1EC8B1CE-8FB4-4D9B-9AB6-B99553EC3DE3}" presName="Name0" presStyleCnt="0">
        <dgm:presLayoutVars>
          <dgm:dir/>
          <dgm:resizeHandles val="exact"/>
        </dgm:presLayoutVars>
      </dgm:prSet>
      <dgm:spPr/>
    </dgm:pt>
    <dgm:pt modelId="{E45ED33F-F866-41CC-9245-3BCD77C30510}" type="pres">
      <dgm:prSet presAssocID="{1EC8B1CE-8FB4-4D9B-9AB6-B99553EC3DE3}" presName="fgShape" presStyleLbl="fgShp" presStyleIdx="0" presStyleCnt="1"/>
      <dgm:spPr/>
    </dgm:pt>
    <dgm:pt modelId="{5B57FDA4-59A9-4F2B-86BA-54F06624E088}" type="pres">
      <dgm:prSet presAssocID="{1EC8B1CE-8FB4-4D9B-9AB6-B99553EC3DE3}" presName="linComp" presStyleCnt="0"/>
      <dgm:spPr/>
    </dgm:pt>
    <dgm:pt modelId="{BDCCFC5F-615A-4DC8-8C05-51436E74D2F3}" type="pres">
      <dgm:prSet presAssocID="{BB8DE0AE-30F3-4075-9448-F3B0B5A7BDE9}" presName="compNode" presStyleCnt="0"/>
      <dgm:spPr/>
    </dgm:pt>
    <dgm:pt modelId="{ABA9DC0C-8782-4890-8941-1485447530C8}" type="pres">
      <dgm:prSet presAssocID="{BB8DE0AE-30F3-4075-9448-F3B0B5A7BDE9}" presName="bkgdShape" presStyleLbl="node1" presStyleIdx="0" presStyleCnt="3" custLinFactNeighborX="-3934" custLinFactNeighborY="-758"/>
      <dgm:spPr/>
    </dgm:pt>
    <dgm:pt modelId="{B25376E8-1FDE-4757-A789-D81380DD5989}" type="pres">
      <dgm:prSet presAssocID="{BB8DE0AE-30F3-4075-9448-F3B0B5A7BDE9}" presName="nodeTx" presStyleLbl="node1" presStyleIdx="0" presStyleCnt="3">
        <dgm:presLayoutVars>
          <dgm:bulletEnabled val="1"/>
        </dgm:presLayoutVars>
      </dgm:prSet>
      <dgm:spPr/>
    </dgm:pt>
    <dgm:pt modelId="{2A88D26E-0257-4653-82FD-E1BF0121AB8C}" type="pres">
      <dgm:prSet presAssocID="{BB8DE0AE-30F3-4075-9448-F3B0B5A7BDE9}" presName="invisiNode" presStyleLbl="node1" presStyleIdx="0" presStyleCnt="3"/>
      <dgm:spPr/>
    </dgm:pt>
    <dgm:pt modelId="{93404D59-3016-4A81-BA94-B27597BBC815}" type="pres">
      <dgm:prSet presAssocID="{BB8DE0AE-30F3-4075-9448-F3B0B5A7BDE9}" presName="imagNode" presStyleLbl="fgImgPlace1" presStyleIdx="0" presStyleCnt="3" custLinFactNeighborX="467" custLinFactNeighborY="2368"/>
      <dgm:spPr>
        <a:blipFill>
          <a:blip xmlns:r="http://schemas.openxmlformats.org/officeDocument/2006/relationships" r:embed="rId1"/>
          <a:srcRect/>
          <a:stretch>
            <a:fillRect l="-3000" r="-3000"/>
          </a:stretch>
        </a:blipFill>
      </dgm:spPr>
    </dgm:pt>
    <dgm:pt modelId="{B039F5D0-49DA-4B44-8897-ECBAF28A8AF6}" type="pres">
      <dgm:prSet presAssocID="{D04496F5-39CF-4FE0-BEB0-2F26D171BD1E}" presName="sibTrans" presStyleLbl="sibTrans2D1" presStyleIdx="0" presStyleCnt="0"/>
      <dgm:spPr/>
    </dgm:pt>
    <dgm:pt modelId="{08BA0623-3497-47CE-81B9-15E0A4B7D68F}" type="pres">
      <dgm:prSet presAssocID="{10342E72-7CBA-4275-A8A7-271F0C847807}" presName="compNode" presStyleCnt="0"/>
      <dgm:spPr/>
    </dgm:pt>
    <dgm:pt modelId="{34BADED5-1599-48B7-BCB6-0074EB683C03}" type="pres">
      <dgm:prSet presAssocID="{10342E72-7CBA-4275-A8A7-271F0C847807}" presName="bkgdShape" presStyleLbl="node1" presStyleIdx="1" presStyleCnt="3" custLinFactNeighborX="-529"/>
      <dgm:spPr/>
    </dgm:pt>
    <dgm:pt modelId="{2C092B59-966B-4238-8B4A-1A95BD5140DB}" type="pres">
      <dgm:prSet presAssocID="{10342E72-7CBA-4275-A8A7-271F0C847807}" presName="nodeTx" presStyleLbl="node1" presStyleIdx="1" presStyleCnt="3">
        <dgm:presLayoutVars>
          <dgm:bulletEnabled val="1"/>
        </dgm:presLayoutVars>
      </dgm:prSet>
      <dgm:spPr/>
    </dgm:pt>
    <dgm:pt modelId="{6D9D520B-6260-4E6B-B7FD-7F676E913C7F}" type="pres">
      <dgm:prSet presAssocID="{10342E72-7CBA-4275-A8A7-271F0C847807}" presName="invisiNode" presStyleLbl="node1" presStyleIdx="1" presStyleCnt="3"/>
      <dgm:spPr/>
    </dgm:pt>
    <dgm:pt modelId="{1CC0D80E-F02B-42D1-995C-ACA54D5E064B}" type="pres">
      <dgm:prSet presAssocID="{10342E72-7CBA-4275-A8A7-271F0C847807}" presName="imagNode" presStyleLbl="fgImgPlace1" presStyleIdx="1" presStyleCnt="3"/>
      <dgm:spPr>
        <a:blipFill>
          <a:blip xmlns:r="http://schemas.openxmlformats.org/officeDocument/2006/relationships" r:embed="rId2"/>
          <a:srcRect/>
          <a:stretch>
            <a:fillRect l="-4000" r="-4000"/>
          </a:stretch>
        </a:blipFill>
      </dgm:spPr>
    </dgm:pt>
    <dgm:pt modelId="{A43AE9C7-109B-44AF-BC3D-06FE83D01389}" type="pres">
      <dgm:prSet presAssocID="{9272B439-9323-4C2E-83D4-9AFC6A842270}" presName="sibTrans" presStyleLbl="sibTrans2D1" presStyleIdx="0" presStyleCnt="0"/>
      <dgm:spPr/>
    </dgm:pt>
    <dgm:pt modelId="{D96072A1-14AA-4471-9C53-7D8D1773298F}" type="pres">
      <dgm:prSet presAssocID="{B9317EED-4F1D-4765-9716-2227215D6735}" presName="compNode" presStyleCnt="0"/>
      <dgm:spPr/>
    </dgm:pt>
    <dgm:pt modelId="{C109397F-DDCD-45B9-B5A4-78CD90350567}" type="pres">
      <dgm:prSet presAssocID="{B9317EED-4F1D-4765-9716-2227215D6735}" presName="bkgdShape" presStyleLbl="node1" presStyleIdx="2" presStyleCnt="3"/>
      <dgm:spPr/>
    </dgm:pt>
    <dgm:pt modelId="{C25C5FAC-6A20-4DD3-985E-CF6A304ED1C2}" type="pres">
      <dgm:prSet presAssocID="{B9317EED-4F1D-4765-9716-2227215D6735}" presName="nodeTx" presStyleLbl="node1" presStyleIdx="2" presStyleCnt="3">
        <dgm:presLayoutVars>
          <dgm:bulletEnabled val="1"/>
        </dgm:presLayoutVars>
      </dgm:prSet>
      <dgm:spPr/>
    </dgm:pt>
    <dgm:pt modelId="{9BFFAB5E-70C5-40C0-B91B-45DEFA94625B}" type="pres">
      <dgm:prSet presAssocID="{B9317EED-4F1D-4765-9716-2227215D6735}" presName="invisiNode" presStyleLbl="node1" presStyleIdx="2" presStyleCnt="3"/>
      <dgm:spPr/>
    </dgm:pt>
    <dgm:pt modelId="{282CCA94-EC78-456D-9F54-90DAFEED2674}" type="pres">
      <dgm:prSet presAssocID="{B9317EED-4F1D-4765-9716-2227215D6735}" presName="imagNode" presStyleLbl="fgImgPlace1" presStyleIdx="2" presStyleCnt="3"/>
      <dgm:spPr>
        <a:blipFill>
          <a:blip xmlns:r="http://schemas.openxmlformats.org/officeDocument/2006/relationships" r:embed="rId3"/>
          <a:srcRect/>
          <a:stretch>
            <a:fillRect l="-4000" r="-4000"/>
          </a:stretch>
        </a:blipFill>
      </dgm:spPr>
    </dgm:pt>
  </dgm:ptLst>
  <dgm:cxnLst>
    <dgm:cxn modelId="{160F8411-302B-4DA7-A5B0-AA97D48C3C50}" type="presOf" srcId="{10342E72-7CBA-4275-A8A7-271F0C847807}" destId="{2C092B59-966B-4238-8B4A-1A95BD5140DB}" srcOrd="1" destOrd="0" presId="urn:microsoft.com/office/officeart/2005/8/layout/hList7"/>
    <dgm:cxn modelId="{FDB8E030-8DDC-44EA-9393-F01D3C21CC01}" srcId="{1EC8B1CE-8FB4-4D9B-9AB6-B99553EC3DE3}" destId="{BB8DE0AE-30F3-4075-9448-F3B0B5A7BDE9}" srcOrd="0" destOrd="0" parTransId="{3CB6E440-16BC-41B0-91A7-9CFB1EE5CA83}" sibTransId="{D04496F5-39CF-4FE0-BEB0-2F26D171BD1E}"/>
    <dgm:cxn modelId="{36759248-586D-4088-9FCB-95F7385500E7}" type="presOf" srcId="{B9317EED-4F1D-4765-9716-2227215D6735}" destId="{C25C5FAC-6A20-4DD3-985E-CF6A304ED1C2}" srcOrd="1" destOrd="0" presId="urn:microsoft.com/office/officeart/2005/8/layout/hList7"/>
    <dgm:cxn modelId="{892B5C75-29F0-4F46-B90F-F177510B9FFB}" type="presOf" srcId="{BB8DE0AE-30F3-4075-9448-F3B0B5A7BDE9}" destId="{ABA9DC0C-8782-4890-8941-1485447530C8}" srcOrd="0" destOrd="0" presId="urn:microsoft.com/office/officeart/2005/8/layout/hList7"/>
    <dgm:cxn modelId="{BDF97B7D-F8F7-4A04-B76C-6FFA34D67D61}" type="presOf" srcId="{9272B439-9323-4C2E-83D4-9AFC6A842270}" destId="{A43AE9C7-109B-44AF-BC3D-06FE83D01389}" srcOrd="0" destOrd="0" presId="urn:microsoft.com/office/officeart/2005/8/layout/hList7"/>
    <dgm:cxn modelId="{AF90B187-E9FF-4924-9648-449FA5FF7076}" type="presOf" srcId="{BB8DE0AE-30F3-4075-9448-F3B0B5A7BDE9}" destId="{B25376E8-1FDE-4757-A789-D81380DD5989}" srcOrd="1" destOrd="0" presId="urn:microsoft.com/office/officeart/2005/8/layout/hList7"/>
    <dgm:cxn modelId="{4FC38B88-751C-4AE4-8243-EFB0B373188E}" type="presOf" srcId="{10342E72-7CBA-4275-A8A7-271F0C847807}" destId="{34BADED5-1599-48B7-BCB6-0074EB683C03}" srcOrd="0" destOrd="0" presId="urn:microsoft.com/office/officeart/2005/8/layout/hList7"/>
    <dgm:cxn modelId="{40644294-81C9-488B-8787-0C7595F26A05}" type="presOf" srcId="{B9317EED-4F1D-4765-9716-2227215D6735}" destId="{C109397F-DDCD-45B9-B5A4-78CD90350567}" srcOrd="0" destOrd="0" presId="urn:microsoft.com/office/officeart/2005/8/layout/hList7"/>
    <dgm:cxn modelId="{56F8CFB4-9EBE-431E-82C3-D789A79985AD}" srcId="{1EC8B1CE-8FB4-4D9B-9AB6-B99553EC3DE3}" destId="{10342E72-7CBA-4275-A8A7-271F0C847807}" srcOrd="1" destOrd="0" parTransId="{8F925A72-3D35-4FD2-836F-E452F1D4308F}" sibTransId="{9272B439-9323-4C2E-83D4-9AFC6A842270}"/>
    <dgm:cxn modelId="{0C0D99E9-D4CF-4D82-9C95-6C9D94189595}" type="presOf" srcId="{D04496F5-39CF-4FE0-BEB0-2F26D171BD1E}" destId="{B039F5D0-49DA-4B44-8897-ECBAF28A8AF6}" srcOrd="0" destOrd="0" presId="urn:microsoft.com/office/officeart/2005/8/layout/hList7"/>
    <dgm:cxn modelId="{E22CF0EC-D809-4366-A7E1-14E552D90389}" type="presOf" srcId="{1EC8B1CE-8FB4-4D9B-9AB6-B99553EC3DE3}" destId="{AB8223C1-3D47-4DD0-9F0D-EFF157E27225}" srcOrd="0" destOrd="0" presId="urn:microsoft.com/office/officeart/2005/8/layout/hList7"/>
    <dgm:cxn modelId="{AA6D9CF6-08F0-483B-A1C2-BDE231A612FF}" srcId="{1EC8B1CE-8FB4-4D9B-9AB6-B99553EC3DE3}" destId="{B9317EED-4F1D-4765-9716-2227215D6735}" srcOrd="2" destOrd="0" parTransId="{FC64615A-4FB8-44E5-833F-9F0B2507F069}" sibTransId="{EF4E2E27-7A96-4C5C-885B-25A11853B183}"/>
    <dgm:cxn modelId="{586B3814-2FC7-4CFB-A5E1-2B8C2D02C4D4}" type="presParOf" srcId="{AB8223C1-3D47-4DD0-9F0D-EFF157E27225}" destId="{E45ED33F-F866-41CC-9245-3BCD77C30510}" srcOrd="0" destOrd="0" presId="urn:microsoft.com/office/officeart/2005/8/layout/hList7"/>
    <dgm:cxn modelId="{FFEE56ED-76AE-4AF4-B440-267132054A09}" type="presParOf" srcId="{AB8223C1-3D47-4DD0-9F0D-EFF157E27225}" destId="{5B57FDA4-59A9-4F2B-86BA-54F06624E088}" srcOrd="1" destOrd="0" presId="urn:microsoft.com/office/officeart/2005/8/layout/hList7"/>
    <dgm:cxn modelId="{EE9A836E-8E1B-4F4E-BB1C-F86160F7B086}" type="presParOf" srcId="{5B57FDA4-59A9-4F2B-86BA-54F06624E088}" destId="{BDCCFC5F-615A-4DC8-8C05-51436E74D2F3}" srcOrd="0" destOrd="0" presId="urn:microsoft.com/office/officeart/2005/8/layout/hList7"/>
    <dgm:cxn modelId="{A35F797F-2585-471E-AB78-06ED27CA2F51}" type="presParOf" srcId="{BDCCFC5F-615A-4DC8-8C05-51436E74D2F3}" destId="{ABA9DC0C-8782-4890-8941-1485447530C8}" srcOrd="0" destOrd="0" presId="urn:microsoft.com/office/officeart/2005/8/layout/hList7"/>
    <dgm:cxn modelId="{66728C2F-668F-4331-BEDD-D33314EE4957}" type="presParOf" srcId="{BDCCFC5F-615A-4DC8-8C05-51436E74D2F3}" destId="{B25376E8-1FDE-4757-A789-D81380DD5989}" srcOrd="1" destOrd="0" presId="urn:microsoft.com/office/officeart/2005/8/layout/hList7"/>
    <dgm:cxn modelId="{734D2D46-0BC8-4EE1-9C94-BA3005CB3211}" type="presParOf" srcId="{BDCCFC5F-615A-4DC8-8C05-51436E74D2F3}" destId="{2A88D26E-0257-4653-82FD-E1BF0121AB8C}" srcOrd="2" destOrd="0" presId="urn:microsoft.com/office/officeart/2005/8/layout/hList7"/>
    <dgm:cxn modelId="{DFA6899E-4AF5-4FED-83ED-B4F2F4DD25CF}" type="presParOf" srcId="{BDCCFC5F-615A-4DC8-8C05-51436E74D2F3}" destId="{93404D59-3016-4A81-BA94-B27597BBC815}" srcOrd="3" destOrd="0" presId="urn:microsoft.com/office/officeart/2005/8/layout/hList7"/>
    <dgm:cxn modelId="{200E58C5-49D0-4A40-ACC6-5660D81E1B55}" type="presParOf" srcId="{5B57FDA4-59A9-4F2B-86BA-54F06624E088}" destId="{B039F5D0-49DA-4B44-8897-ECBAF28A8AF6}" srcOrd="1" destOrd="0" presId="urn:microsoft.com/office/officeart/2005/8/layout/hList7"/>
    <dgm:cxn modelId="{3FA83C5A-1B2D-4E29-A251-B7B2B9ED7FC5}" type="presParOf" srcId="{5B57FDA4-59A9-4F2B-86BA-54F06624E088}" destId="{08BA0623-3497-47CE-81B9-15E0A4B7D68F}" srcOrd="2" destOrd="0" presId="urn:microsoft.com/office/officeart/2005/8/layout/hList7"/>
    <dgm:cxn modelId="{B1C1BF5A-D8C4-412D-87F5-2351FB0745F1}" type="presParOf" srcId="{08BA0623-3497-47CE-81B9-15E0A4B7D68F}" destId="{34BADED5-1599-48B7-BCB6-0074EB683C03}" srcOrd="0" destOrd="0" presId="urn:microsoft.com/office/officeart/2005/8/layout/hList7"/>
    <dgm:cxn modelId="{5B2B6177-086C-4BFA-BD2F-C3DD5628FADE}" type="presParOf" srcId="{08BA0623-3497-47CE-81B9-15E0A4B7D68F}" destId="{2C092B59-966B-4238-8B4A-1A95BD5140DB}" srcOrd="1" destOrd="0" presId="urn:microsoft.com/office/officeart/2005/8/layout/hList7"/>
    <dgm:cxn modelId="{7B2E7A29-6412-4B03-B8D7-9C11421AFB22}" type="presParOf" srcId="{08BA0623-3497-47CE-81B9-15E0A4B7D68F}" destId="{6D9D520B-6260-4E6B-B7FD-7F676E913C7F}" srcOrd="2" destOrd="0" presId="urn:microsoft.com/office/officeart/2005/8/layout/hList7"/>
    <dgm:cxn modelId="{5DC63012-E06F-43AE-9C53-29DB6A2A7C72}" type="presParOf" srcId="{08BA0623-3497-47CE-81B9-15E0A4B7D68F}" destId="{1CC0D80E-F02B-42D1-995C-ACA54D5E064B}" srcOrd="3" destOrd="0" presId="urn:microsoft.com/office/officeart/2005/8/layout/hList7"/>
    <dgm:cxn modelId="{B2BD783F-B635-4A86-A30E-6BD33B0BE013}" type="presParOf" srcId="{5B57FDA4-59A9-4F2B-86BA-54F06624E088}" destId="{A43AE9C7-109B-44AF-BC3D-06FE83D01389}" srcOrd="3" destOrd="0" presId="urn:microsoft.com/office/officeart/2005/8/layout/hList7"/>
    <dgm:cxn modelId="{A6F56046-B878-41F4-BA75-1F7427D9AEA4}" type="presParOf" srcId="{5B57FDA4-59A9-4F2B-86BA-54F06624E088}" destId="{D96072A1-14AA-4471-9C53-7D8D1773298F}" srcOrd="4" destOrd="0" presId="urn:microsoft.com/office/officeart/2005/8/layout/hList7"/>
    <dgm:cxn modelId="{E81FFB36-1F18-4459-9051-57B8224A78CA}" type="presParOf" srcId="{D96072A1-14AA-4471-9C53-7D8D1773298F}" destId="{C109397F-DDCD-45B9-B5A4-78CD90350567}" srcOrd="0" destOrd="0" presId="urn:microsoft.com/office/officeart/2005/8/layout/hList7"/>
    <dgm:cxn modelId="{00B752C6-70D9-4AAD-BCD3-1CAF268861A5}" type="presParOf" srcId="{D96072A1-14AA-4471-9C53-7D8D1773298F}" destId="{C25C5FAC-6A20-4DD3-985E-CF6A304ED1C2}" srcOrd="1" destOrd="0" presId="urn:microsoft.com/office/officeart/2005/8/layout/hList7"/>
    <dgm:cxn modelId="{1D4CAB3E-DC2D-4430-AA00-3E740EA89756}" type="presParOf" srcId="{D96072A1-14AA-4471-9C53-7D8D1773298F}" destId="{9BFFAB5E-70C5-40C0-B91B-45DEFA94625B}" srcOrd="2" destOrd="0" presId="urn:microsoft.com/office/officeart/2005/8/layout/hList7"/>
    <dgm:cxn modelId="{7793DFBC-D870-4824-975C-B9992587C453}" type="presParOf" srcId="{D96072A1-14AA-4471-9C53-7D8D1773298F}" destId="{282CCA94-EC78-456D-9F54-90DAFEED267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EF96C73-B56E-4769-92ED-91BD190A0F5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8DAD4A9D-820A-4AD5-9406-41956D63B3A2}">
      <dgm:prSet phldrT="[Text]"/>
      <dgm:spPr/>
      <dgm:t>
        <a:bodyPr/>
        <a:lstStyle/>
        <a:p>
          <a:r>
            <a:rPr lang="en-US" dirty="0"/>
            <a:t>Virginia Educational Technology Plan</a:t>
          </a:r>
        </a:p>
      </dgm:t>
    </dgm:pt>
    <dgm:pt modelId="{1A17BA7D-654A-4B41-A7F4-4BF0401667BE}" type="parTrans" cxnId="{0FFAC3F2-8AF8-4765-B6EB-0B8C3358ABC9}">
      <dgm:prSet/>
      <dgm:spPr/>
      <dgm:t>
        <a:bodyPr/>
        <a:lstStyle/>
        <a:p>
          <a:endParaRPr lang="en-US"/>
        </a:p>
      </dgm:t>
    </dgm:pt>
    <dgm:pt modelId="{948BE8C8-B2CA-44EE-B571-7E94923F4937}" type="sibTrans" cxnId="{0FFAC3F2-8AF8-4765-B6EB-0B8C3358ABC9}">
      <dgm:prSet/>
      <dgm:spPr/>
      <dgm:t>
        <a:bodyPr/>
        <a:lstStyle/>
        <a:p>
          <a:endParaRPr lang="en-US"/>
        </a:p>
      </dgm:t>
    </dgm:pt>
    <dgm:pt modelId="{17CBCF85-37D7-466A-82DB-4E317E4CE018}">
      <dgm:prSet/>
      <dgm:spPr>
        <a:solidFill>
          <a:schemeClr val="tx2"/>
        </a:solidFill>
      </dgm:spPr>
      <dgm:t>
        <a:bodyPr/>
        <a:lstStyle/>
        <a:p>
          <a:r>
            <a:rPr lang="en-US" dirty="0"/>
            <a:t>Policy</a:t>
          </a:r>
        </a:p>
      </dgm:t>
    </dgm:pt>
    <dgm:pt modelId="{9D080A9A-8A27-46A9-B702-54F8932D96D4}" type="parTrans" cxnId="{A9E5EE75-6DDD-4351-87D8-0255D2CA2DA6}">
      <dgm:prSet/>
      <dgm:spPr/>
      <dgm:t>
        <a:bodyPr/>
        <a:lstStyle/>
        <a:p>
          <a:endParaRPr lang="en-US"/>
        </a:p>
      </dgm:t>
    </dgm:pt>
    <dgm:pt modelId="{FC3420AC-2305-4860-871B-B7DF1E7ACF1D}" type="sibTrans" cxnId="{A9E5EE75-6DDD-4351-87D8-0255D2CA2DA6}">
      <dgm:prSet/>
      <dgm:spPr/>
      <dgm:t>
        <a:bodyPr/>
        <a:lstStyle/>
        <a:p>
          <a:endParaRPr lang="en-US"/>
        </a:p>
      </dgm:t>
    </dgm:pt>
    <dgm:pt modelId="{FB027F69-1087-4E83-BF04-A5C0F2DCA53C}">
      <dgm:prSet/>
      <dgm:spPr/>
      <dgm:t>
        <a:bodyPr/>
        <a:lstStyle/>
        <a:p>
          <a:r>
            <a:rPr lang="en-US" dirty="0"/>
            <a:t>Standards of Learning </a:t>
          </a:r>
        </a:p>
      </dgm:t>
    </dgm:pt>
    <dgm:pt modelId="{FE9B1F68-8FBB-477D-8BB5-B790B116B43B}" type="parTrans" cxnId="{EF17CC02-CE02-4A78-BCDC-E234120EB1B5}">
      <dgm:prSet/>
      <dgm:spPr/>
      <dgm:t>
        <a:bodyPr/>
        <a:lstStyle/>
        <a:p>
          <a:endParaRPr lang="en-US"/>
        </a:p>
      </dgm:t>
    </dgm:pt>
    <dgm:pt modelId="{6BAFE5E6-8F40-4355-96AA-95993D1686C1}" type="sibTrans" cxnId="{EF17CC02-CE02-4A78-BCDC-E234120EB1B5}">
      <dgm:prSet/>
      <dgm:spPr/>
      <dgm:t>
        <a:bodyPr/>
        <a:lstStyle/>
        <a:p>
          <a:endParaRPr lang="en-US"/>
        </a:p>
      </dgm:t>
    </dgm:pt>
    <dgm:pt modelId="{BBCA2CB9-B4AB-49A1-B78D-3AA1F1CD9941}">
      <dgm:prSet/>
      <dgm:spPr>
        <a:solidFill>
          <a:schemeClr val="accent6"/>
        </a:solidFill>
      </dgm:spPr>
      <dgm:t>
        <a:bodyPr/>
        <a:lstStyle/>
        <a:p>
          <a:r>
            <a:rPr lang="en-US" dirty="0"/>
            <a:t>Resources </a:t>
          </a:r>
        </a:p>
      </dgm:t>
    </dgm:pt>
    <dgm:pt modelId="{35094300-C032-4CC0-AC12-61D0BA4402C1}" type="parTrans" cxnId="{7C28A83E-B2C3-4FB8-984D-05BAEC7F5E6E}">
      <dgm:prSet/>
      <dgm:spPr/>
      <dgm:t>
        <a:bodyPr/>
        <a:lstStyle/>
        <a:p>
          <a:endParaRPr lang="en-US"/>
        </a:p>
      </dgm:t>
    </dgm:pt>
    <dgm:pt modelId="{BC34CC20-7F0D-4BBF-BF75-168AB3B33975}" type="sibTrans" cxnId="{7C28A83E-B2C3-4FB8-984D-05BAEC7F5E6E}">
      <dgm:prSet/>
      <dgm:spPr/>
      <dgm:t>
        <a:bodyPr/>
        <a:lstStyle/>
        <a:p>
          <a:endParaRPr lang="en-US"/>
        </a:p>
      </dgm:t>
    </dgm:pt>
    <dgm:pt modelId="{1A355685-3A6E-49AE-917E-C436BCB2D3D8}" type="pres">
      <dgm:prSet presAssocID="{CEF96C73-B56E-4769-92ED-91BD190A0F5C}" presName="Name0" presStyleCnt="0">
        <dgm:presLayoutVars>
          <dgm:dir/>
          <dgm:resizeHandles val="exact"/>
        </dgm:presLayoutVars>
      </dgm:prSet>
      <dgm:spPr/>
    </dgm:pt>
    <dgm:pt modelId="{8D0AB1A5-DBF4-46EB-AA57-8FCB34CA6F5E}" type="pres">
      <dgm:prSet presAssocID="{8DAD4A9D-820A-4AD5-9406-41956D63B3A2}" presName="node" presStyleLbl="node1" presStyleIdx="0" presStyleCnt="4">
        <dgm:presLayoutVars>
          <dgm:bulletEnabled val="1"/>
        </dgm:presLayoutVars>
      </dgm:prSet>
      <dgm:spPr/>
    </dgm:pt>
    <dgm:pt modelId="{1B2174C6-1AB6-469B-8589-5A0DED279793}" type="pres">
      <dgm:prSet presAssocID="{948BE8C8-B2CA-44EE-B571-7E94923F4937}" presName="sibTrans" presStyleLbl="sibTrans1D1" presStyleIdx="0" presStyleCnt="3"/>
      <dgm:spPr/>
    </dgm:pt>
    <dgm:pt modelId="{73BEB96F-82E1-4F8A-8CD2-B70C04F5B983}" type="pres">
      <dgm:prSet presAssocID="{948BE8C8-B2CA-44EE-B571-7E94923F4937}" presName="connectorText" presStyleLbl="sibTrans1D1" presStyleIdx="0" presStyleCnt="3"/>
      <dgm:spPr/>
    </dgm:pt>
    <dgm:pt modelId="{5CABB019-7A60-434C-8F07-B0BE400F332E}" type="pres">
      <dgm:prSet presAssocID="{17CBCF85-37D7-466A-82DB-4E317E4CE018}" presName="node" presStyleLbl="node1" presStyleIdx="1" presStyleCnt="4">
        <dgm:presLayoutVars>
          <dgm:bulletEnabled val="1"/>
        </dgm:presLayoutVars>
      </dgm:prSet>
      <dgm:spPr/>
    </dgm:pt>
    <dgm:pt modelId="{E2616D19-B20D-4EC7-A14C-D6BC4665FD43}" type="pres">
      <dgm:prSet presAssocID="{FC3420AC-2305-4860-871B-B7DF1E7ACF1D}" presName="sibTrans" presStyleLbl="sibTrans1D1" presStyleIdx="1" presStyleCnt="3"/>
      <dgm:spPr/>
    </dgm:pt>
    <dgm:pt modelId="{97576AAA-F07F-4BD5-9DC1-2DDCE551596E}" type="pres">
      <dgm:prSet presAssocID="{FC3420AC-2305-4860-871B-B7DF1E7ACF1D}" presName="connectorText" presStyleLbl="sibTrans1D1" presStyleIdx="1" presStyleCnt="3"/>
      <dgm:spPr/>
    </dgm:pt>
    <dgm:pt modelId="{70E822F8-0681-4D90-AE9B-39B682032F69}" type="pres">
      <dgm:prSet presAssocID="{FB027F69-1087-4E83-BF04-A5C0F2DCA53C}" presName="node" presStyleLbl="node1" presStyleIdx="2" presStyleCnt="4">
        <dgm:presLayoutVars>
          <dgm:bulletEnabled val="1"/>
        </dgm:presLayoutVars>
      </dgm:prSet>
      <dgm:spPr/>
    </dgm:pt>
    <dgm:pt modelId="{BDEA4F1F-224E-428E-816C-F7564C8D5079}" type="pres">
      <dgm:prSet presAssocID="{6BAFE5E6-8F40-4355-96AA-95993D1686C1}" presName="sibTrans" presStyleLbl="sibTrans1D1" presStyleIdx="2" presStyleCnt="3"/>
      <dgm:spPr/>
    </dgm:pt>
    <dgm:pt modelId="{C73ADD27-596C-46D2-A928-0E6ECB08A339}" type="pres">
      <dgm:prSet presAssocID="{6BAFE5E6-8F40-4355-96AA-95993D1686C1}" presName="connectorText" presStyleLbl="sibTrans1D1" presStyleIdx="2" presStyleCnt="3"/>
      <dgm:spPr/>
    </dgm:pt>
    <dgm:pt modelId="{BEBDC688-9DB6-463A-A0EC-D275C5519763}" type="pres">
      <dgm:prSet presAssocID="{BBCA2CB9-B4AB-49A1-B78D-3AA1F1CD9941}" presName="node" presStyleLbl="node1" presStyleIdx="3" presStyleCnt="4">
        <dgm:presLayoutVars>
          <dgm:bulletEnabled val="1"/>
        </dgm:presLayoutVars>
      </dgm:prSet>
      <dgm:spPr/>
    </dgm:pt>
  </dgm:ptLst>
  <dgm:cxnLst>
    <dgm:cxn modelId="{EF17CC02-CE02-4A78-BCDC-E234120EB1B5}" srcId="{CEF96C73-B56E-4769-92ED-91BD190A0F5C}" destId="{FB027F69-1087-4E83-BF04-A5C0F2DCA53C}" srcOrd="2" destOrd="0" parTransId="{FE9B1F68-8FBB-477D-8BB5-B790B116B43B}" sibTransId="{6BAFE5E6-8F40-4355-96AA-95993D1686C1}"/>
    <dgm:cxn modelId="{CBE52F07-9F85-4044-B681-9CAC863BA62A}" type="presOf" srcId="{948BE8C8-B2CA-44EE-B571-7E94923F4937}" destId="{73BEB96F-82E1-4F8A-8CD2-B70C04F5B983}" srcOrd="1" destOrd="0" presId="urn:microsoft.com/office/officeart/2005/8/layout/bProcess3"/>
    <dgm:cxn modelId="{99A22E12-2B0D-4FAD-94B4-D56AADD695D8}" type="presOf" srcId="{BBCA2CB9-B4AB-49A1-B78D-3AA1F1CD9941}" destId="{BEBDC688-9DB6-463A-A0EC-D275C5519763}" srcOrd="0" destOrd="0" presId="urn:microsoft.com/office/officeart/2005/8/layout/bProcess3"/>
    <dgm:cxn modelId="{6507D212-C15F-4666-B246-C36E35CFB06B}" type="presOf" srcId="{FB027F69-1087-4E83-BF04-A5C0F2DCA53C}" destId="{70E822F8-0681-4D90-AE9B-39B682032F69}" srcOrd="0" destOrd="0" presId="urn:microsoft.com/office/officeart/2005/8/layout/bProcess3"/>
    <dgm:cxn modelId="{63BE6E13-E172-46E6-96AD-58E28E22BA4F}" type="presOf" srcId="{CEF96C73-B56E-4769-92ED-91BD190A0F5C}" destId="{1A355685-3A6E-49AE-917E-C436BCB2D3D8}" srcOrd="0" destOrd="0" presId="urn:microsoft.com/office/officeart/2005/8/layout/bProcess3"/>
    <dgm:cxn modelId="{7C28A83E-B2C3-4FB8-984D-05BAEC7F5E6E}" srcId="{CEF96C73-B56E-4769-92ED-91BD190A0F5C}" destId="{BBCA2CB9-B4AB-49A1-B78D-3AA1F1CD9941}" srcOrd="3" destOrd="0" parTransId="{35094300-C032-4CC0-AC12-61D0BA4402C1}" sibTransId="{BC34CC20-7F0D-4BBF-BF75-168AB3B33975}"/>
    <dgm:cxn modelId="{F7CBFB50-6F6A-4E53-9F3D-C1B89564D100}" type="presOf" srcId="{8DAD4A9D-820A-4AD5-9406-41956D63B3A2}" destId="{8D0AB1A5-DBF4-46EB-AA57-8FCB34CA6F5E}" srcOrd="0" destOrd="0" presId="urn:microsoft.com/office/officeart/2005/8/layout/bProcess3"/>
    <dgm:cxn modelId="{E5ED7971-147C-47A4-A6DC-5C73A5661C92}" type="presOf" srcId="{6BAFE5E6-8F40-4355-96AA-95993D1686C1}" destId="{C73ADD27-596C-46D2-A928-0E6ECB08A339}" srcOrd="1" destOrd="0" presId="urn:microsoft.com/office/officeart/2005/8/layout/bProcess3"/>
    <dgm:cxn modelId="{A9E5EE75-6DDD-4351-87D8-0255D2CA2DA6}" srcId="{CEF96C73-B56E-4769-92ED-91BD190A0F5C}" destId="{17CBCF85-37D7-466A-82DB-4E317E4CE018}" srcOrd="1" destOrd="0" parTransId="{9D080A9A-8A27-46A9-B702-54F8932D96D4}" sibTransId="{FC3420AC-2305-4860-871B-B7DF1E7ACF1D}"/>
    <dgm:cxn modelId="{26382280-FB2F-477A-A118-B41320BF3BF6}" type="presOf" srcId="{FC3420AC-2305-4860-871B-B7DF1E7ACF1D}" destId="{E2616D19-B20D-4EC7-A14C-D6BC4665FD43}" srcOrd="0" destOrd="0" presId="urn:microsoft.com/office/officeart/2005/8/layout/bProcess3"/>
    <dgm:cxn modelId="{0BB99383-3A45-43C8-8AFA-9D98FDA5E1DE}" type="presOf" srcId="{FC3420AC-2305-4860-871B-B7DF1E7ACF1D}" destId="{97576AAA-F07F-4BD5-9DC1-2DDCE551596E}" srcOrd="1" destOrd="0" presId="urn:microsoft.com/office/officeart/2005/8/layout/bProcess3"/>
    <dgm:cxn modelId="{362B62B6-F31A-4081-BBB2-E8721F3ADE1B}" type="presOf" srcId="{948BE8C8-B2CA-44EE-B571-7E94923F4937}" destId="{1B2174C6-1AB6-469B-8589-5A0DED279793}" srcOrd="0" destOrd="0" presId="urn:microsoft.com/office/officeart/2005/8/layout/bProcess3"/>
    <dgm:cxn modelId="{831D3EBB-DD73-4309-8121-1F3FA1E46888}" type="presOf" srcId="{17CBCF85-37D7-466A-82DB-4E317E4CE018}" destId="{5CABB019-7A60-434C-8F07-B0BE400F332E}" srcOrd="0" destOrd="0" presId="urn:microsoft.com/office/officeart/2005/8/layout/bProcess3"/>
    <dgm:cxn modelId="{A8A825C7-A790-4811-90AD-88189C6FD492}" type="presOf" srcId="{6BAFE5E6-8F40-4355-96AA-95993D1686C1}" destId="{BDEA4F1F-224E-428E-816C-F7564C8D5079}" srcOrd="0" destOrd="0" presId="urn:microsoft.com/office/officeart/2005/8/layout/bProcess3"/>
    <dgm:cxn modelId="{0FFAC3F2-8AF8-4765-B6EB-0B8C3358ABC9}" srcId="{CEF96C73-B56E-4769-92ED-91BD190A0F5C}" destId="{8DAD4A9D-820A-4AD5-9406-41956D63B3A2}" srcOrd="0" destOrd="0" parTransId="{1A17BA7D-654A-4B41-A7F4-4BF0401667BE}" sibTransId="{948BE8C8-B2CA-44EE-B571-7E94923F4937}"/>
    <dgm:cxn modelId="{C19A53B3-ABF4-4AFE-BEEA-AA1CB3703A04}" type="presParOf" srcId="{1A355685-3A6E-49AE-917E-C436BCB2D3D8}" destId="{8D0AB1A5-DBF4-46EB-AA57-8FCB34CA6F5E}" srcOrd="0" destOrd="0" presId="urn:microsoft.com/office/officeart/2005/8/layout/bProcess3"/>
    <dgm:cxn modelId="{604C65D1-3435-4B03-A5DB-AD29C8D89DEE}" type="presParOf" srcId="{1A355685-3A6E-49AE-917E-C436BCB2D3D8}" destId="{1B2174C6-1AB6-469B-8589-5A0DED279793}" srcOrd="1" destOrd="0" presId="urn:microsoft.com/office/officeart/2005/8/layout/bProcess3"/>
    <dgm:cxn modelId="{BCCFD498-4248-4D1B-ABB4-126BA7052D24}" type="presParOf" srcId="{1B2174C6-1AB6-469B-8589-5A0DED279793}" destId="{73BEB96F-82E1-4F8A-8CD2-B70C04F5B983}" srcOrd="0" destOrd="0" presId="urn:microsoft.com/office/officeart/2005/8/layout/bProcess3"/>
    <dgm:cxn modelId="{D52B9527-6439-48DB-9DA5-CD9FB17F5D53}" type="presParOf" srcId="{1A355685-3A6E-49AE-917E-C436BCB2D3D8}" destId="{5CABB019-7A60-434C-8F07-B0BE400F332E}" srcOrd="2" destOrd="0" presId="urn:microsoft.com/office/officeart/2005/8/layout/bProcess3"/>
    <dgm:cxn modelId="{C9248CE2-9913-4905-9DA5-9B6983BF79CA}" type="presParOf" srcId="{1A355685-3A6E-49AE-917E-C436BCB2D3D8}" destId="{E2616D19-B20D-4EC7-A14C-D6BC4665FD43}" srcOrd="3" destOrd="0" presId="urn:microsoft.com/office/officeart/2005/8/layout/bProcess3"/>
    <dgm:cxn modelId="{F389038E-E854-4761-99B9-E172802A218E}" type="presParOf" srcId="{E2616D19-B20D-4EC7-A14C-D6BC4665FD43}" destId="{97576AAA-F07F-4BD5-9DC1-2DDCE551596E}" srcOrd="0" destOrd="0" presId="urn:microsoft.com/office/officeart/2005/8/layout/bProcess3"/>
    <dgm:cxn modelId="{4698B278-401A-42FE-B3D5-A6ECC12CFC0C}" type="presParOf" srcId="{1A355685-3A6E-49AE-917E-C436BCB2D3D8}" destId="{70E822F8-0681-4D90-AE9B-39B682032F69}" srcOrd="4" destOrd="0" presId="urn:microsoft.com/office/officeart/2005/8/layout/bProcess3"/>
    <dgm:cxn modelId="{AEBF6D0C-5901-4BFF-9310-57B6ACB26A34}" type="presParOf" srcId="{1A355685-3A6E-49AE-917E-C436BCB2D3D8}" destId="{BDEA4F1F-224E-428E-816C-F7564C8D5079}" srcOrd="5" destOrd="0" presId="urn:microsoft.com/office/officeart/2005/8/layout/bProcess3"/>
    <dgm:cxn modelId="{E6DA0BEA-FA00-4571-831D-DA013D1C81ED}" type="presParOf" srcId="{BDEA4F1F-224E-428E-816C-F7564C8D5079}" destId="{C73ADD27-596C-46D2-A928-0E6ECB08A339}" srcOrd="0" destOrd="0" presId="urn:microsoft.com/office/officeart/2005/8/layout/bProcess3"/>
    <dgm:cxn modelId="{0E8475C1-05B9-4EB3-BBE9-A24A9BEFD55D}" type="presParOf" srcId="{1A355685-3A6E-49AE-917E-C436BCB2D3D8}" destId="{BEBDC688-9DB6-463A-A0EC-D275C5519763}"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8E0311B-D29B-4F51-AD96-1F091A435D5E}"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en-US"/>
        </a:p>
      </dgm:t>
    </dgm:pt>
    <dgm:pt modelId="{69398FA7-A0AE-489B-98B8-3EE144706E72}">
      <dgm:prSet phldrT="[Text]" phldr="0"/>
      <dgm:spPr/>
      <dgm:t>
        <a:bodyPr/>
        <a:lstStyle/>
        <a:p>
          <a:pPr>
            <a:buNone/>
          </a:pPr>
          <a:r>
            <a:rPr lang="en-US" dirty="0">
              <a:hlinkClick xmlns:r="http://schemas.openxmlformats.org/officeDocument/2006/relationships" r:id="rId1"/>
            </a:rPr>
            <a:t>Situational Awareness &amp; Internet Safety | eMediaVA</a:t>
          </a:r>
          <a:endParaRPr lang="en-US" dirty="0"/>
        </a:p>
      </dgm:t>
    </dgm:pt>
    <dgm:pt modelId="{24A277A7-178E-4022-8321-16A21B9EDE77}" type="parTrans" cxnId="{D5A84D0E-34E7-411E-818D-9760F7CA222E}">
      <dgm:prSet/>
      <dgm:spPr/>
      <dgm:t>
        <a:bodyPr/>
        <a:lstStyle/>
        <a:p>
          <a:endParaRPr lang="en-US"/>
        </a:p>
      </dgm:t>
    </dgm:pt>
    <dgm:pt modelId="{9F8C22ED-9DCC-4B31-AA4F-D90FD82D5A2F}" type="sibTrans" cxnId="{D5A84D0E-34E7-411E-818D-9760F7CA222E}">
      <dgm:prSet/>
      <dgm:spPr/>
      <dgm:t>
        <a:bodyPr/>
        <a:lstStyle/>
        <a:p>
          <a:endParaRPr lang="en-US"/>
        </a:p>
      </dgm:t>
    </dgm:pt>
    <dgm:pt modelId="{EF97535A-0FFB-461E-946B-A2EF8583404E}">
      <dgm:prSet phldrT="[Text]" phldr="0"/>
      <dgm:spPr/>
      <dgm:t>
        <a:bodyPr/>
        <a:lstStyle/>
        <a:p>
          <a:pPr>
            <a:buNone/>
          </a:pPr>
          <a:r>
            <a:rPr lang="en-US" dirty="0">
              <a:hlinkClick xmlns:r="http://schemas.openxmlformats.org/officeDocument/2006/relationships" r:id="rId2"/>
            </a:rPr>
            <a:t>Artificial Intelligence In The Home</a:t>
          </a:r>
          <a:endParaRPr lang="en-US" dirty="0"/>
        </a:p>
      </dgm:t>
    </dgm:pt>
    <dgm:pt modelId="{8387DDE9-D592-4398-96C3-7E97F50701DD}" type="parTrans" cxnId="{BFE7E5F7-756E-4930-AFB8-8C919AE174BD}">
      <dgm:prSet/>
      <dgm:spPr/>
      <dgm:t>
        <a:bodyPr/>
        <a:lstStyle/>
        <a:p>
          <a:endParaRPr lang="en-US"/>
        </a:p>
      </dgm:t>
    </dgm:pt>
    <dgm:pt modelId="{3236EC08-616E-4F44-8B61-4083790070A5}" type="sibTrans" cxnId="{BFE7E5F7-756E-4930-AFB8-8C919AE174BD}">
      <dgm:prSet/>
      <dgm:spPr/>
      <dgm:t>
        <a:bodyPr/>
        <a:lstStyle/>
        <a:p>
          <a:endParaRPr lang="en-US"/>
        </a:p>
      </dgm:t>
    </dgm:pt>
    <dgm:pt modelId="{8C17D11A-9B6F-4E57-A8C9-88226AD885C5}">
      <dgm:prSet phldrT="[Text]" phldr="0"/>
      <dgm:spPr/>
      <dgm:t>
        <a:bodyPr/>
        <a:lstStyle/>
        <a:p>
          <a:r>
            <a:rPr lang="en-US" dirty="0">
              <a:hlinkClick xmlns:r="http://schemas.openxmlformats.org/officeDocument/2006/relationships" r:id="rId3"/>
            </a:rPr>
            <a:t>Internet Safety Resources | OER Commons</a:t>
          </a:r>
          <a:endParaRPr lang="en-US" dirty="0"/>
        </a:p>
      </dgm:t>
    </dgm:pt>
    <dgm:pt modelId="{D7A46309-FE38-48E3-97E1-0E9685230913}" type="parTrans" cxnId="{B6A5EBE1-D72D-42AF-98BF-D5835DE46BA1}">
      <dgm:prSet/>
      <dgm:spPr/>
      <dgm:t>
        <a:bodyPr/>
        <a:lstStyle/>
        <a:p>
          <a:endParaRPr lang="en-US"/>
        </a:p>
      </dgm:t>
    </dgm:pt>
    <dgm:pt modelId="{DE7ADB5A-50CE-48AB-869F-926CF9EEFB0C}" type="sibTrans" cxnId="{B6A5EBE1-D72D-42AF-98BF-D5835DE46BA1}">
      <dgm:prSet/>
      <dgm:spPr/>
      <dgm:t>
        <a:bodyPr/>
        <a:lstStyle/>
        <a:p>
          <a:endParaRPr lang="en-US"/>
        </a:p>
      </dgm:t>
    </dgm:pt>
    <dgm:pt modelId="{1331F8C8-599E-4A67-93A0-BA68C9C1DD7E}">
      <dgm:prSet phldrT="[Text]" phldr="0"/>
      <dgm:spPr/>
      <dgm:t>
        <a:bodyPr/>
        <a:lstStyle/>
        <a:p>
          <a:pPr>
            <a:buNone/>
          </a:pPr>
          <a:r>
            <a:rPr lang="en-US" dirty="0">
              <a:hlinkClick xmlns:r="http://schemas.openxmlformats.org/officeDocument/2006/relationships" r:id="rId4"/>
            </a:rPr>
            <a:t>Learning with Techne</a:t>
          </a:r>
          <a:endParaRPr lang="en-US" dirty="0"/>
        </a:p>
      </dgm:t>
    </dgm:pt>
    <dgm:pt modelId="{AAF774D0-4F69-4425-AA05-9DB1DE712325}" type="parTrans" cxnId="{AF0FB37A-FA96-432A-9D41-D1C3CAC857CB}">
      <dgm:prSet/>
      <dgm:spPr/>
      <dgm:t>
        <a:bodyPr/>
        <a:lstStyle/>
        <a:p>
          <a:endParaRPr lang="en-US"/>
        </a:p>
      </dgm:t>
    </dgm:pt>
    <dgm:pt modelId="{E8DF4593-DD31-488E-954D-4DC8977DACFD}" type="sibTrans" cxnId="{AF0FB37A-FA96-432A-9D41-D1C3CAC857CB}">
      <dgm:prSet/>
      <dgm:spPr/>
      <dgm:t>
        <a:bodyPr/>
        <a:lstStyle/>
        <a:p>
          <a:endParaRPr lang="en-US"/>
        </a:p>
      </dgm:t>
    </dgm:pt>
    <dgm:pt modelId="{7DE03FE2-200E-4B18-9BE8-E2359BC816CA}">
      <dgm:prSet phldrT="[Text]" phldr="0"/>
      <dgm:spPr/>
      <dgm:t>
        <a:bodyPr/>
        <a:lstStyle/>
        <a:p>
          <a:pPr>
            <a:buNone/>
          </a:pPr>
          <a:r>
            <a:rPr lang="en-US" dirty="0"/>
            <a:t>Internet Safety Flyers Placeholder</a:t>
          </a:r>
        </a:p>
      </dgm:t>
    </dgm:pt>
    <dgm:pt modelId="{72736783-BA51-468C-ADBD-A4FB87D70F29}" type="parTrans" cxnId="{AFA563D1-64AF-465B-B118-99D5ED5F0BBB}">
      <dgm:prSet/>
      <dgm:spPr/>
      <dgm:t>
        <a:bodyPr/>
        <a:lstStyle/>
        <a:p>
          <a:endParaRPr lang="en-US"/>
        </a:p>
      </dgm:t>
    </dgm:pt>
    <dgm:pt modelId="{6CE196C5-D160-4FBE-829F-3BBABECCCCEE}" type="sibTrans" cxnId="{AFA563D1-64AF-465B-B118-99D5ED5F0BBB}">
      <dgm:prSet/>
      <dgm:spPr/>
      <dgm:t>
        <a:bodyPr/>
        <a:lstStyle/>
        <a:p>
          <a:endParaRPr lang="en-US"/>
        </a:p>
      </dgm:t>
    </dgm:pt>
    <dgm:pt modelId="{E796C690-3FC2-4CAC-B05D-AA3194028CF3}" type="pres">
      <dgm:prSet presAssocID="{68E0311B-D29B-4F51-AD96-1F091A435D5E}" presName="hierChild1" presStyleCnt="0">
        <dgm:presLayoutVars>
          <dgm:chPref val="1"/>
          <dgm:dir/>
          <dgm:animOne val="branch"/>
          <dgm:animLvl val="lvl"/>
          <dgm:resizeHandles/>
        </dgm:presLayoutVars>
      </dgm:prSet>
      <dgm:spPr/>
    </dgm:pt>
    <dgm:pt modelId="{5C85E678-11AB-4239-A969-ABDAEEC8CD6F}" type="pres">
      <dgm:prSet presAssocID="{8C17D11A-9B6F-4E57-A8C9-88226AD885C5}" presName="hierRoot1" presStyleCnt="0"/>
      <dgm:spPr/>
    </dgm:pt>
    <dgm:pt modelId="{72472C4A-F9BF-40BC-A2ED-D64136458E99}" type="pres">
      <dgm:prSet presAssocID="{8C17D11A-9B6F-4E57-A8C9-88226AD885C5}" presName="composite" presStyleCnt="0"/>
      <dgm:spPr/>
    </dgm:pt>
    <dgm:pt modelId="{80DE2C7F-FC70-42C4-9546-CDB2F1019F14}" type="pres">
      <dgm:prSet presAssocID="{8C17D11A-9B6F-4E57-A8C9-88226AD885C5}" presName="image" presStyleLbl="node0" presStyleIdx="0" presStyleCnt="1"/>
      <dgm:spPr>
        <a:blipFill>
          <a:blip xmlns:r="http://schemas.openxmlformats.org/officeDocument/2006/relationships" r:embed="rId5"/>
          <a:srcRect/>
          <a:stretch>
            <a:fillRect t="-7000" b="-7000"/>
          </a:stretch>
        </a:blipFill>
      </dgm:spPr>
    </dgm:pt>
    <dgm:pt modelId="{E54DF531-3656-42D0-AF12-899BB623EE79}" type="pres">
      <dgm:prSet presAssocID="{8C17D11A-9B6F-4E57-A8C9-88226AD885C5}" presName="text" presStyleLbl="revTx" presStyleIdx="0" presStyleCnt="5">
        <dgm:presLayoutVars>
          <dgm:chPref val="3"/>
        </dgm:presLayoutVars>
      </dgm:prSet>
      <dgm:spPr/>
    </dgm:pt>
    <dgm:pt modelId="{C7F8E49A-1DE5-44A1-B121-C74FA467ADCB}" type="pres">
      <dgm:prSet presAssocID="{8C17D11A-9B6F-4E57-A8C9-88226AD885C5}" presName="hierChild2" presStyleCnt="0"/>
      <dgm:spPr/>
    </dgm:pt>
    <dgm:pt modelId="{7FDE2D6D-FC62-4240-A3D4-2A82BE2284A2}" type="pres">
      <dgm:prSet presAssocID="{24A277A7-178E-4022-8321-16A21B9EDE77}" presName="Name10" presStyleLbl="parChTrans1D2" presStyleIdx="0" presStyleCnt="4"/>
      <dgm:spPr/>
    </dgm:pt>
    <dgm:pt modelId="{6E00D397-8E49-429F-B513-A26452797C5A}" type="pres">
      <dgm:prSet presAssocID="{69398FA7-A0AE-489B-98B8-3EE144706E72}" presName="hierRoot2" presStyleCnt="0"/>
      <dgm:spPr/>
    </dgm:pt>
    <dgm:pt modelId="{6C1584B8-7C41-4C8F-A497-ECB0DE4D13B9}" type="pres">
      <dgm:prSet presAssocID="{69398FA7-A0AE-489B-98B8-3EE144706E72}" presName="composite2" presStyleCnt="0"/>
      <dgm:spPr/>
    </dgm:pt>
    <dgm:pt modelId="{122544B7-FFEC-45F0-96E2-9EA800F67461}" type="pres">
      <dgm:prSet presAssocID="{69398FA7-A0AE-489B-98B8-3EE144706E72}" presName="image2" presStyleLbl="node2" presStyleIdx="0" presStyleCnt="4"/>
      <dgm:spPr>
        <a:blipFill>
          <a:blip xmlns:r="http://schemas.openxmlformats.org/officeDocument/2006/relationships" r:embed="rId6"/>
          <a:srcRect/>
          <a:stretch>
            <a:fillRect l="-14000" r="-14000"/>
          </a:stretch>
        </a:blipFill>
      </dgm:spPr>
      <dgm:extLst>
        <a:ext uri="{E40237B7-FDA0-4F09-8148-C483321AD2D9}">
          <dgm14:cNvPr xmlns:dgm14="http://schemas.microsoft.com/office/drawing/2010/diagram" id="0" name="" descr="Person looking at computer screen"/>
        </a:ext>
      </dgm:extLst>
    </dgm:pt>
    <dgm:pt modelId="{6200FFAE-454B-4074-B7AD-4663A2622102}" type="pres">
      <dgm:prSet presAssocID="{69398FA7-A0AE-489B-98B8-3EE144706E72}" presName="text2" presStyleLbl="revTx" presStyleIdx="1" presStyleCnt="5">
        <dgm:presLayoutVars>
          <dgm:chPref val="3"/>
        </dgm:presLayoutVars>
      </dgm:prSet>
      <dgm:spPr/>
    </dgm:pt>
    <dgm:pt modelId="{E98A4866-9ABA-4F61-84A1-72224CEC955C}" type="pres">
      <dgm:prSet presAssocID="{69398FA7-A0AE-489B-98B8-3EE144706E72}" presName="hierChild3" presStyleCnt="0"/>
      <dgm:spPr/>
    </dgm:pt>
    <dgm:pt modelId="{5D644393-CCCE-4D76-BDD3-C3C56AE62E4C}" type="pres">
      <dgm:prSet presAssocID="{8387DDE9-D592-4398-96C3-7E97F50701DD}" presName="Name10" presStyleLbl="parChTrans1D2" presStyleIdx="1" presStyleCnt="4"/>
      <dgm:spPr/>
    </dgm:pt>
    <dgm:pt modelId="{845AC37F-749B-431D-8DB1-F53140D628F7}" type="pres">
      <dgm:prSet presAssocID="{EF97535A-0FFB-461E-946B-A2EF8583404E}" presName="hierRoot2" presStyleCnt="0"/>
      <dgm:spPr/>
    </dgm:pt>
    <dgm:pt modelId="{1C159492-095A-4B4A-8766-56172848DF99}" type="pres">
      <dgm:prSet presAssocID="{EF97535A-0FFB-461E-946B-A2EF8583404E}" presName="composite2" presStyleCnt="0"/>
      <dgm:spPr/>
    </dgm:pt>
    <dgm:pt modelId="{8F67E088-D117-4D34-89F6-97FF6A5637B4}" type="pres">
      <dgm:prSet presAssocID="{EF97535A-0FFB-461E-946B-A2EF8583404E}" presName="image2" presStyleLbl="node2" presStyleIdx="1" presStyleCnt="4"/>
      <dgm:spPr>
        <a:blipFill>
          <a:blip xmlns:r="http://schemas.openxmlformats.org/officeDocument/2006/relationships" r:embed="rId7"/>
          <a:srcRect/>
          <a:stretch>
            <a:fillRect l="-14000" r="-14000"/>
          </a:stretch>
        </a:blipFill>
      </dgm:spPr>
      <dgm:extLst>
        <a:ext uri="{E40237B7-FDA0-4F09-8148-C483321AD2D9}">
          <dgm14:cNvPr xmlns:dgm14="http://schemas.microsoft.com/office/drawing/2010/diagram" id="0" name="" descr="Father and son using laptop"/>
        </a:ext>
      </dgm:extLst>
    </dgm:pt>
    <dgm:pt modelId="{D6A4698D-70AF-4AC3-8B7E-83FBEF294B80}" type="pres">
      <dgm:prSet presAssocID="{EF97535A-0FFB-461E-946B-A2EF8583404E}" presName="text2" presStyleLbl="revTx" presStyleIdx="2" presStyleCnt="5">
        <dgm:presLayoutVars>
          <dgm:chPref val="3"/>
        </dgm:presLayoutVars>
      </dgm:prSet>
      <dgm:spPr/>
    </dgm:pt>
    <dgm:pt modelId="{D95EBE67-0DCD-4AED-9A45-5C0033175D12}" type="pres">
      <dgm:prSet presAssocID="{EF97535A-0FFB-461E-946B-A2EF8583404E}" presName="hierChild3" presStyleCnt="0"/>
      <dgm:spPr/>
    </dgm:pt>
    <dgm:pt modelId="{6CCB4888-CFB2-487F-904E-04F6B2283E57}" type="pres">
      <dgm:prSet presAssocID="{AAF774D0-4F69-4425-AA05-9DB1DE712325}" presName="Name10" presStyleLbl="parChTrans1D2" presStyleIdx="2" presStyleCnt="4"/>
      <dgm:spPr/>
    </dgm:pt>
    <dgm:pt modelId="{4DB4E37B-E6C7-4E7D-A339-EA131E2306B6}" type="pres">
      <dgm:prSet presAssocID="{1331F8C8-599E-4A67-93A0-BA68C9C1DD7E}" presName="hierRoot2" presStyleCnt="0"/>
      <dgm:spPr/>
    </dgm:pt>
    <dgm:pt modelId="{770330E4-3F43-4186-8E10-091801B7335B}" type="pres">
      <dgm:prSet presAssocID="{1331F8C8-599E-4A67-93A0-BA68C9C1DD7E}" presName="composite2" presStyleCnt="0"/>
      <dgm:spPr/>
    </dgm:pt>
    <dgm:pt modelId="{96A45C7A-0962-4735-8961-811B9EFC090F}" type="pres">
      <dgm:prSet presAssocID="{1331F8C8-599E-4A67-93A0-BA68C9C1DD7E}" presName="image2" presStyleLbl="node2" presStyleIdx="2" presStyleCnt="4"/>
      <dgm:spPr>
        <a:blipFill>
          <a:blip xmlns:r="http://schemas.openxmlformats.org/officeDocument/2006/relationships" r:embed="rId8"/>
          <a:srcRect/>
          <a:stretch>
            <a:fillRect t="-1000" b="-1000"/>
          </a:stretch>
        </a:blipFill>
      </dgm:spPr>
    </dgm:pt>
    <dgm:pt modelId="{83FB4468-CCBC-4DBC-B601-D1ED78AE5323}" type="pres">
      <dgm:prSet presAssocID="{1331F8C8-599E-4A67-93A0-BA68C9C1DD7E}" presName="text2" presStyleLbl="revTx" presStyleIdx="3" presStyleCnt="5">
        <dgm:presLayoutVars>
          <dgm:chPref val="3"/>
        </dgm:presLayoutVars>
      </dgm:prSet>
      <dgm:spPr/>
    </dgm:pt>
    <dgm:pt modelId="{F6360585-84FE-4DE8-88F8-70EAC0A4741F}" type="pres">
      <dgm:prSet presAssocID="{1331F8C8-599E-4A67-93A0-BA68C9C1DD7E}" presName="hierChild3" presStyleCnt="0"/>
      <dgm:spPr/>
    </dgm:pt>
    <dgm:pt modelId="{8DDBF7EE-188A-47C5-A7E5-7CF7687C674E}" type="pres">
      <dgm:prSet presAssocID="{72736783-BA51-468C-ADBD-A4FB87D70F29}" presName="Name10" presStyleLbl="parChTrans1D2" presStyleIdx="3" presStyleCnt="4"/>
      <dgm:spPr/>
    </dgm:pt>
    <dgm:pt modelId="{1DBACA39-F42C-4A6E-B7FD-25BBBAFCB39E}" type="pres">
      <dgm:prSet presAssocID="{7DE03FE2-200E-4B18-9BE8-E2359BC816CA}" presName="hierRoot2" presStyleCnt="0"/>
      <dgm:spPr/>
    </dgm:pt>
    <dgm:pt modelId="{18EEBC6C-512B-4D61-91BD-E1231994D8B4}" type="pres">
      <dgm:prSet presAssocID="{7DE03FE2-200E-4B18-9BE8-E2359BC816CA}" presName="composite2" presStyleCnt="0"/>
      <dgm:spPr/>
    </dgm:pt>
    <dgm:pt modelId="{81445536-A142-4F2A-8CEA-DCCC9300B163}" type="pres">
      <dgm:prSet presAssocID="{7DE03FE2-200E-4B18-9BE8-E2359BC816CA}" presName="image2" presStyleLbl="node2" presStyleIdx="3" presStyleCnt="4"/>
      <dgm:spPr/>
    </dgm:pt>
    <dgm:pt modelId="{ED404BF8-FF15-46F1-8B59-315E9D23E4C7}" type="pres">
      <dgm:prSet presAssocID="{7DE03FE2-200E-4B18-9BE8-E2359BC816CA}" presName="text2" presStyleLbl="revTx" presStyleIdx="4" presStyleCnt="5">
        <dgm:presLayoutVars>
          <dgm:chPref val="3"/>
        </dgm:presLayoutVars>
      </dgm:prSet>
      <dgm:spPr/>
    </dgm:pt>
    <dgm:pt modelId="{E78F2F85-5409-4028-8E99-4DA03D771C50}" type="pres">
      <dgm:prSet presAssocID="{7DE03FE2-200E-4B18-9BE8-E2359BC816CA}" presName="hierChild3" presStyleCnt="0"/>
      <dgm:spPr/>
    </dgm:pt>
  </dgm:ptLst>
  <dgm:cxnLst>
    <dgm:cxn modelId="{EE73600E-504D-441A-BF43-EB2C3A7A4669}" type="presOf" srcId="{8387DDE9-D592-4398-96C3-7E97F50701DD}" destId="{5D644393-CCCE-4D76-BDD3-C3C56AE62E4C}" srcOrd="0" destOrd="0" presId="urn:microsoft.com/office/officeart/2009/layout/CirclePictureHierarchy"/>
    <dgm:cxn modelId="{D5A84D0E-34E7-411E-818D-9760F7CA222E}" srcId="{8C17D11A-9B6F-4E57-A8C9-88226AD885C5}" destId="{69398FA7-A0AE-489B-98B8-3EE144706E72}" srcOrd="0" destOrd="0" parTransId="{24A277A7-178E-4022-8321-16A21B9EDE77}" sibTransId="{9F8C22ED-9DCC-4B31-AA4F-D90FD82D5A2F}"/>
    <dgm:cxn modelId="{B5F66336-6B8A-400F-87C3-5B5E71FC0025}" type="presOf" srcId="{8C17D11A-9B6F-4E57-A8C9-88226AD885C5}" destId="{E54DF531-3656-42D0-AF12-899BB623EE79}" srcOrd="0" destOrd="0" presId="urn:microsoft.com/office/officeart/2009/layout/CirclePictureHierarchy"/>
    <dgm:cxn modelId="{A6320744-C28A-4E34-B208-5C1653F8C195}" type="presOf" srcId="{69398FA7-A0AE-489B-98B8-3EE144706E72}" destId="{6200FFAE-454B-4074-B7AD-4663A2622102}" srcOrd="0" destOrd="0" presId="urn:microsoft.com/office/officeart/2009/layout/CirclePictureHierarchy"/>
    <dgm:cxn modelId="{0FADD36E-4F79-4817-A4FF-E1186227E6DC}" type="presOf" srcId="{EF97535A-0FFB-461E-946B-A2EF8583404E}" destId="{D6A4698D-70AF-4AC3-8B7E-83FBEF294B80}" srcOrd="0" destOrd="0" presId="urn:microsoft.com/office/officeart/2009/layout/CirclePictureHierarchy"/>
    <dgm:cxn modelId="{1AD37753-EE98-4C7F-8C16-482AEFE65424}" type="presOf" srcId="{72736783-BA51-468C-ADBD-A4FB87D70F29}" destId="{8DDBF7EE-188A-47C5-A7E5-7CF7687C674E}" srcOrd="0" destOrd="0" presId="urn:microsoft.com/office/officeart/2009/layout/CirclePictureHierarchy"/>
    <dgm:cxn modelId="{24BBAC77-AF3E-44ED-81ED-27FC8EF3A538}" type="presOf" srcId="{24A277A7-178E-4022-8321-16A21B9EDE77}" destId="{7FDE2D6D-FC62-4240-A3D4-2A82BE2284A2}" srcOrd="0" destOrd="0" presId="urn:microsoft.com/office/officeart/2009/layout/CirclePictureHierarchy"/>
    <dgm:cxn modelId="{EA0C5379-B49C-4980-8EA7-E860E7ED61F6}" type="presOf" srcId="{1331F8C8-599E-4A67-93A0-BA68C9C1DD7E}" destId="{83FB4468-CCBC-4DBC-B601-D1ED78AE5323}" srcOrd="0" destOrd="0" presId="urn:microsoft.com/office/officeart/2009/layout/CirclePictureHierarchy"/>
    <dgm:cxn modelId="{AF0FB37A-FA96-432A-9D41-D1C3CAC857CB}" srcId="{8C17D11A-9B6F-4E57-A8C9-88226AD885C5}" destId="{1331F8C8-599E-4A67-93A0-BA68C9C1DD7E}" srcOrd="2" destOrd="0" parTransId="{AAF774D0-4F69-4425-AA05-9DB1DE712325}" sibTransId="{E8DF4593-DD31-488E-954D-4DC8977DACFD}"/>
    <dgm:cxn modelId="{6B3E07A3-8FD4-4095-A48B-50F102312585}" type="presOf" srcId="{7DE03FE2-200E-4B18-9BE8-E2359BC816CA}" destId="{ED404BF8-FF15-46F1-8B59-315E9D23E4C7}" srcOrd="0" destOrd="0" presId="urn:microsoft.com/office/officeart/2009/layout/CirclePictureHierarchy"/>
    <dgm:cxn modelId="{8AA322BF-70E5-42B9-9A25-F4CE364D3BAE}" type="presOf" srcId="{68E0311B-D29B-4F51-AD96-1F091A435D5E}" destId="{E796C690-3FC2-4CAC-B05D-AA3194028CF3}" srcOrd="0" destOrd="0" presId="urn:microsoft.com/office/officeart/2009/layout/CirclePictureHierarchy"/>
    <dgm:cxn modelId="{AFA563D1-64AF-465B-B118-99D5ED5F0BBB}" srcId="{8C17D11A-9B6F-4E57-A8C9-88226AD885C5}" destId="{7DE03FE2-200E-4B18-9BE8-E2359BC816CA}" srcOrd="3" destOrd="0" parTransId="{72736783-BA51-468C-ADBD-A4FB87D70F29}" sibTransId="{6CE196C5-D160-4FBE-829F-3BBABECCCCEE}"/>
    <dgm:cxn modelId="{B6A5EBE1-D72D-42AF-98BF-D5835DE46BA1}" srcId="{68E0311B-D29B-4F51-AD96-1F091A435D5E}" destId="{8C17D11A-9B6F-4E57-A8C9-88226AD885C5}" srcOrd="0" destOrd="0" parTransId="{D7A46309-FE38-48E3-97E1-0E9685230913}" sibTransId="{DE7ADB5A-50CE-48AB-869F-926CF9EEFB0C}"/>
    <dgm:cxn modelId="{56A16CE7-3366-4269-B5A0-A9B1A1DA1F1E}" type="presOf" srcId="{AAF774D0-4F69-4425-AA05-9DB1DE712325}" destId="{6CCB4888-CFB2-487F-904E-04F6B2283E57}" srcOrd="0" destOrd="0" presId="urn:microsoft.com/office/officeart/2009/layout/CirclePictureHierarchy"/>
    <dgm:cxn modelId="{BFE7E5F7-756E-4930-AFB8-8C919AE174BD}" srcId="{8C17D11A-9B6F-4E57-A8C9-88226AD885C5}" destId="{EF97535A-0FFB-461E-946B-A2EF8583404E}" srcOrd="1" destOrd="0" parTransId="{8387DDE9-D592-4398-96C3-7E97F50701DD}" sibTransId="{3236EC08-616E-4F44-8B61-4083790070A5}"/>
    <dgm:cxn modelId="{15FD1FC0-EA4C-4A6E-AF64-F3695BF271C0}" type="presParOf" srcId="{E796C690-3FC2-4CAC-B05D-AA3194028CF3}" destId="{5C85E678-11AB-4239-A969-ABDAEEC8CD6F}" srcOrd="0" destOrd="0" presId="urn:microsoft.com/office/officeart/2009/layout/CirclePictureHierarchy"/>
    <dgm:cxn modelId="{EA84E49A-32C7-483B-A72F-98EC313390E4}" type="presParOf" srcId="{5C85E678-11AB-4239-A969-ABDAEEC8CD6F}" destId="{72472C4A-F9BF-40BC-A2ED-D64136458E99}" srcOrd="0" destOrd="0" presId="urn:microsoft.com/office/officeart/2009/layout/CirclePictureHierarchy"/>
    <dgm:cxn modelId="{5F39BEC0-5703-49F1-A85D-214DEE1BF15F}" type="presParOf" srcId="{72472C4A-F9BF-40BC-A2ED-D64136458E99}" destId="{80DE2C7F-FC70-42C4-9546-CDB2F1019F14}" srcOrd="0" destOrd="0" presId="urn:microsoft.com/office/officeart/2009/layout/CirclePictureHierarchy"/>
    <dgm:cxn modelId="{14CDC51C-9AE3-48D3-863F-3D1E21C64132}" type="presParOf" srcId="{72472C4A-F9BF-40BC-A2ED-D64136458E99}" destId="{E54DF531-3656-42D0-AF12-899BB623EE79}" srcOrd="1" destOrd="0" presId="urn:microsoft.com/office/officeart/2009/layout/CirclePictureHierarchy"/>
    <dgm:cxn modelId="{62F6F0D3-9D86-4CCE-B9B5-C415D392799E}" type="presParOf" srcId="{5C85E678-11AB-4239-A969-ABDAEEC8CD6F}" destId="{C7F8E49A-1DE5-44A1-B121-C74FA467ADCB}" srcOrd="1" destOrd="0" presId="urn:microsoft.com/office/officeart/2009/layout/CirclePictureHierarchy"/>
    <dgm:cxn modelId="{680AB4FE-660B-4117-9956-028E0C96C6AF}" type="presParOf" srcId="{C7F8E49A-1DE5-44A1-B121-C74FA467ADCB}" destId="{7FDE2D6D-FC62-4240-A3D4-2A82BE2284A2}" srcOrd="0" destOrd="0" presId="urn:microsoft.com/office/officeart/2009/layout/CirclePictureHierarchy"/>
    <dgm:cxn modelId="{EE5FC5D5-391B-4574-AC89-73AA5A68EED6}" type="presParOf" srcId="{C7F8E49A-1DE5-44A1-B121-C74FA467ADCB}" destId="{6E00D397-8E49-429F-B513-A26452797C5A}" srcOrd="1" destOrd="0" presId="urn:microsoft.com/office/officeart/2009/layout/CirclePictureHierarchy"/>
    <dgm:cxn modelId="{006C6BB3-856C-45DD-9514-8FEFA4D4B7E3}" type="presParOf" srcId="{6E00D397-8E49-429F-B513-A26452797C5A}" destId="{6C1584B8-7C41-4C8F-A497-ECB0DE4D13B9}" srcOrd="0" destOrd="0" presId="urn:microsoft.com/office/officeart/2009/layout/CirclePictureHierarchy"/>
    <dgm:cxn modelId="{8A923FA4-68C2-47C6-AD30-D237AF0FA57A}" type="presParOf" srcId="{6C1584B8-7C41-4C8F-A497-ECB0DE4D13B9}" destId="{122544B7-FFEC-45F0-96E2-9EA800F67461}" srcOrd="0" destOrd="0" presId="urn:microsoft.com/office/officeart/2009/layout/CirclePictureHierarchy"/>
    <dgm:cxn modelId="{1AE20943-450B-43E6-B0D7-AC95D638EB31}" type="presParOf" srcId="{6C1584B8-7C41-4C8F-A497-ECB0DE4D13B9}" destId="{6200FFAE-454B-4074-B7AD-4663A2622102}" srcOrd="1" destOrd="0" presId="urn:microsoft.com/office/officeart/2009/layout/CirclePictureHierarchy"/>
    <dgm:cxn modelId="{828A536E-22D7-48F9-8506-451073FAF7C2}" type="presParOf" srcId="{6E00D397-8E49-429F-B513-A26452797C5A}" destId="{E98A4866-9ABA-4F61-84A1-72224CEC955C}" srcOrd="1" destOrd="0" presId="urn:microsoft.com/office/officeart/2009/layout/CirclePictureHierarchy"/>
    <dgm:cxn modelId="{AD788EDE-AFFF-4AA1-8F1F-3D8EBC102273}" type="presParOf" srcId="{C7F8E49A-1DE5-44A1-B121-C74FA467ADCB}" destId="{5D644393-CCCE-4D76-BDD3-C3C56AE62E4C}" srcOrd="2" destOrd="0" presId="urn:microsoft.com/office/officeart/2009/layout/CirclePictureHierarchy"/>
    <dgm:cxn modelId="{B7760B5F-8A2A-4898-9989-B7FCCAF2CBA2}" type="presParOf" srcId="{C7F8E49A-1DE5-44A1-B121-C74FA467ADCB}" destId="{845AC37F-749B-431D-8DB1-F53140D628F7}" srcOrd="3" destOrd="0" presId="urn:microsoft.com/office/officeart/2009/layout/CirclePictureHierarchy"/>
    <dgm:cxn modelId="{BC204115-ED8E-4264-AB5E-DDD2D52F6E09}" type="presParOf" srcId="{845AC37F-749B-431D-8DB1-F53140D628F7}" destId="{1C159492-095A-4B4A-8766-56172848DF99}" srcOrd="0" destOrd="0" presId="urn:microsoft.com/office/officeart/2009/layout/CirclePictureHierarchy"/>
    <dgm:cxn modelId="{CE3878F8-3E37-4362-A2FF-F02A4B16D388}" type="presParOf" srcId="{1C159492-095A-4B4A-8766-56172848DF99}" destId="{8F67E088-D117-4D34-89F6-97FF6A5637B4}" srcOrd="0" destOrd="0" presId="urn:microsoft.com/office/officeart/2009/layout/CirclePictureHierarchy"/>
    <dgm:cxn modelId="{79B7F28D-0041-431B-9CBF-06FA809BE9B7}" type="presParOf" srcId="{1C159492-095A-4B4A-8766-56172848DF99}" destId="{D6A4698D-70AF-4AC3-8B7E-83FBEF294B80}" srcOrd="1" destOrd="0" presId="urn:microsoft.com/office/officeart/2009/layout/CirclePictureHierarchy"/>
    <dgm:cxn modelId="{58EA61BE-3FE2-4C04-8F47-D112DFAA676C}" type="presParOf" srcId="{845AC37F-749B-431D-8DB1-F53140D628F7}" destId="{D95EBE67-0DCD-4AED-9A45-5C0033175D12}" srcOrd="1" destOrd="0" presId="urn:microsoft.com/office/officeart/2009/layout/CirclePictureHierarchy"/>
    <dgm:cxn modelId="{7DB4C1AB-8F49-42FB-A2F2-8F478415FB6F}" type="presParOf" srcId="{C7F8E49A-1DE5-44A1-B121-C74FA467ADCB}" destId="{6CCB4888-CFB2-487F-904E-04F6B2283E57}" srcOrd="4" destOrd="0" presId="urn:microsoft.com/office/officeart/2009/layout/CirclePictureHierarchy"/>
    <dgm:cxn modelId="{8C0F2E69-B3D7-4F21-8F9E-B979F41633E6}" type="presParOf" srcId="{C7F8E49A-1DE5-44A1-B121-C74FA467ADCB}" destId="{4DB4E37B-E6C7-4E7D-A339-EA131E2306B6}" srcOrd="5" destOrd="0" presId="urn:microsoft.com/office/officeart/2009/layout/CirclePictureHierarchy"/>
    <dgm:cxn modelId="{0164A0AD-E024-4746-9E56-85651B782982}" type="presParOf" srcId="{4DB4E37B-E6C7-4E7D-A339-EA131E2306B6}" destId="{770330E4-3F43-4186-8E10-091801B7335B}" srcOrd="0" destOrd="0" presId="urn:microsoft.com/office/officeart/2009/layout/CirclePictureHierarchy"/>
    <dgm:cxn modelId="{F5474EAC-7711-47F8-93E7-617BAFD4B60F}" type="presParOf" srcId="{770330E4-3F43-4186-8E10-091801B7335B}" destId="{96A45C7A-0962-4735-8961-811B9EFC090F}" srcOrd="0" destOrd="0" presId="urn:microsoft.com/office/officeart/2009/layout/CirclePictureHierarchy"/>
    <dgm:cxn modelId="{C2A96E47-F361-4DF3-A0D4-A9A950774986}" type="presParOf" srcId="{770330E4-3F43-4186-8E10-091801B7335B}" destId="{83FB4468-CCBC-4DBC-B601-D1ED78AE5323}" srcOrd="1" destOrd="0" presId="urn:microsoft.com/office/officeart/2009/layout/CirclePictureHierarchy"/>
    <dgm:cxn modelId="{AEE78691-5500-40F9-B7DD-3BBCBE7A3EA3}" type="presParOf" srcId="{4DB4E37B-E6C7-4E7D-A339-EA131E2306B6}" destId="{F6360585-84FE-4DE8-88F8-70EAC0A4741F}" srcOrd="1" destOrd="0" presId="urn:microsoft.com/office/officeart/2009/layout/CirclePictureHierarchy"/>
    <dgm:cxn modelId="{7E8F4DD3-DEBC-4231-9AF9-189701FF5039}" type="presParOf" srcId="{C7F8E49A-1DE5-44A1-B121-C74FA467ADCB}" destId="{8DDBF7EE-188A-47C5-A7E5-7CF7687C674E}" srcOrd="6" destOrd="0" presId="urn:microsoft.com/office/officeart/2009/layout/CirclePictureHierarchy"/>
    <dgm:cxn modelId="{FDAF2A61-7738-4C0A-B1B4-E989D8BAE9EF}" type="presParOf" srcId="{C7F8E49A-1DE5-44A1-B121-C74FA467ADCB}" destId="{1DBACA39-F42C-4A6E-B7FD-25BBBAFCB39E}" srcOrd="7" destOrd="0" presId="urn:microsoft.com/office/officeart/2009/layout/CirclePictureHierarchy"/>
    <dgm:cxn modelId="{6D2172F1-BDFB-4D42-BF70-4E378FE92B9E}" type="presParOf" srcId="{1DBACA39-F42C-4A6E-B7FD-25BBBAFCB39E}" destId="{18EEBC6C-512B-4D61-91BD-E1231994D8B4}" srcOrd="0" destOrd="0" presId="urn:microsoft.com/office/officeart/2009/layout/CirclePictureHierarchy"/>
    <dgm:cxn modelId="{2F322C7F-A04A-4791-88A6-832AA9339D5D}" type="presParOf" srcId="{18EEBC6C-512B-4D61-91BD-E1231994D8B4}" destId="{81445536-A142-4F2A-8CEA-DCCC9300B163}" srcOrd="0" destOrd="0" presId="urn:microsoft.com/office/officeart/2009/layout/CirclePictureHierarchy"/>
    <dgm:cxn modelId="{B7EA0668-B5C8-4EF8-9F93-C4AA54CE2084}" type="presParOf" srcId="{18EEBC6C-512B-4D61-91BD-E1231994D8B4}" destId="{ED404BF8-FF15-46F1-8B59-315E9D23E4C7}" srcOrd="1" destOrd="0" presId="urn:microsoft.com/office/officeart/2009/layout/CirclePictureHierarchy"/>
    <dgm:cxn modelId="{01D8743D-12F8-42C7-AF30-E960944C54CE}" type="presParOf" srcId="{1DBACA39-F42C-4A6E-B7FD-25BBBAFCB39E}" destId="{E78F2F85-5409-4028-8E99-4DA03D771C50}"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5AEC31-4C99-4393-A1B2-AD1F81C0BD7A}"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n-US"/>
        </a:p>
      </dgm:t>
    </dgm:pt>
    <dgm:pt modelId="{A6F150B6-1BFF-453E-9633-FC93A1D81418}">
      <dgm:prSet phldrT="[Text]" phldr="0"/>
      <dgm:spPr/>
      <dgm:t>
        <a:bodyPr/>
        <a:lstStyle/>
        <a:p>
          <a:r>
            <a:rPr lang="en-US" dirty="0"/>
            <a:t>Paper Only</a:t>
          </a:r>
        </a:p>
      </dgm:t>
    </dgm:pt>
    <dgm:pt modelId="{9E7C4152-3FB5-425F-8DAB-956B7D9D6A48}" type="parTrans" cxnId="{A6FFD33E-45AD-4629-A7AB-342FD73EF1D5}">
      <dgm:prSet/>
      <dgm:spPr/>
      <dgm:t>
        <a:bodyPr/>
        <a:lstStyle/>
        <a:p>
          <a:endParaRPr lang="en-US"/>
        </a:p>
      </dgm:t>
    </dgm:pt>
    <dgm:pt modelId="{609C884D-C2FB-4182-818D-EDB903DC8134}" type="sibTrans" cxnId="{A6FFD33E-45AD-4629-A7AB-342FD73EF1D5}">
      <dgm:prSet/>
      <dgm:spPr/>
      <dgm:t>
        <a:bodyPr/>
        <a:lstStyle/>
        <a:p>
          <a:endParaRPr lang="en-US"/>
        </a:p>
      </dgm:t>
    </dgm:pt>
    <dgm:pt modelId="{2F049F82-B42D-4B06-BB97-CEA3FDABB693}">
      <dgm:prSet phldrT="[Text]" phldr="0"/>
      <dgm:spPr/>
      <dgm:t>
        <a:bodyPr/>
        <a:lstStyle/>
        <a:p>
          <a:r>
            <a:rPr lang="en-US" dirty="0"/>
            <a:t>Virtual Everything</a:t>
          </a:r>
        </a:p>
      </dgm:t>
    </dgm:pt>
    <dgm:pt modelId="{C8F4DBBA-F254-4725-9EF3-66A6CF10B877}" type="parTrans" cxnId="{C5076386-80D6-49DF-A0EF-AF9937CCD6E0}">
      <dgm:prSet/>
      <dgm:spPr/>
      <dgm:t>
        <a:bodyPr/>
        <a:lstStyle/>
        <a:p>
          <a:endParaRPr lang="en-US"/>
        </a:p>
      </dgm:t>
    </dgm:pt>
    <dgm:pt modelId="{C3A4D117-C095-4292-8398-54BA91093FF8}" type="sibTrans" cxnId="{C5076386-80D6-49DF-A0EF-AF9937CCD6E0}">
      <dgm:prSet/>
      <dgm:spPr/>
      <dgm:t>
        <a:bodyPr/>
        <a:lstStyle/>
        <a:p>
          <a:endParaRPr lang="en-US"/>
        </a:p>
      </dgm:t>
    </dgm:pt>
    <dgm:pt modelId="{B90097F0-B09B-4425-8D10-7F9FC2E450F8}">
      <dgm:prSet/>
      <dgm:spPr/>
      <dgm:t>
        <a:bodyPr/>
        <a:lstStyle/>
        <a:p>
          <a:r>
            <a:rPr lang="en-US"/>
            <a:t>Not a problem</a:t>
          </a:r>
          <a:endParaRPr lang="en-US" dirty="0"/>
        </a:p>
      </dgm:t>
    </dgm:pt>
    <dgm:pt modelId="{AE58C657-2DDF-43C6-840E-B8A58F43AB33}" type="parTrans" cxnId="{B94258E4-B475-443B-AE63-84CD075D48F4}">
      <dgm:prSet/>
      <dgm:spPr/>
      <dgm:t>
        <a:bodyPr/>
        <a:lstStyle/>
        <a:p>
          <a:endParaRPr lang="en-US"/>
        </a:p>
      </dgm:t>
    </dgm:pt>
    <dgm:pt modelId="{7CEAE3B0-719D-4EB7-AB50-056FC2D79180}" type="sibTrans" cxnId="{B94258E4-B475-443B-AE63-84CD075D48F4}">
      <dgm:prSet/>
      <dgm:spPr/>
      <dgm:t>
        <a:bodyPr/>
        <a:lstStyle/>
        <a:p>
          <a:endParaRPr lang="en-US"/>
        </a:p>
      </dgm:t>
    </dgm:pt>
    <dgm:pt modelId="{CF1F4DE6-4054-4DCE-B6A0-DA368497849B}">
      <dgm:prSet phldrT="[Text]" phldr="0"/>
      <dgm:spPr/>
      <dgm:t>
        <a:bodyPr/>
        <a:lstStyle/>
        <a:p>
          <a:r>
            <a:rPr lang="en-US" dirty="0"/>
            <a:t>Frustration</a:t>
          </a:r>
        </a:p>
      </dgm:t>
    </dgm:pt>
    <dgm:pt modelId="{53E92CFE-63CB-4CF1-9AB2-A41A5BF8AD6A}" type="parTrans" cxnId="{945FD058-2D2B-4293-AF0D-53FCB337A67B}">
      <dgm:prSet/>
      <dgm:spPr/>
      <dgm:t>
        <a:bodyPr/>
        <a:lstStyle/>
        <a:p>
          <a:endParaRPr lang="en-US"/>
        </a:p>
      </dgm:t>
    </dgm:pt>
    <dgm:pt modelId="{FA85ACF6-C5A8-4EAE-866F-5A8F08A98A36}" type="sibTrans" cxnId="{945FD058-2D2B-4293-AF0D-53FCB337A67B}">
      <dgm:prSet/>
      <dgm:spPr/>
      <dgm:t>
        <a:bodyPr/>
        <a:lstStyle/>
        <a:p>
          <a:endParaRPr lang="en-US"/>
        </a:p>
      </dgm:t>
    </dgm:pt>
    <dgm:pt modelId="{3D115A5A-5EA9-4DDB-9ED3-69D84C8F70F8}" type="pres">
      <dgm:prSet presAssocID="{705AEC31-4C99-4393-A1B2-AD1F81C0BD7A}" presName="Name0" presStyleCnt="0">
        <dgm:presLayoutVars>
          <dgm:chMax/>
          <dgm:chPref/>
          <dgm:dir/>
        </dgm:presLayoutVars>
      </dgm:prSet>
      <dgm:spPr/>
    </dgm:pt>
    <dgm:pt modelId="{3C124FD6-A677-4675-8DE2-5FD8C7E8998D}" type="pres">
      <dgm:prSet presAssocID="{B90097F0-B09B-4425-8D10-7F9FC2E450F8}" presName="composite" presStyleCnt="0">
        <dgm:presLayoutVars>
          <dgm:chMax val="1"/>
          <dgm:chPref val="1"/>
        </dgm:presLayoutVars>
      </dgm:prSet>
      <dgm:spPr/>
    </dgm:pt>
    <dgm:pt modelId="{FFC610FF-E9EA-4578-9CF2-CCBCDDABB815}" type="pres">
      <dgm:prSet presAssocID="{B90097F0-B09B-4425-8D10-7F9FC2E450F8}" presName="Accent" presStyleLbl="trAlignAcc1" presStyleIdx="0" presStyleCnt="4">
        <dgm:presLayoutVars>
          <dgm:chMax val="0"/>
          <dgm:chPref val="0"/>
        </dgm:presLayoutVars>
      </dgm:prSet>
      <dgm:spPr/>
    </dgm:pt>
    <dgm:pt modelId="{BDFA2055-B252-46E3-8098-87B1C7A2158F}" type="pres">
      <dgm:prSet presAssocID="{B90097F0-B09B-4425-8D10-7F9FC2E450F8}" presName="Image" presStyleLbl="alignImgPlace1" presStyleIdx="0" presStyleCnt="4">
        <dgm:presLayoutVars>
          <dgm:chMax val="0"/>
          <dgm:chPref val="0"/>
        </dgm:presLayoutVars>
      </dgm:prSet>
      <dgm:spPr>
        <a:blipFill>
          <a:blip xmlns:r="http://schemas.openxmlformats.org/officeDocument/2006/relationships" r:embed="rId1"/>
          <a:srcRect/>
          <a:stretch>
            <a:fillRect l="-14000" r="-14000"/>
          </a:stretch>
        </a:blipFill>
      </dgm:spPr>
      <dgm:extLst>
        <a:ext uri="{E40237B7-FDA0-4F09-8148-C483321AD2D9}">
          <dgm14:cNvPr xmlns:dgm14="http://schemas.microsoft.com/office/drawing/2010/diagram" id="0" name="" descr="Boy in class"/>
        </a:ext>
      </dgm:extLst>
    </dgm:pt>
    <dgm:pt modelId="{D432A3AC-A27D-4DD6-B20F-17A9D032912F}" type="pres">
      <dgm:prSet presAssocID="{B90097F0-B09B-4425-8D10-7F9FC2E450F8}" presName="ChildComposite" presStyleCnt="0"/>
      <dgm:spPr/>
    </dgm:pt>
    <dgm:pt modelId="{96FC18E6-8203-4835-8A88-B6E4781B5619}" type="pres">
      <dgm:prSet presAssocID="{B90097F0-B09B-4425-8D10-7F9FC2E450F8}" presName="Child" presStyleLbl="node1" presStyleIdx="0" presStyleCnt="0">
        <dgm:presLayoutVars>
          <dgm:chMax val="0"/>
          <dgm:chPref val="0"/>
          <dgm:bulletEnabled val="1"/>
        </dgm:presLayoutVars>
      </dgm:prSet>
      <dgm:spPr/>
    </dgm:pt>
    <dgm:pt modelId="{86B29358-FDA1-47E3-A21E-1C9598D5B512}" type="pres">
      <dgm:prSet presAssocID="{B90097F0-B09B-4425-8D10-7F9FC2E450F8}" presName="Parent" presStyleLbl="revTx" presStyleIdx="0" presStyleCnt="4">
        <dgm:presLayoutVars>
          <dgm:chMax val="1"/>
          <dgm:chPref val="0"/>
          <dgm:bulletEnabled val="1"/>
        </dgm:presLayoutVars>
      </dgm:prSet>
      <dgm:spPr/>
    </dgm:pt>
    <dgm:pt modelId="{981C46C9-6C6B-475F-A56B-3725D84E647C}" type="pres">
      <dgm:prSet presAssocID="{7CEAE3B0-719D-4EB7-AB50-056FC2D79180}" presName="sibTrans" presStyleCnt="0"/>
      <dgm:spPr/>
    </dgm:pt>
    <dgm:pt modelId="{65C37F52-CE13-4685-BB45-6702B5110DB6}" type="pres">
      <dgm:prSet presAssocID="{CF1F4DE6-4054-4DCE-B6A0-DA368497849B}" presName="composite" presStyleCnt="0">
        <dgm:presLayoutVars>
          <dgm:chMax val="1"/>
          <dgm:chPref val="1"/>
        </dgm:presLayoutVars>
      </dgm:prSet>
      <dgm:spPr/>
    </dgm:pt>
    <dgm:pt modelId="{5FF1F170-9562-4A9D-BA62-FE7F6BC6239C}" type="pres">
      <dgm:prSet presAssocID="{CF1F4DE6-4054-4DCE-B6A0-DA368497849B}" presName="Accent" presStyleLbl="trAlignAcc1" presStyleIdx="1" presStyleCnt="4">
        <dgm:presLayoutVars>
          <dgm:chMax val="0"/>
          <dgm:chPref val="0"/>
        </dgm:presLayoutVars>
      </dgm:prSet>
      <dgm:spPr/>
    </dgm:pt>
    <dgm:pt modelId="{27CD5522-08CB-4D91-B85F-61808520FB37}" type="pres">
      <dgm:prSet presAssocID="{CF1F4DE6-4054-4DCE-B6A0-DA368497849B}" presName="Image" presStyleLbl="alignImgPlace1" presStyleIdx="1" presStyleCnt="4">
        <dgm:presLayoutVars>
          <dgm:chMax val="0"/>
          <dgm:chPref val="0"/>
        </dgm:presLayoutVars>
      </dgm:prSet>
      <dgm:spPr>
        <a:blipFill>
          <a:blip xmlns:r="http://schemas.openxmlformats.org/officeDocument/2006/relationships" r:embed="rId2"/>
          <a:srcRect/>
          <a:stretch>
            <a:fillRect l="-14000" r="-14000"/>
          </a:stretch>
        </a:blipFill>
      </dgm:spPr>
      <dgm:extLst>
        <a:ext uri="{E40237B7-FDA0-4F09-8148-C483321AD2D9}">
          <dgm14:cNvPr xmlns:dgm14="http://schemas.microsoft.com/office/drawing/2010/diagram" id="0" name="" descr="Stressed employee at office"/>
        </a:ext>
      </dgm:extLst>
    </dgm:pt>
    <dgm:pt modelId="{C01923ED-13CA-43AA-9C18-37332CA1F7AE}" type="pres">
      <dgm:prSet presAssocID="{CF1F4DE6-4054-4DCE-B6A0-DA368497849B}" presName="ChildComposite" presStyleCnt="0"/>
      <dgm:spPr/>
    </dgm:pt>
    <dgm:pt modelId="{333871CC-A965-4AC1-A308-D57771756463}" type="pres">
      <dgm:prSet presAssocID="{CF1F4DE6-4054-4DCE-B6A0-DA368497849B}" presName="Child" presStyleLbl="node1" presStyleIdx="0" presStyleCnt="0">
        <dgm:presLayoutVars>
          <dgm:chMax val="0"/>
          <dgm:chPref val="0"/>
          <dgm:bulletEnabled val="1"/>
        </dgm:presLayoutVars>
      </dgm:prSet>
      <dgm:spPr/>
    </dgm:pt>
    <dgm:pt modelId="{9DBAB61C-3ED3-4319-9BDB-D9B9722B7377}" type="pres">
      <dgm:prSet presAssocID="{CF1F4DE6-4054-4DCE-B6A0-DA368497849B}" presName="Parent" presStyleLbl="revTx" presStyleIdx="1" presStyleCnt="4">
        <dgm:presLayoutVars>
          <dgm:chMax val="1"/>
          <dgm:chPref val="0"/>
          <dgm:bulletEnabled val="1"/>
        </dgm:presLayoutVars>
      </dgm:prSet>
      <dgm:spPr/>
    </dgm:pt>
    <dgm:pt modelId="{D54375A4-0DD5-4E30-851D-E09F733C89C4}" type="pres">
      <dgm:prSet presAssocID="{FA85ACF6-C5A8-4EAE-866F-5A8F08A98A36}" presName="sibTrans" presStyleCnt="0"/>
      <dgm:spPr/>
    </dgm:pt>
    <dgm:pt modelId="{22DF8096-0EDE-48D3-B2D0-22FD145192B2}" type="pres">
      <dgm:prSet presAssocID="{A6F150B6-1BFF-453E-9633-FC93A1D81418}" presName="composite" presStyleCnt="0">
        <dgm:presLayoutVars>
          <dgm:chMax val="1"/>
          <dgm:chPref val="1"/>
        </dgm:presLayoutVars>
      </dgm:prSet>
      <dgm:spPr/>
    </dgm:pt>
    <dgm:pt modelId="{318F307E-7665-4A54-A3D1-D1A869D22323}" type="pres">
      <dgm:prSet presAssocID="{A6F150B6-1BFF-453E-9633-FC93A1D81418}" presName="Accent" presStyleLbl="trAlignAcc1" presStyleIdx="2" presStyleCnt="4">
        <dgm:presLayoutVars>
          <dgm:chMax val="0"/>
          <dgm:chPref val="0"/>
        </dgm:presLayoutVars>
      </dgm:prSet>
      <dgm:spPr/>
    </dgm:pt>
    <dgm:pt modelId="{DDBFD650-1399-46F1-A716-64D68BC43AFB}" type="pres">
      <dgm:prSet presAssocID="{A6F150B6-1BFF-453E-9633-FC93A1D81418}" presName="Image" presStyleLbl="alignImgPlace1" presStyleIdx="2" presStyleCnt="4">
        <dgm:presLayoutVars>
          <dgm:chMax val="0"/>
          <dgm:chPref val="0"/>
        </dgm:presLayoutVars>
      </dgm:prSet>
      <dgm:spPr>
        <a:blipFill>
          <a:blip xmlns:r="http://schemas.openxmlformats.org/officeDocument/2006/relationships" r:embed="rId3"/>
          <a:srcRect/>
          <a:stretch>
            <a:fillRect l="-14000" r="-14000"/>
          </a:stretch>
        </a:blipFill>
      </dgm:spPr>
      <dgm:extLst>
        <a:ext uri="{E40237B7-FDA0-4F09-8148-C483321AD2D9}">
          <dgm14:cNvPr xmlns:dgm14="http://schemas.microsoft.com/office/drawing/2010/diagram" id="0" name="" descr="Young girl reading a book"/>
        </a:ext>
      </dgm:extLst>
    </dgm:pt>
    <dgm:pt modelId="{101A507F-A80B-441E-A774-FF75467AB695}" type="pres">
      <dgm:prSet presAssocID="{A6F150B6-1BFF-453E-9633-FC93A1D81418}" presName="ChildComposite" presStyleCnt="0"/>
      <dgm:spPr/>
    </dgm:pt>
    <dgm:pt modelId="{DE065D10-BC72-491C-B04F-20E99B190027}" type="pres">
      <dgm:prSet presAssocID="{A6F150B6-1BFF-453E-9633-FC93A1D81418}" presName="Child" presStyleLbl="node1" presStyleIdx="0" presStyleCnt="0">
        <dgm:presLayoutVars>
          <dgm:chMax val="0"/>
          <dgm:chPref val="0"/>
          <dgm:bulletEnabled val="1"/>
        </dgm:presLayoutVars>
      </dgm:prSet>
      <dgm:spPr/>
    </dgm:pt>
    <dgm:pt modelId="{1BD63549-6B2E-4044-80B3-53CD90B7D8FB}" type="pres">
      <dgm:prSet presAssocID="{A6F150B6-1BFF-453E-9633-FC93A1D81418}" presName="Parent" presStyleLbl="revTx" presStyleIdx="2" presStyleCnt="4">
        <dgm:presLayoutVars>
          <dgm:chMax val="1"/>
          <dgm:chPref val="0"/>
          <dgm:bulletEnabled val="1"/>
        </dgm:presLayoutVars>
      </dgm:prSet>
      <dgm:spPr/>
    </dgm:pt>
    <dgm:pt modelId="{47420CBF-75D6-453E-8009-4542522F290E}" type="pres">
      <dgm:prSet presAssocID="{609C884D-C2FB-4182-818D-EDB903DC8134}" presName="sibTrans" presStyleCnt="0"/>
      <dgm:spPr/>
    </dgm:pt>
    <dgm:pt modelId="{C864B60A-9EBB-4D55-AB34-2B9AAAA9EF43}" type="pres">
      <dgm:prSet presAssocID="{2F049F82-B42D-4B06-BB97-CEA3FDABB693}" presName="composite" presStyleCnt="0">
        <dgm:presLayoutVars>
          <dgm:chMax val="1"/>
          <dgm:chPref val="1"/>
        </dgm:presLayoutVars>
      </dgm:prSet>
      <dgm:spPr/>
    </dgm:pt>
    <dgm:pt modelId="{AFC8F6CE-B46A-4E39-83F3-08A767EDC562}" type="pres">
      <dgm:prSet presAssocID="{2F049F82-B42D-4B06-BB97-CEA3FDABB693}" presName="Accent" presStyleLbl="trAlignAcc1" presStyleIdx="3" presStyleCnt="4">
        <dgm:presLayoutVars>
          <dgm:chMax val="0"/>
          <dgm:chPref val="0"/>
        </dgm:presLayoutVars>
      </dgm:prSet>
      <dgm:spPr/>
    </dgm:pt>
    <dgm:pt modelId="{4B5CA452-051B-4FDA-9A60-7FC8A54F298D}" type="pres">
      <dgm:prSet presAssocID="{2F049F82-B42D-4B06-BB97-CEA3FDABB693}" presName="Image" presStyleLbl="alignImgPlace1" presStyleIdx="3" presStyleCnt="4">
        <dgm:presLayoutVars>
          <dgm:chMax val="0"/>
          <dgm:chPref val="0"/>
        </dgm:presLayoutVars>
      </dgm:prSet>
      <dgm:spPr>
        <a:blipFill>
          <a:blip xmlns:r="http://schemas.openxmlformats.org/officeDocument/2006/relationships" r:embed="rId4"/>
          <a:srcRect/>
          <a:stretch>
            <a:fillRect l="-14000" r="-14000"/>
          </a:stretch>
        </a:blipFill>
      </dgm:spPr>
      <dgm:extLst>
        <a:ext uri="{E40237B7-FDA0-4F09-8148-C483321AD2D9}">
          <dgm14:cNvPr xmlns:dgm14="http://schemas.microsoft.com/office/drawing/2010/diagram" id="0" name="" descr="Person wearing mixed reality smartglasses touching transparent screen"/>
        </a:ext>
      </dgm:extLst>
    </dgm:pt>
    <dgm:pt modelId="{1392D09C-3B64-4F73-8F1A-60214AE103B6}" type="pres">
      <dgm:prSet presAssocID="{2F049F82-B42D-4B06-BB97-CEA3FDABB693}" presName="ChildComposite" presStyleCnt="0"/>
      <dgm:spPr/>
    </dgm:pt>
    <dgm:pt modelId="{01A06744-A2F3-414A-94A2-198727F7860F}" type="pres">
      <dgm:prSet presAssocID="{2F049F82-B42D-4B06-BB97-CEA3FDABB693}" presName="Child" presStyleLbl="node1" presStyleIdx="0" presStyleCnt="0">
        <dgm:presLayoutVars>
          <dgm:chMax val="0"/>
          <dgm:chPref val="0"/>
          <dgm:bulletEnabled val="1"/>
        </dgm:presLayoutVars>
      </dgm:prSet>
      <dgm:spPr/>
    </dgm:pt>
    <dgm:pt modelId="{E7384CCE-9CA3-44F3-80FA-2AB1A1B12824}" type="pres">
      <dgm:prSet presAssocID="{2F049F82-B42D-4B06-BB97-CEA3FDABB693}" presName="Parent" presStyleLbl="revTx" presStyleIdx="3" presStyleCnt="4">
        <dgm:presLayoutVars>
          <dgm:chMax val="1"/>
          <dgm:chPref val="0"/>
          <dgm:bulletEnabled val="1"/>
        </dgm:presLayoutVars>
      </dgm:prSet>
      <dgm:spPr/>
    </dgm:pt>
  </dgm:ptLst>
  <dgm:cxnLst>
    <dgm:cxn modelId="{96744725-F14E-4C89-93F7-9C2A2CA53608}" type="presOf" srcId="{CF1F4DE6-4054-4DCE-B6A0-DA368497849B}" destId="{9DBAB61C-3ED3-4319-9BDB-D9B9722B7377}" srcOrd="0" destOrd="0" presId="urn:microsoft.com/office/officeart/2008/layout/CaptionedPictures"/>
    <dgm:cxn modelId="{CC43CD29-5597-4419-ABF1-C59EFBD0BF61}" type="presOf" srcId="{2F049F82-B42D-4B06-BB97-CEA3FDABB693}" destId="{E7384CCE-9CA3-44F3-80FA-2AB1A1B12824}" srcOrd="0" destOrd="0" presId="urn:microsoft.com/office/officeart/2008/layout/CaptionedPictures"/>
    <dgm:cxn modelId="{A6FFD33E-45AD-4629-A7AB-342FD73EF1D5}" srcId="{705AEC31-4C99-4393-A1B2-AD1F81C0BD7A}" destId="{A6F150B6-1BFF-453E-9633-FC93A1D81418}" srcOrd="2" destOrd="0" parTransId="{9E7C4152-3FB5-425F-8DAB-956B7D9D6A48}" sibTransId="{609C884D-C2FB-4182-818D-EDB903DC8134}"/>
    <dgm:cxn modelId="{261DF869-31DB-46DB-A0F3-A3B2F3B29369}" type="presOf" srcId="{A6F150B6-1BFF-453E-9633-FC93A1D81418}" destId="{1BD63549-6B2E-4044-80B3-53CD90B7D8FB}" srcOrd="0" destOrd="0" presId="urn:microsoft.com/office/officeart/2008/layout/CaptionedPictures"/>
    <dgm:cxn modelId="{945FD058-2D2B-4293-AF0D-53FCB337A67B}" srcId="{705AEC31-4C99-4393-A1B2-AD1F81C0BD7A}" destId="{CF1F4DE6-4054-4DCE-B6A0-DA368497849B}" srcOrd="1" destOrd="0" parTransId="{53E92CFE-63CB-4CF1-9AB2-A41A5BF8AD6A}" sibTransId="{FA85ACF6-C5A8-4EAE-866F-5A8F08A98A36}"/>
    <dgm:cxn modelId="{C0036C85-FE60-4F80-842C-EAAA4171EFCC}" type="presOf" srcId="{B90097F0-B09B-4425-8D10-7F9FC2E450F8}" destId="{86B29358-FDA1-47E3-A21E-1C9598D5B512}" srcOrd="0" destOrd="0" presId="urn:microsoft.com/office/officeart/2008/layout/CaptionedPictures"/>
    <dgm:cxn modelId="{C5076386-80D6-49DF-A0EF-AF9937CCD6E0}" srcId="{705AEC31-4C99-4393-A1B2-AD1F81C0BD7A}" destId="{2F049F82-B42D-4B06-BB97-CEA3FDABB693}" srcOrd="3" destOrd="0" parTransId="{C8F4DBBA-F254-4725-9EF3-66A6CF10B877}" sibTransId="{C3A4D117-C095-4292-8398-54BA91093FF8}"/>
    <dgm:cxn modelId="{888D8F90-DA45-4092-96E9-4DF8CC51C641}" type="presOf" srcId="{705AEC31-4C99-4393-A1B2-AD1F81C0BD7A}" destId="{3D115A5A-5EA9-4DDB-9ED3-69D84C8F70F8}" srcOrd="0" destOrd="0" presId="urn:microsoft.com/office/officeart/2008/layout/CaptionedPictures"/>
    <dgm:cxn modelId="{B94258E4-B475-443B-AE63-84CD075D48F4}" srcId="{705AEC31-4C99-4393-A1B2-AD1F81C0BD7A}" destId="{B90097F0-B09B-4425-8D10-7F9FC2E450F8}" srcOrd="0" destOrd="0" parTransId="{AE58C657-2DDF-43C6-840E-B8A58F43AB33}" sibTransId="{7CEAE3B0-719D-4EB7-AB50-056FC2D79180}"/>
    <dgm:cxn modelId="{F24F9C7B-6C6F-4654-8247-C9381AD60C01}" type="presParOf" srcId="{3D115A5A-5EA9-4DDB-9ED3-69D84C8F70F8}" destId="{3C124FD6-A677-4675-8DE2-5FD8C7E8998D}" srcOrd="0" destOrd="0" presId="urn:microsoft.com/office/officeart/2008/layout/CaptionedPictures"/>
    <dgm:cxn modelId="{7F30F1BA-DAF1-4461-B233-12D5643A1B60}" type="presParOf" srcId="{3C124FD6-A677-4675-8DE2-5FD8C7E8998D}" destId="{FFC610FF-E9EA-4578-9CF2-CCBCDDABB815}" srcOrd="0" destOrd="0" presId="urn:microsoft.com/office/officeart/2008/layout/CaptionedPictures"/>
    <dgm:cxn modelId="{19480404-142D-454D-82AF-82561BC06DB6}" type="presParOf" srcId="{3C124FD6-A677-4675-8DE2-5FD8C7E8998D}" destId="{BDFA2055-B252-46E3-8098-87B1C7A2158F}" srcOrd="1" destOrd="0" presId="urn:microsoft.com/office/officeart/2008/layout/CaptionedPictures"/>
    <dgm:cxn modelId="{EFBF0D9A-2A7C-4A96-BD4C-A9274123192B}" type="presParOf" srcId="{3C124FD6-A677-4675-8DE2-5FD8C7E8998D}" destId="{D432A3AC-A27D-4DD6-B20F-17A9D032912F}" srcOrd="2" destOrd="0" presId="urn:microsoft.com/office/officeart/2008/layout/CaptionedPictures"/>
    <dgm:cxn modelId="{C87A2CCC-08C8-4AD6-A7B2-2E69E0F35C72}" type="presParOf" srcId="{D432A3AC-A27D-4DD6-B20F-17A9D032912F}" destId="{96FC18E6-8203-4835-8A88-B6E4781B5619}" srcOrd="0" destOrd="0" presId="urn:microsoft.com/office/officeart/2008/layout/CaptionedPictures"/>
    <dgm:cxn modelId="{0A856821-1EDA-4C7B-ABB8-4C153E37E9F3}" type="presParOf" srcId="{D432A3AC-A27D-4DD6-B20F-17A9D032912F}" destId="{86B29358-FDA1-47E3-A21E-1C9598D5B512}" srcOrd="1" destOrd="0" presId="urn:microsoft.com/office/officeart/2008/layout/CaptionedPictures"/>
    <dgm:cxn modelId="{73701E2B-E042-4C15-905C-3FB8DF1A4CF0}" type="presParOf" srcId="{3D115A5A-5EA9-4DDB-9ED3-69D84C8F70F8}" destId="{981C46C9-6C6B-475F-A56B-3725D84E647C}" srcOrd="1" destOrd="0" presId="urn:microsoft.com/office/officeart/2008/layout/CaptionedPictures"/>
    <dgm:cxn modelId="{657F583D-0A81-431F-8D1C-614B0141E1B0}" type="presParOf" srcId="{3D115A5A-5EA9-4DDB-9ED3-69D84C8F70F8}" destId="{65C37F52-CE13-4685-BB45-6702B5110DB6}" srcOrd="2" destOrd="0" presId="urn:microsoft.com/office/officeart/2008/layout/CaptionedPictures"/>
    <dgm:cxn modelId="{9403EFB7-227B-4492-A7A5-E7C667E499D4}" type="presParOf" srcId="{65C37F52-CE13-4685-BB45-6702B5110DB6}" destId="{5FF1F170-9562-4A9D-BA62-FE7F6BC6239C}" srcOrd="0" destOrd="0" presId="urn:microsoft.com/office/officeart/2008/layout/CaptionedPictures"/>
    <dgm:cxn modelId="{6F6A941A-2840-401B-83BD-7C3DEB3ACC4C}" type="presParOf" srcId="{65C37F52-CE13-4685-BB45-6702B5110DB6}" destId="{27CD5522-08CB-4D91-B85F-61808520FB37}" srcOrd="1" destOrd="0" presId="urn:microsoft.com/office/officeart/2008/layout/CaptionedPictures"/>
    <dgm:cxn modelId="{EFA5D98A-5281-4180-8CF3-AD1D27938B86}" type="presParOf" srcId="{65C37F52-CE13-4685-BB45-6702B5110DB6}" destId="{C01923ED-13CA-43AA-9C18-37332CA1F7AE}" srcOrd="2" destOrd="0" presId="urn:microsoft.com/office/officeart/2008/layout/CaptionedPictures"/>
    <dgm:cxn modelId="{8D51B2CB-3B25-457A-AF76-F136C8E82299}" type="presParOf" srcId="{C01923ED-13CA-43AA-9C18-37332CA1F7AE}" destId="{333871CC-A965-4AC1-A308-D57771756463}" srcOrd="0" destOrd="0" presId="urn:microsoft.com/office/officeart/2008/layout/CaptionedPictures"/>
    <dgm:cxn modelId="{76BC2028-3C81-49EA-B8C2-F0277E7DB9BC}" type="presParOf" srcId="{C01923ED-13CA-43AA-9C18-37332CA1F7AE}" destId="{9DBAB61C-3ED3-4319-9BDB-D9B9722B7377}" srcOrd="1" destOrd="0" presId="urn:microsoft.com/office/officeart/2008/layout/CaptionedPictures"/>
    <dgm:cxn modelId="{57E68DAF-C723-41BC-9A9A-B6B705B4F01E}" type="presParOf" srcId="{3D115A5A-5EA9-4DDB-9ED3-69D84C8F70F8}" destId="{D54375A4-0DD5-4E30-851D-E09F733C89C4}" srcOrd="3" destOrd="0" presId="urn:microsoft.com/office/officeart/2008/layout/CaptionedPictures"/>
    <dgm:cxn modelId="{7882ED3C-0C65-4591-A36B-234680746478}" type="presParOf" srcId="{3D115A5A-5EA9-4DDB-9ED3-69D84C8F70F8}" destId="{22DF8096-0EDE-48D3-B2D0-22FD145192B2}" srcOrd="4" destOrd="0" presId="urn:microsoft.com/office/officeart/2008/layout/CaptionedPictures"/>
    <dgm:cxn modelId="{F97792F7-70AA-4CE2-8696-30B3F4DC6E46}" type="presParOf" srcId="{22DF8096-0EDE-48D3-B2D0-22FD145192B2}" destId="{318F307E-7665-4A54-A3D1-D1A869D22323}" srcOrd="0" destOrd="0" presId="urn:microsoft.com/office/officeart/2008/layout/CaptionedPictures"/>
    <dgm:cxn modelId="{0C7C4F2D-AB70-4C7B-9FCC-8D68357A4B64}" type="presParOf" srcId="{22DF8096-0EDE-48D3-B2D0-22FD145192B2}" destId="{DDBFD650-1399-46F1-A716-64D68BC43AFB}" srcOrd="1" destOrd="0" presId="urn:microsoft.com/office/officeart/2008/layout/CaptionedPictures"/>
    <dgm:cxn modelId="{D43FFFD2-91E4-47C8-9BA9-17110F3934F9}" type="presParOf" srcId="{22DF8096-0EDE-48D3-B2D0-22FD145192B2}" destId="{101A507F-A80B-441E-A774-FF75467AB695}" srcOrd="2" destOrd="0" presId="urn:microsoft.com/office/officeart/2008/layout/CaptionedPictures"/>
    <dgm:cxn modelId="{C328702D-0CB0-4DD5-8572-82008E7C41B4}" type="presParOf" srcId="{101A507F-A80B-441E-A774-FF75467AB695}" destId="{DE065D10-BC72-491C-B04F-20E99B190027}" srcOrd="0" destOrd="0" presId="urn:microsoft.com/office/officeart/2008/layout/CaptionedPictures"/>
    <dgm:cxn modelId="{7690BBA3-D59D-4340-81A4-DB3BFDDF923E}" type="presParOf" srcId="{101A507F-A80B-441E-A774-FF75467AB695}" destId="{1BD63549-6B2E-4044-80B3-53CD90B7D8FB}" srcOrd="1" destOrd="0" presId="urn:microsoft.com/office/officeart/2008/layout/CaptionedPictures"/>
    <dgm:cxn modelId="{27B36AE5-DDD6-41BD-9B2B-AD098EA9E76C}" type="presParOf" srcId="{3D115A5A-5EA9-4DDB-9ED3-69D84C8F70F8}" destId="{47420CBF-75D6-453E-8009-4542522F290E}" srcOrd="5" destOrd="0" presId="urn:microsoft.com/office/officeart/2008/layout/CaptionedPictures"/>
    <dgm:cxn modelId="{519ADDEB-62C1-4474-975F-D7A48763483E}" type="presParOf" srcId="{3D115A5A-5EA9-4DDB-9ED3-69D84C8F70F8}" destId="{C864B60A-9EBB-4D55-AB34-2B9AAAA9EF43}" srcOrd="6" destOrd="0" presId="urn:microsoft.com/office/officeart/2008/layout/CaptionedPictures"/>
    <dgm:cxn modelId="{AF496AFB-6C66-4E5D-8394-858652DE9CDA}" type="presParOf" srcId="{C864B60A-9EBB-4D55-AB34-2B9AAAA9EF43}" destId="{AFC8F6CE-B46A-4E39-83F3-08A767EDC562}" srcOrd="0" destOrd="0" presId="urn:microsoft.com/office/officeart/2008/layout/CaptionedPictures"/>
    <dgm:cxn modelId="{9DF515B6-2588-45A9-8F79-EFC65C2BA629}" type="presParOf" srcId="{C864B60A-9EBB-4D55-AB34-2B9AAAA9EF43}" destId="{4B5CA452-051B-4FDA-9A60-7FC8A54F298D}" srcOrd="1" destOrd="0" presId="urn:microsoft.com/office/officeart/2008/layout/CaptionedPictures"/>
    <dgm:cxn modelId="{8EFEB6D1-84C4-48F3-961F-8889D80A0BF1}" type="presParOf" srcId="{C864B60A-9EBB-4D55-AB34-2B9AAAA9EF43}" destId="{1392D09C-3B64-4F73-8F1A-60214AE103B6}" srcOrd="2" destOrd="0" presId="urn:microsoft.com/office/officeart/2008/layout/CaptionedPictures"/>
    <dgm:cxn modelId="{35959D1B-99DB-4B56-8EAA-E7A1301AAA37}" type="presParOf" srcId="{1392D09C-3B64-4F73-8F1A-60214AE103B6}" destId="{01A06744-A2F3-414A-94A2-198727F7860F}" srcOrd="0" destOrd="0" presId="urn:microsoft.com/office/officeart/2008/layout/CaptionedPictures"/>
    <dgm:cxn modelId="{1EB30020-CDDB-4674-BF9E-A15E82702621}" type="presParOf" srcId="{1392D09C-3B64-4F73-8F1A-60214AE103B6}" destId="{E7384CCE-9CA3-44F3-80FA-2AB1A1B12824}"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F96C73-B56E-4769-92ED-91BD190A0F5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8DAD4A9D-820A-4AD5-9406-41956D63B3A2}">
      <dgm:prSet phldrT="[Text]"/>
      <dgm:spPr/>
      <dgm:t>
        <a:bodyPr/>
        <a:lstStyle/>
        <a:p>
          <a:r>
            <a:rPr lang="en-US" dirty="0"/>
            <a:t>Virginia Educational Technology Plan</a:t>
          </a:r>
        </a:p>
      </dgm:t>
    </dgm:pt>
    <dgm:pt modelId="{1A17BA7D-654A-4B41-A7F4-4BF0401667BE}" type="parTrans" cxnId="{0FFAC3F2-8AF8-4765-B6EB-0B8C3358ABC9}">
      <dgm:prSet/>
      <dgm:spPr/>
      <dgm:t>
        <a:bodyPr/>
        <a:lstStyle/>
        <a:p>
          <a:endParaRPr lang="en-US"/>
        </a:p>
      </dgm:t>
    </dgm:pt>
    <dgm:pt modelId="{948BE8C8-B2CA-44EE-B571-7E94923F4937}" type="sibTrans" cxnId="{0FFAC3F2-8AF8-4765-B6EB-0B8C3358ABC9}">
      <dgm:prSet/>
      <dgm:spPr/>
      <dgm:t>
        <a:bodyPr/>
        <a:lstStyle/>
        <a:p>
          <a:endParaRPr lang="en-US"/>
        </a:p>
      </dgm:t>
    </dgm:pt>
    <dgm:pt modelId="{17CBCF85-37D7-466A-82DB-4E317E4CE018}">
      <dgm:prSet/>
      <dgm:spPr>
        <a:solidFill>
          <a:schemeClr val="accent6"/>
        </a:solidFill>
      </dgm:spPr>
      <dgm:t>
        <a:bodyPr/>
        <a:lstStyle/>
        <a:p>
          <a:r>
            <a:rPr lang="en-US" dirty="0"/>
            <a:t>Policy</a:t>
          </a:r>
        </a:p>
      </dgm:t>
    </dgm:pt>
    <dgm:pt modelId="{9D080A9A-8A27-46A9-B702-54F8932D96D4}" type="parTrans" cxnId="{A9E5EE75-6DDD-4351-87D8-0255D2CA2DA6}">
      <dgm:prSet/>
      <dgm:spPr/>
      <dgm:t>
        <a:bodyPr/>
        <a:lstStyle/>
        <a:p>
          <a:endParaRPr lang="en-US"/>
        </a:p>
      </dgm:t>
    </dgm:pt>
    <dgm:pt modelId="{FC3420AC-2305-4860-871B-B7DF1E7ACF1D}" type="sibTrans" cxnId="{A9E5EE75-6DDD-4351-87D8-0255D2CA2DA6}">
      <dgm:prSet/>
      <dgm:spPr/>
      <dgm:t>
        <a:bodyPr/>
        <a:lstStyle/>
        <a:p>
          <a:endParaRPr lang="en-US"/>
        </a:p>
      </dgm:t>
    </dgm:pt>
    <dgm:pt modelId="{FB027F69-1087-4E83-BF04-A5C0F2DCA53C}">
      <dgm:prSet/>
      <dgm:spPr/>
      <dgm:t>
        <a:bodyPr/>
        <a:lstStyle/>
        <a:p>
          <a:r>
            <a:rPr lang="en-US" dirty="0"/>
            <a:t>Standards of Learning </a:t>
          </a:r>
        </a:p>
      </dgm:t>
    </dgm:pt>
    <dgm:pt modelId="{FE9B1F68-8FBB-477D-8BB5-B790B116B43B}" type="parTrans" cxnId="{EF17CC02-CE02-4A78-BCDC-E234120EB1B5}">
      <dgm:prSet/>
      <dgm:spPr/>
      <dgm:t>
        <a:bodyPr/>
        <a:lstStyle/>
        <a:p>
          <a:endParaRPr lang="en-US"/>
        </a:p>
      </dgm:t>
    </dgm:pt>
    <dgm:pt modelId="{6BAFE5E6-8F40-4355-96AA-95993D1686C1}" type="sibTrans" cxnId="{EF17CC02-CE02-4A78-BCDC-E234120EB1B5}">
      <dgm:prSet/>
      <dgm:spPr/>
      <dgm:t>
        <a:bodyPr/>
        <a:lstStyle/>
        <a:p>
          <a:endParaRPr lang="en-US"/>
        </a:p>
      </dgm:t>
    </dgm:pt>
    <dgm:pt modelId="{BBCA2CB9-B4AB-49A1-B78D-3AA1F1CD9941}">
      <dgm:prSet/>
      <dgm:spPr/>
      <dgm:t>
        <a:bodyPr/>
        <a:lstStyle/>
        <a:p>
          <a:r>
            <a:rPr lang="en-US" dirty="0"/>
            <a:t>Resources </a:t>
          </a:r>
        </a:p>
      </dgm:t>
    </dgm:pt>
    <dgm:pt modelId="{35094300-C032-4CC0-AC12-61D0BA4402C1}" type="parTrans" cxnId="{7C28A83E-B2C3-4FB8-984D-05BAEC7F5E6E}">
      <dgm:prSet/>
      <dgm:spPr/>
      <dgm:t>
        <a:bodyPr/>
        <a:lstStyle/>
        <a:p>
          <a:endParaRPr lang="en-US"/>
        </a:p>
      </dgm:t>
    </dgm:pt>
    <dgm:pt modelId="{BC34CC20-7F0D-4BBF-BF75-168AB3B33975}" type="sibTrans" cxnId="{7C28A83E-B2C3-4FB8-984D-05BAEC7F5E6E}">
      <dgm:prSet/>
      <dgm:spPr/>
      <dgm:t>
        <a:bodyPr/>
        <a:lstStyle/>
        <a:p>
          <a:endParaRPr lang="en-US"/>
        </a:p>
      </dgm:t>
    </dgm:pt>
    <dgm:pt modelId="{1A355685-3A6E-49AE-917E-C436BCB2D3D8}" type="pres">
      <dgm:prSet presAssocID="{CEF96C73-B56E-4769-92ED-91BD190A0F5C}" presName="Name0" presStyleCnt="0">
        <dgm:presLayoutVars>
          <dgm:dir/>
          <dgm:resizeHandles val="exact"/>
        </dgm:presLayoutVars>
      </dgm:prSet>
      <dgm:spPr/>
    </dgm:pt>
    <dgm:pt modelId="{8D0AB1A5-DBF4-46EB-AA57-8FCB34CA6F5E}" type="pres">
      <dgm:prSet presAssocID="{8DAD4A9D-820A-4AD5-9406-41956D63B3A2}" presName="node" presStyleLbl="node1" presStyleIdx="0" presStyleCnt="4">
        <dgm:presLayoutVars>
          <dgm:bulletEnabled val="1"/>
        </dgm:presLayoutVars>
      </dgm:prSet>
      <dgm:spPr/>
    </dgm:pt>
    <dgm:pt modelId="{1B2174C6-1AB6-469B-8589-5A0DED279793}" type="pres">
      <dgm:prSet presAssocID="{948BE8C8-B2CA-44EE-B571-7E94923F4937}" presName="sibTrans" presStyleLbl="sibTrans1D1" presStyleIdx="0" presStyleCnt="3"/>
      <dgm:spPr/>
    </dgm:pt>
    <dgm:pt modelId="{73BEB96F-82E1-4F8A-8CD2-B70C04F5B983}" type="pres">
      <dgm:prSet presAssocID="{948BE8C8-B2CA-44EE-B571-7E94923F4937}" presName="connectorText" presStyleLbl="sibTrans1D1" presStyleIdx="0" presStyleCnt="3"/>
      <dgm:spPr/>
    </dgm:pt>
    <dgm:pt modelId="{5CABB019-7A60-434C-8F07-B0BE400F332E}" type="pres">
      <dgm:prSet presAssocID="{17CBCF85-37D7-466A-82DB-4E317E4CE018}" presName="node" presStyleLbl="node1" presStyleIdx="1" presStyleCnt="4">
        <dgm:presLayoutVars>
          <dgm:bulletEnabled val="1"/>
        </dgm:presLayoutVars>
      </dgm:prSet>
      <dgm:spPr/>
    </dgm:pt>
    <dgm:pt modelId="{E2616D19-B20D-4EC7-A14C-D6BC4665FD43}" type="pres">
      <dgm:prSet presAssocID="{FC3420AC-2305-4860-871B-B7DF1E7ACF1D}" presName="sibTrans" presStyleLbl="sibTrans1D1" presStyleIdx="1" presStyleCnt="3"/>
      <dgm:spPr/>
    </dgm:pt>
    <dgm:pt modelId="{97576AAA-F07F-4BD5-9DC1-2DDCE551596E}" type="pres">
      <dgm:prSet presAssocID="{FC3420AC-2305-4860-871B-B7DF1E7ACF1D}" presName="connectorText" presStyleLbl="sibTrans1D1" presStyleIdx="1" presStyleCnt="3"/>
      <dgm:spPr/>
    </dgm:pt>
    <dgm:pt modelId="{70E822F8-0681-4D90-AE9B-39B682032F69}" type="pres">
      <dgm:prSet presAssocID="{FB027F69-1087-4E83-BF04-A5C0F2DCA53C}" presName="node" presStyleLbl="node1" presStyleIdx="2" presStyleCnt="4">
        <dgm:presLayoutVars>
          <dgm:bulletEnabled val="1"/>
        </dgm:presLayoutVars>
      </dgm:prSet>
      <dgm:spPr/>
    </dgm:pt>
    <dgm:pt modelId="{BDEA4F1F-224E-428E-816C-F7564C8D5079}" type="pres">
      <dgm:prSet presAssocID="{6BAFE5E6-8F40-4355-96AA-95993D1686C1}" presName="sibTrans" presStyleLbl="sibTrans1D1" presStyleIdx="2" presStyleCnt="3"/>
      <dgm:spPr/>
    </dgm:pt>
    <dgm:pt modelId="{C73ADD27-596C-46D2-A928-0E6ECB08A339}" type="pres">
      <dgm:prSet presAssocID="{6BAFE5E6-8F40-4355-96AA-95993D1686C1}" presName="connectorText" presStyleLbl="sibTrans1D1" presStyleIdx="2" presStyleCnt="3"/>
      <dgm:spPr/>
    </dgm:pt>
    <dgm:pt modelId="{BEBDC688-9DB6-463A-A0EC-D275C5519763}" type="pres">
      <dgm:prSet presAssocID="{BBCA2CB9-B4AB-49A1-B78D-3AA1F1CD9941}" presName="node" presStyleLbl="node1" presStyleIdx="3" presStyleCnt="4">
        <dgm:presLayoutVars>
          <dgm:bulletEnabled val="1"/>
        </dgm:presLayoutVars>
      </dgm:prSet>
      <dgm:spPr/>
    </dgm:pt>
  </dgm:ptLst>
  <dgm:cxnLst>
    <dgm:cxn modelId="{EF17CC02-CE02-4A78-BCDC-E234120EB1B5}" srcId="{CEF96C73-B56E-4769-92ED-91BD190A0F5C}" destId="{FB027F69-1087-4E83-BF04-A5C0F2DCA53C}" srcOrd="2" destOrd="0" parTransId="{FE9B1F68-8FBB-477D-8BB5-B790B116B43B}" sibTransId="{6BAFE5E6-8F40-4355-96AA-95993D1686C1}"/>
    <dgm:cxn modelId="{CBE52F07-9F85-4044-B681-9CAC863BA62A}" type="presOf" srcId="{948BE8C8-B2CA-44EE-B571-7E94923F4937}" destId="{73BEB96F-82E1-4F8A-8CD2-B70C04F5B983}" srcOrd="1" destOrd="0" presId="urn:microsoft.com/office/officeart/2005/8/layout/bProcess3"/>
    <dgm:cxn modelId="{99A22E12-2B0D-4FAD-94B4-D56AADD695D8}" type="presOf" srcId="{BBCA2CB9-B4AB-49A1-B78D-3AA1F1CD9941}" destId="{BEBDC688-9DB6-463A-A0EC-D275C5519763}" srcOrd="0" destOrd="0" presId="urn:microsoft.com/office/officeart/2005/8/layout/bProcess3"/>
    <dgm:cxn modelId="{6507D212-C15F-4666-B246-C36E35CFB06B}" type="presOf" srcId="{FB027F69-1087-4E83-BF04-A5C0F2DCA53C}" destId="{70E822F8-0681-4D90-AE9B-39B682032F69}" srcOrd="0" destOrd="0" presId="urn:microsoft.com/office/officeart/2005/8/layout/bProcess3"/>
    <dgm:cxn modelId="{63BE6E13-E172-46E6-96AD-58E28E22BA4F}" type="presOf" srcId="{CEF96C73-B56E-4769-92ED-91BD190A0F5C}" destId="{1A355685-3A6E-49AE-917E-C436BCB2D3D8}" srcOrd="0" destOrd="0" presId="urn:microsoft.com/office/officeart/2005/8/layout/bProcess3"/>
    <dgm:cxn modelId="{7C28A83E-B2C3-4FB8-984D-05BAEC7F5E6E}" srcId="{CEF96C73-B56E-4769-92ED-91BD190A0F5C}" destId="{BBCA2CB9-B4AB-49A1-B78D-3AA1F1CD9941}" srcOrd="3" destOrd="0" parTransId="{35094300-C032-4CC0-AC12-61D0BA4402C1}" sibTransId="{BC34CC20-7F0D-4BBF-BF75-168AB3B33975}"/>
    <dgm:cxn modelId="{F7CBFB50-6F6A-4E53-9F3D-C1B89564D100}" type="presOf" srcId="{8DAD4A9D-820A-4AD5-9406-41956D63B3A2}" destId="{8D0AB1A5-DBF4-46EB-AA57-8FCB34CA6F5E}" srcOrd="0" destOrd="0" presId="urn:microsoft.com/office/officeart/2005/8/layout/bProcess3"/>
    <dgm:cxn modelId="{E5ED7971-147C-47A4-A6DC-5C73A5661C92}" type="presOf" srcId="{6BAFE5E6-8F40-4355-96AA-95993D1686C1}" destId="{C73ADD27-596C-46D2-A928-0E6ECB08A339}" srcOrd="1" destOrd="0" presId="urn:microsoft.com/office/officeart/2005/8/layout/bProcess3"/>
    <dgm:cxn modelId="{A9E5EE75-6DDD-4351-87D8-0255D2CA2DA6}" srcId="{CEF96C73-B56E-4769-92ED-91BD190A0F5C}" destId="{17CBCF85-37D7-466A-82DB-4E317E4CE018}" srcOrd="1" destOrd="0" parTransId="{9D080A9A-8A27-46A9-B702-54F8932D96D4}" sibTransId="{FC3420AC-2305-4860-871B-B7DF1E7ACF1D}"/>
    <dgm:cxn modelId="{26382280-FB2F-477A-A118-B41320BF3BF6}" type="presOf" srcId="{FC3420AC-2305-4860-871B-B7DF1E7ACF1D}" destId="{E2616D19-B20D-4EC7-A14C-D6BC4665FD43}" srcOrd="0" destOrd="0" presId="urn:microsoft.com/office/officeart/2005/8/layout/bProcess3"/>
    <dgm:cxn modelId="{0BB99383-3A45-43C8-8AFA-9D98FDA5E1DE}" type="presOf" srcId="{FC3420AC-2305-4860-871B-B7DF1E7ACF1D}" destId="{97576AAA-F07F-4BD5-9DC1-2DDCE551596E}" srcOrd="1" destOrd="0" presId="urn:microsoft.com/office/officeart/2005/8/layout/bProcess3"/>
    <dgm:cxn modelId="{362B62B6-F31A-4081-BBB2-E8721F3ADE1B}" type="presOf" srcId="{948BE8C8-B2CA-44EE-B571-7E94923F4937}" destId="{1B2174C6-1AB6-469B-8589-5A0DED279793}" srcOrd="0" destOrd="0" presId="urn:microsoft.com/office/officeart/2005/8/layout/bProcess3"/>
    <dgm:cxn modelId="{831D3EBB-DD73-4309-8121-1F3FA1E46888}" type="presOf" srcId="{17CBCF85-37D7-466A-82DB-4E317E4CE018}" destId="{5CABB019-7A60-434C-8F07-B0BE400F332E}" srcOrd="0" destOrd="0" presId="urn:microsoft.com/office/officeart/2005/8/layout/bProcess3"/>
    <dgm:cxn modelId="{A8A825C7-A790-4811-90AD-88189C6FD492}" type="presOf" srcId="{6BAFE5E6-8F40-4355-96AA-95993D1686C1}" destId="{BDEA4F1F-224E-428E-816C-F7564C8D5079}" srcOrd="0" destOrd="0" presId="urn:microsoft.com/office/officeart/2005/8/layout/bProcess3"/>
    <dgm:cxn modelId="{0FFAC3F2-8AF8-4765-B6EB-0B8C3358ABC9}" srcId="{CEF96C73-B56E-4769-92ED-91BD190A0F5C}" destId="{8DAD4A9D-820A-4AD5-9406-41956D63B3A2}" srcOrd="0" destOrd="0" parTransId="{1A17BA7D-654A-4B41-A7F4-4BF0401667BE}" sibTransId="{948BE8C8-B2CA-44EE-B571-7E94923F4937}"/>
    <dgm:cxn modelId="{C19A53B3-ABF4-4AFE-BEEA-AA1CB3703A04}" type="presParOf" srcId="{1A355685-3A6E-49AE-917E-C436BCB2D3D8}" destId="{8D0AB1A5-DBF4-46EB-AA57-8FCB34CA6F5E}" srcOrd="0" destOrd="0" presId="urn:microsoft.com/office/officeart/2005/8/layout/bProcess3"/>
    <dgm:cxn modelId="{604C65D1-3435-4B03-A5DB-AD29C8D89DEE}" type="presParOf" srcId="{1A355685-3A6E-49AE-917E-C436BCB2D3D8}" destId="{1B2174C6-1AB6-469B-8589-5A0DED279793}" srcOrd="1" destOrd="0" presId="urn:microsoft.com/office/officeart/2005/8/layout/bProcess3"/>
    <dgm:cxn modelId="{BCCFD498-4248-4D1B-ABB4-126BA7052D24}" type="presParOf" srcId="{1B2174C6-1AB6-469B-8589-5A0DED279793}" destId="{73BEB96F-82E1-4F8A-8CD2-B70C04F5B983}" srcOrd="0" destOrd="0" presId="urn:microsoft.com/office/officeart/2005/8/layout/bProcess3"/>
    <dgm:cxn modelId="{D52B9527-6439-48DB-9DA5-CD9FB17F5D53}" type="presParOf" srcId="{1A355685-3A6E-49AE-917E-C436BCB2D3D8}" destId="{5CABB019-7A60-434C-8F07-B0BE400F332E}" srcOrd="2" destOrd="0" presId="urn:microsoft.com/office/officeart/2005/8/layout/bProcess3"/>
    <dgm:cxn modelId="{C9248CE2-9913-4905-9DA5-9B6983BF79CA}" type="presParOf" srcId="{1A355685-3A6E-49AE-917E-C436BCB2D3D8}" destId="{E2616D19-B20D-4EC7-A14C-D6BC4665FD43}" srcOrd="3" destOrd="0" presId="urn:microsoft.com/office/officeart/2005/8/layout/bProcess3"/>
    <dgm:cxn modelId="{F389038E-E854-4761-99B9-E172802A218E}" type="presParOf" srcId="{E2616D19-B20D-4EC7-A14C-D6BC4665FD43}" destId="{97576AAA-F07F-4BD5-9DC1-2DDCE551596E}" srcOrd="0" destOrd="0" presId="urn:microsoft.com/office/officeart/2005/8/layout/bProcess3"/>
    <dgm:cxn modelId="{4698B278-401A-42FE-B3D5-A6ECC12CFC0C}" type="presParOf" srcId="{1A355685-3A6E-49AE-917E-C436BCB2D3D8}" destId="{70E822F8-0681-4D90-AE9B-39B682032F69}" srcOrd="4" destOrd="0" presId="urn:microsoft.com/office/officeart/2005/8/layout/bProcess3"/>
    <dgm:cxn modelId="{AEBF6D0C-5901-4BFF-9310-57B6ACB26A34}" type="presParOf" srcId="{1A355685-3A6E-49AE-917E-C436BCB2D3D8}" destId="{BDEA4F1F-224E-428E-816C-F7564C8D5079}" srcOrd="5" destOrd="0" presId="urn:microsoft.com/office/officeart/2005/8/layout/bProcess3"/>
    <dgm:cxn modelId="{E6DA0BEA-FA00-4571-831D-DA013D1C81ED}" type="presParOf" srcId="{BDEA4F1F-224E-428E-816C-F7564C8D5079}" destId="{C73ADD27-596C-46D2-A928-0E6ECB08A339}" srcOrd="0" destOrd="0" presId="urn:microsoft.com/office/officeart/2005/8/layout/bProcess3"/>
    <dgm:cxn modelId="{0E8475C1-05B9-4EB3-BBE9-A24A9BEFD55D}" type="presParOf" srcId="{1A355685-3A6E-49AE-917E-C436BCB2D3D8}" destId="{BEBDC688-9DB6-463A-A0EC-D275C5519763}"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01528A-FF49-4656-96E9-120A1498E9BB}"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AD58E337-9C45-46C4-902C-C2A299045267}">
      <dgm:prSet phldrT="[Text]"/>
      <dgm:spPr/>
      <dgm:t>
        <a:bodyPr/>
        <a:lstStyle/>
        <a:p>
          <a:r>
            <a:rPr lang="en-US">
              <a:latin typeface="+mn-lt"/>
            </a:rPr>
            <a:t>Purpose</a:t>
          </a:r>
        </a:p>
      </dgm:t>
    </dgm:pt>
    <dgm:pt modelId="{E6315BEF-4BA6-479B-90DC-25D5A89365FD}" type="parTrans" cxnId="{F740B826-4311-4E76-A953-0B30EDDD952E}">
      <dgm:prSet/>
      <dgm:spPr/>
      <dgm:t>
        <a:bodyPr/>
        <a:lstStyle/>
        <a:p>
          <a:endParaRPr lang="en-US"/>
        </a:p>
      </dgm:t>
    </dgm:pt>
    <dgm:pt modelId="{51A9BDC0-1F1D-444E-B77C-EB87481BB364}" type="sibTrans" cxnId="{F740B826-4311-4E76-A953-0B30EDDD952E}">
      <dgm:prSet/>
      <dgm:spPr/>
      <dgm:t>
        <a:bodyPr/>
        <a:lstStyle/>
        <a:p>
          <a:endParaRPr lang="en-US"/>
        </a:p>
      </dgm:t>
    </dgm:pt>
    <dgm:pt modelId="{E4F1998D-709D-4323-A277-AAB0282EDA04}">
      <dgm:prSet phldrT="[Text]"/>
      <dgm:spPr/>
      <dgm:t>
        <a:bodyPr/>
        <a:lstStyle/>
        <a:p>
          <a:r>
            <a:rPr lang="en-US">
              <a:latin typeface="+mn-lt"/>
            </a:rPr>
            <a:t>Access to Educational Technology</a:t>
          </a:r>
        </a:p>
      </dgm:t>
    </dgm:pt>
    <dgm:pt modelId="{2A2F210C-B370-475C-B169-45C2D36AE060}" type="parTrans" cxnId="{F9C609BC-CAC7-443C-8F23-66E777E24065}">
      <dgm:prSet/>
      <dgm:spPr/>
      <dgm:t>
        <a:bodyPr/>
        <a:lstStyle/>
        <a:p>
          <a:endParaRPr lang="en-US"/>
        </a:p>
      </dgm:t>
    </dgm:pt>
    <dgm:pt modelId="{5C522DE0-19FA-41CE-8625-70749B9EE562}" type="sibTrans" cxnId="{F9C609BC-CAC7-443C-8F23-66E777E24065}">
      <dgm:prSet/>
      <dgm:spPr/>
      <dgm:t>
        <a:bodyPr/>
        <a:lstStyle/>
        <a:p>
          <a:endParaRPr lang="en-US"/>
        </a:p>
      </dgm:t>
    </dgm:pt>
    <dgm:pt modelId="{65B39F0C-EA0F-413D-A80D-59B739EEAC48}">
      <dgm:prSet phldrT="[Text]"/>
      <dgm:spPr/>
      <dgm:t>
        <a:bodyPr/>
        <a:lstStyle/>
        <a:p>
          <a:r>
            <a:rPr lang="en-US" dirty="0">
              <a:latin typeface="+mn-lt"/>
            </a:rPr>
            <a:t>Use to Educational Technology</a:t>
          </a:r>
        </a:p>
      </dgm:t>
    </dgm:pt>
    <dgm:pt modelId="{17E5019F-878B-4EC4-B34F-507E1980B21B}" type="parTrans" cxnId="{2E56E7F3-D19B-4D89-B431-8D2504EAC943}">
      <dgm:prSet/>
      <dgm:spPr/>
      <dgm:t>
        <a:bodyPr/>
        <a:lstStyle/>
        <a:p>
          <a:endParaRPr lang="en-US"/>
        </a:p>
      </dgm:t>
    </dgm:pt>
    <dgm:pt modelId="{139990BD-A042-4819-AC8C-921E8C87E915}" type="sibTrans" cxnId="{2E56E7F3-D19B-4D89-B431-8D2504EAC943}">
      <dgm:prSet/>
      <dgm:spPr/>
      <dgm:t>
        <a:bodyPr/>
        <a:lstStyle/>
        <a:p>
          <a:endParaRPr lang="en-US"/>
        </a:p>
      </dgm:t>
    </dgm:pt>
    <dgm:pt modelId="{A1AD6D62-4C9D-43D0-AC64-7701B4FA4735}">
      <dgm:prSet phldrT="[Text]"/>
      <dgm:spPr/>
      <dgm:t>
        <a:bodyPr/>
        <a:lstStyle/>
        <a:p>
          <a:r>
            <a:rPr lang="en-US">
              <a:latin typeface="+mn-lt"/>
            </a:rPr>
            <a:t>Definitions</a:t>
          </a:r>
        </a:p>
      </dgm:t>
    </dgm:pt>
    <dgm:pt modelId="{9DEC3823-6901-43D0-A08E-94CFED59A427}" type="parTrans" cxnId="{F05151E1-B152-4B4C-AEF9-C22D8865DD32}">
      <dgm:prSet/>
      <dgm:spPr/>
      <dgm:t>
        <a:bodyPr/>
        <a:lstStyle/>
        <a:p>
          <a:endParaRPr lang="en-US"/>
        </a:p>
      </dgm:t>
    </dgm:pt>
    <dgm:pt modelId="{FFDC9EDF-679E-491E-B8C1-4B19024331BB}" type="sibTrans" cxnId="{F05151E1-B152-4B4C-AEF9-C22D8865DD32}">
      <dgm:prSet/>
      <dgm:spPr/>
      <dgm:t>
        <a:bodyPr/>
        <a:lstStyle/>
        <a:p>
          <a:endParaRPr lang="en-US"/>
        </a:p>
      </dgm:t>
    </dgm:pt>
    <dgm:pt modelId="{E6F0C1A4-AA0D-4A54-9657-CB45AF216904}">
      <dgm:prSet phldrT="[Text]"/>
      <dgm:spPr/>
      <dgm:t>
        <a:bodyPr/>
        <a:lstStyle/>
        <a:p>
          <a:r>
            <a:rPr lang="en-US">
              <a:latin typeface="+mn-lt"/>
            </a:rPr>
            <a:t>Instructional Design</a:t>
          </a:r>
        </a:p>
      </dgm:t>
    </dgm:pt>
    <dgm:pt modelId="{1E278C7E-0EDE-4F2A-B595-46C84FC9E023}" type="parTrans" cxnId="{736152EF-1E2C-4F99-A1DA-A81C50FA2C90}">
      <dgm:prSet/>
      <dgm:spPr/>
      <dgm:t>
        <a:bodyPr/>
        <a:lstStyle/>
        <a:p>
          <a:endParaRPr lang="en-US"/>
        </a:p>
      </dgm:t>
    </dgm:pt>
    <dgm:pt modelId="{529054D0-0237-4794-98F6-0DAB43C48D05}" type="sibTrans" cxnId="{736152EF-1E2C-4F99-A1DA-A81C50FA2C90}">
      <dgm:prSet/>
      <dgm:spPr/>
      <dgm:t>
        <a:bodyPr/>
        <a:lstStyle/>
        <a:p>
          <a:endParaRPr lang="en-US"/>
        </a:p>
      </dgm:t>
    </dgm:pt>
    <dgm:pt modelId="{D9A0BB54-0E00-4317-AE36-6AAE2EA9C7C1}" type="pres">
      <dgm:prSet presAssocID="{0101528A-FF49-4656-96E9-120A1498E9BB}" presName="vert0" presStyleCnt="0">
        <dgm:presLayoutVars>
          <dgm:dir/>
          <dgm:animOne val="branch"/>
          <dgm:animLvl val="lvl"/>
        </dgm:presLayoutVars>
      </dgm:prSet>
      <dgm:spPr/>
    </dgm:pt>
    <dgm:pt modelId="{5C641C05-36FF-4AF9-B506-B3D06BBCF58F}" type="pres">
      <dgm:prSet presAssocID="{AD58E337-9C45-46C4-902C-C2A299045267}" presName="thickLine" presStyleLbl="alignNode1" presStyleIdx="0" presStyleCnt="5"/>
      <dgm:spPr/>
    </dgm:pt>
    <dgm:pt modelId="{265A197C-1F1D-41DA-8545-01D5FA0A3DC5}" type="pres">
      <dgm:prSet presAssocID="{AD58E337-9C45-46C4-902C-C2A299045267}" presName="horz1" presStyleCnt="0"/>
      <dgm:spPr/>
    </dgm:pt>
    <dgm:pt modelId="{C3189E1E-D0B1-43EC-BD44-880D3D628AB0}" type="pres">
      <dgm:prSet presAssocID="{AD58E337-9C45-46C4-902C-C2A299045267}" presName="tx1" presStyleLbl="revTx" presStyleIdx="0" presStyleCnt="5"/>
      <dgm:spPr/>
    </dgm:pt>
    <dgm:pt modelId="{0F1BA96E-A8CF-4058-8EDE-1EB0469D3E74}" type="pres">
      <dgm:prSet presAssocID="{AD58E337-9C45-46C4-902C-C2A299045267}" presName="vert1" presStyleCnt="0"/>
      <dgm:spPr/>
    </dgm:pt>
    <dgm:pt modelId="{82003248-A431-43B6-B6EF-326E61566865}" type="pres">
      <dgm:prSet presAssocID="{A1AD6D62-4C9D-43D0-AC64-7701B4FA4735}" presName="thickLine" presStyleLbl="alignNode1" presStyleIdx="1" presStyleCnt="5"/>
      <dgm:spPr/>
    </dgm:pt>
    <dgm:pt modelId="{9BDD1EA3-43CF-47AC-BC90-ABA95BC2F6DD}" type="pres">
      <dgm:prSet presAssocID="{A1AD6D62-4C9D-43D0-AC64-7701B4FA4735}" presName="horz1" presStyleCnt="0"/>
      <dgm:spPr/>
    </dgm:pt>
    <dgm:pt modelId="{94CFE3D7-2357-474E-929C-6EF0A43CC759}" type="pres">
      <dgm:prSet presAssocID="{A1AD6D62-4C9D-43D0-AC64-7701B4FA4735}" presName="tx1" presStyleLbl="revTx" presStyleIdx="1" presStyleCnt="5"/>
      <dgm:spPr/>
    </dgm:pt>
    <dgm:pt modelId="{4189EBC2-5FBB-4D90-A1B3-803CBF339182}" type="pres">
      <dgm:prSet presAssocID="{A1AD6D62-4C9D-43D0-AC64-7701B4FA4735}" presName="vert1" presStyleCnt="0"/>
      <dgm:spPr/>
    </dgm:pt>
    <dgm:pt modelId="{C37A918F-D414-4B2C-A304-CC9103ADA369}" type="pres">
      <dgm:prSet presAssocID="{E4F1998D-709D-4323-A277-AAB0282EDA04}" presName="thickLine" presStyleLbl="alignNode1" presStyleIdx="2" presStyleCnt="5"/>
      <dgm:spPr/>
    </dgm:pt>
    <dgm:pt modelId="{24EBF5D8-B0D4-4170-8941-20A267987FC0}" type="pres">
      <dgm:prSet presAssocID="{E4F1998D-709D-4323-A277-AAB0282EDA04}" presName="horz1" presStyleCnt="0"/>
      <dgm:spPr/>
    </dgm:pt>
    <dgm:pt modelId="{128985B6-144E-4C47-8C6C-A5B101175C2B}" type="pres">
      <dgm:prSet presAssocID="{E4F1998D-709D-4323-A277-AAB0282EDA04}" presName="tx1" presStyleLbl="revTx" presStyleIdx="2" presStyleCnt="5"/>
      <dgm:spPr/>
    </dgm:pt>
    <dgm:pt modelId="{1E73D21B-A19A-4A5A-BAAE-F05DA22AD605}" type="pres">
      <dgm:prSet presAssocID="{E4F1998D-709D-4323-A277-AAB0282EDA04}" presName="vert1" presStyleCnt="0"/>
      <dgm:spPr/>
    </dgm:pt>
    <dgm:pt modelId="{DEE62188-1582-412F-96B8-4D87148B74CE}" type="pres">
      <dgm:prSet presAssocID="{65B39F0C-EA0F-413D-A80D-59B739EEAC48}" presName="thickLine" presStyleLbl="alignNode1" presStyleIdx="3" presStyleCnt="5"/>
      <dgm:spPr/>
    </dgm:pt>
    <dgm:pt modelId="{14423530-436E-4E43-9567-FBDD6D4D43A4}" type="pres">
      <dgm:prSet presAssocID="{65B39F0C-EA0F-413D-A80D-59B739EEAC48}" presName="horz1" presStyleCnt="0"/>
      <dgm:spPr/>
    </dgm:pt>
    <dgm:pt modelId="{CD6579E2-1481-45DD-8931-E3F025746D07}" type="pres">
      <dgm:prSet presAssocID="{65B39F0C-EA0F-413D-A80D-59B739EEAC48}" presName="tx1" presStyleLbl="revTx" presStyleIdx="3" presStyleCnt="5"/>
      <dgm:spPr/>
    </dgm:pt>
    <dgm:pt modelId="{3E122CCA-F107-40AC-BE45-FE83F90F9D9F}" type="pres">
      <dgm:prSet presAssocID="{65B39F0C-EA0F-413D-A80D-59B739EEAC48}" presName="vert1" presStyleCnt="0"/>
      <dgm:spPr/>
    </dgm:pt>
    <dgm:pt modelId="{B41BCD53-F511-41A7-B82F-E76E8EDDA8FE}" type="pres">
      <dgm:prSet presAssocID="{E6F0C1A4-AA0D-4A54-9657-CB45AF216904}" presName="thickLine" presStyleLbl="alignNode1" presStyleIdx="4" presStyleCnt="5"/>
      <dgm:spPr/>
    </dgm:pt>
    <dgm:pt modelId="{7EC121B0-F8D6-4F7F-8818-DA33CCA856DF}" type="pres">
      <dgm:prSet presAssocID="{E6F0C1A4-AA0D-4A54-9657-CB45AF216904}" presName="horz1" presStyleCnt="0"/>
      <dgm:spPr/>
    </dgm:pt>
    <dgm:pt modelId="{2FBA05B8-BDFA-402A-8960-B0AC8BE6A844}" type="pres">
      <dgm:prSet presAssocID="{E6F0C1A4-AA0D-4A54-9657-CB45AF216904}" presName="tx1" presStyleLbl="revTx" presStyleIdx="4" presStyleCnt="5"/>
      <dgm:spPr/>
    </dgm:pt>
    <dgm:pt modelId="{668CB347-5A3F-46FB-BC9D-E2C9B7B6A918}" type="pres">
      <dgm:prSet presAssocID="{E6F0C1A4-AA0D-4A54-9657-CB45AF216904}" presName="vert1" presStyleCnt="0"/>
      <dgm:spPr/>
    </dgm:pt>
  </dgm:ptLst>
  <dgm:cxnLst>
    <dgm:cxn modelId="{F740B826-4311-4E76-A953-0B30EDDD952E}" srcId="{0101528A-FF49-4656-96E9-120A1498E9BB}" destId="{AD58E337-9C45-46C4-902C-C2A299045267}" srcOrd="0" destOrd="0" parTransId="{E6315BEF-4BA6-479B-90DC-25D5A89365FD}" sibTransId="{51A9BDC0-1F1D-444E-B77C-EB87481BB364}"/>
    <dgm:cxn modelId="{39902139-68C5-454D-AA5A-A344EE17A5A0}" type="presOf" srcId="{E4F1998D-709D-4323-A277-AAB0282EDA04}" destId="{128985B6-144E-4C47-8C6C-A5B101175C2B}" srcOrd="0" destOrd="0" presId="urn:microsoft.com/office/officeart/2008/layout/LinedList"/>
    <dgm:cxn modelId="{8BD1B449-0A4A-4EBA-8694-E590D29E81BF}" type="presOf" srcId="{A1AD6D62-4C9D-43D0-AC64-7701B4FA4735}" destId="{94CFE3D7-2357-474E-929C-6EF0A43CC759}" srcOrd="0" destOrd="0" presId="urn:microsoft.com/office/officeart/2008/layout/LinedList"/>
    <dgm:cxn modelId="{62F3A85A-3CB8-46F5-81C4-9F8873998BB4}" type="presOf" srcId="{65B39F0C-EA0F-413D-A80D-59B739EEAC48}" destId="{CD6579E2-1481-45DD-8931-E3F025746D07}" srcOrd="0" destOrd="0" presId="urn:microsoft.com/office/officeart/2008/layout/LinedList"/>
    <dgm:cxn modelId="{7B039C83-2C28-4A90-AD0B-2D4655B85328}" type="presOf" srcId="{0101528A-FF49-4656-96E9-120A1498E9BB}" destId="{D9A0BB54-0E00-4317-AE36-6AAE2EA9C7C1}" srcOrd="0" destOrd="0" presId="urn:microsoft.com/office/officeart/2008/layout/LinedList"/>
    <dgm:cxn modelId="{7C1040AE-F57A-4669-9627-9D11862DE4B4}" type="presOf" srcId="{AD58E337-9C45-46C4-902C-C2A299045267}" destId="{C3189E1E-D0B1-43EC-BD44-880D3D628AB0}" srcOrd="0" destOrd="0" presId="urn:microsoft.com/office/officeart/2008/layout/LinedList"/>
    <dgm:cxn modelId="{F9C609BC-CAC7-443C-8F23-66E777E24065}" srcId="{0101528A-FF49-4656-96E9-120A1498E9BB}" destId="{E4F1998D-709D-4323-A277-AAB0282EDA04}" srcOrd="2" destOrd="0" parTransId="{2A2F210C-B370-475C-B169-45C2D36AE060}" sibTransId="{5C522DE0-19FA-41CE-8625-70749B9EE562}"/>
    <dgm:cxn modelId="{F05151E1-B152-4B4C-AEF9-C22D8865DD32}" srcId="{0101528A-FF49-4656-96E9-120A1498E9BB}" destId="{A1AD6D62-4C9D-43D0-AC64-7701B4FA4735}" srcOrd="1" destOrd="0" parTransId="{9DEC3823-6901-43D0-A08E-94CFED59A427}" sibTransId="{FFDC9EDF-679E-491E-B8C1-4B19024331BB}"/>
    <dgm:cxn modelId="{9441ACE1-1BF6-4009-8AB8-4D11FA0F5903}" type="presOf" srcId="{E6F0C1A4-AA0D-4A54-9657-CB45AF216904}" destId="{2FBA05B8-BDFA-402A-8960-B0AC8BE6A844}" srcOrd="0" destOrd="0" presId="urn:microsoft.com/office/officeart/2008/layout/LinedList"/>
    <dgm:cxn modelId="{736152EF-1E2C-4F99-A1DA-A81C50FA2C90}" srcId="{0101528A-FF49-4656-96E9-120A1498E9BB}" destId="{E6F0C1A4-AA0D-4A54-9657-CB45AF216904}" srcOrd="4" destOrd="0" parTransId="{1E278C7E-0EDE-4F2A-B595-46C84FC9E023}" sibTransId="{529054D0-0237-4794-98F6-0DAB43C48D05}"/>
    <dgm:cxn modelId="{2E56E7F3-D19B-4D89-B431-8D2504EAC943}" srcId="{0101528A-FF49-4656-96E9-120A1498E9BB}" destId="{65B39F0C-EA0F-413D-A80D-59B739EEAC48}" srcOrd="3" destOrd="0" parTransId="{17E5019F-878B-4EC4-B34F-507E1980B21B}" sibTransId="{139990BD-A042-4819-AC8C-921E8C87E915}"/>
    <dgm:cxn modelId="{87CE4FBF-90CA-490F-9E0A-E416FAF897C7}" type="presParOf" srcId="{D9A0BB54-0E00-4317-AE36-6AAE2EA9C7C1}" destId="{5C641C05-36FF-4AF9-B506-B3D06BBCF58F}" srcOrd="0" destOrd="0" presId="urn:microsoft.com/office/officeart/2008/layout/LinedList"/>
    <dgm:cxn modelId="{3C5BAC48-E8F6-429B-9114-AC5A6AD325DF}" type="presParOf" srcId="{D9A0BB54-0E00-4317-AE36-6AAE2EA9C7C1}" destId="{265A197C-1F1D-41DA-8545-01D5FA0A3DC5}" srcOrd="1" destOrd="0" presId="urn:microsoft.com/office/officeart/2008/layout/LinedList"/>
    <dgm:cxn modelId="{9200164B-A557-405F-990C-4DD0EDDDE301}" type="presParOf" srcId="{265A197C-1F1D-41DA-8545-01D5FA0A3DC5}" destId="{C3189E1E-D0B1-43EC-BD44-880D3D628AB0}" srcOrd="0" destOrd="0" presId="urn:microsoft.com/office/officeart/2008/layout/LinedList"/>
    <dgm:cxn modelId="{1A1CE2D0-1179-4B6D-9C7D-7CB957EE031B}" type="presParOf" srcId="{265A197C-1F1D-41DA-8545-01D5FA0A3DC5}" destId="{0F1BA96E-A8CF-4058-8EDE-1EB0469D3E74}" srcOrd="1" destOrd="0" presId="urn:microsoft.com/office/officeart/2008/layout/LinedList"/>
    <dgm:cxn modelId="{1B4DFAFB-62E6-4455-B5A0-215F598B4C1C}" type="presParOf" srcId="{D9A0BB54-0E00-4317-AE36-6AAE2EA9C7C1}" destId="{82003248-A431-43B6-B6EF-326E61566865}" srcOrd="2" destOrd="0" presId="urn:microsoft.com/office/officeart/2008/layout/LinedList"/>
    <dgm:cxn modelId="{4627C659-82D5-43A0-BA8C-A546591CB44A}" type="presParOf" srcId="{D9A0BB54-0E00-4317-AE36-6AAE2EA9C7C1}" destId="{9BDD1EA3-43CF-47AC-BC90-ABA95BC2F6DD}" srcOrd="3" destOrd="0" presId="urn:microsoft.com/office/officeart/2008/layout/LinedList"/>
    <dgm:cxn modelId="{F0A9FF07-F286-4C1F-8E6E-87C6D6FE71D2}" type="presParOf" srcId="{9BDD1EA3-43CF-47AC-BC90-ABA95BC2F6DD}" destId="{94CFE3D7-2357-474E-929C-6EF0A43CC759}" srcOrd="0" destOrd="0" presId="urn:microsoft.com/office/officeart/2008/layout/LinedList"/>
    <dgm:cxn modelId="{5CC5DA1C-D61D-46E0-99DD-F8E6935B323B}" type="presParOf" srcId="{9BDD1EA3-43CF-47AC-BC90-ABA95BC2F6DD}" destId="{4189EBC2-5FBB-4D90-A1B3-803CBF339182}" srcOrd="1" destOrd="0" presId="urn:microsoft.com/office/officeart/2008/layout/LinedList"/>
    <dgm:cxn modelId="{8FDE90CB-2A43-41FB-9E53-4AE7EF1E3516}" type="presParOf" srcId="{D9A0BB54-0E00-4317-AE36-6AAE2EA9C7C1}" destId="{C37A918F-D414-4B2C-A304-CC9103ADA369}" srcOrd="4" destOrd="0" presId="urn:microsoft.com/office/officeart/2008/layout/LinedList"/>
    <dgm:cxn modelId="{4224D7BF-D7F8-4031-8BD8-9841F410A368}" type="presParOf" srcId="{D9A0BB54-0E00-4317-AE36-6AAE2EA9C7C1}" destId="{24EBF5D8-B0D4-4170-8941-20A267987FC0}" srcOrd="5" destOrd="0" presId="urn:microsoft.com/office/officeart/2008/layout/LinedList"/>
    <dgm:cxn modelId="{D01D0922-63E5-4FAF-9017-5DF22DC5E847}" type="presParOf" srcId="{24EBF5D8-B0D4-4170-8941-20A267987FC0}" destId="{128985B6-144E-4C47-8C6C-A5B101175C2B}" srcOrd="0" destOrd="0" presId="urn:microsoft.com/office/officeart/2008/layout/LinedList"/>
    <dgm:cxn modelId="{355850F1-33F0-444C-A6EF-14FEA38AF242}" type="presParOf" srcId="{24EBF5D8-B0D4-4170-8941-20A267987FC0}" destId="{1E73D21B-A19A-4A5A-BAAE-F05DA22AD605}" srcOrd="1" destOrd="0" presId="urn:microsoft.com/office/officeart/2008/layout/LinedList"/>
    <dgm:cxn modelId="{A2B086E5-E803-45D8-A35A-A17A03555BF6}" type="presParOf" srcId="{D9A0BB54-0E00-4317-AE36-6AAE2EA9C7C1}" destId="{DEE62188-1582-412F-96B8-4D87148B74CE}" srcOrd="6" destOrd="0" presId="urn:microsoft.com/office/officeart/2008/layout/LinedList"/>
    <dgm:cxn modelId="{DC696C5A-8B70-49AA-BD5E-222E8E651CC5}" type="presParOf" srcId="{D9A0BB54-0E00-4317-AE36-6AAE2EA9C7C1}" destId="{14423530-436E-4E43-9567-FBDD6D4D43A4}" srcOrd="7" destOrd="0" presId="urn:microsoft.com/office/officeart/2008/layout/LinedList"/>
    <dgm:cxn modelId="{9CD5C9B1-DE87-42DD-931F-6EC2007C70EA}" type="presParOf" srcId="{14423530-436E-4E43-9567-FBDD6D4D43A4}" destId="{CD6579E2-1481-45DD-8931-E3F025746D07}" srcOrd="0" destOrd="0" presId="urn:microsoft.com/office/officeart/2008/layout/LinedList"/>
    <dgm:cxn modelId="{E08B221E-B438-46A7-8FE9-F0CFF83EA998}" type="presParOf" srcId="{14423530-436E-4E43-9567-FBDD6D4D43A4}" destId="{3E122CCA-F107-40AC-BE45-FE83F90F9D9F}" srcOrd="1" destOrd="0" presId="urn:microsoft.com/office/officeart/2008/layout/LinedList"/>
    <dgm:cxn modelId="{D6120325-EA48-4871-BAD6-E4DF31B73F17}" type="presParOf" srcId="{D9A0BB54-0E00-4317-AE36-6AAE2EA9C7C1}" destId="{B41BCD53-F511-41A7-B82F-E76E8EDDA8FE}" srcOrd="8" destOrd="0" presId="urn:microsoft.com/office/officeart/2008/layout/LinedList"/>
    <dgm:cxn modelId="{3F187B06-8F07-4518-9197-5C9CEBBE1F4B}" type="presParOf" srcId="{D9A0BB54-0E00-4317-AE36-6AAE2EA9C7C1}" destId="{7EC121B0-F8D6-4F7F-8818-DA33CCA856DF}" srcOrd="9" destOrd="0" presId="urn:microsoft.com/office/officeart/2008/layout/LinedList"/>
    <dgm:cxn modelId="{B3E2ABD5-0373-422A-B237-6654791E4593}" type="presParOf" srcId="{7EC121B0-F8D6-4F7F-8818-DA33CCA856DF}" destId="{2FBA05B8-BDFA-402A-8960-B0AC8BE6A844}" srcOrd="0" destOrd="0" presId="urn:microsoft.com/office/officeart/2008/layout/LinedList"/>
    <dgm:cxn modelId="{C0811ED3-5A68-4869-A5AA-17F69060FC56}" type="presParOf" srcId="{7EC121B0-F8D6-4F7F-8818-DA33CCA856DF}" destId="{668CB347-5A3F-46FB-BC9D-E2C9B7B6A918}"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F96C73-B56E-4769-92ED-91BD190A0F5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8DAD4A9D-820A-4AD5-9406-41956D63B3A2}">
      <dgm:prSet phldrT="[Text]"/>
      <dgm:spPr/>
      <dgm:t>
        <a:bodyPr/>
        <a:lstStyle/>
        <a:p>
          <a:r>
            <a:rPr lang="en-US" dirty="0"/>
            <a:t>Virginia Educational Technology Plan</a:t>
          </a:r>
        </a:p>
      </dgm:t>
    </dgm:pt>
    <dgm:pt modelId="{1A17BA7D-654A-4B41-A7F4-4BF0401667BE}" type="parTrans" cxnId="{0FFAC3F2-8AF8-4765-B6EB-0B8C3358ABC9}">
      <dgm:prSet/>
      <dgm:spPr/>
      <dgm:t>
        <a:bodyPr/>
        <a:lstStyle/>
        <a:p>
          <a:endParaRPr lang="en-US"/>
        </a:p>
      </dgm:t>
    </dgm:pt>
    <dgm:pt modelId="{948BE8C8-B2CA-44EE-B571-7E94923F4937}" type="sibTrans" cxnId="{0FFAC3F2-8AF8-4765-B6EB-0B8C3358ABC9}">
      <dgm:prSet/>
      <dgm:spPr/>
      <dgm:t>
        <a:bodyPr/>
        <a:lstStyle/>
        <a:p>
          <a:endParaRPr lang="en-US"/>
        </a:p>
      </dgm:t>
    </dgm:pt>
    <dgm:pt modelId="{17CBCF85-37D7-466A-82DB-4E317E4CE018}">
      <dgm:prSet/>
      <dgm:spPr>
        <a:solidFill>
          <a:schemeClr val="tx2"/>
        </a:solidFill>
      </dgm:spPr>
      <dgm:t>
        <a:bodyPr/>
        <a:lstStyle/>
        <a:p>
          <a:r>
            <a:rPr lang="en-US" dirty="0"/>
            <a:t>Policy</a:t>
          </a:r>
        </a:p>
      </dgm:t>
    </dgm:pt>
    <dgm:pt modelId="{9D080A9A-8A27-46A9-B702-54F8932D96D4}" type="parTrans" cxnId="{A9E5EE75-6DDD-4351-87D8-0255D2CA2DA6}">
      <dgm:prSet/>
      <dgm:spPr/>
      <dgm:t>
        <a:bodyPr/>
        <a:lstStyle/>
        <a:p>
          <a:endParaRPr lang="en-US"/>
        </a:p>
      </dgm:t>
    </dgm:pt>
    <dgm:pt modelId="{FC3420AC-2305-4860-871B-B7DF1E7ACF1D}" type="sibTrans" cxnId="{A9E5EE75-6DDD-4351-87D8-0255D2CA2DA6}">
      <dgm:prSet/>
      <dgm:spPr/>
      <dgm:t>
        <a:bodyPr/>
        <a:lstStyle/>
        <a:p>
          <a:endParaRPr lang="en-US"/>
        </a:p>
      </dgm:t>
    </dgm:pt>
    <dgm:pt modelId="{FB027F69-1087-4E83-BF04-A5C0F2DCA53C}">
      <dgm:prSet/>
      <dgm:spPr>
        <a:solidFill>
          <a:schemeClr val="accent6"/>
        </a:solidFill>
      </dgm:spPr>
      <dgm:t>
        <a:bodyPr/>
        <a:lstStyle/>
        <a:p>
          <a:r>
            <a:rPr lang="en-US" dirty="0"/>
            <a:t>Standards of Learning </a:t>
          </a:r>
        </a:p>
      </dgm:t>
    </dgm:pt>
    <dgm:pt modelId="{FE9B1F68-8FBB-477D-8BB5-B790B116B43B}" type="parTrans" cxnId="{EF17CC02-CE02-4A78-BCDC-E234120EB1B5}">
      <dgm:prSet/>
      <dgm:spPr/>
      <dgm:t>
        <a:bodyPr/>
        <a:lstStyle/>
        <a:p>
          <a:endParaRPr lang="en-US"/>
        </a:p>
      </dgm:t>
    </dgm:pt>
    <dgm:pt modelId="{6BAFE5E6-8F40-4355-96AA-95993D1686C1}" type="sibTrans" cxnId="{EF17CC02-CE02-4A78-BCDC-E234120EB1B5}">
      <dgm:prSet/>
      <dgm:spPr/>
      <dgm:t>
        <a:bodyPr/>
        <a:lstStyle/>
        <a:p>
          <a:endParaRPr lang="en-US"/>
        </a:p>
      </dgm:t>
    </dgm:pt>
    <dgm:pt modelId="{BBCA2CB9-B4AB-49A1-B78D-3AA1F1CD9941}">
      <dgm:prSet/>
      <dgm:spPr/>
      <dgm:t>
        <a:bodyPr/>
        <a:lstStyle/>
        <a:p>
          <a:r>
            <a:rPr lang="en-US" dirty="0"/>
            <a:t>Resources </a:t>
          </a:r>
        </a:p>
      </dgm:t>
    </dgm:pt>
    <dgm:pt modelId="{35094300-C032-4CC0-AC12-61D0BA4402C1}" type="parTrans" cxnId="{7C28A83E-B2C3-4FB8-984D-05BAEC7F5E6E}">
      <dgm:prSet/>
      <dgm:spPr/>
      <dgm:t>
        <a:bodyPr/>
        <a:lstStyle/>
        <a:p>
          <a:endParaRPr lang="en-US"/>
        </a:p>
      </dgm:t>
    </dgm:pt>
    <dgm:pt modelId="{BC34CC20-7F0D-4BBF-BF75-168AB3B33975}" type="sibTrans" cxnId="{7C28A83E-B2C3-4FB8-984D-05BAEC7F5E6E}">
      <dgm:prSet/>
      <dgm:spPr/>
      <dgm:t>
        <a:bodyPr/>
        <a:lstStyle/>
        <a:p>
          <a:endParaRPr lang="en-US"/>
        </a:p>
      </dgm:t>
    </dgm:pt>
    <dgm:pt modelId="{1A355685-3A6E-49AE-917E-C436BCB2D3D8}" type="pres">
      <dgm:prSet presAssocID="{CEF96C73-B56E-4769-92ED-91BD190A0F5C}" presName="Name0" presStyleCnt="0">
        <dgm:presLayoutVars>
          <dgm:dir/>
          <dgm:resizeHandles val="exact"/>
        </dgm:presLayoutVars>
      </dgm:prSet>
      <dgm:spPr/>
    </dgm:pt>
    <dgm:pt modelId="{8D0AB1A5-DBF4-46EB-AA57-8FCB34CA6F5E}" type="pres">
      <dgm:prSet presAssocID="{8DAD4A9D-820A-4AD5-9406-41956D63B3A2}" presName="node" presStyleLbl="node1" presStyleIdx="0" presStyleCnt="4">
        <dgm:presLayoutVars>
          <dgm:bulletEnabled val="1"/>
        </dgm:presLayoutVars>
      </dgm:prSet>
      <dgm:spPr/>
    </dgm:pt>
    <dgm:pt modelId="{1B2174C6-1AB6-469B-8589-5A0DED279793}" type="pres">
      <dgm:prSet presAssocID="{948BE8C8-B2CA-44EE-B571-7E94923F4937}" presName="sibTrans" presStyleLbl="sibTrans1D1" presStyleIdx="0" presStyleCnt="3"/>
      <dgm:spPr/>
    </dgm:pt>
    <dgm:pt modelId="{73BEB96F-82E1-4F8A-8CD2-B70C04F5B983}" type="pres">
      <dgm:prSet presAssocID="{948BE8C8-B2CA-44EE-B571-7E94923F4937}" presName="connectorText" presStyleLbl="sibTrans1D1" presStyleIdx="0" presStyleCnt="3"/>
      <dgm:spPr/>
    </dgm:pt>
    <dgm:pt modelId="{5CABB019-7A60-434C-8F07-B0BE400F332E}" type="pres">
      <dgm:prSet presAssocID="{17CBCF85-37D7-466A-82DB-4E317E4CE018}" presName="node" presStyleLbl="node1" presStyleIdx="1" presStyleCnt="4">
        <dgm:presLayoutVars>
          <dgm:bulletEnabled val="1"/>
        </dgm:presLayoutVars>
      </dgm:prSet>
      <dgm:spPr/>
    </dgm:pt>
    <dgm:pt modelId="{E2616D19-B20D-4EC7-A14C-D6BC4665FD43}" type="pres">
      <dgm:prSet presAssocID="{FC3420AC-2305-4860-871B-B7DF1E7ACF1D}" presName="sibTrans" presStyleLbl="sibTrans1D1" presStyleIdx="1" presStyleCnt="3"/>
      <dgm:spPr/>
    </dgm:pt>
    <dgm:pt modelId="{97576AAA-F07F-4BD5-9DC1-2DDCE551596E}" type="pres">
      <dgm:prSet presAssocID="{FC3420AC-2305-4860-871B-B7DF1E7ACF1D}" presName="connectorText" presStyleLbl="sibTrans1D1" presStyleIdx="1" presStyleCnt="3"/>
      <dgm:spPr/>
    </dgm:pt>
    <dgm:pt modelId="{70E822F8-0681-4D90-AE9B-39B682032F69}" type="pres">
      <dgm:prSet presAssocID="{FB027F69-1087-4E83-BF04-A5C0F2DCA53C}" presName="node" presStyleLbl="node1" presStyleIdx="2" presStyleCnt="4">
        <dgm:presLayoutVars>
          <dgm:bulletEnabled val="1"/>
        </dgm:presLayoutVars>
      </dgm:prSet>
      <dgm:spPr/>
    </dgm:pt>
    <dgm:pt modelId="{BDEA4F1F-224E-428E-816C-F7564C8D5079}" type="pres">
      <dgm:prSet presAssocID="{6BAFE5E6-8F40-4355-96AA-95993D1686C1}" presName="sibTrans" presStyleLbl="sibTrans1D1" presStyleIdx="2" presStyleCnt="3"/>
      <dgm:spPr/>
    </dgm:pt>
    <dgm:pt modelId="{C73ADD27-596C-46D2-A928-0E6ECB08A339}" type="pres">
      <dgm:prSet presAssocID="{6BAFE5E6-8F40-4355-96AA-95993D1686C1}" presName="connectorText" presStyleLbl="sibTrans1D1" presStyleIdx="2" presStyleCnt="3"/>
      <dgm:spPr/>
    </dgm:pt>
    <dgm:pt modelId="{BEBDC688-9DB6-463A-A0EC-D275C5519763}" type="pres">
      <dgm:prSet presAssocID="{BBCA2CB9-B4AB-49A1-B78D-3AA1F1CD9941}" presName="node" presStyleLbl="node1" presStyleIdx="3" presStyleCnt="4">
        <dgm:presLayoutVars>
          <dgm:bulletEnabled val="1"/>
        </dgm:presLayoutVars>
      </dgm:prSet>
      <dgm:spPr/>
    </dgm:pt>
  </dgm:ptLst>
  <dgm:cxnLst>
    <dgm:cxn modelId="{EF17CC02-CE02-4A78-BCDC-E234120EB1B5}" srcId="{CEF96C73-B56E-4769-92ED-91BD190A0F5C}" destId="{FB027F69-1087-4E83-BF04-A5C0F2DCA53C}" srcOrd="2" destOrd="0" parTransId="{FE9B1F68-8FBB-477D-8BB5-B790B116B43B}" sibTransId="{6BAFE5E6-8F40-4355-96AA-95993D1686C1}"/>
    <dgm:cxn modelId="{CBE52F07-9F85-4044-B681-9CAC863BA62A}" type="presOf" srcId="{948BE8C8-B2CA-44EE-B571-7E94923F4937}" destId="{73BEB96F-82E1-4F8A-8CD2-B70C04F5B983}" srcOrd="1" destOrd="0" presId="urn:microsoft.com/office/officeart/2005/8/layout/bProcess3"/>
    <dgm:cxn modelId="{99A22E12-2B0D-4FAD-94B4-D56AADD695D8}" type="presOf" srcId="{BBCA2CB9-B4AB-49A1-B78D-3AA1F1CD9941}" destId="{BEBDC688-9DB6-463A-A0EC-D275C5519763}" srcOrd="0" destOrd="0" presId="urn:microsoft.com/office/officeart/2005/8/layout/bProcess3"/>
    <dgm:cxn modelId="{6507D212-C15F-4666-B246-C36E35CFB06B}" type="presOf" srcId="{FB027F69-1087-4E83-BF04-A5C0F2DCA53C}" destId="{70E822F8-0681-4D90-AE9B-39B682032F69}" srcOrd="0" destOrd="0" presId="urn:microsoft.com/office/officeart/2005/8/layout/bProcess3"/>
    <dgm:cxn modelId="{63BE6E13-E172-46E6-96AD-58E28E22BA4F}" type="presOf" srcId="{CEF96C73-B56E-4769-92ED-91BD190A0F5C}" destId="{1A355685-3A6E-49AE-917E-C436BCB2D3D8}" srcOrd="0" destOrd="0" presId="urn:microsoft.com/office/officeart/2005/8/layout/bProcess3"/>
    <dgm:cxn modelId="{7C28A83E-B2C3-4FB8-984D-05BAEC7F5E6E}" srcId="{CEF96C73-B56E-4769-92ED-91BD190A0F5C}" destId="{BBCA2CB9-B4AB-49A1-B78D-3AA1F1CD9941}" srcOrd="3" destOrd="0" parTransId="{35094300-C032-4CC0-AC12-61D0BA4402C1}" sibTransId="{BC34CC20-7F0D-4BBF-BF75-168AB3B33975}"/>
    <dgm:cxn modelId="{F7CBFB50-6F6A-4E53-9F3D-C1B89564D100}" type="presOf" srcId="{8DAD4A9D-820A-4AD5-9406-41956D63B3A2}" destId="{8D0AB1A5-DBF4-46EB-AA57-8FCB34CA6F5E}" srcOrd="0" destOrd="0" presId="urn:microsoft.com/office/officeart/2005/8/layout/bProcess3"/>
    <dgm:cxn modelId="{E5ED7971-147C-47A4-A6DC-5C73A5661C92}" type="presOf" srcId="{6BAFE5E6-8F40-4355-96AA-95993D1686C1}" destId="{C73ADD27-596C-46D2-A928-0E6ECB08A339}" srcOrd="1" destOrd="0" presId="urn:microsoft.com/office/officeart/2005/8/layout/bProcess3"/>
    <dgm:cxn modelId="{A9E5EE75-6DDD-4351-87D8-0255D2CA2DA6}" srcId="{CEF96C73-B56E-4769-92ED-91BD190A0F5C}" destId="{17CBCF85-37D7-466A-82DB-4E317E4CE018}" srcOrd="1" destOrd="0" parTransId="{9D080A9A-8A27-46A9-B702-54F8932D96D4}" sibTransId="{FC3420AC-2305-4860-871B-B7DF1E7ACF1D}"/>
    <dgm:cxn modelId="{26382280-FB2F-477A-A118-B41320BF3BF6}" type="presOf" srcId="{FC3420AC-2305-4860-871B-B7DF1E7ACF1D}" destId="{E2616D19-B20D-4EC7-A14C-D6BC4665FD43}" srcOrd="0" destOrd="0" presId="urn:microsoft.com/office/officeart/2005/8/layout/bProcess3"/>
    <dgm:cxn modelId="{0BB99383-3A45-43C8-8AFA-9D98FDA5E1DE}" type="presOf" srcId="{FC3420AC-2305-4860-871B-B7DF1E7ACF1D}" destId="{97576AAA-F07F-4BD5-9DC1-2DDCE551596E}" srcOrd="1" destOrd="0" presId="urn:microsoft.com/office/officeart/2005/8/layout/bProcess3"/>
    <dgm:cxn modelId="{362B62B6-F31A-4081-BBB2-E8721F3ADE1B}" type="presOf" srcId="{948BE8C8-B2CA-44EE-B571-7E94923F4937}" destId="{1B2174C6-1AB6-469B-8589-5A0DED279793}" srcOrd="0" destOrd="0" presId="urn:microsoft.com/office/officeart/2005/8/layout/bProcess3"/>
    <dgm:cxn modelId="{831D3EBB-DD73-4309-8121-1F3FA1E46888}" type="presOf" srcId="{17CBCF85-37D7-466A-82DB-4E317E4CE018}" destId="{5CABB019-7A60-434C-8F07-B0BE400F332E}" srcOrd="0" destOrd="0" presId="urn:microsoft.com/office/officeart/2005/8/layout/bProcess3"/>
    <dgm:cxn modelId="{A8A825C7-A790-4811-90AD-88189C6FD492}" type="presOf" srcId="{6BAFE5E6-8F40-4355-96AA-95993D1686C1}" destId="{BDEA4F1F-224E-428E-816C-F7564C8D5079}" srcOrd="0" destOrd="0" presId="urn:microsoft.com/office/officeart/2005/8/layout/bProcess3"/>
    <dgm:cxn modelId="{0FFAC3F2-8AF8-4765-B6EB-0B8C3358ABC9}" srcId="{CEF96C73-B56E-4769-92ED-91BD190A0F5C}" destId="{8DAD4A9D-820A-4AD5-9406-41956D63B3A2}" srcOrd="0" destOrd="0" parTransId="{1A17BA7D-654A-4B41-A7F4-4BF0401667BE}" sibTransId="{948BE8C8-B2CA-44EE-B571-7E94923F4937}"/>
    <dgm:cxn modelId="{C19A53B3-ABF4-4AFE-BEEA-AA1CB3703A04}" type="presParOf" srcId="{1A355685-3A6E-49AE-917E-C436BCB2D3D8}" destId="{8D0AB1A5-DBF4-46EB-AA57-8FCB34CA6F5E}" srcOrd="0" destOrd="0" presId="urn:microsoft.com/office/officeart/2005/8/layout/bProcess3"/>
    <dgm:cxn modelId="{604C65D1-3435-4B03-A5DB-AD29C8D89DEE}" type="presParOf" srcId="{1A355685-3A6E-49AE-917E-C436BCB2D3D8}" destId="{1B2174C6-1AB6-469B-8589-5A0DED279793}" srcOrd="1" destOrd="0" presId="urn:microsoft.com/office/officeart/2005/8/layout/bProcess3"/>
    <dgm:cxn modelId="{BCCFD498-4248-4D1B-ABB4-126BA7052D24}" type="presParOf" srcId="{1B2174C6-1AB6-469B-8589-5A0DED279793}" destId="{73BEB96F-82E1-4F8A-8CD2-B70C04F5B983}" srcOrd="0" destOrd="0" presId="urn:microsoft.com/office/officeart/2005/8/layout/bProcess3"/>
    <dgm:cxn modelId="{D52B9527-6439-48DB-9DA5-CD9FB17F5D53}" type="presParOf" srcId="{1A355685-3A6E-49AE-917E-C436BCB2D3D8}" destId="{5CABB019-7A60-434C-8F07-B0BE400F332E}" srcOrd="2" destOrd="0" presId="urn:microsoft.com/office/officeart/2005/8/layout/bProcess3"/>
    <dgm:cxn modelId="{C9248CE2-9913-4905-9DA5-9B6983BF79CA}" type="presParOf" srcId="{1A355685-3A6E-49AE-917E-C436BCB2D3D8}" destId="{E2616D19-B20D-4EC7-A14C-D6BC4665FD43}" srcOrd="3" destOrd="0" presId="urn:microsoft.com/office/officeart/2005/8/layout/bProcess3"/>
    <dgm:cxn modelId="{F389038E-E854-4761-99B9-E172802A218E}" type="presParOf" srcId="{E2616D19-B20D-4EC7-A14C-D6BC4665FD43}" destId="{97576AAA-F07F-4BD5-9DC1-2DDCE551596E}" srcOrd="0" destOrd="0" presId="urn:microsoft.com/office/officeart/2005/8/layout/bProcess3"/>
    <dgm:cxn modelId="{4698B278-401A-42FE-B3D5-A6ECC12CFC0C}" type="presParOf" srcId="{1A355685-3A6E-49AE-917E-C436BCB2D3D8}" destId="{70E822F8-0681-4D90-AE9B-39B682032F69}" srcOrd="4" destOrd="0" presId="urn:microsoft.com/office/officeart/2005/8/layout/bProcess3"/>
    <dgm:cxn modelId="{AEBF6D0C-5901-4BFF-9310-57B6ACB26A34}" type="presParOf" srcId="{1A355685-3A6E-49AE-917E-C436BCB2D3D8}" destId="{BDEA4F1F-224E-428E-816C-F7564C8D5079}" srcOrd="5" destOrd="0" presId="urn:microsoft.com/office/officeart/2005/8/layout/bProcess3"/>
    <dgm:cxn modelId="{E6DA0BEA-FA00-4571-831D-DA013D1C81ED}" type="presParOf" srcId="{BDEA4F1F-224E-428E-816C-F7564C8D5079}" destId="{C73ADD27-596C-46D2-A928-0E6ECB08A339}" srcOrd="0" destOrd="0" presId="urn:microsoft.com/office/officeart/2005/8/layout/bProcess3"/>
    <dgm:cxn modelId="{0E8475C1-05B9-4EB3-BBE9-A24A9BEFD55D}" type="presParOf" srcId="{1A355685-3A6E-49AE-917E-C436BCB2D3D8}" destId="{BEBDC688-9DB6-463A-A0EC-D275C5519763}"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C73043-42E3-4EF1-8CAF-E2EC341E8288}"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858AEEB-C943-455A-BEFA-15BAC5D07E5A}">
      <dgm:prSet phldrT="[Text]"/>
      <dgm:spPr/>
      <dgm:t>
        <a:bodyPr/>
        <a:lstStyle/>
        <a:p>
          <a:r>
            <a:rPr lang="en-US" dirty="0"/>
            <a:t>Early Grades (K–2)</a:t>
          </a:r>
        </a:p>
      </dgm:t>
    </dgm:pt>
    <dgm:pt modelId="{7BE90568-7F9E-4B89-AE00-DAACECD510E7}" type="parTrans" cxnId="{15511561-E292-4C53-A5CF-70768FD02FFF}">
      <dgm:prSet/>
      <dgm:spPr/>
      <dgm:t>
        <a:bodyPr/>
        <a:lstStyle/>
        <a:p>
          <a:endParaRPr lang="en-US"/>
        </a:p>
      </dgm:t>
    </dgm:pt>
    <dgm:pt modelId="{9D28A713-7679-4E3C-9587-E218EF6D4C2E}" type="sibTrans" cxnId="{15511561-E292-4C53-A5CF-70768FD02FFF}">
      <dgm:prSet/>
      <dgm:spPr/>
      <dgm:t>
        <a:bodyPr/>
        <a:lstStyle/>
        <a:p>
          <a:endParaRPr lang="en-US"/>
        </a:p>
      </dgm:t>
    </dgm:pt>
    <dgm:pt modelId="{142D6BAC-F343-4554-8BC3-C19518A4E9CE}">
      <dgm:prSet/>
      <dgm:spPr/>
      <dgm:t>
        <a:bodyPr/>
        <a:lstStyle/>
        <a:p>
          <a:r>
            <a:rPr lang="en-US" dirty="0"/>
            <a:t>Students learn about respectful online behavior, including using polite language, disagreeing civilly, and showing respect for others’ perspectives.</a:t>
          </a:r>
        </a:p>
      </dgm:t>
    </dgm:pt>
    <dgm:pt modelId="{8BC848D7-1153-4E50-AE6E-4D94E0B8FE05}" type="parTrans" cxnId="{2ED74087-F43D-431F-9673-8A5546C6E7C4}">
      <dgm:prSet/>
      <dgm:spPr/>
      <dgm:t>
        <a:bodyPr/>
        <a:lstStyle/>
        <a:p>
          <a:endParaRPr lang="en-US"/>
        </a:p>
      </dgm:t>
    </dgm:pt>
    <dgm:pt modelId="{39740C37-8F0B-4384-9796-E7C42705C530}" type="sibTrans" cxnId="{2ED74087-F43D-431F-9673-8A5546C6E7C4}">
      <dgm:prSet/>
      <dgm:spPr/>
      <dgm:t>
        <a:bodyPr/>
        <a:lstStyle/>
        <a:p>
          <a:endParaRPr lang="en-US"/>
        </a:p>
      </dgm:t>
    </dgm:pt>
    <dgm:pt modelId="{F75D6250-31D6-4D6A-8440-C6C84FD98F7E}">
      <dgm:prSet/>
      <dgm:spPr/>
      <dgm:t>
        <a:bodyPr/>
        <a:lstStyle/>
        <a:p>
          <a:r>
            <a:rPr lang="en-US" dirty="0"/>
            <a:t>Students are introduced to basic online safety: keeping personal information private, not interacting with strangers, and reporting uncomfortable situations. </a:t>
          </a:r>
        </a:p>
      </dgm:t>
    </dgm:pt>
    <dgm:pt modelId="{D0C8CCE3-47CC-4619-9A2D-27A3534E0555}" type="parTrans" cxnId="{81BDE46E-34C2-4C49-B312-0CDB61C860C6}">
      <dgm:prSet/>
      <dgm:spPr/>
      <dgm:t>
        <a:bodyPr/>
        <a:lstStyle/>
        <a:p>
          <a:endParaRPr lang="en-US"/>
        </a:p>
      </dgm:t>
    </dgm:pt>
    <dgm:pt modelId="{6F27325A-5472-4866-B116-6F8F77CECB8B}" type="sibTrans" cxnId="{81BDE46E-34C2-4C49-B312-0CDB61C860C6}">
      <dgm:prSet/>
      <dgm:spPr/>
      <dgm:t>
        <a:bodyPr/>
        <a:lstStyle/>
        <a:p>
          <a:endParaRPr lang="en-US"/>
        </a:p>
      </dgm:t>
    </dgm:pt>
    <dgm:pt modelId="{815D3209-3D33-4C7C-AC86-1EDD1580DCA8}">
      <dgm:prSet/>
      <dgm:spPr/>
      <dgm:t>
        <a:bodyPr/>
        <a:lstStyle/>
        <a:p>
          <a:r>
            <a:rPr lang="en-US" dirty="0"/>
            <a:t>Intermediate Grades (3–5)</a:t>
          </a:r>
        </a:p>
      </dgm:t>
    </dgm:pt>
    <dgm:pt modelId="{1BD88F38-E488-433B-ADE9-5BB6F78006D8}" type="parTrans" cxnId="{D9EB0DF9-D1F4-4ED9-B9E0-5AC7EAC7FD1A}">
      <dgm:prSet/>
      <dgm:spPr/>
      <dgm:t>
        <a:bodyPr/>
        <a:lstStyle/>
        <a:p>
          <a:endParaRPr lang="en-US"/>
        </a:p>
      </dgm:t>
    </dgm:pt>
    <dgm:pt modelId="{3A830D4F-FEC5-41DC-AA63-4CFEF05AB01D}" type="sibTrans" cxnId="{D9EB0DF9-D1F4-4ED9-B9E0-5AC7EAC7FD1A}">
      <dgm:prSet/>
      <dgm:spPr/>
      <dgm:t>
        <a:bodyPr/>
        <a:lstStyle/>
        <a:p>
          <a:endParaRPr lang="en-US"/>
        </a:p>
      </dgm:t>
    </dgm:pt>
    <dgm:pt modelId="{9ACCF4B6-4E1B-4D26-A508-9FB864FFD637}">
      <dgm:prSet/>
      <dgm:spPr/>
      <dgm:t>
        <a:bodyPr/>
        <a:lstStyle/>
        <a:p>
          <a:r>
            <a:rPr lang="en-US" dirty="0"/>
            <a:t>Students practice securing accounts by understanding the importance of strong, private passwords.</a:t>
          </a:r>
        </a:p>
      </dgm:t>
    </dgm:pt>
    <dgm:pt modelId="{CE7187DE-F19F-4E56-80B4-E42939E1C150}" type="parTrans" cxnId="{EE665087-25CA-43E7-AED2-53DC5F87E131}">
      <dgm:prSet/>
      <dgm:spPr/>
      <dgm:t>
        <a:bodyPr/>
        <a:lstStyle/>
        <a:p>
          <a:endParaRPr lang="en-US"/>
        </a:p>
      </dgm:t>
    </dgm:pt>
    <dgm:pt modelId="{185CB596-D165-4690-9E26-2E534D6E7760}" type="sibTrans" cxnId="{EE665087-25CA-43E7-AED2-53DC5F87E131}">
      <dgm:prSet/>
      <dgm:spPr/>
      <dgm:t>
        <a:bodyPr/>
        <a:lstStyle/>
        <a:p>
          <a:endParaRPr lang="en-US"/>
        </a:p>
      </dgm:t>
    </dgm:pt>
    <dgm:pt modelId="{57B51F3D-F9B7-41DF-BF23-EBC145A7A223}">
      <dgm:prSet/>
      <dgm:spPr/>
      <dgm:t>
        <a:bodyPr/>
        <a:lstStyle/>
        <a:p>
          <a:r>
            <a:rPr lang="en-US" dirty="0"/>
            <a:t>They explore media literacy skills, such as evaluating the accuracy and validity of digital sources.</a:t>
          </a:r>
        </a:p>
      </dgm:t>
    </dgm:pt>
    <dgm:pt modelId="{CA499B32-C6F7-438A-A606-702DEAF747F3}" type="parTrans" cxnId="{50FABBF1-A799-4D22-80DC-16FD62A60FEF}">
      <dgm:prSet/>
      <dgm:spPr/>
      <dgm:t>
        <a:bodyPr/>
        <a:lstStyle/>
        <a:p>
          <a:endParaRPr lang="en-US"/>
        </a:p>
      </dgm:t>
    </dgm:pt>
    <dgm:pt modelId="{430F0DA0-D5DF-433B-8E83-69E4291C5AA4}" type="sibTrans" cxnId="{50FABBF1-A799-4D22-80DC-16FD62A60FEF}">
      <dgm:prSet/>
      <dgm:spPr/>
      <dgm:t>
        <a:bodyPr/>
        <a:lstStyle/>
        <a:p>
          <a:endParaRPr lang="en-US"/>
        </a:p>
      </dgm:t>
    </dgm:pt>
    <dgm:pt modelId="{40CCA447-8969-40FA-9DC3-F9196C9FFEE5}">
      <dgm:prSet/>
      <dgm:spPr/>
      <dgm:t>
        <a:bodyPr/>
        <a:lstStyle/>
        <a:p>
          <a:r>
            <a:rPr lang="en-US" dirty="0"/>
            <a:t>Students begin to appropriately attribute digital content, learning to cite and respect intellectual property. </a:t>
          </a:r>
        </a:p>
      </dgm:t>
    </dgm:pt>
    <dgm:pt modelId="{2FF4EF20-130F-4233-8157-CB7F25D9506E}" type="parTrans" cxnId="{49B9633A-B005-4D48-8971-96BB36D1C97C}">
      <dgm:prSet/>
      <dgm:spPr/>
      <dgm:t>
        <a:bodyPr/>
        <a:lstStyle/>
        <a:p>
          <a:endParaRPr lang="en-US"/>
        </a:p>
      </dgm:t>
    </dgm:pt>
    <dgm:pt modelId="{2FB8475C-68ED-498F-8F91-007C8C57E84B}" type="sibTrans" cxnId="{49B9633A-B005-4D48-8971-96BB36D1C97C}">
      <dgm:prSet/>
      <dgm:spPr/>
      <dgm:t>
        <a:bodyPr/>
        <a:lstStyle/>
        <a:p>
          <a:endParaRPr lang="en-US"/>
        </a:p>
      </dgm:t>
    </dgm:pt>
    <dgm:pt modelId="{A8CE194F-7523-4422-A132-F8E3A1F4212B}">
      <dgm:prSet/>
      <dgm:spPr/>
      <dgm:t>
        <a:bodyPr/>
        <a:lstStyle/>
        <a:p>
          <a:r>
            <a:rPr lang="en-US" dirty="0"/>
            <a:t>Middle &amp; High School (6–8, 9–2)</a:t>
          </a:r>
        </a:p>
      </dgm:t>
    </dgm:pt>
    <dgm:pt modelId="{EC7E3653-B233-4B24-885F-54C794E78531}" type="parTrans" cxnId="{E482CA0D-1371-4BF2-AF46-4AED1B44C7EF}">
      <dgm:prSet/>
      <dgm:spPr/>
      <dgm:t>
        <a:bodyPr/>
        <a:lstStyle/>
        <a:p>
          <a:endParaRPr lang="en-US"/>
        </a:p>
      </dgm:t>
    </dgm:pt>
    <dgm:pt modelId="{A9E2DBA6-E6AD-4F62-8963-3A16EA0C53DE}" type="sibTrans" cxnId="{E482CA0D-1371-4BF2-AF46-4AED1B44C7EF}">
      <dgm:prSet/>
      <dgm:spPr/>
      <dgm:t>
        <a:bodyPr/>
        <a:lstStyle/>
        <a:p>
          <a:endParaRPr lang="en-US"/>
        </a:p>
      </dgm:t>
    </dgm:pt>
    <dgm:pt modelId="{E30FE53E-CC37-487D-B7B9-226BA1BDBD9D}">
      <dgm:prSet/>
      <dgm:spPr/>
      <dgm:t>
        <a:bodyPr/>
        <a:lstStyle/>
        <a:p>
          <a:r>
            <a:rPr lang="en-US" dirty="0"/>
            <a:t>Students evaluate and verify information, discerning credible digital content through ethical and critical engagement.</a:t>
          </a:r>
        </a:p>
      </dgm:t>
    </dgm:pt>
    <dgm:pt modelId="{CA7A44A7-F144-454F-BFFB-809693B89A7C}" type="parTrans" cxnId="{15EDBC1D-F2A7-43CA-8D4E-7FB4A7470FBD}">
      <dgm:prSet/>
      <dgm:spPr/>
      <dgm:t>
        <a:bodyPr/>
        <a:lstStyle/>
        <a:p>
          <a:endParaRPr lang="en-US"/>
        </a:p>
      </dgm:t>
    </dgm:pt>
    <dgm:pt modelId="{580BC90B-12CE-4B2D-8E07-FC499FD8B4AD}" type="sibTrans" cxnId="{15EDBC1D-F2A7-43CA-8D4E-7FB4A7470FBD}">
      <dgm:prSet/>
      <dgm:spPr/>
      <dgm:t>
        <a:bodyPr/>
        <a:lstStyle/>
        <a:p>
          <a:endParaRPr lang="en-US"/>
        </a:p>
      </dgm:t>
    </dgm:pt>
    <dgm:pt modelId="{D6E384E7-AE76-4316-BB98-65DF5197C284}">
      <dgm:prSet/>
      <dgm:spPr/>
      <dgm:t>
        <a:bodyPr/>
        <a:lstStyle/>
        <a:p>
          <a:r>
            <a:rPr lang="en-US" dirty="0"/>
            <a:t>They take on ethical responsibilities: using and sharing content according to copyright, with proper permissions and attribution.</a:t>
          </a:r>
        </a:p>
      </dgm:t>
    </dgm:pt>
    <dgm:pt modelId="{0B148F0E-9654-44A4-8C72-B72A040B27E6}" type="parTrans" cxnId="{DA334832-9443-457C-B460-F09B1832FE37}">
      <dgm:prSet/>
      <dgm:spPr/>
      <dgm:t>
        <a:bodyPr/>
        <a:lstStyle/>
        <a:p>
          <a:endParaRPr lang="en-US"/>
        </a:p>
      </dgm:t>
    </dgm:pt>
    <dgm:pt modelId="{1B9D646A-2298-45F4-8B35-59AFBF8BA542}" type="sibTrans" cxnId="{DA334832-9443-457C-B460-F09B1832FE37}">
      <dgm:prSet/>
      <dgm:spPr/>
      <dgm:t>
        <a:bodyPr/>
        <a:lstStyle/>
        <a:p>
          <a:endParaRPr lang="en-US"/>
        </a:p>
      </dgm:t>
    </dgm:pt>
    <dgm:pt modelId="{3C75367C-7A26-468F-A14F-78481D3B548F}">
      <dgm:prSet/>
      <dgm:spPr/>
      <dgm:t>
        <a:bodyPr/>
        <a:lstStyle/>
        <a:p>
          <a:r>
            <a:rPr lang="en-US" dirty="0"/>
            <a:t>Students learn to protect personal privacy, thoughtfully managing what they share online and understanding digital footprints.</a:t>
          </a:r>
        </a:p>
      </dgm:t>
    </dgm:pt>
    <dgm:pt modelId="{408CD6AE-7499-4719-92EA-FE96FBC3E27D}" type="parTrans" cxnId="{696B3722-2C06-48C6-93E9-B640683B7E04}">
      <dgm:prSet/>
      <dgm:spPr/>
      <dgm:t>
        <a:bodyPr/>
        <a:lstStyle/>
        <a:p>
          <a:endParaRPr lang="en-US"/>
        </a:p>
      </dgm:t>
    </dgm:pt>
    <dgm:pt modelId="{D7363546-7C5E-40DD-A617-B1F3B071E70F}" type="sibTrans" cxnId="{696B3722-2C06-48C6-93E9-B640683B7E04}">
      <dgm:prSet/>
      <dgm:spPr/>
      <dgm:t>
        <a:bodyPr/>
        <a:lstStyle/>
        <a:p>
          <a:endParaRPr lang="en-US"/>
        </a:p>
      </dgm:t>
    </dgm:pt>
    <dgm:pt modelId="{4A2AA779-5E08-467C-A15A-9BACEC52DA59}">
      <dgm:prSet/>
      <dgm:spPr/>
      <dgm:t>
        <a:bodyPr/>
        <a:lstStyle/>
        <a:p>
          <a:r>
            <a:rPr lang="en-US" dirty="0"/>
            <a:t>They integrate advanced digital citizenship by reflecting on online decisions and practicing ethical communication in </a:t>
          </a:r>
          <a:r>
            <a:rPr lang="en-US"/>
            <a:t>digital spaces</a:t>
          </a:r>
          <a:endParaRPr lang="en-US" dirty="0"/>
        </a:p>
      </dgm:t>
    </dgm:pt>
    <dgm:pt modelId="{90BBE6B3-7D09-4276-A550-36FFBB5ECDA1}" type="parTrans" cxnId="{B9A263BE-8791-4FC0-B3EA-A8CC5F5815C2}">
      <dgm:prSet/>
      <dgm:spPr/>
      <dgm:t>
        <a:bodyPr/>
        <a:lstStyle/>
        <a:p>
          <a:endParaRPr lang="en-US"/>
        </a:p>
      </dgm:t>
    </dgm:pt>
    <dgm:pt modelId="{81B8DD5C-52BE-48DC-8289-1486B1C77B79}" type="sibTrans" cxnId="{B9A263BE-8791-4FC0-B3EA-A8CC5F5815C2}">
      <dgm:prSet/>
      <dgm:spPr/>
      <dgm:t>
        <a:bodyPr/>
        <a:lstStyle/>
        <a:p>
          <a:endParaRPr lang="en-US"/>
        </a:p>
      </dgm:t>
    </dgm:pt>
    <dgm:pt modelId="{CE4BB049-B318-4A8B-88F9-B4C49516A839}" type="pres">
      <dgm:prSet presAssocID="{BDC73043-42E3-4EF1-8CAF-E2EC341E8288}" presName="linearFlow" presStyleCnt="0">
        <dgm:presLayoutVars>
          <dgm:dir/>
          <dgm:animLvl val="lvl"/>
          <dgm:resizeHandles val="exact"/>
        </dgm:presLayoutVars>
      </dgm:prSet>
      <dgm:spPr/>
    </dgm:pt>
    <dgm:pt modelId="{72A35981-373C-4BBA-A465-574B4F3A613C}" type="pres">
      <dgm:prSet presAssocID="{6858AEEB-C943-455A-BEFA-15BAC5D07E5A}" presName="composite" presStyleCnt="0"/>
      <dgm:spPr/>
    </dgm:pt>
    <dgm:pt modelId="{A716E8D0-715D-4E47-8B37-9D13F551ED5C}" type="pres">
      <dgm:prSet presAssocID="{6858AEEB-C943-455A-BEFA-15BAC5D07E5A}" presName="parTx" presStyleLbl="node1" presStyleIdx="0" presStyleCnt="3">
        <dgm:presLayoutVars>
          <dgm:chMax val="0"/>
          <dgm:chPref val="0"/>
          <dgm:bulletEnabled val="1"/>
        </dgm:presLayoutVars>
      </dgm:prSet>
      <dgm:spPr/>
    </dgm:pt>
    <dgm:pt modelId="{A877222C-22D8-4954-BAFE-D1DC14E9678E}" type="pres">
      <dgm:prSet presAssocID="{6858AEEB-C943-455A-BEFA-15BAC5D07E5A}" presName="parSh" presStyleLbl="node1" presStyleIdx="0" presStyleCnt="3"/>
      <dgm:spPr/>
    </dgm:pt>
    <dgm:pt modelId="{6B88B940-D3F0-4ECD-9FF0-786C83221C39}" type="pres">
      <dgm:prSet presAssocID="{6858AEEB-C943-455A-BEFA-15BAC5D07E5A}" presName="desTx" presStyleLbl="fgAcc1" presStyleIdx="0" presStyleCnt="3">
        <dgm:presLayoutVars>
          <dgm:bulletEnabled val="1"/>
        </dgm:presLayoutVars>
      </dgm:prSet>
      <dgm:spPr/>
    </dgm:pt>
    <dgm:pt modelId="{5D71DAB9-C96C-4A40-966B-3C00462AAACA}" type="pres">
      <dgm:prSet presAssocID="{9D28A713-7679-4E3C-9587-E218EF6D4C2E}" presName="sibTrans" presStyleLbl="sibTrans2D1" presStyleIdx="0" presStyleCnt="2"/>
      <dgm:spPr/>
    </dgm:pt>
    <dgm:pt modelId="{9453F7E6-4A4E-469B-9DCB-3858E8E67DD1}" type="pres">
      <dgm:prSet presAssocID="{9D28A713-7679-4E3C-9587-E218EF6D4C2E}" presName="connTx" presStyleLbl="sibTrans2D1" presStyleIdx="0" presStyleCnt="2"/>
      <dgm:spPr/>
    </dgm:pt>
    <dgm:pt modelId="{60965175-94E7-4193-A449-5AB27E8DA607}" type="pres">
      <dgm:prSet presAssocID="{815D3209-3D33-4C7C-AC86-1EDD1580DCA8}" presName="composite" presStyleCnt="0"/>
      <dgm:spPr/>
    </dgm:pt>
    <dgm:pt modelId="{FEF46D75-E220-4320-8A3D-EF2DA3991340}" type="pres">
      <dgm:prSet presAssocID="{815D3209-3D33-4C7C-AC86-1EDD1580DCA8}" presName="parTx" presStyleLbl="node1" presStyleIdx="0" presStyleCnt="3">
        <dgm:presLayoutVars>
          <dgm:chMax val="0"/>
          <dgm:chPref val="0"/>
          <dgm:bulletEnabled val="1"/>
        </dgm:presLayoutVars>
      </dgm:prSet>
      <dgm:spPr/>
    </dgm:pt>
    <dgm:pt modelId="{F8865823-307A-4EE0-B2EF-A3B03227E952}" type="pres">
      <dgm:prSet presAssocID="{815D3209-3D33-4C7C-AC86-1EDD1580DCA8}" presName="parSh" presStyleLbl="node1" presStyleIdx="1" presStyleCnt="3"/>
      <dgm:spPr/>
    </dgm:pt>
    <dgm:pt modelId="{8DA83938-C37D-4EFF-8F17-4A98C7374036}" type="pres">
      <dgm:prSet presAssocID="{815D3209-3D33-4C7C-AC86-1EDD1580DCA8}" presName="desTx" presStyleLbl="fgAcc1" presStyleIdx="1" presStyleCnt="3">
        <dgm:presLayoutVars>
          <dgm:bulletEnabled val="1"/>
        </dgm:presLayoutVars>
      </dgm:prSet>
      <dgm:spPr/>
    </dgm:pt>
    <dgm:pt modelId="{42836152-6D10-4B2C-86E9-63A26A9148AC}" type="pres">
      <dgm:prSet presAssocID="{3A830D4F-FEC5-41DC-AA63-4CFEF05AB01D}" presName="sibTrans" presStyleLbl="sibTrans2D1" presStyleIdx="1" presStyleCnt="2"/>
      <dgm:spPr/>
    </dgm:pt>
    <dgm:pt modelId="{9A1ACB01-0393-4DC0-B774-CC457EE4CC58}" type="pres">
      <dgm:prSet presAssocID="{3A830D4F-FEC5-41DC-AA63-4CFEF05AB01D}" presName="connTx" presStyleLbl="sibTrans2D1" presStyleIdx="1" presStyleCnt="2"/>
      <dgm:spPr/>
    </dgm:pt>
    <dgm:pt modelId="{D6DCF495-B795-4CE6-8E93-BFEB527EC2B5}" type="pres">
      <dgm:prSet presAssocID="{A8CE194F-7523-4422-A132-F8E3A1F4212B}" presName="composite" presStyleCnt="0"/>
      <dgm:spPr/>
    </dgm:pt>
    <dgm:pt modelId="{795CB55A-BFF9-4728-BFEE-5F5A12AC33AA}" type="pres">
      <dgm:prSet presAssocID="{A8CE194F-7523-4422-A132-F8E3A1F4212B}" presName="parTx" presStyleLbl="node1" presStyleIdx="1" presStyleCnt="3">
        <dgm:presLayoutVars>
          <dgm:chMax val="0"/>
          <dgm:chPref val="0"/>
          <dgm:bulletEnabled val="1"/>
        </dgm:presLayoutVars>
      </dgm:prSet>
      <dgm:spPr/>
    </dgm:pt>
    <dgm:pt modelId="{A13932AC-38E5-44CF-9AF1-59C9C1C9C72D}" type="pres">
      <dgm:prSet presAssocID="{A8CE194F-7523-4422-A132-F8E3A1F4212B}" presName="parSh" presStyleLbl="node1" presStyleIdx="2" presStyleCnt="3"/>
      <dgm:spPr/>
    </dgm:pt>
    <dgm:pt modelId="{BD1AF756-A55D-486C-BDE1-81277E6F167E}" type="pres">
      <dgm:prSet presAssocID="{A8CE194F-7523-4422-A132-F8E3A1F4212B}" presName="desTx" presStyleLbl="fgAcc1" presStyleIdx="2" presStyleCnt="3">
        <dgm:presLayoutVars>
          <dgm:bulletEnabled val="1"/>
        </dgm:presLayoutVars>
      </dgm:prSet>
      <dgm:spPr/>
    </dgm:pt>
  </dgm:ptLst>
  <dgm:cxnLst>
    <dgm:cxn modelId="{40ED060D-37AE-4B95-9363-8D80D12B4A79}" type="presOf" srcId="{6858AEEB-C943-455A-BEFA-15BAC5D07E5A}" destId="{A877222C-22D8-4954-BAFE-D1DC14E9678E}" srcOrd="1" destOrd="0" presId="urn:microsoft.com/office/officeart/2005/8/layout/process3"/>
    <dgm:cxn modelId="{E482CA0D-1371-4BF2-AF46-4AED1B44C7EF}" srcId="{BDC73043-42E3-4EF1-8CAF-E2EC341E8288}" destId="{A8CE194F-7523-4422-A132-F8E3A1F4212B}" srcOrd="2" destOrd="0" parTransId="{EC7E3653-B233-4B24-885F-54C794E78531}" sibTransId="{A9E2DBA6-E6AD-4F62-8963-3A16EA0C53DE}"/>
    <dgm:cxn modelId="{AAF3741C-8729-4A33-AA64-C9BFD04D2714}" type="presOf" srcId="{A8CE194F-7523-4422-A132-F8E3A1F4212B}" destId="{A13932AC-38E5-44CF-9AF1-59C9C1C9C72D}" srcOrd="1" destOrd="0" presId="urn:microsoft.com/office/officeart/2005/8/layout/process3"/>
    <dgm:cxn modelId="{9EB6A11C-01ED-4838-AF97-295DB8EA3A11}" type="presOf" srcId="{815D3209-3D33-4C7C-AC86-1EDD1580DCA8}" destId="{FEF46D75-E220-4320-8A3D-EF2DA3991340}" srcOrd="0" destOrd="0" presId="urn:microsoft.com/office/officeart/2005/8/layout/process3"/>
    <dgm:cxn modelId="{15EDBC1D-F2A7-43CA-8D4E-7FB4A7470FBD}" srcId="{A8CE194F-7523-4422-A132-F8E3A1F4212B}" destId="{E30FE53E-CC37-487D-B7B9-226BA1BDBD9D}" srcOrd="0" destOrd="0" parTransId="{CA7A44A7-F144-454F-BFFB-809693B89A7C}" sibTransId="{580BC90B-12CE-4B2D-8E07-FC499FD8B4AD}"/>
    <dgm:cxn modelId="{696B3722-2C06-48C6-93E9-B640683B7E04}" srcId="{A8CE194F-7523-4422-A132-F8E3A1F4212B}" destId="{3C75367C-7A26-468F-A14F-78481D3B548F}" srcOrd="2" destOrd="0" parTransId="{408CD6AE-7499-4719-92EA-FE96FBC3E27D}" sibTransId="{D7363546-7C5E-40DD-A617-B1F3B071E70F}"/>
    <dgm:cxn modelId="{6429552A-84ED-41B5-AF35-D025411CD98E}" type="presOf" srcId="{40CCA447-8969-40FA-9DC3-F9196C9FFEE5}" destId="{8DA83938-C37D-4EFF-8F17-4A98C7374036}" srcOrd="0" destOrd="2" presId="urn:microsoft.com/office/officeart/2005/8/layout/process3"/>
    <dgm:cxn modelId="{DA334832-9443-457C-B460-F09B1832FE37}" srcId="{A8CE194F-7523-4422-A132-F8E3A1F4212B}" destId="{D6E384E7-AE76-4316-BB98-65DF5197C284}" srcOrd="1" destOrd="0" parTransId="{0B148F0E-9654-44A4-8C72-B72A040B27E6}" sibTransId="{1B9D646A-2298-45F4-8B35-59AFBF8BA542}"/>
    <dgm:cxn modelId="{49B9633A-B005-4D48-8971-96BB36D1C97C}" srcId="{815D3209-3D33-4C7C-AC86-1EDD1580DCA8}" destId="{40CCA447-8969-40FA-9DC3-F9196C9FFEE5}" srcOrd="2" destOrd="0" parTransId="{2FF4EF20-130F-4233-8157-CB7F25D9506E}" sibTransId="{2FB8475C-68ED-498F-8F91-007C8C57E84B}"/>
    <dgm:cxn modelId="{B950433B-18E4-4C43-9899-44363E0F2239}" type="presOf" srcId="{9D28A713-7679-4E3C-9587-E218EF6D4C2E}" destId="{9453F7E6-4A4E-469B-9DCB-3858E8E67DD1}" srcOrd="1" destOrd="0" presId="urn:microsoft.com/office/officeart/2005/8/layout/process3"/>
    <dgm:cxn modelId="{15511561-E292-4C53-A5CF-70768FD02FFF}" srcId="{BDC73043-42E3-4EF1-8CAF-E2EC341E8288}" destId="{6858AEEB-C943-455A-BEFA-15BAC5D07E5A}" srcOrd="0" destOrd="0" parTransId="{7BE90568-7F9E-4B89-AE00-DAACECD510E7}" sibTransId="{9D28A713-7679-4E3C-9587-E218EF6D4C2E}"/>
    <dgm:cxn modelId="{A7638764-CA97-405E-9AC0-F0075B9BE155}" type="presOf" srcId="{3A830D4F-FEC5-41DC-AA63-4CFEF05AB01D}" destId="{9A1ACB01-0393-4DC0-B774-CC457EE4CC58}" srcOrd="1" destOrd="0" presId="urn:microsoft.com/office/officeart/2005/8/layout/process3"/>
    <dgm:cxn modelId="{0483D864-3EC0-4DCF-9C41-84AC273CE2EF}" type="presOf" srcId="{57B51F3D-F9B7-41DF-BF23-EBC145A7A223}" destId="{8DA83938-C37D-4EFF-8F17-4A98C7374036}" srcOrd="0" destOrd="1" presId="urn:microsoft.com/office/officeart/2005/8/layout/process3"/>
    <dgm:cxn modelId="{D563F16A-8593-4BFA-8F73-A17800E3B7BC}" type="presOf" srcId="{D6E384E7-AE76-4316-BB98-65DF5197C284}" destId="{BD1AF756-A55D-486C-BDE1-81277E6F167E}" srcOrd="0" destOrd="1" presId="urn:microsoft.com/office/officeart/2005/8/layout/process3"/>
    <dgm:cxn modelId="{81BDE46E-34C2-4C49-B312-0CDB61C860C6}" srcId="{6858AEEB-C943-455A-BEFA-15BAC5D07E5A}" destId="{F75D6250-31D6-4D6A-8440-C6C84FD98F7E}" srcOrd="1" destOrd="0" parTransId="{D0C8CCE3-47CC-4619-9A2D-27A3534E0555}" sibTransId="{6F27325A-5472-4866-B116-6F8F77CECB8B}"/>
    <dgm:cxn modelId="{C2DEBB56-5409-4A0B-A203-DAC9AB96A21C}" type="presOf" srcId="{E30FE53E-CC37-487D-B7B9-226BA1BDBD9D}" destId="{BD1AF756-A55D-486C-BDE1-81277E6F167E}" srcOrd="0" destOrd="0" presId="urn:microsoft.com/office/officeart/2005/8/layout/process3"/>
    <dgm:cxn modelId="{3D0A3482-B62A-4A36-99CE-BD9A529057C3}" type="presOf" srcId="{3C75367C-7A26-468F-A14F-78481D3B548F}" destId="{BD1AF756-A55D-486C-BDE1-81277E6F167E}" srcOrd="0" destOrd="2" presId="urn:microsoft.com/office/officeart/2005/8/layout/process3"/>
    <dgm:cxn modelId="{2ED74087-F43D-431F-9673-8A5546C6E7C4}" srcId="{6858AEEB-C943-455A-BEFA-15BAC5D07E5A}" destId="{142D6BAC-F343-4554-8BC3-C19518A4E9CE}" srcOrd="0" destOrd="0" parTransId="{8BC848D7-1153-4E50-AE6E-4D94E0B8FE05}" sibTransId="{39740C37-8F0B-4384-9796-E7C42705C530}"/>
    <dgm:cxn modelId="{EE665087-25CA-43E7-AED2-53DC5F87E131}" srcId="{815D3209-3D33-4C7C-AC86-1EDD1580DCA8}" destId="{9ACCF4B6-4E1B-4D26-A508-9FB864FFD637}" srcOrd="0" destOrd="0" parTransId="{CE7187DE-F19F-4E56-80B4-E42939E1C150}" sibTransId="{185CB596-D165-4690-9E26-2E534D6E7760}"/>
    <dgm:cxn modelId="{79384D8C-B560-4AEA-BCAE-7B0C3436D6D7}" type="presOf" srcId="{6858AEEB-C943-455A-BEFA-15BAC5D07E5A}" destId="{A716E8D0-715D-4E47-8B37-9D13F551ED5C}" srcOrd="0" destOrd="0" presId="urn:microsoft.com/office/officeart/2005/8/layout/process3"/>
    <dgm:cxn modelId="{5B7CF593-F5CB-4308-821C-A5209FE485C9}" type="presOf" srcId="{4A2AA779-5E08-467C-A15A-9BACEC52DA59}" destId="{BD1AF756-A55D-486C-BDE1-81277E6F167E}" srcOrd="0" destOrd="3" presId="urn:microsoft.com/office/officeart/2005/8/layout/process3"/>
    <dgm:cxn modelId="{E16FB7A2-3938-4BD2-B3B0-A579EAA6953D}" type="presOf" srcId="{815D3209-3D33-4C7C-AC86-1EDD1580DCA8}" destId="{F8865823-307A-4EE0-B2EF-A3B03227E952}" srcOrd="1" destOrd="0" presId="urn:microsoft.com/office/officeart/2005/8/layout/process3"/>
    <dgm:cxn modelId="{3C837CAC-E049-475E-9D1C-9D11F67F43E3}" type="presOf" srcId="{9D28A713-7679-4E3C-9587-E218EF6D4C2E}" destId="{5D71DAB9-C96C-4A40-966B-3C00462AAACA}" srcOrd="0" destOrd="0" presId="urn:microsoft.com/office/officeart/2005/8/layout/process3"/>
    <dgm:cxn modelId="{B9A263BE-8791-4FC0-B3EA-A8CC5F5815C2}" srcId="{A8CE194F-7523-4422-A132-F8E3A1F4212B}" destId="{4A2AA779-5E08-467C-A15A-9BACEC52DA59}" srcOrd="3" destOrd="0" parTransId="{90BBE6B3-7D09-4276-A550-36FFBB5ECDA1}" sibTransId="{81B8DD5C-52BE-48DC-8289-1486B1C77B79}"/>
    <dgm:cxn modelId="{D154B0BE-44A3-4048-A012-99389946A851}" type="presOf" srcId="{142D6BAC-F343-4554-8BC3-C19518A4E9CE}" destId="{6B88B940-D3F0-4ECD-9FF0-786C83221C39}" srcOrd="0" destOrd="0" presId="urn:microsoft.com/office/officeart/2005/8/layout/process3"/>
    <dgm:cxn modelId="{050D34CB-665C-408E-993E-D7727BCE8C26}" type="presOf" srcId="{A8CE194F-7523-4422-A132-F8E3A1F4212B}" destId="{795CB55A-BFF9-4728-BFEE-5F5A12AC33AA}" srcOrd="0" destOrd="0" presId="urn:microsoft.com/office/officeart/2005/8/layout/process3"/>
    <dgm:cxn modelId="{492B79D7-2113-4E64-A296-BDEF9F97F4A0}" type="presOf" srcId="{F75D6250-31D6-4D6A-8440-C6C84FD98F7E}" destId="{6B88B940-D3F0-4ECD-9FF0-786C83221C39}" srcOrd="0" destOrd="1" presId="urn:microsoft.com/office/officeart/2005/8/layout/process3"/>
    <dgm:cxn modelId="{FC8EC3D7-F53A-4E08-A491-01033AC9239E}" type="presOf" srcId="{9ACCF4B6-4E1B-4D26-A508-9FB864FFD637}" destId="{8DA83938-C37D-4EFF-8F17-4A98C7374036}" srcOrd="0" destOrd="0" presId="urn:microsoft.com/office/officeart/2005/8/layout/process3"/>
    <dgm:cxn modelId="{154CC8E4-77A8-47BD-9D0B-0DF2A9493DD4}" type="presOf" srcId="{3A830D4F-FEC5-41DC-AA63-4CFEF05AB01D}" destId="{42836152-6D10-4B2C-86E9-63A26A9148AC}" srcOrd="0" destOrd="0" presId="urn:microsoft.com/office/officeart/2005/8/layout/process3"/>
    <dgm:cxn modelId="{72121CF0-9465-48D2-AAFF-9F8F657585BE}" type="presOf" srcId="{BDC73043-42E3-4EF1-8CAF-E2EC341E8288}" destId="{CE4BB049-B318-4A8B-88F9-B4C49516A839}" srcOrd="0" destOrd="0" presId="urn:microsoft.com/office/officeart/2005/8/layout/process3"/>
    <dgm:cxn modelId="{50FABBF1-A799-4D22-80DC-16FD62A60FEF}" srcId="{815D3209-3D33-4C7C-AC86-1EDD1580DCA8}" destId="{57B51F3D-F9B7-41DF-BF23-EBC145A7A223}" srcOrd="1" destOrd="0" parTransId="{CA499B32-C6F7-438A-A606-702DEAF747F3}" sibTransId="{430F0DA0-D5DF-433B-8E83-69E4291C5AA4}"/>
    <dgm:cxn modelId="{D9EB0DF9-D1F4-4ED9-B9E0-5AC7EAC7FD1A}" srcId="{BDC73043-42E3-4EF1-8CAF-E2EC341E8288}" destId="{815D3209-3D33-4C7C-AC86-1EDD1580DCA8}" srcOrd="1" destOrd="0" parTransId="{1BD88F38-E488-433B-ADE9-5BB6F78006D8}" sibTransId="{3A830D4F-FEC5-41DC-AA63-4CFEF05AB01D}"/>
    <dgm:cxn modelId="{FB785F05-10E3-4AB2-BC91-2ECC5D366980}" type="presParOf" srcId="{CE4BB049-B318-4A8B-88F9-B4C49516A839}" destId="{72A35981-373C-4BBA-A465-574B4F3A613C}" srcOrd="0" destOrd="0" presId="urn:microsoft.com/office/officeart/2005/8/layout/process3"/>
    <dgm:cxn modelId="{972B8441-A8CA-4A1A-9DD4-3FDFE7B4ACC1}" type="presParOf" srcId="{72A35981-373C-4BBA-A465-574B4F3A613C}" destId="{A716E8D0-715D-4E47-8B37-9D13F551ED5C}" srcOrd="0" destOrd="0" presId="urn:microsoft.com/office/officeart/2005/8/layout/process3"/>
    <dgm:cxn modelId="{4BC8B11D-CE58-436B-91AB-90744EF2A28D}" type="presParOf" srcId="{72A35981-373C-4BBA-A465-574B4F3A613C}" destId="{A877222C-22D8-4954-BAFE-D1DC14E9678E}" srcOrd="1" destOrd="0" presId="urn:microsoft.com/office/officeart/2005/8/layout/process3"/>
    <dgm:cxn modelId="{66A30A99-68EC-4F0F-9ABB-4BEFB2C5C15D}" type="presParOf" srcId="{72A35981-373C-4BBA-A465-574B4F3A613C}" destId="{6B88B940-D3F0-4ECD-9FF0-786C83221C39}" srcOrd="2" destOrd="0" presId="urn:microsoft.com/office/officeart/2005/8/layout/process3"/>
    <dgm:cxn modelId="{85C3A38C-1255-4B46-8471-2E3F9DBAB1BA}" type="presParOf" srcId="{CE4BB049-B318-4A8B-88F9-B4C49516A839}" destId="{5D71DAB9-C96C-4A40-966B-3C00462AAACA}" srcOrd="1" destOrd="0" presId="urn:microsoft.com/office/officeart/2005/8/layout/process3"/>
    <dgm:cxn modelId="{D211D1D0-0790-4A4C-A17F-4548998EAC53}" type="presParOf" srcId="{5D71DAB9-C96C-4A40-966B-3C00462AAACA}" destId="{9453F7E6-4A4E-469B-9DCB-3858E8E67DD1}" srcOrd="0" destOrd="0" presId="urn:microsoft.com/office/officeart/2005/8/layout/process3"/>
    <dgm:cxn modelId="{0B8F3517-60CB-4446-B262-8A849C2A9713}" type="presParOf" srcId="{CE4BB049-B318-4A8B-88F9-B4C49516A839}" destId="{60965175-94E7-4193-A449-5AB27E8DA607}" srcOrd="2" destOrd="0" presId="urn:microsoft.com/office/officeart/2005/8/layout/process3"/>
    <dgm:cxn modelId="{8DD1DFDF-DA43-4033-BF51-2D980C7004C4}" type="presParOf" srcId="{60965175-94E7-4193-A449-5AB27E8DA607}" destId="{FEF46D75-E220-4320-8A3D-EF2DA3991340}" srcOrd="0" destOrd="0" presId="urn:microsoft.com/office/officeart/2005/8/layout/process3"/>
    <dgm:cxn modelId="{505814C2-18B7-4AF7-B727-82EFB911D6C9}" type="presParOf" srcId="{60965175-94E7-4193-A449-5AB27E8DA607}" destId="{F8865823-307A-4EE0-B2EF-A3B03227E952}" srcOrd="1" destOrd="0" presId="urn:microsoft.com/office/officeart/2005/8/layout/process3"/>
    <dgm:cxn modelId="{D9C3E624-2286-466A-81AE-A3F2D3C807E1}" type="presParOf" srcId="{60965175-94E7-4193-A449-5AB27E8DA607}" destId="{8DA83938-C37D-4EFF-8F17-4A98C7374036}" srcOrd="2" destOrd="0" presId="urn:microsoft.com/office/officeart/2005/8/layout/process3"/>
    <dgm:cxn modelId="{CDEB2348-E189-411F-8EED-A656A28728F1}" type="presParOf" srcId="{CE4BB049-B318-4A8B-88F9-B4C49516A839}" destId="{42836152-6D10-4B2C-86E9-63A26A9148AC}" srcOrd="3" destOrd="0" presId="urn:microsoft.com/office/officeart/2005/8/layout/process3"/>
    <dgm:cxn modelId="{46E55F97-12D1-4352-8105-9994160B56B3}" type="presParOf" srcId="{42836152-6D10-4B2C-86E9-63A26A9148AC}" destId="{9A1ACB01-0393-4DC0-B774-CC457EE4CC58}" srcOrd="0" destOrd="0" presId="urn:microsoft.com/office/officeart/2005/8/layout/process3"/>
    <dgm:cxn modelId="{28C74DB4-F01D-490D-9DCB-1CBBCCDB7611}" type="presParOf" srcId="{CE4BB049-B318-4A8B-88F9-B4C49516A839}" destId="{D6DCF495-B795-4CE6-8E93-BFEB527EC2B5}" srcOrd="4" destOrd="0" presId="urn:microsoft.com/office/officeart/2005/8/layout/process3"/>
    <dgm:cxn modelId="{3FF5943D-D621-40AF-AD73-DDBE949085B0}" type="presParOf" srcId="{D6DCF495-B795-4CE6-8E93-BFEB527EC2B5}" destId="{795CB55A-BFF9-4728-BFEE-5F5A12AC33AA}" srcOrd="0" destOrd="0" presId="urn:microsoft.com/office/officeart/2005/8/layout/process3"/>
    <dgm:cxn modelId="{319A8163-D755-43D4-A815-5D7E60094865}" type="presParOf" srcId="{D6DCF495-B795-4CE6-8E93-BFEB527EC2B5}" destId="{A13932AC-38E5-44CF-9AF1-59C9C1C9C72D}" srcOrd="1" destOrd="0" presId="urn:microsoft.com/office/officeart/2005/8/layout/process3"/>
    <dgm:cxn modelId="{1AC1BAAC-8ED1-488D-B290-0B4E393140F0}" type="presParOf" srcId="{D6DCF495-B795-4CE6-8E93-BFEB527EC2B5}" destId="{BD1AF756-A55D-486C-BDE1-81277E6F167E}" srcOrd="2" destOrd="0" presId="urn:microsoft.com/office/officeart/2005/8/layout/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C73043-42E3-4EF1-8CAF-E2EC341E8288}"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858AEEB-C943-455A-BEFA-15BAC5D07E5A}">
      <dgm:prSet phldrT="[Text]"/>
      <dgm:spPr/>
      <dgm:t>
        <a:bodyPr/>
        <a:lstStyle/>
        <a:p>
          <a:r>
            <a:rPr lang="en-US"/>
            <a:t>Kindergarten</a:t>
          </a:r>
          <a:endParaRPr lang="en-US" dirty="0"/>
        </a:p>
      </dgm:t>
    </dgm:pt>
    <dgm:pt modelId="{7BE90568-7F9E-4B89-AE00-DAACECD510E7}" type="parTrans" cxnId="{15511561-E292-4C53-A5CF-70768FD02FFF}">
      <dgm:prSet/>
      <dgm:spPr/>
      <dgm:t>
        <a:bodyPr/>
        <a:lstStyle/>
        <a:p>
          <a:endParaRPr lang="en-US"/>
        </a:p>
      </dgm:t>
    </dgm:pt>
    <dgm:pt modelId="{9D28A713-7679-4E3C-9587-E218EF6D4C2E}" type="sibTrans" cxnId="{15511561-E292-4C53-A5CF-70768FD02FFF}">
      <dgm:prSet/>
      <dgm:spPr/>
      <dgm:t>
        <a:bodyPr/>
        <a:lstStyle/>
        <a:p>
          <a:endParaRPr lang="en-US"/>
        </a:p>
      </dgm:t>
    </dgm:pt>
    <dgm:pt modelId="{8DB50FA1-0CFE-4CE5-9169-0DFA58E59845}">
      <dgm:prSet/>
      <dgm:spPr/>
      <dgm:t>
        <a:bodyPr/>
        <a:lstStyle/>
        <a:p>
          <a:r>
            <a:rPr lang="en-US" dirty="0"/>
            <a:t>Students demonstrate safe, responsible use of technology by following school guidelines and understanding how to report unsafe behavior.</a:t>
          </a:r>
        </a:p>
      </dgm:t>
    </dgm:pt>
    <dgm:pt modelId="{7E4DAC9B-C015-4A0B-9A54-968AB211257A}" type="parTrans" cxnId="{531226E6-3453-4FCA-8663-06F681B455D6}">
      <dgm:prSet/>
      <dgm:spPr/>
      <dgm:t>
        <a:bodyPr/>
        <a:lstStyle/>
        <a:p>
          <a:endParaRPr lang="en-US"/>
        </a:p>
      </dgm:t>
    </dgm:pt>
    <dgm:pt modelId="{09AF281C-EAB0-4B72-AF3D-D3E1CA176437}" type="sibTrans" cxnId="{531226E6-3453-4FCA-8663-06F681B455D6}">
      <dgm:prSet/>
      <dgm:spPr/>
      <dgm:t>
        <a:bodyPr/>
        <a:lstStyle/>
        <a:p>
          <a:endParaRPr lang="en-US"/>
        </a:p>
      </dgm:t>
    </dgm:pt>
    <dgm:pt modelId="{18256D33-55EA-4EC0-BA3E-E35A5433667C}">
      <dgm:prSet/>
      <dgm:spPr/>
      <dgm:t>
        <a:bodyPr/>
        <a:lstStyle/>
        <a:p>
          <a:r>
            <a:rPr lang="en-US" dirty="0"/>
            <a:t>They learn about protecting personal information, knowing what details are appropriate to share online. </a:t>
          </a:r>
        </a:p>
      </dgm:t>
    </dgm:pt>
    <dgm:pt modelId="{1D0E632F-FD2D-467A-A271-A0492174DC50}" type="parTrans" cxnId="{E58F7655-49F3-4957-BAA8-D3C3A8C77737}">
      <dgm:prSet/>
      <dgm:spPr/>
      <dgm:t>
        <a:bodyPr/>
        <a:lstStyle/>
        <a:p>
          <a:endParaRPr lang="en-US"/>
        </a:p>
      </dgm:t>
    </dgm:pt>
    <dgm:pt modelId="{85BD1053-8D4E-4719-A3CA-B2F750CA30FF}" type="sibTrans" cxnId="{E58F7655-49F3-4957-BAA8-D3C3A8C77737}">
      <dgm:prSet/>
      <dgm:spPr/>
      <dgm:t>
        <a:bodyPr/>
        <a:lstStyle/>
        <a:p>
          <a:endParaRPr lang="en-US"/>
        </a:p>
      </dgm:t>
    </dgm:pt>
    <dgm:pt modelId="{78E470B3-B91D-4B68-9661-E3C8FC56ACB6}">
      <dgm:prSet/>
      <dgm:spPr/>
      <dgm:t>
        <a:bodyPr/>
        <a:lstStyle/>
        <a:p>
          <a:r>
            <a:rPr lang="en-US" dirty="0"/>
            <a:t>Grade 1–5</a:t>
          </a:r>
        </a:p>
      </dgm:t>
    </dgm:pt>
    <dgm:pt modelId="{CD2D5791-5526-407D-BC0C-876EE115DE4A}" type="parTrans" cxnId="{7192D80A-BD25-48E7-A110-22472A6D7A15}">
      <dgm:prSet/>
      <dgm:spPr/>
      <dgm:t>
        <a:bodyPr/>
        <a:lstStyle/>
        <a:p>
          <a:endParaRPr lang="en-US"/>
        </a:p>
      </dgm:t>
    </dgm:pt>
    <dgm:pt modelId="{36090C03-BA38-498E-974A-783DFE02B81A}" type="sibTrans" cxnId="{7192D80A-BD25-48E7-A110-22472A6D7A15}">
      <dgm:prSet/>
      <dgm:spPr/>
      <dgm:t>
        <a:bodyPr/>
        <a:lstStyle/>
        <a:p>
          <a:endParaRPr lang="en-US"/>
        </a:p>
      </dgm:t>
    </dgm:pt>
    <dgm:pt modelId="{2CFA3FB2-5B78-4678-8CAD-55310B9E63A6}">
      <dgm:prSet/>
      <dgm:spPr/>
      <dgm:t>
        <a:bodyPr/>
        <a:lstStyle/>
        <a:p>
          <a:r>
            <a:rPr lang="en-US" dirty="0"/>
            <a:t>Students learn what information should remain private, why passwords are used, and how to keep them secure </a:t>
          </a:r>
        </a:p>
      </dgm:t>
    </dgm:pt>
    <dgm:pt modelId="{C12F3083-9540-4A96-A337-9B4941D09427}" type="parTrans" cxnId="{52533C54-8BF3-4ABD-B01E-8B059E6B7C15}">
      <dgm:prSet/>
      <dgm:spPr/>
      <dgm:t>
        <a:bodyPr/>
        <a:lstStyle/>
        <a:p>
          <a:endParaRPr lang="en-US"/>
        </a:p>
      </dgm:t>
    </dgm:pt>
    <dgm:pt modelId="{128FBF7B-C215-4462-907B-F95B6F7EA429}" type="sibTrans" cxnId="{52533C54-8BF3-4ABD-B01E-8B059E6B7C15}">
      <dgm:prSet/>
      <dgm:spPr/>
      <dgm:t>
        <a:bodyPr/>
        <a:lstStyle/>
        <a:p>
          <a:endParaRPr lang="en-US"/>
        </a:p>
      </dgm:t>
    </dgm:pt>
    <dgm:pt modelId="{63A21553-3A73-477C-9510-E1CB172531EF}">
      <dgm:prSet/>
      <dgm:spPr/>
      <dgm:t>
        <a:bodyPr/>
        <a:lstStyle/>
        <a:p>
          <a:r>
            <a:rPr lang="en-US" dirty="0"/>
            <a:t>They analyze the credibility of online resources and appropriately attribute digital content.</a:t>
          </a:r>
        </a:p>
      </dgm:t>
    </dgm:pt>
    <dgm:pt modelId="{406E5890-45AC-4D85-870E-113EE73065DB}" type="parTrans" cxnId="{62CBFB9E-2F10-4800-9222-2DA3324AD68E}">
      <dgm:prSet/>
      <dgm:spPr/>
      <dgm:t>
        <a:bodyPr/>
        <a:lstStyle/>
        <a:p>
          <a:endParaRPr lang="en-US"/>
        </a:p>
      </dgm:t>
    </dgm:pt>
    <dgm:pt modelId="{3B614EAB-24F2-4212-A061-B1B5B123FDA6}" type="sibTrans" cxnId="{62CBFB9E-2F10-4800-9222-2DA3324AD68E}">
      <dgm:prSet/>
      <dgm:spPr/>
      <dgm:t>
        <a:bodyPr/>
        <a:lstStyle/>
        <a:p>
          <a:endParaRPr lang="en-US"/>
        </a:p>
      </dgm:t>
    </dgm:pt>
    <dgm:pt modelId="{6630119C-74C3-41AC-B24A-07759C426718}">
      <dgm:prSet/>
      <dgm:spPr/>
      <dgm:t>
        <a:bodyPr/>
        <a:lstStyle/>
        <a:p>
          <a:r>
            <a:rPr lang="en-US" dirty="0"/>
            <a:t>Safe participation in online collaborations, respectful communication, and reporting concerns are emphasized.</a:t>
          </a:r>
        </a:p>
      </dgm:t>
    </dgm:pt>
    <dgm:pt modelId="{6D22739E-973B-4372-89F4-7C6D86B0C8B0}" type="parTrans" cxnId="{E97F4704-5890-4A4D-8357-EFBA0F962E59}">
      <dgm:prSet/>
      <dgm:spPr/>
      <dgm:t>
        <a:bodyPr/>
        <a:lstStyle/>
        <a:p>
          <a:endParaRPr lang="en-US"/>
        </a:p>
      </dgm:t>
    </dgm:pt>
    <dgm:pt modelId="{39463FCA-A85D-46C2-836A-01EF30CC7F2A}" type="sibTrans" cxnId="{E97F4704-5890-4A4D-8357-EFBA0F962E59}">
      <dgm:prSet/>
      <dgm:spPr/>
      <dgm:t>
        <a:bodyPr/>
        <a:lstStyle/>
        <a:p>
          <a:endParaRPr lang="en-US"/>
        </a:p>
      </dgm:t>
    </dgm:pt>
    <dgm:pt modelId="{C2295D88-9C88-44F6-BC83-EEB39EE579B3}">
      <dgm:prSet/>
      <dgm:spPr/>
      <dgm:t>
        <a:bodyPr/>
        <a:lstStyle/>
        <a:p>
          <a:r>
            <a:rPr lang="en-US" dirty="0"/>
            <a:t>Grade 6-8</a:t>
          </a:r>
        </a:p>
      </dgm:t>
    </dgm:pt>
    <dgm:pt modelId="{94D87C32-87F5-4B4C-8CCD-2486B16DDEC6}" type="parTrans" cxnId="{CEBBCD85-61BE-404E-92C4-A3E5A811408F}">
      <dgm:prSet/>
      <dgm:spPr/>
      <dgm:t>
        <a:bodyPr/>
        <a:lstStyle/>
        <a:p>
          <a:endParaRPr lang="en-US"/>
        </a:p>
      </dgm:t>
    </dgm:pt>
    <dgm:pt modelId="{5EA61BED-E1B8-432F-B6B3-0E5D1C8D9F50}" type="sibTrans" cxnId="{CEBBCD85-61BE-404E-92C4-A3E5A811408F}">
      <dgm:prSet/>
      <dgm:spPr/>
      <dgm:t>
        <a:bodyPr/>
        <a:lstStyle/>
        <a:p>
          <a:endParaRPr lang="en-US"/>
        </a:p>
      </dgm:t>
    </dgm:pt>
    <dgm:pt modelId="{B47A9636-B29A-4AC6-8AD4-ECD2B8418931}">
      <dgm:prSet/>
      <dgm:spPr/>
      <dgm:t>
        <a:bodyPr/>
        <a:lstStyle/>
        <a:p>
          <a:r>
            <a:rPr lang="en-US" dirty="0"/>
            <a:t>Students explore real-world applications of cybersecurity, including privacy laws and reading user agreements.</a:t>
          </a:r>
        </a:p>
      </dgm:t>
    </dgm:pt>
    <dgm:pt modelId="{3823084D-92A2-42A9-B068-3006675822FD}" type="parTrans" cxnId="{04942CBD-70D3-4FAB-B1EA-1704F74A879B}">
      <dgm:prSet/>
      <dgm:spPr/>
      <dgm:t>
        <a:bodyPr/>
        <a:lstStyle/>
        <a:p>
          <a:endParaRPr lang="en-US"/>
        </a:p>
      </dgm:t>
    </dgm:pt>
    <dgm:pt modelId="{E8D48BAE-116D-4295-9BF5-BA92E36E3979}" type="sibTrans" cxnId="{04942CBD-70D3-4FAB-B1EA-1704F74A879B}">
      <dgm:prSet/>
      <dgm:spPr/>
      <dgm:t>
        <a:bodyPr/>
        <a:lstStyle/>
        <a:p>
          <a:endParaRPr lang="en-US"/>
        </a:p>
      </dgm:t>
    </dgm:pt>
    <dgm:pt modelId="{27B84A2A-B052-4437-930B-D08A387D0990}">
      <dgm:prSet/>
      <dgm:spPr/>
      <dgm:t>
        <a:bodyPr/>
        <a:lstStyle/>
        <a:p>
          <a:r>
            <a:rPr lang="en-US" dirty="0"/>
            <a:t>They skillfully attribute others’ work when building and debugging programs. </a:t>
          </a:r>
        </a:p>
      </dgm:t>
    </dgm:pt>
    <dgm:pt modelId="{3200F5CD-67BD-49E5-8903-FD690EF17AF7}" type="parTrans" cxnId="{F4B3A0B5-1563-4DEB-8021-C8BEBCAFB53E}">
      <dgm:prSet/>
      <dgm:spPr/>
      <dgm:t>
        <a:bodyPr/>
        <a:lstStyle/>
        <a:p>
          <a:endParaRPr lang="en-US"/>
        </a:p>
      </dgm:t>
    </dgm:pt>
    <dgm:pt modelId="{FFDD1E41-A61B-4A7B-93B2-12AF06FEA8A6}" type="sibTrans" cxnId="{F4B3A0B5-1563-4DEB-8021-C8BEBCAFB53E}">
      <dgm:prSet/>
      <dgm:spPr/>
      <dgm:t>
        <a:bodyPr/>
        <a:lstStyle/>
        <a:p>
          <a:endParaRPr lang="en-US"/>
        </a:p>
      </dgm:t>
    </dgm:pt>
    <dgm:pt modelId="{035CED3B-1D7D-493D-BEF1-F1FD1AE2E6E3}">
      <dgm:prSet/>
      <dgm:spPr/>
      <dgm:t>
        <a:bodyPr/>
        <a:lstStyle/>
        <a:p>
          <a:r>
            <a:rPr lang="en-US" dirty="0"/>
            <a:t>Students identify physical and digital security measures and understand the ethical and legal implications of cybersecurity threats like hacking and scams.</a:t>
          </a:r>
        </a:p>
      </dgm:t>
    </dgm:pt>
    <dgm:pt modelId="{870AFEBC-AFBD-4693-9A92-AF0DAE1087F7}" type="parTrans" cxnId="{DA9AEB0E-6FF3-4F28-B34C-DBBFF60F7426}">
      <dgm:prSet/>
      <dgm:spPr/>
      <dgm:t>
        <a:bodyPr/>
        <a:lstStyle/>
        <a:p>
          <a:endParaRPr lang="en-US"/>
        </a:p>
      </dgm:t>
    </dgm:pt>
    <dgm:pt modelId="{CFE816A8-96DA-4148-95BF-447B780860BB}" type="sibTrans" cxnId="{DA9AEB0E-6FF3-4F28-B34C-DBBFF60F7426}">
      <dgm:prSet/>
      <dgm:spPr/>
      <dgm:t>
        <a:bodyPr/>
        <a:lstStyle/>
        <a:p>
          <a:endParaRPr lang="en-US"/>
        </a:p>
      </dgm:t>
    </dgm:pt>
    <dgm:pt modelId="{6225A4AE-A2F0-4068-90EB-A45B72014B8F}">
      <dgm:prSet/>
      <dgm:spPr/>
      <dgm:t>
        <a:bodyPr/>
        <a:lstStyle/>
        <a:p>
          <a:r>
            <a:rPr lang="en-US" dirty="0"/>
            <a:t>They evaluate the trade-offs between privacy and public information, assess the credibility of online sources, and explore the social and ethical issues in cybersecurity.</a:t>
          </a:r>
        </a:p>
      </dgm:t>
    </dgm:pt>
    <dgm:pt modelId="{8335D7A2-A60A-405B-B645-CF0DB0E79609}" type="parTrans" cxnId="{7F994EF8-D6EC-4422-B669-5FA97B8B6D5A}">
      <dgm:prSet/>
      <dgm:spPr/>
      <dgm:t>
        <a:bodyPr/>
        <a:lstStyle/>
        <a:p>
          <a:endParaRPr lang="en-US"/>
        </a:p>
      </dgm:t>
    </dgm:pt>
    <dgm:pt modelId="{275A9D4A-AC6D-4047-A07A-D0FA782D2A6A}" type="sibTrans" cxnId="{7F994EF8-D6EC-4422-B669-5FA97B8B6D5A}">
      <dgm:prSet/>
      <dgm:spPr/>
      <dgm:t>
        <a:bodyPr/>
        <a:lstStyle/>
        <a:p>
          <a:endParaRPr lang="en-US"/>
        </a:p>
      </dgm:t>
    </dgm:pt>
    <dgm:pt modelId="{7108E914-DBC5-41DA-99D0-14FCCDB7B8C9}">
      <dgm:prSet/>
      <dgm:spPr/>
      <dgm:t>
        <a:bodyPr/>
        <a:lstStyle/>
        <a:p>
          <a:r>
            <a:rPr lang="en-US" dirty="0"/>
            <a:t>Students recognize existing cybersecurity concerns related to internet use and propose measures to address them.</a:t>
          </a:r>
        </a:p>
      </dgm:t>
    </dgm:pt>
    <dgm:pt modelId="{2ADF7972-3896-4F26-8398-CDA43C822EAE}" type="parTrans" cxnId="{A8829B5E-1475-49F8-B16C-3763A8A8F94C}">
      <dgm:prSet/>
      <dgm:spPr/>
      <dgm:t>
        <a:bodyPr/>
        <a:lstStyle/>
        <a:p>
          <a:endParaRPr lang="en-US"/>
        </a:p>
      </dgm:t>
    </dgm:pt>
    <dgm:pt modelId="{7B64A045-3534-43AF-A343-48F1601F167D}" type="sibTrans" cxnId="{A8829B5E-1475-49F8-B16C-3763A8A8F94C}">
      <dgm:prSet/>
      <dgm:spPr/>
      <dgm:t>
        <a:bodyPr/>
        <a:lstStyle/>
        <a:p>
          <a:endParaRPr lang="en-US"/>
        </a:p>
      </dgm:t>
    </dgm:pt>
    <dgm:pt modelId="{CE4BB049-B318-4A8B-88F9-B4C49516A839}" type="pres">
      <dgm:prSet presAssocID="{BDC73043-42E3-4EF1-8CAF-E2EC341E8288}" presName="linearFlow" presStyleCnt="0">
        <dgm:presLayoutVars>
          <dgm:dir/>
          <dgm:animLvl val="lvl"/>
          <dgm:resizeHandles val="exact"/>
        </dgm:presLayoutVars>
      </dgm:prSet>
      <dgm:spPr/>
    </dgm:pt>
    <dgm:pt modelId="{72A35981-373C-4BBA-A465-574B4F3A613C}" type="pres">
      <dgm:prSet presAssocID="{6858AEEB-C943-455A-BEFA-15BAC5D07E5A}" presName="composite" presStyleCnt="0"/>
      <dgm:spPr/>
    </dgm:pt>
    <dgm:pt modelId="{A716E8D0-715D-4E47-8B37-9D13F551ED5C}" type="pres">
      <dgm:prSet presAssocID="{6858AEEB-C943-455A-BEFA-15BAC5D07E5A}" presName="parTx" presStyleLbl="node1" presStyleIdx="0" presStyleCnt="3">
        <dgm:presLayoutVars>
          <dgm:chMax val="0"/>
          <dgm:chPref val="0"/>
          <dgm:bulletEnabled val="1"/>
        </dgm:presLayoutVars>
      </dgm:prSet>
      <dgm:spPr/>
    </dgm:pt>
    <dgm:pt modelId="{A877222C-22D8-4954-BAFE-D1DC14E9678E}" type="pres">
      <dgm:prSet presAssocID="{6858AEEB-C943-455A-BEFA-15BAC5D07E5A}" presName="parSh" presStyleLbl="node1" presStyleIdx="0" presStyleCnt="3"/>
      <dgm:spPr/>
    </dgm:pt>
    <dgm:pt modelId="{6B88B940-D3F0-4ECD-9FF0-786C83221C39}" type="pres">
      <dgm:prSet presAssocID="{6858AEEB-C943-455A-BEFA-15BAC5D07E5A}" presName="desTx" presStyleLbl="fgAcc1" presStyleIdx="0" presStyleCnt="3">
        <dgm:presLayoutVars>
          <dgm:bulletEnabled val="1"/>
        </dgm:presLayoutVars>
      </dgm:prSet>
      <dgm:spPr/>
    </dgm:pt>
    <dgm:pt modelId="{5D71DAB9-C96C-4A40-966B-3C00462AAACA}" type="pres">
      <dgm:prSet presAssocID="{9D28A713-7679-4E3C-9587-E218EF6D4C2E}" presName="sibTrans" presStyleLbl="sibTrans2D1" presStyleIdx="0" presStyleCnt="2"/>
      <dgm:spPr/>
    </dgm:pt>
    <dgm:pt modelId="{9453F7E6-4A4E-469B-9DCB-3858E8E67DD1}" type="pres">
      <dgm:prSet presAssocID="{9D28A713-7679-4E3C-9587-E218EF6D4C2E}" presName="connTx" presStyleLbl="sibTrans2D1" presStyleIdx="0" presStyleCnt="2"/>
      <dgm:spPr/>
    </dgm:pt>
    <dgm:pt modelId="{382F40FE-1D88-44F3-BC37-612495844AE8}" type="pres">
      <dgm:prSet presAssocID="{78E470B3-B91D-4B68-9661-E3C8FC56ACB6}" presName="composite" presStyleCnt="0"/>
      <dgm:spPr/>
    </dgm:pt>
    <dgm:pt modelId="{DE1344BD-1BFE-4A3C-8793-C3496DE939C1}" type="pres">
      <dgm:prSet presAssocID="{78E470B3-B91D-4B68-9661-E3C8FC56ACB6}" presName="parTx" presStyleLbl="node1" presStyleIdx="0" presStyleCnt="3">
        <dgm:presLayoutVars>
          <dgm:chMax val="0"/>
          <dgm:chPref val="0"/>
          <dgm:bulletEnabled val="1"/>
        </dgm:presLayoutVars>
      </dgm:prSet>
      <dgm:spPr/>
    </dgm:pt>
    <dgm:pt modelId="{5FB1D034-9025-4AAB-B458-FD0F1565C668}" type="pres">
      <dgm:prSet presAssocID="{78E470B3-B91D-4B68-9661-E3C8FC56ACB6}" presName="parSh" presStyleLbl="node1" presStyleIdx="1" presStyleCnt="3"/>
      <dgm:spPr/>
    </dgm:pt>
    <dgm:pt modelId="{C22889BC-75A8-40AF-998C-316FBEB62BB2}" type="pres">
      <dgm:prSet presAssocID="{78E470B3-B91D-4B68-9661-E3C8FC56ACB6}" presName="desTx" presStyleLbl="fgAcc1" presStyleIdx="1" presStyleCnt="3">
        <dgm:presLayoutVars>
          <dgm:bulletEnabled val="1"/>
        </dgm:presLayoutVars>
      </dgm:prSet>
      <dgm:spPr/>
    </dgm:pt>
    <dgm:pt modelId="{7FA209A8-B23B-4E0E-9305-45B29727AF65}" type="pres">
      <dgm:prSet presAssocID="{36090C03-BA38-498E-974A-783DFE02B81A}" presName="sibTrans" presStyleLbl="sibTrans2D1" presStyleIdx="1" presStyleCnt="2"/>
      <dgm:spPr/>
    </dgm:pt>
    <dgm:pt modelId="{A427B791-D575-4786-87E1-D49B3FE6415F}" type="pres">
      <dgm:prSet presAssocID="{36090C03-BA38-498E-974A-783DFE02B81A}" presName="connTx" presStyleLbl="sibTrans2D1" presStyleIdx="1" presStyleCnt="2"/>
      <dgm:spPr/>
    </dgm:pt>
    <dgm:pt modelId="{56FEC28D-5E12-4915-938B-AAFB9AFC2ECD}" type="pres">
      <dgm:prSet presAssocID="{C2295D88-9C88-44F6-BC83-EEB39EE579B3}" presName="composite" presStyleCnt="0"/>
      <dgm:spPr/>
    </dgm:pt>
    <dgm:pt modelId="{6F0D5D69-DC20-4290-BAFA-099FFB23920D}" type="pres">
      <dgm:prSet presAssocID="{C2295D88-9C88-44F6-BC83-EEB39EE579B3}" presName="parTx" presStyleLbl="node1" presStyleIdx="1" presStyleCnt="3">
        <dgm:presLayoutVars>
          <dgm:chMax val="0"/>
          <dgm:chPref val="0"/>
          <dgm:bulletEnabled val="1"/>
        </dgm:presLayoutVars>
      </dgm:prSet>
      <dgm:spPr/>
    </dgm:pt>
    <dgm:pt modelId="{CFA85856-5099-4892-8D3C-818690AF2160}" type="pres">
      <dgm:prSet presAssocID="{C2295D88-9C88-44F6-BC83-EEB39EE579B3}" presName="parSh" presStyleLbl="node1" presStyleIdx="2" presStyleCnt="3"/>
      <dgm:spPr/>
    </dgm:pt>
    <dgm:pt modelId="{98110A39-A91F-4ABC-AA7B-D16DEF7B557A}" type="pres">
      <dgm:prSet presAssocID="{C2295D88-9C88-44F6-BC83-EEB39EE579B3}" presName="desTx" presStyleLbl="fgAcc1" presStyleIdx="2" presStyleCnt="3">
        <dgm:presLayoutVars>
          <dgm:bulletEnabled val="1"/>
        </dgm:presLayoutVars>
      </dgm:prSet>
      <dgm:spPr/>
    </dgm:pt>
  </dgm:ptLst>
  <dgm:cxnLst>
    <dgm:cxn modelId="{51E34801-E9F5-4084-8EBE-A15F6ECE3ED3}" type="presOf" srcId="{035CED3B-1D7D-493D-BEF1-F1FD1AE2E6E3}" destId="{98110A39-A91F-4ABC-AA7B-D16DEF7B557A}" srcOrd="0" destOrd="2" presId="urn:microsoft.com/office/officeart/2005/8/layout/process3"/>
    <dgm:cxn modelId="{E97F4704-5890-4A4D-8357-EFBA0F962E59}" srcId="{78E470B3-B91D-4B68-9661-E3C8FC56ACB6}" destId="{6630119C-74C3-41AC-B24A-07759C426718}" srcOrd="2" destOrd="0" parTransId="{6D22739E-973B-4372-89F4-7C6D86B0C8B0}" sibTransId="{39463FCA-A85D-46C2-836A-01EF30CC7F2A}"/>
    <dgm:cxn modelId="{74EB9E09-EAA2-46B7-B4EA-7E1807F5E88F}" type="presOf" srcId="{78E470B3-B91D-4B68-9661-E3C8FC56ACB6}" destId="{5FB1D034-9025-4AAB-B458-FD0F1565C668}" srcOrd="1" destOrd="0" presId="urn:microsoft.com/office/officeart/2005/8/layout/process3"/>
    <dgm:cxn modelId="{7192D80A-BD25-48E7-A110-22472A6D7A15}" srcId="{BDC73043-42E3-4EF1-8CAF-E2EC341E8288}" destId="{78E470B3-B91D-4B68-9661-E3C8FC56ACB6}" srcOrd="1" destOrd="0" parTransId="{CD2D5791-5526-407D-BC0C-876EE115DE4A}" sibTransId="{36090C03-BA38-498E-974A-783DFE02B81A}"/>
    <dgm:cxn modelId="{AB9DF30D-2BB7-45F0-A2C8-816ECC333115}" type="presOf" srcId="{63A21553-3A73-477C-9510-E1CB172531EF}" destId="{C22889BC-75A8-40AF-998C-316FBEB62BB2}" srcOrd="0" destOrd="1" presId="urn:microsoft.com/office/officeart/2005/8/layout/process3"/>
    <dgm:cxn modelId="{DA9AEB0E-6FF3-4F28-B34C-DBBFF60F7426}" srcId="{C2295D88-9C88-44F6-BC83-EEB39EE579B3}" destId="{035CED3B-1D7D-493D-BEF1-F1FD1AE2E6E3}" srcOrd="2" destOrd="0" parTransId="{870AFEBC-AFBD-4693-9A92-AF0DAE1087F7}" sibTransId="{CFE816A8-96DA-4148-95BF-447B780860BB}"/>
    <dgm:cxn modelId="{8D8B9211-1E05-449B-A971-485756062F7D}" type="presOf" srcId="{6630119C-74C3-41AC-B24A-07759C426718}" destId="{C22889BC-75A8-40AF-998C-316FBEB62BB2}" srcOrd="0" destOrd="2" presId="urn:microsoft.com/office/officeart/2005/8/layout/process3"/>
    <dgm:cxn modelId="{BB642F20-909D-4774-83D2-AAFB5F73C6FA}" type="presOf" srcId="{7108E914-DBC5-41DA-99D0-14FCCDB7B8C9}" destId="{98110A39-A91F-4ABC-AA7B-D16DEF7B557A}" srcOrd="0" destOrd="4" presId="urn:microsoft.com/office/officeart/2005/8/layout/process3"/>
    <dgm:cxn modelId="{DDC31A2F-53B2-4DA0-8691-DF1A773351B8}" type="presOf" srcId="{9D28A713-7679-4E3C-9587-E218EF6D4C2E}" destId="{9453F7E6-4A4E-469B-9DCB-3858E8E67DD1}" srcOrd="1" destOrd="0" presId="urn:microsoft.com/office/officeart/2005/8/layout/process3"/>
    <dgm:cxn modelId="{5C9A4E34-B920-45CD-8917-4D04DCA044BB}" type="presOf" srcId="{27B84A2A-B052-4437-930B-D08A387D0990}" destId="{98110A39-A91F-4ABC-AA7B-D16DEF7B557A}" srcOrd="0" destOrd="1" presId="urn:microsoft.com/office/officeart/2005/8/layout/process3"/>
    <dgm:cxn modelId="{A8829B5E-1475-49F8-B16C-3763A8A8F94C}" srcId="{C2295D88-9C88-44F6-BC83-EEB39EE579B3}" destId="{7108E914-DBC5-41DA-99D0-14FCCDB7B8C9}" srcOrd="4" destOrd="0" parTransId="{2ADF7972-3896-4F26-8398-CDA43C822EAE}" sibTransId="{7B64A045-3534-43AF-A343-48F1601F167D}"/>
    <dgm:cxn modelId="{8D7B6F5F-D27D-4740-9DBF-E09F5254C3A4}" type="presOf" srcId="{6858AEEB-C943-455A-BEFA-15BAC5D07E5A}" destId="{A716E8D0-715D-4E47-8B37-9D13F551ED5C}" srcOrd="0" destOrd="0" presId="urn:microsoft.com/office/officeart/2005/8/layout/process3"/>
    <dgm:cxn modelId="{15511561-E292-4C53-A5CF-70768FD02FFF}" srcId="{BDC73043-42E3-4EF1-8CAF-E2EC341E8288}" destId="{6858AEEB-C943-455A-BEFA-15BAC5D07E5A}" srcOrd="0" destOrd="0" parTransId="{7BE90568-7F9E-4B89-AE00-DAACECD510E7}" sibTransId="{9D28A713-7679-4E3C-9587-E218EF6D4C2E}"/>
    <dgm:cxn modelId="{6F753654-A7F8-4229-AB3F-5DD55EB18B22}" type="presOf" srcId="{8DB50FA1-0CFE-4CE5-9169-0DFA58E59845}" destId="{6B88B940-D3F0-4ECD-9FF0-786C83221C39}" srcOrd="0" destOrd="0" presId="urn:microsoft.com/office/officeart/2005/8/layout/process3"/>
    <dgm:cxn modelId="{52533C54-8BF3-4ABD-B01E-8B059E6B7C15}" srcId="{78E470B3-B91D-4B68-9661-E3C8FC56ACB6}" destId="{2CFA3FB2-5B78-4678-8CAD-55310B9E63A6}" srcOrd="0" destOrd="0" parTransId="{C12F3083-9540-4A96-A337-9B4941D09427}" sibTransId="{128FBF7B-C215-4462-907B-F95B6F7EA429}"/>
    <dgm:cxn modelId="{F258D254-AC0C-491B-8148-6410F4AFCE68}" type="presOf" srcId="{18256D33-55EA-4EC0-BA3E-E35A5433667C}" destId="{6B88B940-D3F0-4ECD-9FF0-786C83221C39}" srcOrd="0" destOrd="1" presId="urn:microsoft.com/office/officeart/2005/8/layout/process3"/>
    <dgm:cxn modelId="{E58F7655-49F3-4957-BAA8-D3C3A8C77737}" srcId="{6858AEEB-C943-455A-BEFA-15BAC5D07E5A}" destId="{18256D33-55EA-4EC0-BA3E-E35A5433667C}" srcOrd="1" destOrd="0" parTransId="{1D0E632F-FD2D-467A-A271-A0492174DC50}" sibTransId="{85BD1053-8D4E-4719-A3CA-B2F750CA30FF}"/>
    <dgm:cxn modelId="{E9201D7C-405D-4822-9127-5D16611C8736}" type="presOf" srcId="{C2295D88-9C88-44F6-BC83-EEB39EE579B3}" destId="{6F0D5D69-DC20-4290-BAFA-099FFB23920D}" srcOrd="0" destOrd="0" presId="urn:microsoft.com/office/officeart/2005/8/layout/process3"/>
    <dgm:cxn modelId="{CEBBCD85-61BE-404E-92C4-A3E5A811408F}" srcId="{BDC73043-42E3-4EF1-8CAF-E2EC341E8288}" destId="{C2295D88-9C88-44F6-BC83-EEB39EE579B3}" srcOrd="2" destOrd="0" parTransId="{94D87C32-87F5-4B4C-8CCD-2486B16DDEC6}" sibTransId="{5EA61BED-E1B8-432F-B6B3-0E5D1C8D9F50}"/>
    <dgm:cxn modelId="{E486C088-5B43-4EE4-969E-8C121AFB1D31}" type="presOf" srcId="{9D28A713-7679-4E3C-9587-E218EF6D4C2E}" destId="{5D71DAB9-C96C-4A40-966B-3C00462AAACA}" srcOrd="0" destOrd="0" presId="urn:microsoft.com/office/officeart/2005/8/layout/process3"/>
    <dgm:cxn modelId="{A0401E92-56F7-44E3-88B3-3D577A658193}" type="presOf" srcId="{36090C03-BA38-498E-974A-783DFE02B81A}" destId="{A427B791-D575-4786-87E1-D49B3FE6415F}" srcOrd="1" destOrd="0" presId="urn:microsoft.com/office/officeart/2005/8/layout/process3"/>
    <dgm:cxn modelId="{DEF0A199-83D3-4A76-8885-EA2149221F1B}" type="presOf" srcId="{36090C03-BA38-498E-974A-783DFE02B81A}" destId="{7FA209A8-B23B-4E0E-9305-45B29727AF65}" srcOrd="0" destOrd="0" presId="urn:microsoft.com/office/officeart/2005/8/layout/process3"/>
    <dgm:cxn modelId="{62CBFB9E-2F10-4800-9222-2DA3324AD68E}" srcId="{78E470B3-B91D-4B68-9661-E3C8FC56ACB6}" destId="{63A21553-3A73-477C-9510-E1CB172531EF}" srcOrd="1" destOrd="0" parTransId="{406E5890-45AC-4D85-870E-113EE73065DB}" sibTransId="{3B614EAB-24F2-4212-A061-B1B5B123FDA6}"/>
    <dgm:cxn modelId="{4852FBAB-4EDF-4308-8D5A-EDF6423BC9D0}" type="presOf" srcId="{6858AEEB-C943-455A-BEFA-15BAC5D07E5A}" destId="{A877222C-22D8-4954-BAFE-D1DC14E9678E}" srcOrd="1" destOrd="0" presId="urn:microsoft.com/office/officeart/2005/8/layout/process3"/>
    <dgm:cxn modelId="{C5EE2CAD-0EB5-47F1-96D7-FBB5CCF6FE1D}" type="presOf" srcId="{6225A4AE-A2F0-4068-90EB-A45B72014B8F}" destId="{98110A39-A91F-4ABC-AA7B-D16DEF7B557A}" srcOrd="0" destOrd="3" presId="urn:microsoft.com/office/officeart/2005/8/layout/process3"/>
    <dgm:cxn modelId="{A83010B0-996B-42C1-913C-E74107FA4B63}" type="presOf" srcId="{B47A9636-B29A-4AC6-8AD4-ECD2B8418931}" destId="{98110A39-A91F-4ABC-AA7B-D16DEF7B557A}" srcOrd="0" destOrd="0" presId="urn:microsoft.com/office/officeart/2005/8/layout/process3"/>
    <dgm:cxn modelId="{F4B3A0B5-1563-4DEB-8021-C8BEBCAFB53E}" srcId="{C2295D88-9C88-44F6-BC83-EEB39EE579B3}" destId="{27B84A2A-B052-4437-930B-D08A387D0990}" srcOrd="1" destOrd="0" parTransId="{3200F5CD-67BD-49E5-8903-FD690EF17AF7}" sibTransId="{FFDD1E41-A61B-4A7B-93B2-12AF06FEA8A6}"/>
    <dgm:cxn modelId="{04942CBD-70D3-4FAB-B1EA-1704F74A879B}" srcId="{C2295D88-9C88-44F6-BC83-EEB39EE579B3}" destId="{B47A9636-B29A-4AC6-8AD4-ECD2B8418931}" srcOrd="0" destOrd="0" parTransId="{3823084D-92A2-42A9-B068-3006675822FD}" sibTransId="{E8D48BAE-116D-4295-9BF5-BA92E36E3979}"/>
    <dgm:cxn modelId="{B74D88BF-96AC-44B4-97A2-5141F9F4A55D}" type="presOf" srcId="{C2295D88-9C88-44F6-BC83-EEB39EE579B3}" destId="{CFA85856-5099-4892-8D3C-818690AF2160}" srcOrd="1" destOrd="0" presId="urn:microsoft.com/office/officeart/2005/8/layout/process3"/>
    <dgm:cxn modelId="{C6A722C4-FA93-4C6A-8BA0-7C96E6ED69CD}" type="presOf" srcId="{2CFA3FB2-5B78-4678-8CAD-55310B9E63A6}" destId="{C22889BC-75A8-40AF-998C-316FBEB62BB2}" srcOrd="0" destOrd="0" presId="urn:microsoft.com/office/officeart/2005/8/layout/process3"/>
    <dgm:cxn modelId="{531226E6-3453-4FCA-8663-06F681B455D6}" srcId="{6858AEEB-C943-455A-BEFA-15BAC5D07E5A}" destId="{8DB50FA1-0CFE-4CE5-9169-0DFA58E59845}" srcOrd="0" destOrd="0" parTransId="{7E4DAC9B-C015-4A0B-9A54-968AB211257A}" sibTransId="{09AF281C-EAB0-4B72-AF3D-D3E1CA176437}"/>
    <dgm:cxn modelId="{904544EE-2D38-48E3-A6DA-BA9BB3942426}" type="presOf" srcId="{78E470B3-B91D-4B68-9661-E3C8FC56ACB6}" destId="{DE1344BD-1BFE-4A3C-8793-C3496DE939C1}" srcOrd="0" destOrd="0" presId="urn:microsoft.com/office/officeart/2005/8/layout/process3"/>
    <dgm:cxn modelId="{72121CF0-9465-48D2-AAFF-9F8F657585BE}" type="presOf" srcId="{BDC73043-42E3-4EF1-8CAF-E2EC341E8288}" destId="{CE4BB049-B318-4A8B-88F9-B4C49516A839}" srcOrd="0" destOrd="0" presId="urn:microsoft.com/office/officeart/2005/8/layout/process3"/>
    <dgm:cxn modelId="{7F994EF8-D6EC-4422-B669-5FA97B8B6D5A}" srcId="{C2295D88-9C88-44F6-BC83-EEB39EE579B3}" destId="{6225A4AE-A2F0-4068-90EB-A45B72014B8F}" srcOrd="3" destOrd="0" parTransId="{8335D7A2-A60A-405B-B645-CF0DB0E79609}" sibTransId="{275A9D4A-AC6D-4047-A07A-D0FA782D2A6A}"/>
    <dgm:cxn modelId="{9F56A829-1386-439B-BA0C-B1FEC103B6C2}" type="presParOf" srcId="{CE4BB049-B318-4A8B-88F9-B4C49516A839}" destId="{72A35981-373C-4BBA-A465-574B4F3A613C}" srcOrd="0" destOrd="0" presId="urn:microsoft.com/office/officeart/2005/8/layout/process3"/>
    <dgm:cxn modelId="{BD4CE62F-9806-471D-8911-0B8EFCDB5F43}" type="presParOf" srcId="{72A35981-373C-4BBA-A465-574B4F3A613C}" destId="{A716E8D0-715D-4E47-8B37-9D13F551ED5C}" srcOrd="0" destOrd="0" presId="urn:microsoft.com/office/officeart/2005/8/layout/process3"/>
    <dgm:cxn modelId="{064771CF-DBF4-4DA9-B633-6C9222E36DC5}" type="presParOf" srcId="{72A35981-373C-4BBA-A465-574B4F3A613C}" destId="{A877222C-22D8-4954-BAFE-D1DC14E9678E}" srcOrd="1" destOrd="0" presId="urn:microsoft.com/office/officeart/2005/8/layout/process3"/>
    <dgm:cxn modelId="{8CB10C12-CF39-4A19-B125-886F71DA4701}" type="presParOf" srcId="{72A35981-373C-4BBA-A465-574B4F3A613C}" destId="{6B88B940-D3F0-4ECD-9FF0-786C83221C39}" srcOrd="2" destOrd="0" presId="urn:microsoft.com/office/officeart/2005/8/layout/process3"/>
    <dgm:cxn modelId="{F3F7FB87-6476-4EBD-9B7D-098EDEEF731A}" type="presParOf" srcId="{CE4BB049-B318-4A8B-88F9-B4C49516A839}" destId="{5D71DAB9-C96C-4A40-966B-3C00462AAACA}" srcOrd="1" destOrd="0" presId="urn:microsoft.com/office/officeart/2005/8/layout/process3"/>
    <dgm:cxn modelId="{6D2B9701-4F89-48FB-9A6F-DDD3D9D50403}" type="presParOf" srcId="{5D71DAB9-C96C-4A40-966B-3C00462AAACA}" destId="{9453F7E6-4A4E-469B-9DCB-3858E8E67DD1}" srcOrd="0" destOrd="0" presId="urn:microsoft.com/office/officeart/2005/8/layout/process3"/>
    <dgm:cxn modelId="{E81883EC-646B-45DA-B1DC-63DD010EA1A3}" type="presParOf" srcId="{CE4BB049-B318-4A8B-88F9-B4C49516A839}" destId="{382F40FE-1D88-44F3-BC37-612495844AE8}" srcOrd="2" destOrd="0" presId="urn:microsoft.com/office/officeart/2005/8/layout/process3"/>
    <dgm:cxn modelId="{FC4E746A-A4FE-4E32-A28C-F363519B417F}" type="presParOf" srcId="{382F40FE-1D88-44F3-BC37-612495844AE8}" destId="{DE1344BD-1BFE-4A3C-8793-C3496DE939C1}" srcOrd="0" destOrd="0" presId="urn:microsoft.com/office/officeart/2005/8/layout/process3"/>
    <dgm:cxn modelId="{086849D8-341C-4384-B86E-A322D9348002}" type="presParOf" srcId="{382F40FE-1D88-44F3-BC37-612495844AE8}" destId="{5FB1D034-9025-4AAB-B458-FD0F1565C668}" srcOrd="1" destOrd="0" presId="urn:microsoft.com/office/officeart/2005/8/layout/process3"/>
    <dgm:cxn modelId="{374AF1FA-B729-43A1-9ACC-DC054EA699E4}" type="presParOf" srcId="{382F40FE-1D88-44F3-BC37-612495844AE8}" destId="{C22889BC-75A8-40AF-998C-316FBEB62BB2}" srcOrd="2" destOrd="0" presId="urn:microsoft.com/office/officeart/2005/8/layout/process3"/>
    <dgm:cxn modelId="{4F30FA32-8759-4255-B6F9-533AD7840073}" type="presParOf" srcId="{CE4BB049-B318-4A8B-88F9-B4C49516A839}" destId="{7FA209A8-B23B-4E0E-9305-45B29727AF65}" srcOrd="3" destOrd="0" presId="urn:microsoft.com/office/officeart/2005/8/layout/process3"/>
    <dgm:cxn modelId="{D91E4873-A6E9-43A2-9241-9663240D17CF}" type="presParOf" srcId="{7FA209A8-B23B-4E0E-9305-45B29727AF65}" destId="{A427B791-D575-4786-87E1-D49B3FE6415F}" srcOrd="0" destOrd="0" presId="urn:microsoft.com/office/officeart/2005/8/layout/process3"/>
    <dgm:cxn modelId="{31AD6BF0-AF8C-4BD9-8ED0-2E8B55F00B54}" type="presParOf" srcId="{CE4BB049-B318-4A8B-88F9-B4C49516A839}" destId="{56FEC28D-5E12-4915-938B-AAFB9AFC2ECD}" srcOrd="4" destOrd="0" presId="urn:microsoft.com/office/officeart/2005/8/layout/process3"/>
    <dgm:cxn modelId="{3E6EF9BA-E59F-472D-B3A3-A785803FD501}" type="presParOf" srcId="{56FEC28D-5E12-4915-938B-AAFB9AFC2ECD}" destId="{6F0D5D69-DC20-4290-BAFA-099FFB23920D}" srcOrd="0" destOrd="0" presId="urn:microsoft.com/office/officeart/2005/8/layout/process3"/>
    <dgm:cxn modelId="{B3F69A9B-70B8-45A9-A908-8FB92925992D}" type="presParOf" srcId="{56FEC28D-5E12-4915-938B-AAFB9AFC2ECD}" destId="{CFA85856-5099-4892-8D3C-818690AF2160}" srcOrd="1" destOrd="0" presId="urn:microsoft.com/office/officeart/2005/8/layout/process3"/>
    <dgm:cxn modelId="{73B6EB0A-101D-452B-ADE2-DCD370586E42}" type="presParOf" srcId="{56FEC28D-5E12-4915-938B-AAFB9AFC2ECD}" destId="{98110A39-A91F-4ABC-AA7B-D16DEF7B557A}"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4A9FD4A-C7FA-4459-A6CE-6C243345D7F6}"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1D7EAAEF-67CE-4160-835A-1FA6E9B2D58C}">
      <dgm:prSet phldrT="[Text]"/>
      <dgm:spPr/>
      <dgm:t>
        <a:bodyPr/>
        <a:lstStyle/>
        <a:p>
          <a:r>
            <a:rPr lang="en-US" dirty="0"/>
            <a:t>Scenario 1: A student receives an email in their school inbox asking them to verify their account password.</a:t>
          </a:r>
        </a:p>
      </dgm:t>
    </dgm:pt>
    <dgm:pt modelId="{BC9BE42F-BB79-4DF8-A1F1-F898834E25A0}" type="parTrans" cxnId="{0279F61A-81F4-4B04-9DDC-B0CDB73EF79D}">
      <dgm:prSet/>
      <dgm:spPr/>
      <dgm:t>
        <a:bodyPr/>
        <a:lstStyle/>
        <a:p>
          <a:endParaRPr lang="en-US"/>
        </a:p>
      </dgm:t>
    </dgm:pt>
    <dgm:pt modelId="{FEE71CD6-E537-4047-A3E2-09F9697B4FF5}" type="sibTrans" cxnId="{0279F61A-81F4-4B04-9DDC-B0CDB73EF79D}">
      <dgm:prSet/>
      <dgm:spPr/>
      <dgm:t>
        <a:bodyPr/>
        <a:lstStyle/>
        <a:p>
          <a:endParaRPr lang="en-US"/>
        </a:p>
      </dgm:t>
    </dgm:pt>
    <dgm:pt modelId="{6623C07B-1FEE-40C9-BF94-0955DB2A7073}">
      <dgm:prSet/>
      <dgm:spPr/>
      <dgm:t>
        <a:bodyPr/>
        <a:lstStyle/>
        <a:p>
          <a:r>
            <a:rPr lang="en-US" dirty="0"/>
            <a:t>Scenario 2: Students working on a shared document begin leaving negative or disrespectful comments targeting a peer.</a:t>
          </a:r>
        </a:p>
      </dgm:t>
    </dgm:pt>
    <dgm:pt modelId="{28091114-FADC-4B23-B0FA-1B91662780D9}" type="parTrans" cxnId="{82DC54A5-188E-44FD-B637-A5A8EAF4F7E6}">
      <dgm:prSet/>
      <dgm:spPr/>
      <dgm:t>
        <a:bodyPr/>
        <a:lstStyle/>
        <a:p>
          <a:endParaRPr lang="en-US"/>
        </a:p>
      </dgm:t>
    </dgm:pt>
    <dgm:pt modelId="{293560F2-0033-4BA5-BCEC-87B8DB9CD9B5}" type="sibTrans" cxnId="{82DC54A5-188E-44FD-B637-A5A8EAF4F7E6}">
      <dgm:prSet/>
      <dgm:spPr/>
      <dgm:t>
        <a:bodyPr/>
        <a:lstStyle/>
        <a:p>
          <a:endParaRPr lang="en-US"/>
        </a:p>
      </dgm:t>
    </dgm:pt>
    <dgm:pt modelId="{D698B9E3-21E4-4E9D-8968-F052E6389800}">
      <dgm:prSet/>
      <dgm:spPr/>
      <dgm:t>
        <a:bodyPr/>
        <a:lstStyle/>
        <a:p>
          <a:r>
            <a:rPr lang="en-US" dirty="0"/>
            <a:t>Scenario 3: A student wants to use an AI chatbot to help with brainstorming for an English assignment.</a:t>
          </a:r>
        </a:p>
      </dgm:t>
    </dgm:pt>
    <dgm:pt modelId="{047CF656-B6C3-4F14-BF5A-43EB20DC2353}" type="parTrans" cxnId="{24286F09-DFF3-4E93-91B0-EE95B0FAA249}">
      <dgm:prSet/>
      <dgm:spPr/>
      <dgm:t>
        <a:bodyPr/>
        <a:lstStyle/>
        <a:p>
          <a:endParaRPr lang="en-US"/>
        </a:p>
      </dgm:t>
    </dgm:pt>
    <dgm:pt modelId="{1D6B15F6-30C3-44DC-940E-90BCE84D6B0E}" type="sibTrans" cxnId="{24286F09-DFF3-4E93-91B0-EE95B0FAA249}">
      <dgm:prSet/>
      <dgm:spPr/>
      <dgm:t>
        <a:bodyPr/>
        <a:lstStyle/>
        <a:p>
          <a:endParaRPr lang="en-US"/>
        </a:p>
      </dgm:t>
    </dgm:pt>
    <dgm:pt modelId="{A8FB6BB2-1F35-4FEC-89A7-0A8BE93437A5}">
      <dgm:prSet/>
      <dgm:spPr/>
      <dgm:t>
        <a:bodyPr/>
        <a:lstStyle/>
        <a:p>
          <a:r>
            <a:rPr lang="en-US" dirty="0"/>
            <a:t>Scenario </a:t>
          </a:r>
          <a:r>
            <a:rPr lang="en-US"/>
            <a:t>4: A third grader posts their full name, pet’s name, and school on a class discussion platform visible to other classes.</a:t>
          </a:r>
          <a:endParaRPr lang="en-US" dirty="0"/>
        </a:p>
      </dgm:t>
    </dgm:pt>
    <dgm:pt modelId="{570F1AAD-586D-4033-8919-D781FA4158B9}" type="parTrans" cxnId="{1FE35423-D145-426C-9356-0B8151E6CE58}">
      <dgm:prSet/>
      <dgm:spPr/>
      <dgm:t>
        <a:bodyPr/>
        <a:lstStyle/>
        <a:p>
          <a:endParaRPr lang="en-US"/>
        </a:p>
      </dgm:t>
    </dgm:pt>
    <dgm:pt modelId="{13D2EBFD-CFC6-49DB-B405-E642C70390AD}" type="sibTrans" cxnId="{1FE35423-D145-426C-9356-0B8151E6CE58}">
      <dgm:prSet/>
      <dgm:spPr/>
      <dgm:t>
        <a:bodyPr/>
        <a:lstStyle/>
        <a:p>
          <a:endParaRPr lang="en-US"/>
        </a:p>
      </dgm:t>
    </dgm:pt>
    <dgm:pt modelId="{1901847D-1E30-40E6-8C1E-083CBECFFB9F}">
      <dgm:prSet/>
      <dgm:spPr/>
      <dgm:t>
        <a:bodyPr/>
        <a:lstStyle/>
        <a:p>
          <a:r>
            <a:rPr lang="en-US" dirty="0"/>
            <a:t>What does this really look like? </a:t>
          </a:r>
        </a:p>
      </dgm:t>
    </dgm:pt>
    <dgm:pt modelId="{52C604FC-6064-40FD-81D4-8470EEF58580}" type="parTrans" cxnId="{FFF97396-6577-417E-B93A-AF6226CFB1C6}">
      <dgm:prSet/>
      <dgm:spPr/>
      <dgm:t>
        <a:bodyPr/>
        <a:lstStyle/>
        <a:p>
          <a:endParaRPr lang="en-US"/>
        </a:p>
      </dgm:t>
    </dgm:pt>
    <dgm:pt modelId="{69B54814-7E52-47B6-9274-BCF8E014BADA}" type="sibTrans" cxnId="{FFF97396-6577-417E-B93A-AF6226CFB1C6}">
      <dgm:prSet/>
      <dgm:spPr/>
      <dgm:t>
        <a:bodyPr/>
        <a:lstStyle/>
        <a:p>
          <a:endParaRPr lang="en-US"/>
        </a:p>
      </dgm:t>
    </dgm:pt>
    <dgm:pt modelId="{2D097F35-3EB3-4879-9CAC-08913DDD84AD}">
      <dgm:prSet/>
      <dgm:spPr/>
      <dgm:t>
        <a:bodyPr/>
        <a:lstStyle/>
        <a:p>
          <a:r>
            <a:rPr lang="en-US" dirty="0"/>
            <a:t>What does the Internet Safety Policy say?</a:t>
          </a:r>
        </a:p>
      </dgm:t>
    </dgm:pt>
    <dgm:pt modelId="{2B23D318-5F19-4525-BEB1-87489F14E7F0}" type="parTrans" cxnId="{5374FEC1-3846-400B-AC7D-653C38F45510}">
      <dgm:prSet/>
      <dgm:spPr/>
      <dgm:t>
        <a:bodyPr/>
        <a:lstStyle/>
        <a:p>
          <a:endParaRPr lang="en-US"/>
        </a:p>
      </dgm:t>
    </dgm:pt>
    <dgm:pt modelId="{48045E85-0151-40F5-A691-60FEB7FCAF72}" type="sibTrans" cxnId="{5374FEC1-3846-400B-AC7D-653C38F45510}">
      <dgm:prSet/>
      <dgm:spPr/>
      <dgm:t>
        <a:bodyPr/>
        <a:lstStyle/>
        <a:p>
          <a:endParaRPr lang="en-US"/>
        </a:p>
      </dgm:t>
    </dgm:pt>
    <dgm:pt modelId="{970FBA85-DDD3-49BE-B621-5DDC4DA6FBFD}">
      <dgm:prSet/>
      <dgm:spPr/>
      <dgm:t>
        <a:bodyPr/>
        <a:lstStyle/>
        <a:p>
          <a:r>
            <a:rPr lang="en-US" dirty="0"/>
            <a:t>What skills from the DLI apply? </a:t>
          </a:r>
        </a:p>
      </dgm:t>
    </dgm:pt>
    <dgm:pt modelId="{28117069-8879-4A7E-96F5-36FFFA631E68}" type="parTrans" cxnId="{490B8C30-6DC1-43F3-AEA9-832D70434DA4}">
      <dgm:prSet/>
      <dgm:spPr/>
      <dgm:t>
        <a:bodyPr/>
        <a:lstStyle/>
        <a:p>
          <a:endParaRPr lang="en-US"/>
        </a:p>
      </dgm:t>
    </dgm:pt>
    <dgm:pt modelId="{4F23DF93-4F85-48A4-BBA2-1FD3F3A731E1}" type="sibTrans" cxnId="{490B8C30-6DC1-43F3-AEA9-832D70434DA4}">
      <dgm:prSet/>
      <dgm:spPr/>
      <dgm:t>
        <a:bodyPr/>
        <a:lstStyle/>
        <a:p>
          <a:endParaRPr lang="en-US"/>
        </a:p>
      </dgm:t>
    </dgm:pt>
    <dgm:pt modelId="{7A1C7183-3D59-4221-89C6-D4FC0C4C5EE6}">
      <dgm:prSet/>
      <dgm:spPr/>
      <dgm:t>
        <a:bodyPr/>
        <a:lstStyle/>
        <a:p>
          <a:r>
            <a:rPr lang="en-US" dirty="0"/>
            <a:t>What skills from CS apply? </a:t>
          </a:r>
        </a:p>
      </dgm:t>
    </dgm:pt>
    <dgm:pt modelId="{58AA0B74-E7EC-44C4-8CCF-2C52203278C3}" type="parTrans" cxnId="{31D291C3-AA23-4144-9937-684CF5778433}">
      <dgm:prSet/>
      <dgm:spPr/>
      <dgm:t>
        <a:bodyPr/>
        <a:lstStyle/>
        <a:p>
          <a:endParaRPr lang="en-US"/>
        </a:p>
      </dgm:t>
    </dgm:pt>
    <dgm:pt modelId="{06E6A777-DD2E-466D-89DC-6698DA630497}" type="sibTrans" cxnId="{31D291C3-AA23-4144-9937-684CF5778433}">
      <dgm:prSet/>
      <dgm:spPr/>
      <dgm:t>
        <a:bodyPr/>
        <a:lstStyle/>
        <a:p>
          <a:endParaRPr lang="en-US"/>
        </a:p>
      </dgm:t>
    </dgm:pt>
    <dgm:pt modelId="{C2EBA7BF-BADC-41BA-A864-52708CC9723D}">
      <dgm:prSet/>
      <dgm:spPr/>
      <dgm:t>
        <a:bodyPr/>
        <a:lstStyle/>
        <a:p>
          <a:r>
            <a:rPr lang="en-US" dirty="0"/>
            <a:t>What does this really look like? </a:t>
          </a:r>
        </a:p>
      </dgm:t>
    </dgm:pt>
    <dgm:pt modelId="{3AFA5302-8F3F-4028-94F4-32EA45FFF348}" type="parTrans" cxnId="{CBFEA01E-AA15-42B3-B640-CCAAAF77C56F}">
      <dgm:prSet/>
      <dgm:spPr/>
      <dgm:t>
        <a:bodyPr/>
        <a:lstStyle/>
        <a:p>
          <a:endParaRPr lang="en-US"/>
        </a:p>
      </dgm:t>
    </dgm:pt>
    <dgm:pt modelId="{6A7A6C5F-20D3-4769-942F-A3E870115802}" type="sibTrans" cxnId="{CBFEA01E-AA15-42B3-B640-CCAAAF77C56F}">
      <dgm:prSet/>
      <dgm:spPr/>
      <dgm:t>
        <a:bodyPr/>
        <a:lstStyle/>
        <a:p>
          <a:endParaRPr lang="en-US"/>
        </a:p>
      </dgm:t>
    </dgm:pt>
    <dgm:pt modelId="{F373EF3A-6084-48BB-96BA-8324A3EDCA34}">
      <dgm:prSet/>
      <dgm:spPr/>
      <dgm:t>
        <a:bodyPr/>
        <a:lstStyle/>
        <a:p>
          <a:r>
            <a:rPr lang="en-US" dirty="0"/>
            <a:t>What does the Internet Safety Policy say?</a:t>
          </a:r>
        </a:p>
      </dgm:t>
    </dgm:pt>
    <dgm:pt modelId="{64EAC61F-A06E-4138-8795-EBBC9F154B0B}" type="parTrans" cxnId="{3363E27F-48A8-4EB6-9626-189D4012C5C7}">
      <dgm:prSet/>
      <dgm:spPr/>
      <dgm:t>
        <a:bodyPr/>
        <a:lstStyle/>
        <a:p>
          <a:endParaRPr lang="en-US"/>
        </a:p>
      </dgm:t>
    </dgm:pt>
    <dgm:pt modelId="{6B0D27C0-D460-47CB-BC85-E4621189F673}" type="sibTrans" cxnId="{3363E27F-48A8-4EB6-9626-189D4012C5C7}">
      <dgm:prSet/>
      <dgm:spPr/>
      <dgm:t>
        <a:bodyPr/>
        <a:lstStyle/>
        <a:p>
          <a:endParaRPr lang="en-US"/>
        </a:p>
      </dgm:t>
    </dgm:pt>
    <dgm:pt modelId="{5439F32E-5027-4954-ACD0-49C9AB5E4477}">
      <dgm:prSet/>
      <dgm:spPr/>
      <dgm:t>
        <a:bodyPr/>
        <a:lstStyle/>
        <a:p>
          <a:r>
            <a:rPr lang="en-US" dirty="0"/>
            <a:t>What skills from the DLI apply? </a:t>
          </a:r>
        </a:p>
      </dgm:t>
    </dgm:pt>
    <dgm:pt modelId="{37567793-0DA2-4E02-AF6E-B75A6EAAAACE}" type="parTrans" cxnId="{86BEA279-8D10-4974-818B-0269D472C000}">
      <dgm:prSet/>
      <dgm:spPr/>
      <dgm:t>
        <a:bodyPr/>
        <a:lstStyle/>
        <a:p>
          <a:endParaRPr lang="en-US"/>
        </a:p>
      </dgm:t>
    </dgm:pt>
    <dgm:pt modelId="{667CED5C-4053-483A-9CA7-64CB732C3F9F}" type="sibTrans" cxnId="{86BEA279-8D10-4974-818B-0269D472C000}">
      <dgm:prSet/>
      <dgm:spPr/>
      <dgm:t>
        <a:bodyPr/>
        <a:lstStyle/>
        <a:p>
          <a:endParaRPr lang="en-US"/>
        </a:p>
      </dgm:t>
    </dgm:pt>
    <dgm:pt modelId="{CC3AC0D2-BCC1-4FA0-BF0C-2191A154CE45}">
      <dgm:prSet/>
      <dgm:spPr/>
      <dgm:t>
        <a:bodyPr/>
        <a:lstStyle/>
        <a:p>
          <a:r>
            <a:rPr lang="en-US" dirty="0"/>
            <a:t>What skills from CS apply? </a:t>
          </a:r>
        </a:p>
      </dgm:t>
    </dgm:pt>
    <dgm:pt modelId="{5172992C-0993-4162-9BA5-68B95A8986AB}" type="parTrans" cxnId="{0EFEA60C-0595-4487-B9E5-499BAAA68324}">
      <dgm:prSet/>
      <dgm:spPr/>
      <dgm:t>
        <a:bodyPr/>
        <a:lstStyle/>
        <a:p>
          <a:endParaRPr lang="en-US"/>
        </a:p>
      </dgm:t>
    </dgm:pt>
    <dgm:pt modelId="{97A31F4B-1D5C-45E3-B38F-D46814C4BB2B}" type="sibTrans" cxnId="{0EFEA60C-0595-4487-B9E5-499BAAA68324}">
      <dgm:prSet/>
      <dgm:spPr/>
      <dgm:t>
        <a:bodyPr/>
        <a:lstStyle/>
        <a:p>
          <a:endParaRPr lang="en-US"/>
        </a:p>
      </dgm:t>
    </dgm:pt>
    <dgm:pt modelId="{C63DA960-2BA4-4F09-81D8-FBEED1AD2FFB}">
      <dgm:prSet/>
      <dgm:spPr/>
      <dgm:t>
        <a:bodyPr/>
        <a:lstStyle/>
        <a:p>
          <a:r>
            <a:rPr lang="en-US" dirty="0"/>
            <a:t>What does the AUP say? </a:t>
          </a:r>
        </a:p>
      </dgm:t>
    </dgm:pt>
    <dgm:pt modelId="{FC6A89C1-396B-49A4-99DA-FC6544BE4668}" type="parTrans" cxnId="{FCECE718-D0DC-4482-BE8A-F78DCC12B972}">
      <dgm:prSet/>
      <dgm:spPr/>
      <dgm:t>
        <a:bodyPr/>
        <a:lstStyle/>
        <a:p>
          <a:endParaRPr lang="en-US"/>
        </a:p>
      </dgm:t>
    </dgm:pt>
    <dgm:pt modelId="{A0590F93-5AEC-4D97-8832-68CE600E2968}" type="sibTrans" cxnId="{FCECE718-D0DC-4482-BE8A-F78DCC12B972}">
      <dgm:prSet/>
      <dgm:spPr/>
      <dgm:t>
        <a:bodyPr/>
        <a:lstStyle/>
        <a:p>
          <a:endParaRPr lang="en-US"/>
        </a:p>
      </dgm:t>
    </dgm:pt>
    <dgm:pt modelId="{3F18D800-C706-4CC5-8B8C-741648474F5C}">
      <dgm:prSet/>
      <dgm:spPr/>
      <dgm:t>
        <a:bodyPr/>
        <a:lstStyle/>
        <a:p>
          <a:r>
            <a:rPr lang="en-US"/>
            <a:t>What does this really look like? </a:t>
          </a:r>
          <a:endParaRPr lang="en-US" dirty="0"/>
        </a:p>
      </dgm:t>
    </dgm:pt>
    <dgm:pt modelId="{46EE0E7E-12C4-4840-A12B-081F75018F2A}" type="parTrans" cxnId="{2FAA62EE-4ABB-4FF9-B5B4-544E8BF443E2}">
      <dgm:prSet/>
      <dgm:spPr/>
      <dgm:t>
        <a:bodyPr/>
        <a:lstStyle/>
        <a:p>
          <a:endParaRPr lang="en-US"/>
        </a:p>
      </dgm:t>
    </dgm:pt>
    <dgm:pt modelId="{E3E52897-FE0B-462A-86AD-40F7C6180DD7}" type="sibTrans" cxnId="{2FAA62EE-4ABB-4FF9-B5B4-544E8BF443E2}">
      <dgm:prSet/>
      <dgm:spPr/>
      <dgm:t>
        <a:bodyPr/>
        <a:lstStyle/>
        <a:p>
          <a:endParaRPr lang="en-US"/>
        </a:p>
      </dgm:t>
    </dgm:pt>
    <dgm:pt modelId="{9949BF45-22A6-402C-B01B-49F9285FB3BB}">
      <dgm:prSet/>
      <dgm:spPr/>
      <dgm:t>
        <a:bodyPr/>
        <a:lstStyle/>
        <a:p>
          <a:r>
            <a:rPr lang="en-US" dirty="0"/>
            <a:t>What does the AUP say? </a:t>
          </a:r>
        </a:p>
      </dgm:t>
    </dgm:pt>
    <dgm:pt modelId="{EA2D83D0-80A0-4CFD-B9E9-21BC4DB72788}" type="parTrans" cxnId="{4A49F3F5-09E4-41C3-966E-EB03A7917549}">
      <dgm:prSet/>
      <dgm:spPr/>
      <dgm:t>
        <a:bodyPr/>
        <a:lstStyle/>
        <a:p>
          <a:endParaRPr lang="en-US"/>
        </a:p>
      </dgm:t>
    </dgm:pt>
    <dgm:pt modelId="{19C6039C-9A54-4A37-9D2A-311EA435DA71}" type="sibTrans" cxnId="{4A49F3F5-09E4-41C3-966E-EB03A7917549}">
      <dgm:prSet/>
      <dgm:spPr/>
      <dgm:t>
        <a:bodyPr/>
        <a:lstStyle/>
        <a:p>
          <a:endParaRPr lang="en-US"/>
        </a:p>
      </dgm:t>
    </dgm:pt>
    <dgm:pt modelId="{DB1C1373-87F4-4829-A6FC-395A673D4399}">
      <dgm:prSet/>
      <dgm:spPr/>
      <dgm:t>
        <a:bodyPr/>
        <a:lstStyle/>
        <a:p>
          <a:r>
            <a:rPr lang="en-US" dirty="0"/>
            <a:t>What does the Internet Safety Policy say?</a:t>
          </a:r>
        </a:p>
      </dgm:t>
    </dgm:pt>
    <dgm:pt modelId="{A04D707E-C2CD-4A92-AC67-2768D3E85BE6}" type="parTrans" cxnId="{9399E88D-8429-4FBA-9C95-4408B9CF3E1C}">
      <dgm:prSet/>
      <dgm:spPr/>
      <dgm:t>
        <a:bodyPr/>
        <a:lstStyle/>
        <a:p>
          <a:endParaRPr lang="en-US"/>
        </a:p>
      </dgm:t>
    </dgm:pt>
    <dgm:pt modelId="{C5D04CC2-C9F4-47CB-86D7-9ECD762E2E40}" type="sibTrans" cxnId="{9399E88D-8429-4FBA-9C95-4408B9CF3E1C}">
      <dgm:prSet/>
      <dgm:spPr/>
      <dgm:t>
        <a:bodyPr/>
        <a:lstStyle/>
        <a:p>
          <a:endParaRPr lang="en-US"/>
        </a:p>
      </dgm:t>
    </dgm:pt>
    <dgm:pt modelId="{533D2BA6-0983-4F7C-9844-7A4F736B3EF5}">
      <dgm:prSet/>
      <dgm:spPr/>
      <dgm:t>
        <a:bodyPr/>
        <a:lstStyle/>
        <a:p>
          <a:r>
            <a:rPr lang="en-US" dirty="0"/>
            <a:t>What skills from the DLI apply? </a:t>
          </a:r>
        </a:p>
      </dgm:t>
    </dgm:pt>
    <dgm:pt modelId="{FD8C1449-A34B-4625-AADC-D3C0843AF7B7}" type="parTrans" cxnId="{B6D4137D-76EE-4F8B-97FD-FEED0B35B958}">
      <dgm:prSet/>
      <dgm:spPr/>
      <dgm:t>
        <a:bodyPr/>
        <a:lstStyle/>
        <a:p>
          <a:endParaRPr lang="en-US"/>
        </a:p>
      </dgm:t>
    </dgm:pt>
    <dgm:pt modelId="{2CD7A8C7-C76A-4785-BA8F-2E08CD39418B}" type="sibTrans" cxnId="{B6D4137D-76EE-4F8B-97FD-FEED0B35B958}">
      <dgm:prSet/>
      <dgm:spPr/>
      <dgm:t>
        <a:bodyPr/>
        <a:lstStyle/>
        <a:p>
          <a:endParaRPr lang="en-US"/>
        </a:p>
      </dgm:t>
    </dgm:pt>
    <dgm:pt modelId="{63E3EF3A-7E4B-4038-A039-70AA80E20DFC}">
      <dgm:prSet/>
      <dgm:spPr/>
      <dgm:t>
        <a:bodyPr/>
        <a:lstStyle/>
        <a:p>
          <a:r>
            <a:rPr lang="en-US" dirty="0"/>
            <a:t>What skills from CS apply? </a:t>
          </a:r>
        </a:p>
      </dgm:t>
    </dgm:pt>
    <dgm:pt modelId="{AE60FBF6-FDA4-4B27-96C3-093C5661CB3B}" type="parTrans" cxnId="{BEA51B19-FFA9-4FCE-B598-BB085BAA9E5E}">
      <dgm:prSet/>
      <dgm:spPr/>
      <dgm:t>
        <a:bodyPr/>
        <a:lstStyle/>
        <a:p>
          <a:endParaRPr lang="en-US"/>
        </a:p>
      </dgm:t>
    </dgm:pt>
    <dgm:pt modelId="{F6E38B23-2B5A-48A7-843D-B3839CF6B2A8}" type="sibTrans" cxnId="{BEA51B19-FFA9-4FCE-B598-BB085BAA9E5E}">
      <dgm:prSet/>
      <dgm:spPr/>
      <dgm:t>
        <a:bodyPr/>
        <a:lstStyle/>
        <a:p>
          <a:endParaRPr lang="en-US"/>
        </a:p>
      </dgm:t>
    </dgm:pt>
    <dgm:pt modelId="{2E172636-707C-4B1F-9DEE-6A672B8CD727}">
      <dgm:prSet/>
      <dgm:spPr/>
      <dgm:t>
        <a:bodyPr/>
        <a:lstStyle/>
        <a:p>
          <a:r>
            <a:rPr lang="en-US" dirty="0"/>
            <a:t>What does this really look like? </a:t>
          </a:r>
        </a:p>
      </dgm:t>
    </dgm:pt>
    <dgm:pt modelId="{8A71050A-182D-4AB3-871D-5ABFA7AA8000}" type="parTrans" cxnId="{7B4FED6D-08C4-45EA-9DE6-8CDE89B6085C}">
      <dgm:prSet/>
      <dgm:spPr/>
      <dgm:t>
        <a:bodyPr/>
        <a:lstStyle/>
        <a:p>
          <a:endParaRPr lang="en-US"/>
        </a:p>
      </dgm:t>
    </dgm:pt>
    <dgm:pt modelId="{5FED2C3B-FDD5-423E-AE8D-DE6C45DF8F5F}" type="sibTrans" cxnId="{7B4FED6D-08C4-45EA-9DE6-8CDE89B6085C}">
      <dgm:prSet/>
      <dgm:spPr/>
      <dgm:t>
        <a:bodyPr/>
        <a:lstStyle/>
        <a:p>
          <a:endParaRPr lang="en-US"/>
        </a:p>
      </dgm:t>
    </dgm:pt>
    <dgm:pt modelId="{D3D97D17-9B4B-4CFF-9FD2-7FF1008A867A}">
      <dgm:prSet/>
      <dgm:spPr/>
      <dgm:t>
        <a:bodyPr/>
        <a:lstStyle/>
        <a:p>
          <a:r>
            <a:rPr lang="en-US" dirty="0"/>
            <a:t>What does the AUP say? </a:t>
          </a:r>
        </a:p>
      </dgm:t>
    </dgm:pt>
    <dgm:pt modelId="{50218DB9-6BAF-429D-9A75-3C6B08AAFC10}" type="parTrans" cxnId="{FA850DDA-5E38-4718-B6E5-EC5E36BE4F07}">
      <dgm:prSet/>
      <dgm:spPr/>
      <dgm:t>
        <a:bodyPr/>
        <a:lstStyle/>
        <a:p>
          <a:endParaRPr lang="en-US"/>
        </a:p>
      </dgm:t>
    </dgm:pt>
    <dgm:pt modelId="{F268E5A3-DBD7-493C-97A2-B9B69BD539AB}" type="sibTrans" cxnId="{FA850DDA-5E38-4718-B6E5-EC5E36BE4F07}">
      <dgm:prSet/>
      <dgm:spPr/>
      <dgm:t>
        <a:bodyPr/>
        <a:lstStyle/>
        <a:p>
          <a:endParaRPr lang="en-US"/>
        </a:p>
      </dgm:t>
    </dgm:pt>
    <dgm:pt modelId="{C68885F7-788B-4EA1-BEF8-BDAB3046FFE9}">
      <dgm:prSet/>
      <dgm:spPr/>
      <dgm:t>
        <a:bodyPr/>
        <a:lstStyle/>
        <a:p>
          <a:r>
            <a:rPr lang="en-US" dirty="0"/>
            <a:t>What does the Internet Safety Policy say?</a:t>
          </a:r>
        </a:p>
      </dgm:t>
    </dgm:pt>
    <dgm:pt modelId="{ABED9231-C56F-4539-9E71-313521A09D37}" type="parTrans" cxnId="{D98E70B1-EA83-4192-BC4F-556991F042AC}">
      <dgm:prSet/>
      <dgm:spPr/>
      <dgm:t>
        <a:bodyPr/>
        <a:lstStyle/>
        <a:p>
          <a:endParaRPr lang="en-US"/>
        </a:p>
      </dgm:t>
    </dgm:pt>
    <dgm:pt modelId="{E5D93E04-8647-4054-8303-EB02764B66A0}" type="sibTrans" cxnId="{D98E70B1-EA83-4192-BC4F-556991F042AC}">
      <dgm:prSet/>
      <dgm:spPr/>
      <dgm:t>
        <a:bodyPr/>
        <a:lstStyle/>
        <a:p>
          <a:endParaRPr lang="en-US"/>
        </a:p>
      </dgm:t>
    </dgm:pt>
    <dgm:pt modelId="{0CA0CAE7-67AC-4F06-84DB-7AC8E944EFA4}">
      <dgm:prSet/>
      <dgm:spPr/>
      <dgm:t>
        <a:bodyPr/>
        <a:lstStyle/>
        <a:p>
          <a:r>
            <a:rPr lang="en-US" dirty="0"/>
            <a:t>What skills from the DLI apply? </a:t>
          </a:r>
        </a:p>
      </dgm:t>
    </dgm:pt>
    <dgm:pt modelId="{EC5319BB-DD8C-4930-8531-142DC183A97C}" type="parTrans" cxnId="{58672FCD-FDBA-4CFE-8F92-226F2E04B513}">
      <dgm:prSet/>
      <dgm:spPr/>
      <dgm:t>
        <a:bodyPr/>
        <a:lstStyle/>
        <a:p>
          <a:endParaRPr lang="en-US"/>
        </a:p>
      </dgm:t>
    </dgm:pt>
    <dgm:pt modelId="{573B2A22-F232-42C9-A69D-D5BAB5D408D0}" type="sibTrans" cxnId="{58672FCD-FDBA-4CFE-8F92-226F2E04B513}">
      <dgm:prSet/>
      <dgm:spPr/>
      <dgm:t>
        <a:bodyPr/>
        <a:lstStyle/>
        <a:p>
          <a:endParaRPr lang="en-US"/>
        </a:p>
      </dgm:t>
    </dgm:pt>
    <dgm:pt modelId="{7E463E0C-8AF7-402F-85AD-55CC6AB257E1}">
      <dgm:prSet/>
      <dgm:spPr/>
      <dgm:t>
        <a:bodyPr/>
        <a:lstStyle/>
        <a:p>
          <a:r>
            <a:rPr lang="en-US" dirty="0"/>
            <a:t>What skills from CS apply? </a:t>
          </a:r>
        </a:p>
      </dgm:t>
    </dgm:pt>
    <dgm:pt modelId="{610E8CD3-01D6-4503-95B8-F4C6D73D2ACF}" type="parTrans" cxnId="{FA4EEC91-E143-4F20-AA57-BF976DCABA4A}">
      <dgm:prSet/>
      <dgm:spPr/>
      <dgm:t>
        <a:bodyPr/>
        <a:lstStyle/>
        <a:p>
          <a:endParaRPr lang="en-US"/>
        </a:p>
      </dgm:t>
    </dgm:pt>
    <dgm:pt modelId="{8E8BDF59-F067-44A3-A107-7762856D1AC8}" type="sibTrans" cxnId="{FA4EEC91-E143-4F20-AA57-BF976DCABA4A}">
      <dgm:prSet/>
      <dgm:spPr/>
      <dgm:t>
        <a:bodyPr/>
        <a:lstStyle/>
        <a:p>
          <a:endParaRPr lang="en-US"/>
        </a:p>
      </dgm:t>
    </dgm:pt>
    <dgm:pt modelId="{93D45B12-C20C-4DD4-B6E6-5F132E538EE4}">
      <dgm:prSet/>
      <dgm:spPr/>
      <dgm:t>
        <a:bodyPr/>
        <a:lstStyle/>
        <a:p>
          <a:r>
            <a:rPr lang="en-US"/>
            <a:t>What does the AUP say? </a:t>
          </a:r>
          <a:endParaRPr lang="en-US" dirty="0"/>
        </a:p>
      </dgm:t>
    </dgm:pt>
    <dgm:pt modelId="{2F9A7FF8-3477-4818-A183-DF31E738CCC8}" type="parTrans" cxnId="{EACC9BA7-1A24-466F-BFBB-39939C1C6A60}">
      <dgm:prSet/>
      <dgm:spPr/>
    </dgm:pt>
    <dgm:pt modelId="{1D88C7B7-F40E-4547-BEA7-9A7169369443}" type="sibTrans" cxnId="{EACC9BA7-1A24-466F-BFBB-39939C1C6A60}">
      <dgm:prSet/>
      <dgm:spPr/>
    </dgm:pt>
    <dgm:pt modelId="{3A7639E6-7625-4242-8636-8D9177C7F254}" type="pres">
      <dgm:prSet presAssocID="{E4A9FD4A-C7FA-4459-A6CE-6C243345D7F6}" presName="Name0" presStyleCnt="0">
        <dgm:presLayoutVars>
          <dgm:dir/>
          <dgm:animLvl val="lvl"/>
          <dgm:resizeHandles val="exact"/>
        </dgm:presLayoutVars>
      </dgm:prSet>
      <dgm:spPr/>
    </dgm:pt>
    <dgm:pt modelId="{F241333E-77B8-4C0A-BA54-993DEB915F6B}" type="pres">
      <dgm:prSet presAssocID="{A8FB6BB2-1F35-4FEC-89A7-0A8BE93437A5}" presName="boxAndChildren" presStyleCnt="0"/>
      <dgm:spPr/>
    </dgm:pt>
    <dgm:pt modelId="{4249BCA7-4E5A-4590-BDA9-B9625A97C0BE}" type="pres">
      <dgm:prSet presAssocID="{A8FB6BB2-1F35-4FEC-89A7-0A8BE93437A5}" presName="parentTextBox" presStyleLbl="node1" presStyleIdx="0" presStyleCnt="4"/>
      <dgm:spPr/>
    </dgm:pt>
    <dgm:pt modelId="{4C933786-6B61-414C-898E-0EA121C95E68}" type="pres">
      <dgm:prSet presAssocID="{A8FB6BB2-1F35-4FEC-89A7-0A8BE93437A5}" presName="entireBox" presStyleLbl="node1" presStyleIdx="0" presStyleCnt="4"/>
      <dgm:spPr/>
    </dgm:pt>
    <dgm:pt modelId="{DE595A5E-5CF5-4263-A0E8-57DAE003FE20}" type="pres">
      <dgm:prSet presAssocID="{A8FB6BB2-1F35-4FEC-89A7-0A8BE93437A5}" presName="descendantBox" presStyleCnt="0"/>
      <dgm:spPr/>
    </dgm:pt>
    <dgm:pt modelId="{E66ED4F6-96AC-4230-AE9A-387E664B4B54}" type="pres">
      <dgm:prSet presAssocID="{1901847D-1E30-40E6-8C1E-083CBECFFB9F}" presName="childTextBox" presStyleLbl="fgAccFollowNode1" presStyleIdx="0" presStyleCnt="20">
        <dgm:presLayoutVars>
          <dgm:bulletEnabled val="1"/>
        </dgm:presLayoutVars>
      </dgm:prSet>
      <dgm:spPr/>
    </dgm:pt>
    <dgm:pt modelId="{C966E1F4-EB80-4D16-B832-D23337156A9C}" type="pres">
      <dgm:prSet presAssocID="{93D45B12-C20C-4DD4-B6E6-5F132E538EE4}" presName="childTextBox" presStyleLbl="fgAccFollowNode1" presStyleIdx="1" presStyleCnt="20">
        <dgm:presLayoutVars>
          <dgm:bulletEnabled val="1"/>
        </dgm:presLayoutVars>
      </dgm:prSet>
      <dgm:spPr/>
    </dgm:pt>
    <dgm:pt modelId="{275F04C3-14D6-4A9F-A3E1-3B82E5E7B501}" type="pres">
      <dgm:prSet presAssocID="{2D097F35-3EB3-4879-9CAC-08913DDD84AD}" presName="childTextBox" presStyleLbl="fgAccFollowNode1" presStyleIdx="2" presStyleCnt="20">
        <dgm:presLayoutVars>
          <dgm:bulletEnabled val="1"/>
        </dgm:presLayoutVars>
      </dgm:prSet>
      <dgm:spPr/>
    </dgm:pt>
    <dgm:pt modelId="{90DE2013-4730-40C7-AC74-1181698B8D7F}" type="pres">
      <dgm:prSet presAssocID="{970FBA85-DDD3-49BE-B621-5DDC4DA6FBFD}" presName="childTextBox" presStyleLbl="fgAccFollowNode1" presStyleIdx="3" presStyleCnt="20">
        <dgm:presLayoutVars>
          <dgm:bulletEnabled val="1"/>
        </dgm:presLayoutVars>
      </dgm:prSet>
      <dgm:spPr/>
    </dgm:pt>
    <dgm:pt modelId="{9B6934E0-5A37-4762-8BAF-B126271BDD24}" type="pres">
      <dgm:prSet presAssocID="{7A1C7183-3D59-4221-89C6-D4FC0C4C5EE6}" presName="childTextBox" presStyleLbl="fgAccFollowNode1" presStyleIdx="4" presStyleCnt="20">
        <dgm:presLayoutVars>
          <dgm:bulletEnabled val="1"/>
        </dgm:presLayoutVars>
      </dgm:prSet>
      <dgm:spPr/>
    </dgm:pt>
    <dgm:pt modelId="{E6D80605-840D-4663-AECD-BF5F04BC2978}" type="pres">
      <dgm:prSet presAssocID="{1D6B15F6-30C3-44DC-940E-90BCE84D6B0E}" presName="sp" presStyleCnt="0"/>
      <dgm:spPr/>
    </dgm:pt>
    <dgm:pt modelId="{EFE87C77-6247-4885-B520-BE5A55C4E7C4}" type="pres">
      <dgm:prSet presAssocID="{D698B9E3-21E4-4E9D-8968-F052E6389800}" presName="arrowAndChildren" presStyleCnt="0"/>
      <dgm:spPr/>
    </dgm:pt>
    <dgm:pt modelId="{E5856961-5DFC-49A2-AA0C-D7A36F336B5F}" type="pres">
      <dgm:prSet presAssocID="{D698B9E3-21E4-4E9D-8968-F052E6389800}" presName="parentTextArrow" presStyleLbl="node1" presStyleIdx="0" presStyleCnt="4"/>
      <dgm:spPr/>
    </dgm:pt>
    <dgm:pt modelId="{D2B12B71-6BC2-4DB7-AEF6-FB5E64CF0082}" type="pres">
      <dgm:prSet presAssocID="{D698B9E3-21E4-4E9D-8968-F052E6389800}" presName="arrow" presStyleLbl="node1" presStyleIdx="1" presStyleCnt="4"/>
      <dgm:spPr/>
    </dgm:pt>
    <dgm:pt modelId="{50B544FA-EA83-47DC-A4AD-1CD4C4E38216}" type="pres">
      <dgm:prSet presAssocID="{D698B9E3-21E4-4E9D-8968-F052E6389800}" presName="descendantArrow" presStyleCnt="0"/>
      <dgm:spPr/>
    </dgm:pt>
    <dgm:pt modelId="{E8FD47AF-A385-4D63-AB83-F7604EDEC182}" type="pres">
      <dgm:prSet presAssocID="{3F18D800-C706-4CC5-8B8C-741648474F5C}" presName="childTextArrow" presStyleLbl="fgAccFollowNode1" presStyleIdx="5" presStyleCnt="20">
        <dgm:presLayoutVars>
          <dgm:bulletEnabled val="1"/>
        </dgm:presLayoutVars>
      </dgm:prSet>
      <dgm:spPr/>
    </dgm:pt>
    <dgm:pt modelId="{D1401360-283E-4EA7-9686-2314AD49A02D}" type="pres">
      <dgm:prSet presAssocID="{9949BF45-22A6-402C-B01B-49F9285FB3BB}" presName="childTextArrow" presStyleLbl="fgAccFollowNode1" presStyleIdx="6" presStyleCnt="20">
        <dgm:presLayoutVars>
          <dgm:bulletEnabled val="1"/>
        </dgm:presLayoutVars>
      </dgm:prSet>
      <dgm:spPr/>
    </dgm:pt>
    <dgm:pt modelId="{C6CF48F8-66DA-4B2F-872A-0F158AB44BF3}" type="pres">
      <dgm:prSet presAssocID="{DB1C1373-87F4-4829-A6FC-395A673D4399}" presName="childTextArrow" presStyleLbl="fgAccFollowNode1" presStyleIdx="7" presStyleCnt="20">
        <dgm:presLayoutVars>
          <dgm:bulletEnabled val="1"/>
        </dgm:presLayoutVars>
      </dgm:prSet>
      <dgm:spPr/>
    </dgm:pt>
    <dgm:pt modelId="{841C6C2E-77C5-4BA8-BC4A-58C219B80896}" type="pres">
      <dgm:prSet presAssocID="{533D2BA6-0983-4F7C-9844-7A4F736B3EF5}" presName="childTextArrow" presStyleLbl="fgAccFollowNode1" presStyleIdx="8" presStyleCnt="20">
        <dgm:presLayoutVars>
          <dgm:bulletEnabled val="1"/>
        </dgm:presLayoutVars>
      </dgm:prSet>
      <dgm:spPr/>
    </dgm:pt>
    <dgm:pt modelId="{7391E87F-8180-4287-888D-35C5D858A766}" type="pres">
      <dgm:prSet presAssocID="{63E3EF3A-7E4B-4038-A039-70AA80E20DFC}" presName="childTextArrow" presStyleLbl="fgAccFollowNode1" presStyleIdx="9" presStyleCnt="20">
        <dgm:presLayoutVars>
          <dgm:bulletEnabled val="1"/>
        </dgm:presLayoutVars>
      </dgm:prSet>
      <dgm:spPr/>
    </dgm:pt>
    <dgm:pt modelId="{FDBE16C9-5727-48A5-91E3-A5B574682970}" type="pres">
      <dgm:prSet presAssocID="{293560F2-0033-4BA5-BCEC-87B8DB9CD9B5}" presName="sp" presStyleCnt="0"/>
      <dgm:spPr/>
    </dgm:pt>
    <dgm:pt modelId="{F07057DC-1645-4251-8ED8-8DBE3A47BAF1}" type="pres">
      <dgm:prSet presAssocID="{6623C07B-1FEE-40C9-BF94-0955DB2A7073}" presName="arrowAndChildren" presStyleCnt="0"/>
      <dgm:spPr/>
    </dgm:pt>
    <dgm:pt modelId="{7DD5503C-5C11-40C2-A9A2-F63ACBA0B9E9}" type="pres">
      <dgm:prSet presAssocID="{6623C07B-1FEE-40C9-BF94-0955DB2A7073}" presName="parentTextArrow" presStyleLbl="node1" presStyleIdx="1" presStyleCnt="4"/>
      <dgm:spPr/>
    </dgm:pt>
    <dgm:pt modelId="{0FEF2038-3C5D-410C-AD38-A0EE7B871729}" type="pres">
      <dgm:prSet presAssocID="{6623C07B-1FEE-40C9-BF94-0955DB2A7073}" presName="arrow" presStyleLbl="node1" presStyleIdx="2" presStyleCnt="4"/>
      <dgm:spPr/>
    </dgm:pt>
    <dgm:pt modelId="{B7B01294-8D5C-4A50-8C2B-FC05DAFC84CC}" type="pres">
      <dgm:prSet presAssocID="{6623C07B-1FEE-40C9-BF94-0955DB2A7073}" presName="descendantArrow" presStyleCnt="0"/>
      <dgm:spPr/>
    </dgm:pt>
    <dgm:pt modelId="{51B1E06D-F74F-4874-A83C-9B509A930F1C}" type="pres">
      <dgm:prSet presAssocID="{2E172636-707C-4B1F-9DEE-6A672B8CD727}" presName="childTextArrow" presStyleLbl="fgAccFollowNode1" presStyleIdx="10" presStyleCnt="20">
        <dgm:presLayoutVars>
          <dgm:bulletEnabled val="1"/>
        </dgm:presLayoutVars>
      </dgm:prSet>
      <dgm:spPr/>
    </dgm:pt>
    <dgm:pt modelId="{1BFAE0A5-58E9-46D6-9CD4-51B9182A6289}" type="pres">
      <dgm:prSet presAssocID="{D3D97D17-9B4B-4CFF-9FD2-7FF1008A867A}" presName="childTextArrow" presStyleLbl="fgAccFollowNode1" presStyleIdx="11" presStyleCnt="20">
        <dgm:presLayoutVars>
          <dgm:bulletEnabled val="1"/>
        </dgm:presLayoutVars>
      </dgm:prSet>
      <dgm:spPr/>
    </dgm:pt>
    <dgm:pt modelId="{CD4F77FA-3CEC-4962-BDDC-C132DFFC479E}" type="pres">
      <dgm:prSet presAssocID="{C68885F7-788B-4EA1-BEF8-BDAB3046FFE9}" presName="childTextArrow" presStyleLbl="fgAccFollowNode1" presStyleIdx="12" presStyleCnt="20">
        <dgm:presLayoutVars>
          <dgm:bulletEnabled val="1"/>
        </dgm:presLayoutVars>
      </dgm:prSet>
      <dgm:spPr/>
    </dgm:pt>
    <dgm:pt modelId="{E6DC571D-218E-4080-80BB-303851ED8464}" type="pres">
      <dgm:prSet presAssocID="{0CA0CAE7-67AC-4F06-84DB-7AC8E944EFA4}" presName="childTextArrow" presStyleLbl="fgAccFollowNode1" presStyleIdx="13" presStyleCnt="20">
        <dgm:presLayoutVars>
          <dgm:bulletEnabled val="1"/>
        </dgm:presLayoutVars>
      </dgm:prSet>
      <dgm:spPr/>
    </dgm:pt>
    <dgm:pt modelId="{7161BCB7-346D-4FEB-8472-2597A198313A}" type="pres">
      <dgm:prSet presAssocID="{7E463E0C-8AF7-402F-85AD-55CC6AB257E1}" presName="childTextArrow" presStyleLbl="fgAccFollowNode1" presStyleIdx="14" presStyleCnt="20">
        <dgm:presLayoutVars>
          <dgm:bulletEnabled val="1"/>
        </dgm:presLayoutVars>
      </dgm:prSet>
      <dgm:spPr/>
    </dgm:pt>
    <dgm:pt modelId="{C5991EE9-3AE2-4E68-A600-A715B91F01A7}" type="pres">
      <dgm:prSet presAssocID="{FEE71CD6-E537-4047-A3E2-09F9697B4FF5}" presName="sp" presStyleCnt="0"/>
      <dgm:spPr/>
    </dgm:pt>
    <dgm:pt modelId="{B676575F-A0FB-43EC-99A5-09574590A7CB}" type="pres">
      <dgm:prSet presAssocID="{1D7EAAEF-67CE-4160-835A-1FA6E9B2D58C}" presName="arrowAndChildren" presStyleCnt="0"/>
      <dgm:spPr/>
    </dgm:pt>
    <dgm:pt modelId="{C90F061A-27B5-4308-AE40-9CF7CE319CCF}" type="pres">
      <dgm:prSet presAssocID="{1D7EAAEF-67CE-4160-835A-1FA6E9B2D58C}" presName="parentTextArrow" presStyleLbl="node1" presStyleIdx="2" presStyleCnt="4"/>
      <dgm:spPr/>
    </dgm:pt>
    <dgm:pt modelId="{02BC8A33-4D96-4268-B75D-A638839BBB4B}" type="pres">
      <dgm:prSet presAssocID="{1D7EAAEF-67CE-4160-835A-1FA6E9B2D58C}" presName="arrow" presStyleLbl="node1" presStyleIdx="3" presStyleCnt="4"/>
      <dgm:spPr/>
    </dgm:pt>
    <dgm:pt modelId="{5E376A06-E03F-4067-BE77-020CA157B41A}" type="pres">
      <dgm:prSet presAssocID="{1D7EAAEF-67CE-4160-835A-1FA6E9B2D58C}" presName="descendantArrow" presStyleCnt="0"/>
      <dgm:spPr/>
    </dgm:pt>
    <dgm:pt modelId="{FEF742F3-ABD1-4643-9EFB-C7604DC11AEB}" type="pres">
      <dgm:prSet presAssocID="{C2EBA7BF-BADC-41BA-A864-52708CC9723D}" presName="childTextArrow" presStyleLbl="fgAccFollowNode1" presStyleIdx="15" presStyleCnt="20">
        <dgm:presLayoutVars>
          <dgm:bulletEnabled val="1"/>
        </dgm:presLayoutVars>
      </dgm:prSet>
      <dgm:spPr/>
    </dgm:pt>
    <dgm:pt modelId="{C5AF4987-1F55-4187-8B1E-8DDA2DBABD26}" type="pres">
      <dgm:prSet presAssocID="{C63DA960-2BA4-4F09-81D8-FBEED1AD2FFB}" presName="childTextArrow" presStyleLbl="fgAccFollowNode1" presStyleIdx="16" presStyleCnt="20">
        <dgm:presLayoutVars>
          <dgm:bulletEnabled val="1"/>
        </dgm:presLayoutVars>
      </dgm:prSet>
      <dgm:spPr/>
    </dgm:pt>
    <dgm:pt modelId="{1E19301E-05B4-4BF8-9701-A243EE715F1C}" type="pres">
      <dgm:prSet presAssocID="{F373EF3A-6084-48BB-96BA-8324A3EDCA34}" presName="childTextArrow" presStyleLbl="fgAccFollowNode1" presStyleIdx="17" presStyleCnt="20">
        <dgm:presLayoutVars>
          <dgm:bulletEnabled val="1"/>
        </dgm:presLayoutVars>
      </dgm:prSet>
      <dgm:spPr/>
    </dgm:pt>
    <dgm:pt modelId="{761E5D4F-9A4D-49A8-88FC-669390527383}" type="pres">
      <dgm:prSet presAssocID="{5439F32E-5027-4954-ACD0-49C9AB5E4477}" presName="childTextArrow" presStyleLbl="fgAccFollowNode1" presStyleIdx="18" presStyleCnt="20">
        <dgm:presLayoutVars>
          <dgm:bulletEnabled val="1"/>
        </dgm:presLayoutVars>
      </dgm:prSet>
      <dgm:spPr/>
    </dgm:pt>
    <dgm:pt modelId="{945B04C1-CD1D-4965-B2C7-9338FB932897}" type="pres">
      <dgm:prSet presAssocID="{CC3AC0D2-BCC1-4FA0-BF0C-2191A154CE45}" presName="childTextArrow" presStyleLbl="fgAccFollowNode1" presStyleIdx="19" presStyleCnt="20">
        <dgm:presLayoutVars>
          <dgm:bulletEnabled val="1"/>
        </dgm:presLayoutVars>
      </dgm:prSet>
      <dgm:spPr/>
    </dgm:pt>
  </dgm:ptLst>
  <dgm:cxnLst>
    <dgm:cxn modelId="{24286F09-DFF3-4E93-91B0-EE95B0FAA249}" srcId="{E4A9FD4A-C7FA-4459-A6CE-6C243345D7F6}" destId="{D698B9E3-21E4-4E9D-8968-F052E6389800}" srcOrd="2" destOrd="0" parTransId="{047CF656-B6C3-4F14-BF5A-43EB20DC2353}" sibTransId="{1D6B15F6-30C3-44DC-940E-90BCE84D6B0E}"/>
    <dgm:cxn modelId="{0EFEA60C-0595-4487-B9E5-499BAAA68324}" srcId="{1D7EAAEF-67CE-4160-835A-1FA6E9B2D58C}" destId="{CC3AC0D2-BCC1-4FA0-BF0C-2191A154CE45}" srcOrd="4" destOrd="0" parTransId="{5172992C-0993-4162-9BA5-68B95A8986AB}" sibTransId="{97A31F4B-1D5C-45E3-B38F-D46814C4BB2B}"/>
    <dgm:cxn modelId="{A59B9F0D-29A3-4695-95F9-2D0A0CE945F9}" type="presOf" srcId="{C68885F7-788B-4EA1-BEF8-BDAB3046FFE9}" destId="{CD4F77FA-3CEC-4962-BDDC-C132DFFC479E}" srcOrd="0" destOrd="0" presId="urn:microsoft.com/office/officeart/2005/8/layout/process4"/>
    <dgm:cxn modelId="{DA528A18-27CD-46B6-86DC-0BD58EA03ED0}" type="presOf" srcId="{C63DA960-2BA4-4F09-81D8-FBEED1AD2FFB}" destId="{C5AF4987-1F55-4187-8B1E-8DDA2DBABD26}" srcOrd="0" destOrd="0" presId="urn:microsoft.com/office/officeart/2005/8/layout/process4"/>
    <dgm:cxn modelId="{FCECE718-D0DC-4482-BE8A-F78DCC12B972}" srcId="{1D7EAAEF-67CE-4160-835A-1FA6E9B2D58C}" destId="{C63DA960-2BA4-4F09-81D8-FBEED1AD2FFB}" srcOrd="1" destOrd="0" parTransId="{FC6A89C1-396B-49A4-99DA-FC6544BE4668}" sibTransId="{A0590F93-5AEC-4D97-8832-68CE600E2968}"/>
    <dgm:cxn modelId="{BEA51B19-FFA9-4FCE-B598-BB085BAA9E5E}" srcId="{D698B9E3-21E4-4E9D-8968-F052E6389800}" destId="{63E3EF3A-7E4B-4038-A039-70AA80E20DFC}" srcOrd="4" destOrd="0" parTransId="{AE60FBF6-FDA4-4B27-96C3-093C5661CB3B}" sibTransId="{F6E38B23-2B5A-48A7-843D-B3839CF6B2A8}"/>
    <dgm:cxn modelId="{0279F61A-81F4-4B04-9DDC-B0CDB73EF79D}" srcId="{E4A9FD4A-C7FA-4459-A6CE-6C243345D7F6}" destId="{1D7EAAEF-67CE-4160-835A-1FA6E9B2D58C}" srcOrd="0" destOrd="0" parTransId="{BC9BE42F-BB79-4DF8-A1F1-F898834E25A0}" sibTransId="{FEE71CD6-E537-4047-A3E2-09F9697B4FF5}"/>
    <dgm:cxn modelId="{CBFEA01E-AA15-42B3-B640-CCAAAF77C56F}" srcId="{1D7EAAEF-67CE-4160-835A-1FA6E9B2D58C}" destId="{C2EBA7BF-BADC-41BA-A864-52708CC9723D}" srcOrd="0" destOrd="0" parTransId="{3AFA5302-8F3F-4028-94F4-32EA45FFF348}" sibTransId="{6A7A6C5F-20D3-4769-942F-A3E870115802}"/>
    <dgm:cxn modelId="{1FE35423-D145-426C-9356-0B8151E6CE58}" srcId="{E4A9FD4A-C7FA-4459-A6CE-6C243345D7F6}" destId="{A8FB6BB2-1F35-4FEC-89A7-0A8BE93437A5}" srcOrd="3" destOrd="0" parTransId="{570F1AAD-586D-4033-8919-D781FA4158B9}" sibTransId="{13D2EBFD-CFC6-49DB-B405-E642C70390AD}"/>
    <dgm:cxn modelId="{59CFC323-46B9-4878-ADAF-47418BB42E48}" type="presOf" srcId="{CC3AC0D2-BCC1-4FA0-BF0C-2191A154CE45}" destId="{945B04C1-CD1D-4965-B2C7-9338FB932897}" srcOrd="0" destOrd="0" presId="urn:microsoft.com/office/officeart/2005/8/layout/process4"/>
    <dgm:cxn modelId="{5280CA27-C21D-4A60-A0E5-B9458E71AA95}" type="presOf" srcId="{C2EBA7BF-BADC-41BA-A864-52708CC9723D}" destId="{FEF742F3-ABD1-4643-9EFB-C7604DC11AEB}" srcOrd="0" destOrd="0" presId="urn:microsoft.com/office/officeart/2005/8/layout/process4"/>
    <dgm:cxn modelId="{4B3C032B-3A53-4CA0-94F1-90C7FEAA3AF7}" type="presOf" srcId="{E4A9FD4A-C7FA-4459-A6CE-6C243345D7F6}" destId="{3A7639E6-7625-4242-8636-8D9177C7F254}" srcOrd="0" destOrd="0" presId="urn:microsoft.com/office/officeart/2005/8/layout/process4"/>
    <dgm:cxn modelId="{490B8C30-6DC1-43F3-AEA9-832D70434DA4}" srcId="{A8FB6BB2-1F35-4FEC-89A7-0A8BE93437A5}" destId="{970FBA85-DDD3-49BE-B621-5DDC4DA6FBFD}" srcOrd="3" destOrd="0" parTransId="{28117069-8879-4A7E-96F5-36FFFA631E68}" sibTransId="{4F23DF93-4F85-48A4-BBA2-1FD3F3A731E1}"/>
    <dgm:cxn modelId="{0BF0653B-9963-4BF7-93BC-786A275A7CA3}" type="presOf" srcId="{63E3EF3A-7E4B-4038-A039-70AA80E20DFC}" destId="{7391E87F-8180-4287-888D-35C5D858A766}" srcOrd="0" destOrd="0" presId="urn:microsoft.com/office/officeart/2005/8/layout/process4"/>
    <dgm:cxn modelId="{F0F4D03E-EEF8-4C32-8A66-CC3F9D79743B}" type="presOf" srcId="{6623C07B-1FEE-40C9-BF94-0955DB2A7073}" destId="{7DD5503C-5C11-40C2-A9A2-F63ACBA0B9E9}" srcOrd="0" destOrd="0" presId="urn:microsoft.com/office/officeart/2005/8/layout/process4"/>
    <dgm:cxn modelId="{605E2F40-D747-46EB-B7AA-0B67DA40E4AD}" type="presOf" srcId="{F373EF3A-6084-48BB-96BA-8324A3EDCA34}" destId="{1E19301E-05B4-4BF8-9701-A243EE715F1C}" srcOrd="0" destOrd="0" presId="urn:microsoft.com/office/officeart/2005/8/layout/process4"/>
    <dgm:cxn modelId="{8EBD7665-4DC6-4B33-93AE-85276D174181}" type="presOf" srcId="{0CA0CAE7-67AC-4F06-84DB-7AC8E944EFA4}" destId="{E6DC571D-218E-4080-80BB-303851ED8464}" srcOrd="0" destOrd="0" presId="urn:microsoft.com/office/officeart/2005/8/layout/process4"/>
    <dgm:cxn modelId="{34DF5A65-086C-451D-919B-A88B19D00EF2}" type="presOf" srcId="{A8FB6BB2-1F35-4FEC-89A7-0A8BE93437A5}" destId="{4249BCA7-4E5A-4590-BDA9-B9625A97C0BE}" srcOrd="0" destOrd="0" presId="urn:microsoft.com/office/officeart/2005/8/layout/process4"/>
    <dgm:cxn modelId="{7B4FED6D-08C4-45EA-9DE6-8CDE89B6085C}" srcId="{6623C07B-1FEE-40C9-BF94-0955DB2A7073}" destId="{2E172636-707C-4B1F-9DEE-6A672B8CD727}" srcOrd="0" destOrd="0" parTransId="{8A71050A-182D-4AB3-871D-5ABFA7AA8000}" sibTransId="{5FED2C3B-FDD5-423E-AE8D-DE6C45DF8F5F}"/>
    <dgm:cxn modelId="{83014975-6540-464E-9675-99B559D97FFE}" type="presOf" srcId="{93D45B12-C20C-4DD4-B6E6-5F132E538EE4}" destId="{C966E1F4-EB80-4D16-B832-D23337156A9C}" srcOrd="0" destOrd="0" presId="urn:microsoft.com/office/officeart/2005/8/layout/process4"/>
    <dgm:cxn modelId="{CE690156-DF96-4A16-9D80-BC483957DDA1}" type="presOf" srcId="{5439F32E-5027-4954-ACD0-49C9AB5E4477}" destId="{761E5D4F-9A4D-49A8-88FC-669390527383}" srcOrd="0" destOrd="0" presId="urn:microsoft.com/office/officeart/2005/8/layout/process4"/>
    <dgm:cxn modelId="{9FF30F76-6AC5-4F61-801A-DC1BF344AC61}" type="presOf" srcId="{D698B9E3-21E4-4E9D-8968-F052E6389800}" destId="{E5856961-5DFC-49A2-AA0C-D7A36F336B5F}" srcOrd="0" destOrd="0" presId="urn:microsoft.com/office/officeart/2005/8/layout/process4"/>
    <dgm:cxn modelId="{86BEA279-8D10-4974-818B-0269D472C000}" srcId="{1D7EAAEF-67CE-4160-835A-1FA6E9B2D58C}" destId="{5439F32E-5027-4954-ACD0-49C9AB5E4477}" srcOrd="3" destOrd="0" parTransId="{37567793-0DA2-4E02-AF6E-B75A6EAAAACE}" sibTransId="{667CED5C-4053-483A-9CA7-64CB732C3F9F}"/>
    <dgm:cxn modelId="{B6D4137D-76EE-4F8B-97FD-FEED0B35B958}" srcId="{D698B9E3-21E4-4E9D-8968-F052E6389800}" destId="{533D2BA6-0983-4F7C-9844-7A4F736B3EF5}" srcOrd="3" destOrd="0" parTransId="{FD8C1449-A34B-4625-AADC-D3C0843AF7B7}" sibTransId="{2CD7A8C7-C76A-4785-BA8F-2E08CD39418B}"/>
    <dgm:cxn modelId="{CF50247D-F81D-4A4A-994E-791F5A3F116A}" type="presOf" srcId="{2E172636-707C-4B1F-9DEE-6A672B8CD727}" destId="{51B1E06D-F74F-4874-A83C-9B509A930F1C}" srcOrd="0" destOrd="0" presId="urn:microsoft.com/office/officeart/2005/8/layout/process4"/>
    <dgm:cxn modelId="{3363E27F-48A8-4EB6-9626-189D4012C5C7}" srcId="{1D7EAAEF-67CE-4160-835A-1FA6E9B2D58C}" destId="{F373EF3A-6084-48BB-96BA-8324A3EDCA34}" srcOrd="2" destOrd="0" parTransId="{64EAC61F-A06E-4138-8795-EBBC9F154B0B}" sibTransId="{6B0D27C0-D460-47CB-BC85-E4621189F673}"/>
    <dgm:cxn modelId="{F39A2F80-4073-4A17-9E9C-9FEECE751330}" type="presOf" srcId="{DB1C1373-87F4-4829-A6FC-395A673D4399}" destId="{C6CF48F8-66DA-4B2F-872A-0F158AB44BF3}" srcOrd="0" destOrd="0" presId="urn:microsoft.com/office/officeart/2005/8/layout/process4"/>
    <dgm:cxn modelId="{BA6F4386-040A-4982-8C5E-FB3BAEABA2BC}" type="presOf" srcId="{A8FB6BB2-1F35-4FEC-89A7-0A8BE93437A5}" destId="{4C933786-6B61-414C-898E-0EA121C95E68}" srcOrd="1" destOrd="0" presId="urn:microsoft.com/office/officeart/2005/8/layout/process4"/>
    <dgm:cxn modelId="{7EABF78C-560A-4DE8-95C4-1962AE05FC58}" type="presOf" srcId="{1D7EAAEF-67CE-4160-835A-1FA6E9B2D58C}" destId="{C90F061A-27B5-4308-AE40-9CF7CE319CCF}" srcOrd="0" destOrd="0" presId="urn:microsoft.com/office/officeart/2005/8/layout/process4"/>
    <dgm:cxn modelId="{9399E88D-8429-4FBA-9C95-4408B9CF3E1C}" srcId="{D698B9E3-21E4-4E9D-8968-F052E6389800}" destId="{DB1C1373-87F4-4829-A6FC-395A673D4399}" srcOrd="2" destOrd="0" parTransId="{A04D707E-C2CD-4A92-AC67-2768D3E85BE6}" sibTransId="{C5D04CC2-C9F4-47CB-86D7-9ECD762E2E40}"/>
    <dgm:cxn modelId="{FA4EEC91-E143-4F20-AA57-BF976DCABA4A}" srcId="{6623C07B-1FEE-40C9-BF94-0955DB2A7073}" destId="{7E463E0C-8AF7-402F-85AD-55CC6AB257E1}" srcOrd="4" destOrd="0" parTransId="{610E8CD3-01D6-4503-95B8-F4C6D73D2ACF}" sibTransId="{8E8BDF59-F067-44A3-A107-7762856D1AC8}"/>
    <dgm:cxn modelId="{FFF97396-6577-417E-B93A-AF6226CFB1C6}" srcId="{A8FB6BB2-1F35-4FEC-89A7-0A8BE93437A5}" destId="{1901847D-1E30-40E6-8C1E-083CBECFFB9F}" srcOrd="0" destOrd="0" parTransId="{52C604FC-6064-40FD-81D4-8470EEF58580}" sibTransId="{69B54814-7E52-47B6-9274-BCF8E014BADA}"/>
    <dgm:cxn modelId="{75F74298-A6B2-422F-837E-B5E4BEC7B145}" type="presOf" srcId="{2D097F35-3EB3-4879-9CAC-08913DDD84AD}" destId="{275F04C3-14D6-4A9F-A3E1-3B82E5E7B501}" srcOrd="0" destOrd="0" presId="urn:microsoft.com/office/officeart/2005/8/layout/process4"/>
    <dgm:cxn modelId="{FCA99699-560A-477E-958E-664186C0C0F6}" type="presOf" srcId="{970FBA85-DDD3-49BE-B621-5DDC4DA6FBFD}" destId="{90DE2013-4730-40C7-AC74-1181698B8D7F}" srcOrd="0" destOrd="0" presId="urn:microsoft.com/office/officeart/2005/8/layout/process4"/>
    <dgm:cxn modelId="{EEFD419A-A150-467F-B470-3F2FF392A125}" type="presOf" srcId="{3F18D800-C706-4CC5-8B8C-741648474F5C}" destId="{E8FD47AF-A385-4D63-AB83-F7604EDEC182}" srcOrd="0" destOrd="0" presId="urn:microsoft.com/office/officeart/2005/8/layout/process4"/>
    <dgm:cxn modelId="{82DC54A5-188E-44FD-B637-A5A8EAF4F7E6}" srcId="{E4A9FD4A-C7FA-4459-A6CE-6C243345D7F6}" destId="{6623C07B-1FEE-40C9-BF94-0955DB2A7073}" srcOrd="1" destOrd="0" parTransId="{28091114-FADC-4B23-B0FA-1B91662780D9}" sibTransId="{293560F2-0033-4BA5-BCEC-87B8DB9CD9B5}"/>
    <dgm:cxn modelId="{EACC9BA7-1A24-466F-BFBB-39939C1C6A60}" srcId="{A8FB6BB2-1F35-4FEC-89A7-0A8BE93437A5}" destId="{93D45B12-C20C-4DD4-B6E6-5F132E538EE4}" srcOrd="1" destOrd="0" parTransId="{2F9A7FF8-3477-4818-A183-DF31E738CCC8}" sibTransId="{1D88C7B7-F40E-4547-BEA7-9A7169369443}"/>
    <dgm:cxn modelId="{D98E70B1-EA83-4192-BC4F-556991F042AC}" srcId="{6623C07B-1FEE-40C9-BF94-0955DB2A7073}" destId="{C68885F7-788B-4EA1-BEF8-BDAB3046FFE9}" srcOrd="2" destOrd="0" parTransId="{ABED9231-C56F-4539-9E71-313521A09D37}" sibTransId="{E5D93E04-8647-4054-8303-EB02764B66A0}"/>
    <dgm:cxn modelId="{DBBF31B4-5B84-449C-A41D-55342D7A9A64}" type="presOf" srcId="{9949BF45-22A6-402C-B01B-49F9285FB3BB}" destId="{D1401360-283E-4EA7-9686-2314AD49A02D}" srcOrd="0" destOrd="0" presId="urn:microsoft.com/office/officeart/2005/8/layout/process4"/>
    <dgm:cxn modelId="{F48050BA-7C5B-451C-B001-961A65B91502}" type="presOf" srcId="{D3D97D17-9B4B-4CFF-9FD2-7FF1008A867A}" destId="{1BFAE0A5-58E9-46D6-9CD4-51B9182A6289}" srcOrd="0" destOrd="0" presId="urn:microsoft.com/office/officeart/2005/8/layout/process4"/>
    <dgm:cxn modelId="{DADA2FC0-9A36-4802-A178-EE6930CE11FE}" type="presOf" srcId="{D698B9E3-21E4-4E9D-8968-F052E6389800}" destId="{D2B12B71-6BC2-4DB7-AEF6-FB5E64CF0082}" srcOrd="1" destOrd="0" presId="urn:microsoft.com/office/officeart/2005/8/layout/process4"/>
    <dgm:cxn modelId="{5374FEC1-3846-400B-AC7D-653C38F45510}" srcId="{A8FB6BB2-1F35-4FEC-89A7-0A8BE93437A5}" destId="{2D097F35-3EB3-4879-9CAC-08913DDD84AD}" srcOrd="2" destOrd="0" parTransId="{2B23D318-5F19-4525-BEB1-87489F14E7F0}" sibTransId="{48045E85-0151-40F5-A691-60FEB7FCAF72}"/>
    <dgm:cxn modelId="{31D291C3-AA23-4144-9937-684CF5778433}" srcId="{A8FB6BB2-1F35-4FEC-89A7-0A8BE93437A5}" destId="{7A1C7183-3D59-4221-89C6-D4FC0C4C5EE6}" srcOrd="4" destOrd="0" parTransId="{58AA0B74-E7EC-44C4-8CCF-2C52203278C3}" sibTransId="{06E6A777-DD2E-466D-89DC-6698DA630497}"/>
    <dgm:cxn modelId="{1A2B13C6-147A-420D-A5A7-AE28F5EEC235}" type="presOf" srcId="{1D7EAAEF-67CE-4160-835A-1FA6E9B2D58C}" destId="{02BC8A33-4D96-4268-B75D-A638839BBB4B}" srcOrd="1" destOrd="0" presId="urn:microsoft.com/office/officeart/2005/8/layout/process4"/>
    <dgm:cxn modelId="{24668CC9-2108-403A-A4FD-D671ED7E2B0E}" type="presOf" srcId="{1901847D-1E30-40E6-8C1E-083CBECFFB9F}" destId="{E66ED4F6-96AC-4230-AE9A-387E664B4B54}" srcOrd="0" destOrd="0" presId="urn:microsoft.com/office/officeart/2005/8/layout/process4"/>
    <dgm:cxn modelId="{58672FCD-FDBA-4CFE-8F92-226F2E04B513}" srcId="{6623C07B-1FEE-40C9-BF94-0955DB2A7073}" destId="{0CA0CAE7-67AC-4F06-84DB-7AC8E944EFA4}" srcOrd="3" destOrd="0" parTransId="{EC5319BB-DD8C-4930-8531-142DC183A97C}" sibTransId="{573B2A22-F232-42C9-A69D-D5BAB5D408D0}"/>
    <dgm:cxn modelId="{EBAC87D9-C1D6-494C-AD4C-1CF21CB1D65E}" type="presOf" srcId="{533D2BA6-0983-4F7C-9844-7A4F736B3EF5}" destId="{841C6C2E-77C5-4BA8-BC4A-58C219B80896}" srcOrd="0" destOrd="0" presId="urn:microsoft.com/office/officeart/2005/8/layout/process4"/>
    <dgm:cxn modelId="{FA850DDA-5E38-4718-B6E5-EC5E36BE4F07}" srcId="{6623C07B-1FEE-40C9-BF94-0955DB2A7073}" destId="{D3D97D17-9B4B-4CFF-9FD2-7FF1008A867A}" srcOrd="1" destOrd="0" parTransId="{50218DB9-6BAF-429D-9A75-3C6B08AAFC10}" sibTransId="{F268E5A3-DBD7-493C-97A2-B9B69BD539AB}"/>
    <dgm:cxn modelId="{03D6D8DA-09D4-460B-8B4E-8CD54F9D2279}" type="presOf" srcId="{6623C07B-1FEE-40C9-BF94-0955DB2A7073}" destId="{0FEF2038-3C5D-410C-AD38-A0EE7B871729}" srcOrd="1" destOrd="0" presId="urn:microsoft.com/office/officeart/2005/8/layout/process4"/>
    <dgm:cxn modelId="{2FAA62EE-4ABB-4FF9-B5B4-544E8BF443E2}" srcId="{D698B9E3-21E4-4E9D-8968-F052E6389800}" destId="{3F18D800-C706-4CC5-8B8C-741648474F5C}" srcOrd="0" destOrd="0" parTransId="{46EE0E7E-12C4-4840-A12B-081F75018F2A}" sibTransId="{E3E52897-FE0B-462A-86AD-40F7C6180DD7}"/>
    <dgm:cxn modelId="{4A49F3F5-09E4-41C3-966E-EB03A7917549}" srcId="{D698B9E3-21E4-4E9D-8968-F052E6389800}" destId="{9949BF45-22A6-402C-B01B-49F9285FB3BB}" srcOrd="1" destOrd="0" parTransId="{EA2D83D0-80A0-4CFD-B9E9-21BC4DB72788}" sibTransId="{19C6039C-9A54-4A37-9D2A-311EA435DA71}"/>
    <dgm:cxn modelId="{7D3D20FA-24F8-442C-A18F-5FA99AC519F1}" type="presOf" srcId="{7A1C7183-3D59-4221-89C6-D4FC0C4C5EE6}" destId="{9B6934E0-5A37-4762-8BAF-B126271BDD24}" srcOrd="0" destOrd="0" presId="urn:microsoft.com/office/officeart/2005/8/layout/process4"/>
    <dgm:cxn modelId="{5BD9B6FE-ADEF-4E72-804F-B1D6EEED71F1}" type="presOf" srcId="{7E463E0C-8AF7-402F-85AD-55CC6AB257E1}" destId="{7161BCB7-346D-4FEB-8472-2597A198313A}" srcOrd="0" destOrd="0" presId="urn:microsoft.com/office/officeart/2005/8/layout/process4"/>
    <dgm:cxn modelId="{46AD3119-B3D9-4340-82A6-D7D914A286DA}" type="presParOf" srcId="{3A7639E6-7625-4242-8636-8D9177C7F254}" destId="{F241333E-77B8-4C0A-BA54-993DEB915F6B}" srcOrd="0" destOrd="0" presId="urn:microsoft.com/office/officeart/2005/8/layout/process4"/>
    <dgm:cxn modelId="{9521F863-EDAA-4738-BFF7-0D18D89A581C}" type="presParOf" srcId="{F241333E-77B8-4C0A-BA54-993DEB915F6B}" destId="{4249BCA7-4E5A-4590-BDA9-B9625A97C0BE}" srcOrd="0" destOrd="0" presId="urn:microsoft.com/office/officeart/2005/8/layout/process4"/>
    <dgm:cxn modelId="{AEA6D611-2D47-4E01-95FA-A02959E81C90}" type="presParOf" srcId="{F241333E-77B8-4C0A-BA54-993DEB915F6B}" destId="{4C933786-6B61-414C-898E-0EA121C95E68}" srcOrd="1" destOrd="0" presId="urn:microsoft.com/office/officeart/2005/8/layout/process4"/>
    <dgm:cxn modelId="{304DC7F6-922F-4236-A8A1-B79CB7D91163}" type="presParOf" srcId="{F241333E-77B8-4C0A-BA54-993DEB915F6B}" destId="{DE595A5E-5CF5-4263-A0E8-57DAE003FE20}" srcOrd="2" destOrd="0" presId="urn:microsoft.com/office/officeart/2005/8/layout/process4"/>
    <dgm:cxn modelId="{43F27AD9-46F1-48CD-99B8-2C0120A78868}" type="presParOf" srcId="{DE595A5E-5CF5-4263-A0E8-57DAE003FE20}" destId="{E66ED4F6-96AC-4230-AE9A-387E664B4B54}" srcOrd="0" destOrd="0" presId="urn:microsoft.com/office/officeart/2005/8/layout/process4"/>
    <dgm:cxn modelId="{2F451558-7146-45D8-8DE7-CBDE4D3E601B}" type="presParOf" srcId="{DE595A5E-5CF5-4263-A0E8-57DAE003FE20}" destId="{C966E1F4-EB80-4D16-B832-D23337156A9C}" srcOrd="1" destOrd="0" presId="urn:microsoft.com/office/officeart/2005/8/layout/process4"/>
    <dgm:cxn modelId="{118F2741-73EB-4782-AA99-CCDDABB631CC}" type="presParOf" srcId="{DE595A5E-5CF5-4263-A0E8-57DAE003FE20}" destId="{275F04C3-14D6-4A9F-A3E1-3B82E5E7B501}" srcOrd="2" destOrd="0" presId="urn:microsoft.com/office/officeart/2005/8/layout/process4"/>
    <dgm:cxn modelId="{537913D5-178C-49B3-AF20-6946E907207D}" type="presParOf" srcId="{DE595A5E-5CF5-4263-A0E8-57DAE003FE20}" destId="{90DE2013-4730-40C7-AC74-1181698B8D7F}" srcOrd="3" destOrd="0" presId="urn:microsoft.com/office/officeart/2005/8/layout/process4"/>
    <dgm:cxn modelId="{096AF886-D6B6-47CF-A628-459E04C9B3BB}" type="presParOf" srcId="{DE595A5E-5CF5-4263-A0E8-57DAE003FE20}" destId="{9B6934E0-5A37-4762-8BAF-B126271BDD24}" srcOrd="4" destOrd="0" presId="urn:microsoft.com/office/officeart/2005/8/layout/process4"/>
    <dgm:cxn modelId="{9F02DF28-CDD8-41AE-8832-690E699801A5}" type="presParOf" srcId="{3A7639E6-7625-4242-8636-8D9177C7F254}" destId="{E6D80605-840D-4663-AECD-BF5F04BC2978}" srcOrd="1" destOrd="0" presId="urn:microsoft.com/office/officeart/2005/8/layout/process4"/>
    <dgm:cxn modelId="{EC6D4BDC-65FE-4B73-92CF-F61A5320D4A1}" type="presParOf" srcId="{3A7639E6-7625-4242-8636-8D9177C7F254}" destId="{EFE87C77-6247-4885-B520-BE5A55C4E7C4}" srcOrd="2" destOrd="0" presId="urn:microsoft.com/office/officeart/2005/8/layout/process4"/>
    <dgm:cxn modelId="{A93F113E-E98E-4954-B004-7702BC2278CA}" type="presParOf" srcId="{EFE87C77-6247-4885-B520-BE5A55C4E7C4}" destId="{E5856961-5DFC-49A2-AA0C-D7A36F336B5F}" srcOrd="0" destOrd="0" presId="urn:microsoft.com/office/officeart/2005/8/layout/process4"/>
    <dgm:cxn modelId="{5821C1D3-6E4F-4C28-BFB3-841F28372D0E}" type="presParOf" srcId="{EFE87C77-6247-4885-B520-BE5A55C4E7C4}" destId="{D2B12B71-6BC2-4DB7-AEF6-FB5E64CF0082}" srcOrd="1" destOrd="0" presId="urn:microsoft.com/office/officeart/2005/8/layout/process4"/>
    <dgm:cxn modelId="{BE34B714-EE92-456B-9597-EECE6DAC2D59}" type="presParOf" srcId="{EFE87C77-6247-4885-B520-BE5A55C4E7C4}" destId="{50B544FA-EA83-47DC-A4AD-1CD4C4E38216}" srcOrd="2" destOrd="0" presId="urn:microsoft.com/office/officeart/2005/8/layout/process4"/>
    <dgm:cxn modelId="{3D8A8E8A-AF1B-4F06-90BA-61D99FD3D4A7}" type="presParOf" srcId="{50B544FA-EA83-47DC-A4AD-1CD4C4E38216}" destId="{E8FD47AF-A385-4D63-AB83-F7604EDEC182}" srcOrd="0" destOrd="0" presId="urn:microsoft.com/office/officeart/2005/8/layout/process4"/>
    <dgm:cxn modelId="{9B45C2A7-179B-46DA-B344-F77AF99E01CA}" type="presParOf" srcId="{50B544FA-EA83-47DC-A4AD-1CD4C4E38216}" destId="{D1401360-283E-4EA7-9686-2314AD49A02D}" srcOrd="1" destOrd="0" presId="urn:microsoft.com/office/officeart/2005/8/layout/process4"/>
    <dgm:cxn modelId="{E870E3B4-90B7-411C-8AC4-8373ACC76610}" type="presParOf" srcId="{50B544FA-EA83-47DC-A4AD-1CD4C4E38216}" destId="{C6CF48F8-66DA-4B2F-872A-0F158AB44BF3}" srcOrd="2" destOrd="0" presId="urn:microsoft.com/office/officeart/2005/8/layout/process4"/>
    <dgm:cxn modelId="{FBE903BD-332D-42E7-A4BE-5B2AD4031A85}" type="presParOf" srcId="{50B544FA-EA83-47DC-A4AD-1CD4C4E38216}" destId="{841C6C2E-77C5-4BA8-BC4A-58C219B80896}" srcOrd="3" destOrd="0" presId="urn:microsoft.com/office/officeart/2005/8/layout/process4"/>
    <dgm:cxn modelId="{7529952A-F54E-4ED6-BB17-6F3E85A145B4}" type="presParOf" srcId="{50B544FA-EA83-47DC-A4AD-1CD4C4E38216}" destId="{7391E87F-8180-4287-888D-35C5D858A766}" srcOrd="4" destOrd="0" presId="urn:microsoft.com/office/officeart/2005/8/layout/process4"/>
    <dgm:cxn modelId="{E4D3541C-5384-4619-8F3A-B15B3F994F36}" type="presParOf" srcId="{3A7639E6-7625-4242-8636-8D9177C7F254}" destId="{FDBE16C9-5727-48A5-91E3-A5B574682970}" srcOrd="3" destOrd="0" presId="urn:microsoft.com/office/officeart/2005/8/layout/process4"/>
    <dgm:cxn modelId="{1AD4FA29-8322-45A6-8ACD-0ACFF243E5E4}" type="presParOf" srcId="{3A7639E6-7625-4242-8636-8D9177C7F254}" destId="{F07057DC-1645-4251-8ED8-8DBE3A47BAF1}" srcOrd="4" destOrd="0" presId="urn:microsoft.com/office/officeart/2005/8/layout/process4"/>
    <dgm:cxn modelId="{CBD3C722-DC94-4F23-9B39-ADCB7170AA30}" type="presParOf" srcId="{F07057DC-1645-4251-8ED8-8DBE3A47BAF1}" destId="{7DD5503C-5C11-40C2-A9A2-F63ACBA0B9E9}" srcOrd="0" destOrd="0" presId="urn:microsoft.com/office/officeart/2005/8/layout/process4"/>
    <dgm:cxn modelId="{CDCD77DC-136C-4191-BA28-1499110DA8C9}" type="presParOf" srcId="{F07057DC-1645-4251-8ED8-8DBE3A47BAF1}" destId="{0FEF2038-3C5D-410C-AD38-A0EE7B871729}" srcOrd="1" destOrd="0" presId="urn:microsoft.com/office/officeart/2005/8/layout/process4"/>
    <dgm:cxn modelId="{0A8FCBD8-4708-4BFE-B074-7F8D2A26E9C0}" type="presParOf" srcId="{F07057DC-1645-4251-8ED8-8DBE3A47BAF1}" destId="{B7B01294-8D5C-4A50-8C2B-FC05DAFC84CC}" srcOrd="2" destOrd="0" presId="urn:microsoft.com/office/officeart/2005/8/layout/process4"/>
    <dgm:cxn modelId="{EB76381A-830C-4223-A4C1-A304C2C180E3}" type="presParOf" srcId="{B7B01294-8D5C-4A50-8C2B-FC05DAFC84CC}" destId="{51B1E06D-F74F-4874-A83C-9B509A930F1C}" srcOrd="0" destOrd="0" presId="urn:microsoft.com/office/officeart/2005/8/layout/process4"/>
    <dgm:cxn modelId="{E1D97B7E-FBD2-4A5B-9BF0-5E6D1E6FED3F}" type="presParOf" srcId="{B7B01294-8D5C-4A50-8C2B-FC05DAFC84CC}" destId="{1BFAE0A5-58E9-46D6-9CD4-51B9182A6289}" srcOrd="1" destOrd="0" presId="urn:microsoft.com/office/officeart/2005/8/layout/process4"/>
    <dgm:cxn modelId="{BC97E285-F1BA-4AF4-92A7-6E44E2521567}" type="presParOf" srcId="{B7B01294-8D5C-4A50-8C2B-FC05DAFC84CC}" destId="{CD4F77FA-3CEC-4962-BDDC-C132DFFC479E}" srcOrd="2" destOrd="0" presId="urn:microsoft.com/office/officeart/2005/8/layout/process4"/>
    <dgm:cxn modelId="{9E2A5349-0533-43E8-B033-98AD4F44436A}" type="presParOf" srcId="{B7B01294-8D5C-4A50-8C2B-FC05DAFC84CC}" destId="{E6DC571D-218E-4080-80BB-303851ED8464}" srcOrd="3" destOrd="0" presId="urn:microsoft.com/office/officeart/2005/8/layout/process4"/>
    <dgm:cxn modelId="{A839766B-D30D-4BB7-8E54-884A06680760}" type="presParOf" srcId="{B7B01294-8D5C-4A50-8C2B-FC05DAFC84CC}" destId="{7161BCB7-346D-4FEB-8472-2597A198313A}" srcOrd="4" destOrd="0" presId="urn:microsoft.com/office/officeart/2005/8/layout/process4"/>
    <dgm:cxn modelId="{E9A18295-8D20-4F98-8688-31574B009A32}" type="presParOf" srcId="{3A7639E6-7625-4242-8636-8D9177C7F254}" destId="{C5991EE9-3AE2-4E68-A600-A715B91F01A7}" srcOrd="5" destOrd="0" presId="urn:microsoft.com/office/officeart/2005/8/layout/process4"/>
    <dgm:cxn modelId="{107DEF94-1BF8-4210-B577-C7C0D153BFAA}" type="presParOf" srcId="{3A7639E6-7625-4242-8636-8D9177C7F254}" destId="{B676575F-A0FB-43EC-99A5-09574590A7CB}" srcOrd="6" destOrd="0" presId="urn:microsoft.com/office/officeart/2005/8/layout/process4"/>
    <dgm:cxn modelId="{F35CBC20-CF1A-4187-BF06-A437EAF685C9}" type="presParOf" srcId="{B676575F-A0FB-43EC-99A5-09574590A7CB}" destId="{C90F061A-27B5-4308-AE40-9CF7CE319CCF}" srcOrd="0" destOrd="0" presId="urn:microsoft.com/office/officeart/2005/8/layout/process4"/>
    <dgm:cxn modelId="{6F8D1EDE-9E85-4FA8-B247-288368F51BCA}" type="presParOf" srcId="{B676575F-A0FB-43EC-99A5-09574590A7CB}" destId="{02BC8A33-4D96-4268-B75D-A638839BBB4B}" srcOrd="1" destOrd="0" presId="urn:microsoft.com/office/officeart/2005/8/layout/process4"/>
    <dgm:cxn modelId="{05C9DBAC-39E3-4902-8C43-7E89AD82F99F}" type="presParOf" srcId="{B676575F-A0FB-43EC-99A5-09574590A7CB}" destId="{5E376A06-E03F-4067-BE77-020CA157B41A}" srcOrd="2" destOrd="0" presId="urn:microsoft.com/office/officeart/2005/8/layout/process4"/>
    <dgm:cxn modelId="{D4504803-6F61-4306-885E-14529E907E1E}" type="presParOf" srcId="{5E376A06-E03F-4067-BE77-020CA157B41A}" destId="{FEF742F3-ABD1-4643-9EFB-C7604DC11AEB}" srcOrd="0" destOrd="0" presId="urn:microsoft.com/office/officeart/2005/8/layout/process4"/>
    <dgm:cxn modelId="{4FC5F705-B82E-4B95-9745-E27AEE36980F}" type="presParOf" srcId="{5E376A06-E03F-4067-BE77-020CA157B41A}" destId="{C5AF4987-1F55-4187-8B1E-8DDA2DBABD26}" srcOrd="1" destOrd="0" presId="urn:microsoft.com/office/officeart/2005/8/layout/process4"/>
    <dgm:cxn modelId="{30057B51-92BF-4D1B-BB7C-78EC8FBDACA4}" type="presParOf" srcId="{5E376A06-E03F-4067-BE77-020CA157B41A}" destId="{1E19301E-05B4-4BF8-9701-A243EE715F1C}" srcOrd="2" destOrd="0" presId="urn:microsoft.com/office/officeart/2005/8/layout/process4"/>
    <dgm:cxn modelId="{E3CF171F-5B9A-4B0E-8AED-A8B1CDCE993D}" type="presParOf" srcId="{5E376A06-E03F-4067-BE77-020CA157B41A}" destId="{761E5D4F-9A4D-49A8-88FC-669390527383}" srcOrd="3" destOrd="0" presId="urn:microsoft.com/office/officeart/2005/8/layout/process4"/>
    <dgm:cxn modelId="{9A56589F-64FE-41FC-962A-1EEE737DFD07}" type="presParOf" srcId="{5E376A06-E03F-4067-BE77-020CA157B41A}" destId="{945B04C1-CD1D-4965-B2C7-9338FB932897}"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DF4D5C5-3440-4071-AEAC-72E079F323AE}"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25B70784-6008-4F10-8747-0642FDBC2E53}">
      <dgm:prSet/>
      <dgm:spPr/>
      <dgm:t>
        <a:bodyPr/>
        <a:lstStyle/>
        <a:p>
          <a:r>
            <a:rPr lang="en-US" dirty="0"/>
            <a:t>Where do policy and standards align?</a:t>
          </a:r>
        </a:p>
      </dgm:t>
    </dgm:pt>
    <dgm:pt modelId="{B3DDE506-6326-4C07-BF81-1B79224DE0D5}" type="parTrans" cxnId="{CE982469-D11E-481D-AD6D-FFEEC8CD3E59}">
      <dgm:prSet/>
      <dgm:spPr/>
      <dgm:t>
        <a:bodyPr/>
        <a:lstStyle/>
        <a:p>
          <a:endParaRPr lang="en-US"/>
        </a:p>
      </dgm:t>
    </dgm:pt>
    <dgm:pt modelId="{959A64F7-7722-421C-80D2-8195023321F1}" type="sibTrans" cxnId="{CE982469-D11E-481D-AD6D-FFEEC8CD3E59}">
      <dgm:prSet/>
      <dgm:spPr/>
      <dgm:t>
        <a:bodyPr/>
        <a:lstStyle/>
        <a:p>
          <a:endParaRPr lang="en-US"/>
        </a:p>
      </dgm:t>
    </dgm:pt>
    <dgm:pt modelId="{22BA9D11-FE14-4290-9610-217A2A2FB9DB}">
      <dgm:prSet/>
      <dgm:spPr/>
      <dgm:t>
        <a:bodyPr/>
        <a:lstStyle/>
        <a:p>
          <a:r>
            <a:rPr lang="en-US"/>
            <a:t>Where is instruction essential?</a:t>
          </a:r>
        </a:p>
      </dgm:t>
    </dgm:pt>
    <dgm:pt modelId="{AC8FA759-2D9D-45E6-8DD5-C64D2CDE924D}" type="parTrans" cxnId="{B6F1733C-57C1-4E10-9819-67E9C8A8EE50}">
      <dgm:prSet/>
      <dgm:spPr/>
      <dgm:t>
        <a:bodyPr/>
        <a:lstStyle/>
        <a:p>
          <a:endParaRPr lang="en-US"/>
        </a:p>
      </dgm:t>
    </dgm:pt>
    <dgm:pt modelId="{C735BF3C-CFF0-4540-B3E5-9FC532CF7537}" type="sibTrans" cxnId="{B6F1733C-57C1-4E10-9819-67E9C8A8EE50}">
      <dgm:prSet/>
      <dgm:spPr/>
      <dgm:t>
        <a:bodyPr/>
        <a:lstStyle/>
        <a:p>
          <a:endParaRPr lang="en-US"/>
        </a:p>
      </dgm:t>
    </dgm:pt>
    <dgm:pt modelId="{A2DAAC5C-0BB3-4C8B-8F0E-352936B0748C}">
      <dgm:prSet/>
      <dgm:spPr/>
      <dgm:t>
        <a:bodyPr/>
        <a:lstStyle/>
        <a:p>
          <a:r>
            <a:rPr lang="en-US"/>
            <a:t>What professional development is needed?</a:t>
          </a:r>
        </a:p>
      </dgm:t>
    </dgm:pt>
    <dgm:pt modelId="{EEFAA159-351E-473C-8403-2CDF132BEE1C}" type="parTrans" cxnId="{42218443-F7CB-446B-A306-58383713E69B}">
      <dgm:prSet/>
      <dgm:spPr/>
      <dgm:t>
        <a:bodyPr/>
        <a:lstStyle/>
        <a:p>
          <a:endParaRPr lang="en-US"/>
        </a:p>
      </dgm:t>
    </dgm:pt>
    <dgm:pt modelId="{9C2870FF-2C90-4A1B-B225-FE7FC4138619}" type="sibTrans" cxnId="{42218443-F7CB-446B-A306-58383713E69B}">
      <dgm:prSet/>
      <dgm:spPr/>
      <dgm:t>
        <a:bodyPr/>
        <a:lstStyle/>
        <a:p>
          <a:endParaRPr lang="en-US"/>
        </a:p>
      </dgm:t>
    </dgm:pt>
    <dgm:pt modelId="{59D02070-D740-4792-99CF-6738574F0EA6}">
      <dgm:prSet/>
      <dgm:spPr/>
      <dgm:t>
        <a:bodyPr/>
        <a:lstStyle/>
        <a:p>
          <a:r>
            <a:rPr lang="en-US"/>
            <a:t>What were themes across scenarios?</a:t>
          </a:r>
        </a:p>
      </dgm:t>
    </dgm:pt>
    <dgm:pt modelId="{E1986BB0-BBCF-48C6-A4E0-1FB8EE37A834}" type="parTrans" cxnId="{EB3E5CE4-E190-4D30-8E42-E7FEAB0142C4}">
      <dgm:prSet/>
      <dgm:spPr/>
      <dgm:t>
        <a:bodyPr/>
        <a:lstStyle/>
        <a:p>
          <a:endParaRPr lang="en-US"/>
        </a:p>
      </dgm:t>
    </dgm:pt>
    <dgm:pt modelId="{80889426-AD77-493E-AC49-9E982DB7BC4D}" type="sibTrans" cxnId="{EB3E5CE4-E190-4D30-8E42-E7FEAB0142C4}">
      <dgm:prSet/>
      <dgm:spPr/>
      <dgm:t>
        <a:bodyPr/>
        <a:lstStyle/>
        <a:p>
          <a:endParaRPr lang="en-US"/>
        </a:p>
      </dgm:t>
    </dgm:pt>
    <dgm:pt modelId="{79D5660E-E113-4FC7-A9FA-F84688BD564E}">
      <dgm:prSet/>
      <dgm:spPr/>
      <dgm:t>
        <a:bodyPr/>
        <a:lstStyle/>
        <a:p>
          <a:r>
            <a:rPr lang="en-US"/>
            <a:t>How do these resources clarify implementation?</a:t>
          </a:r>
        </a:p>
      </dgm:t>
    </dgm:pt>
    <dgm:pt modelId="{9D96525D-2490-4C5A-B23C-C776CC91C209}" type="parTrans" cxnId="{739FBC86-26EC-4744-95DD-62D52C2A504B}">
      <dgm:prSet/>
      <dgm:spPr/>
      <dgm:t>
        <a:bodyPr/>
        <a:lstStyle/>
        <a:p>
          <a:endParaRPr lang="en-US"/>
        </a:p>
      </dgm:t>
    </dgm:pt>
    <dgm:pt modelId="{24E6009F-AF4C-4F17-8AB4-EFC42EECFFD4}" type="sibTrans" cxnId="{739FBC86-26EC-4744-95DD-62D52C2A504B}">
      <dgm:prSet/>
      <dgm:spPr/>
      <dgm:t>
        <a:bodyPr/>
        <a:lstStyle/>
        <a:p>
          <a:endParaRPr lang="en-US"/>
        </a:p>
      </dgm:t>
    </dgm:pt>
    <dgm:pt modelId="{C630F784-F564-42F8-A0CB-209F3381E787}" type="pres">
      <dgm:prSet presAssocID="{3DF4D5C5-3440-4071-AEAC-72E079F323AE}" presName="vert0" presStyleCnt="0">
        <dgm:presLayoutVars>
          <dgm:dir/>
          <dgm:animOne val="branch"/>
          <dgm:animLvl val="lvl"/>
        </dgm:presLayoutVars>
      </dgm:prSet>
      <dgm:spPr/>
    </dgm:pt>
    <dgm:pt modelId="{7BEB2EEE-008B-424F-9930-E4EEBCC5552F}" type="pres">
      <dgm:prSet presAssocID="{25B70784-6008-4F10-8747-0642FDBC2E53}" presName="thickLine" presStyleLbl="alignNode1" presStyleIdx="0" presStyleCnt="5"/>
      <dgm:spPr/>
    </dgm:pt>
    <dgm:pt modelId="{FCDA0085-4E69-4D9C-9662-1A129E66709E}" type="pres">
      <dgm:prSet presAssocID="{25B70784-6008-4F10-8747-0642FDBC2E53}" presName="horz1" presStyleCnt="0"/>
      <dgm:spPr/>
    </dgm:pt>
    <dgm:pt modelId="{05D0F5D4-6E2D-4410-9D27-E8596D7623DB}" type="pres">
      <dgm:prSet presAssocID="{25B70784-6008-4F10-8747-0642FDBC2E53}" presName="tx1" presStyleLbl="revTx" presStyleIdx="0" presStyleCnt="5"/>
      <dgm:spPr/>
    </dgm:pt>
    <dgm:pt modelId="{27827A8A-7913-4E97-B2C3-7796AAB457EB}" type="pres">
      <dgm:prSet presAssocID="{25B70784-6008-4F10-8747-0642FDBC2E53}" presName="vert1" presStyleCnt="0"/>
      <dgm:spPr/>
    </dgm:pt>
    <dgm:pt modelId="{B576135A-F3BA-4450-B916-EF23CDC7F292}" type="pres">
      <dgm:prSet presAssocID="{22BA9D11-FE14-4290-9610-217A2A2FB9DB}" presName="thickLine" presStyleLbl="alignNode1" presStyleIdx="1" presStyleCnt="5"/>
      <dgm:spPr/>
    </dgm:pt>
    <dgm:pt modelId="{0C04E1B5-986B-4BD4-8FF8-3B97709FD9B4}" type="pres">
      <dgm:prSet presAssocID="{22BA9D11-FE14-4290-9610-217A2A2FB9DB}" presName="horz1" presStyleCnt="0"/>
      <dgm:spPr/>
    </dgm:pt>
    <dgm:pt modelId="{85892C8C-EC6D-4254-9A79-CBDE484BA36B}" type="pres">
      <dgm:prSet presAssocID="{22BA9D11-FE14-4290-9610-217A2A2FB9DB}" presName="tx1" presStyleLbl="revTx" presStyleIdx="1" presStyleCnt="5"/>
      <dgm:spPr/>
    </dgm:pt>
    <dgm:pt modelId="{F6684333-4E1C-404F-BCB5-D0A9CB6778F9}" type="pres">
      <dgm:prSet presAssocID="{22BA9D11-FE14-4290-9610-217A2A2FB9DB}" presName="vert1" presStyleCnt="0"/>
      <dgm:spPr/>
    </dgm:pt>
    <dgm:pt modelId="{82D80D7B-3699-44BC-B950-BB36B8FCCD8E}" type="pres">
      <dgm:prSet presAssocID="{A2DAAC5C-0BB3-4C8B-8F0E-352936B0748C}" presName="thickLine" presStyleLbl="alignNode1" presStyleIdx="2" presStyleCnt="5"/>
      <dgm:spPr/>
    </dgm:pt>
    <dgm:pt modelId="{24FC3EC0-FE08-4292-8A64-98F626EA60B6}" type="pres">
      <dgm:prSet presAssocID="{A2DAAC5C-0BB3-4C8B-8F0E-352936B0748C}" presName="horz1" presStyleCnt="0"/>
      <dgm:spPr/>
    </dgm:pt>
    <dgm:pt modelId="{21D92D8B-1EC6-4BAC-9A13-8AD416B7B650}" type="pres">
      <dgm:prSet presAssocID="{A2DAAC5C-0BB3-4C8B-8F0E-352936B0748C}" presName="tx1" presStyleLbl="revTx" presStyleIdx="2" presStyleCnt="5"/>
      <dgm:spPr/>
    </dgm:pt>
    <dgm:pt modelId="{951EBAAA-245E-473A-A1F1-5226FDDEBCE3}" type="pres">
      <dgm:prSet presAssocID="{A2DAAC5C-0BB3-4C8B-8F0E-352936B0748C}" presName="vert1" presStyleCnt="0"/>
      <dgm:spPr/>
    </dgm:pt>
    <dgm:pt modelId="{7F2DCEA3-1205-4202-93C2-C06F391939E5}" type="pres">
      <dgm:prSet presAssocID="{59D02070-D740-4792-99CF-6738574F0EA6}" presName="thickLine" presStyleLbl="alignNode1" presStyleIdx="3" presStyleCnt="5"/>
      <dgm:spPr/>
    </dgm:pt>
    <dgm:pt modelId="{889E3601-2BD5-4665-9976-BBDED782DAA1}" type="pres">
      <dgm:prSet presAssocID="{59D02070-D740-4792-99CF-6738574F0EA6}" presName="horz1" presStyleCnt="0"/>
      <dgm:spPr/>
    </dgm:pt>
    <dgm:pt modelId="{FDB7C3E2-CA2E-4B7F-9AAB-3F5DEC779396}" type="pres">
      <dgm:prSet presAssocID="{59D02070-D740-4792-99CF-6738574F0EA6}" presName="tx1" presStyleLbl="revTx" presStyleIdx="3" presStyleCnt="5"/>
      <dgm:spPr/>
    </dgm:pt>
    <dgm:pt modelId="{0D8539D0-7AC2-48F0-84B5-17CFFBBD2176}" type="pres">
      <dgm:prSet presAssocID="{59D02070-D740-4792-99CF-6738574F0EA6}" presName="vert1" presStyleCnt="0"/>
      <dgm:spPr/>
    </dgm:pt>
    <dgm:pt modelId="{E2BA7A98-FD0E-49F3-BA6C-240A3415522C}" type="pres">
      <dgm:prSet presAssocID="{79D5660E-E113-4FC7-A9FA-F84688BD564E}" presName="thickLine" presStyleLbl="alignNode1" presStyleIdx="4" presStyleCnt="5"/>
      <dgm:spPr/>
    </dgm:pt>
    <dgm:pt modelId="{520C47F8-DB98-4649-BDC8-3CED18414DD0}" type="pres">
      <dgm:prSet presAssocID="{79D5660E-E113-4FC7-A9FA-F84688BD564E}" presName="horz1" presStyleCnt="0"/>
      <dgm:spPr/>
    </dgm:pt>
    <dgm:pt modelId="{CF22A6F1-DE2C-4118-AD09-C5492B5D8C93}" type="pres">
      <dgm:prSet presAssocID="{79D5660E-E113-4FC7-A9FA-F84688BD564E}" presName="tx1" presStyleLbl="revTx" presStyleIdx="4" presStyleCnt="5"/>
      <dgm:spPr/>
    </dgm:pt>
    <dgm:pt modelId="{0CF7C33D-C18B-416B-9646-18EFCAD86353}" type="pres">
      <dgm:prSet presAssocID="{79D5660E-E113-4FC7-A9FA-F84688BD564E}" presName="vert1" presStyleCnt="0"/>
      <dgm:spPr/>
    </dgm:pt>
  </dgm:ptLst>
  <dgm:cxnLst>
    <dgm:cxn modelId="{1F9B980D-058D-4285-B232-B93E4F059CB3}" type="presOf" srcId="{79D5660E-E113-4FC7-A9FA-F84688BD564E}" destId="{CF22A6F1-DE2C-4118-AD09-C5492B5D8C93}" srcOrd="0" destOrd="0" presId="urn:microsoft.com/office/officeart/2008/layout/LinedList"/>
    <dgm:cxn modelId="{B6F1733C-57C1-4E10-9819-67E9C8A8EE50}" srcId="{3DF4D5C5-3440-4071-AEAC-72E079F323AE}" destId="{22BA9D11-FE14-4290-9610-217A2A2FB9DB}" srcOrd="1" destOrd="0" parTransId="{AC8FA759-2D9D-45E6-8DD5-C64D2CDE924D}" sibTransId="{C735BF3C-CFF0-4540-B3E5-9FC532CF7537}"/>
    <dgm:cxn modelId="{8A53C93C-88C8-4B73-8CB2-DDD5A2A12F59}" type="presOf" srcId="{25B70784-6008-4F10-8747-0642FDBC2E53}" destId="{05D0F5D4-6E2D-4410-9D27-E8596D7623DB}" srcOrd="0" destOrd="0" presId="urn:microsoft.com/office/officeart/2008/layout/LinedList"/>
    <dgm:cxn modelId="{42218443-F7CB-446B-A306-58383713E69B}" srcId="{3DF4D5C5-3440-4071-AEAC-72E079F323AE}" destId="{A2DAAC5C-0BB3-4C8B-8F0E-352936B0748C}" srcOrd="2" destOrd="0" parTransId="{EEFAA159-351E-473C-8403-2CDF132BEE1C}" sibTransId="{9C2870FF-2C90-4A1B-B225-FE7FC4138619}"/>
    <dgm:cxn modelId="{CE982469-D11E-481D-AD6D-FFEEC8CD3E59}" srcId="{3DF4D5C5-3440-4071-AEAC-72E079F323AE}" destId="{25B70784-6008-4F10-8747-0642FDBC2E53}" srcOrd="0" destOrd="0" parTransId="{B3DDE506-6326-4C07-BF81-1B79224DE0D5}" sibTransId="{959A64F7-7722-421C-80D2-8195023321F1}"/>
    <dgm:cxn modelId="{CD93AD4A-8E76-4EDD-A0EF-7AC117BB24A3}" type="presOf" srcId="{22BA9D11-FE14-4290-9610-217A2A2FB9DB}" destId="{85892C8C-EC6D-4254-9A79-CBDE484BA36B}" srcOrd="0" destOrd="0" presId="urn:microsoft.com/office/officeart/2008/layout/LinedList"/>
    <dgm:cxn modelId="{07C05B74-A654-4B7D-9A1B-E6A4872FFC36}" type="presOf" srcId="{3DF4D5C5-3440-4071-AEAC-72E079F323AE}" destId="{C630F784-F564-42F8-A0CB-209F3381E787}" srcOrd="0" destOrd="0" presId="urn:microsoft.com/office/officeart/2008/layout/LinedList"/>
    <dgm:cxn modelId="{739FBC86-26EC-4744-95DD-62D52C2A504B}" srcId="{3DF4D5C5-3440-4071-AEAC-72E079F323AE}" destId="{79D5660E-E113-4FC7-A9FA-F84688BD564E}" srcOrd="4" destOrd="0" parTransId="{9D96525D-2490-4C5A-B23C-C776CC91C209}" sibTransId="{24E6009F-AF4C-4F17-8AB4-EFC42EECFFD4}"/>
    <dgm:cxn modelId="{CD71518A-A267-436E-A591-A4F739418CE0}" type="presOf" srcId="{A2DAAC5C-0BB3-4C8B-8F0E-352936B0748C}" destId="{21D92D8B-1EC6-4BAC-9A13-8AD416B7B650}" srcOrd="0" destOrd="0" presId="urn:microsoft.com/office/officeart/2008/layout/LinedList"/>
    <dgm:cxn modelId="{C1B905B2-9501-49B2-AFE0-3438CD5DFFBB}" type="presOf" srcId="{59D02070-D740-4792-99CF-6738574F0EA6}" destId="{FDB7C3E2-CA2E-4B7F-9AAB-3F5DEC779396}" srcOrd="0" destOrd="0" presId="urn:microsoft.com/office/officeart/2008/layout/LinedList"/>
    <dgm:cxn modelId="{EB3E5CE4-E190-4D30-8E42-E7FEAB0142C4}" srcId="{3DF4D5C5-3440-4071-AEAC-72E079F323AE}" destId="{59D02070-D740-4792-99CF-6738574F0EA6}" srcOrd="3" destOrd="0" parTransId="{E1986BB0-BBCF-48C6-A4E0-1FB8EE37A834}" sibTransId="{80889426-AD77-493E-AC49-9E982DB7BC4D}"/>
    <dgm:cxn modelId="{ADE16341-A720-4771-B3F0-7F2D09225BED}" type="presParOf" srcId="{C630F784-F564-42F8-A0CB-209F3381E787}" destId="{7BEB2EEE-008B-424F-9930-E4EEBCC5552F}" srcOrd="0" destOrd="0" presId="urn:microsoft.com/office/officeart/2008/layout/LinedList"/>
    <dgm:cxn modelId="{B2034AA9-E1C8-436B-90AF-8762E0F4C4B2}" type="presParOf" srcId="{C630F784-F564-42F8-A0CB-209F3381E787}" destId="{FCDA0085-4E69-4D9C-9662-1A129E66709E}" srcOrd="1" destOrd="0" presId="urn:microsoft.com/office/officeart/2008/layout/LinedList"/>
    <dgm:cxn modelId="{41DBA7D9-15B9-4CB8-BAD7-FB2822E14CDD}" type="presParOf" srcId="{FCDA0085-4E69-4D9C-9662-1A129E66709E}" destId="{05D0F5D4-6E2D-4410-9D27-E8596D7623DB}" srcOrd="0" destOrd="0" presId="urn:microsoft.com/office/officeart/2008/layout/LinedList"/>
    <dgm:cxn modelId="{9075767A-24ED-4424-AA77-A678ED49F288}" type="presParOf" srcId="{FCDA0085-4E69-4D9C-9662-1A129E66709E}" destId="{27827A8A-7913-4E97-B2C3-7796AAB457EB}" srcOrd="1" destOrd="0" presId="urn:microsoft.com/office/officeart/2008/layout/LinedList"/>
    <dgm:cxn modelId="{E8414C80-3DC7-4FC5-93B0-904FFCEE89E0}" type="presParOf" srcId="{C630F784-F564-42F8-A0CB-209F3381E787}" destId="{B576135A-F3BA-4450-B916-EF23CDC7F292}" srcOrd="2" destOrd="0" presId="urn:microsoft.com/office/officeart/2008/layout/LinedList"/>
    <dgm:cxn modelId="{B42629F9-FDA6-4E8C-A594-546ACDE70D18}" type="presParOf" srcId="{C630F784-F564-42F8-A0CB-209F3381E787}" destId="{0C04E1B5-986B-4BD4-8FF8-3B97709FD9B4}" srcOrd="3" destOrd="0" presId="urn:microsoft.com/office/officeart/2008/layout/LinedList"/>
    <dgm:cxn modelId="{9B36A001-542D-4959-B69D-FFEF988570BD}" type="presParOf" srcId="{0C04E1B5-986B-4BD4-8FF8-3B97709FD9B4}" destId="{85892C8C-EC6D-4254-9A79-CBDE484BA36B}" srcOrd="0" destOrd="0" presId="urn:microsoft.com/office/officeart/2008/layout/LinedList"/>
    <dgm:cxn modelId="{FB7DFAA5-6A22-40D1-B47B-6C905ACC8BBF}" type="presParOf" srcId="{0C04E1B5-986B-4BD4-8FF8-3B97709FD9B4}" destId="{F6684333-4E1C-404F-BCB5-D0A9CB6778F9}" srcOrd="1" destOrd="0" presId="urn:microsoft.com/office/officeart/2008/layout/LinedList"/>
    <dgm:cxn modelId="{B8886BCF-CB22-4D7B-AA71-97111B83E937}" type="presParOf" srcId="{C630F784-F564-42F8-A0CB-209F3381E787}" destId="{82D80D7B-3699-44BC-B950-BB36B8FCCD8E}" srcOrd="4" destOrd="0" presId="urn:microsoft.com/office/officeart/2008/layout/LinedList"/>
    <dgm:cxn modelId="{C3693454-8FF0-4A70-AFF5-108DAC6BE3FD}" type="presParOf" srcId="{C630F784-F564-42F8-A0CB-209F3381E787}" destId="{24FC3EC0-FE08-4292-8A64-98F626EA60B6}" srcOrd="5" destOrd="0" presId="urn:microsoft.com/office/officeart/2008/layout/LinedList"/>
    <dgm:cxn modelId="{5B955100-65C4-4FBA-A55E-702DD679C9A8}" type="presParOf" srcId="{24FC3EC0-FE08-4292-8A64-98F626EA60B6}" destId="{21D92D8B-1EC6-4BAC-9A13-8AD416B7B650}" srcOrd="0" destOrd="0" presId="urn:microsoft.com/office/officeart/2008/layout/LinedList"/>
    <dgm:cxn modelId="{7128664F-E066-43F0-9403-462585D3CD95}" type="presParOf" srcId="{24FC3EC0-FE08-4292-8A64-98F626EA60B6}" destId="{951EBAAA-245E-473A-A1F1-5226FDDEBCE3}" srcOrd="1" destOrd="0" presId="urn:microsoft.com/office/officeart/2008/layout/LinedList"/>
    <dgm:cxn modelId="{4C6E69ED-77DC-4740-A371-00FDF6ACCD60}" type="presParOf" srcId="{C630F784-F564-42F8-A0CB-209F3381E787}" destId="{7F2DCEA3-1205-4202-93C2-C06F391939E5}" srcOrd="6" destOrd="0" presId="urn:microsoft.com/office/officeart/2008/layout/LinedList"/>
    <dgm:cxn modelId="{EC1F4712-A686-4EFC-AA16-31B83436C4C6}" type="presParOf" srcId="{C630F784-F564-42F8-A0CB-209F3381E787}" destId="{889E3601-2BD5-4665-9976-BBDED782DAA1}" srcOrd="7" destOrd="0" presId="urn:microsoft.com/office/officeart/2008/layout/LinedList"/>
    <dgm:cxn modelId="{BF407AE2-2D6E-4ADF-98D7-11890492F74F}" type="presParOf" srcId="{889E3601-2BD5-4665-9976-BBDED782DAA1}" destId="{FDB7C3E2-CA2E-4B7F-9AAB-3F5DEC779396}" srcOrd="0" destOrd="0" presId="urn:microsoft.com/office/officeart/2008/layout/LinedList"/>
    <dgm:cxn modelId="{F7A376AD-5082-4B71-8933-7000F19EBF22}" type="presParOf" srcId="{889E3601-2BD5-4665-9976-BBDED782DAA1}" destId="{0D8539D0-7AC2-48F0-84B5-17CFFBBD2176}" srcOrd="1" destOrd="0" presId="urn:microsoft.com/office/officeart/2008/layout/LinedList"/>
    <dgm:cxn modelId="{F97DA63E-E1A5-47EB-BC37-311355064763}" type="presParOf" srcId="{C630F784-F564-42F8-A0CB-209F3381E787}" destId="{E2BA7A98-FD0E-49F3-BA6C-240A3415522C}" srcOrd="8" destOrd="0" presId="urn:microsoft.com/office/officeart/2008/layout/LinedList"/>
    <dgm:cxn modelId="{E708E239-FD85-4DCC-BB98-39832D486D80}" type="presParOf" srcId="{C630F784-F564-42F8-A0CB-209F3381E787}" destId="{520C47F8-DB98-4649-BDC8-3CED18414DD0}" srcOrd="9" destOrd="0" presId="urn:microsoft.com/office/officeart/2008/layout/LinedList"/>
    <dgm:cxn modelId="{50381E97-E8E8-4313-BAA0-8CC7BD2BFADF}" type="presParOf" srcId="{520C47F8-DB98-4649-BDC8-3CED18414DD0}" destId="{CF22A6F1-DE2C-4118-AD09-C5492B5D8C93}" srcOrd="0" destOrd="0" presId="urn:microsoft.com/office/officeart/2008/layout/LinedList"/>
    <dgm:cxn modelId="{C38269C3-7E1B-421F-81F6-2363EAF66EE8}" type="presParOf" srcId="{520C47F8-DB98-4649-BDC8-3CED18414DD0}" destId="{0CF7C33D-C18B-416B-9646-18EFCAD8635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9DC0C-8782-4890-8941-1485447530C8}">
      <dsp:nvSpPr>
        <dsp:cNvPr id="0" name=""/>
        <dsp:cNvSpPr/>
      </dsp:nvSpPr>
      <dsp:spPr>
        <a:xfrm>
          <a:off x="0" y="0"/>
          <a:ext cx="2479631" cy="4673601"/>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a:t>1: Access: </a:t>
          </a:r>
          <a:br>
            <a:rPr lang="en-US" sz="1300" kern="1200"/>
          </a:br>
          <a:r>
            <a:rPr lang="en-US" sz="1300" kern="1200"/>
            <a:t>Strengthen schools and communities with a safe, secure, and robust technology infrastructure to support access to all educators, students, leaders, and families. </a:t>
          </a:r>
        </a:p>
      </dsp:txBody>
      <dsp:txXfrm>
        <a:off x="0" y="1869440"/>
        <a:ext cx="2479631" cy="1869440"/>
      </dsp:txXfrm>
    </dsp:sp>
    <dsp:sp modelId="{93404D59-3016-4A81-BA94-B27597BBC815}">
      <dsp:nvSpPr>
        <dsp:cNvPr id="0" name=""/>
        <dsp:cNvSpPr/>
      </dsp:nvSpPr>
      <dsp:spPr>
        <a:xfrm>
          <a:off x="470522" y="317269"/>
          <a:ext cx="1556309" cy="1556309"/>
        </a:xfrm>
        <a:prstGeom prst="ellipse">
          <a:avLst/>
        </a:prstGeom>
        <a:blipFill>
          <a:blip xmlns:r="http://schemas.openxmlformats.org/officeDocument/2006/relationships" r:embed="rId1"/>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BADED5-1599-48B7-BCB6-0074EB683C03}">
      <dsp:nvSpPr>
        <dsp:cNvPr id="0" name=""/>
        <dsp:cNvSpPr/>
      </dsp:nvSpPr>
      <dsp:spPr>
        <a:xfrm>
          <a:off x="2542496" y="0"/>
          <a:ext cx="2479631" cy="4673601"/>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a:t>2. Use:</a:t>
          </a:r>
          <a:br>
            <a:rPr lang="en-US" sz="1300" kern="1200"/>
          </a:br>
          <a:r>
            <a:rPr lang="en-US" sz="1300" kern="1200"/>
            <a:t>Promote leadership that supports learning experiences for all students that integrate innovative instructional practices by educators using technology and accessible instructional materials.</a:t>
          </a:r>
        </a:p>
      </dsp:txBody>
      <dsp:txXfrm>
        <a:off x="2542496" y="1869440"/>
        <a:ext cx="2479631" cy="1869440"/>
      </dsp:txXfrm>
    </dsp:sp>
    <dsp:sp modelId="{1CC0D80E-F02B-42D1-995C-ACA54D5E064B}">
      <dsp:nvSpPr>
        <dsp:cNvPr id="0" name=""/>
        <dsp:cNvSpPr/>
      </dsp:nvSpPr>
      <dsp:spPr>
        <a:xfrm>
          <a:off x="3017274" y="280416"/>
          <a:ext cx="1556309" cy="1556309"/>
        </a:xfrm>
        <a:prstGeom prst="ellipse">
          <a:avLst/>
        </a:prstGeom>
        <a:blipFill>
          <a:blip xmlns:r="http://schemas.openxmlformats.org/officeDocument/2006/relationships" r:embed="rId2"/>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09397F-DDCD-45B9-B5A4-78CD90350567}">
      <dsp:nvSpPr>
        <dsp:cNvPr id="0" name=""/>
        <dsp:cNvSpPr/>
      </dsp:nvSpPr>
      <dsp:spPr>
        <a:xfrm>
          <a:off x="5109634" y="0"/>
          <a:ext cx="2479631" cy="4673601"/>
        </a:xfrm>
        <a:prstGeom prst="roundRect">
          <a:avLst>
            <a:gd name="adj" fmla="val 10000"/>
          </a:avLst>
        </a:prstGeom>
        <a:solidFill>
          <a:schemeClr val="accent5">
            <a:hueOff val="-2215661"/>
            <a:satOff val="-39546"/>
            <a:lumOff val="1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a:t>3. Design </a:t>
          </a:r>
          <a:br>
            <a:rPr lang="en-US" sz="1300" kern="1200"/>
          </a:br>
          <a:r>
            <a:rPr lang="en-US" sz="1300" kern="1200"/>
            <a:t>Implement high expectations for every learner using educational technologies explicitly designed into rigorous, best-in-class standards of learning.</a:t>
          </a:r>
        </a:p>
      </dsp:txBody>
      <dsp:txXfrm>
        <a:off x="5109634" y="1869440"/>
        <a:ext cx="2479631" cy="1869440"/>
      </dsp:txXfrm>
    </dsp:sp>
    <dsp:sp modelId="{282CCA94-EC78-456D-9F54-90DAFEED2674}">
      <dsp:nvSpPr>
        <dsp:cNvPr id="0" name=""/>
        <dsp:cNvSpPr/>
      </dsp:nvSpPr>
      <dsp:spPr>
        <a:xfrm>
          <a:off x="5571295" y="280416"/>
          <a:ext cx="1556309" cy="1556309"/>
        </a:xfrm>
        <a:prstGeom prst="ellipse">
          <a:avLst/>
        </a:prstGeom>
        <a:blipFill>
          <a:blip xmlns:r="http://schemas.openxmlformats.org/officeDocument/2006/relationships" r:embed="rId3"/>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5ED33F-F866-41CC-9245-3BCD77C30510}">
      <dsp:nvSpPr>
        <dsp:cNvPr id="0" name=""/>
        <dsp:cNvSpPr/>
      </dsp:nvSpPr>
      <dsp:spPr>
        <a:xfrm>
          <a:off x="303634" y="3738880"/>
          <a:ext cx="6983590" cy="701040"/>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174C6-1AB6-469B-8589-5A0DED279793}">
      <dsp:nvSpPr>
        <dsp:cNvPr id="0" name=""/>
        <dsp:cNvSpPr/>
      </dsp:nvSpPr>
      <dsp:spPr>
        <a:xfrm>
          <a:off x="4354438" y="1186352"/>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1227355"/>
        <a:ext cx="47171" cy="9434"/>
      </dsp:txXfrm>
    </dsp:sp>
    <dsp:sp modelId="{8D0AB1A5-DBF4-46EB-AA57-8FCB34CA6F5E}">
      <dsp:nvSpPr>
        <dsp:cNvPr id="0" name=""/>
        <dsp:cNvSpPr/>
      </dsp:nvSpPr>
      <dsp:spPr>
        <a:xfrm>
          <a:off x="254363" y="1510"/>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Virginia Educational Technology Plan</a:t>
          </a:r>
        </a:p>
      </dsp:txBody>
      <dsp:txXfrm>
        <a:off x="254363" y="1510"/>
        <a:ext cx="4101874" cy="2461124"/>
      </dsp:txXfrm>
    </dsp:sp>
    <dsp:sp modelId="{E2616D19-B20D-4EC7-A14C-D6BC4665FD43}">
      <dsp:nvSpPr>
        <dsp:cNvPr id="0" name=""/>
        <dsp:cNvSpPr/>
      </dsp:nvSpPr>
      <dsp:spPr>
        <a:xfrm>
          <a:off x="2305300" y="2460835"/>
          <a:ext cx="5045306" cy="912831"/>
        </a:xfrm>
        <a:custGeom>
          <a:avLst/>
          <a:gdLst/>
          <a:ahLst/>
          <a:cxnLst/>
          <a:rect l="0" t="0" r="0" b="0"/>
          <a:pathLst>
            <a:path>
              <a:moveTo>
                <a:pt x="5045306" y="0"/>
              </a:moveTo>
              <a:lnTo>
                <a:pt x="5045306" y="473515"/>
              </a:lnTo>
              <a:lnTo>
                <a:pt x="0" y="473515"/>
              </a:lnTo>
              <a:lnTo>
                <a:pt x="0" y="912831"/>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99635" y="2912533"/>
        <a:ext cx="256637" cy="9434"/>
      </dsp:txXfrm>
    </dsp:sp>
    <dsp:sp modelId="{5CABB019-7A60-434C-8F07-B0BE400F332E}">
      <dsp:nvSpPr>
        <dsp:cNvPr id="0" name=""/>
        <dsp:cNvSpPr/>
      </dsp:nvSpPr>
      <dsp:spPr>
        <a:xfrm>
          <a:off x="5299669" y="1510"/>
          <a:ext cx="4101874" cy="2461124"/>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Policy</a:t>
          </a:r>
        </a:p>
      </dsp:txBody>
      <dsp:txXfrm>
        <a:off x="5299669" y="1510"/>
        <a:ext cx="4101874" cy="2461124"/>
      </dsp:txXfrm>
    </dsp:sp>
    <dsp:sp modelId="{BDEA4F1F-224E-428E-816C-F7564C8D5079}">
      <dsp:nvSpPr>
        <dsp:cNvPr id="0" name=""/>
        <dsp:cNvSpPr/>
      </dsp:nvSpPr>
      <dsp:spPr>
        <a:xfrm>
          <a:off x="4354438" y="4590909"/>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4631911"/>
        <a:ext cx="47171" cy="9434"/>
      </dsp:txXfrm>
    </dsp:sp>
    <dsp:sp modelId="{70E822F8-0681-4D90-AE9B-39B682032F69}">
      <dsp:nvSpPr>
        <dsp:cNvPr id="0" name=""/>
        <dsp:cNvSpPr/>
      </dsp:nvSpPr>
      <dsp:spPr>
        <a:xfrm>
          <a:off x="254363" y="3406066"/>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Standards of Learning </a:t>
          </a:r>
        </a:p>
      </dsp:txBody>
      <dsp:txXfrm>
        <a:off x="254363" y="3406066"/>
        <a:ext cx="4101874" cy="2461124"/>
      </dsp:txXfrm>
    </dsp:sp>
    <dsp:sp modelId="{BEBDC688-9DB6-463A-A0EC-D275C5519763}">
      <dsp:nvSpPr>
        <dsp:cNvPr id="0" name=""/>
        <dsp:cNvSpPr/>
      </dsp:nvSpPr>
      <dsp:spPr>
        <a:xfrm>
          <a:off x="5299669" y="3406066"/>
          <a:ext cx="4101874" cy="2461124"/>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Resources </a:t>
          </a:r>
        </a:p>
      </dsp:txBody>
      <dsp:txXfrm>
        <a:off x="5299669" y="3406066"/>
        <a:ext cx="4101874" cy="24611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BF7EE-188A-47C5-A7E5-7CF7687C674E}">
      <dsp:nvSpPr>
        <dsp:cNvPr id="0" name=""/>
        <dsp:cNvSpPr/>
      </dsp:nvSpPr>
      <dsp:spPr>
        <a:xfrm>
          <a:off x="4337950" y="3146021"/>
          <a:ext cx="3866348" cy="295248"/>
        </a:xfrm>
        <a:custGeom>
          <a:avLst/>
          <a:gdLst/>
          <a:ahLst/>
          <a:cxnLst/>
          <a:rect l="0" t="0" r="0" b="0"/>
          <a:pathLst>
            <a:path>
              <a:moveTo>
                <a:pt x="0" y="0"/>
              </a:moveTo>
              <a:lnTo>
                <a:pt x="0" y="148795"/>
              </a:lnTo>
              <a:lnTo>
                <a:pt x="3866348" y="148795"/>
              </a:lnTo>
              <a:lnTo>
                <a:pt x="3866348" y="2952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CB4888-CFB2-487F-904E-04F6B2283E57}">
      <dsp:nvSpPr>
        <dsp:cNvPr id="0" name=""/>
        <dsp:cNvSpPr/>
      </dsp:nvSpPr>
      <dsp:spPr>
        <a:xfrm>
          <a:off x="4337950" y="3146021"/>
          <a:ext cx="1288782" cy="295248"/>
        </a:xfrm>
        <a:custGeom>
          <a:avLst/>
          <a:gdLst/>
          <a:ahLst/>
          <a:cxnLst/>
          <a:rect l="0" t="0" r="0" b="0"/>
          <a:pathLst>
            <a:path>
              <a:moveTo>
                <a:pt x="0" y="0"/>
              </a:moveTo>
              <a:lnTo>
                <a:pt x="0" y="148795"/>
              </a:lnTo>
              <a:lnTo>
                <a:pt x="1288782" y="148795"/>
              </a:lnTo>
              <a:lnTo>
                <a:pt x="1288782" y="2952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644393-CCCE-4D76-BDD3-C3C56AE62E4C}">
      <dsp:nvSpPr>
        <dsp:cNvPr id="0" name=""/>
        <dsp:cNvSpPr/>
      </dsp:nvSpPr>
      <dsp:spPr>
        <a:xfrm>
          <a:off x="3049167" y="3146021"/>
          <a:ext cx="1288782" cy="295248"/>
        </a:xfrm>
        <a:custGeom>
          <a:avLst/>
          <a:gdLst/>
          <a:ahLst/>
          <a:cxnLst/>
          <a:rect l="0" t="0" r="0" b="0"/>
          <a:pathLst>
            <a:path>
              <a:moveTo>
                <a:pt x="1288782" y="0"/>
              </a:moveTo>
              <a:lnTo>
                <a:pt x="1288782" y="148795"/>
              </a:lnTo>
              <a:lnTo>
                <a:pt x="0" y="148795"/>
              </a:lnTo>
              <a:lnTo>
                <a:pt x="0" y="2952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DE2D6D-FC62-4240-A3D4-2A82BE2284A2}">
      <dsp:nvSpPr>
        <dsp:cNvPr id="0" name=""/>
        <dsp:cNvSpPr/>
      </dsp:nvSpPr>
      <dsp:spPr>
        <a:xfrm>
          <a:off x="471601" y="3146021"/>
          <a:ext cx="3866348" cy="295248"/>
        </a:xfrm>
        <a:custGeom>
          <a:avLst/>
          <a:gdLst/>
          <a:ahLst/>
          <a:cxnLst/>
          <a:rect l="0" t="0" r="0" b="0"/>
          <a:pathLst>
            <a:path>
              <a:moveTo>
                <a:pt x="3866348" y="0"/>
              </a:moveTo>
              <a:lnTo>
                <a:pt x="3866348" y="148795"/>
              </a:lnTo>
              <a:lnTo>
                <a:pt x="0" y="148795"/>
              </a:lnTo>
              <a:lnTo>
                <a:pt x="0" y="2952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DE2C7F-FC70-42C4-9546-CDB2F1019F14}">
      <dsp:nvSpPr>
        <dsp:cNvPr id="0" name=""/>
        <dsp:cNvSpPr/>
      </dsp:nvSpPr>
      <dsp:spPr>
        <a:xfrm>
          <a:off x="3869302" y="2208725"/>
          <a:ext cx="937296" cy="937296"/>
        </a:xfrm>
        <a:prstGeom prst="ellipse">
          <a:avLst/>
        </a:prstGeom>
        <a:blipFill>
          <a:blip xmlns:r="http://schemas.openxmlformats.org/officeDocument/2006/relationships" r:embed="rId1"/>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DF531-3656-42D0-AF12-899BB623EE79}">
      <dsp:nvSpPr>
        <dsp:cNvPr id="0" name=""/>
        <dsp:cNvSpPr/>
      </dsp:nvSpPr>
      <dsp:spPr>
        <a:xfrm>
          <a:off x="4806598" y="2206382"/>
          <a:ext cx="1405944" cy="9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hlinkClick xmlns:r="http://schemas.openxmlformats.org/officeDocument/2006/relationships" r:id="rId2"/>
            </a:rPr>
            <a:t>Internet Safety Resources | OER Commons</a:t>
          </a:r>
          <a:endParaRPr lang="en-US" sz="1400" kern="1200" dirty="0"/>
        </a:p>
      </dsp:txBody>
      <dsp:txXfrm>
        <a:off x="4806598" y="2206382"/>
        <a:ext cx="1405944" cy="937296"/>
      </dsp:txXfrm>
    </dsp:sp>
    <dsp:sp modelId="{122544B7-FFEC-45F0-96E2-9EA800F67461}">
      <dsp:nvSpPr>
        <dsp:cNvPr id="0" name=""/>
        <dsp:cNvSpPr/>
      </dsp:nvSpPr>
      <dsp:spPr>
        <a:xfrm>
          <a:off x="2953" y="3441270"/>
          <a:ext cx="937296" cy="937296"/>
        </a:xfrm>
        <a:prstGeom prst="ellipse">
          <a:avLst/>
        </a:prstGeom>
        <a:blipFill>
          <a:blip xmlns:r="http://schemas.openxmlformats.org/officeDocument/2006/relationships" r:embed="rId3"/>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00FFAE-454B-4074-B7AD-4663A2622102}">
      <dsp:nvSpPr>
        <dsp:cNvPr id="0" name=""/>
        <dsp:cNvSpPr/>
      </dsp:nvSpPr>
      <dsp:spPr>
        <a:xfrm>
          <a:off x="940250" y="3438927"/>
          <a:ext cx="1405944" cy="9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hlinkClick xmlns:r="http://schemas.openxmlformats.org/officeDocument/2006/relationships" r:id="rId4"/>
            </a:rPr>
            <a:t>Situational Awareness &amp; Internet Safety | eMediaVA</a:t>
          </a:r>
          <a:endParaRPr lang="en-US" sz="1400" kern="1200" dirty="0"/>
        </a:p>
      </dsp:txBody>
      <dsp:txXfrm>
        <a:off x="940250" y="3438927"/>
        <a:ext cx="1405944" cy="937296"/>
      </dsp:txXfrm>
    </dsp:sp>
    <dsp:sp modelId="{8F67E088-D117-4D34-89F6-97FF6A5637B4}">
      <dsp:nvSpPr>
        <dsp:cNvPr id="0" name=""/>
        <dsp:cNvSpPr/>
      </dsp:nvSpPr>
      <dsp:spPr>
        <a:xfrm>
          <a:off x="2580519" y="3441270"/>
          <a:ext cx="937296" cy="937296"/>
        </a:xfrm>
        <a:prstGeom prst="ellipse">
          <a:avLst/>
        </a:prstGeom>
        <a:blipFill>
          <a:blip xmlns:r="http://schemas.openxmlformats.org/officeDocument/2006/relationships" r:embed="rId5"/>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A4698D-70AF-4AC3-8B7E-83FBEF294B80}">
      <dsp:nvSpPr>
        <dsp:cNvPr id="0" name=""/>
        <dsp:cNvSpPr/>
      </dsp:nvSpPr>
      <dsp:spPr>
        <a:xfrm>
          <a:off x="3517815" y="3438927"/>
          <a:ext cx="1405944" cy="9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hlinkClick xmlns:r="http://schemas.openxmlformats.org/officeDocument/2006/relationships" r:id="rId6"/>
            </a:rPr>
            <a:t>Artificial Intelligence In The Home</a:t>
          </a:r>
          <a:endParaRPr lang="en-US" sz="1400" kern="1200" dirty="0"/>
        </a:p>
      </dsp:txBody>
      <dsp:txXfrm>
        <a:off x="3517815" y="3438927"/>
        <a:ext cx="1405944" cy="937296"/>
      </dsp:txXfrm>
    </dsp:sp>
    <dsp:sp modelId="{96A45C7A-0962-4735-8961-811B9EFC090F}">
      <dsp:nvSpPr>
        <dsp:cNvPr id="0" name=""/>
        <dsp:cNvSpPr/>
      </dsp:nvSpPr>
      <dsp:spPr>
        <a:xfrm>
          <a:off x="5158085" y="3441270"/>
          <a:ext cx="937296" cy="937296"/>
        </a:xfrm>
        <a:prstGeom prst="ellipse">
          <a:avLst/>
        </a:prstGeom>
        <a:blipFill>
          <a:blip xmlns:r="http://schemas.openxmlformats.org/officeDocument/2006/relationships" r:embed="rId7"/>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FB4468-CCBC-4DBC-B601-D1ED78AE5323}">
      <dsp:nvSpPr>
        <dsp:cNvPr id="0" name=""/>
        <dsp:cNvSpPr/>
      </dsp:nvSpPr>
      <dsp:spPr>
        <a:xfrm>
          <a:off x="6095381" y="3438927"/>
          <a:ext cx="1405944" cy="9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hlinkClick xmlns:r="http://schemas.openxmlformats.org/officeDocument/2006/relationships" r:id="rId8"/>
            </a:rPr>
            <a:t>Learning with Techne</a:t>
          </a:r>
          <a:endParaRPr lang="en-US" sz="1400" kern="1200" dirty="0"/>
        </a:p>
      </dsp:txBody>
      <dsp:txXfrm>
        <a:off x="6095381" y="3438927"/>
        <a:ext cx="1405944" cy="937296"/>
      </dsp:txXfrm>
    </dsp:sp>
    <dsp:sp modelId="{81445536-A142-4F2A-8CEA-DCCC9300B163}">
      <dsp:nvSpPr>
        <dsp:cNvPr id="0" name=""/>
        <dsp:cNvSpPr/>
      </dsp:nvSpPr>
      <dsp:spPr>
        <a:xfrm>
          <a:off x="7735650" y="3441270"/>
          <a:ext cx="937296" cy="9372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04BF8-FF15-46F1-8B59-315E9D23E4C7}">
      <dsp:nvSpPr>
        <dsp:cNvPr id="0" name=""/>
        <dsp:cNvSpPr/>
      </dsp:nvSpPr>
      <dsp:spPr>
        <a:xfrm>
          <a:off x="8672947" y="3438927"/>
          <a:ext cx="1405944" cy="9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Internet Safety Flyers Placeholder</a:t>
          </a:r>
        </a:p>
      </dsp:txBody>
      <dsp:txXfrm>
        <a:off x="8672947" y="3438927"/>
        <a:ext cx="1405944" cy="9372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610FF-E9EA-4578-9CF2-CCBCDDABB815}">
      <dsp:nvSpPr>
        <dsp:cNvPr id="0" name=""/>
        <dsp:cNvSpPr/>
      </dsp:nvSpPr>
      <dsp:spPr>
        <a:xfrm>
          <a:off x="8880" y="1068933"/>
          <a:ext cx="2193156" cy="258018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DFA2055-B252-46E3-8098-87B1C7A2158F}">
      <dsp:nvSpPr>
        <dsp:cNvPr id="0" name=""/>
        <dsp:cNvSpPr/>
      </dsp:nvSpPr>
      <dsp:spPr>
        <a:xfrm>
          <a:off x="118537" y="1172140"/>
          <a:ext cx="1973840" cy="1677119"/>
        </a:xfrm>
        <a:prstGeom prst="rect">
          <a:avLst/>
        </a:prstGeom>
        <a:blipFill>
          <a:blip xmlns:r="http://schemas.openxmlformats.org/officeDocument/2006/relationships" r:embed="rId1"/>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B29358-FDA1-47E3-A21E-1C9598D5B512}">
      <dsp:nvSpPr>
        <dsp:cNvPr id="0" name=""/>
        <dsp:cNvSpPr/>
      </dsp:nvSpPr>
      <dsp:spPr>
        <a:xfrm>
          <a:off x="118537" y="2849259"/>
          <a:ext cx="1973840" cy="696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Not a problem</a:t>
          </a:r>
          <a:endParaRPr lang="en-US" sz="1900" kern="1200" dirty="0"/>
        </a:p>
      </dsp:txBody>
      <dsp:txXfrm>
        <a:off x="118537" y="2849259"/>
        <a:ext cx="1973840" cy="696649"/>
      </dsp:txXfrm>
    </dsp:sp>
    <dsp:sp modelId="{5FF1F170-9562-4A9D-BA62-FE7F6BC6239C}">
      <dsp:nvSpPr>
        <dsp:cNvPr id="0" name=""/>
        <dsp:cNvSpPr/>
      </dsp:nvSpPr>
      <dsp:spPr>
        <a:xfrm>
          <a:off x="2777108" y="1068933"/>
          <a:ext cx="2193156" cy="258018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7CD5522-08CB-4D91-B85F-61808520FB37}">
      <dsp:nvSpPr>
        <dsp:cNvPr id="0" name=""/>
        <dsp:cNvSpPr/>
      </dsp:nvSpPr>
      <dsp:spPr>
        <a:xfrm>
          <a:off x="2886765" y="1172140"/>
          <a:ext cx="1973840" cy="1677119"/>
        </a:xfrm>
        <a:prstGeom prst="rect">
          <a:avLst/>
        </a:prstGeom>
        <a:blipFill>
          <a:blip xmlns:r="http://schemas.openxmlformats.org/officeDocument/2006/relationships" r:embed="rId2"/>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BAB61C-3ED3-4319-9BDB-D9B9722B7377}">
      <dsp:nvSpPr>
        <dsp:cNvPr id="0" name=""/>
        <dsp:cNvSpPr/>
      </dsp:nvSpPr>
      <dsp:spPr>
        <a:xfrm>
          <a:off x="2886765" y="2849259"/>
          <a:ext cx="1973840" cy="696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Frustration</a:t>
          </a:r>
        </a:p>
      </dsp:txBody>
      <dsp:txXfrm>
        <a:off x="2886765" y="2849259"/>
        <a:ext cx="1973840" cy="696649"/>
      </dsp:txXfrm>
    </dsp:sp>
    <dsp:sp modelId="{318F307E-7665-4A54-A3D1-D1A869D22323}">
      <dsp:nvSpPr>
        <dsp:cNvPr id="0" name=""/>
        <dsp:cNvSpPr/>
      </dsp:nvSpPr>
      <dsp:spPr>
        <a:xfrm>
          <a:off x="5545335" y="1068933"/>
          <a:ext cx="2193156" cy="258018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DBFD650-1399-46F1-A716-64D68BC43AFB}">
      <dsp:nvSpPr>
        <dsp:cNvPr id="0" name=""/>
        <dsp:cNvSpPr/>
      </dsp:nvSpPr>
      <dsp:spPr>
        <a:xfrm>
          <a:off x="5654993" y="1172140"/>
          <a:ext cx="1973840" cy="1677119"/>
        </a:xfrm>
        <a:prstGeom prst="rect">
          <a:avLst/>
        </a:prstGeom>
        <a:blipFill>
          <a:blip xmlns:r="http://schemas.openxmlformats.org/officeDocument/2006/relationships" r:embed="rId3"/>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D63549-6B2E-4044-80B3-53CD90B7D8FB}">
      <dsp:nvSpPr>
        <dsp:cNvPr id="0" name=""/>
        <dsp:cNvSpPr/>
      </dsp:nvSpPr>
      <dsp:spPr>
        <a:xfrm>
          <a:off x="5654993" y="2849259"/>
          <a:ext cx="1973840" cy="696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Paper Only</a:t>
          </a:r>
        </a:p>
      </dsp:txBody>
      <dsp:txXfrm>
        <a:off x="5654993" y="2849259"/>
        <a:ext cx="1973840" cy="696649"/>
      </dsp:txXfrm>
    </dsp:sp>
    <dsp:sp modelId="{AFC8F6CE-B46A-4E39-83F3-08A767EDC562}">
      <dsp:nvSpPr>
        <dsp:cNvPr id="0" name=""/>
        <dsp:cNvSpPr/>
      </dsp:nvSpPr>
      <dsp:spPr>
        <a:xfrm>
          <a:off x="8313563" y="1068933"/>
          <a:ext cx="2193156" cy="258018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B5CA452-051B-4FDA-9A60-7FC8A54F298D}">
      <dsp:nvSpPr>
        <dsp:cNvPr id="0" name=""/>
        <dsp:cNvSpPr/>
      </dsp:nvSpPr>
      <dsp:spPr>
        <a:xfrm>
          <a:off x="8423221" y="1172140"/>
          <a:ext cx="1973840" cy="1677119"/>
        </a:xfrm>
        <a:prstGeom prst="rect">
          <a:avLst/>
        </a:prstGeom>
        <a:blipFill>
          <a:blip xmlns:r="http://schemas.openxmlformats.org/officeDocument/2006/relationships" r:embed="rId4"/>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384CCE-9CA3-44F3-80FA-2AB1A1B12824}">
      <dsp:nvSpPr>
        <dsp:cNvPr id="0" name=""/>
        <dsp:cNvSpPr/>
      </dsp:nvSpPr>
      <dsp:spPr>
        <a:xfrm>
          <a:off x="8423221" y="2849259"/>
          <a:ext cx="1973840" cy="696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Virtual Everything</a:t>
          </a:r>
        </a:p>
      </dsp:txBody>
      <dsp:txXfrm>
        <a:off x="8423221" y="2849259"/>
        <a:ext cx="1973840" cy="6966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174C6-1AB6-469B-8589-5A0DED279793}">
      <dsp:nvSpPr>
        <dsp:cNvPr id="0" name=""/>
        <dsp:cNvSpPr/>
      </dsp:nvSpPr>
      <dsp:spPr>
        <a:xfrm>
          <a:off x="4354438" y="1186352"/>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1227355"/>
        <a:ext cx="47171" cy="9434"/>
      </dsp:txXfrm>
    </dsp:sp>
    <dsp:sp modelId="{8D0AB1A5-DBF4-46EB-AA57-8FCB34CA6F5E}">
      <dsp:nvSpPr>
        <dsp:cNvPr id="0" name=""/>
        <dsp:cNvSpPr/>
      </dsp:nvSpPr>
      <dsp:spPr>
        <a:xfrm>
          <a:off x="254363" y="1510"/>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Virginia Educational Technology Plan</a:t>
          </a:r>
        </a:p>
      </dsp:txBody>
      <dsp:txXfrm>
        <a:off x="254363" y="1510"/>
        <a:ext cx="4101874" cy="2461124"/>
      </dsp:txXfrm>
    </dsp:sp>
    <dsp:sp modelId="{E2616D19-B20D-4EC7-A14C-D6BC4665FD43}">
      <dsp:nvSpPr>
        <dsp:cNvPr id="0" name=""/>
        <dsp:cNvSpPr/>
      </dsp:nvSpPr>
      <dsp:spPr>
        <a:xfrm>
          <a:off x="2305300" y="2460835"/>
          <a:ext cx="5045306" cy="912831"/>
        </a:xfrm>
        <a:custGeom>
          <a:avLst/>
          <a:gdLst/>
          <a:ahLst/>
          <a:cxnLst/>
          <a:rect l="0" t="0" r="0" b="0"/>
          <a:pathLst>
            <a:path>
              <a:moveTo>
                <a:pt x="5045306" y="0"/>
              </a:moveTo>
              <a:lnTo>
                <a:pt x="5045306" y="473515"/>
              </a:lnTo>
              <a:lnTo>
                <a:pt x="0" y="473515"/>
              </a:lnTo>
              <a:lnTo>
                <a:pt x="0" y="912831"/>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99635" y="2912533"/>
        <a:ext cx="256637" cy="9434"/>
      </dsp:txXfrm>
    </dsp:sp>
    <dsp:sp modelId="{5CABB019-7A60-434C-8F07-B0BE400F332E}">
      <dsp:nvSpPr>
        <dsp:cNvPr id="0" name=""/>
        <dsp:cNvSpPr/>
      </dsp:nvSpPr>
      <dsp:spPr>
        <a:xfrm>
          <a:off x="5299669" y="1510"/>
          <a:ext cx="4101874" cy="2461124"/>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Policy</a:t>
          </a:r>
        </a:p>
      </dsp:txBody>
      <dsp:txXfrm>
        <a:off x="5299669" y="1510"/>
        <a:ext cx="4101874" cy="2461124"/>
      </dsp:txXfrm>
    </dsp:sp>
    <dsp:sp modelId="{BDEA4F1F-224E-428E-816C-F7564C8D5079}">
      <dsp:nvSpPr>
        <dsp:cNvPr id="0" name=""/>
        <dsp:cNvSpPr/>
      </dsp:nvSpPr>
      <dsp:spPr>
        <a:xfrm>
          <a:off x="4354438" y="4590909"/>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4631911"/>
        <a:ext cx="47171" cy="9434"/>
      </dsp:txXfrm>
    </dsp:sp>
    <dsp:sp modelId="{70E822F8-0681-4D90-AE9B-39B682032F69}">
      <dsp:nvSpPr>
        <dsp:cNvPr id="0" name=""/>
        <dsp:cNvSpPr/>
      </dsp:nvSpPr>
      <dsp:spPr>
        <a:xfrm>
          <a:off x="254363" y="3406066"/>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Standards of Learning </a:t>
          </a:r>
        </a:p>
      </dsp:txBody>
      <dsp:txXfrm>
        <a:off x="254363" y="3406066"/>
        <a:ext cx="4101874" cy="2461124"/>
      </dsp:txXfrm>
    </dsp:sp>
    <dsp:sp modelId="{BEBDC688-9DB6-463A-A0EC-D275C5519763}">
      <dsp:nvSpPr>
        <dsp:cNvPr id="0" name=""/>
        <dsp:cNvSpPr/>
      </dsp:nvSpPr>
      <dsp:spPr>
        <a:xfrm>
          <a:off x="5299669" y="3406066"/>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Resources </a:t>
          </a:r>
        </a:p>
      </dsp:txBody>
      <dsp:txXfrm>
        <a:off x="5299669" y="3406066"/>
        <a:ext cx="4101874" cy="2461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41C05-36FF-4AF9-B506-B3D06BBCF58F}">
      <dsp:nvSpPr>
        <dsp:cNvPr id="0" name=""/>
        <dsp:cNvSpPr/>
      </dsp:nvSpPr>
      <dsp:spPr>
        <a:xfrm>
          <a:off x="0" y="564"/>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3189E1E-D0B1-43EC-BD44-880D3D628AB0}">
      <dsp:nvSpPr>
        <dsp:cNvPr id="0" name=""/>
        <dsp:cNvSpPr/>
      </dsp:nvSpPr>
      <dsp:spPr>
        <a:xfrm>
          <a:off x="0" y="564"/>
          <a:ext cx="5181600" cy="925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latin typeface="+mn-lt"/>
            </a:rPr>
            <a:t>Purpose</a:t>
          </a:r>
        </a:p>
      </dsp:txBody>
      <dsp:txXfrm>
        <a:off x="0" y="564"/>
        <a:ext cx="5181600" cy="925442"/>
      </dsp:txXfrm>
    </dsp:sp>
    <dsp:sp modelId="{82003248-A431-43B6-B6EF-326E61566865}">
      <dsp:nvSpPr>
        <dsp:cNvPr id="0" name=""/>
        <dsp:cNvSpPr/>
      </dsp:nvSpPr>
      <dsp:spPr>
        <a:xfrm>
          <a:off x="0" y="926007"/>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4CFE3D7-2357-474E-929C-6EF0A43CC759}">
      <dsp:nvSpPr>
        <dsp:cNvPr id="0" name=""/>
        <dsp:cNvSpPr/>
      </dsp:nvSpPr>
      <dsp:spPr>
        <a:xfrm>
          <a:off x="0" y="926007"/>
          <a:ext cx="5181600" cy="925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latin typeface="+mn-lt"/>
            </a:rPr>
            <a:t>Definitions</a:t>
          </a:r>
        </a:p>
      </dsp:txBody>
      <dsp:txXfrm>
        <a:off x="0" y="926007"/>
        <a:ext cx="5181600" cy="925442"/>
      </dsp:txXfrm>
    </dsp:sp>
    <dsp:sp modelId="{C37A918F-D414-4B2C-A304-CC9103ADA369}">
      <dsp:nvSpPr>
        <dsp:cNvPr id="0" name=""/>
        <dsp:cNvSpPr/>
      </dsp:nvSpPr>
      <dsp:spPr>
        <a:xfrm>
          <a:off x="0" y="1851449"/>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28985B6-144E-4C47-8C6C-A5B101175C2B}">
      <dsp:nvSpPr>
        <dsp:cNvPr id="0" name=""/>
        <dsp:cNvSpPr/>
      </dsp:nvSpPr>
      <dsp:spPr>
        <a:xfrm>
          <a:off x="0" y="1851449"/>
          <a:ext cx="5181600" cy="925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latin typeface="+mn-lt"/>
            </a:rPr>
            <a:t>Access to Educational Technology</a:t>
          </a:r>
        </a:p>
      </dsp:txBody>
      <dsp:txXfrm>
        <a:off x="0" y="1851449"/>
        <a:ext cx="5181600" cy="925442"/>
      </dsp:txXfrm>
    </dsp:sp>
    <dsp:sp modelId="{DEE62188-1582-412F-96B8-4D87148B74CE}">
      <dsp:nvSpPr>
        <dsp:cNvPr id="0" name=""/>
        <dsp:cNvSpPr/>
      </dsp:nvSpPr>
      <dsp:spPr>
        <a:xfrm>
          <a:off x="0" y="2776891"/>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D6579E2-1481-45DD-8931-E3F025746D07}">
      <dsp:nvSpPr>
        <dsp:cNvPr id="0" name=""/>
        <dsp:cNvSpPr/>
      </dsp:nvSpPr>
      <dsp:spPr>
        <a:xfrm>
          <a:off x="0" y="2776891"/>
          <a:ext cx="5181600" cy="925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latin typeface="+mn-lt"/>
            </a:rPr>
            <a:t>Use to Educational Technology</a:t>
          </a:r>
        </a:p>
      </dsp:txBody>
      <dsp:txXfrm>
        <a:off x="0" y="2776891"/>
        <a:ext cx="5181600" cy="925442"/>
      </dsp:txXfrm>
    </dsp:sp>
    <dsp:sp modelId="{B41BCD53-F511-41A7-B82F-E76E8EDDA8FE}">
      <dsp:nvSpPr>
        <dsp:cNvPr id="0" name=""/>
        <dsp:cNvSpPr/>
      </dsp:nvSpPr>
      <dsp:spPr>
        <a:xfrm>
          <a:off x="0" y="3702333"/>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FBA05B8-BDFA-402A-8960-B0AC8BE6A844}">
      <dsp:nvSpPr>
        <dsp:cNvPr id="0" name=""/>
        <dsp:cNvSpPr/>
      </dsp:nvSpPr>
      <dsp:spPr>
        <a:xfrm>
          <a:off x="0" y="3702333"/>
          <a:ext cx="5181600" cy="925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latin typeface="+mn-lt"/>
            </a:rPr>
            <a:t>Instructional Design</a:t>
          </a:r>
        </a:p>
      </dsp:txBody>
      <dsp:txXfrm>
        <a:off x="0" y="3702333"/>
        <a:ext cx="5181600" cy="9254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174C6-1AB6-469B-8589-5A0DED279793}">
      <dsp:nvSpPr>
        <dsp:cNvPr id="0" name=""/>
        <dsp:cNvSpPr/>
      </dsp:nvSpPr>
      <dsp:spPr>
        <a:xfrm>
          <a:off x="4354438" y="1186352"/>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1227355"/>
        <a:ext cx="47171" cy="9434"/>
      </dsp:txXfrm>
    </dsp:sp>
    <dsp:sp modelId="{8D0AB1A5-DBF4-46EB-AA57-8FCB34CA6F5E}">
      <dsp:nvSpPr>
        <dsp:cNvPr id="0" name=""/>
        <dsp:cNvSpPr/>
      </dsp:nvSpPr>
      <dsp:spPr>
        <a:xfrm>
          <a:off x="254363" y="1510"/>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Virginia Educational Technology Plan</a:t>
          </a:r>
        </a:p>
      </dsp:txBody>
      <dsp:txXfrm>
        <a:off x="254363" y="1510"/>
        <a:ext cx="4101874" cy="2461124"/>
      </dsp:txXfrm>
    </dsp:sp>
    <dsp:sp modelId="{E2616D19-B20D-4EC7-A14C-D6BC4665FD43}">
      <dsp:nvSpPr>
        <dsp:cNvPr id="0" name=""/>
        <dsp:cNvSpPr/>
      </dsp:nvSpPr>
      <dsp:spPr>
        <a:xfrm>
          <a:off x="2305300" y="2460835"/>
          <a:ext cx="5045306" cy="912831"/>
        </a:xfrm>
        <a:custGeom>
          <a:avLst/>
          <a:gdLst/>
          <a:ahLst/>
          <a:cxnLst/>
          <a:rect l="0" t="0" r="0" b="0"/>
          <a:pathLst>
            <a:path>
              <a:moveTo>
                <a:pt x="5045306" y="0"/>
              </a:moveTo>
              <a:lnTo>
                <a:pt x="5045306" y="473515"/>
              </a:lnTo>
              <a:lnTo>
                <a:pt x="0" y="473515"/>
              </a:lnTo>
              <a:lnTo>
                <a:pt x="0" y="912831"/>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99635" y="2912533"/>
        <a:ext cx="256637" cy="9434"/>
      </dsp:txXfrm>
    </dsp:sp>
    <dsp:sp modelId="{5CABB019-7A60-434C-8F07-B0BE400F332E}">
      <dsp:nvSpPr>
        <dsp:cNvPr id="0" name=""/>
        <dsp:cNvSpPr/>
      </dsp:nvSpPr>
      <dsp:spPr>
        <a:xfrm>
          <a:off x="5299669" y="1510"/>
          <a:ext cx="4101874" cy="2461124"/>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Policy</a:t>
          </a:r>
        </a:p>
      </dsp:txBody>
      <dsp:txXfrm>
        <a:off x="5299669" y="1510"/>
        <a:ext cx="4101874" cy="2461124"/>
      </dsp:txXfrm>
    </dsp:sp>
    <dsp:sp modelId="{BDEA4F1F-224E-428E-816C-F7564C8D5079}">
      <dsp:nvSpPr>
        <dsp:cNvPr id="0" name=""/>
        <dsp:cNvSpPr/>
      </dsp:nvSpPr>
      <dsp:spPr>
        <a:xfrm>
          <a:off x="4354438" y="4590909"/>
          <a:ext cx="912831" cy="91440"/>
        </a:xfrm>
        <a:custGeom>
          <a:avLst/>
          <a:gdLst/>
          <a:ahLst/>
          <a:cxnLst/>
          <a:rect l="0" t="0" r="0" b="0"/>
          <a:pathLst>
            <a:path>
              <a:moveTo>
                <a:pt x="0" y="45720"/>
              </a:moveTo>
              <a:lnTo>
                <a:pt x="91283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268" y="4631911"/>
        <a:ext cx="47171" cy="9434"/>
      </dsp:txXfrm>
    </dsp:sp>
    <dsp:sp modelId="{70E822F8-0681-4D90-AE9B-39B682032F69}">
      <dsp:nvSpPr>
        <dsp:cNvPr id="0" name=""/>
        <dsp:cNvSpPr/>
      </dsp:nvSpPr>
      <dsp:spPr>
        <a:xfrm>
          <a:off x="254363" y="3406066"/>
          <a:ext cx="4101874" cy="2461124"/>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Standards of Learning </a:t>
          </a:r>
        </a:p>
      </dsp:txBody>
      <dsp:txXfrm>
        <a:off x="254363" y="3406066"/>
        <a:ext cx="4101874" cy="2461124"/>
      </dsp:txXfrm>
    </dsp:sp>
    <dsp:sp modelId="{BEBDC688-9DB6-463A-A0EC-D275C5519763}">
      <dsp:nvSpPr>
        <dsp:cNvPr id="0" name=""/>
        <dsp:cNvSpPr/>
      </dsp:nvSpPr>
      <dsp:spPr>
        <a:xfrm>
          <a:off x="5299669" y="3406066"/>
          <a:ext cx="4101874" cy="2461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Resources </a:t>
          </a:r>
        </a:p>
      </dsp:txBody>
      <dsp:txXfrm>
        <a:off x="5299669" y="3406066"/>
        <a:ext cx="4101874" cy="24611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7222C-22D8-4954-BAFE-D1DC14E9678E}">
      <dsp:nvSpPr>
        <dsp:cNvPr id="0" name=""/>
        <dsp:cNvSpPr/>
      </dsp:nvSpPr>
      <dsp:spPr>
        <a:xfrm>
          <a:off x="5230" y="195396"/>
          <a:ext cx="237802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Early Grades (K–2)</a:t>
          </a:r>
        </a:p>
      </dsp:txBody>
      <dsp:txXfrm>
        <a:off x="5230" y="195396"/>
        <a:ext cx="2378024" cy="345600"/>
      </dsp:txXfrm>
    </dsp:sp>
    <dsp:sp modelId="{6B88B940-D3F0-4ECD-9FF0-786C83221C39}">
      <dsp:nvSpPr>
        <dsp:cNvPr id="0" name=""/>
        <dsp:cNvSpPr/>
      </dsp:nvSpPr>
      <dsp:spPr>
        <a:xfrm>
          <a:off x="492295" y="540996"/>
          <a:ext cx="2378024" cy="3981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Students learn about respectful online behavior, including using polite language, disagreeing civilly, and showing respect for others’ perspectives.</a:t>
          </a:r>
        </a:p>
        <a:p>
          <a:pPr marL="114300" lvl="1" indent="-114300" algn="l" defTabSz="533400">
            <a:lnSpc>
              <a:spcPct val="90000"/>
            </a:lnSpc>
            <a:spcBef>
              <a:spcPct val="0"/>
            </a:spcBef>
            <a:spcAft>
              <a:spcPct val="15000"/>
            </a:spcAft>
            <a:buChar char="•"/>
          </a:pPr>
          <a:r>
            <a:rPr lang="en-US" sz="1200" kern="1200" dirty="0"/>
            <a:t>Students are introduced to basic online safety: keeping personal information private, not interacting with strangers, and reporting uncomfortable situations. </a:t>
          </a:r>
        </a:p>
      </dsp:txBody>
      <dsp:txXfrm>
        <a:off x="561945" y="610646"/>
        <a:ext cx="2238724" cy="3842356"/>
      </dsp:txXfrm>
    </dsp:sp>
    <dsp:sp modelId="{5D71DAB9-C96C-4A40-966B-3C00462AAACA}">
      <dsp:nvSpPr>
        <dsp:cNvPr id="0" name=""/>
        <dsp:cNvSpPr/>
      </dsp:nvSpPr>
      <dsp:spPr>
        <a:xfrm>
          <a:off x="2743754" y="72167"/>
          <a:ext cx="764259"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743754" y="190579"/>
        <a:ext cx="586641" cy="355235"/>
      </dsp:txXfrm>
    </dsp:sp>
    <dsp:sp modelId="{F8865823-307A-4EE0-B2EF-A3B03227E952}">
      <dsp:nvSpPr>
        <dsp:cNvPr id="0" name=""/>
        <dsp:cNvSpPr/>
      </dsp:nvSpPr>
      <dsp:spPr>
        <a:xfrm>
          <a:off x="3825254" y="195396"/>
          <a:ext cx="237802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Intermediate Grades (3–5)</a:t>
          </a:r>
        </a:p>
      </dsp:txBody>
      <dsp:txXfrm>
        <a:off x="3825254" y="195396"/>
        <a:ext cx="2378024" cy="345600"/>
      </dsp:txXfrm>
    </dsp:sp>
    <dsp:sp modelId="{8DA83938-C37D-4EFF-8F17-4A98C7374036}">
      <dsp:nvSpPr>
        <dsp:cNvPr id="0" name=""/>
        <dsp:cNvSpPr/>
      </dsp:nvSpPr>
      <dsp:spPr>
        <a:xfrm>
          <a:off x="4312320" y="540996"/>
          <a:ext cx="2378024" cy="3981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Students practice securing accounts by understanding the importance of strong, private passwords.</a:t>
          </a:r>
        </a:p>
        <a:p>
          <a:pPr marL="114300" lvl="1" indent="-114300" algn="l" defTabSz="533400">
            <a:lnSpc>
              <a:spcPct val="90000"/>
            </a:lnSpc>
            <a:spcBef>
              <a:spcPct val="0"/>
            </a:spcBef>
            <a:spcAft>
              <a:spcPct val="15000"/>
            </a:spcAft>
            <a:buChar char="•"/>
          </a:pPr>
          <a:r>
            <a:rPr lang="en-US" sz="1200" kern="1200" dirty="0"/>
            <a:t>They explore media literacy skills, such as evaluating the accuracy and validity of digital sources.</a:t>
          </a:r>
        </a:p>
        <a:p>
          <a:pPr marL="114300" lvl="1" indent="-114300" algn="l" defTabSz="533400">
            <a:lnSpc>
              <a:spcPct val="90000"/>
            </a:lnSpc>
            <a:spcBef>
              <a:spcPct val="0"/>
            </a:spcBef>
            <a:spcAft>
              <a:spcPct val="15000"/>
            </a:spcAft>
            <a:buChar char="•"/>
          </a:pPr>
          <a:r>
            <a:rPr lang="en-US" sz="1200" kern="1200" dirty="0"/>
            <a:t>Students begin to appropriately attribute digital content, learning to cite and respect intellectual property. </a:t>
          </a:r>
        </a:p>
      </dsp:txBody>
      <dsp:txXfrm>
        <a:off x="4381970" y="610646"/>
        <a:ext cx="2238724" cy="3842356"/>
      </dsp:txXfrm>
    </dsp:sp>
    <dsp:sp modelId="{42836152-6D10-4B2C-86E9-63A26A9148AC}">
      <dsp:nvSpPr>
        <dsp:cNvPr id="0" name=""/>
        <dsp:cNvSpPr/>
      </dsp:nvSpPr>
      <dsp:spPr>
        <a:xfrm>
          <a:off x="6563779" y="72167"/>
          <a:ext cx="764259"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563779" y="190579"/>
        <a:ext cx="586641" cy="355235"/>
      </dsp:txXfrm>
    </dsp:sp>
    <dsp:sp modelId="{A13932AC-38E5-44CF-9AF1-59C9C1C9C72D}">
      <dsp:nvSpPr>
        <dsp:cNvPr id="0" name=""/>
        <dsp:cNvSpPr/>
      </dsp:nvSpPr>
      <dsp:spPr>
        <a:xfrm>
          <a:off x="7645279" y="195396"/>
          <a:ext cx="2378024" cy="518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kern="1200" dirty="0"/>
            <a:t>Middle &amp; High School (6–8, 9–2)</a:t>
          </a:r>
        </a:p>
      </dsp:txBody>
      <dsp:txXfrm>
        <a:off x="7645279" y="195396"/>
        <a:ext cx="2378024" cy="345600"/>
      </dsp:txXfrm>
    </dsp:sp>
    <dsp:sp modelId="{BD1AF756-A55D-486C-BDE1-81277E6F167E}">
      <dsp:nvSpPr>
        <dsp:cNvPr id="0" name=""/>
        <dsp:cNvSpPr/>
      </dsp:nvSpPr>
      <dsp:spPr>
        <a:xfrm>
          <a:off x="8132345" y="540996"/>
          <a:ext cx="2378024" cy="3981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Students evaluate and verify information, discerning credible digital content through ethical and critical engagement.</a:t>
          </a:r>
        </a:p>
        <a:p>
          <a:pPr marL="114300" lvl="1" indent="-114300" algn="l" defTabSz="533400">
            <a:lnSpc>
              <a:spcPct val="90000"/>
            </a:lnSpc>
            <a:spcBef>
              <a:spcPct val="0"/>
            </a:spcBef>
            <a:spcAft>
              <a:spcPct val="15000"/>
            </a:spcAft>
            <a:buChar char="•"/>
          </a:pPr>
          <a:r>
            <a:rPr lang="en-US" sz="1200" kern="1200" dirty="0"/>
            <a:t>They take on ethical responsibilities: using and sharing content according to copyright, with proper permissions and attribution.</a:t>
          </a:r>
        </a:p>
        <a:p>
          <a:pPr marL="114300" lvl="1" indent="-114300" algn="l" defTabSz="533400">
            <a:lnSpc>
              <a:spcPct val="90000"/>
            </a:lnSpc>
            <a:spcBef>
              <a:spcPct val="0"/>
            </a:spcBef>
            <a:spcAft>
              <a:spcPct val="15000"/>
            </a:spcAft>
            <a:buChar char="•"/>
          </a:pPr>
          <a:r>
            <a:rPr lang="en-US" sz="1200" kern="1200" dirty="0"/>
            <a:t>Students learn to protect personal privacy, thoughtfully managing what they share online and understanding digital footprints.</a:t>
          </a:r>
        </a:p>
        <a:p>
          <a:pPr marL="114300" lvl="1" indent="-114300" algn="l" defTabSz="533400">
            <a:lnSpc>
              <a:spcPct val="90000"/>
            </a:lnSpc>
            <a:spcBef>
              <a:spcPct val="0"/>
            </a:spcBef>
            <a:spcAft>
              <a:spcPct val="15000"/>
            </a:spcAft>
            <a:buChar char="•"/>
          </a:pPr>
          <a:r>
            <a:rPr lang="en-US" sz="1200" kern="1200" dirty="0"/>
            <a:t>They integrate advanced digital citizenship by reflecting on online decisions and practicing ethical communication in </a:t>
          </a:r>
          <a:r>
            <a:rPr lang="en-US" sz="1200" kern="1200"/>
            <a:t>digital spaces</a:t>
          </a:r>
          <a:endParaRPr lang="en-US" sz="1200" kern="1200" dirty="0"/>
        </a:p>
      </dsp:txBody>
      <dsp:txXfrm>
        <a:off x="8201995" y="610646"/>
        <a:ext cx="2238724" cy="38423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7222C-22D8-4954-BAFE-D1DC14E9678E}">
      <dsp:nvSpPr>
        <dsp:cNvPr id="0" name=""/>
        <dsp:cNvSpPr/>
      </dsp:nvSpPr>
      <dsp:spPr>
        <a:xfrm>
          <a:off x="5230" y="290543"/>
          <a:ext cx="2378024" cy="475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en-US" sz="1100" kern="1200"/>
            <a:t>Kindergarten</a:t>
          </a:r>
          <a:endParaRPr lang="en-US" sz="1100" kern="1200" dirty="0"/>
        </a:p>
      </dsp:txBody>
      <dsp:txXfrm>
        <a:off x="5230" y="290543"/>
        <a:ext cx="2378024" cy="316800"/>
      </dsp:txXfrm>
    </dsp:sp>
    <dsp:sp modelId="{6B88B940-D3F0-4ECD-9FF0-786C83221C39}">
      <dsp:nvSpPr>
        <dsp:cNvPr id="0" name=""/>
        <dsp:cNvSpPr/>
      </dsp:nvSpPr>
      <dsp:spPr>
        <a:xfrm>
          <a:off x="492295" y="607343"/>
          <a:ext cx="2378024" cy="382016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Students demonstrate safe, responsible use of technology by following school guidelines and understanding how to report unsafe behavior.</a:t>
          </a:r>
        </a:p>
        <a:p>
          <a:pPr marL="57150" lvl="1" indent="-57150" algn="l" defTabSz="488950">
            <a:lnSpc>
              <a:spcPct val="90000"/>
            </a:lnSpc>
            <a:spcBef>
              <a:spcPct val="0"/>
            </a:spcBef>
            <a:spcAft>
              <a:spcPct val="15000"/>
            </a:spcAft>
            <a:buChar char="•"/>
          </a:pPr>
          <a:r>
            <a:rPr lang="en-US" sz="1100" kern="1200" dirty="0"/>
            <a:t>They learn about protecting personal information, knowing what details are appropriate to share online. </a:t>
          </a:r>
        </a:p>
      </dsp:txBody>
      <dsp:txXfrm>
        <a:off x="561945" y="676993"/>
        <a:ext cx="2238724" cy="3680862"/>
      </dsp:txXfrm>
    </dsp:sp>
    <dsp:sp modelId="{5D71DAB9-C96C-4A40-966B-3C00462AAACA}">
      <dsp:nvSpPr>
        <dsp:cNvPr id="0" name=""/>
        <dsp:cNvSpPr/>
      </dsp:nvSpPr>
      <dsp:spPr>
        <a:xfrm>
          <a:off x="2743754" y="152914"/>
          <a:ext cx="764259"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743754" y="271326"/>
        <a:ext cx="586641" cy="355235"/>
      </dsp:txXfrm>
    </dsp:sp>
    <dsp:sp modelId="{5FB1D034-9025-4AAB-B458-FD0F1565C668}">
      <dsp:nvSpPr>
        <dsp:cNvPr id="0" name=""/>
        <dsp:cNvSpPr/>
      </dsp:nvSpPr>
      <dsp:spPr>
        <a:xfrm>
          <a:off x="3825254" y="290543"/>
          <a:ext cx="2378024" cy="475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en-US" sz="1100" kern="1200" dirty="0"/>
            <a:t>Grade 1–5</a:t>
          </a:r>
        </a:p>
      </dsp:txBody>
      <dsp:txXfrm>
        <a:off x="3825254" y="290543"/>
        <a:ext cx="2378024" cy="316800"/>
      </dsp:txXfrm>
    </dsp:sp>
    <dsp:sp modelId="{C22889BC-75A8-40AF-998C-316FBEB62BB2}">
      <dsp:nvSpPr>
        <dsp:cNvPr id="0" name=""/>
        <dsp:cNvSpPr/>
      </dsp:nvSpPr>
      <dsp:spPr>
        <a:xfrm>
          <a:off x="4312320" y="607343"/>
          <a:ext cx="2378024" cy="382016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Students learn what information should remain private, why passwords are used, and how to keep them secure </a:t>
          </a:r>
        </a:p>
        <a:p>
          <a:pPr marL="57150" lvl="1" indent="-57150" algn="l" defTabSz="488950">
            <a:lnSpc>
              <a:spcPct val="90000"/>
            </a:lnSpc>
            <a:spcBef>
              <a:spcPct val="0"/>
            </a:spcBef>
            <a:spcAft>
              <a:spcPct val="15000"/>
            </a:spcAft>
            <a:buChar char="•"/>
          </a:pPr>
          <a:r>
            <a:rPr lang="en-US" sz="1100" kern="1200" dirty="0"/>
            <a:t>They analyze the credibility of online resources and appropriately attribute digital content.</a:t>
          </a:r>
        </a:p>
        <a:p>
          <a:pPr marL="57150" lvl="1" indent="-57150" algn="l" defTabSz="488950">
            <a:lnSpc>
              <a:spcPct val="90000"/>
            </a:lnSpc>
            <a:spcBef>
              <a:spcPct val="0"/>
            </a:spcBef>
            <a:spcAft>
              <a:spcPct val="15000"/>
            </a:spcAft>
            <a:buChar char="•"/>
          </a:pPr>
          <a:r>
            <a:rPr lang="en-US" sz="1100" kern="1200" dirty="0"/>
            <a:t>Safe participation in online collaborations, respectful communication, and reporting concerns are emphasized.</a:t>
          </a:r>
        </a:p>
      </dsp:txBody>
      <dsp:txXfrm>
        <a:off x="4381970" y="676993"/>
        <a:ext cx="2238724" cy="3680862"/>
      </dsp:txXfrm>
    </dsp:sp>
    <dsp:sp modelId="{7FA209A8-B23B-4E0E-9305-45B29727AF65}">
      <dsp:nvSpPr>
        <dsp:cNvPr id="0" name=""/>
        <dsp:cNvSpPr/>
      </dsp:nvSpPr>
      <dsp:spPr>
        <a:xfrm>
          <a:off x="6563779" y="152914"/>
          <a:ext cx="764259" cy="592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6563779" y="271326"/>
        <a:ext cx="586641" cy="355235"/>
      </dsp:txXfrm>
    </dsp:sp>
    <dsp:sp modelId="{CFA85856-5099-4892-8D3C-818690AF2160}">
      <dsp:nvSpPr>
        <dsp:cNvPr id="0" name=""/>
        <dsp:cNvSpPr/>
      </dsp:nvSpPr>
      <dsp:spPr>
        <a:xfrm>
          <a:off x="7645279" y="290543"/>
          <a:ext cx="2378024" cy="475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en-US" sz="1100" kern="1200" dirty="0"/>
            <a:t>Grade 6-8</a:t>
          </a:r>
        </a:p>
      </dsp:txBody>
      <dsp:txXfrm>
        <a:off x="7645279" y="290543"/>
        <a:ext cx="2378024" cy="316800"/>
      </dsp:txXfrm>
    </dsp:sp>
    <dsp:sp modelId="{98110A39-A91F-4ABC-AA7B-D16DEF7B557A}">
      <dsp:nvSpPr>
        <dsp:cNvPr id="0" name=""/>
        <dsp:cNvSpPr/>
      </dsp:nvSpPr>
      <dsp:spPr>
        <a:xfrm>
          <a:off x="8132345" y="607343"/>
          <a:ext cx="2378024" cy="382016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Students explore real-world applications of cybersecurity, including privacy laws and reading user agreements.</a:t>
          </a:r>
        </a:p>
        <a:p>
          <a:pPr marL="57150" lvl="1" indent="-57150" algn="l" defTabSz="488950">
            <a:lnSpc>
              <a:spcPct val="90000"/>
            </a:lnSpc>
            <a:spcBef>
              <a:spcPct val="0"/>
            </a:spcBef>
            <a:spcAft>
              <a:spcPct val="15000"/>
            </a:spcAft>
            <a:buChar char="•"/>
          </a:pPr>
          <a:r>
            <a:rPr lang="en-US" sz="1100" kern="1200" dirty="0"/>
            <a:t>They skillfully attribute others’ work when building and debugging programs. </a:t>
          </a:r>
        </a:p>
        <a:p>
          <a:pPr marL="57150" lvl="1" indent="-57150" algn="l" defTabSz="488950">
            <a:lnSpc>
              <a:spcPct val="90000"/>
            </a:lnSpc>
            <a:spcBef>
              <a:spcPct val="0"/>
            </a:spcBef>
            <a:spcAft>
              <a:spcPct val="15000"/>
            </a:spcAft>
            <a:buChar char="•"/>
          </a:pPr>
          <a:r>
            <a:rPr lang="en-US" sz="1100" kern="1200" dirty="0"/>
            <a:t>Students identify physical and digital security measures and understand the ethical and legal implications of cybersecurity threats like hacking and scams.</a:t>
          </a:r>
        </a:p>
        <a:p>
          <a:pPr marL="57150" lvl="1" indent="-57150" algn="l" defTabSz="488950">
            <a:lnSpc>
              <a:spcPct val="90000"/>
            </a:lnSpc>
            <a:spcBef>
              <a:spcPct val="0"/>
            </a:spcBef>
            <a:spcAft>
              <a:spcPct val="15000"/>
            </a:spcAft>
            <a:buChar char="•"/>
          </a:pPr>
          <a:r>
            <a:rPr lang="en-US" sz="1100" kern="1200" dirty="0"/>
            <a:t>They evaluate the trade-offs between privacy and public information, assess the credibility of online sources, and explore the social and ethical issues in cybersecurity.</a:t>
          </a:r>
        </a:p>
        <a:p>
          <a:pPr marL="57150" lvl="1" indent="-57150" algn="l" defTabSz="488950">
            <a:lnSpc>
              <a:spcPct val="90000"/>
            </a:lnSpc>
            <a:spcBef>
              <a:spcPct val="0"/>
            </a:spcBef>
            <a:spcAft>
              <a:spcPct val="15000"/>
            </a:spcAft>
            <a:buChar char="•"/>
          </a:pPr>
          <a:r>
            <a:rPr lang="en-US" sz="1100" kern="1200" dirty="0"/>
            <a:t>Students recognize existing cybersecurity concerns related to internet use and propose measures to address them.</a:t>
          </a:r>
        </a:p>
      </dsp:txBody>
      <dsp:txXfrm>
        <a:off x="8201995" y="676993"/>
        <a:ext cx="2238724" cy="36808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33786-6B61-414C-898E-0EA121C95E68}">
      <dsp:nvSpPr>
        <dsp:cNvPr id="0" name=""/>
        <dsp:cNvSpPr/>
      </dsp:nvSpPr>
      <dsp:spPr>
        <a:xfrm>
          <a:off x="0" y="4866999"/>
          <a:ext cx="10183445" cy="10647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Scenario </a:t>
          </a:r>
          <a:r>
            <a:rPr lang="en-US" sz="1400" kern="1200"/>
            <a:t>4: A third grader posts their full name, pet’s name, and school on a class discussion platform visible to other classes.</a:t>
          </a:r>
          <a:endParaRPr lang="en-US" sz="1400" kern="1200" dirty="0"/>
        </a:p>
      </dsp:txBody>
      <dsp:txXfrm>
        <a:off x="0" y="4866999"/>
        <a:ext cx="10183445" cy="574981"/>
      </dsp:txXfrm>
    </dsp:sp>
    <dsp:sp modelId="{E66ED4F6-96AC-4230-AE9A-387E664B4B54}">
      <dsp:nvSpPr>
        <dsp:cNvPr id="0" name=""/>
        <dsp:cNvSpPr/>
      </dsp:nvSpPr>
      <dsp:spPr>
        <a:xfrm>
          <a:off x="1243" y="5420685"/>
          <a:ext cx="2036191" cy="4897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this really look like? </a:t>
          </a:r>
        </a:p>
      </dsp:txBody>
      <dsp:txXfrm>
        <a:off x="1243" y="5420685"/>
        <a:ext cx="2036191" cy="489799"/>
      </dsp:txXfrm>
    </dsp:sp>
    <dsp:sp modelId="{C966E1F4-EB80-4D16-B832-D23337156A9C}">
      <dsp:nvSpPr>
        <dsp:cNvPr id="0" name=""/>
        <dsp:cNvSpPr/>
      </dsp:nvSpPr>
      <dsp:spPr>
        <a:xfrm>
          <a:off x="2037435" y="5420685"/>
          <a:ext cx="2036191" cy="4897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What does the AUP say? </a:t>
          </a:r>
          <a:endParaRPr lang="en-US" sz="1400" kern="1200" dirty="0"/>
        </a:p>
      </dsp:txBody>
      <dsp:txXfrm>
        <a:off x="2037435" y="5420685"/>
        <a:ext cx="2036191" cy="489799"/>
      </dsp:txXfrm>
    </dsp:sp>
    <dsp:sp modelId="{275F04C3-14D6-4A9F-A3E1-3B82E5E7B501}">
      <dsp:nvSpPr>
        <dsp:cNvPr id="0" name=""/>
        <dsp:cNvSpPr/>
      </dsp:nvSpPr>
      <dsp:spPr>
        <a:xfrm>
          <a:off x="4073627" y="5420685"/>
          <a:ext cx="2036191" cy="4897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Internet Safety Policy say?</a:t>
          </a:r>
        </a:p>
      </dsp:txBody>
      <dsp:txXfrm>
        <a:off x="4073627" y="5420685"/>
        <a:ext cx="2036191" cy="489799"/>
      </dsp:txXfrm>
    </dsp:sp>
    <dsp:sp modelId="{90DE2013-4730-40C7-AC74-1181698B8D7F}">
      <dsp:nvSpPr>
        <dsp:cNvPr id="0" name=""/>
        <dsp:cNvSpPr/>
      </dsp:nvSpPr>
      <dsp:spPr>
        <a:xfrm>
          <a:off x="6109818" y="5420685"/>
          <a:ext cx="2036191" cy="4897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the DLI apply? </a:t>
          </a:r>
        </a:p>
      </dsp:txBody>
      <dsp:txXfrm>
        <a:off x="6109818" y="5420685"/>
        <a:ext cx="2036191" cy="489799"/>
      </dsp:txXfrm>
    </dsp:sp>
    <dsp:sp modelId="{9B6934E0-5A37-4762-8BAF-B126271BDD24}">
      <dsp:nvSpPr>
        <dsp:cNvPr id="0" name=""/>
        <dsp:cNvSpPr/>
      </dsp:nvSpPr>
      <dsp:spPr>
        <a:xfrm>
          <a:off x="8146010" y="5420685"/>
          <a:ext cx="2036191" cy="4897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CS apply? </a:t>
          </a:r>
        </a:p>
      </dsp:txBody>
      <dsp:txXfrm>
        <a:off x="8146010" y="5420685"/>
        <a:ext cx="2036191" cy="489799"/>
      </dsp:txXfrm>
    </dsp:sp>
    <dsp:sp modelId="{D2B12B71-6BC2-4DB7-AEF6-FB5E64CF0082}">
      <dsp:nvSpPr>
        <dsp:cNvPr id="0" name=""/>
        <dsp:cNvSpPr/>
      </dsp:nvSpPr>
      <dsp:spPr>
        <a:xfrm rot="10800000">
          <a:off x="0" y="3245338"/>
          <a:ext cx="10183445" cy="163763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Scenario 3: A student wants to use an AI chatbot to help with brainstorming for an English assignment.</a:t>
          </a:r>
        </a:p>
      </dsp:txBody>
      <dsp:txXfrm rot="-10800000">
        <a:off x="0" y="3245338"/>
        <a:ext cx="10183445" cy="574808"/>
      </dsp:txXfrm>
    </dsp:sp>
    <dsp:sp modelId="{E8FD47AF-A385-4D63-AB83-F7604EDEC182}">
      <dsp:nvSpPr>
        <dsp:cNvPr id="0" name=""/>
        <dsp:cNvSpPr/>
      </dsp:nvSpPr>
      <dsp:spPr>
        <a:xfrm>
          <a:off x="1243" y="3820147"/>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What does this really look like? </a:t>
          </a:r>
          <a:endParaRPr lang="en-US" sz="1400" kern="1200" dirty="0"/>
        </a:p>
      </dsp:txBody>
      <dsp:txXfrm>
        <a:off x="1243" y="3820147"/>
        <a:ext cx="2036191" cy="489652"/>
      </dsp:txXfrm>
    </dsp:sp>
    <dsp:sp modelId="{D1401360-283E-4EA7-9686-2314AD49A02D}">
      <dsp:nvSpPr>
        <dsp:cNvPr id="0" name=""/>
        <dsp:cNvSpPr/>
      </dsp:nvSpPr>
      <dsp:spPr>
        <a:xfrm>
          <a:off x="2037435" y="3820147"/>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AUP say? </a:t>
          </a:r>
        </a:p>
      </dsp:txBody>
      <dsp:txXfrm>
        <a:off x="2037435" y="3820147"/>
        <a:ext cx="2036191" cy="489652"/>
      </dsp:txXfrm>
    </dsp:sp>
    <dsp:sp modelId="{C6CF48F8-66DA-4B2F-872A-0F158AB44BF3}">
      <dsp:nvSpPr>
        <dsp:cNvPr id="0" name=""/>
        <dsp:cNvSpPr/>
      </dsp:nvSpPr>
      <dsp:spPr>
        <a:xfrm>
          <a:off x="4073627" y="3820147"/>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Internet Safety Policy say?</a:t>
          </a:r>
        </a:p>
      </dsp:txBody>
      <dsp:txXfrm>
        <a:off x="4073627" y="3820147"/>
        <a:ext cx="2036191" cy="489652"/>
      </dsp:txXfrm>
    </dsp:sp>
    <dsp:sp modelId="{841C6C2E-77C5-4BA8-BC4A-58C219B80896}">
      <dsp:nvSpPr>
        <dsp:cNvPr id="0" name=""/>
        <dsp:cNvSpPr/>
      </dsp:nvSpPr>
      <dsp:spPr>
        <a:xfrm>
          <a:off x="6109818" y="3820147"/>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the DLI apply? </a:t>
          </a:r>
        </a:p>
      </dsp:txBody>
      <dsp:txXfrm>
        <a:off x="6109818" y="3820147"/>
        <a:ext cx="2036191" cy="489652"/>
      </dsp:txXfrm>
    </dsp:sp>
    <dsp:sp modelId="{7391E87F-8180-4287-888D-35C5D858A766}">
      <dsp:nvSpPr>
        <dsp:cNvPr id="0" name=""/>
        <dsp:cNvSpPr/>
      </dsp:nvSpPr>
      <dsp:spPr>
        <a:xfrm>
          <a:off x="8146010" y="3820147"/>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CS apply? </a:t>
          </a:r>
        </a:p>
      </dsp:txBody>
      <dsp:txXfrm>
        <a:off x="8146010" y="3820147"/>
        <a:ext cx="2036191" cy="489652"/>
      </dsp:txXfrm>
    </dsp:sp>
    <dsp:sp modelId="{0FEF2038-3C5D-410C-AD38-A0EE7B871729}">
      <dsp:nvSpPr>
        <dsp:cNvPr id="0" name=""/>
        <dsp:cNvSpPr/>
      </dsp:nvSpPr>
      <dsp:spPr>
        <a:xfrm rot="10800000">
          <a:off x="0" y="1623677"/>
          <a:ext cx="10183445" cy="163763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Scenario 2: Students working on a shared document begin leaving negative or disrespectful comments targeting a peer.</a:t>
          </a:r>
        </a:p>
      </dsp:txBody>
      <dsp:txXfrm rot="-10800000">
        <a:off x="0" y="1623677"/>
        <a:ext cx="10183445" cy="574808"/>
      </dsp:txXfrm>
    </dsp:sp>
    <dsp:sp modelId="{51B1E06D-F74F-4874-A83C-9B509A930F1C}">
      <dsp:nvSpPr>
        <dsp:cNvPr id="0" name=""/>
        <dsp:cNvSpPr/>
      </dsp:nvSpPr>
      <dsp:spPr>
        <a:xfrm>
          <a:off x="1243" y="219848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this really look like? </a:t>
          </a:r>
        </a:p>
      </dsp:txBody>
      <dsp:txXfrm>
        <a:off x="1243" y="2198486"/>
        <a:ext cx="2036191" cy="489652"/>
      </dsp:txXfrm>
    </dsp:sp>
    <dsp:sp modelId="{1BFAE0A5-58E9-46D6-9CD4-51B9182A6289}">
      <dsp:nvSpPr>
        <dsp:cNvPr id="0" name=""/>
        <dsp:cNvSpPr/>
      </dsp:nvSpPr>
      <dsp:spPr>
        <a:xfrm>
          <a:off x="2037435" y="219848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AUP say? </a:t>
          </a:r>
        </a:p>
      </dsp:txBody>
      <dsp:txXfrm>
        <a:off x="2037435" y="2198486"/>
        <a:ext cx="2036191" cy="489652"/>
      </dsp:txXfrm>
    </dsp:sp>
    <dsp:sp modelId="{CD4F77FA-3CEC-4962-BDDC-C132DFFC479E}">
      <dsp:nvSpPr>
        <dsp:cNvPr id="0" name=""/>
        <dsp:cNvSpPr/>
      </dsp:nvSpPr>
      <dsp:spPr>
        <a:xfrm>
          <a:off x="4073627" y="219848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Internet Safety Policy say?</a:t>
          </a:r>
        </a:p>
      </dsp:txBody>
      <dsp:txXfrm>
        <a:off x="4073627" y="2198486"/>
        <a:ext cx="2036191" cy="489652"/>
      </dsp:txXfrm>
    </dsp:sp>
    <dsp:sp modelId="{E6DC571D-218E-4080-80BB-303851ED8464}">
      <dsp:nvSpPr>
        <dsp:cNvPr id="0" name=""/>
        <dsp:cNvSpPr/>
      </dsp:nvSpPr>
      <dsp:spPr>
        <a:xfrm>
          <a:off x="6109818" y="219848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the DLI apply? </a:t>
          </a:r>
        </a:p>
      </dsp:txBody>
      <dsp:txXfrm>
        <a:off x="6109818" y="2198486"/>
        <a:ext cx="2036191" cy="489652"/>
      </dsp:txXfrm>
    </dsp:sp>
    <dsp:sp modelId="{7161BCB7-346D-4FEB-8472-2597A198313A}">
      <dsp:nvSpPr>
        <dsp:cNvPr id="0" name=""/>
        <dsp:cNvSpPr/>
      </dsp:nvSpPr>
      <dsp:spPr>
        <a:xfrm>
          <a:off x="8146010" y="219848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CS apply? </a:t>
          </a:r>
        </a:p>
      </dsp:txBody>
      <dsp:txXfrm>
        <a:off x="8146010" y="2198486"/>
        <a:ext cx="2036191" cy="489652"/>
      </dsp:txXfrm>
    </dsp:sp>
    <dsp:sp modelId="{02BC8A33-4D96-4268-B75D-A638839BBB4B}">
      <dsp:nvSpPr>
        <dsp:cNvPr id="0" name=""/>
        <dsp:cNvSpPr/>
      </dsp:nvSpPr>
      <dsp:spPr>
        <a:xfrm rot="10800000">
          <a:off x="0" y="2017"/>
          <a:ext cx="10183445" cy="163763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Scenario 1: A student receives an email in their school inbox asking them to verify their account password.</a:t>
          </a:r>
        </a:p>
      </dsp:txBody>
      <dsp:txXfrm rot="-10800000">
        <a:off x="0" y="2017"/>
        <a:ext cx="10183445" cy="574808"/>
      </dsp:txXfrm>
    </dsp:sp>
    <dsp:sp modelId="{FEF742F3-ABD1-4643-9EFB-C7604DC11AEB}">
      <dsp:nvSpPr>
        <dsp:cNvPr id="0" name=""/>
        <dsp:cNvSpPr/>
      </dsp:nvSpPr>
      <dsp:spPr>
        <a:xfrm>
          <a:off x="1243" y="57682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this really look like? </a:t>
          </a:r>
        </a:p>
      </dsp:txBody>
      <dsp:txXfrm>
        <a:off x="1243" y="576826"/>
        <a:ext cx="2036191" cy="489652"/>
      </dsp:txXfrm>
    </dsp:sp>
    <dsp:sp modelId="{C5AF4987-1F55-4187-8B1E-8DDA2DBABD26}">
      <dsp:nvSpPr>
        <dsp:cNvPr id="0" name=""/>
        <dsp:cNvSpPr/>
      </dsp:nvSpPr>
      <dsp:spPr>
        <a:xfrm>
          <a:off x="2037435" y="57682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AUP say? </a:t>
          </a:r>
        </a:p>
      </dsp:txBody>
      <dsp:txXfrm>
        <a:off x="2037435" y="576826"/>
        <a:ext cx="2036191" cy="489652"/>
      </dsp:txXfrm>
    </dsp:sp>
    <dsp:sp modelId="{1E19301E-05B4-4BF8-9701-A243EE715F1C}">
      <dsp:nvSpPr>
        <dsp:cNvPr id="0" name=""/>
        <dsp:cNvSpPr/>
      </dsp:nvSpPr>
      <dsp:spPr>
        <a:xfrm>
          <a:off x="4073627" y="57682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does the Internet Safety Policy say?</a:t>
          </a:r>
        </a:p>
      </dsp:txBody>
      <dsp:txXfrm>
        <a:off x="4073627" y="576826"/>
        <a:ext cx="2036191" cy="489652"/>
      </dsp:txXfrm>
    </dsp:sp>
    <dsp:sp modelId="{761E5D4F-9A4D-49A8-88FC-669390527383}">
      <dsp:nvSpPr>
        <dsp:cNvPr id="0" name=""/>
        <dsp:cNvSpPr/>
      </dsp:nvSpPr>
      <dsp:spPr>
        <a:xfrm>
          <a:off x="6109818" y="57682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the DLI apply? </a:t>
          </a:r>
        </a:p>
      </dsp:txBody>
      <dsp:txXfrm>
        <a:off x="6109818" y="576826"/>
        <a:ext cx="2036191" cy="489652"/>
      </dsp:txXfrm>
    </dsp:sp>
    <dsp:sp modelId="{945B04C1-CD1D-4965-B2C7-9338FB932897}">
      <dsp:nvSpPr>
        <dsp:cNvPr id="0" name=""/>
        <dsp:cNvSpPr/>
      </dsp:nvSpPr>
      <dsp:spPr>
        <a:xfrm>
          <a:off x="8146010" y="576826"/>
          <a:ext cx="2036191" cy="48965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What skills from CS apply? </a:t>
          </a:r>
        </a:p>
      </dsp:txBody>
      <dsp:txXfrm>
        <a:off x="8146010" y="576826"/>
        <a:ext cx="2036191" cy="4896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B2EEE-008B-424F-9930-E4EEBCC5552F}">
      <dsp:nvSpPr>
        <dsp:cNvPr id="0" name=""/>
        <dsp:cNvSpPr/>
      </dsp:nvSpPr>
      <dsp:spPr>
        <a:xfrm>
          <a:off x="0" y="575"/>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5D0F5D4-6E2D-4410-9D27-E8596D7623DB}">
      <dsp:nvSpPr>
        <dsp:cNvPr id="0" name=""/>
        <dsp:cNvSpPr/>
      </dsp:nvSpPr>
      <dsp:spPr>
        <a:xfrm>
          <a:off x="0" y="575"/>
          <a:ext cx="10515600" cy="943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a:t>Where do policy and standards align?</a:t>
          </a:r>
        </a:p>
      </dsp:txBody>
      <dsp:txXfrm>
        <a:off x="0" y="575"/>
        <a:ext cx="10515600" cy="943376"/>
      </dsp:txXfrm>
    </dsp:sp>
    <dsp:sp modelId="{B576135A-F3BA-4450-B916-EF23CDC7F292}">
      <dsp:nvSpPr>
        <dsp:cNvPr id="0" name=""/>
        <dsp:cNvSpPr/>
      </dsp:nvSpPr>
      <dsp:spPr>
        <a:xfrm>
          <a:off x="0" y="943952"/>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5892C8C-EC6D-4254-9A79-CBDE484BA36B}">
      <dsp:nvSpPr>
        <dsp:cNvPr id="0" name=""/>
        <dsp:cNvSpPr/>
      </dsp:nvSpPr>
      <dsp:spPr>
        <a:xfrm>
          <a:off x="0" y="943952"/>
          <a:ext cx="10515600" cy="943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Where is instruction essential?</a:t>
          </a:r>
        </a:p>
      </dsp:txBody>
      <dsp:txXfrm>
        <a:off x="0" y="943952"/>
        <a:ext cx="10515600" cy="943376"/>
      </dsp:txXfrm>
    </dsp:sp>
    <dsp:sp modelId="{82D80D7B-3699-44BC-B950-BB36B8FCCD8E}">
      <dsp:nvSpPr>
        <dsp:cNvPr id="0" name=""/>
        <dsp:cNvSpPr/>
      </dsp:nvSpPr>
      <dsp:spPr>
        <a:xfrm>
          <a:off x="0" y="1887328"/>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1D92D8B-1EC6-4BAC-9A13-8AD416B7B650}">
      <dsp:nvSpPr>
        <dsp:cNvPr id="0" name=""/>
        <dsp:cNvSpPr/>
      </dsp:nvSpPr>
      <dsp:spPr>
        <a:xfrm>
          <a:off x="0" y="1887328"/>
          <a:ext cx="10515600" cy="943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What professional development is needed?</a:t>
          </a:r>
        </a:p>
      </dsp:txBody>
      <dsp:txXfrm>
        <a:off x="0" y="1887328"/>
        <a:ext cx="10515600" cy="943376"/>
      </dsp:txXfrm>
    </dsp:sp>
    <dsp:sp modelId="{7F2DCEA3-1205-4202-93C2-C06F391939E5}">
      <dsp:nvSpPr>
        <dsp:cNvPr id="0" name=""/>
        <dsp:cNvSpPr/>
      </dsp:nvSpPr>
      <dsp:spPr>
        <a:xfrm>
          <a:off x="0" y="283070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DB7C3E2-CA2E-4B7F-9AAB-3F5DEC779396}">
      <dsp:nvSpPr>
        <dsp:cNvPr id="0" name=""/>
        <dsp:cNvSpPr/>
      </dsp:nvSpPr>
      <dsp:spPr>
        <a:xfrm>
          <a:off x="0" y="2830704"/>
          <a:ext cx="10515600" cy="943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What were themes across scenarios?</a:t>
          </a:r>
        </a:p>
      </dsp:txBody>
      <dsp:txXfrm>
        <a:off x="0" y="2830704"/>
        <a:ext cx="10515600" cy="943376"/>
      </dsp:txXfrm>
    </dsp:sp>
    <dsp:sp modelId="{E2BA7A98-FD0E-49F3-BA6C-240A3415522C}">
      <dsp:nvSpPr>
        <dsp:cNvPr id="0" name=""/>
        <dsp:cNvSpPr/>
      </dsp:nvSpPr>
      <dsp:spPr>
        <a:xfrm>
          <a:off x="0" y="377408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F22A6F1-DE2C-4118-AD09-C5492B5D8C93}">
      <dsp:nvSpPr>
        <dsp:cNvPr id="0" name=""/>
        <dsp:cNvSpPr/>
      </dsp:nvSpPr>
      <dsp:spPr>
        <a:xfrm>
          <a:off x="0" y="3774080"/>
          <a:ext cx="10515600" cy="943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How do these resources clarify implementation?</a:t>
          </a:r>
        </a:p>
      </dsp:txBody>
      <dsp:txXfrm>
        <a:off x="0" y="3774080"/>
        <a:ext cx="10515600" cy="943376"/>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70128E-993C-4902-8012-4837AFDCDFE9}"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DDDA28-A9E5-470C-8A90-D17729306CEC}" type="slidenum">
              <a:rPr lang="en-US" smtClean="0"/>
              <a:t>‹#›</a:t>
            </a:fld>
            <a:endParaRPr lang="en-US"/>
          </a:p>
        </p:txBody>
      </p:sp>
    </p:spTree>
    <p:extLst>
      <p:ext uri="{BB962C8B-B14F-4D97-AF65-F5344CB8AC3E}">
        <p14:creationId xmlns:p14="http://schemas.microsoft.com/office/powerpoint/2010/main" val="3834701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ptos"/>
              </a:rPr>
              <a:t>The Virginia Department of Education’s Internet Safety Advisory Council provides essential leadership in helping schools address modern online risks. Through this initiative, divisions gain access to recommended instructional materials and model policies that strengthen digital citizenship and enhance student protection. Attendees will walk away with actionable strategies, ready‑to‑use resources, and a clear roadmap for establishing or strengthening their own Internet Safety Advisory Council.</a:t>
            </a:r>
            <a:endParaRPr lang="en-US" sz="1200" dirty="0">
              <a:solidFill>
                <a:srgbClr val="7030A0"/>
              </a:solidFill>
            </a:endParaRPr>
          </a:p>
          <a:p>
            <a:pPr marL="0" marR="0">
              <a:buNone/>
            </a:pP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274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19</a:t>
            </a:fld>
            <a:endParaRPr lang="en-US"/>
          </a:p>
        </p:txBody>
      </p:sp>
    </p:spTree>
    <p:extLst>
      <p:ext uri="{BB962C8B-B14F-4D97-AF65-F5344CB8AC3E}">
        <p14:creationId xmlns:p14="http://schemas.microsoft.com/office/powerpoint/2010/main" val="1095025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DB783-48FB-720F-22F9-2A7361D64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7C16F-7F56-1DB8-5F1F-B964729CE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90419-022B-C785-90A5-BE21D9081F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7A781E-5324-857F-6334-235F533171D3}"/>
              </a:ext>
            </a:extLst>
          </p:cNvPr>
          <p:cNvSpPr>
            <a:spLocks noGrp="1"/>
          </p:cNvSpPr>
          <p:nvPr>
            <p:ph type="sldNum" sz="quarter" idx="5"/>
          </p:nvPr>
        </p:nvSpPr>
        <p:spPr/>
        <p:txBody>
          <a:bodyPr/>
          <a:lstStyle/>
          <a:p>
            <a:fld id="{40DDDA28-A9E5-470C-8A90-D17729306CEC}" type="slidenum">
              <a:rPr lang="en-US" smtClean="0"/>
              <a:t>20</a:t>
            </a:fld>
            <a:endParaRPr lang="en-US"/>
          </a:p>
        </p:txBody>
      </p:sp>
    </p:spTree>
    <p:extLst>
      <p:ext uri="{BB962C8B-B14F-4D97-AF65-F5344CB8AC3E}">
        <p14:creationId xmlns:p14="http://schemas.microsoft.com/office/powerpoint/2010/main" val="646454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21</a:t>
            </a:fld>
            <a:endParaRPr lang="en-US"/>
          </a:p>
        </p:txBody>
      </p:sp>
    </p:spTree>
    <p:extLst>
      <p:ext uri="{BB962C8B-B14F-4D97-AF65-F5344CB8AC3E}">
        <p14:creationId xmlns:p14="http://schemas.microsoft.com/office/powerpoint/2010/main" val="2467336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Where do policy and standards </a:t>
            </a:r>
            <a:r>
              <a:rPr lang="en-US" dirty="0" err="1"/>
              <a:t>align?If</a:t>
            </a:r>
            <a:r>
              <a:rPr lang="en-US" dirty="0"/>
              <a:t> participants don’t answer, you can </a:t>
            </a:r>
            <a:r>
              <a:rPr lang="en-US" dirty="0" err="1"/>
              <a:t>say:They</a:t>
            </a:r>
            <a:r>
              <a:rPr lang="en-US" dirty="0"/>
              <a:t> all emphasize safe, responsible, ethical technology </a:t>
            </a:r>
            <a:r>
              <a:rPr lang="en-US" dirty="0" err="1"/>
              <a:t>use.Both</a:t>
            </a:r>
            <a:r>
              <a:rPr lang="en-US" dirty="0"/>
              <a:t> policies and standards require teaching students about privacy, respectful communication, cybersecurity, and digital </a:t>
            </a:r>
            <a:r>
              <a:rPr lang="en-US" dirty="0" err="1"/>
              <a:t>citizenship.They</a:t>
            </a:r>
            <a:r>
              <a:rPr lang="en-US" dirty="0"/>
              <a:t> reinforce that internet safety is not optional — it is required, instructional, and </a:t>
            </a:r>
            <a:r>
              <a:rPr lang="en-US" dirty="0" err="1"/>
              <a:t>developmental.The</a:t>
            </a:r>
            <a:r>
              <a:rPr lang="en-US" dirty="0"/>
              <a:t> AUP, Model Policy, DLI, and CS SOLs all point toward creating a safe digital learning environment for students.</a:t>
            </a:r>
          </a:p>
          <a:p>
            <a:pPr marL="228600" indent="-228600">
              <a:buAutoNum type="arabicPeriod"/>
            </a:pPr>
            <a:r>
              <a:rPr lang="en-US" dirty="0"/>
              <a:t>2. Where is instruction </a:t>
            </a:r>
            <a:r>
              <a:rPr lang="en-US" dirty="0" err="1"/>
              <a:t>essential?Possible</a:t>
            </a:r>
            <a:r>
              <a:rPr lang="en-US" dirty="0"/>
              <a:t> facilitator </a:t>
            </a:r>
            <a:r>
              <a:rPr lang="en-US" dirty="0" err="1"/>
              <a:t>responses:Policies</a:t>
            </a:r>
            <a:r>
              <a:rPr lang="en-US" dirty="0"/>
              <a:t> set expectations, but students only learn safe behaviors through </a:t>
            </a:r>
            <a:r>
              <a:rPr lang="en-US" dirty="0" err="1"/>
              <a:t>instruction.Concepts</a:t>
            </a:r>
            <a:r>
              <a:rPr lang="en-US" dirty="0"/>
              <a:t> like passwords, privacy, ethical communication, AI use, and evaluating online content require explicit teaching, not just </a:t>
            </a:r>
            <a:r>
              <a:rPr lang="en-US" dirty="0" err="1"/>
              <a:t>rules.Instruction</a:t>
            </a:r>
            <a:r>
              <a:rPr lang="en-US" dirty="0"/>
              <a:t> is essential for helping students build habits, not just </a:t>
            </a:r>
            <a:r>
              <a:rPr lang="en-US" dirty="0" err="1"/>
              <a:t>compliance.Without</a:t>
            </a:r>
            <a:r>
              <a:rPr lang="en-US" dirty="0"/>
              <a:t> instruction, students can’t make age‑appropriate decisions in complex digital situations.</a:t>
            </a:r>
          </a:p>
          <a:p>
            <a:pPr marL="228600" indent="-228600">
              <a:buAutoNum type="arabicPeriod"/>
            </a:pPr>
            <a:r>
              <a:rPr lang="en-US" dirty="0"/>
              <a:t>3. What professional development is </a:t>
            </a:r>
            <a:r>
              <a:rPr lang="en-US" dirty="0" err="1"/>
              <a:t>needed?If</a:t>
            </a:r>
            <a:r>
              <a:rPr lang="en-US" dirty="0"/>
              <a:t> no one answers, </a:t>
            </a:r>
            <a:r>
              <a:rPr lang="en-US" dirty="0" err="1"/>
              <a:t>say:Teachers</a:t>
            </a:r>
            <a:r>
              <a:rPr lang="en-US" dirty="0"/>
              <a:t> need support understanding the Model Policy, AUP expectations, and how to translate them into classroom </a:t>
            </a:r>
            <a:r>
              <a:rPr lang="en-US" dirty="0" err="1"/>
              <a:t>routines.PD</a:t>
            </a:r>
            <a:r>
              <a:rPr lang="en-US" dirty="0"/>
              <a:t> is needed on digital citizenship lessons, media literacy, cybersecurity basics, and AI </a:t>
            </a:r>
            <a:r>
              <a:rPr lang="en-US" dirty="0" err="1"/>
              <a:t>use.Teachers</a:t>
            </a:r>
            <a:r>
              <a:rPr lang="en-US" dirty="0"/>
              <a:t> need help identifying how DLI and CS SOL skills fit naturally into their content </a:t>
            </a:r>
            <a:r>
              <a:rPr lang="en-US" dirty="0" err="1"/>
              <a:t>areas.PD</a:t>
            </a:r>
            <a:r>
              <a:rPr lang="en-US" dirty="0"/>
              <a:t> must build teacher confidence in having conversations about online safety, digital wellness, and responsible technology use.</a:t>
            </a:r>
          </a:p>
          <a:p>
            <a:pPr marL="228600" indent="-228600">
              <a:buAutoNum type="arabicPeriod"/>
            </a:pPr>
            <a:r>
              <a:rPr lang="en-US" dirty="0"/>
              <a:t>4. What were themes across </a:t>
            </a:r>
            <a:r>
              <a:rPr lang="en-US" dirty="0" err="1"/>
              <a:t>scenarios?Use</a:t>
            </a:r>
            <a:r>
              <a:rPr lang="en-US" dirty="0"/>
              <a:t> any combination of </a:t>
            </a:r>
            <a:r>
              <a:rPr lang="en-US" dirty="0" err="1"/>
              <a:t>these:Students</a:t>
            </a:r>
            <a:r>
              <a:rPr lang="en-US" dirty="0"/>
              <a:t> encounter real‑world digital risks even in safe school </a:t>
            </a:r>
            <a:r>
              <a:rPr lang="en-US" dirty="0" err="1"/>
              <a:t>environments.Most</a:t>
            </a:r>
            <a:r>
              <a:rPr lang="en-US" dirty="0"/>
              <a:t> challenges involve privacy, communication, or ethical decision-</a:t>
            </a:r>
            <a:r>
              <a:rPr lang="en-US" dirty="0" err="1"/>
              <a:t>making.Technology</a:t>
            </a:r>
            <a:r>
              <a:rPr lang="en-US" dirty="0"/>
              <a:t> issues are rarely “tech problems” — they are behavioral and instructional </a:t>
            </a:r>
            <a:r>
              <a:rPr lang="en-US" dirty="0" err="1"/>
              <a:t>problems.Many</a:t>
            </a:r>
            <a:r>
              <a:rPr lang="en-US" dirty="0"/>
              <a:t> scenarios require both technical safeguards and teacher </a:t>
            </a:r>
            <a:r>
              <a:rPr lang="en-US" dirty="0" err="1"/>
              <a:t>guidance.The</a:t>
            </a:r>
            <a:r>
              <a:rPr lang="en-US" dirty="0"/>
              <a:t> same big ideas kept surfacing: reporting concerns, using tech appropriately, protecting personal information, and supporting positive online interactions.</a:t>
            </a:r>
          </a:p>
          <a:p>
            <a:pPr marL="228600" indent="-228600">
              <a:buAutoNum type="arabicPeriod"/>
            </a:pPr>
            <a:r>
              <a:rPr lang="en-US" dirty="0"/>
              <a:t>5. How do these resources clarify </a:t>
            </a:r>
            <a:r>
              <a:rPr lang="en-US" dirty="0" err="1"/>
              <a:t>implementation?If</a:t>
            </a:r>
            <a:r>
              <a:rPr lang="en-US" dirty="0"/>
              <a:t> the group is unsure, you can </a:t>
            </a:r>
            <a:r>
              <a:rPr lang="en-US" dirty="0" err="1"/>
              <a:t>clarify:The</a:t>
            </a:r>
            <a:r>
              <a:rPr lang="en-US" dirty="0"/>
              <a:t> resources explain not just what to do, but who is responsible, how, and where it fits in </a:t>
            </a:r>
            <a:r>
              <a:rPr lang="en-US" dirty="0" err="1"/>
              <a:t>instruction.They</a:t>
            </a:r>
            <a:r>
              <a:rPr lang="en-US" dirty="0"/>
              <a:t> make it clear that AUPs don’t stand alone — they rely on Model Policy guidance, DLI integration, and CS SOL skill </a:t>
            </a:r>
            <a:r>
              <a:rPr lang="en-US" dirty="0" err="1"/>
              <a:t>progression.They</a:t>
            </a:r>
            <a:r>
              <a:rPr lang="en-US" dirty="0"/>
              <a:t> help divisions see that implementation is a combination </a:t>
            </a:r>
            <a:r>
              <a:rPr lang="en-US" dirty="0" err="1"/>
              <a:t>of:policy,instruction,professional</a:t>
            </a:r>
            <a:r>
              <a:rPr lang="en-US" dirty="0"/>
              <a:t> </a:t>
            </a:r>
            <a:r>
              <a:rPr lang="en-US" dirty="0" err="1"/>
              <a:t>development,and</a:t>
            </a:r>
            <a:r>
              <a:rPr lang="en-US" dirty="0"/>
              <a:t> consistent classroom </a:t>
            </a:r>
            <a:r>
              <a:rPr lang="en-US" dirty="0" err="1"/>
              <a:t>practice.They</a:t>
            </a:r>
            <a:r>
              <a:rPr lang="en-US" dirty="0"/>
              <a:t> move schools from compliance to culture-building around safe and ethical technology use.</a:t>
            </a:r>
          </a:p>
        </p:txBody>
      </p:sp>
      <p:sp>
        <p:nvSpPr>
          <p:cNvPr id="4" name="Slide Number Placeholder 3"/>
          <p:cNvSpPr>
            <a:spLocks noGrp="1"/>
          </p:cNvSpPr>
          <p:nvPr>
            <p:ph type="sldNum" sz="quarter" idx="5"/>
          </p:nvPr>
        </p:nvSpPr>
        <p:spPr/>
        <p:txBody>
          <a:bodyPr/>
          <a:lstStyle/>
          <a:p>
            <a:fld id="{40DDDA28-A9E5-470C-8A90-D17729306CEC}" type="slidenum">
              <a:rPr lang="en-US" smtClean="0"/>
              <a:t>22</a:t>
            </a:fld>
            <a:endParaRPr lang="en-US"/>
          </a:p>
        </p:txBody>
      </p:sp>
    </p:spTree>
    <p:extLst>
      <p:ext uri="{BB962C8B-B14F-4D97-AF65-F5344CB8AC3E}">
        <p14:creationId xmlns:p14="http://schemas.microsoft.com/office/powerpoint/2010/main" val="2387305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23</a:t>
            </a:fld>
            <a:endParaRPr lang="en-US"/>
          </a:p>
        </p:txBody>
      </p:sp>
    </p:spTree>
    <p:extLst>
      <p:ext uri="{BB962C8B-B14F-4D97-AF65-F5344CB8AC3E}">
        <p14:creationId xmlns:p14="http://schemas.microsoft.com/office/powerpoint/2010/main" val="493487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37C17-F1DF-E7AB-A826-FC5FF7756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F7933-6B62-F317-DBD3-DC8E91621D9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55334C7-BE1D-BB4D-9B83-550FB22A0459}"/>
              </a:ext>
            </a:extLst>
          </p:cNvPr>
          <p:cNvSpPr>
            <a:spLocks noGrp="1"/>
          </p:cNvSpPr>
          <p:nvPr>
            <p:ph type="body" idx="1"/>
          </p:nvPr>
        </p:nvSpPr>
        <p:spPr/>
        <p:txBody>
          <a:bodyPr/>
          <a:lstStyle/>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B3D9B26-EE92-9E59-224C-74DC1C0E7E47}"/>
              </a:ext>
            </a:extLst>
          </p:cNvPr>
          <p:cNvSpPr>
            <a:spLocks noGrp="1"/>
          </p:cNvSpPr>
          <p:nvPr>
            <p:ph type="sldNum" sz="quarter" idx="5"/>
          </p:nvPr>
        </p:nvSpPr>
        <p:spPr/>
        <p:txBody>
          <a:bodyPr/>
          <a:lstStyle/>
          <a:p>
            <a:fld id="{40DDDA28-A9E5-470C-8A90-D17729306CEC}" type="slidenum">
              <a:rPr lang="en-US" smtClean="0"/>
              <a:t>25</a:t>
            </a:fld>
            <a:endParaRPr lang="en-US"/>
          </a:p>
        </p:txBody>
      </p:sp>
    </p:spTree>
    <p:extLst>
      <p:ext uri="{BB962C8B-B14F-4D97-AF65-F5344CB8AC3E}">
        <p14:creationId xmlns:p14="http://schemas.microsoft.com/office/powerpoint/2010/main" val="3218779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67815" indent="0">
              <a:buNone/>
            </a:pPr>
            <a:endParaRPr lang="en-US"/>
          </a:p>
        </p:txBody>
      </p:sp>
      <p:sp>
        <p:nvSpPr>
          <p:cNvPr id="4" name="Slide Number Placeholder 3"/>
          <p:cNvSpPr>
            <a:spLocks noGrp="1"/>
          </p:cNvSpPr>
          <p:nvPr>
            <p:ph type="sldNum" sz="quarter" idx="5"/>
          </p:nvPr>
        </p:nvSpPr>
        <p:spPr/>
        <p:txBody>
          <a:bodyPr lIns="96661" tIns="48331" rIns="96661" bIns="48331"/>
          <a:lstStyle/>
          <a:p>
            <a:fld id="{40DDDA28-A9E5-470C-8A90-D17729306CEC}" type="slidenum">
              <a:rPr lang="en-US" smtClean="0">
                <a:latin typeface="Aptos" panose="020B0004020202020204" pitchFamily="34" charset="0"/>
              </a:rPr>
              <a:t>27</a:t>
            </a:fld>
            <a:endParaRPr lang="en-US">
              <a:latin typeface="Aptos" panose="020B0004020202020204" pitchFamily="34" charset="0"/>
            </a:endParaRPr>
          </a:p>
        </p:txBody>
      </p:sp>
    </p:spTree>
    <p:extLst>
      <p:ext uri="{BB962C8B-B14F-4D97-AF65-F5344CB8AC3E}">
        <p14:creationId xmlns:p14="http://schemas.microsoft.com/office/powerpoint/2010/main" val="4154261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7C284-7C3F-098A-A8B2-B8587CBFA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F321A-D028-D197-CB60-5CEE7A00C38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EDD109E-B4ED-82E5-8E4A-8A45A8B0D9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7DD770-BCB5-9E83-3FAF-7C54F9499CC6}"/>
              </a:ext>
            </a:extLst>
          </p:cNvPr>
          <p:cNvSpPr>
            <a:spLocks noGrp="1"/>
          </p:cNvSpPr>
          <p:nvPr>
            <p:ph type="sldNum" sz="quarter" idx="5"/>
          </p:nvPr>
        </p:nvSpPr>
        <p:spPr/>
        <p:txBody>
          <a:bodyPr/>
          <a:lstStyle/>
          <a:p>
            <a:fld id="{32D32505-1B9E-481A-AC87-2F683DBEEE96}" type="slidenum">
              <a:rPr lang="en-US" smtClean="0">
                <a:latin typeface="Aptos" panose="020B0004020202020204" pitchFamily="34" charset="0"/>
              </a:rPr>
              <a:t>28</a:t>
            </a:fld>
            <a:endParaRPr lang="en-US">
              <a:latin typeface="Aptos" panose="020B0004020202020204" pitchFamily="34" charset="0"/>
            </a:endParaRPr>
          </a:p>
        </p:txBody>
      </p:sp>
    </p:spTree>
    <p:extLst>
      <p:ext uri="{BB962C8B-B14F-4D97-AF65-F5344CB8AC3E}">
        <p14:creationId xmlns:p14="http://schemas.microsoft.com/office/powerpoint/2010/main" val="73944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45271-BBB9-3505-26D3-5F445E5EE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E964C-99C4-745C-B312-F6FBEF28E14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65D5C66-F9F8-9533-48F1-238415C003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0CD612-F62A-F3F0-01A1-02B6B8878216}"/>
              </a:ext>
            </a:extLst>
          </p:cNvPr>
          <p:cNvSpPr>
            <a:spLocks noGrp="1"/>
          </p:cNvSpPr>
          <p:nvPr>
            <p:ph type="sldNum" sz="quarter" idx="5"/>
          </p:nvPr>
        </p:nvSpPr>
        <p:spPr/>
        <p:txBody>
          <a:bodyPr/>
          <a:lstStyle/>
          <a:p>
            <a:fld id="{32D32505-1B9E-481A-AC87-2F683DBEEE96}" type="slidenum">
              <a:rPr lang="en-US" smtClean="0">
                <a:latin typeface="Aptos" panose="020B0004020202020204" pitchFamily="34" charset="0"/>
              </a:rPr>
              <a:t>2</a:t>
            </a:fld>
            <a:endParaRPr lang="en-US">
              <a:latin typeface="Aptos" panose="020B0004020202020204" pitchFamily="34" charset="0"/>
            </a:endParaRPr>
          </a:p>
        </p:txBody>
      </p:sp>
    </p:spTree>
    <p:extLst>
      <p:ext uri="{BB962C8B-B14F-4D97-AF65-F5344CB8AC3E}">
        <p14:creationId xmlns:p14="http://schemas.microsoft.com/office/powerpoint/2010/main" val="2081846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906476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DB754-F2F3-713C-15E1-9E2816AB94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F8910-5E1D-6365-5146-EA7EA7A56084}"/>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561EDA79-42C1-1035-E2DF-1355416DD281}"/>
              </a:ext>
            </a:extLst>
          </p:cNvPr>
          <p:cNvSpPr>
            <a:spLocks noGrp="1"/>
          </p:cNvSpPr>
          <p:nvPr>
            <p:ph type="body" idx="1"/>
          </p:nvPr>
        </p:nvSpPr>
        <p:spPr/>
        <p:txBody>
          <a:bodyPr/>
          <a:lstStyle/>
          <a:p>
            <a:pPr marL="167815" indent="0">
              <a:buNone/>
            </a:pPr>
            <a:endParaRPr lang="en-US" dirty="0">
              <a:ea typeface="Calibri"/>
              <a:cs typeface="Calibri"/>
            </a:endParaRPr>
          </a:p>
        </p:txBody>
      </p:sp>
      <p:sp>
        <p:nvSpPr>
          <p:cNvPr id="4" name="Slide Number Placeholder 3">
            <a:extLst>
              <a:ext uri="{FF2B5EF4-FFF2-40B4-BE49-F238E27FC236}">
                <a16:creationId xmlns:a16="http://schemas.microsoft.com/office/drawing/2014/main" id="{34737CE2-1255-42C2-00C6-B4E9BEA28D95}"/>
              </a:ext>
            </a:extLst>
          </p:cNvPr>
          <p:cNvSpPr>
            <a:spLocks noGrp="1"/>
          </p:cNvSpPr>
          <p:nvPr>
            <p:ph type="sldNum" sz="quarter" idx="5"/>
          </p:nvPr>
        </p:nvSpPr>
        <p:spPr/>
        <p:txBody>
          <a:bodyPr lIns="96661" tIns="48331" rIns="96661" bIns="48331"/>
          <a:lstStyle/>
          <a:p>
            <a:fld id="{40DDDA28-A9E5-470C-8A90-D17729306CEC}" type="slidenum">
              <a:rPr lang="en-US" smtClean="0"/>
              <a:t>6</a:t>
            </a:fld>
            <a:endParaRPr lang="en-US"/>
          </a:p>
        </p:txBody>
      </p:sp>
    </p:spTree>
    <p:extLst>
      <p:ext uri="{BB962C8B-B14F-4D97-AF65-F5344CB8AC3E}">
        <p14:creationId xmlns:p14="http://schemas.microsoft.com/office/powerpoint/2010/main" val="2135654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E8543-19BA-19F8-8BF6-98364BC98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E0C73-924F-1B27-2E6D-4CEDC9EBF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DD71B-E5B5-4016-DF87-C48F5D5ED2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EB2E31-8C0C-DEF9-6AEB-120FB1695CF3}"/>
              </a:ext>
            </a:extLst>
          </p:cNvPr>
          <p:cNvSpPr>
            <a:spLocks noGrp="1"/>
          </p:cNvSpPr>
          <p:nvPr>
            <p:ph type="sldNum" sz="quarter" idx="5"/>
          </p:nvPr>
        </p:nvSpPr>
        <p:spPr/>
        <p:txBody>
          <a:bodyPr/>
          <a:lstStyle/>
          <a:p>
            <a:fld id="{40DDDA28-A9E5-470C-8A90-D17729306CEC}" type="slidenum">
              <a:rPr lang="en-US" smtClean="0"/>
              <a:t>11</a:t>
            </a:fld>
            <a:endParaRPr lang="en-US"/>
          </a:p>
        </p:txBody>
      </p:sp>
    </p:spTree>
    <p:extLst>
      <p:ext uri="{BB962C8B-B14F-4D97-AF65-F5344CB8AC3E}">
        <p14:creationId xmlns:p14="http://schemas.microsoft.com/office/powerpoint/2010/main" val="158880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12</a:t>
            </a:fld>
            <a:endParaRPr lang="en-US"/>
          </a:p>
        </p:txBody>
      </p:sp>
    </p:spTree>
    <p:extLst>
      <p:ext uri="{BB962C8B-B14F-4D97-AF65-F5344CB8AC3E}">
        <p14:creationId xmlns:p14="http://schemas.microsoft.com/office/powerpoint/2010/main" val="720554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DDA28-A9E5-470C-8A90-D17729306CEC}" type="slidenum">
              <a:rPr lang="en-US" smtClean="0"/>
              <a:t>13</a:t>
            </a:fld>
            <a:endParaRPr lang="en-US"/>
          </a:p>
        </p:txBody>
      </p:sp>
    </p:spTree>
    <p:extLst>
      <p:ext uri="{BB962C8B-B14F-4D97-AF65-F5344CB8AC3E}">
        <p14:creationId xmlns:p14="http://schemas.microsoft.com/office/powerpoint/2010/main" val="184125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A9CD3-D9DF-D9E5-6A79-E59991E4F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0AF44-68CA-7D10-6AE3-C62FEF6B7CC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B0B0961-3354-C20A-B934-5C83BF34C962}"/>
              </a:ext>
            </a:extLst>
          </p:cNvPr>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8FC4BC6-4A84-DBCF-FBC6-9C15B60867E1}"/>
              </a:ext>
            </a:extLst>
          </p:cNvPr>
          <p:cNvSpPr>
            <a:spLocks noGrp="1"/>
          </p:cNvSpPr>
          <p:nvPr>
            <p:ph type="sldNum" sz="quarter" idx="5"/>
          </p:nvPr>
        </p:nvSpPr>
        <p:spPr/>
        <p:txBody>
          <a:bodyPr/>
          <a:lstStyle/>
          <a:p>
            <a:fld id="{32D32505-1B9E-481A-AC87-2F683DBEEE96}" type="slidenum">
              <a:rPr lang="en-US" smtClean="0"/>
              <a:t>14</a:t>
            </a:fld>
            <a:endParaRPr lang="en-US"/>
          </a:p>
        </p:txBody>
      </p:sp>
    </p:spTree>
    <p:extLst>
      <p:ext uri="{BB962C8B-B14F-4D97-AF65-F5344CB8AC3E}">
        <p14:creationId xmlns:p14="http://schemas.microsoft.com/office/powerpoint/2010/main" val="3663124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A3485-B3F5-FE2B-3E12-726156481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41CED-6100-2E64-6FBE-EBF2BFA506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C2186-9FFB-CD62-AD81-26F961AAB7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A6C511-144A-4B4A-DF4C-2503583464F1}"/>
              </a:ext>
            </a:extLst>
          </p:cNvPr>
          <p:cNvSpPr>
            <a:spLocks noGrp="1"/>
          </p:cNvSpPr>
          <p:nvPr>
            <p:ph type="sldNum" sz="quarter" idx="5"/>
          </p:nvPr>
        </p:nvSpPr>
        <p:spPr/>
        <p:txBody>
          <a:bodyPr/>
          <a:lstStyle/>
          <a:p>
            <a:fld id="{40DDDA28-A9E5-470C-8A90-D17729306CEC}" type="slidenum">
              <a:rPr lang="en-US" smtClean="0"/>
              <a:t>18</a:t>
            </a:fld>
            <a:endParaRPr lang="en-US"/>
          </a:p>
        </p:txBody>
      </p:sp>
    </p:spTree>
    <p:extLst>
      <p:ext uri="{BB962C8B-B14F-4D97-AF65-F5344CB8AC3E}">
        <p14:creationId xmlns:p14="http://schemas.microsoft.com/office/powerpoint/2010/main" val="1701335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30909"/>
            <a:ext cx="5254951" cy="2387600"/>
          </a:xfrm>
        </p:spPr>
        <p:txBody>
          <a:bodyPr anchor="b"/>
          <a:lstStyle>
            <a:lvl1pPr algn="l">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5254951"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410D7D0-E191-4C83-8A0F-12414189B1E3}" type="datetime1">
              <a:rPr lang="en-US" smtClean="0"/>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pic>
        <p:nvPicPr>
          <p:cNvPr id="9" name="Picture 8" descr="Virginia Department of Education Logo">
            <a:extLst>
              <a:ext uri="{FF2B5EF4-FFF2-40B4-BE49-F238E27FC236}">
                <a16:creationId xmlns:a16="http://schemas.microsoft.com/office/drawing/2014/main" id="{E906BC5D-AD27-F662-9404-B2ABC255B9A8}"/>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rcRect/>
          <a:stretch/>
        </p:blipFill>
        <p:spPr>
          <a:xfrm>
            <a:off x="4748713" y="1870364"/>
            <a:ext cx="6809373" cy="4668548"/>
          </a:xfrm>
          <a:prstGeom prst="rect">
            <a:avLst/>
          </a:prstGeom>
        </p:spPr>
      </p:pic>
    </p:spTree>
    <p:extLst>
      <p:ext uri="{BB962C8B-B14F-4D97-AF65-F5344CB8AC3E}">
        <p14:creationId xmlns:p14="http://schemas.microsoft.com/office/powerpoint/2010/main" val="1054030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D157-36F0-A5D1-DE89-F14DFFE208CB}"/>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17859DFB-BBD1-424E-8E61-D0F07BC8954A}" type="datetime1">
              <a:rPr lang="en-US" smtClean="0"/>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412666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DC38-4FAD-4906-B701-8C1D07FFDAE2}" type="datetime1">
              <a:rPr lang="en-US" smtClean="0"/>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64318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39788" y="2057400"/>
            <a:ext cx="3932237" cy="3811588"/>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962E0-DFCC-480B-934F-571908404525}" type="datetime1">
              <a:rPr lang="en-US" smtClean="0"/>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611398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839788" y="2057400"/>
            <a:ext cx="3932237" cy="3811588"/>
          </a:xfrm>
        </p:spPr>
        <p:txBody>
          <a:bodyPr lIns="0" t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68677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Picture Placeholder 2"/>
          <p:cNvSpPr>
            <a:spLocks noGrp="1"/>
          </p:cNvSpPr>
          <p:nvPr>
            <p:ph type="pic" idx="13"/>
          </p:nvPr>
        </p:nvSpPr>
        <p:spPr>
          <a:xfrm>
            <a:off x="5183188" y="3451509"/>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p:cNvSpPr>
            <a:spLocks noGrp="1"/>
          </p:cNvSpPr>
          <p:nvPr>
            <p:ph type="pic" idx="14"/>
          </p:nvPr>
        </p:nvSpPr>
        <p:spPr>
          <a:xfrm>
            <a:off x="8383588" y="3451508"/>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776831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23"/>
        <p:cNvGrpSpPr/>
        <p:nvPr/>
      </p:nvGrpSpPr>
      <p:grpSpPr>
        <a:xfrm>
          <a:off x="0" y="0"/>
          <a:ext cx="0" cy="0"/>
          <a:chOff x="0" y="0"/>
          <a:chExt cx="0" cy="0"/>
        </a:xfrm>
      </p:grpSpPr>
      <p:sp>
        <p:nvSpPr>
          <p:cNvPr id="24" name="Google Shape;24;p18"/>
          <p:cNvSpPr txBox="1">
            <a:spLocks noGrp="1"/>
          </p:cNvSpPr>
          <p:nvPr>
            <p:ph type="title"/>
          </p:nvPr>
        </p:nvSpPr>
        <p:spPr>
          <a:xfrm>
            <a:off x="0" y="2"/>
            <a:ext cx="12192000" cy="1323975"/>
          </a:xfrm>
          <a:prstGeom prst="rect">
            <a:avLst/>
          </a:prstGeom>
          <a:noFill/>
          <a:ln>
            <a:noFill/>
          </a:ln>
        </p:spPr>
        <p:txBody>
          <a:bodyPr spcFirstLastPara="1" wrap="square" lIns="822950" tIns="45700" rIns="91425" bIns="45700" anchor="b" anchorCtr="0">
            <a:normAutofit/>
          </a:bodyPr>
          <a:lstStyle>
            <a:lvl1pPr lvl="0" algn="l">
              <a:lnSpc>
                <a:spcPct val="90000"/>
              </a:lnSpc>
              <a:spcBef>
                <a:spcPts val="0"/>
              </a:spcBef>
              <a:spcAft>
                <a:spcPts val="0"/>
              </a:spcAft>
              <a:buClr>
                <a:schemeClr val="dk1"/>
              </a:buClr>
              <a:buSzPts val="4800"/>
              <a:buFont typeface="Georgia"/>
              <a:buNone/>
              <a:defRPr sz="4800" cap="small">
                <a:solidFill>
                  <a:schemeClr val="dk1"/>
                </a:solidFill>
                <a:latin typeface="Aptos" panose="020B00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25" name="Google Shape;25;p18"/>
          <p:cNvSpPr txBox="1">
            <a:spLocks noGrp="1"/>
          </p:cNvSpPr>
          <p:nvPr>
            <p:ph type="body" idx="1"/>
          </p:nvPr>
        </p:nvSpPr>
        <p:spPr>
          <a:xfrm>
            <a:off x="838200" y="1458932"/>
            <a:ext cx="10515600" cy="4718033"/>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SzPts val="1800"/>
              <a:buChar char="•"/>
              <a:defRPr>
                <a:latin typeface="Aptos" panose="020B0004020202020204" pitchFamily="34" charset="0"/>
              </a:defRPr>
            </a:lvl1pPr>
            <a:lvl2pPr marL="914377" lvl="1" indent="-342891" algn="l">
              <a:lnSpc>
                <a:spcPct val="90000"/>
              </a:lnSpc>
              <a:spcBef>
                <a:spcPts val="500"/>
              </a:spcBef>
              <a:spcAft>
                <a:spcPts val="0"/>
              </a:spcAft>
              <a:buSzPts val="1800"/>
              <a:buChar char="-"/>
              <a:defRPr/>
            </a:lvl2pPr>
            <a:lvl3pPr marL="1371566" lvl="2" indent="-302887" algn="l">
              <a:lnSpc>
                <a:spcPct val="90000"/>
              </a:lnSpc>
              <a:spcBef>
                <a:spcPts val="500"/>
              </a:spcBef>
              <a:spcAft>
                <a:spcPts val="0"/>
              </a:spcAft>
              <a:buSzPts val="1170"/>
              <a:buChar char="o"/>
              <a:defRPr/>
            </a:lvl3pPr>
            <a:lvl4pPr marL="1828754" lvl="3" indent="-342891" algn="l">
              <a:lnSpc>
                <a:spcPct val="90000"/>
              </a:lnSpc>
              <a:spcBef>
                <a:spcPts val="500"/>
              </a:spcBef>
              <a:spcAft>
                <a:spcPts val="0"/>
              </a:spcAft>
              <a:buSzPts val="1800"/>
              <a:buChar char="•"/>
              <a:defRPr/>
            </a:lvl4pPr>
            <a:lvl5pPr marL="2285943" lvl="4" indent="-342891" algn="l">
              <a:lnSpc>
                <a:spcPct val="90000"/>
              </a:lnSpc>
              <a:spcBef>
                <a:spcPts val="500"/>
              </a:spcBef>
              <a:spcAft>
                <a:spcPts val="0"/>
              </a:spcAft>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6" name="Google Shape;26;p1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dirty="0"/>
          </a:p>
        </p:txBody>
      </p:sp>
      <p:sp>
        <p:nvSpPr>
          <p:cNvPr id="27" name="Google Shape;27;p1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dirty="0"/>
          </a:p>
        </p:txBody>
      </p:sp>
      <p:sp>
        <p:nvSpPr>
          <p:cNvPr id="28" name="Google Shape;28;p1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Aptos" panose="020B0004020202020204" pitchFamily="34" charset="0"/>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FA3"/>
                </a:solidFill>
                <a:latin typeface="Calibri"/>
                <a:ea typeface="Calibri"/>
                <a:cs typeface="Calibri"/>
                <a:sym typeface="Calibri"/>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1536848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BD541-267A-DAF0-C4B8-B92F657E07DD}"/>
              </a:ext>
            </a:extLst>
          </p:cNvPr>
          <p:cNvSpPr>
            <a:spLocks noGrp="1"/>
          </p:cNvSpPr>
          <p:nvPr>
            <p:ph type="title"/>
          </p:nvPr>
        </p:nvSpPr>
        <p:spPr>
          <a:xfrm>
            <a:off x="0" y="2"/>
            <a:ext cx="12192000" cy="1323975"/>
          </a:xfrm>
          <a:noFill/>
        </p:spPr>
        <p:txBody>
          <a:bodyPr lIns="822960" anchor="b">
            <a:normAutofit/>
          </a:bodyPr>
          <a:lstStyle>
            <a:lvl1pPr>
              <a:defRPr sz="4800" cap="none" baseline="0">
                <a:solidFill>
                  <a:schemeClr val="tx1"/>
                </a:solidFill>
                <a:latin typeface="Aptos" panose="020B0004020202020204" pitchFamily="34" charset="0"/>
              </a:defRPr>
            </a:lvl1pPr>
          </a:lstStyle>
          <a:p>
            <a:r>
              <a:rPr lang="en-US"/>
              <a:t>Click to edit Master title style</a:t>
            </a:r>
            <a:endParaRPr lang="en-US" dirty="0"/>
          </a:p>
        </p:txBody>
      </p:sp>
      <p:sp>
        <p:nvSpPr>
          <p:cNvPr id="5" name="Date Placeholder 4"/>
          <p:cNvSpPr>
            <a:spLocks noGrp="1"/>
          </p:cNvSpPr>
          <p:nvPr>
            <p:ph type="dt" sz="half" idx="10"/>
          </p:nvPr>
        </p:nvSpPr>
        <p:spPr/>
        <p:txBody>
          <a:bodyPr/>
          <a:lstStyle>
            <a:lvl1pPr>
              <a:defRPr/>
            </a:lvl1pPr>
          </a:lstStyle>
          <a:p>
            <a:fld id="{F06C96A5-1280-4BBD-93AB-AD67D678B93B}" type="datetime1">
              <a:rPr lang="en-US" smtClean="0"/>
              <a:pPr/>
              <a:t>6/12/2026</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2102BAA-C61A-4A39-BDF1-4340D572B82C}" type="slidenum">
              <a:rPr lang="en-US" smtClean="0"/>
              <a:pPr/>
              <a:t>‹#›</a:t>
            </a:fld>
            <a:endParaRPr lang="en-US" dirty="0"/>
          </a:p>
        </p:txBody>
      </p:sp>
      <p:sp>
        <p:nvSpPr>
          <p:cNvPr id="9" name="Content Placeholder 2"/>
          <p:cNvSpPr>
            <a:spLocks noGrp="1"/>
          </p:cNvSpPr>
          <p:nvPr>
            <p:ph sz="half" idx="1" hasCustomPrompt="1"/>
          </p:nvPr>
        </p:nvSpPr>
        <p:spPr>
          <a:xfrm>
            <a:off x="838200" y="1548623"/>
            <a:ext cx="5181600" cy="4628341"/>
          </a:xfrm>
        </p:spPr>
        <p:txBody>
          <a:bodyPr lIns="0" tIns="0" rIns="0" bIns="0"/>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2" hasCustomPrompt="1"/>
          </p:nvPr>
        </p:nvSpPr>
        <p:spPr>
          <a:xfrm>
            <a:off x="6172200" y="1548623"/>
            <a:ext cx="5181600" cy="4628341"/>
          </a:xfrm>
        </p:spPr>
        <p:txBody>
          <a:bodyPr lIns="0" tIns="0" rIns="0" bIns="0"/>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6111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8566EF1-4ABD-9736-83E3-A0AB60E23EF0}"/>
              </a:ext>
            </a:extLst>
          </p:cNvPr>
          <p:cNvSpPr>
            <a:spLocks noGrp="1"/>
          </p:cNvSpPr>
          <p:nvPr>
            <p:ph type="title"/>
          </p:nvPr>
        </p:nvSpPr>
        <p:spPr>
          <a:xfrm>
            <a:off x="0" y="2"/>
            <a:ext cx="12192000" cy="1323975"/>
          </a:xfrm>
          <a:noFill/>
        </p:spPr>
        <p:txBody>
          <a:bodyPr lIns="822960" anchor="b">
            <a:normAutofit/>
          </a:bodyPr>
          <a:lstStyle>
            <a:lvl1pPr>
              <a:defRPr sz="4800" cap="none" baseline="0">
                <a:solidFill>
                  <a:schemeClr val="tx1"/>
                </a:solidFill>
                <a:latin typeface="Aptos" panose="020B0004020202020204" pitchFamily="34" charset="0"/>
              </a:defRPr>
            </a:lvl1pPr>
          </a:lstStyle>
          <a:p>
            <a:r>
              <a:rPr lang="en-US"/>
              <a:t>Click to edit Master title style</a:t>
            </a:r>
          </a:p>
        </p:txBody>
      </p:sp>
      <p:sp>
        <p:nvSpPr>
          <p:cNvPr id="3" name="Content Placeholder 2"/>
          <p:cNvSpPr>
            <a:spLocks noGrp="1"/>
          </p:cNvSpPr>
          <p:nvPr>
            <p:ph idx="1" hasCustomPrompt="1"/>
          </p:nvPr>
        </p:nvSpPr>
        <p:spPr>
          <a:xfrm>
            <a:off x="838200" y="1458932"/>
            <a:ext cx="10515600" cy="4718033"/>
          </a:xfrm>
        </p:spPr>
        <p:txBody>
          <a:bodyPr lIns="0" tIns="0" rIns="0" bIns="0">
            <a:no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A720E70-56EB-42D6-915F-EA4C717EB9E4}" type="datetime1">
              <a:rPr lang="en-US" smtClean="0"/>
              <a:pPr/>
              <a:t>6/12/2026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2102BAA-C61A-4A39-BDF1-4340D572B82C}" type="slidenum">
              <a:rPr lang="en-US" smtClean="0"/>
              <a:pPr/>
              <a:t>‹#›</a:t>
            </a:fld>
            <a:endParaRPr lang="en-US"/>
          </a:p>
        </p:txBody>
      </p:sp>
    </p:spTree>
    <p:extLst>
      <p:ext uri="{BB962C8B-B14F-4D97-AF65-F5344CB8AC3E}">
        <p14:creationId xmlns:p14="http://schemas.microsoft.com/office/powerpoint/2010/main" val="3116249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1" y="1130909"/>
            <a:ext cx="10515600" cy="2387600"/>
          </a:xfrm>
        </p:spPr>
        <p:txBody>
          <a:bodyPr anchor="b"/>
          <a:lstStyle>
            <a:lvl1pPr algn="ctr">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105156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04C249E-D282-4660-885A-F74A817FB28E}" type="datetime1">
              <a:rPr lang="en-US" smtClean="0"/>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281739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D67D3E-DC23-56D0-E49A-79F87FFEB4C8}"/>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4" name="Date Placeholder 3"/>
          <p:cNvSpPr>
            <a:spLocks noGrp="1"/>
          </p:cNvSpPr>
          <p:nvPr>
            <p:ph type="dt" sz="half" idx="10"/>
          </p:nvPr>
        </p:nvSpPr>
        <p:spPr/>
        <p:txBody>
          <a:bodyPr/>
          <a:lstStyle/>
          <a:p>
            <a:fld id="{2A720E70-56EB-42D6-915F-EA4C717EB9E4}" type="datetime1">
              <a:rPr lang="en-US" smtClean="0"/>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
        <p:nvSpPr>
          <p:cNvPr id="8"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6124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8566EF1-4ABD-9736-83E3-A0AB60E23EF0}"/>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720E70-56EB-42D6-915F-EA4C717EB9E4}" type="datetime1">
              <a:rPr lang="en-US" smtClean="0"/>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4088696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1AC85E-EDEC-42A1-88DA-B1145C21F245}" type="datetime1">
              <a:rPr lang="en-US" smtClean="0"/>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36961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0B6B-6944-E12E-832D-39E6B070307C}"/>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Content Placeholder 2"/>
          <p:cNvSpPr>
            <a:spLocks noGrp="1"/>
          </p:cNvSpPr>
          <p:nvPr>
            <p:ph sz="half" idx="1" hasCustomPrompt="1"/>
          </p:nvPr>
        </p:nvSpPr>
        <p:spPr>
          <a:xfrm>
            <a:off x="838200" y="1548622"/>
            <a:ext cx="5181600" cy="4628341"/>
          </a:xfrm>
        </p:spPr>
        <p:txBody>
          <a:bodyPr lIns="0" tIns="0" rIns="0" bIns="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6C96A5-1280-4BBD-93AB-AD67D678B93B}" type="datetime1">
              <a:rPr lang="en-US" smtClean="0"/>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59526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BD541-267A-DAF0-C4B8-B92F657E07DD}"/>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5" name="Date Placeholder 4"/>
          <p:cNvSpPr>
            <a:spLocks noGrp="1"/>
          </p:cNvSpPr>
          <p:nvPr>
            <p:ph type="dt" sz="half" idx="10"/>
          </p:nvPr>
        </p:nvSpPr>
        <p:spPr/>
        <p:txBody>
          <a:bodyPr/>
          <a:lstStyle/>
          <a:p>
            <a:fld id="{F06C96A5-1280-4BBD-93AB-AD67D678B93B}" type="datetime1">
              <a:rPr lang="en-US" smtClean="0"/>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Content Placeholder 2"/>
          <p:cNvSpPr>
            <a:spLocks noGrp="1"/>
          </p:cNvSpPr>
          <p:nvPr>
            <p:ph sz="half" idx="1" hasCustomPrompt="1"/>
          </p:nvPr>
        </p:nvSpPr>
        <p:spPr>
          <a:xfrm>
            <a:off x="838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911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2590-EA3D-2431-8ECC-6E434A51295E}"/>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839788" y="2505075"/>
            <a:ext cx="5157787" cy="3684588"/>
          </a:xfrm>
        </p:spPr>
        <p:txBody>
          <a:bodyPr lIns="0" r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172200" y="2505075"/>
            <a:ext cx="5183188" cy="3684588"/>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344165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B387-EEF6-85E8-878F-7654D7B03C94}"/>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Text Placeholder 2"/>
          <p:cNvSpPr>
            <a:spLocks noGrp="1"/>
          </p:cNvSpPr>
          <p:nvPr>
            <p:ph type="body" idx="1" hasCustomPrompt="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832358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F71C4-ABB1-43BF-A1B6-165F4DBACD94}" type="datetime1">
              <a:rPr lang="en-US" smtClean="0"/>
              <a:t>6/12/2026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02BAA-C61A-4A39-BDF1-4340D572B82C}" type="slidenum">
              <a:rPr lang="en-US" smtClean="0"/>
              <a:t>‹#›</a:t>
            </a:fld>
            <a:endParaRPr lang="en-US"/>
          </a:p>
        </p:txBody>
      </p:sp>
    </p:spTree>
    <p:extLst>
      <p:ext uri="{BB962C8B-B14F-4D97-AF65-F5344CB8AC3E}">
        <p14:creationId xmlns:p14="http://schemas.microsoft.com/office/powerpoint/2010/main" val="2468087798"/>
      </p:ext>
    </p:extLst>
  </p:cSld>
  <p:clrMap bg1="lt1" tx1="dk1" bg2="lt2" tx2="dk2" accent1="accent1" accent2="accent2" accent3="accent3" accent4="accent4" accent5="accent5" accent6="accent6" hlink="hlink" folHlink="folHlink"/>
  <p:sldLayoutIdLst>
    <p:sldLayoutId id="2147483673" r:id="rId1"/>
    <p:sldLayoutId id="2147483685" r:id="rId2"/>
    <p:sldLayoutId id="2147483674" r:id="rId3"/>
    <p:sldLayoutId id="2147483687" r:id="rId4"/>
    <p:sldLayoutId id="2147483675" r:id="rId5"/>
    <p:sldLayoutId id="2147483676" r:id="rId6"/>
    <p:sldLayoutId id="2147483689" r:id="rId7"/>
    <p:sldLayoutId id="2147483677" r:id="rId8"/>
    <p:sldLayoutId id="2147483690" r:id="rId9"/>
    <p:sldLayoutId id="2147483678" r:id="rId10"/>
    <p:sldLayoutId id="2147483679" r:id="rId11"/>
    <p:sldLayoutId id="2147483680" r:id="rId12"/>
    <p:sldLayoutId id="2147483681" r:id="rId13"/>
    <p:sldLayoutId id="2147483688" r:id="rId14"/>
    <p:sldLayoutId id="2147483692" r:id="rId15"/>
    <p:sldLayoutId id="2147483695" r:id="rId16"/>
    <p:sldLayoutId id="2147483696"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panose="020F0502020204030204" pitchFamily="34" charset="0"/>
        <a:buChar char="-"/>
        <a:defRPr sz="2400" kern="1200">
          <a:solidFill>
            <a:srgbClr val="555555"/>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65000"/>
        <a:buFont typeface="Courier New" panose="02070309020205020404" pitchFamily="49" charset="0"/>
        <a:buChar char="o"/>
        <a:defRPr sz="2000" kern="1200">
          <a:solidFill>
            <a:srgbClr val="555555"/>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555555"/>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Calibri" panose="020F0502020204030204" pitchFamily="34" charset="0"/>
        <a:buChar char="-"/>
        <a:defRPr sz="1800" kern="1200">
          <a:solidFill>
            <a:srgbClr val="55555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2A5_FB114C1B.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law.lis.virginia.gov/vacode/title22.1/chapter6/section22.1-70.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doe.virginia.gov/programs-services/school-operations-support-services/safety-crisis-management/internet-safety/acceptable-internet-use-polic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hyperlink" Target="https://www.doe.virginia.gov/teaching-learning-assessment/k-12-standards-instruction/digital-learning-integration-standards-of-learning" TargetMode="External"/><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3" Type="http://schemas.openxmlformats.org/officeDocument/2006/relationships/hyperlink" Target="mailto:Calypso.Gilstrap@doe.virginia.gov"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www.zoomgov.com/webinar/register/WN_YcPjrGVBToSAm3T1-T8iIw#/registration"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hyperlink" Target="https://forms.office.com/g/ckb6R6DP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hyperlink" Target="mailto:Calypso.Gilstrap@doe.virginia.gov"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doe.virginia.gov/home/showpublisheddocument/51991/638406435372930000" TargetMode="External"/><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hyperlink" Target="https://www.doe.virginia.gov/home/showpublisheddocument/77312/639146926797530000"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0E16E0-3CF4-42BA-A7B3-D3315F51D092}"/>
              </a:ext>
            </a:extLst>
          </p:cNvPr>
          <p:cNvSpPr>
            <a:spLocks noGrp="1"/>
          </p:cNvSpPr>
          <p:nvPr>
            <p:ph type="ctrTitle"/>
          </p:nvPr>
        </p:nvSpPr>
        <p:spPr>
          <a:xfrm>
            <a:off x="838200" y="668830"/>
            <a:ext cx="10407538" cy="3321279"/>
          </a:xfrm>
        </p:spPr>
        <p:txBody>
          <a:bodyPr spcFirstLastPara="1" wrap="square" lIns="91425" tIns="45700" rIns="91425" bIns="45700" anchor="ctr" anchorCtr="0">
            <a:noAutofit/>
          </a:bodyPr>
          <a:lstStyle/>
          <a:p>
            <a:r>
              <a:rPr lang="en-US" dirty="0"/>
              <a:t>Leading the Way in Protecting Students Online: </a:t>
            </a:r>
            <a:br>
              <a:rPr lang="en-US" dirty="0"/>
            </a:br>
            <a:r>
              <a:rPr lang="en-US" dirty="0"/>
              <a:t>Building a Safer Digital Future Together</a:t>
            </a:r>
            <a:endParaRPr lang="en-US" sz="4400" dirty="0">
              <a:latin typeface="+mn-lt"/>
              <a:cs typeface="Times New Roman" panose="02020603050405020304" pitchFamily="18" charset="0"/>
            </a:endParaRPr>
          </a:p>
        </p:txBody>
      </p:sp>
      <p:sp>
        <p:nvSpPr>
          <p:cNvPr id="4" name="Slide Number Placeholder 3">
            <a:extLst>
              <a:ext uri="{FF2B5EF4-FFF2-40B4-BE49-F238E27FC236}">
                <a16:creationId xmlns:a16="http://schemas.microsoft.com/office/drawing/2014/main" id="{BE50FB50-26E4-49B0-BF46-6401E8A55BD1}"/>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7" name="Date Placeholder 6">
            <a:extLst>
              <a:ext uri="{FF2B5EF4-FFF2-40B4-BE49-F238E27FC236}">
                <a16:creationId xmlns:a16="http://schemas.microsoft.com/office/drawing/2014/main" id="{E9293AF4-7A9B-5D67-B0B8-8B9F54BB6C0A}"/>
              </a:ext>
            </a:extLst>
          </p:cNvPr>
          <p:cNvSpPr>
            <a:spLocks noGrp="1"/>
          </p:cNvSpPr>
          <p:nvPr>
            <p:ph type="dt" sz="half" idx="10"/>
          </p:nvPr>
        </p:nvSpPr>
        <p:spPr/>
        <p:txBody>
          <a:bodyPr/>
          <a:lstStyle/>
          <a:p>
            <a:fld id="{1ED794C9-1DFB-4F96-BC07-107D685E941D}" type="datetime1">
              <a:rPr lang="en-US" smtClean="0"/>
              <a:t>6/12/2026</a:t>
            </a:fld>
            <a:endParaRPr lang="en-US" dirty="0"/>
          </a:p>
        </p:txBody>
      </p:sp>
    </p:spTree>
    <p:extLst>
      <p:ext uri="{BB962C8B-B14F-4D97-AF65-F5344CB8AC3E}">
        <p14:creationId xmlns:p14="http://schemas.microsoft.com/office/powerpoint/2010/main" val="427629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1A11A-8A60-71F1-97E3-6A92C85FE3A5}"/>
              </a:ext>
            </a:extLst>
          </p:cNvPr>
          <p:cNvSpPr>
            <a:spLocks noGrp="1"/>
          </p:cNvSpPr>
          <p:nvPr>
            <p:ph type="title"/>
          </p:nvPr>
        </p:nvSpPr>
        <p:spPr/>
        <p:txBody>
          <a:bodyPr/>
          <a:lstStyle/>
          <a:p>
            <a:r>
              <a:rPr lang="en-US" dirty="0"/>
              <a:t>What do you think? </a:t>
            </a:r>
          </a:p>
        </p:txBody>
      </p:sp>
      <p:sp>
        <p:nvSpPr>
          <p:cNvPr id="4" name="Slide Number Placeholder 3">
            <a:extLst>
              <a:ext uri="{FF2B5EF4-FFF2-40B4-BE49-F238E27FC236}">
                <a16:creationId xmlns:a16="http://schemas.microsoft.com/office/drawing/2014/main" id="{ACCA24A3-582E-B492-9998-062E44D642CF}"/>
              </a:ext>
            </a:extLst>
          </p:cNvPr>
          <p:cNvSpPr>
            <a:spLocks noGrp="1"/>
          </p:cNvSpPr>
          <p:nvPr>
            <p:ph type="sldNum" sz="quarter" idx="12"/>
          </p:nvPr>
        </p:nvSpPr>
        <p:spPr/>
        <p:txBody>
          <a:bodyPr/>
          <a:lstStyle/>
          <a:p>
            <a:fld id="{B2102BAA-C61A-4A39-BDF1-4340D572B82C}" type="slidenum">
              <a:rPr lang="en-US" smtClean="0"/>
              <a:t>10</a:t>
            </a:fld>
            <a:endParaRPr lang="en-US"/>
          </a:p>
        </p:txBody>
      </p:sp>
      <p:graphicFrame>
        <p:nvGraphicFramePr>
          <p:cNvPr id="13" name="Content Placeholder 12">
            <a:extLst>
              <a:ext uri="{FF2B5EF4-FFF2-40B4-BE49-F238E27FC236}">
                <a16:creationId xmlns:a16="http://schemas.microsoft.com/office/drawing/2014/main" id="{206EA1C6-3574-11F8-4A8B-1CC89EA60A8B}"/>
              </a:ext>
            </a:extLst>
          </p:cNvPr>
          <p:cNvGraphicFramePr>
            <a:graphicFrameLocks noGrp="1"/>
          </p:cNvGraphicFramePr>
          <p:nvPr>
            <p:ph idx="1"/>
            <p:extLst>
              <p:ext uri="{D42A27DB-BD31-4B8C-83A1-F6EECF244321}">
                <p14:modId xmlns:p14="http://schemas.microsoft.com/office/powerpoint/2010/main" val="3224520297"/>
              </p:ext>
            </p:extLst>
          </p:nvPr>
        </p:nvGraphicFramePr>
        <p:xfrm>
          <a:off x="838200" y="1458913"/>
          <a:ext cx="10515600" cy="4718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3546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928C1-20FF-C297-52DF-D27782BECC3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7F1AD8-0F5F-AF39-922E-15FB0B94A052}"/>
              </a:ext>
            </a:extLst>
          </p:cNvPr>
          <p:cNvSpPr>
            <a:spLocks noGrp="1"/>
          </p:cNvSpPr>
          <p:nvPr>
            <p:ph type="sldNum" sz="quarter" idx="12"/>
          </p:nvPr>
        </p:nvSpPr>
        <p:spPr/>
        <p:txBody>
          <a:bodyPr/>
          <a:lstStyle/>
          <a:p>
            <a:fld id="{B2102BAA-C61A-4A39-BDF1-4340D572B82C}" type="slidenum">
              <a:rPr lang="en-US" smtClean="0"/>
              <a:t>11</a:t>
            </a:fld>
            <a:endParaRPr lang="en-US"/>
          </a:p>
        </p:txBody>
      </p:sp>
      <p:graphicFrame>
        <p:nvGraphicFramePr>
          <p:cNvPr id="5" name="Diagram 4">
            <a:extLst>
              <a:ext uri="{FF2B5EF4-FFF2-40B4-BE49-F238E27FC236}">
                <a16:creationId xmlns:a16="http://schemas.microsoft.com/office/drawing/2014/main" id="{95F23DD3-CB51-0C19-B25D-890934D1DC57}"/>
              </a:ext>
            </a:extLst>
          </p:cNvPr>
          <p:cNvGraphicFramePr/>
          <p:nvPr>
            <p:extLst>
              <p:ext uri="{D42A27DB-BD31-4B8C-83A1-F6EECF244321}">
                <p14:modId xmlns:p14="http://schemas.microsoft.com/office/powerpoint/2010/main" val="1109207501"/>
              </p:ext>
            </p:extLst>
          </p:nvPr>
        </p:nvGraphicFramePr>
        <p:xfrm>
          <a:off x="1268046" y="316523"/>
          <a:ext cx="9655908" cy="5868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780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0A3E7-DD79-9A59-6910-94E9C6676A11}"/>
              </a:ext>
            </a:extLst>
          </p:cNvPr>
          <p:cNvSpPr>
            <a:spLocks noGrp="1"/>
          </p:cNvSpPr>
          <p:nvPr>
            <p:ph type="title"/>
          </p:nvPr>
        </p:nvSpPr>
        <p:spPr/>
        <p:txBody>
          <a:bodyPr/>
          <a:lstStyle/>
          <a:p>
            <a:r>
              <a:rPr lang="en-US" dirty="0"/>
              <a:t>Acceptable Internet Use Policy - It’s the Law!</a:t>
            </a:r>
          </a:p>
        </p:txBody>
      </p:sp>
      <p:sp>
        <p:nvSpPr>
          <p:cNvPr id="4" name="Content Placeholder 3">
            <a:extLst>
              <a:ext uri="{FF2B5EF4-FFF2-40B4-BE49-F238E27FC236}">
                <a16:creationId xmlns:a16="http://schemas.microsoft.com/office/drawing/2014/main" id="{C67EBA51-A321-35B6-0E83-2CF85678F182}"/>
              </a:ext>
            </a:extLst>
          </p:cNvPr>
          <p:cNvSpPr>
            <a:spLocks noGrp="1"/>
          </p:cNvSpPr>
          <p:nvPr>
            <p:ph sz="half" idx="1"/>
          </p:nvPr>
        </p:nvSpPr>
        <p:spPr/>
        <p:txBody>
          <a:bodyPr>
            <a:normAutofit fontScale="92500" lnSpcReduction="20000"/>
          </a:bodyPr>
          <a:lstStyle/>
          <a:p>
            <a:pPr>
              <a:buNone/>
            </a:pPr>
            <a:r>
              <a:rPr lang="en-US" sz="2000" i="1" dirty="0"/>
              <a:t>Required by the Code of Virginia </a:t>
            </a:r>
            <a:r>
              <a:rPr lang="en-US" sz="2000" i="1" dirty="0">
                <a:hlinkClick r:id="rId4"/>
              </a:rPr>
              <a:t>§22.1‑70.2.</a:t>
            </a:r>
            <a:endParaRPr lang="en-US" sz="2000" dirty="0"/>
          </a:p>
          <a:p>
            <a:pPr>
              <a:buFont typeface="Arial" panose="020B0604020202020204" pitchFamily="34" charset="0"/>
              <a:buChar char="•"/>
            </a:pPr>
            <a:r>
              <a:rPr lang="en-US" sz="2000" dirty="0">
                <a:effectLst/>
              </a:rPr>
              <a:t>Ensures school divisions provide clear, supportive guidance for safe and responsible technology use.</a:t>
            </a:r>
          </a:p>
          <a:p>
            <a:pPr>
              <a:buFont typeface="Arial" panose="020B0604020202020204" pitchFamily="34" charset="0"/>
              <a:buChar char="•"/>
            </a:pPr>
            <a:r>
              <a:rPr lang="en-US" sz="2000" dirty="0">
                <a:effectLst/>
              </a:rPr>
              <a:t>Encourages the use of appropriate digital tools that help students learn effectively.</a:t>
            </a:r>
          </a:p>
          <a:p>
            <a:pPr>
              <a:buFont typeface="Arial" panose="020B0604020202020204" pitchFamily="34" charset="0"/>
              <a:buChar char="•"/>
            </a:pPr>
            <a:r>
              <a:rPr lang="en-US" sz="2000" dirty="0">
                <a:effectLst/>
              </a:rPr>
              <a:t>Helps schools create safe, age‑appropriate digital environments through filtering and monitoring.</a:t>
            </a:r>
          </a:p>
          <a:p>
            <a:pPr>
              <a:buFont typeface="Arial" panose="020B0604020202020204" pitchFamily="34" charset="0"/>
              <a:buChar char="•"/>
            </a:pPr>
            <a:r>
              <a:rPr lang="en-US" sz="2000" dirty="0">
                <a:effectLst/>
              </a:rPr>
              <a:t>Reinforces the importance of teaching students how to navigate online spaces confidently and safely.</a:t>
            </a:r>
          </a:p>
          <a:p>
            <a:pPr>
              <a:buFont typeface="Arial" panose="020B0604020202020204" pitchFamily="34" charset="0"/>
              <a:buChar char="•"/>
            </a:pPr>
            <a:r>
              <a:rPr lang="en-US" sz="2000" dirty="0">
                <a:effectLst/>
              </a:rPr>
              <a:t>Promotes ongoing reflection and improvement through the required biennial review.</a:t>
            </a:r>
          </a:p>
          <a:p>
            <a:pPr>
              <a:buFont typeface="Arial" panose="020B0604020202020204" pitchFamily="34" charset="0"/>
              <a:buChar char="•"/>
            </a:pPr>
            <a:r>
              <a:rPr lang="en-US" sz="2000" dirty="0">
                <a:effectLst/>
              </a:rPr>
              <a:t>Ensures families and the community have transparent access to technology expectations.</a:t>
            </a:r>
          </a:p>
          <a:p>
            <a:pPr>
              <a:buFont typeface="Arial" panose="020B0604020202020204" pitchFamily="34" charset="0"/>
              <a:buChar char="•"/>
            </a:pPr>
            <a:r>
              <a:rPr lang="en-US" sz="2000" dirty="0">
                <a:effectLst/>
              </a:rPr>
              <a:t>Supports division leadership in building a culture of digital responsibility.</a:t>
            </a:r>
          </a:p>
          <a:p>
            <a:pPr>
              <a:buFont typeface="Arial" panose="020B0604020202020204" pitchFamily="34" charset="0"/>
              <a:buChar char="•"/>
            </a:pPr>
            <a:endParaRPr lang="en-US" sz="2000" dirty="0"/>
          </a:p>
        </p:txBody>
      </p:sp>
      <p:sp>
        <p:nvSpPr>
          <p:cNvPr id="5" name="Content Placeholder 4">
            <a:extLst>
              <a:ext uri="{FF2B5EF4-FFF2-40B4-BE49-F238E27FC236}">
                <a16:creationId xmlns:a16="http://schemas.microsoft.com/office/drawing/2014/main" id="{37FB0388-F626-2237-31D0-05303C190012}"/>
              </a:ext>
            </a:extLst>
          </p:cNvPr>
          <p:cNvSpPr>
            <a:spLocks noGrp="1"/>
          </p:cNvSpPr>
          <p:nvPr>
            <p:ph sz="half" idx="2"/>
          </p:nvPr>
        </p:nvSpPr>
        <p:spPr>
          <a:xfrm>
            <a:off x="6412522" y="1548622"/>
            <a:ext cx="4941277" cy="4628341"/>
          </a:xfrm>
        </p:spPr>
        <p:txBody>
          <a:bodyPr/>
          <a:lstStyle/>
          <a:p>
            <a:pPr marL="0" indent="0">
              <a:buNone/>
            </a:pPr>
            <a:r>
              <a:rPr lang="en-US" dirty="0">
                <a:solidFill>
                  <a:schemeClr val="tx1"/>
                </a:solidFill>
              </a:rPr>
              <a:t>NEW! </a:t>
            </a:r>
          </a:p>
          <a:p>
            <a:pPr marL="0" indent="0">
              <a:buNone/>
            </a:pPr>
            <a:r>
              <a:rPr lang="en-US" i="1" dirty="0">
                <a:solidFill>
                  <a:schemeClr val="tx1"/>
                </a:solidFill>
                <a:latin typeface="Times New Roman" panose="02020603050405020304" pitchFamily="18" charset="0"/>
                <a:cs typeface="Times New Roman" panose="02020603050405020304" pitchFamily="18" charset="0"/>
              </a:rPr>
              <a:t>(v) include a component on internet safety for students that is integrated in a division's instructional program that includes instruction on key modern digital safety topics, including online scams, misinformation, and content generated by artificial intelligence. </a:t>
            </a:r>
          </a:p>
          <a:p>
            <a:endParaRPr lang="en-US" dirty="0"/>
          </a:p>
        </p:txBody>
      </p:sp>
      <p:sp>
        <p:nvSpPr>
          <p:cNvPr id="3" name="Slide Number Placeholder 2">
            <a:extLst>
              <a:ext uri="{FF2B5EF4-FFF2-40B4-BE49-F238E27FC236}">
                <a16:creationId xmlns:a16="http://schemas.microsoft.com/office/drawing/2014/main" id="{65162193-E19C-856F-48D7-53832BA7C152}"/>
              </a:ext>
            </a:extLst>
          </p:cNvPr>
          <p:cNvSpPr>
            <a:spLocks noGrp="1"/>
          </p:cNvSpPr>
          <p:nvPr>
            <p:ph type="sldNum" sz="quarter" idx="12"/>
          </p:nvPr>
        </p:nvSpPr>
        <p:spPr/>
        <p:txBody>
          <a:bodyPr/>
          <a:lstStyle/>
          <a:p>
            <a:fld id="{B2102BAA-C61A-4A39-BDF1-4340D572B82C}" type="slidenum">
              <a:rPr lang="en-US" smtClean="0"/>
              <a:t>12</a:t>
            </a:fld>
            <a:endParaRPr lang="en-US"/>
          </a:p>
        </p:txBody>
      </p:sp>
    </p:spTree>
    <p:extLst>
      <p:ext uri="{BB962C8B-B14F-4D97-AF65-F5344CB8AC3E}">
        <p14:creationId xmlns:p14="http://schemas.microsoft.com/office/powerpoint/2010/main" val="4212214811"/>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DA563-6323-9AF3-381E-2C9BC469B5F5}"/>
              </a:ext>
            </a:extLst>
          </p:cNvPr>
          <p:cNvSpPr>
            <a:spLocks noGrp="1"/>
          </p:cNvSpPr>
          <p:nvPr>
            <p:ph type="title"/>
          </p:nvPr>
        </p:nvSpPr>
        <p:spPr/>
        <p:txBody>
          <a:bodyPr/>
          <a:lstStyle/>
          <a:p>
            <a:r>
              <a:rPr lang="en-US" dirty="0"/>
              <a:t>VDOE’s Acceptable Use Policy Guidance</a:t>
            </a:r>
          </a:p>
        </p:txBody>
      </p:sp>
      <p:sp>
        <p:nvSpPr>
          <p:cNvPr id="3" name="Slide Number Placeholder 2">
            <a:extLst>
              <a:ext uri="{FF2B5EF4-FFF2-40B4-BE49-F238E27FC236}">
                <a16:creationId xmlns:a16="http://schemas.microsoft.com/office/drawing/2014/main" id="{B3DC52FD-D019-4DFE-B8B8-20C1AD7C1A3B}"/>
              </a:ext>
            </a:extLst>
          </p:cNvPr>
          <p:cNvSpPr>
            <a:spLocks noGrp="1"/>
          </p:cNvSpPr>
          <p:nvPr>
            <p:ph type="sldNum" sz="quarter" idx="12"/>
          </p:nvPr>
        </p:nvSpPr>
        <p:spPr/>
        <p:txBody>
          <a:bodyPr/>
          <a:lstStyle/>
          <a:p>
            <a:fld id="{B2102BAA-C61A-4A39-BDF1-4340D572B82C}" type="slidenum">
              <a:rPr lang="en-US" smtClean="0"/>
              <a:t>13</a:t>
            </a:fld>
            <a:endParaRPr lang="en-US"/>
          </a:p>
        </p:txBody>
      </p:sp>
      <p:sp>
        <p:nvSpPr>
          <p:cNvPr id="4" name="Content Placeholder 3">
            <a:extLst>
              <a:ext uri="{FF2B5EF4-FFF2-40B4-BE49-F238E27FC236}">
                <a16:creationId xmlns:a16="http://schemas.microsoft.com/office/drawing/2014/main" id="{93A9AB54-C7B3-375C-6AC1-A858D56BC933}"/>
              </a:ext>
            </a:extLst>
          </p:cNvPr>
          <p:cNvSpPr>
            <a:spLocks noGrp="1"/>
          </p:cNvSpPr>
          <p:nvPr>
            <p:ph idx="1"/>
          </p:nvPr>
        </p:nvSpPr>
        <p:spPr>
          <a:xfrm>
            <a:off x="838200" y="1458930"/>
            <a:ext cx="10515600" cy="3910239"/>
          </a:xfrm>
        </p:spPr>
        <p:txBody>
          <a:bodyPr/>
          <a:lstStyle/>
          <a:p>
            <a:r>
              <a:rPr lang="en-US" sz="2400" dirty="0"/>
              <a:t>The Guidance for the </a:t>
            </a:r>
            <a:r>
              <a:rPr lang="en-US" sz="2400" dirty="0">
                <a:hlinkClick r:id="rId3"/>
              </a:rPr>
              <a:t>Acceptable Internet Use Policy | Virginia Department of Education</a:t>
            </a:r>
            <a:endParaRPr lang="en-US" sz="2400" dirty="0"/>
          </a:p>
          <a:p>
            <a:pPr lvl="1"/>
            <a:r>
              <a:rPr lang="en-US" sz="2000" dirty="0"/>
              <a:t>Encourages students to practice safe communication, protect personal information, and engage respectfully online.</a:t>
            </a:r>
          </a:p>
          <a:p>
            <a:pPr lvl="1"/>
            <a:r>
              <a:rPr lang="en-US" sz="2000" dirty="0"/>
              <a:t>Promotes digital citizenship and teaches students how to make positive choices in online environments.</a:t>
            </a:r>
          </a:p>
          <a:p>
            <a:pPr lvl="1"/>
            <a:r>
              <a:rPr lang="en-US" sz="2000" dirty="0"/>
              <a:t>Provides structures that help educators guide students toward productive, creative digital use.</a:t>
            </a:r>
          </a:p>
          <a:p>
            <a:pPr lvl="1"/>
            <a:r>
              <a:rPr lang="en-US" sz="2000" dirty="0"/>
              <a:t>Encourages age‑appropriate expectations that grow with students’ digital skills.</a:t>
            </a:r>
          </a:p>
          <a:p>
            <a:pPr lvl="1"/>
            <a:r>
              <a:rPr lang="en-US" sz="2000" dirty="0"/>
              <a:t>Reinforces the idea that students are trusted partners in maintaining a safe learning environment.</a:t>
            </a:r>
          </a:p>
          <a:p>
            <a:pPr lvl="1"/>
            <a:r>
              <a:rPr lang="en-US" sz="2000" dirty="0"/>
              <a:t>Supports divisions in aligning AUPs with broader cybersecurity and digital wellness efforts.</a:t>
            </a:r>
          </a:p>
        </p:txBody>
      </p:sp>
      <p:sp>
        <p:nvSpPr>
          <p:cNvPr id="7" name="TextBox 6">
            <a:extLst>
              <a:ext uri="{FF2B5EF4-FFF2-40B4-BE49-F238E27FC236}">
                <a16:creationId xmlns:a16="http://schemas.microsoft.com/office/drawing/2014/main" id="{E49AB507-1C1A-C036-27F8-9B1DF7B3347D}"/>
              </a:ext>
            </a:extLst>
          </p:cNvPr>
          <p:cNvSpPr txBox="1"/>
          <p:nvPr/>
        </p:nvSpPr>
        <p:spPr>
          <a:xfrm>
            <a:off x="1019909" y="5338583"/>
            <a:ext cx="10638692" cy="1200329"/>
          </a:xfrm>
          <a:prstGeom prst="rect">
            <a:avLst/>
          </a:prstGeom>
          <a:noFill/>
        </p:spPr>
        <p:txBody>
          <a:bodyPr wrap="square" rtlCol="0">
            <a:spAutoFit/>
          </a:bodyPr>
          <a:lstStyle/>
          <a:p>
            <a:r>
              <a:rPr lang="en-US" dirty="0"/>
              <a:t>Acceptable Use Policies (AUPs) are federally required for schools receiving E‑Rate (federal internet funding). Under CIPA, prioritizing student safety online through AUPs isn’t just best practice—it’s a condition of funding eligibility. Specifically, institutions must certify they’ve adopted and </a:t>
            </a:r>
            <a:r>
              <a:rPr lang="en-US" b="1" dirty="0"/>
              <a:t>enforce</a:t>
            </a:r>
            <a:r>
              <a:rPr lang="en-US" dirty="0"/>
              <a:t> Internet safety policies to qualify for these federal discounts.</a:t>
            </a:r>
          </a:p>
        </p:txBody>
      </p:sp>
    </p:spTree>
    <p:extLst>
      <p:ext uri="{BB962C8B-B14F-4D97-AF65-F5344CB8AC3E}">
        <p14:creationId xmlns:p14="http://schemas.microsoft.com/office/powerpoint/2010/main" val="3938069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25111-B7CF-0BA2-6EA0-C446031C5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962055-A838-2BB8-9DE8-5FDCBF2392DC}"/>
              </a:ext>
            </a:extLst>
          </p:cNvPr>
          <p:cNvSpPr>
            <a:spLocks noGrp="1"/>
          </p:cNvSpPr>
          <p:nvPr>
            <p:ph type="title"/>
          </p:nvPr>
        </p:nvSpPr>
        <p:spPr>
          <a:xfrm>
            <a:off x="0" y="0"/>
            <a:ext cx="12192000" cy="1323975"/>
          </a:xfrm>
        </p:spPr>
        <p:txBody>
          <a:bodyPr anchor="b">
            <a:normAutofit/>
          </a:bodyPr>
          <a:lstStyle/>
          <a:p>
            <a:r>
              <a:rPr lang="en-US"/>
              <a:t>Model Policy concerning Internet Safety</a:t>
            </a:r>
          </a:p>
        </p:txBody>
      </p:sp>
      <p:pic>
        <p:nvPicPr>
          <p:cNvPr id="9" name="Content Placeholder 8" descr="Children in classroom">
            <a:extLst>
              <a:ext uri="{FF2B5EF4-FFF2-40B4-BE49-F238E27FC236}">
                <a16:creationId xmlns:a16="http://schemas.microsoft.com/office/drawing/2014/main" id="{014BCBAD-11FF-68D4-E916-AD340F85901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136867"/>
            <a:ext cx="5181600" cy="3452628"/>
          </a:xfrm>
        </p:spPr>
      </p:pic>
      <p:sp>
        <p:nvSpPr>
          <p:cNvPr id="18" name="Slide Number Placeholder 4">
            <a:extLst>
              <a:ext uri="{FF2B5EF4-FFF2-40B4-BE49-F238E27FC236}">
                <a16:creationId xmlns:a16="http://schemas.microsoft.com/office/drawing/2014/main" id="{AFCC69AE-E189-C423-BEA5-94EAB9BDE5EE}"/>
              </a:ext>
            </a:extLst>
          </p:cNvPr>
          <p:cNvSpPr>
            <a:spLocks noGrp="1"/>
          </p:cNvSpPr>
          <p:nvPr>
            <p:ph type="sldNum" sz="quarter" idx="12"/>
          </p:nvPr>
        </p:nvSpPr>
        <p:spPr>
          <a:xfrm>
            <a:off x="8610600" y="6356350"/>
            <a:ext cx="2743200" cy="365125"/>
          </a:xfrm>
        </p:spPr>
        <p:txBody>
          <a:bodyPr/>
          <a:lstStyle/>
          <a:p>
            <a:pPr>
              <a:spcAft>
                <a:spcPts val="600"/>
              </a:spcAft>
            </a:pPr>
            <a:fld id="{B2102BAA-C61A-4A39-BDF1-4340D572B82C}" type="slidenum">
              <a:rPr lang="en-US" smtClean="0"/>
              <a:pPr>
                <a:spcAft>
                  <a:spcPts val="600"/>
                </a:spcAft>
              </a:pPr>
              <a:t>14</a:t>
            </a:fld>
            <a:endParaRPr lang="en-US"/>
          </a:p>
        </p:txBody>
      </p:sp>
      <p:graphicFrame>
        <p:nvGraphicFramePr>
          <p:cNvPr id="8" name="Diagram 7" descr="Outline of the Model Policy Concerning Internet Safety">
            <a:extLst>
              <a:ext uri="{FF2B5EF4-FFF2-40B4-BE49-F238E27FC236}">
                <a16:creationId xmlns:a16="http://schemas.microsoft.com/office/drawing/2014/main" id="{B1D2027E-8960-7D5C-D485-80A19D0A6E52}"/>
              </a:ext>
            </a:extLst>
          </p:cNvPr>
          <p:cNvGraphicFramePr/>
          <p:nvPr>
            <p:extLst>
              <p:ext uri="{D42A27DB-BD31-4B8C-83A1-F6EECF244321}">
                <p14:modId xmlns:p14="http://schemas.microsoft.com/office/powerpoint/2010/main" val="1844222492"/>
              </p:ext>
            </p:extLst>
          </p:nvPr>
        </p:nvGraphicFramePr>
        <p:xfrm>
          <a:off x="838200" y="1548622"/>
          <a:ext cx="5181600" cy="4628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23794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8E8F2B-AA1F-5E67-7280-BAC7658A9815}"/>
              </a:ext>
            </a:extLst>
          </p:cNvPr>
          <p:cNvSpPr>
            <a:spLocks noGrp="1"/>
          </p:cNvSpPr>
          <p:nvPr>
            <p:ph type="title"/>
          </p:nvPr>
        </p:nvSpPr>
        <p:spPr/>
        <p:txBody>
          <a:bodyPr/>
          <a:lstStyle/>
          <a:p>
            <a:r>
              <a:rPr lang="en-US" dirty="0"/>
              <a:t>Access</a:t>
            </a:r>
          </a:p>
        </p:txBody>
      </p:sp>
      <p:sp>
        <p:nvSpPr>
          <p:cNvPr id="5" name="Slide Number Placeholder 4">
            <a:extLst>
              <a:ext uri="{FF2B5EF4-FFF2-40B4-BE49-F238E27FC236}">
                <a16:creationId xmlns:a16="http://schemas.microsoft.com/office/drawing/2014/main" id="{1F11A40F-242C-6437-3564-254EDE62C6F4}"/>
              </a:ext>
            </a:extLst>
          </p:cNvPr>
          <p:cNvSpPr>
            <a:spLocks noGrp="1"/>
          </p:cNvSpPr>
          <p:nvPr>
            <p:ph type="sldNum" sz="quarter" idx="12"/>
          </p:nvPr>
        </p:nvSpPr>
        <p:spPr/>
        <p:txBody>
          <a:bodyPr/>
          <a:lstStyle/>
          <a:p>
            <a:fld id="{B2102BAA-C61A-4A39-BDF1-4340D572B82C}" type="slidenum">
              <a:rPr lang="en-US" smtClean="0"/>
              <a:t>15</a:t>
            </a:fld>
            <a:endParaRPr lang="en-US"/>
          </a:p>
        </p:txBody>
      </p:sp>
      <p:sp>
        <p:nvSpPr>
          <p:cNvPr id="7" name="Content Placeholder 6">
            <a:extLst>
              <a:ext uri="{FF2B5EF4-FFF2-40B4-BE49-F238E27FC236}">
                <a16:creationId xmlns:a16="http://schemas.microsoft.com/office/drawing/2014/main" id="{9152DD4A-CFAF-9E58-BC90-BA8C4D5F64C8}"/>
              </a:ext>
            </a:extLst>
          </p:cNvPr>
          <p:cNvSpPr>
            <a:spLocks noGrp="1"/>
          </p:cNvSpPr>
          <p:nvPr>
            <p:ph idx="1"/>
          </p:nvPr>
        </p:nvSpPr>
        <p:spPr/>
        <p:txBody>
          <a:bodyPr/>
          <a:lstStyle/>
          <a:p>
            <a:r>
              <a:rPr lang="en-US" sz="2400" dirty="0"/>
              <a:t>Ensures schools use monitoring, filtering, and limiting tools to create a protected online environment for students. </a:t>
            </a:r>
          </a:p>
          <a:p>
            <a:r>
              <a:rPr lang="en-US" sz="2400" dirty="0"/>
              <a:t>Clarifies that filtering must block harmful or unsafe content and still support safe digital access for students. </a:t>
            </a:r>
          </a:p>
          <a:p>
            <a:r>
              <a:rPr lang="en-US" sz="2400" dirty="0"/>
              <a:t>Encourages the use of data privacy agreements to protect student information when schools adopt new tools, including AI‑driven products. </a:t>
            </a:r>
          </a:p>
          <a:p>
            <a:r>
              <a:rPr lang="en-US" sz="2400" dirty="0"/>
              <a:t>Recommends that students receive introductory internet safety training before or at the time they receive access to school devices or internet. </a:t>
            </a:r>
          </a:p>
          <a:p>
            <a:r>
              <a:rPr lang="en-US" sz="2400" dirty="0"/>
              <a:t>Ensures that student expectations are written in clear, age‑appropriate language, so students understand how to stay safe online.</a:t>
            </a:r>
          </a:p>
        </p:txBody>
      </p:sp>
    </p:spTree>
    <p:extLst>
      <p:ext uri="{BB962C8B-B14F-4D97-AF65-F5344CB8AC3E}">
        <p14:creationId xmlns:p14="http://schemas.microsoft.com/office/powerpoint/2010/main" val="1679607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EAF20-2466-F32A-73DE-4A99F62EB3B8}"/>
              </a:ext>
            </a:extLst>
          </p:cNvPr>
          <p:cNvSpPr>
            <a:spLocks noGrp="1"/>
          </p:cNvSpPr>
          <p:nvPr>
            <p:ph type="title"/>
          </p:nvPr>
        </p:nvSpPr>
        <p:spPr/>
        <p:txBody>
          <a:bodyPr/>
          <a:lstStyle/>
          <a:p>
            <a:r>
              <a:rPr lang="en-US" dirty="0"/>
              <a:t>Use</a:t>
            </a:r>
          </a:p>
        </p:txBody>
      </p:sp>
      <p:sp>
        <p:nvSpPr>
          <p:cNvPr id="3" name="Slide Number Placeholder 2">
            <a:extLst>
              <a:ext uri="{FF2B5EF4-FFF2-40B4-BE49-F238E27FC236}">
                <a16:creationId xmlns:a16="http://schemas.microsoft.com/office/drawing/2014/main" id="{0C5F73D1-3F21-8CBB-52C0-B4B6CC64864C}"/>
              </a:ext>
            </a:extLst>
          </p:cNvPr>
          <p:cNvSpPr>
            <a:spLocks noGrp="1"/>
          </p:cNvSpPr>
          <p:nvPr>
            <p:ph type="sldNum" sz="quarter" idx="12"/>
          </p:nvPr>
        </p:nvSpPr>
        <p:spPr/>
        <p:txBody>
          <a:bodyPr/>
          <a:lstStyle/>
          <a:p>
            <a:fld id="{B2102BAA-C61A-4A39-BDF1-4340D572B82C}" type="slidenum">
              <a:rPr lang="en-US" smtClean="0"/>
              <a:t>16</a:t>
            </a:fld>
            <a:endParaRPr lang="en-US"/>
          </a:p>
        </p:txBody>
      </p:sp>
      <p:sp>
        <p:nvSpPr>
          <p:cNvPr id="4" name="Content Placeholder 3">
            <a:extLst>
              <a:ext uri="{FF2B5EF4-FFF2-40B4-BE49-F238E27FC236}">
                <a16:creationId xmlns:a16="http://schemas.microsoft.com/office/drawing/2014/main" id="{58E51C8D-A203-56B7-47C0-C375C671025A}"/>
              </a:ext>
            </a:extLst>
          </p:cNvPr>
          <p:cNvSpPr>
            <a:spLocks noGrp="1"/>
          </p:cNvSpPr>
          <p:nvPr>
            <p:ph idx="1"/>
          </p:nvPr>
        </p:nvSpPr>
        <p:spPr/>
        <p:txBody>
          <a:bodyPr/>
          <a:lstStyle/>
          <a:p>
            <a:r>
              <a:rPr lang="en-US" dirty="0"/>
              <a:t>Reinforces that safe use includes compliance with multiple federal privacy and safety laws to protect students and staff.</a:t>
            </a:r>
          </a:p>
          <a:p>
            <a:r>
              <a:rPr lang="en-US" dirty="0"/>
              <a:t>Recommends a local advisory group (parents, educators, students, law enforcement, community members) to regularly review tech use and safety expectations.</a:t>
            </a:r>
          </a:p>
          <a:p>
            <a:r>
              <a:rPr lang="en-US" dirty="0"/>
              <a:t>Encourages embedding internet safety into everyday school practices, aligning with policies on bullying, discrimination, and student conduct.</a:t>
            </a:r>
          </a:p>
          <a:p>
            <a:r>
              <a:rPr lang="en-US" dirty="0"/>
              <a:t>Emphasizes safe practices such as protecting personal information, showing respect online, evaluating reliable sources, and avoiding unsafe behaviors.</a:t>
            </a:r>
          </a:p>
        </p:txBody>
      </p:sp>
    </p:spTree>
    <p:extLst>
      <p:ext uri="{BB962C8B-B14F-4D97-AF65-F5344CB8AC3E}">
        <p14:creationId xmlns:p14="http://schemas.microsoft.com/office/powerpoint/2010/main" val="3428387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5944-6AA2-CEFA-EF68-5622361CF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0C6FB9-2E83-B4AE-3F71-C8A4B63E673F}"/>
              </a:ext>
            </a:extLst>
          </p:cNvPr>
          <p:cNvSpPr>
            <a:spLocks noGrp="1"/>
          </p:cNvSpPr>
          <p:nvPr>
            <p:ph type="title"/>
          </p:nvPr>
        </p:nvSpPr>
        <p:spPr/>
        <p:txBody>
          <a:bodyPr/>
          <a:lstStyle/>
          <a:p>
            <a:r>
              <a:rPr lang="en-US" dirty="0"/>
              <a:t>Design</a:t>
            </a:r>
          </a:p>
        </p:txBody>
      </p:sp>
      <p:sp>
        <p:nvSpPr>
          <p:cNvPr id="3" name="Slide Number Placeholder 2">
            <a:extLst>
              <a:ext uri="{FF2B5EF4-FFF2-40B4-BE49-F238E27FC236}">
                <a16:creationId xmlns:a16="http://schemas.microsoft.com/office/drawing/2014/main" id="{3EC91982-499F-EFD6-D83F-30485BC3E8E3}"/>
              </a:ext>
            </a:extLst>
          </p:cNvPr>
          <p:cNvSpPr>
            <a:spLocks noGrp="1"/>
          </p:cNvSpPr>
          <p:nvPr>
            <p:ph type="sldNum" sz="quarter" idx="12"/>
          </p:nvPr>
        </p:nvSpPr>
        <p:spPr/>
        <p:txBody>
          <a:bodyPr/>
          <a:lstStyle/>
          <a:p>
            <a:fld id="{B2102BAA-C61A-4A39-BDF1-4340D572B82C}" type="slidenum">
              <a:rPr lang="en-US" smtClean="0"/>
              <a:t>17</a:t>
            </a:fld>
            <a:endParaRPr lang="en-US"/>
          </a:p>
        </p:txBody>
      </p:sp>
      <p:sp>
        <p:nvSpPr>
          <p:cNvPr id="4" name="Content Placeholder 3">
            <a:extLst>
              <a:ext uri="{FF2B5EF4-FFF2-40B4-BE49-F238E27FC236}">
                <a16:creationId xmlns:a16="http://schemas.microsoft.com/office/drawing/2014/main" id="{3CCCF978-5822-F218-21FD-CAB90A50601F}"/>
              </a:ext>
            </a:extLst>
          </p:cNvPr>
          <p:cNvSpPr>
            <a:spLocks noGrp="1"/>
          </p:cNvSpPr>
          <p:nvPr>
            <p:ph idx="1"/>
          </p:nvPr>
        </p:nvSpPr>
        <p:spPr/>
        <p:txBody>
          <a:bodyPr/>
          <a:lstStyle/>
          <a:p>
            <a:r>
              <a:rPr lang="en-US" sz="2000" dirty="0"/>
              <a:t>Embeds digital citizenship into strategic planning, making safety part of the broader instructional vision. </a:t>
            </a:r>
          </a:p>
          <a:p>
            <a:r>
              <a:rPr lang="en-US" sz="2000" dirty="0"/>
              <a:t>Guides educators to design technology‑enabled lessons that support empowered learning, communication, collaboration, innovation, and digital citizenship. </a:t>
            </a:r>
          </a:p>
          <a:p>
            <a:r>
              <a:rPr lang="en-US" sz="2000" dirty="0"/>
              <a:t>Encourages digital wellness practices such as healthy screen time limits, breaks, and balanced classroom use of technology—especially in elementary grades. </a:t>
            </a:r>
          </a:p>
          <a:p>
            <a:r>
              <a:rPr lang="en-US" sz="2000" dirty="0"/>
              <a:t>Encourages divisions to offer community safety resources, such as online courses, programs, and guides for families. </a:t>
            </a:r>
          </a:p>
          <a:p>
            <a:r>
              <a:rPr lang="en-US" sz="2000" dirty="0"/>
              <a:t>Requires integration of the Digital Learning Integration (DLI) Standards, including respect, privacy, cybersecurity, digital literacy, and responsible communication. </a:t>
            </a:r>
          </a:p>
          <a:p>
            <a:r>
              <a:rPr lang="en-US" sz="2000" dirty="0"/>
              <a:t>Supports educators with professional development that includes collaboration with law enforcement and digital safety experts.</a:t>
            </a:r>
          </a:p>
        </p:txBody>
      </p:sp>
    </p:spTree>
    <p:extLst>
      <p:ext uri="{BB962C8B-B14F-4D97-AF65-F5344CB8AC3E}">
        <p14:creationId xmlns:p14="http://schemas.microsoft.com/office/powerpoint/2010/main" val="1549118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FF03F-A976-AA79-6615-6A0ABCFFBBE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B354AB-3AEA-B972-A218-0968982931C2}"/>
              </a:ext>
            </a:extLst>
          </p:cNvPr>
          <p:cNvSpPr>
            <a:spLocks noGrp="1"/>
          </p:cNvSpPr>
          <p:nvPr>
            <p:ph type="sldNum" sz="quarter" idx="12"/>
          </p:nvPr>
        </p:nvSpPr>
        <p:spPr/>
        <p:txBody>
          <a:bodyPr/>
          <a:lstStyle/>
          <a:p>
            <a:fld id="{B2102BAA-C61A-4A39-BDF1-4340D572B82C}" type="slidenum">
              <a:rPr lang="en-US" smtClean="0"/>
              <a:t>18</a:t>
            </a:fld>
            <a:endParaRPr lang="en-US"/>
          </a:p>
        </p:txBody>
      </p:sp>
      <p:graphicFrame>
        <p:nvGraphicFramePr>
          <p:cNvPr id="5" name="Diagram 4">
            <a:extLst>
              <a:ext uri="{FF2B5EF4-FFF2-40B4-BE49-F238E27FC236}">
                <a16:creationId xmlns:a16="http://schemas.microsoft.com/office/drawing/2014/main" id="{F1C7E028-5F94-E1D1-B4A3-0520520900C7}"/>
              </a:ext>
            </a:extLst>
          </p:cNvPr>
          <p:cNvGraphicFramePr/>
          <p:nvPr>
            <p:extLst>
              <p:ext uri="{D42A27DB-BD31-4B8C-83A1-F6EECF244321}">
                <p14:modId xmlns:p14="http://schemas.microsoft.com/office/powerpoint/2010/main" val="4239553118"/>
              </p:ext>
            </p:extLst>
          </p:nvPr>
        </p:nvGraphicFramePr>
        <p:xfrm>
          <a:off x="1268046" y="316523"/>
          <a:ext cx="9655908" cy="5868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5542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E9794-0E8F-9561-7043-E50C6BA10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939B2-CB35-F42D-AA34-17ECBCF2636F}"/>
              </a:ext>
            </a:extLst>
          </p:cNvPr>
          <p:cNvSpPr>
            <a:spLocks noGrp="1"/>
          </p:cNvSpPr>
          <p:nvPr>
            <p:ph type="title"/>
          </p:nvPr>
        </p:nvSpPr>
        <p:spPr/>
        <p:txBody>
          <a:bodyPr>
            <a:noAutofit/>
          </a:bodyPr>
          <a:lstStyle/>
          <a:p>
            <a:r>
              <a:rPr lang="en-US" sz="4000" dirty="0">
                <a:latin typeface="Aptos"/>
                <a:cs typeface="Times New Roman"/>
                <a:hlinkClick r:id="rId3">
                  <a:extLst>
                    <a:ext uri="{A12FA001-AC4F-418D-AE19-62706E023703}">
                      <ahyp:hlinkClr xmlns:ahyp="http://schemas.microsoft.com/office/drawing/2018/hyperlinkcolor" val="tx"/>
                    </a:ext>
                  </a:extLst>
                </a:hlinkClick>
              </a:rPr>
              <a:t>2020 Digital Learning Integration </a:t>
            </a:r>
            <a:br>
              <a:rPr lang="en-US" sz="4000" dirty="0">
                <a:latin typeface="Aptos"/>
                <a:cs typeface="Times New Roman"/>
                <a:hlinkClick r:id="rId3">
                  <a:extLst>
                    <a:ext uri="{A12FA001-AC4F-418D-AE19-62706E023703}">
                      <ahyp:hlinkClr xmlns:ahyp="http://schemas.microsoft.com/office/drawing/2018/hyperlinkcolor" val="tx"/>
                    </a:ext>
                  </a:extLst>
                </a:hlinkClick>
              </a:rPr>
            </a:br>
            <a:r>
              <a:rPr lang="en-US" sz="4000" i="1" dirty="0">
                <a:latin typeface="Aptos"/>
                <a:cs typeface="Times New Roman"/>
                <a:hlinkClick r:id="rId3">
                  <a:extLst>
                    <a:ext uri="{A12FA001-AC4F-418D-AE19-62706E023703}">
                      <ahyp:hlinkClr xmlns:ahyp="http://schemas.microsoft.com/office/drawing/2018/hyperlinkcolor" val="tx"/>
                    </a:ext>
                  </a:extLst>
                </a:hlinkClick>
              </a:rPr>
              <a:t>Standards of Learning </a:t>
            </a:r>
            <a:endParaRPr lang="en-US" sz="4000" dirty="0">
              <a:solidFill>
                <a:schemeClr val="bg2"/>
              </a:solidFill>
              <a:latin typeface="Aptos"/>
              <a:cs typeface="Times New Roman"/>
            </a:endParaRPr>
          </a:p>
        </p:txBody>
      </p:sp>
      <p:sp>
        <p:nvSpPr>
          <p:cNvPr id="5" name="Slide Number Placeholder 4">
            <a:extLst>
              <a:ext uri="{FF2B5EF4-FFF2-40B4-BE49-F238E27FC236}">
                <a16:creationId xmlns:a16="http://schemas.microsoft.com/office/drawing/2014/main" id="{C8B20D71-1A05-FDFA-440C-DA73D5D0D5F9}"/>
              </a:ext>
            </a:extLst>
          </p:cNvPr>
          <p:cNvSpPr>
            <a:spLocks noGrp="1"/>
          </p:cNvSpPr>
          <p:nvPr>
            <p:ph type="sldNum" sz="quarter" idx="12"/>
          </p:nvPr>
        </p:nvSpPr>
        <p:spPr/>
        <p:txBody>
          <a:bodyPr/>
          <a:lstStyle/>
          <a:p>
            <a:fld id="{B2102BAA-C61A-4A39-BDF1-4340D572B82C}" type="slidenum">
              <a:rPr lang="en-US" smtClean="0">
                <a:latin typeface="Times New Roman"/>
                <a:cs typeface="Times New Roman"/>
              </a:rPr>
              <a:t>19</a:t>
            </a:fld>
            <a:endParaRPr lang="en-US">
              <a:latin typeface="Times New Roman"/>
              <a:cs typeface="Times New Roman"/>
            </a:endParaRPr>
          </a:p>
        </p:txBody>
      </p:sp>
      <p:graphicFrame>
        <p:nvGraphicFramePr>
          <p:cNvPr id="10" name="Content Placeholder 9">
            <a:extLst>
              <a:ext uri="{FF2B5EF4-FFF2-40B4-BE49-F238E27FC236}">
                <a16:creationId xmlns:a16="http://schemas.microsoft.com/office/drawing/2014/main" id="{108D511C-54EC-2CAF-5E73-8640A0E2553E}"/>
              </a:ext>
            </a:extLst>
          </p:cNvPr>
          <p:cNvGraphicFramePr>
            <a:graphicFrameLocks noGrp="1"/>
          </p:cNvGraphicFramePr>
          <p:nvPr>
            <p:ph idx="1"/>
            <p:extLst>
              <p:ext uri="{D42A27DB-BD31-4B8C-83A1-F6EECF244321}">
                <p14:modId xmlns:p14="http://schemas.microsoft.com/office/powerpoint/2010/main" val="3931032932"/>
              </p:ext>
            </p:extLst>
          </p:nvPr>
        </p:nvGraphicFramePr>
        <p:xfrm>
          <a:off x="838200" y="1458913"/>
          <a:ext cx="10515600" cy="47180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8479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056F4-F4F3-CF4F-E82C-842298B4E7E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94EA15-99F4-4ABB-CADE-2D55EEDF21E9}"/>
              </a:ext>
            </a:extLst>
          </p:cNvPr>
          <p:cNvSpPr txBox="1"/>
          <p:nvPr/>
        </p:nvSpPr>
        <p:spPr>
          <a:xfrm>
            <a:off x="838201" y="1298235"/>
            <a:ext cx="8582247" cy="4628341"/>
          </a:xfrm>
          <a:prstGeom prst="rect">
            <a:avLst/>
          </a:prstGeom>
        </p:spPr>
        <p:txBody>
          <a:bodyPr vert="horz" lIns="0" tIns="0" rIns="0" bIns="0" rtlCol="0">
            <a:normAutofit/>
          </a:bodyPr>
          <a:lstStyle/>
          <a:p>
            <a:pPr>
              <a:spcAft>
                <a:spcPts val="1200"/>
              </a:spcAft>
              <a:buClr>
                <a:schemeClr val="accent1"/>
              </a:buClr>
            </a:pPr>
            <a:r>
              <a:rPr lang="en-US" sz="2800" b="1" dirty="0">
                <a:latin typeface="Aptos" panose="020B0004020202020204" pitchFamily="34" charset="0"/>
              </a:rPr>
              <a:t>Calypso Gilstrap| </a:t>
            </a:r>
            <a:r>
              <a:rPr lang="en-US" sz="2800" dirty="0">
                <a:latin typeface="Aptos" panose="020B0004020202020204" pitchFamily="34" charset="0"/>
              </a:rPr>
              <a:t>Executive Director</a:t>
            </a:r>
          </a:p>
          <a:p>
            <a:pPr marR="236214">
              <a:spcAft>
                <a:spcPts val="1200"/>
              </a:spcAft>
              <a:buClr>
                <a:schemeClr val="accent1"/>
              </a:buClr>
            </a:pPr>
            <a:r>
              <a:rPr lang="en-US" sz="2800" dirty="0">
                <a:latin typeface="Aptos" panose="020B0004020202020204" pitchFamily="34" charset="0"/>
              </a:rPr>
              <a:t>Office of Innovation</a:t>
            </a:r>
          </a:p>
          <a:p>
            <a:pPr defTabSz="914377">
              <a:spcAft>
                <a:spcPts val="1200"/>
              </a:spcAft>
              <a:buClr>
                <a:srgbClr val="003C71"/>
              </a:buClr>
              <a:defRPr/>
            </a:pPr>
            <a:r>
              <a:rPr lang="en-US" sz="2800" b="1" dirty="0">
                <a:latin typeface="Aptos" panose="020B0004020202020204" pitchFamily="34" charset="0"/>
                <a:hlinkClick r:id="rId3"/>
              </a:rPr>
              <a:t>innovation@doe.virginia.gov</a:t>
            </a:r>
            <a:r>
              <a:rPr lang="en-US" sz="2800" b="1" dirty="0">
                <a:latin typeface="Aptos" panose="020B0004020202020204" pitchFamily="34" charset="0"/>
              </a:rPr>
              <a:t> </a:t>
            </a:r>
            <a:endParaRPr lang="en-US" sz="2800" dirty="0">
              <a:latin typeface="Aptos" panose="020B0004020202020204" pitchFamily="34" charset="0"/>
            </a:endParaRPr>
          </a:p>
        </p:txBody>
      </p:sp>
      <p:pic>
        <p:nvPicPr>
          <p:cNvPr id="4" name="object 4">
            <a:extLst>
              <a:ext uri="{FF2B5EF4-FFF2-40B4-BE49-F238E27FC236}">
                <a16:creationId xmlns:a16="http://schemas.microsoft.com/office/drawing/2014/main" id="{799ED9CE-0D75-3683-A365-F451C4187FDB}"/>
              </a:ext>
            </a:extLst>
          </p:cNvPr>
          <p:cNvPicPr/>
          <p:nvPr/>
        </p:nvPicPr>
        <p:blipFill>
          <a:blip r:embed="rId4" cstate="print"/>
          <a:stretch>
            <a:fillRect/>
          </a:stretch>
        </p:blipFill>
        <p:spPr>
          <a:xfrm>
            <a:off x="6172200" y="2165820"/>
            <a:ext cx="5181600" cy="3393947"/>
          </a:xfrm>
          <a:prstGeom prst="rect">
            <a:avLst/>
          </a:prstGeom>
          <a:noFill/>
        </p:spPr>
      </p:pic>
    </p:spTree>
    <p:extLst>
      <p:ext uri="{BB962C8B-B14F-4D97-AF65-F5344CB8AC3E}">
        <p14:creationId xmlns:p14="http://schemas.microsoft.com/office/powerpoint/2010/main" val="2471570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F328F-FCAA-2484-F874-CCC4D5393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254A90-2F62-3B3A-CBA5-4B1E66E92C98}"/>
              </a:ext>
            </a:extLst>
          </p:cNvPr>
          <p:cNvSpPr>
            <a:spLocks noGrp="1"/>
          </p:cNvSpPr>
          <p:nvPr>
            <p:ph type="title"/>
          </p:nvPr>
        </p:nvSpPr>
        <p:spPr/>
        <p:txBody>
          <a:bodyPr>
            <a:noAutofit/>
          </a:bodyPr>
          <a:lstStyle/>
          <a:p>
            <a:r>
              <a:rPr lang="en-US" sz="4000" dirty="0">
                <a:latin typeface="Aptos"/>
                <a:cs typeface="Times New Roman"/>
              </a:rPr>
              <a:t>2024 Computer Science </a:t>
            </a:r>
            <a:br>
              <a:rPr lang="en-US" sz="4000" dirty="0">
                <a:latin typeface="Aptos"/>
                <a:cs typeface="Times New Roman"/>
              </a:rPr>
            </a:br>
            <a:r>
              <a:rPr lang="en-US" sz="4000" i="1" dirty="0">
                <a:latin typeface="Aptos"/>
                <a:cs typeface="Times New Roman"/>
              </a:rPr>
              <a:t>Standards of Learning</a:t>
            </a:r>
            <a:endParaRPr lang="en-US" sz="4000" i="1" dirty="0">
              <a:solidFill>
                <a:schemeClr val="bg2"/>
              </a:solidFill>
              <a:latin typeface="Aptos"/>
              <a:cs typeface="Times New Roman"/>
            </a:endParaRPr>
          </a:p>
        </p:txBody>
      </p:sp>
      <p:sp>
        <p:nvSpPr>
          <p:cNvPr id="5" name="Slide Number Placeholder 4">
            <a:extLst>
              <a:ext uri="{FF2B5EF4-FFF2-40B4-BE49-F238E27FC236}">
                <a16:creationId xmlns:a16="http://schemas.microsoft.com/office/drawing/2014/main" id="{4F6D197E-6833-C91A-26FB-D2E76D5298F1}"/>
              </a:ext>
            </a:extLst>
          </p:cNvPr>
          <p:cNvSpPr>
            <a:spLocks noGrp="1"/>
          </p:cNvSpPr>
          <p:nvPr>
            <p:ph type="sldNum" sz="quarter" idx="12"/>
          </p:nvPr>
        </p:nvSpPr>
        <p:spPr/>
        <p:txBody>
          <a:bodyPr/>
          <a:lstStyle/>
          <a:p>
            <a:fld id="{B2102BAA-C61A-4A39-BDF1-4340D572B82C}" type="slidenum">
              <a:rPr lang="en-US" smtClean="0">
                <a:latin typeface="Times New Roman"/>
                <a:cs typeface="Times New Roman"/>
              </a:rPr>
              <a:t>20</a:t>
            </a:fld>
            <a:endParaRPr lang="en-US">
              <a:latin typeface="Times New Roman"/>
              <a:cs typeface="Times New Roman"/>
            </a:endParaRPr>
          </a:p>
        </p:txBody>
      </p:sp>
      <p:graphicFrame>
        <p:nvGraphicFramePr>
          <p:cNvPr id="10" name="Content Placeholder 9">
            <a:extLst>
              <a:ext uri="{FF2B5EF4-FFF2-40B4-BE49-F238E27FC236}">
                <a16:creationId xmlns:a16="http://schemas.microsoft.com/office/drawing/2014/main" id="{CFAF4A13-F55C-E726-4457-DBEBC0ECE3EA}"/>
              </a:ext>
            </a:extLst>
          </p:cNvPr>
          <p:cNvGraphicFramePr>
            <a:graphicFrameLocks noGrp="1"/>
          </p:cNvGraphicFramePr>
          <p:nvPr>
            <p:ph idx="1"/>
            <p:extLst>
              <p:ext uri="{D42A27DB-BD31-4B8C-83A1-F6EECF244321}">
                <p14:modId xmlns:p14="http://schemas.microsoft.com/office/powerpoint/2010/main" val="3969635810"/>
              </p:ext>
            </p:extLst>
          </p:nvPr>
        </p:nvGraphicFramePr>
        <p:xfrm>
          <a:off x="838200" y="1458913"/>
          <a:ext cx="10515600" cy="4718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7444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30EA687-931F-8CEE-88DF-6E51DC6D874A}"/>
              </a:ext>
            </a:extLst>
          </p:cNvPr>
          <p:cNvSpPr>
            <a:spLocks noGrp="1"/>
          </p:cNvSpPr>
          <p:nvPr>
            <p:ph type="sldNum" sz="quarter" idx="12"/>
          </p:nvPr>
        </p:nvSpPr>
        <p:spPr/>
        <p:txBody>
          <a:bodyPr/>
          <a:lstStyle/>
          <a:p>
            <a:fld id="{B2102BAA-C61A-4A39-BDF1-4340D572B82C}" type="slidenum">
              <a:rPr lang="en-US" smtClean="0"/>
              <a:t>21</a:t>
            </a:fld>
            <a:endParaRPr lang="en-US"/>
          </a:p>
        </p:txBody>
      </p:sp>
      <p:graphicFrame>
        <p:nvGraphicFramePr>
          <p:cNvPr id="7" name="Diagram 6">
            <a:extLst>
              <a:ext uri="{FF2B5EF4-FFF2-40B4-BE49-F238E27FC236}">
                <a16:creationId xmlns:a16="http://schemas.microsoft.com/office/drawing/2014/main" id="{AFC9F449-77AF-901A-79B3-EF81C842FFA4}"/>
              </a:ext>
            </a:extLst>
          </p:cNvPr>
          <p:cNvGraphicFramePr/>
          <p:nvPr>
            <p:extLst>
              <p:ext uri="{D42A27DB-BD31-4B8C-83A1-F6EECF244321}">
                <p14:modId xmlns:p14="http://schemas.microsoft.com/office/powerpoint/2010/main" val="616703176"/>
              </p:ext>
            </p:extLst>
          </p:nvPr>
        </p:nvGraphicFramePr>
        <p:xfrm>
          <a:off x="753259" y="310592"/>
          <a:ext cx="10183446" cy="5933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5750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A36CC9-64DB-8065-F6DC-BB90E66D9BB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2102BAA-C61A-4A39-BDF1-4340D572B82C}" type="slidenum">
              <a:rPr lang="en-US" smtClean="0"/>
              <a:pPr>
                <a:spcAft>
                  <a:spcPts val="600"/>
                </a:spcAft>
              </a:pPr>
              <a:t>22</a:t>
            </a:fld>
            <a:endParaRPr lang="en-US"/>
          </a:p>
        </p:txBody>
      </p:sp>
      <p:graphicFrame>
        <p:nvGraphicFramePr>
          <p:cNvPr id="12" name="Content Placeholder 7">
            <a:extLst>
              <a:ext uri="{FF2B5EF4-FFF2-40B4-BE49-F238E27FC236}">
                <a16:creationId xmlns:a16="http://schemas.microsoft.com/office/drawing/2014/main" id="{6AA25241-0901-08F5-7B43-C02D91555E97}"/>
              </a:ext>
            </a:extLst>
          </p:cNvPr>
          <p:cNvGraphicFramePr>
            <a:graphicFrameLocks noGrp="1"/>
          </p:cNvGraphicFramePr>
          <p:nvPr>
            <p:ph idx="1"/>
            <p:extLst>
              <p:ext uri="{D42A27DB-BD31-4B8C-83A1-F6EECF244321}">
                <p14:modId xmlns:p14="http://schemas.microsoft.com/office/powerpoint/2010/main" val="801571748"/>
              </p:ext>
            </p:extLst>
          </p:nvPr>
        </p:nvGraphicFramePr>
        <p:xfrm>
          <a:off x="838200" y="743822"/>
          <a:ext cx="10515600" cy="4718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506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F4D9B-6F7A-7364-5C43-818321846F1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71AE69-4B68-00C2-CAEC-B99AE0D6C93C}"/>
              </a:ext>
            </a:extLst>
          </p:cNvPr>
          <p:cNvSpPr>
            <a:spLocks noGrp="1"/>
          </p:cNvSpPr>
          <p:nvPr>
            <p:ph type="sldNum" sz="quarter" idx="12"/>
          </p:nvPr>
        </p:nvSpPr>
        <p:spPr/>
        <p:txBody>
          <a:bodyPr/>
          <a:lstStyle/>
          <a:p>
            <a:fld id="{B2102BAA-C61A-4A39-BDF1-4340D572B82C}" type="slidenum">
              <a:rPr lang="en-US" smtClean="0"/>
              <a:t>23</a:t>
            </a:fld>
            <a:endParaRPr lang="en-US"/>
          </a:p>
        </p:txBody>
      </p:sp>
      <p:graphicFrame>
        <p:nvGraphicFramePr>
          <p:cNvPr id="5" name="Diagram 4">
            <a:extLst>
              <a:ext uri="{FF2B5EF4-FFF2-40B4-BE49-F238E27FC236}">
                <a16:creationId xmlns:a16="http://schemas.microsoft.com/office/drawing/2014/main" id="{39DBA200-4775-E417-B3CC-2120519E1362}"/>
              </a:ext>
            </a:extLst>
          </p:cNvPr>
          <p:cNvGraphicFramePr/>
          <p:nvPr>
            <p:extLst>
              <p:ext uri="{D42A27DB-BD31-4B8C-83A1-F6EECF244321}">
                <p14:modId xmlns:p14="http://schemas.microsoft.com/office/powerpoint/2010/main" val="1739557249"/>
              </p:ext>
            </p:extLst>
          </p:nvPr>
        </p:nvGraphicFramePr>
        <p:xfrm>
          <a:off x="1268046" y="316523"/>
          <a:ext cx="9655908" cy="5868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1213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1D97E-2861-CC07-16E0-7723D0B70B4E}"/>
              </a:ext>
            </a:extLst>
          </p:cNvPr>
          <p:cNvSpPr>
            <a:spLocks noGrp="1"/>
          </p:cNvSpPr>
          <p:nvPr>
            <p:ph type="title"/>
          </p:nvPr>
        </p:nvSpPr>
        <p:spPr>
          <a:xfrm>
            <a:off x="0" y="0"/>
            <a:ext cx="12192000" cy="1323975"/>
          </a:xfrm>
        </p:spPr>
        <p:txBody>
          <a:bodyPr anchor="b">
            <a:normAutofit/>
          </a:bodyPr>
          <a:lstStyle/>
          <a:p>
            <a:r>
              <a:rPr lang="en-US" dirty="0"/>
              <a:t>Webinars Series Starts July 14</a:t>
            </a:r>
          </a:p>
        </p:txBody>
      </p:sp>
      <p:pic>
        <p:nvPicPr>
          <p:cNvPr id="22" name="Content Placeholder 21">
            <a:extLst>
              <a:ext uri="{FF2B5EF4-FFF2-40B4-BE49-F238E27FC236}">
                <a16:creationId xmlns:a16="http://schemas.microsoft.com/office/drawing/2014/main" id="{CD69C79E-E3B5-AE31-2E92-2F9A60615621}"/>
              </a:ext>
            </a:extLst>
          </p:cNvPr>
          <p:cNvPicPr>
            <a:picLocks noGrp="1" noChangeAspect="1"/>
          </p:cNvPicPr>
          <p:nvPr>
            <p:ph sz="half" idx="1"/>
          </p:nvPr>
        </p:nvPicPr>
        <p:blipFill>
          <a:blip r:embed="rId2"/>
          <a:stretch>
            <a:fillRect/>
          </a:stretch>
        </p:blipFill>
        <p:spPr>
          <a:xfrm>
            <a:off x="838201" y="1323976"/>
            <a:ext cx="4221040" cy="4221040"/>
          </a:xfrm>
          <a:prstGeom prst="rect">
            <a:avLst/>
          </a:prstGeom>
          <a:noFill/>
        </p:spPr>
      </p:pic>
      <p:sp>
        <p:nvSpPr>
          <p:cNvPr id="18" name="Content Placeholder 17">
            <a:extLst>
              <a:ext uri="{FF2B5EF4-FFF2-40B4-BE49-F238E27FC236}">
                <a16:creationId xmlns:a16="http://schemas.microsoft.com/office/drawing/2014/main" id="{30B5E323-8CA1-D99E-78F3-051B2812E4BA}"/>
              </a:ext>
            </a:extLst>
          </p:cNvPr>
          <p:cNvSpPr>
            <a:spLocks noGrp="1"/>
          </p:cNvSpPr>
          <p:nvPr>
            <p:ph sz="half" idx="2"/>
          </p:nvPr>
        </p:nvSpPr>
        <p:spPr>
          <a:xfrm>
            <a:off x="5345723" y="1548622"/>
            <a:ext cx="6008077" cy="3996393"/>
          </a:xfrm>
        </p:spPr>
        <p:txBody>
          <a:bodyPr>
            <a:normAutofit/>
          </a:bodyPr>
          <a:lstStyle/>
          <a:p>
            <a:r>
              <a:rPr lang="en-US" sz="2600" dirty="0"/>
              <a:t>July 14: Digital Learning Integration </a:t>
            </a:r>
            <a:r>
              <a:rPr lang="en-US" sz="2600" i="1" dirty="0"/>
              <a:t>Standards of Learning</a:t>
            </a:r>
            <a:r>
              <a:rPr lang="en-US" sz="2600" dirty="0"/>
              <a:t>, ITRT, and Librarian Supports and Resources </a:t>
            </a:r>
          </a:p>
          <a:p>
            <a:r>
              <a:rPr lang="en-US" sz="2600" dirty="0"/>
              <a:t>August 11: VDOE Policy Updates and Internet Safety </a:t>
            </a:r>
          </a:p>
          <a:p>
            <a:r>
              <a:rPr lang="en-US" sz="2600" dirty="0"/>
              <a:t>September 15: GoOpenVA  </a:t>
            </a:r>
          </a:p>
          <a:p>
            <a:r>
              <a:rPr lang="en-US" sz="2600" dirty="0"/>
              <a:t>October 13: Digital Learning and AI Strategies </a:t>
            </a:r>
          </a:p>
          <a:p>
            <a:r>
              <a:rPr lang="en-US" sz="2600" dirty="0"/>
              <a:t>November 10: 2027 DLI SOL Update </a:t>
            </a:r>
          </a:p>
          <a:p>
            <a:pPr marL="0" indent="0">
              <a:buNone/>
            </a:pPr>
            <a:endParaRPr lang="en-US" sz="2600" dirty="0"/>
          </a:p>
        </p:txBody>
      </p:sp>
      <p:sp>
        <p:nvSpPr>
          <p:cNvPr id="3" name="Slide Number Placeholder 2">
            <a:extLst>
              <a:ext uri="{FF2B5EF4-FFF2-40B4-BE49-F238E27FC236}">
                <a16:creationId xmlns:a16="http://schemas.microsoft.com/office/drawing/2014/main" id="{103250AA-BB83-BC55-4413-E44D2998C46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2102BAA-C61A-4A39-BDF1-4340D572B82C}" type="slidenum">
              <a:rPr lang="en-US" smtClean="0"/>
              <a:pPr>
                <a:spcAft>
                  <a:spcPts val="600"/>
                </a:spcAft>
              </a:pPr>
              <a:t>24</a:t>
            </a:fld>
            <a:endParaRPr lang="en-US"/>
          </a:p>
        </p:txBody>
      </p:sp>
      <p:sp>
        <p:nvSpPr>
          <p:cNvPr id="24" name="TextBox 23">
            <a:extLst>
              <a:ext uri="{FF2B5EF4-FFF2-40B4-BE49-F238E27FC236}">
                <a16:creationId xmlns:a16="http://schemas.microsoft.com/office/drawing/2014/main" id="{C02B2AB3-E21F-484E-1BBD-C9880CABE1AF}"/>
              </a:ext>
            </a:extLst>
          </p:cNvPr>
          <p:cNvSpPr txBox="1"/>
          <p:nvPr/>
        </p:nvSpPr>
        <p:spPr>
          <a:xfrm>
            <a:off x="1160583" y="5360349"/>
            <a:ext cx="3411416" cy="369332"/>
          </a:xfrm>
          <a:prstGeom prst="rect">
            <a:avLst/>
          </a:prstGeom>
          <a:noFill/>
        </p:spPr>
        <p:txBody>
          <a:bodyPr wrap="square">
            <a:spAutoFit/>
          </a:bodyPr>
          <a:lstStyle/>
          <a:p>
            <a:r>
              <a:rPr lang="en-US" dirty="0">
                <a:hlinkClick r:id="rId3"/>
              </a:rPr>
              <a:t>Webinar Registration - Zoom</a:t>
            </a:r>
            <a:endParaRPr lang="en-US" dirty="0"/>
          </a:p>
        </p:txBody>
      </p:sp>
    </p:spTree>
    <p:extLst>
      <p:ext uri="{BB962C8B-B14F-4D97-AF65-F5344CB8AC3E}">
        <p14:creationId xmlns:p14="http://schemas.microsoft.com/office/powerpoint/2010/main" val="3981692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BE89-6AB3-FD61-DBAC-A1698C0282C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AD64EC-F863-8050-7E78-8412A9E4920F}"/>
              </a:ext>
            </a:extLst>
          </p:cNvPr>
          <p:cNvSpPr>
            <a:spLocks noGrp="1"/>
          </p:cNvSpPr>
          <p:nvPr>
            <p:ph type="sldNum" sz="quarter" idx="12"/>
          </p:nvPr>
        </p:nvSpPr>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a:lstStyle>
          <a:p>
            <a:pPr algn="r">
              <a:spcAft>
                <a:spcPts val="600"/>
              </a:spcAft>
            </a:pPr>
            <a:fld id="{B2102BAA-C61A-4A39-BDF1-4340D572B82C}" type="slidenum">
              <a:rPr lang="en-US" sz="1200">
                <a:solidFill>
                  <a:schemeClr val="tx1">
                    <a:tint val="75000"/>
                  </a:schemeClr>
                </a:solidFill>
                <a:latin typeface="+mn-lt"/>
                <a:ea typeface="+mn-ea"/>
                <a:cs typeface="+mn-cs"/>
              </a:rPr>
              <a:pPr algn="r">
                <a:spcAft>
                  <a:spcPts val="600"/>
                </a:spcAft>
              </a:pPr>
              <a:t>25</a:t>
            </a:fld>
            <a:endParaRPr lang="en-US" sz="1200">
              <a:solidFill>
                <a:schemeClr val="tx1">
                  <a:tint val="75000"/>
                </a:schemeClr>
              </a:solidFill>
              <a:latin typeface="+mn-lt"/>
              <a:ea typeface="+mn-ea"/>
              <a:cs typeface="+mn-cs"/>
            </a:endParaRPr>
          </a:p>
        </p:txBody>
      </p:sp>
      <p:sp>
        <p:nvSpPr>
          <p:cNvPr id="5" name="Title 7">
            <a:extLst>
              <a:ext uri="{FF2B5EF4-FFF2-40B4-BE49-F238E27FC236}">
                <a16:creationId xmlns:a16="http://schemas.microsoft.com/office/drawing/2014/main" id="{290015D6-B83F-EED3-26CE-A676386A3D5D}"/>
              </a:ext>
            </a:extLst>
          </p:cNvPr>
          <p:cNvSpPr>
            <a:spLocks noGrp="1"/>
          </p:cNvSpPr>
          <p:nvPr>
            <p:ph type="title" idx="4294967295"/>
          </p:nvPr>
        </p:nvSpPr>
        <p:spPr>
          <a:xfrm>
            <a:off x="0" y="0"/>
            <a:ext cx="12192000" cy="1323975"/>
          </a:xfrm>
        </p:spPr>
        <p:txBody>
          <a:bodyPr vert="horz" lIns="82296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90000"/>
              </a:lnSpc>
              <a:spcBef>
                <a:spcPct val="0"/>
              </a:spcBef>
            </a:pPr>
            <a:r>
              <a:rPr lang="en-US" sz="4400" kern="1200" cap="none" baseline="0" dirty="0">
                <a:solidFill>
                  <a:schemeClr val="bg1"/>
                </a:solidFill>
                <a:latin typeface="+mj-lt"/>
                <a:ea typeface="+mj-ea"/>
                <a:cs typeface="+mj-cs"/>
              </a:rPr>
              <a:t>Resources for Educators, Families, and Students</a:t>
            </a:r>
          </a:p>
        </p:txBody>
      </p:sp>
      <p:graphicFrame>
        <p:nvGraphicFramePr>
          <p:cNvPr id="9" name="Diagram 8">
            <a:extLst>
              <a:ext uri="{FF2B5EF4-FFF2-40B4-BE49-F238E27FC236}">
                <a16:creationId xmlns:a16="http://schemas.microsoft.com/office/drawing/2014/main" id="{3E4522F3-7E2F-F87A-2529-F67286DB9F98}"/>
              </a:ext>
            </a:extLst>
          </p:cNvPr>
          <p:cNvGraphicFramePr/>
          <p:nvPr>
            <p:extLst>
              <p:ext uri="{D42A27DB-BD31-4B8C-83A1-F6EECF244321}">
                <p14:modId xmlns:p14="http://schemas.microsoft.com/office/powerpoint/2010/main" val="645684137"/>
              </p:ext>
            </p:extLst>
          </p:nvPr>
        </p:nvGraphicFramePr>
        <p:xfrm>
          <a:off x="1271954" y="136526"/>
          <a:ext cx="10081846" cy="6584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7563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27135-1C7B-9953-1EB5-FF030CB33F95}"/>
              </a:ext>
            </a:extLst>
          </p:cNvPr>
          <p:cNvSpPr>
            <a:spLocks noGrp="1"/>
          </p:cNvSpPr>
          <p:nvPr>
            <p:ph type="title"/>
          </p:nvPr>
        </p:nvSpPr>
        <p:spPr/>
        <p:txBody>
          <a:bodyPr/>
          <a:lstStyle/>
          <a:p>
            <a:r>
              <a:rPr lang="en-US" dirty="0">
                <a:latin typeface="Aptos" panose="020B0004020202020204" pitchFamily="34" charset="0"/>
              </a:rPr>
              <a:t>Subscribe </a:t>
            </a:r>
          </a:p>
        </p:txBody>
      </p:sp>
      <p:graphicFrame>
        <p:nvGraphicFramePr>
          <p:cNvPr id="8" name="Content Placeholder 7">
            <a:extLst>
              <a:ext uri="{FF2B5EF4-FFF2-40B4-BE49-F238E27FC236}">
                <a16:creationId xmlns:a16="http://schemas.microsoft.com/office/drawing/2014/main" id="{1294A3B7-1DAA-5CD5-7AE1-56738853DE50}"/>
              </a:ext>
            </a:extLst>
          </p:cNvPr>
          <p:cNvGraphicFramePr>
            <a:graphicFrameLocks noGrp="1"/>
          </p:cNvGraphicFramePr>
          <p:nvPr>
            <p:ph idx="1"/>
          </p:nvPr>
        </p:nvGraphicFramePr>
        <p:xfrm>
          <a:off x="838201" y="1458385"/>
          <a:ext cx="10515597" cy="4160839"/>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239453941"/>
                    </a:ext>
                  </a:extLst>
                </a:gridCol>
                <a:gridCol w="3505199">
                  <a:extLst>
                    <a:ext uri="{9D8B030D-6E8A-4147-A177-3AD203B41FA5}">
                      <a16:colId xmlns:a16="http://schemas.microsoft.com/office/drawing/2014/main" val="526072476"/>
                    </a:ext>
                  </a:extLst>
                </a:gridCol>
                <a:gridCol w="3505199">
                  <a:extLst>
                    <a:ext uri="{9D8B030D-6E8A-4147-A177-3AD203B41FA5}">
                      <a16:colId xmlns:a16="http://schemas.microsoft.com/office/drawing/2014/main" val="3188241887"/>
                    </a:ext>
                  </a:extLst>
                </a:gridCol>
              </a:tblGrid>
              <a:tr h="638515">
                <a:tc>
                  <a:txBody>
                    <a:bodyPr/>
                    <a:lstStyle/>
                    <a:p>
                      <a:pPr algn="ctr"/>
                      <a:r>
                        <a:rPr lang="en-US" sz="1100" err="1"/>
                        <a:t>ActiVAted</a:t>
                      </a:r>
                      <a:r>
                        <a:rPr lang="en-US" sz="1100"/>
                        <a:t> Learning Podcast</a:t>
                      </a:r>
                    </a:p>
                  </a:txBody>
                  <a:tcPr anchor="ctr"/>
                </a:tc>
                <a:tc>
                  <a:txBody>
                    <a:bodyPr/>
                    <a:lstStyle/>
                    <a:p>
                      <a:pPr algn="ctr"/>
                      <a:r>
                        <a:rPr lang="en-US" sz="1100"/>
                        <a:t>Virginia Education Update</a:t>
                      </a:r>
                    </a:p>
                  </a:txBody>
                  <a:tcPr anchor="ctr"/>
                </a:tc>
                <a:tc>
                  <a:txBody>
                    <a:bodyPr/>
                    <a:lstStyle/>
                    <a:p>
                      <a:pPr algn="ctr"/>
                      <a:r>
                        <a:rPr lang="en-US" sz="1100"/>
                        <a:t>Teacher Direct</a:t>
                      </a:r>
                    </a:p>
                  </a:txBody>
                  <a:tcPr anchor="ctr"/>
                </a:tc>
                <a:extLst>
                  <a:ext uri="{0D108BD9-81ED-4DB2-BD59-A6C34878D82A}">
                    <a16:rowId xmlns:a16="http://schemas.microsoft.com/office/drawing/2014/main" val="2305570438"/>
                  </a:ext>
                </a:extLst>
              </a:tr>
              <a:tr h="3522324">
                <a:tc>
                  <a:txBody>
                    <a:bodyPr/>
                    <a:lstStyle/>
                    <a:p>
                      <a:endParaRPr lang="en-US" sz="1100" dirty="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2020637952"/>
                  </a:ext>
                </a:extLst>
              </a:tr>
            </a:tbl>
          </a:graphicData>
        </a:graphic>
      </p:graphicFrame>
      <p:sp>
        <p:nvSpPr>
          <p:cNvPr id="4" name="Slide Number Placeholder 3">
            <a:extLst>
              <a:ext uri="{FF2B5EF4-FFF2-40B4-BE49-F238E27FC236}">
                <a16:creationId xmlns:a16="http://schemas.microsoft.com/office/drawing/2014/main" id="{EE430A73-7655-20C2-795E-65261D77C76B}"/>
              </a:ext>
            </a:extLst>
          </p:cNvPr>
          <p:cNvSpPr>
            <a:spLocks noGrp="1"/>
          </p:cNvSpPr>
          <p:nvPr>
            <p:ph type="sldNum" sz="quarter" idx="12"/>
          </p:nvPr>
        </p:nvSpPr>
        <p:spPr/>
        <p:txBody>
          <a:bodyPr/>
          <a:lstStyle/>
          <a:p>
            <a:fld id="{B2102BAA-C61A-4A39-BDF1-4340D572B82C}" type="slidenum">
              <a:rPr lang="en-US" smtClean="0"/>
              <a:t>26</a:t>
            </a:fld>
            <a:endParaRPr lang="en-US" dirty="0"/>
          </a:p>
        </p:txBody>
      </p:sp>
      <p:pic>
        <p:nvPicPr>
          <p:cNvPr id="12" name="Picture 11" descr="Qr code&#10;&#10;AI-generated content may be incorrect.">
            <a:extLst>
              <a:ext uri="{FF2B5EF4-FFF2-40B4-BE49-F238E27FC236}">
                <a16:creationId xmlns:a16="http://schemas.microsoft.com/office/drawing/2014/main" id="{C3B0FAE1-D7AA-66CB-343D-617F1E6287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5012" y="2281237"/>
            <a:ext cx="3121979" cy="3121979"/>
          </a:xfrm>
          <a:prstGeom prst="rect">
            <a:avLst/>
          </a:prstGeom>
        </p:spPr>
      </p:pic>
      <p:pic>
        <p:nvPicPr>
          <p:cNvPr id="14" name="Picture 13" descr="Qr code&#10;&#10;AI-generated content may be incorrect.">
            <a:extLst>
              <a:ext uri="{FF2B5EF4-FFF2-40B4-BE49-F238E27FC236}">
                <a16:creationId xmlns:a16="http://schemas.microsoft.com/office/drawing/2014/main" id="{FDB43BFB-B0A8-5275-F65C-EB2BF8CB16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5709" y="2268856"/>
            <a:ext cx="3130232" cy="3130232"/>
          </a:xfrm>
          <a:prstGeom prst="rect">
            <a:avLst/>
          </a:prstGeom>
        </p:spPr>
      </p:pic>
      <p:pic>
        <p:nvPicPr>
          <p:cNvPr id="5" name="Picture 4">
            <a:extLst>
              <a:ext uri="{FF2B5EF4-FFF2-40B4-BE49-F238E27FC236}">
                <a16:creationId xmlns:a16="http://schemas.microsoft.com/office/drawing/2014/main" id="{2E23E88C-FA17-05D0-8C68-CD1F6905F861}"/>
              </a:ext>
            </a:extLst>
          </p:cNvPr>
          <p:cNvPicPr>
            <a:picLocks noChangeAspect="1"/>
          </p:cNvPicPr>
          <p:nvPr/>
        </p:nvPicPr>
        <p:blipFill>
          <a:blip r:embed="rId4"/>
          <a:stretch>
            <a:fillRect/>
          </a:stretch>
        </p:blipFill>
        <p:spPr>
          <a:xfrm>
            <a:off x="1096059" y="2268856"/>
            <a:ext cx="3121979" cy="3121979"/>
          </a:xfrm>
          <a:prstGeom prst="rect">
            <a:avLst/>
          </a:prstGeom>
        </p:spPr>
      </p:pic>
    </p:spTree>
    <p:extLst>
      <p:ext uri="{BB962C8B-B14F-4D97-AF65-F5344CB8AC3E}">
        <p14:creationId xmlns:p14="http://schemas.microsoft.com/office/powerpoint/2010/main" val="362986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02DDA-FF9E-F09C-2F62-545D955AC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AB554-C268-C56F-BACE-EBC0172A719A}"/>
              </a:ext>
            </a:extLst>
          </p:cNvPr>
          <p:cNvSpPr>
            <a:spLocks noGrp="1"/>
          </p:cNvSpPr>
          <p:nvPr>
            <p:ph type="title"/>
          </p:nvPr>
        </p:nvSpPr>
        <p:spPr>
          <a:xfrm>
            <a:off x="5969877" y="891541"/>
            <a:ext cx="5869089" cy="1344921"/>
          </a:xfrm>
        </p:spPr>
        <p:txBody>
          <a:bodyPr spcFirstLastPara="1" vert="horz" wrap="square" lIns="91440" tIns="45720" rIns="91440" bIns="45720" rtlCol="0" anchor="ctr" anchorCtr="0">
            <a:normAutofit/>
          </a:bodyPr>
          <a:lstStyle/>
          <a:p>
            <a:r>
              <a:rPr lang="en-US" sz="4000" b="1"/>
              <a:t>Needs Assessment</a:t>
            </a:r>
          </a:p>
        </p:txBody>
      </p:sp>
      <p:sp>
        <p:nvSpPr>
          <p:cNvPr id="3" name="Content Placeholder 2">
            <a:extLst>
              <a:ext uri="{FF2B5EF4-FFF2-40B4-BE49-F238E27FC236}">
                <a16:creationId xmlns:a16="http://schemas.microsoft.com/office/drawing/2014/main" id="{48045599-BD25-5069-1836-5A5F3F0C05E4}"/>
              </a:ext>
            </a:extLst>
          </p:cNvPr>
          <p:cNvSpPr>
            <a:spLocks noGrp="1"/>
          </p:cNvSpPr>
          <p:nvPr>
            <p:ph idx="1"/>
          </p:nvPr>
        </p:nvSpPr>
        <p:spPr>
          <a:xfrm>
            <a:off x="6096000" y="1852397"/>
            <a:ext cx="4589491" cy="3332489"/>
          </a:xfrm>
        </p:spPr>
        <p:txBody>
          <a:bodyPr spcFirstLastPara="1" vert="horz" wrap="square" lIns="91440" tIns="45720" rIns="91440" bIns="45720" rtlCol="0" anchor="t" anchorCtr="0">
            <a:normAutofit/>
          </a:bodyPr>
          <a:lstStyle/>
          <a:p>
            <a:pPr marL="0" indent="0">
              <a:buNone/>
            </a:pPr>
            <a:r>
              <a:rPr lang="en-US" sz="2000">
                <a:solidFill>
                  <a:schemeClr val="tx1"/>
                </a:solidFill>
              </a:rPr>
              <a:t>Please use this time to respond to the brief needs assessment.</a:t>
            </a:r>
          </a:p>
          <a:p>
            <a:pPr marL="0" indent="0">
              <a:buNone/>
            </a:pPr>
            <a:r>
              <a:rPr lang="en-US" sz="2000">
                <a:solidFill>
                  <a:schemeClr val="tx1"/>
                </a:solidFill>
                <a:hlinkClick r:id="rId3"/>
              </a:rPr>
              <a:t>https://forms.office.com/g/ckb6R6DPct</a:t>
            </a:r>
            <a:r>
              <a:rPr lang="en-US" sz="2000">
                <a:solidFill>
                  <a:schemeClr val="tx1"/>
                </a:solidFill>
              </a:rPr>
              <a:t> </a:t>
            </a:r>
          </a:p>
        </p:txBody>
      </p:sp>
      <p:sp>
        <p:nvSpPr>
          <p:cNvPr id="4" name="Slide Number Placeholder 3">
            <a:extLst>
              <a:ext uri="{FF2B5EF4-FFF2-40B4-BE49-F238E27FC236}">
                <a16:creationId xmlns:a16="http://schemas.microsoft.com/office/drawing/2014/main" id="{C777ADE1-E556-CFD7-A478-7246A7B308DB}"/>
              </a:ext>
            </a:extLst>
          </p:cNvPr>
          <p:cNvSpPr>
            <a:spLocks noGrp="1"/>
          </p:cNvSpPr>
          <p:nvPr>
            <p:ph type="sldNum" sz="quarter" idx="12"/>
          </p:nvPr>
        </p:nvSpPr>
        <p:spPr/>
        <p:txBody>
          <a:bodyPr spcFirstLastPara="1" vert="horz" wrap="square" lIns="91440" tIns="45720" rIns="91440" bIns="45720" rtlCol="0" anchor="ctr" anchorCtr="0">
            <a:normAutofit/>
          </a:bodyPr>
          <a:lstStyle/>
          <a:p>
            <a:pPr>
              <a:spcAft>
                <a:spcPts val="600"/>
              </a:spcAft>
              <a:defRPr/>
            </a:pPr>
            <a:fld id="{B2102BAA-C61A-4A39-BDF1-4340D572B82C}" type="slidenum">
              <a:rPr lang="en-US">
                <a:solidFill>
                  <a:prstClr val="black">
                    <a:tint val="75000"/>
                  </a:prstClr>
                </a:solidFill>
              </a:rPr>
              <a:pPr>
                <a:spcAft>
                  <a:spcPts val="600"/>
                </a:spcAft>
                <a:defRPr/>
              </a:pPr>
              <a:t>27</a:t>
            </a:fld>
            <a:endParaRPr lang="en-US">
              <a:solidFill>
                <a:prstClr val="black">
                  <a:tint val="75000"/>
                </a:prstClr>
              </a:solidFill>
            </a:endParaRPr>
          </a:p>
        </p:txBody>
      </p:sp>
      <p:pic>
        <p:nvPicPr>
          <p:cNvPr id="6" name="Picture 5" descr="QR code for Needs Assessment&#10;">
            <a:extLst>
              <a:ext uri="{FF2B5EF4-FFF2-40B4-BE49-F238E27FC236}">
                <a16:creationId xmlns:a16="http://schemas.microsoft.com/office/drawing/2014/main" id="{0FC8F10A-09A5-2C10-80CF-D08BBF8585C6}"/>
              </a:ext>
            </a:extLst>
          </p:cNvPr>
          <p:cNvPicPr>
            <a:picLocks noChangeAspect="1"/>
          </p:cNvPicPr>
          <p:nvPr/>
        </p:nvPicPr>
        <p:blipFill>
          <a:blip r:embed="rId4"/>
          <a:stretch>
            <a:fillRect/>
          </a:stretch>
        </p:blipFill>
        <p:spPr>
          <a:xfrm>
            <a:off x="890751" y="891540"/>
            <a:ext cx="4962723" cy="4962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0125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F361-254A-A883-6E26-5A3F873EC26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AEB26F-3604-9688-312A-94C49A8CFD8D}"/>
              </a:ext>
            </a:extLst>
          </p:cNvPr>
          <p:cNvSpPr txBox="1"/>
          <p:nvPr/>
        </p:nvSpPr>
        <p:spPr>
          <a:xfrm>
            <a:off x="838201" y="1298235"/>
            <a:ext cx="8582247" cy="4628341"/>
          </a:xfrm>
          <a:prstGeom prst="rect">
            <a:avLst/>
          </a:prstGeom>
        </p:spPr>
        <p:txBody>
          <a:bodyPr vert="horz" lIns="0" tIns="0" rIns="0" bIns="0" rtlCol="0">
            <a:normAutofit/>
          </a:bodyPr>
          <a:lstStyle/>
          <a:p>
            <a:pPr>
              <a:spcAft>
                <a:spcPts val="1200"/>
              </a:spcAft>
              <a:buClr>
                <a:schemeClr val="accent1"/>
              </a:buClr>
            </a:pPr>
            <a:r>
              <a:rPr lang="en-US" sz="2800" b="1" dirty="0">
                <a:latin typeface="Aptos" panose="020B0004020202020204" pitchFamily="34" charset="0"/>
              </a:rPr>
              <a:t>Calypso Gilstrap| </a:t>
            </a:r>
            <a:r>
              <a:rPr lang="en-US" sz="2800" dirty="0">
                <a:latin typeface="Aptos" panose="020B0004020202020204" pitchFamily="34" charset="0"/>
              </a:rPr>
              <a:t>Executive Director</a:t>
            </a:r>
          </a:p>
          <a:p>
            <a:pPr marR="236214">
              <a:spcAft>
                <a:spcPts val="1200"/>
              </a:spcAft>
              <a:buClr>
                <a:schemeClr val="accent1"/>
              </a:buClr>
            </a:pPr>
            <a:r>
              <a:rPr lang="en-US" sz="2800" dirty="0">
                <a:latin typeface="Aptos" panose="020B0004020202020204" pitchFamily="34" charset="0"/>
              </a:rPr>
              <a:t>Office of Innovation</a:t>
            </a:r>
          </a:p>
          <a:p>
            <a:pPr defTabSz="914377">
              <a:spcAft>
                <a:spcPts val="1200"/>
              </a:spcAft>
              <a:buClr>
                <a:srgbClr val="003C71"/>
              </a:buClr>
              <a:defRPr/>
            </a:pPr>
            <a:r>
              <a:rPr lang="en-US" sz="2800" b="1" dirty="0">
                <a:latin typeface="Aptos" panose="020B0004020202020204" pitchFamily="34" charset="0"/>
                <a:hlinkClick r:id="rId3"/>
              </a:rPr>
              <a:t>innovation@doe.virginia.gov</a:t>
            </a:r>
            <a:r>
              <a:rPr lang="en-US" sz="2800" b="1" dirty="0">
                <a:latin typeface="Aptos" panose="020B0004020202020204" pitchFamily="34" charset="0"/>
              </a:rPr>
              <a:t> </a:t>
            </a:r>
            <a:endParaRPr lang="en-US" sz="2800" dirty="0">
              <a:latin typeface="Aptos" panose="020B0004020202020204" pitchFamily="34" charset="0"/>
            </a:endParaRPr>
          </a:p>
        </p:txBody>
      </p:sp>
      <p:pic>
        <p:nvPicPr>
          <p:cNvPr id="4" name="object 4">
            <a:extLst>
              <a:ext uri="{FF2B5EF4-FFF2-40B4-BE49-F238E27FC236}">
                <a16:creationId xmlns:a16="http://schemas.microsoft.com/office/drawing/2014/main" id="{7CA9BD1D-6675-FF45-F7C7-696F4E8962B0}"/>
              </a:ext>
            </a:extLst>
          </p:cNvPr>
          <p:cNvPicPr/>
          <p:nvPr/>
        </p:nvPicPr>
        <p:blipFill>
          <a:blip r:embed="rId4" cstate="print"/>
          <a:stretch>
            <a:fillRect/>
          </a:stretch>
        </p:blipFill>
        <p:spPr>
          <a:xfrm>
            <a:off x="6172200" y="2165820"/>
            <a:ext cx="5181600" cy="3393947"/>
          </a:xfrm>
          <a:prstGeom prst="rect">
            <a:avLst/>
          </a:prstGeom>
          <a:noFill/>
        </p:spPr>
      </p:pic>
    </p:spTree>
    <p:extLst>
      <p:ext uri="{BB962C8B-B14F-4D97-AF65-F5344CB8AC3E}">
        <p14:creationId xmlns:p14="http://schemas.microsoft.com/office/powerpoint/2010/main" val="175250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BCCC7CA-0B7E-2D47-F329-5D4F1E5A8674}"/>
              </a:ext>
            </a:extLst>
          </p:cNvPr>
          <p:cNvSpPr>
            <a:spLocks noGrp="1"/>
          </p:cNvSpPr>
          <p:nvPr>
            <p:ph type="title"/>
          </p:nvPr>
        </p:nvSpPr>
        <p:spPr/>
        <p:txBody>
          <a:bodyPr>
            <a:normAutofit/>
          </a:bodyPr>
          <a:lstStyle/>
          <a:p>
            <a:r>
              <a:rPr lang="en-US" sz="4000" cap="none" dirty="0"/>
              <a:t>Support for the </a:t>
            </a:r>
            <a:r>
              <a:rPr lang="en-US" sz="4000" cap="none" dirty="0">
                <a:hlinkClick r:id="rId3"/>
              </a:rPr>
              <a:t>Educational Technology Plan</a:t>
            </a:r>
            <a:endParaRPr lang="en-US" sz="4000" cap="none" dirty="0"/>
          </a:p>
        </p:txBody>
      </p:sp>
      <p:sp>
        <p:nvSpPr>
          <p:cNvPr id="3" name="Slide Number Placeholder 2">
            <a:extLst>
              <a:ext uri="{FF2B5EF4-FFF2-40B4-BE49-F238E27FC236}">
                <a16:creationId xmlns:a16="http://schemas.microsoft.com/office/drawing/2014/main" id="{C62EF401-798A-BF02-E346-5F91DF3E879F}"/>
              </a:ext>
            </a:extLst>
          </p:cNvPr>
          <p:cNvSpPr>
            <a:spLocks noGrp="1"/>
          </p:cNvSpPr>
          <p:nvPr>
            <p:ph type="sldNum" idx="12"/>
          </p:nvPr>
        </p:nvSpPr>
        <p:spPr/>
        <p:txBody>
          <a:bodyPr/>
          <a:lstStyle/>
          <a:p>
            <a:pPr defTabSz="914377">
              <a:buClrTx/>
            </a:pPr>
            <a:fld id="{B2102BAA-C61A-4A39-BDF1-4340D572B82C}" type="slidenum">
              <a:rPr lang="en-US" kern="1200">
                <a:solidFill>
                  <a:srgbClr val="003C71">
                    <a:tint val="75000"/>
                  </a:srgbClr>
                </a:solidFill>
                <a:latin typeface="Aptos" panose="02110004020202020204"/>
                <a:ea typeface="+mn-ea"/>
                <a:cs typeface="+mn-cs"/>
              </a:rPr>
              <a:pPr defTabSz="914377">
                <a:buClrTx/>
              </a:pPr>
              <a:t>3</a:t>
            </a:fld>
            <a:endParaRPr lang="en-US" kern="1200" dirty="0">
              <a:solidFill>
                <a:srgbClr val="003C71">
                  <a:tint val="75000"/>
                </a:srgbClr>
              </a:solidFill>
              <a:latin typeface="Aptos" panose="02110004020202020204"/>
              <a:ea typeface="+mn-ea"/>
              <a:cs typeface="+mn-cs"/>
            </a:endParaRPr>
          </a:p>
        </p:txBody>
      </p:sp>
      <p:grpSp>
        <p:nvGrpSpPr>
          <p:cNvPr id="5" name="Group 4">
            <a:extLst>
              <a:ext uri="{FF2B5EF4-FFF2-40B4-BE49-F238E27FC236}">
                <a16:creationId xmlns:a16="http://schemas.microsoft.com/office/drawing/2014/main" id="{A5580408-02A6-7423-E221-F80ABC56293C}"/>
              </a:ext>
            </a:extLst>
          </p:cNvPr>
          <p:cNvGrpSpPr/>
          <p:nvPr/>
        </p:nvGrpSpPr>
        <p:grpSpPr>
          <a:xfrm>
            <a:off x="762000" y="1503363"/>
            <a:ext cx="7590859" cy="4673601"/>
            <a:chOff x="1297272" y="-5611377"/>
            <a:chExt cx="9092628" cy="6123397"/>
          </a:xfrm>
        </p:grpSpPr>
        <p:graphicFrame>
          <p:nvGraphicFramePr>
            <p:cNvPr id="6" name="Diagram 5">
              <a:extLst>
                <a:ext uri="{FF2B5EF4-FFF2-40B4-BE49-F238E27FC236}">
                  <a16:creationId xmlns:a16="http://schemas.microsoft.com/office/drawing/2014/main" id="{6F53B59A-82F6-678C-8FB3-5E84C227316B}"/>
                </a:ext>
              </a:extLst>
            </p:cNvPr>
            <p:cNvGraphicFramePr/>
            <p:nvPr/>
          </p:nvGraphicFramePr>
          <p:xfrm>
            <a:off x="1297272" y="-5611377"/>
            <a:ext cx="9092628" cy="61233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C146ABD9-C788-499D-820C-DECB95FB0614}"/>
                </a:ext>
              </a:extLst>
            </p:cNvPr>
            <p:cNvSpPr txBox="1"/>
            <p:nvPr/>
          </p:nvSpPr>
          <p:spPr>
            <a:xfrm>
              <a:off x="2257423" y="-500485"/>
              <a:ext cx="7172327" cy="604878"/>
            </a:xfrm>
            <a:prstGeom prst="rect">
              <a:avLst/>
            </a:prstGeom>
            <a:noFill/>
          </p:spPr>
          <p:txBody>
            <a:bodyPr wrap="square" rtlCol="0">
              <a:spAutoFit/>
            </a:bodyPr>
            <a:lstStyle/>
            <a:p>
              <a:pPr algn="ctr" defTabSz="914377">
                <a:defRPr/>
              </a:pPr>
              <a:r>
                <a:rPr lang="en-US" sz="2400" dirty="0">
                  <a:solidFill>
                    <a:srgbClr val="003C71"/>
                  </a:solidFill>
                  <a:latin typeface="Aptos" panose="020B0004020202020204" pitchFamily="34" charset="0"/>
                </a:rPr>
                <a:t>Virginia Educational Technology Plan </a:t>
              </a:r>
            </a:p>
          </p:txBody>
        </p:sp>
      </p:grpSp>
      <p:sp>
        <p:nvSpPr>
          <p:cNvPr id="10" name="TextBox 9">
            <a:extLst>
              <a:ext uri="{FF2B5EF4-FFF2-40B4-BE49-F238E27FC236}">
                <a16:creationId xmlns:a16="http://schemas.microsoft.com/office/drawing/2014/main" id="{0D0ADDA1-2B1A-FD26-6A4E-2F8437E773B4}"/>
              </a:ext>
            </a:extLst>
          </p:cNvPr>
          <p:cNvSpPr txBox="1"/>
          <p:nvPr/>
        </p:nvSpPr>
        <p:spPr>
          <a:xfrm>
            <a:off x="8610601" y="1503363"/>
            <a:ext cx="3442854" cy="4770537"/>
          </a:xfrm>
          <a:prstGeom prst="rect">
            <a:avLst/>
          </a:prstGeom>
          <a:noFill/>
        </p:spPr>
        <p:txBody>
          <a:bodyPr wrap="square" rtlCol="0">
            <a:spAutoFit/>
          </a:bodyPr>
          <a:lstStyle/>
          <a:p>
            <a:pPr defTabSz="914377"/>
            <a:r>
              <a:rPr lang="en-US" sz="1600" dirty="0">
                <a:solidFill>
                  <a:schemeClr val="accent3"/>
                </a:solidFill>
                <a:latin typeface="Aptos" panose="02110004020202020204"/>
              </a:rPr>
              <a:t>2.3 Support students, educators, leaders, and families with resources for the purpose of advancing the goal of safe use of media and technology. </a:t>
            </a:r>
          </a:p>
          <a:p>
            <a:pPr marL="342900" indent="-342900" defTabSz="914377">
              <a:buAutoNum type="alphaLcPeriod"/>
            </a:pPr>
            <a:r>
              <a:rPr lang="en-US" sz="1600" dirty="0">
                <a:solidFill>
                  <a:schemeClr val="accent3"/>
                </a:solidFill>
                <a:latin typeface="Aptos" panose="02110004020202020204"/>
              </a:rPr>
              <a:t>Develop and recommend a model policy to better support the internet safety of all students and educators. </a:t>
            </a:r>
          </a:p>
          <a:p>
            <a:pPr marL="342900" indent="-342900" defTabSz="914377">
              <a:buAutoNum type="alphaLcPeriod"/>
            </a:pPr>
            <a:r>
              <a:rPr lang="en-US" sz="1600" dirty="0">
                <a:solidFill>
                  <a:schemeClr val="accent3"/>
                </a:solidFill>
                <a:latin typeface="Aptos" panose="02110004020202020204"/>
              </a:rPr>
              <a:t>b. Model instructional practices and instructional content on the safe use of media and technology by students and educators. </a:t>
            </a:r>
          </a:p>
          <a:p>
            <a:pPr marL="342900" indent="-342900" defTabSz="914377">
              <a:buAutoNum type="alphaLcPeriod"/>
            </a:pPr>
            <a:r>
              <a:rPr lang="en-US" sz="1600" dirty="0">
                <a:solidFill>
                  <a:schemeClr val="accent3"/>
                </a:solidFill>
                <a:latin typeface="Aptos" panose="02110004020202020204"/>
              </a:rPr>
              <a:t>c. Integrate resources related to successful instructional practices, curricula, and other educator resources for the safe use of media and technology by students and educators. </a:t>
            </a:r>
          </a:p>
        </p:txBody>
      </p:sp>
    </p:spTree>
    <p:extLst>
      <p:ext uri="{BB962C8B-B14F-4D97-AF65-F5344CB8AC3E}">
        <p14:creationId xmlns:p14="http://schemas.microsoft.com/office/powerpoint/2010/main" val="117413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D018E-EF8E-EBE6-5763-4769BCB75A22}"/>
              </a:ext>
            </a:extLst>
          </p:cNvPr>
          <p:cNvSpPr>
            <a:spLocks noGrp="1"/>
          </p:cNvSpPr>
          <p:nvPr>
            <p:ph type="title"/>
          </p:nvPr>
        </p:nvSpPr>
        <p:spPr/>
        <p:txBody>
          <a:bodyPr>
            <a:normAutofit/>
          </a:bodyPr>
          <a:lstStyle/>
          <a:p>
            <a:r>
              <a:rPr lang="en-US" sz="4267" b="1" cap="none" dirty="0"/>
              <a:t>Disclaimer</a:t>
            </a:r>
          </a:p>
        </p:txBody>
      </p:sp>
      <p:sp>
        <p:nvSpPr>
          <p:cNvPr id="3" name="Text Placeholder 2">
            <a:extLst>
              <a:ext uri="{FF2B5EF4-FFF2-40B4-BE49-F238E27FC236}">
                <a16:creationId xmlns:a16="http://schemas.microsoft.com/office/drawing/2014/main" id="{3D4F3D9E-9621-4FD4-6064-FD1C122F264F}"/>
              </a:ext>
            </a:extLst>
          </p:cNvPr>
          <p:cNvSpPr>
            <a:spLocks noGrp="1"/>
          </p:cNvSpPr>
          <p:nvPr>
            <p:ph type="body" idx="1"/>
          </p:nvPr>
        </p:nvSpPr>
        <p:spPr/>
        <p:txBody>
          <a:bodyPr/>
          <a:lstStyle/>
          <a:p>
            <a:pPr marL="114297" indent="0">
              <a:buNone/>
            </a:pPr>
            <a:r>
              <a:rPr lang="en-US" dirty="0">
                <a:latin typeface="Aptos" panose="020B0004020202020204" pitchFamily="34" charset="0"/>
              </a:rPr>
              <a:t>The Virginia Department of Education (VDOE) does not endorse, recommend, or promote any commercial products, services, or organizations mentioned in this communication or associated materials. References to specific vendors, tools, or resources are provided solely for informational purposes and do not constitute an endorsement by VDOE.</a:t>
            </a:r>
          </a:p>
        </p:txBody>
      </p:sp>
    </p:spTree>
    <p:extLst>
      <p:ext uri="{BB962C8B-B14F-4D97-AF65-F5344CB8AC3E}">
        <p14:creationId xmlns:p14="http://schemas.microsoft.com/office/powerpoint/2010/main" val="3027796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6B254-5AD2-777E-650F-8EE608340FB5}"/>
              </a:ext>
            </a:extLst>
          </p:cNvPr>
          <p:cNvSpPr>
            <a:spLocks noGrp="1"/>
          </p:cNvSpPr>
          <p:nvPr>
            <p:ph type="title"/>
          </p:nvPr>
        </p:nvSpPr>
        <p:spPr/>
        <p:txBody>
          <a:bodyPr/>
          <a:lstStyle/>
          <a:p>
            <a:r>
              <a:rPr lang="en-US" dirty="0"/>
              <a:t>The Internet Safety Landscape Today </a:t>
            </a:r>
          </a:p>
        </p:txBody>
      </p:sp>
      <p:sp>
        <p:nvSpPr>
          <p:cNvPr id="4" name="Content Placeholder 3">
            <a:extLst>
              <a:ext uri="{FF2B5EF4-FFF2-40B4-BE49-F238E27FC236}">
                <a16:creationId xmlns:a16="http://schemas.microsoft.com/office/drawing/2014/main" id="{A300F8E8-4564-9F81-E4BA-ABAEAD68FDE3}"/>
              </a:ext>
            </a:extLst>
          </p:cNvPr>
          <p:cNvSpPr>
            <a:spLocks noGrp="1"/>
          </p:cNvSpPr>
          <p:nvPr>
            <p:ph sz="half" idx="1"/>
          </p:nvPr>
        </p:nvSpPr>
        <p:spPr/>
        <p:txBody>
          <a:bodyPr>
            <a:normAutofit lnSpcReduction="10000"/>
          </a:bodyPr>
          <a:lstStyle/>
          <a:p>
            <a:r>
              <a:rPr lang="en-US" sz="2400" dirty="0"/>
              <a:t>Inconsistency across divisions in how (and whether) internet safety is formally taught.</a:t>
            </a:r>
          </a:p>
          <a:p>
            <a:r>
              <a:rPr lang="en-US" sz="2400" dirty="0"/>
              <a:t>Heavy reliance on specialized staff (ITRTs, counselors, librarians, SROs) rather than classroom teachers. </a:t>
            </a:r>
          </a:p>
          <a:p>
            <a:r>
              <a:rPr lang="en-US" sz="2400" dirty="0"/>
              <a:t>Student attempts to bypass restrictions are common.</a:t>
            </a:r>
          </a:p>
          <a:p>
            <a:r>
              <a:rPr lang="en-US" sz="2400" dirty="0"/>
              <a:t>Many issues occur at home — increased need for parent partnerships.</a:t>
            </a:r>
          </a:p>
          <a:p>
            <a:r>
              <a:rPr lang="en-US" sz="2400" dirty="0"/>
              <a:t>A strong appetite for high‑quality, VDOE‑aligned resources.</a:t>
            </a:r>
          </a:p>
        </p:txBody>
      </p:sp>
      <p:sp>
        <p:nvSpPr>
          <p:cNvPr id="5" name="Content Placeholder 4">
            <a:extLst>
              <a:ext uri="{FF2B5EF4-FFF2-40B4-BE49-F238E27FC236}">
                <a16:creationId xmlns:a16="http://schemas.microsoft.com/office/drawing/2014/main" id="{057742CB-56FE-B7BB-0EFA-01A090316142}"/>
              </a:ext>
            </a:extLst>
          </p:cNvPr>
          <p:cNvSpPr>
            <a:spLocks noGrp="1"/>
          </p:cNvSpPr>
          <p:nvPr>
            <p:ph sz="half" idx="2"/>
          </p:nvPr>
        </p:nvSpPr>
        <p:spPr/>
        <p:txBody>
          <a:bodyPr>
            <a:normAutofit/>
          </a:bodyPr>
          <a:lstStyle/>
          <a:p>
            <a:r>
              <a:rPr lang="en-US" sz="2400" dirty="0"/>
              <a:t>Time, training, curriculum quality, bandwidth, and content alignment emerge as statewide issues.</a:t>
            </a:r>
          </a:p>
          <a:p>
            <a:r>
              <a:rPr lang="en-US" sz="2400" dirty="0"/>
              <a:t>Desire for clearer expectations for what effective internet safety instruction looks like.</a:t>
            </a:r>
          </a:p>
          <a:p>
            <a:r>
              <a:rPr lang="en-US" sz="2400" dirty="0"/>
              <a:t>Need for training that is actionable and realistic for teachers.</a:t>
            </a:r>
          </a:p>
          <a:p>
            <a:r>
              <a:rPr lang="en-US" sz="2400" dirty="0"/>
              <a:t>Teachers want support integrating internet safety without adding to instructional load. </a:t>
            </a:r>
          </a:p>
          <a:p>
            <a:endParaRPr lang="en-US" dirty="0"/>
          </a:p>
        </p:txBody>
      </p:sp>
      <p:sp>
        <p:nvSpPr>
          <p:cNvPr id="3" name="Slide Number Placeholder 2">
            <a:extLst>
              <a:ext uri="{FF2B5EF4-FFF2-40B4-BE49-F238E27FC236}">
                <a16:creationId xmlns:a16="http://schemas.microsoft.com/office/drawing/2014/main" id="{9342D501-96E0-069B-1626-71B9CCB983BD}"/>
              </a:ext>
            </a:extLst>
          </p:cNvPr>
          <p:cNvSpPr>
            <a:spLocks noGrp="1"/>
          </p:cNvSpPr>
          <p:nvPr>
            <p:ph type="sldNum" sz="quarter" idx="12"/>
          </p:nvPr>
        </p:nvSpPr>
        <p:spPr/>
        <p:txBody>
          <a:bodyPr/>
          <a:lstStyle/>
          <a:p>
            <a:fld id="{B2102BAA-C61A-4A39-BDF1-4340D572B82C}" type="slidenum">
              <a:rPr lang="en-US" smtClean="0"/>
              <a:t>5</a:t>
            </a:fld>
            <a:endParaRPr lang="en-US"/>
          </a:p>
        </p:txBody>
      </p:sp>
      <p:sp>
        <p:nvSpPr>
          <p:cNvPr id="6" name="TextBox 5">
            <a:extLst>
              <a:ext uri="{FF2B5EF4-FFF2-40B4-BE49-F238E27FC236}">
                <a16:creationId xmlns:a16="http://schemas.microsoft.com/office/drawing/2014/main" id="{3B4F9003-B585-346C-99EC-DD30FC7147EF}"/>
              </a:ext>
            </a:extLst>
          </p:cNvPr>
          <p:cNvSpPr txBox="1"/>
          <p:nvPr/>
        </p:nvSpPr>
        <p:spPr>
          <a:xfrm>
            <a:off x="6260123" y="5884985"/>
            <a:ext cx="5181600" cy="369332"/>
          </a:xfrm>
          <a:prstGeom prst="rect">
            <a:avLst/>
          </a:prstGeom>
          <a:noFill/>
        </p:spPr>
        <p:txBody>
          <a:bodyPr wrap="square" rtlCol="0">
            <a:spAutoFit/>
          </a:bodyPr>
          <a:lstStyle/>
          <a:p>
            <a:r>
              <a:rPr lang="en-US" dirty="0">
                <a:hlinkClick r:id="rId2"/>
              </a:rPr>
              <a:t>2025 VSSVDOE Report Final.pdf</a:t>
            </a:r>
            <a:endParaRPr lang="en-US" dirty="0"/>
          </a:p>
        </p:txBody>
      </p:sp>
    </p:spTree>
    <p:extLst>
      <p:ext uri="{BB962C8B-B14F-4D97-AF65-F5344CB8AC3E}">
        <p14:creationId xmlns:p14="http://schemas.microsoft.com/office/powerpoint/2010/main" val="2986540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D654-AC23-B8AC-705B-AF3B4DC6D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3403E2-76CA-6E0A-A9A0-D222B2B64B4C}"/>
              </a:ext>
            </a:extLst>
          </p:cNvPr>
          <p:cNvSpPr>
            <a:spLocks noGrp="1"/>
          </p:cNvSpPr>
          <p:nvPr>
            <p:ph type="title"/>
          </p:nvPr>
        </p:nvSpPr>
        <p:spPr>
          <a:solidFill>
            <a:schemeClr val="tx1"/>
          </a:solid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br>
              <a:rPr lang="en-US" sz="4400" dirty="0">
                <a:ea typeface="+mj-lt"/>
                <a:cs typeface="+mj-lt"/>
              </a:rPr>
            </a:br>
            <a:r>
              <a:rPr lang="en-US" sz="4400" dirty="0">
                <a:solidFill>
                  <a:srgbClr val="EDEDE8"/>
                </a:solidFill>
                <a:ea typeface="+mj-lt"/>
                <a:cs typeface="+mj-lt"/>
              </a:rPr>
              <a:t>How are schools teaching internet safety? </a:t>
            </a:r>
            <a:endParaRPr lang="en-US" sz="4400" dirty="0">
              <a:solidFill>
                <a:srgbClr val="EDEDE8"/>
              </a:solidFill>
            </a:endParaRPr>
          </a:p>
        </p:txBody>
      </p:sp>
      <p:sp>
        <p:nvSpPr>
          <p:cNvPr id="3" name="Slide Number Placeholder 2">
            <a:extLst>
              <a:ext uri="{FF2B5EF4-FFF2-40B4-BE49-F238E27FC236}">
                <a16:creationId xmlns:a16="http://schemas.microsoft.com/office/drawing/2014/main" id="{F5CAC39F-5B44-FE07-6007-F717B2354C37}"/>
              </a:ext>
            </a:extLst>
          </p:cNvPr>
          <p:cNvSpPr>
            <a:spLocks noGrp="1"/>
          </p:cNvSpPr>
          <p:nvPr>
            <p:ph type="sldNum" sz="quarter" idx="12"/>
          </p:nvPr>
        </p:nvSpPr>
        <p:spPr/>
        <p:txBody>
          <a:bodyPr/>
          <a:lst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B2102BAA-C61A-4A39-BDF1-4340D572B82C}" type="slidenum">
              <a:rPr lang="en-US" smtClean="0"/>
              <a:t>6</a:t>
            </a:fld>
            <a:endParaRPr lang="en-US"/>
          </a:p>
        </p:txBody>
      </p:sp>
      <p:sp>
        <p:nvSpPr>
          <p:cNvPr id="4" name="Content Placeholder 3">
            <a:extLst>
              <a:ext uri="{FF2B5EF4-FFF2-40B4-BE49-F238E27FC236}">
                <a16:creationId xmlns:a16="http://schemas.microsoft.com/office/drawing/2014/main" id="{F0736332-19E1-5F7C-9359-2B3C3A29DB0E}"/>
              </a:ext>
            </a:extLst>
          </p:cNvPr>
          <p:cNvSpPr>
            <a:spLocks noGrp="1"/>
          </p:cNvSpPr>
          <p:nvPr>
            <p:ph idx="1"/>
          </p:nvPr>
        </p:nvSpPr>
        <p:spPr/>
        <p:txBody>
          <a:bodyPr/>
          <a:lstStyle/>
          <a:p>
            <a:pPr marL="514350" indent="-514350">
              <a:buFont typeface="+mj-lt"/>
              <a:buAutoNum type="arabicPeriod"/>
            </a:pPr>
            <a:r>
              <a:rPr lang="en-US" dirty="0"/>
              <a:t>Focused Internet Safety Lessons: Dedicated, structured lessons</a:t>
            </a:r>
          </a:p>
          <a:p>
            <a:pPr marL="514350" indent="-514350">
              <a:buFont typeface="+mj-lt"/>
              <a:buAutoNum type="arabicPeriod"/>
            </a:pPr>
            <a:r>
              <a:rPr lang="en-US" dirty="0"/>
              <a:t>Integrated Daily Instruction: Embedded within core instruction, media/tech classes, or routine classroom activities.</a:t>
            </a:r>
          </a:p>
          <a:p>
            <a:pPr marL="514350" indent="-514350">
              <a:buFont typeface="+mj-lt"/>
              <a:buAutoNum type="arabicPeriod"/>
            </a:pPr>
            <a:r>
              <a:rPr lang="en-US" dirty="0"/>
              <a:t>Informal or Alternative Approaches:</a:t>
            </a:r>
          </a:p>
          <a:p>
            <a:pPr lvl="1"/>
            <a:r>
              <a:rPr lang="en-US" dirty="0"/>
              <a:t>Guidance counselor lessons</a:t>
            </a:r>
          </a:p>
          <a:p>
            <a:pPr lvl="1"/>
            <a:r>
              <a:rPr lang="en-US" dirty="0"/>
              <a:t>SRO or law‑enforcement assemblies</a:t>
            </a:r>
          </a:p>
          <a:p>
            <a:pPr lvl="1"/>
            <a:r>
              <a:rPr lang="en-US" dirty="0"/>
              <a:t>Digital citizenship programs (Common Sense Media, Lightspeed, </a:t>
            </a:r>
            <a:r>
              <a:rPr lang="en-US" dirty="0" err="1"/>
              <a:t>Securly</a:t>
            </a:r>
            <a:r>
              <a:rPr lang="en-US" dirty="0"/>
              <a:t>)</a:t>
            </a:r>
          </a:p>
          <a:p>
            <a:pPr lvl="1"/>
            <a:r>
              <a:rPr lang="en-US" dirty="0"/>
              <a:t>Technology coach/ITRT‑led instruction</a:t>
            </a:r>
          </a:p>
          <a:p>
            <a:pPr lvl="1"/>
            <a:r>
              <a:rPr lang="en-US" dirty="0"/>
              <a:t>Code of Conduct reviews or parent sign‑offs</a:t>
            </a:r>
          </a:p>
          <a:p>
            <a:pPr marL="0" indent="0">
              <a:buNone/>
            </a:pPr>
            <a:r>
              <a:rPr lang="en-US" dirty="0"/>
              <a:t>A notable number of schools report no formal process, especially at the elementary and high school levels.</a:t>
            </a:r>
          </a:p>
        </p:txBody>
      </p:sp>
    </p:spTree>
    <p:extLst>
      <p:ext uri="{BB962C8B-B14F-4D97-AF65-F5344CB8AC3E}">
        <p14:creationId xmlns:p14="http://schemas.microsoft.com/office/powerpoint/2010/main" val="237587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E2D4D-2D7D-0E0C-36F6-BEE31036FC04}"/>
              </a:ext>
            </a:extLst>
          </p:cNvPr>
          <p:cNvSpPr>
            <a:spLocks noGrp="1"/>
          </p:cNvSpPr>
          <p:nvPr>
            <p:ph type="title"/>
          </p:nvPr>
        </p:nvSpPr>
        <p:spPr/>
        <p:txBody>
          <a:bodyPr/>
          <a:lstStyle/>
          <a:p>
            <a:r>
              <a:rPr lang="en-US" dirty="0"/>
              <a:t>The Most Common Challenges</a:t>
            </a:r>
          </a:p>
        </p:txBody>
      </p:sp>
      <p:sp>
        <p:nvSpPr>
          <p:cNvPr id="3" name="Slide Number Placeholder 2">
            <a:extLst>
              <a:ext uri="{FF2B5EF4-FFF2-40B4-BE49-F238E27FC236}">
                <a16:creationId xmlns:a16="http://schemas.microsoft.com/office/drawing/2014/main" id="{76B44FCF-B3BC-AB28-7FB4-D18692DA14D0}"/>
              </a:ext>
            </a:extLst>
          </p:cNvPr>
          <p:cNvSpPr>
            <a:spLocks noGrp="1"/>
          </p:cNvSpPr>
          <p:nvPr>
            <p:ph type="sldNum" sz="quarter" idx="12"/>
          </p:nvPr>
        </p:nvSpPr>
        <p:spPr/>
        <p:txBody>
          <a:bodyPr/>
          <a:lstStyle/>
          <a:p>
            <a:fld id="{B2102BAA-C61A-4A39-BDF1-4340D572B82C}" type="slidenum">
              <a:rPr lang="en-US" smtClean="0"/>
              <a:t>7</a:t>
            </a:fld>
            <a:endParaRPr lang="en-US"/>
          </a:p>
        </p:txBody>
      </p:sp>
      <p:sp>
        <p:nvSpPr>
          <p:cNvPr id="4" name="Content Placeholder 3">
            <a:extLst>
              <a:ext uri="{FF2B5EF4-FFF2-40B4-BE49-F238E27FC236}">
                <a16:creationId xmlns:a16="http://schemas.microsoft.com/office/drawing/2014/main" id="{DA983384-689C-4E63-0EF8-1C2939672A17}"/>
              </a:ext>
            </a:extLst>
          </p:cNvPr>
          <p:cNvSpPr>
            <a:spLocks noGrp="1"/>
          </p:cNvSpPr>
          <p:nvPr>
            <p:ph idx="1"/>
          </p:nvPr>
        </p:nvSpPr>
        <p:spPr>
          <a:xfrm>
            <a:off x="838200" y="1638317"/>
            <a:ext cx="10515600" cy="4718033"/>
          </a:xfrm>
        </p:spPr>
        <p:txBody>
          <a:bodyPr/>
          <a:lstStyle/>
          <a:p>
            <a:r>
              <a:rPr lang="en-US" dirty="0"/>
              <a:t>Instructional &amp; Curriculum Challenges:</a:t>
            </a:r>
          </a:p>
          <a:p>
            <a:pPr lvl="1"/>
            <a:r>
              <a:rPr lang="en-US" dirty="0"/>
              <a:t>Balancing instructional time constraints — the most widely cited issue.</a:t>
            </a:r>
          </a:p>
          <a:p>
            <a:pPr lvl="1"/>
            <a:r>
              <a:rPr lang="en-US" dirty="0"/>
              <a:t>Lack of teacher training on how to integrate internet safety into instruction.</a:t>
            </a:r>
          </a:p>
          <a:p>
            <a:pPr lvl="1"/>
            <a:r>
              <a:rPr lang="en-US" dirty="0"/>
              <a:t>Reluctance to re‑engineer existing lessons/units to incorporate internet safety.</a:t>
            </a:r>
          </a:p>
          <a:p>
            <a:pPr lvl="1"/>
            <a:r>
              <a:rPr lang="en-US" dirty="0"/>
              <a:t>Difficulty evaluating the quality of internet safety curricula/products.</a:t>
            </a:r>
          </a:p>
          <a:p>
            <a:pPr lvl="1"/>
            <a:r>
              <a:rPr lang="en-US" dirty="0"/>
              <a:t>Difficulty locating VDOE‑aligned digital content.</a:t>
            </a:r>
          </a:p>
        </p:txBody>
      </p:sp>
    </p:spTree>
    <p:extLst>
      <p:ext uri="{BB962C8B-B14F-4D97-AF65-F5344CB8AC3E}">
        <p14:creationId xmlns:p14="http://schemas.microsoft.com/office/powerpoint/2010/main" val="104857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4A6F9-82A6-8EBE-2F0D-6D62FEB6F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CAF9E-80D7-F2DE-F070-306C551CFA47}"/>
              </a:ext>
            </a:extLst>
          </p:cNvPr>
          <p:cNvSpPr>
            <a:spLocks noGrp="1"/>
          </p:cNvSpPr>
          <p:nvPr>
            <p:ph type="title"/>
          </p:nvPr>
        </p:nvSpPr>
        <p:spPr/>
        <p:txBody>
          <a:bodyPr/>
          <a:lstStyle/>
          <a:p>
            <a:r>
              <a:rPr lang="en-US" dirty="0"/>
              <a:t>The Most Common Challenges</a:t>
            </a:r>
          </a:p>
        </p:txBody>
      </p:sp>
      <p:sp>
        <p:nvSpPr>
          <p:cNvPr id="3" name="Slide Number Placeholder 2">
            <a:extLst>
              <a:ext uri="{FF2B5EF4-FFF2-40B4-BE49-F238E27FC236}">
                <a16:creationId xmlns:a16="http://schemas.microsoft.com/office/drawing/2014/main" id="{C0D4F40A-30A2-1A8B-1B2F-64847783F78E}"/>
              </a:ext>
            </a:extLst>
          </p:cNvPr>
          <p:cNvSpPr>
            <a:spLocks noGrp="1"/>
          </p:cNvSpPr>
          <p:nvPr>
            <p:ph type="sldNum" sz="quarter" idx="12"/>
          </p:nvPr>
        </p:nvSpPr>
        <p:spPr/>
        <p:txBody>
          <a:bodyPr/>
          <a:lstStyle/>
          <a:p>
            <a:fld id="{B2102BAA-C61A-4A39-BDF1-4340D572B82C}" type="slidenum">
              <a:rPr lang="en-US" smtClean="0"/>
              <a:t>8</a:t>
            </a:fld>
            <a:endParaRPr lang="en-US"/>
          </a:p>
        </p:txBody>
      </p:sp>
      <p:sp>
        <p:nvSpPr>
          <p:cNvPr id="4" name="Content Placeholder 3">
            <a:extLst>
              <a:ext uri="{FF2B5EF4-FFF2-40B4-BE49-F238E27FC236}">
                <a16:creationId xmlns:a16="http://schemas.microsoft.com/office/drawing/2014/main" id="{9C884040-7EE5-A1B0-7941-8143228E1044}"/>
              </a:ext>
            </a:extLst>
          </p:cNvPr>
          <p:cNvSpPr>
            <a:spLocks noGrp="1"/>
          </p:cNvSpPr>
          <p:nvPr>
            <p:ph idx="1"/>
          </p:nvPr>
        </p:nvSpPr>
        <p:spPr>
          <a:xfrm>
            <a:off x="838200" y="1638317"/>
            <a:ext cx="10515600" cy="4718033"/>
          </a:xfrm>
        </p:spPr>
        <p:txBody>
          <a:bodyPr/>
          <a:lstStyle/>
          <a:p>
            <a:r>
              <a:rPr lang="en-US" dirty="0"/>
              <a:t>Technology &amp; Resource Challenges</a:t>
            </a:r>
          </a:p>
          <a:p>
            <a:pPr lvl="1"/>
            <a:r>
              <a:rPr lang="en-US" dirty="0"/>
              <a:t>Managing subscription‑based content (student and teacher accounts).</a:t>
            </a:r>
          </a:p>
          <a:p>
            <a:pPr lvl="1"/>
            <a:r>
              <a:rPr lang="en-US" dirty="0"/>
              <a:t>Providing adequate internet bandwidth for instructional activities.</a:t>
            </a:r>
          </a:p>
          <a:p>
            <a:pPr lvl="1"/>
            <a:r>
              <a:rPr lang="en-US" dirty="0"/>
              <a:t>Keeping up with the rapid changes in technology/social media.</a:t>
            </a:r>
          </a:p>
          <a:p>
            <a:pPr lvl="1"/>
            <a:r>
              <a:rPr lang="en-US" dirty="0"/>
              <a:t>Students circumventing firewalls or accessing unauthorized sites.</a:t>
            </a:r>
          </a:p>
          <a:p>
            <a:r>
              <a:rPr lang="en-US" dirty="0"/>
              <a:t>Student‑Centered Challenges</a:t>
            </a:r>
          </a:p>
          <a:p>
            <a:pPr lvl="1"/>
            <a:r>
              <a:rPr lang="en-US" dirty="0"/>
              <a:t>Age‑appropriateness (particularly for PreK–2).</a:t>
            </a:r>
          </a:p>
          <a:p>
            <a:pPr lvl="1"/>
            <a:r>
              <a:rPr lang="en-US" dirty="0"/>
              <a:t>Limited digital readiness or understanding for some students with disabilities.</a:t>
            </a:r>
          </a:p>
          <a:p>
            <a:pPr lvl="1"/>
            <a:r>
              <a:rPr lang="en-US" dirty="0"/>
              <a:t>Increasing at‑home or after‑hours device use that schools cannot monitor.</a:t>
            </a:r>
          </a:p>
          <a:p>
            <a:pPr lvl="1"/>
            <a:r>
              <a:rPr lang="en-US" dirty="0"/>
              <a:t>Some divisions explicitly defer responsibility to families or consider internet safety primarily an at‑home issue.</a:t>
            </a:r>
          </a:p>
        </p:txBody>
      </p:sp>
    </p:spTree>
    <p:extLst>
      <p:ext uri="{BB962C8B-B14F-4D97-AF65-F5344CB8AC3E}">
        <p14:creationId xmlns:p14="http://schemas.microsoft.com/office/powerpoint/2010/main" val="2531012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D8F0E-E284-218B-84E6-8CA09C576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A1C9FD-9F0B-58A3-BA70-42E8143314CD}"/>
              </a:ext>
            </a:extLst>
          </p:cNvPr>
          <p:cNvSpPr>
            <a:spLocks noGrp="1"/>
          </p:cNvSpPr>
          <p:nvPr>
            <p:ph type="title"/>
          </p:nvPr>
        </p:nvSpPr>
        <p:spPr/>
        <p:txBody>
          <a:bodyPr/>
          <a:lstStyle/>
          <a:p>
            <a:r>
              <a:rPr lang="en-US" dirty="0"/>
              <a:t>Monitoring &amp; Enforcement Practices </a:t>
            </a:r>
          </a:p>
        </p:txBody>
      </p:sp>
      <p:sp>
        <p:nvSpPr>
          <p:cNvPr id="3" name="Slide Number Placeholder 2">
            <a:extLst>
              <a:ext uri="{FF2B5EF4-FFF2-40B4-BE49-F238E27FC236}">
                <a16:creationId xmlns:a16="http://schemas.microsoft.com/office/drawing/2014/main" id="{B2F327C1-3099-6F67-39A1-A853295F0FE5}"/>
              </a:ext>
            </a:extLst>
          </p:cNvPr>
          <p:cNvSpPr>
            <a:spLocks noGrp="1"/>
          </p:cNvSpPr>
          <p:nvPr>
            <p:ph type="sldNum" sz="quarter" idx="12"/>
          </p:nvPr>
        </p:nvSpPr>
        <p:spPr/>
        <p:txBody>
          <a:bodyPr/>
          <a:lstStyle/>
          <a:p>
            <a:fld id="{B2102BAA-C61A-4A39-BDF1-4340D572B82C}" type="slidenum">
              <a:rPr lang="en-US" smtClean="0"/>
              <a:t>9</a:t>
            </a:fld>
            <a:endParaRPr lang="en-US"/>
          </a:p>
        </p:txBody>
      </p:sp>
      <p:sp>
        <p:nvSpPr>
          <p:cNvPr id="4" name="Content Placeholder 3">
            <a:extLst>
              <a:ext uri="{FF2B5EF4-FFF2-40B4-BE49-F238E27FC236}">
                <a16:creationId xmlns:a16="http://schemas.microsoft.com/office/drawing/2014/main" id="{82562EF6-A997-72C6-02B7-D5F80533E04F}"/>
              </a:ext>
            </a:extLst>
          </p:cNvPr>
          <p:cNvSpPr>
            <a:spLocks noGrp="1"/>
          </p:cNvSpPr>
          <p:nvPr>
            <p:ph idx="1"/>
          </p:nvPr>
        </p:nvSpPr>
        <p:spPr>
          <a:xfrm>
            <a:off x="838200" y="1638317"/>
            <a:ext cx="10515600" cy="4718033"/>
          </a:xfrm>
        </p:spPr>
        <p:txBody>
          <a:bodyPr/>
          <a:lstStyle/>
          <a:p>
            <a:r>
              <a:rPr lang="en-US" dirty="0"/>
              <a:t>Software tools like Go Guardian, Lightspeed, </a:t>
            </a:r>
            <a:r>
              <a:rPr lang="en-US" dirty="0" err="1"/>
              <a:t>Securly</a:t>
            </a:r>
            <a:r>
              <a:rPr lang="en-US" dirty="0"/>
              <a:t>, Gaggle.</a:t>
            </a:r>
          </a:p>
          <a:p>
            <a:r>
              <a:rPr lang="en-US" dirty="0"/>
              <a:t>Computer use contracts with parent/student sign‑off.</a:t>
            </a:r>
          </a:p>
          <a:p>
            <a:r>
              <a:rPr lang="en-US" dirty="0"/>
              <a:t>Temporary restriction of device privileges.</a:t>
            </a:r>
          </a:p>
          <a:p>
            <a:r>
              <a:rPr lang="en-US" dirty="0"/>
              <a:t>Teacher‑ or admin‑triggered monitoring alerts.</a:t>
            </a:r>
          </a:p>
          <a:p>
            <a:r>
              <a:rPr lang="en-US" dirty="0"/>
              <a:t>SRO‑led accountability or presentations.</a:t>
            </a:r>
          </a:p>
          <a:p>
            <a:r>
              <a:rPr lang="en-US" dirty="0"/>
              <a:t>PTA meetings or family internet‑safety nights</a:t>
            </a:r>
          </a:p>
          <a:p>
            <a:r>
              <a:rPr lang="en-US" dirty="0"/>
              <a:t>Back‑to‑School Night presentations</a:t>
            </a:r>
          </a:p>
          <a:p>
            <a:r>
              <a:rPr lang="en-US" dirty="0"/>
              <a:t>Required review/sign‑off of Acceptable Use Policies</a:t>
            </a:r>
          </a:p>
          <a:p>
            <a:r>
              <a:rPr lang="en-US" dirty="0"/>
              <a:t>Guidance‑led conversations with families</a:t>
            </a:r>
          </a:p>
        </p:txBody>
      </p:sp>
    </p:spTree>
    <p:extLst>
      <p:ext uri="{BB962C8B-B14F-4D97-AF65-F5344CB8AC3E}">
        <p14:creationId xmlns:p14="http://schemas.microsoft.com/office/powerpoint/2010/main" val="3608911122"/>
      </p:ext>
    </p:extLst>
  </p:cSld>
  <p:clrMapOvr>
    <a:masterClrMapping/>
  </p:clrMapOvr>
</p:sld>
</file>

<file path=ppt/theme/theme1.xml><?xml version="1.0" encoding="utf-8"?>
<a:theme xmlns:a="http://schemas.openxmlformats.org/drawingml/2006/main" name="Office Theme">
  <a:themeElements>
    <a:clrScheme name="VDOE Colors">
      <a:dk1>
        <a:srgbClr val="003C71"/>
      </a:dk1>
      <a:lt1>
        <a:srgbClr val="FFFFFF"/>
      </a:lt1>
      <a:dk2>
        <a:srgbClr val="003C71"/>
      </a:dk2>
      <a:lt2>
        <a:srgbClr val="FFFFFF"/>
      </a:lt2>
      <a:accent1>
        <a:srgbClr val="003C71"/>
      </a:accent1>
      <a:accent2>
        <a:srgbClr val="FF6A39"/>
      </a:accent2>
      <a:accent3>
        <a:srgbClr val="555555"/>
      </a:accent3>
      <a:accent4>
        <a:srgbClr val="FFC600"/>
      </a:accent4>
      <a:accent5>
        <a:srgbClr val="0160B6"/>
      </a:accent5>
      <a:accent6>
        <a:srgbClr val="279989"/>
      </a:accent6>
      <a:hlink>
        <a:srgbClr val="0563C1"/>
      </a:hlink>
      <a:folHlink>
        <a:srgbClr val="8496B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DOE-Presentation-February-2025" id="{A798E659-D56D-4DA0-ACEC-E24621B08F62}" vid="{F869CC3E-077A-4598-A939-56BF4A2FCD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9dcbea9-21ed-47f6-8671-a3ea5400b39f">
      <UserInfo>
        <DisplayName>Hollins, Samantha (DOE)</DisplayName>
        <AccountId>165</AccountId>
        <AccountType/>
      </UserInfo>
    </SharedWithUsers>
    <lcf76f155ced4ddcb4097134ff3c332f xmlns="bb98e633-aeb9-46c4-afff-454681b1d526">
      <Terms xmlns="http://schemas.microsoft.com/office/infopath/2007/PartnerControls"/>
    </lcf76f155ced4ddcb4097134ff3c332f>
    <ContactPerson xmlns="bb98e633-aeb9-46c4-afff-454681b1d526">
      <UserInfo>
        <DisplayName/>
        <AccountId xsi:nil="true"/>
        <AccountType/>
      </UserInfo>
    </ContactPerson>
    <TaxCatchAll xmlns="09dcbea9-21ed-47f6-8671-a3ea5400b39f" xsi:nil="true"/>
    <ContractYear xmlns="bb98e633-aeb9-46c4-afff-454681b1d526" xsi:nil="true"/>
    <TypeofDocument xmlns="bb98e633-aeb9-46c4-afff-454681b1d52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A4A4FD9C160E4C8319323CE19B655B" ma:contentTypeVersion="24" ma:contentTypeDescription="Create a new document." ma:contentTypeScope="" ma:versionID="92d51bc137f3bced2488a582240ced15">
  <xsd:schema xmlns:xsd="http://www.w3.org/2001/XMLSchema" xmlns:xs="http://www.w3.org/2001/XMLSchema" xmlns:p="http://schemas.microsoft.com/office/2006/metadata/properties" xmlns:ns2="bb98e633-aeb9-46c4-afff-454681b1d526" xmlns:ns3="09dcbea9-21ed-47f6-8671-a3ea5400b39f" targetNamespace="http://schemas.microsoft.com/office/2006/metadata/properties" ma:root="true" ma:fieldsID="c76785166e05fc55b554a784aecaf2dc" ns2:_="" ns3:_="">
    <xsd:import namespace="bb98e633-aeb9-46c4-afff-454681b1d526"/>
    <xsd:import namespace="09dcbea9-21ed-47f6-8671-a3ea5400b39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SearchProperties" minOccurs="0"/>
                <xsd:element ref="ns2:MediaServiceLocation" minOccurs="0"/>
                <xsd:element ref="ns2:ContactPerson" minOccurs="0"/>
                <xsd:element ref="ns2:MediaServiceBillingMetadata" minOccurs="0"/>
                <xsd:element ref="ns2:ContractYear" minOccurs="0"/>
                <xsd:element ref="ns2:TypeofDocu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98e633-aeb9-46c4-afff-454681b1d5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ContactPerson" ma:index="23" nillable="true" ma:displayName="Contact Person " ma:format="Dropdown" ma:list="UserInfo" ma:SharePointGroup="0" ma:internalName="ContactPerson">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BillingMetadata" ma:index="24" nillable="true" ma:displayName="MediaServiceBillingMetadata" ma:hidden="true" ma:internalName="MediaServiceBillingMetadata" ma:readOnly="true">
      <xsd:simpleType>
        <xsd:restriction base="dms:Note"/>
      </xsd:simpleType>
    </xsd:element>
    <xsd:element name="ContractYear" ma:index="25" nillable="true" ma:displayName="Contract Year" ma:format="Dropdown" ma:internalName="ContractYear">
      <xsd:simpleType>
        <xsd:restriction base="dms:Choice">
          <xsd:enumeration value="2018"/>
          <xsd:enumeration value="2023"/>
        </xsd:restriction>
      </xsd:simpleType>
    </xsd:element>
    <xsd:element name="TypeofDocument" ma:index="26" nillable="true" ma:displayName="Type of Document " ma:format="Dropdown" ma:internalName="TypeofDocument">
      <xsd:simpleType>
        <xsd:restriction base="dms:Choice">
          <xsd:enumeration value="RFP"/>
          <xsd:enumeration value="eGov Hosting"/>
          <xsd:enumeration value="Decision Brief"/>
          <xsd:enumeration value="Other"/>
          <xsd:enumeration value="Choice 5"/>
        </xsd:restriction>
      </xsd:simpleType>
    </xsd:element>
  </xsd:schema>
  <xsd:schema xmlns:xsd="http://www.w3.org/2001/XMLSchema" xmlns:xs="http://www.w3.org/2001/XMLSchema" xmlns:dms="http://schemas.microsoft.com/office/2006/documentManagement/types" xmlns:pc="http://schemas.microsoft.com/office/infopath/2007/PartnerControls" targetNamespace="09dcbea9-21ed-47f6-8671-a3ea5400b39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0d03597-c4cf-4397-9441-e31a26927f21}" ma:internalName="TaxCatchAll" ma:showField="CatchAllData" ma:web="09dcbea9-21ed-47f6-8671-a3ea5400b39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42AD12-2A16-4272-8343-059CCA4C660B}">
  <ds:schemaRefs>
    <ds:schemaRef ds:uri="http://schemas.microsoft.com/office/2006/documentManagement/types"/>
    <ds:schemaRef ds:uri="http://schemas.microsoft.com/office/2006/metadata/properties"/>
    <ds:schemaRef ds:uri="http://purl.org/dc/terms/"/>
    <ds:schemaRef ds:uri="http://purl.org/dc/elements/1.1/"/>
    <ds:schemaRef ds:uri="bb98e633-aeb9-46c4-afff-454681b1d526"/>
    <ds:schemaRef ds:uri="09dcbea9-21ed-47f6-8671-a3ea5400b39f"/>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87A9B3F-3566-4850-A246-4BFBDE14D197}">
  <ds:schemaRefs>
    <ds:schemaRef ds:uri="http://schemas.microsoft.com/sharepoint/v3/contenttype/forms"/>
  </ds:schemaRefs>
</ds:datastoreItem>
</file>

<file path=customXml/itemProps3.xml><?xml version="1.0" encoding="utf-8"?>
<ds:datastoreItem xmlns:ds="http://schemas.openxmlformats.org/officeDocument/2006/customXml" ds:itemID="{C48AC6E0-9D6C-492F-8CD1-EA843744AF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98e633-aeb9-46c4-afff-454681b1d526"/>
    <ds:schemaRef ds:uri="09dcbea9-21ed-47f6-8671-a3ea5400b3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emplate>ETCI Overview PPTX</Template>
  <TotalTime>1164</TotalTime>
  <Words>2783</Words>
  <Application>Microsoft Office PowerPoint</Application>
  <PresentationFormat>Widescreen</PresentationFormat>
  <Paragraphs>254</Paragraphs>
  <Slides>28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Aptos Display</vt:lpstr>
      <vt:lpstr>Arial</vt:lpstr>
      <vt:lpstr>Calibri</vt:lpstr>
      <vt:lpstr>Courier New</vt:lpstr>
      <vt:lpstr>Georgia</vt:lpstr>
      <vt:lpstr>Times New Roman</vt:lpstr>
      <vt:lpstr>Office Theme</vt:lpstr>
      <vt:lpstr>Leading the Way in Protecting Students Online:  Building a Safer Digital Future Together</vt:lpstr>
      <vt:lpstr>PowerPoint Presentation</vt:lpstr>
      <vt:lpstr>Support for the Educational Technology Plan</vt:lpstr>
      <vt:lpstr>Disclaimer</vt:lpstr>
      <vt:lpstr>The Internet Safety Landscape Today </vt:lpstr>
      <vt:lpstr> How are schools teaching internet safety? </vt:lpstr>
      <vt:lpstr>The Most Common Challenges</vt:lpstr>
      <vt:lpstr>The Most Common Challenges</vt:lpstr>
      <vt:lpstr>Monitoring &amp; Enforcement Practices </vt:lpstr>
      <vt:lpstr>What do you think? </vt:lpstr>
      <vt:lpstr>PowerPoint Presentation</vt:lpstr>
      <vt:lpstr>Acceptable Internet Use Policy - It’s the Law!</vt:lpstr>
      <vt:lpstr>VDOE’s Acceptable Use Policy Guidance</vt:lpstr>
      <vt:lpstr>Model Policy concerning Internet Safety</vt:lpstr>
      <vt:lpstr>Access</vt:lpstr>
      <vt:lpstr>Use</vt:lpstr>
      <vt:lpstr>Design</vt:lpstr>
      <vt:lpstr>PowerPoint Presentation</vt:lpstr>
      <vt:lpstr>2020 Digital Learning Integration  Standards of Learning </vt:lpstr>
      <vt:lpstr>2024 Computer Science  Standards of Learning</vt:lpstr>
      <vt:lpstr>PowerPoint Presentation</vt:lpstr>
      <vt:lpstr>PowerPoint Presentation</vt:lpstr>
      <vt:lpstr>PowerPoint Presentation</vt:lpstr>
      <vt:lpstr>Webinars Series Starts July 14</vt:lpstr>
      <vt:lpstr>Resources for Educators, Families, and Students</vt:lpstr>
      <vt:lpstr>Subscribe </vt:lpstr>
      <vt:lpstr>Needs Assessment</vt:lpstr>
      <vt:lpstr>PowerPoint Presentation</vt:lpstr>
    </vt:vector>
  </TitlesOfParts>
  <Manager/>
  <Company>VITA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Gilstrap, Calypso (DOE)</dc:creator>
  <cp:keywords/>
  <dc:description/>
  <cp:lastModifiedBy>Gilstrap, Calypso (DOE)</cp:lastModifiedBy>
  <cp:revision>137</cp:revision>
  <dcterms:created xsi:type="dcterms:W3CDTF">2025-04-24T18:08:15Z</dcterms:created>
  <dcterms:modified xsi:type="dcterms:W3CDTF">2026-06-12T18:18:07Z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0x0101002DA4A4FD9C160E4C8319323CE19B655B</vt:lpwstr>
  </property>
  <property fmtid="{D5CDD505-2E9C-101B-9397-08002B2CF9AE}" pid="3" name="FileHash">
    <vt:lpwstr>bd6024ba9092d43b2cbeeceddbb3781f74355514</vt:lpwstr>
  </property>
  <property fmtid="{D5CDD505-2E9C-101B-9397-08002B2CF9AE}" pid="4" name="Order">
    <vt:r8>40600</vt:r8>
  </property>
  <property fmtid="{D5CDD505-2E9C-101B-9397-08002B2CF9AE}" pid="5" name="CloudMigratorOriginId">
    <vt:lpwstr>1voe_kc8VRRDPk9RmKKH-mpKC64Fr0ipY</vt:lpwstr>
  </property>
  <property fmtid="{D5CDD505-2E9C-101B-9397-08002B2CF9AE}" pid="6" name="SharedWithUsers">
    <vt:lpwstr>165;#Hollins, Samantha (DOE)</vt:lpwstr>
  </property>
  <property fmtid="{D5CDD505-2E9C-101B-9397-08002B2CF9AE}" pid="7" name="ComplianceAssetId">
    <vt:lpwstr/>
  </property>
  <property fmtid="{D5CDD505-2E9C-101B-9397-08002B2CF9AE}" pid="8" name="_activity">
    <vt:lpwstr>{"FileActivityType":"9","FileActivityTimeStamp":"2024-01-11T20:47:00.400Z","FileActivityUsersOnPage":[{"DisplayName":"Jackson, Crystal (DOE)","Id":"crystal.jackson@doe.virginia.gov"},{"DisplayName":"Rickey, Melissa (DOE)","Id":"melissa.rickey@doe.virginia.gov"}],"FileActivityNavigationId":null}</vt:lpwstr>
  </property>
  <property fmtid="{D5CDD505-2E9C-101B-9397-08002B2CF9AE}" pid="9" name="_ExtendedDescription">
    <vt:lpwstr/>
  </property>
  <property fmtid="{D5CDD505-2E9C-101B-9397-08002B2CF9AE}" pid="10" name="CloudMigratorVersion">
    <vt:lpwstr>3.38.17.0</vt:lpwstr>
  </property>
  <property fmtid="{D5CDD505-2E9C-101B-9397-08002B2CF9AE}" pid="11" name="TriggerFlowInfo">
    <vt:lpwstr/>
  </property>
  <property fmtid="{D5CDD505-2E9C-101B-9397-08002B2CF9AE}" pid="12" name="MediaServiceImageTags">
    <vt:lpwstr/>
  </property>
</Properties>
</file>