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61_58ED09AE.xml" ContentType="application/vnd.ms-powerpoint.comment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326" r:id="rId5"/>
    <p:sldId id="341" r:id="rId6"/>
    <p:sldId id="274" r:id="rId7"/>
    <p:sldId id="360" r:id="rId8"/>
    <p:sldId id="343" r:id="rId9"/>
    <p:sldId id="353" r:id="rId10"/>
    <p:sldId id="345" r:id="rId11"/>
    <p:sldId id="346" r:id="rId12"/>
    <p:sldId id="347" r:id="rId13"/>
    <p:sldId id="348" r:id="rId14"/>
    <p:sldId id="349" r:id="rId15"/>
    <p:sldId id="361" r:id="rId16"/>
    <p:sldId id="336" r:id="rId17"/>
    <p:sldId id="337" r:id="rId18"/>
    <p:sldId id="358" r:id="rId19"/>
    <p:sldId id="355" r:id="rId20"/>
    <p:sldId id="356" r:id="rId21"/>
    <p:sldId id="35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6E74A97-8B59-ABCC-262A-928D575F9ED4}" name="Kevin  Carroll" initials="KC" userId="S::kevin_empowered-pr.com#ext#@fhi360web.onmicrosoft.com::09c1c5c0-a12a-40b2-a5be-cab278adcc17" providerId="AD"/>
  <p188:author id="{034589E6-D81B-1D67-F7C0-BEE414B0A33E}" name="eneida" initials="en" userId="S::eneida_padroconsulting.com#ext#@fhi360web.onmicrosoft.com::179b39b1-65fe-4e76-856a-9258557e1b4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81D"/>
    <a:srgbClr val="E85F34"/>
    <a:srgbClr val="FF3300"/>
    <a:srgbClr val="E6E8F1"/>
    <a:srgbClr val="EFE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258245-4946-CBF2-D6DA-9CD3FC8ADDE3}" v="158" dt="2026-08-14T23:47:45.2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9"/>
  </p:normalViewPr>
  <p:slideViewPr>
    <p:cSldViewPr snapToGrid="0">
      <p:cViewPr varScale="1">
        <p:scale>
          <a:sx n="96" d="100"/>
          <a:sy n="96" d="100"/>
        </p:scale>
        <p:origin x="20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omments/modernComment_161_58ED09A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8AFED56-38F7-424D-9A5D-52BAB4F80C6E}" authorId="{46E74A97-8B59-ABCC-262A-928D575F9ED4}" created="2026-08-12T16:50:20.204">
    <pc:sldMkLst xmlns:pc="http://schemas.microsoft.com/office/powerpoint/2013/main/command">
      <pc:docMk/>
      <pc:sldMk cId="1491929518" sldId="353"/>
    </pc:sldMkLst>
    <p188:txBody>
      <a:bodyPr/>
      <a:lstStyle/>
      <a:p>
        <a:r>
          <a:rPr lang="en-US"/>
          <a:t>Add QR Code to Toolkit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FA0990-9C3C-4ABC-B2E1-9A7F225AABB3}" type="doc">
      <dgm:prSet loTypeId="urn:microsoft.com/office/officeart/2018/2/layout/IconVerticalSolidList" loCatId="icon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46E7F4AB-F320-40A9-AF68-17A938D8D97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Simplified observation priorities</a:t>
          </a:r>
        </a:p>
      </dgm:t>
    </dgm:pt>
    <dgm:pt modelId="{53537DC6-26F9-4D74-A4B8-C27DC753A217}" type="parTrans" cxnId="{5C4FFB17-AC19-42F9-B59E-23E808AB4923}">
      <dgm:prSet/>
      <dgm:spPr/>
      <dgm:t>
        <a:bodyPr/>
        <a:lstStyle/>
        <a:p>
          <a:endParaRPr lang="en-US"/>
        </a:p>
      </dgm:t>
    </dgm:pt>
    <dgm:pt modelId="{29442C16-C367-48D9-AE7C-ABC2071D9ADB}" type="sibTrans" cxnId="{5C4FFB17-AC19-42F9-B59E-23E808AB4923}">
      <dgm:prSet/>
      <dgm:spPr/>
      <dgm:t>
        <a:bodyPr/>
        <a:lstStyle/>
        <a:p>
          <a:endParaRPr lang="en-US"/>
        </a:p>
      </dgm:t>
    </dgm:pt>
    <dgm:pt modelId="{5710F7CB-E139-498D-A2E9-849C8676C7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Shifted emphasis toward coaching conversations</a:t>
          </a:r>
        </a:p>
      </dgm:t>
    </dgm:pt>
    <dgm:pt modelId="{3C7F2B83-C608-4DF1-9E85-AC61C1073751}" type="parTrans" cxnId="{6DF9B74F-FDAF-479A-BE9E-D01EB0B2D5BE}">
      <dgm:prSet/>
      <dgm:spPr/>
      <dgm:t>
        <a:bodyPr/>
        <a:lstStyle/>
        <a:p>
          <a:endParaRPr lang="en-US"/>
        </a:p>
      </dgm:t>
    </dgm:pt>
    <dgm:pt modelId="{61F48E0F-BA1C-4F0C-BBD1-A0B1B0F2A5A4}" type="sibTrans" cxnId="{6DF9B74F-FDAF-479A-BE9E-D01EB0B2D5BE}">
      <dgm:prSet/>
      <dgm:spPr/>
      <dgm:t>
        <a:bodyPr/>
        <a:lstStyle/>
        <a:p>
          <a:endParaRPr lang="en-US"/>
        </a:p>
      </dgm:t>
    </dgm:pt>
    <dgm:pt modelId="{DE94A93A-250D-4551-B742-818A2C1A485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Different entry points for Principals</a:t>
          </a:r>
        </a:p>
      </dgm:t>
    </dgm:pt>
    <dgm:pt modelId="{003FA15F-EEDA-4D13-8E04-6FF04B840DD6}" type="parTrans" cxnId="{3A7E0225-C737-4550-B0F7-863D03060D56}">
      <dgm:prSet/>
      <dgm:spPr/>
      <dgm:t>
        <a:bodyPr/>
        <a:lstStyle/>
        <a:p>
          <a:endParaRPr lang="en-US"/>
        </a:p>
      </dgm:t>
    </dgm:pt>
    <dgm:pt modelId="{3965A8D8-CA5B-4FE3-B4F3-0AAE401622AC}" type="sibTrans" cxnId="{3A7E0225-C737-4550-B0F7-863D03060D56}">
      <dgm:prSet/>
      <dgm:spPr/>
      <dgm:t>
        <a:bodyPr/>
        <a:lstStyle/>
        <a:p>
          <a:endParaRPr lang="en-US"/>
        </a:p>
      </dgm:t>
    </dgm:pt>
    <dgm:pt modelId="{3C232D0D-BAC7-4F7D-817D-24E4E4DE53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Added implementation guidance and professional learning supports  </a:t>
          </a:r>
        </a:p>
      </dgm:t>
    </dgm:pt>
    <dgm:pt modelId="{49EB0CF4-D9D7-4947-AB3E-5A16E7D39168}" type="parTrans" cxnId="{CDC06E38-C7C9-4735-B8BD-7D344825F626}">
      <dgm:prSet/>
      <dgm:spPr/>
      <dgm:t>
        <a:bodyPr/>
        <a:lstStyle/>
        <a:p>
          <a:endParaRPr lang="en-US"/>
        </a:p>
      </dgm:t>
    </dgm:pt>
    <dgm:pt modelId="{0687CFE3-3F0E-4789-A5C9-45C2401B861C}" type="sibTrans" cxnId="{CDC06E38-C7C9-4735-B8BD-7D344825F626}">
      <dgm:prSet/>
      <dgm:spPr/>
      <dgm:t>
        <a:bodyPr/>
        <a:lstStyle/>
        <a:p>
          <a:endParaRPr lang="en-US"/>
        </a:p>
      </dgm:t>
    </dgm:pt>
    <dgm:pt modelId="{668A074D-794D-46F9-BC0C-C099EEA9C04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Doubled down on scaling up the pilot to further test implementation and coaching</a:t>
          </a:r>
        </a:p>
      </dgm:t>
    </dgm:pt>
    <dgm:pt modelId="{88A57FC1-EE4B-4550-8E18-75414A9A576E}" type="parTrans" cxnId="{D20643B9-3E53-4B58-A60C-D5784C7961BD}">
      <dgm:prSet/>
      <dgm:spPr/>
      <dgm:t>
        <a:bodyPr/>
        <a:lstStyle/>
        <a:p>
          <a:endParaRPr lang="en-US"/>
        </a:p>
      </dgm:t>
    </dgm:pt>
    <dgm:pt modelId="{A3B9B64A-08EF-4CBC-BA44-2A94D1DE1C5E}" type="sibTrans" cxnId="{D20643B9-3E53-4B58-A60C-D5784C7961BD}">
      <dgm:prSet/>
      <dgm:spPr/>
      <dgm:t>
        <a:bodyPr/>
        <a:lstStyle/>
        <a:p>
          <a:endParaRPr lang="en-US"/>
        </a:p>
      </dgm:t>
    </dgm:pt>
    <dgm:pt modelId="{0CBB46C2-3B30-4EF3-AB3A-E5884338893D}" type="pres">
      <dgm:prSet presAssocID="{E5FA0990-9C3C-4ABC-B2E1-9A7F225AABB3}" presName="root" presStyleCnt="0">
        <dgm:presLayoutVars>
          <dgm:dir/>
          <dgm:resizeHandles val="exact"/>
        </dgm:presLayoutVars>
      </dgm:prSet>
      <dgm:spPr/>
    </dgm:pt>
    <dgm:pt modelId="{932BFD54-0036-4895-ABD9-9BBD47C8632E}" type="pres">
      <dgm:prSet presAssocID="{46E7F4AB-F320-40A9-AF68-17A938D8D970}" presName="compNode" presStyleCnt="0"/>
      <dgm:spPr/>
    </dgm:pt>
    <dgm:pt modelId="{3C9728DE-48D1-43D4-B220-E46A7A0E5BC7}" type="pres">
      <dgm:prSet presAssocID="{46E7F4AB-F320-40A9-AF68-17A938D8D970}" presName="bgRect" presStyleLbl="bgShp" presStyleIdx="0" presStyleCnt="5"/>
      <dgm:spPr/>
    </dgm:pt>
    <dgm:pt modelId="{2FBD4031-4585-44F2-9BBC-0A2E5E30B59C}" type="pres">
      <dgm:prSet presAssocID="{46E7F4AB-F320-40A9-AF68-17A938D8D97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A3DBE108-E4CC-4375-BAAE-920419727540}" type="pres">
      <dgm:prSet presAssocID="{46E7F4AB-F320-40A9-AF68-17A938D8D970}" presName="spaceRect" presStyleCnt="0"/>
      <dgm:spPr/>
    </dgm:pt>
    <dgm:pt modelId="{EC93D509-9049-410E-AD23-26764B82548E}" type="pres">
      <dgm:prSet presAssocID="{46E7F4AB-F320-40A9-AF68-17A938D8D970}" presName="parTx" presStyleLbl="revTx" presStyleIdx="0" presStyleCnt="5">
        <dgm:presLayoutVars>
          <dgm:chMax val="0"/>
          <dgm:chPref val="0"/>
        </dgm:presLayoutVars>
      </dgm:prSet>
      <dgm:spPr/>
    </dgm:pt>
    <dgm:pt modelId="{22C3126E-917C-4B20-AF48-329F26A2849B}" type="pres">
      <dgm:prSet presAssocID="{29442C16-C367-48D9-AE7C-ABC2071D9ADB}" presName="sibTrans" presStyleCnt="0"/>
      <dgm:spPr/>
    </dgm:pt>
    <dgm:pt modelId="{C8E54C85-1366-48D7-9B90-D12DA8CE2D25}" type="pres">
      <dgm:prSet presAssocID="{5710F7CB-E139-498D-A2E9-849C8676C729}" presName="compNode" presStyleCnt="0"/>
      <dgm:spPr/>
    </dgm:pt>
    <dgm:pt modelId="{0CACEB01-4504-453E-A9F4-D7D130A50AE0}" type="pres">
      <dgm:prSet presAssocID="{5710F7CB-E139-498D-A2E9-849C8676C729}" presName="bgRect" presStyleLbl="bgShp" presStyleIdx="1" presStyleCnt="5"/>
      <dgm:spPr/>
    </dgm:pt>
    <dgm:pt modelId="{C7C58847-B01C-40A8-821E-B71EC6BDCB09}" type="pres">
      <dgm:prSet presAssocID="{5710F7CB-E139-498D-A2E9-849C8676C729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2534A5D9-1E21-45A0-9250-2582BDCA9A6F}" type="pres">
      <dgm:prSet presAssocID="{5710F7CB-E139-498D-A2E9-849C8676C729}" presName="spaceRect" presStyleCnt="0"/>
      <dgm:spPr/>
    </dgm:pt>
    <dgm:pt modelId="{6BE8BA4F-7C74-401F-9342-466909D2B7D1}" type="pres">
      <dgm:prSet presAssocID="{5710F7CB-E139-498D-A2E9-849C8676C729}" presName="parTx" presStyleLbl="revTx" presStyleIdx="1" presStyleCnt="5">
        <dgm:presLayoutVars>
          <dgm:chMax val="0"/>
          <dgm:chPref val="0"/>
        </dgm:presLayoutVars>
      </dgm:prSet>
      <dgm:spPr/>
    </dgm:pt>
    <dgm:pt modelId="{74660057-4DF3-4A92-8B3E-6CF54B8A4411}" type="pres">
      <dgm:prSet presAssocID="{61F48E0F-BA1C-4F0C-BBD1-A0B1B0F2A5A4}" presName="sibTrans" presStyleCnt="0"/>
      <dgm:spPr/>
    </dgm:pt>
    <dgm:pt modelId="{97A1F6F3-E0B3-4426-9A85-F987134C3651}" type="pres">
      <dgm:prSet presAssocID="{DE94A93A-250D-4551-B742-818A2C1A4857}" presName="compNode" presStyleCnt="0"/>
      <dgm:spPr/>
    </dgm:pt>
    <dgm:pt modelId="{90E9736F-8303-441B-83D9-0C2B774985B3}" type="pres">
      <dgm:prSet presAssocID="{DE94A93A-250D-4551-B742-818A2C1A4857}" presName="bgRect" presStyleLbl="bgShp" presStyleIdx="2" presStyleCnt="5"/>
      <dgm:spPr/>
    </dgm:pt>
    <dgm:pt modelId="{FDAE91F4-5867-4BB3-BC6F-43324D24E35D}" type="pres">
      <dgm:prSet presAssocID="{DE94A93A-250D-4551-B742-818A2C1A4857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23E2521-833C-46DA-AA35-06D7D9F6452F}" type="pres">
      <dgm:prSet presAssocID="{DE94A93A-250D-4551-B742-818A2C1A4857}" presName="spaceRect" presStyleCnt="0"/>
      <dgm:spPr/>
    </dgm:pt>
    <dgm:pt modelId="{8780DEDF-04F7-423B-A3F0-6E23589DA688}" type="pres">
      <dgm:prSet presAssocID="{DE94A93A-250D-4551-B742-818A2C1A4857}" presName="parTx" presStyleLbl="revTx" presStyleIdx="2" presStyleCnt="5">
        <dgm:presLayoutVars>
          <dgm:chMax val="0"/>
          <dgm:chPref val="0"/>
        </dgm:presLayoutVars>
      </dgm:prSet>
      <dgm:spPr/>
    </dgm:pt>
    <dgm:pt modelId="{B1C9A3DB-F19D-40D7-B78E-7EE1AA364262}" type="pres">
      <dgm:prSet presAssocID="{3965A8D8-CA5B-4FE3-B4F3-0AAE401622AC}" presName="sibTrans" presStyleCnt="0"/>
      <dgm:spPr/>
    </dgm:pt>
    <dgm:pt modelId="{C647A1B0-52AB-4FE0-B76F-2017199E79E6}" type="pres">
      <dgm:prSet presAssocID="{3C232D0D-BAC7-4F7D-817D-24E4E4DE5345}" presName="compNode" presStyleCnt="0"/>
      <dgm:spPr/>
    </dgm:pt>
    <dgm:pt modelId="{E0A279F8-F447-4572-BC44-D5DE3D73F8FB}" type="pres">
      <dgm:prSet presAssocID="{3C232D0D-BAC7-4F7D-817D-24E4E4DE5345}" presName="bgRect" presStyleLbl="bgShp" presStyleIdx="3" presStyleCnt="5"/>
      <dgm:spPr/>
    </dgm:pt>
    <dgm:pt modelId="{848D55D6-2531-407C-8C34-2FAD143BB2D9}" type="pres">
      <dgm:prSet presAssocID="{3C232D0D-BAC7-4F7D-817D-24E4E4DE5345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DD3B22DE-3990-49E0-B4AF-2BA829098CED}" type="pres">
      <dgm:prSet presAssocID="{3C232D0D-BAC7-4F7D-817D-24E4E4DE5345}" presName="spaceRect" presStyleCnt="0"/>
      <dgm:spPr/>
    </dgm:pt>
    <dgm:pt modelId="{7A056E89-C69A-4489-B39B-AAFDB604FEAC}" type="pres">
      <dgm:prSet presAssocID="{3C232D0D-BAC7-4F7D-817D-24E4E4DE5345}" presName="parTx" presStyleLbl="revTx" presStyleIdx="3" presStyleCnt="5">
        <dgm:presLayoutVars>
          <dgm:chMax val="0"/>
          <dgm:chPref val="0"/>
        </dgm:presLayoutVars>
      </dgm:prSet>
      <dgm:spPr/>
    </dgm:pt>
    <dgm:pt modelId="{C8F6EC4F-271A-4172-85DE-C59F1AC9275F}" type="pres">
      <dgm:prSet presAssocID="{0687CFE3-3F0E-4789-A5C9-45C2401B861C}" presName="sibTrans" presStyleCnt="0"/>
      <dgm:spPr/>
    </dgm:pt>
    <dgm:pt modelId="{75AB2B4C-3F78-463A-B6EE-464DF11974CA}" type="pres">
      <dgm:prSet presAssocID="{668A074D-794D-46F9-BC0C-C099EEA9C04C}" presName="compNode" presStyleCnt="0"/>
      <dgm:spPr/>
    </dgm:pt>
    <dgm:pt modelId="{B625B039-2053-4E05-A2DB-E4C320C0BE4B}" type="pres">
      <dgm:prSet presAssocID="{668A074D-794D-46F9-BC0C-C099EEA9C04C}" presName="bgRect" presStyleLbl="bgShp" presStyleIdx="4" presStyleCnt="5"/>
      <dgm:spPr/>
    </dgm:pt>
    <dgm:pt modelId="{C405AEAF-116D-4F89-908A-30E3FBAD547C}" type="pres">
      <dgm:prSet presAssocID="{668A074D-794D-46F9-BC0C-C099EEA9C04C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D60D450D-C01A-47B1-98AD-D0BDAEED4600}" type="pres">
      <dgm:prSet presAssocID="{668A074D-794D-46F9-BC0C-C099EEA9C04C}" presName="spaceRect" presStyleCnt="0"/>
      <dgm:spPr/>
    </dgm:pt>
    <dgm:pt modelId="{E6C31B77-0751-4727-BC47-235BDBEA70AB}" type="pres">
      <dgm:prSet presAssocID="{668A074D-794D-46F9-BC0C-C099EEA9C04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3FC3314-620E-4B8C-B0C5-A05F455065EA}" type="presOf" srcId="{5710F7CB-E139-498D-A2E9-849C8676C729}" destId="{6BE8BA4F-7C74-401F-9342-466909D2B7D1}" srcOrd="0" destOrd="0" presId="urn:microsoft.com/office/officeart/2018/2/layout/IconVerticalSolidList"/>
    <dgm:cxn modelId="{5C4FFB17-AC19-42F9-B59E-23E808AB4923}" srcId="{E5FA0990-9C3C-4ABC-B2E1-9A7F225AABB3}" destId="{46E7F4AB-F320-40A9-AF68-17A938D8D970}" srcOrd="0" destOrd="0" parTransId="{53537DC6-26F9-4D74-A4B8-C27DC753A217}" sibTransId="{29442C16-C367-48D9-AE7C-ABC2071D9ADB}"/>
    <dgm:cxn modelId="{3A7E0225-C737-4550-B0F7-863D03060D56}" srcId="{E5FA0990-9C3C-4ABC-B2E1-9A7F225AABB3}" destId="{DE94A93A-250D-4551-B742-818A2C1A4857}" srcOrd="2" destOrd="0" parTransId="{003FA15F-EEDA-4D13-8E04-6FF04B840DD6}" sibTransId="{3965A8D8-CA5B-4FE3-B4F3-0AAE401622AC}"/>
    <dgm:cxn modelId="{BB241A36-4F0C-40A3-A482-884D9AB5A029}" type="presOf" srcId="{E5FA0990-9C3C-4ABC-B2E1-9A7F225AABB3}" destId="{0CBB46C2-3B30-4EF3-AB3A-E5884338893D}" srcOrd="0" destOrd="0" presId="urn:microsoft.com/office/officeart/2018/2/layout/IconVerticalSolidList"/>
    <dgm:cxn modelId="{CDC06E38-C7C9-4735-B8BD-7D344825F626}" srcId="{E5FA0990-9C3C-4ABC-B2E1-9A7F225AABB3}" destId="{3C232D0D-BAC7-4F7D-817D-24E4E4DE5345}" srcOrd="3" destOrd="0" parTransId="{49EB0CF4-D9D7-4947-AB3E-5A16E7D39168}" sibTransId="{0687CFE3-3F0E-4789-A5C9-45C2401B861C}"/>
    <dgm:cxn modelId="{6DF9B74F-FDAF-479A-BE9E-D01EB0B2D5BE}" srcId="{E5FA0990-9C3C-4ABC-B2E1-9A7F225AABB3}" destId="{5710F7CB-E139-498D-A2E9-849C8676C729}" srcOrd="1" destOrd="0" parTransId="{3C7F2B83-C608-4DF1-9E85-AC61C1073751}" sibTransId="{61F48E0F-BA1C-4F0C-BBD1-A0B1B0F2A5A4}"/>
    <dgm:cxn modelId="{CF1A11A9-975D-4F29-9DB6-885F0AF9164E}" type="presOf" srcId="{668A074D-794D-46F9-BC0C-C099EEA9C04C}" destId="{E6C31B77-0751-4727-BC47-235BDBEA70AB}" srcOrd="0" destOrd="0" presId="urn:microsoft.com/office/officeart/2018/2/layout/IconVerticalSolidList"/>
    <dgm:cxn modelId="{D20643B9-3E53-4B58-A60C-D5784C7961BD}" srcId="{E5FA0990-9C3C-4ABC-B2E1-9A7F225AABB3}" destId="{668A074D-794D-46F9-BC0C-C099EEA9C04C}" srcOrd="4" destOrd="0" parTransId="{88A57FC1-EE4B-4550-8E18-75414A9A576E}" sibTransId="{A3B9B64A-08EF-4CBC-BA44-2A94D1DE1C5E}"/>
    <dgm:cxn modelId="{05A8A7BE-8020-4230-AC62-0FCFE073C663}" type="presOf" srcId="{DE94A93A-250D-4551-B742-818A2C1A4857}" destId="{8780DEDF-04F7-423B-A3F0-6E23589DA688}" srcOrd="0" destOrd="0" presId="urn:microsoft.com/office/officeart/2018/2/layout/IconVerticalSolidList"/>
    <dgm:cxn modelId="{7DA585CF-9131-42D4-9834-4F606D412368}" type="presOf" srcId="{3C232D0D-BAC7-4F7D-817D-24E4E4DE5345}" destId="{7A056E89-C69A-4489-B39B-AAFDB604FEAC}" srcOrd="0" destOrd="0" presId="urn:microsoft.com/office/officeart/2018/2/layout/IconVerticalSolidList"/>
    <dgm:cxn modelId="{82E031DC-701E-4924-8F56-91ACEFEC92F3}" type="presOf" srcId="{46E7F4AB-F320-40A9-AF68-17A938D8D970}" destId="{EC93D509-9049-410E-AD23-26764B82548E}" srcOrd="0" destOrd="0" presId="urn:microsoft.com/office/officeart/2018/2/layout/IconVerticalSolidList"/>
    <dgm:cxn modelId="{F1A63E30-EF7A-4B18-858F-043A0EE31E2E}" type="presParOf" srcId="{0CBB46C2-3B30-4EF3-AB3A-E5884338893D}" destId="{932BFD54-0036-4895-ABD9-9BBD47C8632E}" srcOrd="0" destOrd="0" presId="urn:microsoft.com/office/officeart/2018/2/layout/IconVerticalSolidList"/>
    <dgm:cxn modelId="{4F273256-A6F1-4B15-B4DD-8CD63AFB17B8}" type="presParOf" srcId="{932BFD54-0036-4895-ABD9-9BBD47C8632E}" destId="{3C9728DE-48D1-43D4-B220-E46A7A0E5BC7}" srcOrd="0" destOrd="0" presId="urn:microsoft.com/office/officeart/2018/2/layout/IconVerticalSolidList"/>
    <dgm:cxn modelId="{70BD7244-69AA-46A3-AC9A-3F2D51E71EFE}" type="presParOf" srcId="{932BFD54-0036-4895-ABD9-9BBD47C8632E}" destId="{2FBD4031-4585-44F2-9BBC-0A2E5E30B59C}" srcOrd="1" destOrd="0" presId="urn:microsoft.com/office/officeart/2018/2/layout/IconVerticalSolidList"/>
    <dgm:cxn modelId="{7B33BC65-1408-4021-B54C-073B2B5DC05C}" type="presParOf" srcId="{932BFD54-0036-4895-ABD9-9BBD47C8632E}" destId="{A3DBE108-E4CC-4375-BAAE-920419727540}" srcOrd="2" destOrd="0" presId="urn:microsoft.com/office/officeart/2018/2/layout/IconVerticalSolidList"/>
    <dgm:cxn modelId="{5AD9D70B-79EA-4872-B081-B123709B7A19}" type="presParOf" srcId="{932BFD54-0036-4895-ABD9-9BBD47C8632E}" destId="{EC93D509-9049-410E-AD23-26764B82548E}" srcOrd="3" destOrd="0" presId="urn:microsoft.com/office/officeart/2018/2/layout/IconVerticalSolidList"/>
    <dgm:cxn modelId="{2787CCC9-6188-46F3-A598-2DD98553ED9F}" type="presParOf" srcId="{0CBB46C2-3B30-4EF3-AB3A-E5884338893D}" destId="{22C3126E-917C-4B20-AF48-329F26A2849B}" srcOrd="1" destOrd="0" presId="urn:microsoft.com/office/officeart/2018/2/layout/IconVerticalSolidList"/>
    <dgm:cxn modelId="{CEF65BFD-37AC-43AB-B0A5-5D6AEAAC5047}" type="presParOf" srcId="{0CBB46C2-3B30-4EF3-AB3A-E5884338893D}" destId="{C8E54C85-1366-48D7-9B90-D12DA8CE2D25}" srcOrd="2" destOrd="0" presId="urn:microsoft.com/office/officeart/2018/2/layout/IconVerticalSolidList"/>
    <dgm:cxn modelId="{410D3EC4-A7E2-44A7-A454-44228F276129}" type="presParOf" srcId="{C8E54C85-1366-48D7-9B90-D12DA8CE2D25}" destId="{0CACEB01-4504-453E-A9F4-D7D130A50AE0}" srcOrd="0" destOrd="0" presId="urn:microsoft.com/office/officeart/2018/2/layout/IconVerticalSolidList"/>
    <dgm:cxn modelId="{5E3B5D72-A2C8-4C4A-A2CF-0D5867749219}" type="presParOf" srcId="{C8E54C85-1366-48D7-9B90-D12DA8CE2D25}" destId="{C7C58847-B01C-40A8-821E-B71EC6BDCB09}" srcOrd="1" destOrd="0" presId="urn:microsoft.com/office/officeart/2018/2/layout/IconVerticalSolidList"/>
    <dgm:cxn modelId="{1875A24C-B68E-4591-B10D-AE41B34AF356}" type="presParOf" srcId="{C8E54C85-1366-48D7-9B90-D12DA8CE2D25}" destId="{2534A5D9-1E21-45A0-9250-2582BDCA9A6F}" srcOrd="2" destOrd="0" presId="urn:microsoft.com/office/officeart/2018/2/layout/IconVerticalSolidList"/>
    <dgm:cxn modelId="{2521D82F-0E18-4FCA-A554-E1B75C2CC37B}" type="presParOf" srcId="{C8E54C85-1366-48D7-9B90-D12DA8CE2D25}" destId="{6BE8BA4F-7C74-401F-9342-466909D2B7D1}" srcOrd="3" destOrd="0" presId="urn:microsoft.com/office/officeart/2018/2/layout/IconVerticalSolidList"/>
    <dgm:cxn modelId="{9210C08A-159A-4983-A713-95235B8B3989}" type="presParOf" srcId="{0CBB46C2-3B30-4EF3-AB3A-E5884338893D}" destId="{74660057-4DF3-4A92-8B3E-6CF54B8A4411}" srcOrd="3" destOrd="0" presId="urn:microsoft.com/office/officeart/2018/2/layout/IconVerticalSolidList"/>
    <dgm:cxn modelId="{68800EAA-A653-4BC7-A566-AD4BCDFAC03F}" type="presParOf" srcId="{0CBB46C2-3B30-4EF3-AB3A-E5884338893D}" destId="{97A1F6F3-E0B3-4426-9A85-F987134C3651}" srcOrd="4" destOrd="0" presId="urn:microsoft.com/office/officeart/2018/2/layout/IconVerticalSolidList"/>
    <dgm:cxn modelId="{7FDE9551-B839-45C2-8710-12BAAA864324}" type="presParOf" srcId="{97A1F6F3-E0B3-4426-9A85-F987134C3651}" destId="{90E9736F-8303-441B-83D9-0C2B774985B3}" srcOrd="0" destOrd="0" presId="urn:microsoft.com/office/officeart/2018/2/layout/IconVerticalSolidList"/>
    <dgm:cxn modelId="{E97BAAA3-D220-4EC6-9143-31C514C141FD}" type="presParOf" srcId="{97A1F6F3-E0B3-4426-9A85-F987134C3651}" destId="{FDAE91F4-5867-4BB3-BC6F-43324D24E35D}" srcOrd="1" destOrd="0" presId="urn:microsoft.com/office/officeart/2018/2/layout/IconVerticalSolidList"/>
    <dgm:cxn modelId="{BFEC15FA-3598-44DD-8D9E-8C5009DB5FC8}" type="presParOf" srcId="{97A1F6F3-E0B3-4426-9A85-F987134C3651}" destId="{523E2521-833C-46DA-AA35-06D7D9F6452F}" srcOrd="2" destOrd="0" presId="urn:microsoft.com/office/officeart/2018/2/layout/IconVerticalSolidList"/>
    <dgm:cxn modelId="{D6C0D68F-D1EA-4E10-84EC-76C6F3FC3731}" type="presParOf" srcId="{97A1F6F3-E0B3-4426-9A85-F987134C3651}" destId="{8780DEDF-04F7-423B-A3F0-6E23589DA688}" srcOrd="3" destOrd="0" presId="urn:microsoft.com/office/officeart/2018/2/layout/IconVerticalSolidList"/>
    <dgm:cxn modelId="{2FEAF8F1-0A66-4125-BE8B-96EF0B6DBD2A}" type="presParOf" srcId="{0CBB46C2-3B30-4EF3-AB3A-E5884338893D}" destId="{B1C9A3DB-F19D-40D7-B78E-7EE1AA364262}" srcOrd="5" destOrd="0" presId="urn:microsoft.com/office/officeart/2018/2/layout/IconVerticalSolidList"/>
    <dgm:cxn modelId="{32B2A61A-9F52-4B9C-BE1B-ED59A75942FE}" type="presParOf" srcId="{0CBB46C2-3B30-4EF3-AB3A-E5884338893D}" destId="{C647A1B0-52AB-4FE0-B76F-2017199E79E6}" srcOrd="6" destOrd="0" presId="urn:microsoft.com/office/officeart/2018/2/layout/IconVerticalSolidList"/>
    <dgm:cxn modelId="{6505C3EC-4FB5-45F6-AB46-2B1738148ACE}" type="presParOf" srcId="{C647A1B0-52AB-4FE0-B76F-2017199E79E6}" destId="{E0A279F8-F447-4572-BC44-D5DE3D73F8FB}" srcOrd="0" destOrd="0" presId="urn:microsoft.com/office/officeart/2018/2/layout/IconVerticalSolidList"/>
    <dgm:cxn modelId="{67BD468F-C171-4026-8285-7AFD90211837}" type="presParOf" srcId="{C647A1B0-52AB-4FE0-B76F-2017199E79E6}" destId="{848D55D6-2531-407C-8C34-2FAD143BB2D9}" srcOrd="1" destOrd="0" presId="urn:microsoft.com/office/officeart/2018/2/layout/IconVerticalSolidList"/>
    <dgm:cxn modelId="{52B02610-B005-41DA-A71C-B67295D9B4AC}" type="presParOf" srcId="{C647A1B0-52AB-4FE0-B76F-2017199E79E6}" destId="{DD3B22DE-3990-49E0-B4AF-2BA829098CED}" srcOrd="2" destOrd="0" presId="urn:microsoft.com/office/officeart/2018/2/layout/IconVerticalSolidList"/>
    <dgm:cxn modelId="{A9976B7D-2B5A-4224-8887-1140D8D4A181}" type="presParOf" srcId="{C647A1B0-52AB-4FE0-B76F-2017199E79E6}" destId="{7A056E89-C69A-4489-B39B-AAFDB604FEAC}" srcOrd="3" destOrd="0" presId="urn:microsoft.com/office/officeart/2018/2/layout/IconVerticalSolidList"/>
    <dgm:cxn modelId="{FA1C83EA-3187-4817-B98D-823A4D29D8A5}" type="presParOf" srcId="{0CBB46C2-3B30-4EF3-AB3A-E5884338893D}" destId="{C8F6EC4F-271A-4172-85DE-C59F1AC9275F}" srcOrd="7" destOrd="0" presId="urn:microsoft.com/office/officeart/2018/2/layout/IconVerticalSolidList"/>
    <dgm:cxn modelId="{680CA214-4D5F-4354-A856-713FACE4E2D7}" type="presParOf" srcId="{0CBB46C2-3B30-4EF3-AB3A-E5884338893D}" destId="{75AB2B4C-3F78-463A-B6EE-464DF11974CA}" srcOrd="8" destOrd="0" presId="urn:microsoft.com/office/officeart/2018/2/layout/IconVerticalSolidList"/>
    <dgm:cxn modelId="{D3535698-B924-47EF-9430-781C08165EBD}" type="presParOf" srcId="{75AB2B4C-3F78-463A-B6EE-464DF11974CA}" destId="{B625B039-2053-4E05-A2DB-E4C320C0BE4B}" srcOrd="0" destOrd="0" presId="urn:microsoft.com/office/officeart/2018/2/layout/IconVerticalSolidList"/>
    <dgm:cxn modelId="{0F94B5BB-C252-4A48-AE48-DA34F788A641}" type="presParOf" srcId="{75AB2B4C-3F78-463A-B6EE-464DF11974CA}" destId="{C405AEAF-116D-4F89-908A-30E3FBAD547C}" srcOrd="1" destOrd="0" presId="urn:microsoft.com/office/officeart/2018/2/layout/IconVerticalSolidList"/>
    <dgm:cxn modelId="{DCEF06F0-A7DB-49BB-A8F5-8279B7032F4F}" type="presParOf" srcId="{75AB2B4C-3F78-463A-B6EE-464DF11974CA}" destId="{D60D450D-C01A-47B1-98AD-D0BDAEED4600}" srcOrd="2" destOrd="0" presId="urn:microsoft.com/office/officeart/2018/2/layout/IconVerticalSolidList"/>
    <dgm:cxn modelId="{CA29F8FB-6632-4540-B1FC-DD7F3D500B98}" type="presParOf" srcId="{75AB2B4C-3F78-463A-B6EE-464DF11974CA}" destId="{E6C31B77-0751-4727-BC47-235BDBEA70A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6834D5-54D0-46A1-8ABC-7D162CD92D18}" type="doc">
      <dgm:prSet loTypeId="urn:microsoft.com/office/officeart/2005/8/layout/vList5" loCatId="list" qsTypeId="urn:microsoft.com/office/officeart/2005/8/quickstyle/simple1#3" qsCatId="simple" csTypeId="urn:microsoft.com/office/officeart/2005/8/colors/accent1_2#2" csCatId="accent1"/>
      <dgm:spPr/>
      <dgm:t>
        <a:bodyPr/>
        <a:lstStyle/>
        <a:p>
          <a:endParaRPr lang="en-US"/>
        </a:p>
      </dgm:t>
    </dgm:pt>
    <dgm:pt modelId="{0A7C71D5-673F-4FAD-9FA9-0EE7DD91FDEF}">
      <dgm:prSet/>
      <dgm:spPr/>
      <dgm:t>
        <a:bodyPr/>
        <a:lstStyle/>
        <a:p>
          <a:r>
            <a:rPr lang="en-US"/>
            <a:t>The project resulted in:</a:t>
          </a:r>
        </a:p>
      </dgm:t>
    </dgm:pt>
    <dgm:pt modelId="{D891302B-0EEC-4036-863C-F099F8D5F18B}" type="parTrans" cxnId="{6E09FA0F-862D-485C-9DDC-F717DC12D665}">
      <dgm:prSet/>
      <dgm:spPr/>
      <dgm:t>
        <a:bodyPr/>
        <a:lstStyle/>
        <a:p>
          <a:endParaRPr lang="en-US"/>
        </a:p>
      </dgm:t>
    </dgm:pt>
    <dgm:pt modelId="{869230B5-A28E-49D4-8757-9C6758C031B0}" type="sibTrans" cxnId="{6E09FA0F-862D-485C-9DDC-F717DC12D665}">
      <dgm:prSet/>
      <dgm:spPr/>
      <dgm:t>
        <a:bodyPr/>
        <a:lstStyle/>
        <a:p>
          <a:endParaRPr lang="en-US"/>
        </a:p>
      </dgm:t>
    </dgm:pt>
    <dgm:pt modelId="{58FCF88E-C0BC-4FE3-9984-D1980AE97FCC}">
      <dgm:prSet/>
      <dgm:spPr/>
      <dgm:t>
        <a:bodyPr/>
        <a:lstStyle/>
        <a:p>
          <a:r>
            <a:rPr lang="en-US"/>
            <a:t>A shared instructional vision </a:t>
          </a:r>
        </a:p>
      </dgm:t>
    </dgm:pt>
    <dgm:pt modelId="{5014E03E-69E4-446A-A048-19C1CB0AFF9C}" type="parTrans" cxnId="{51789D76-7C32-49D9-AACE-DB04C2190168}">
      <dgm:prSet/>
      <dgm:spPr/>
      <dgm:t>
        <a:bodyPr/>
        <a:lstStyle/>
        <a:p>
          <a:endParaRPr lang="en-US"/>
        </a:p>
      </dgm:t>
    </dgm:pt>
    <dgm:pt modelId="{0986E231-F466-486D-98A2-B0F33DDBAE5E}" type="sibTrans" cxnId="{51789D76-7C32-49D9-AACE-DB04C2190168}">
      <dgm:prSet/>
      <dgm:spPr/>
      <dgm:t>
        <a:bodyPr/>
        <a:lstStyle/>
        <a:p>
          <a:endParaRPr lang="en-US"/>
        </a:p>
      </dgm:t>
    </dgm:pt>
    <dgm:pt modelId="{6ADBA26A-5561-4161-A7C3-91BD1AC8FC89}">
      <dgm:prSet/>
      <dgm:spPr/>
      <dgm:t>
        <a:bodyPr/>
        <a:lstStyle/>
        <a:p>
          <a:r>
            <a:rPr lang="en-US"/>
            <a:t>Common observation language </a:t>
          </a:r>
        </a:p>
      </dgm:t>
    </dgm:pt>
    <dgm:pt modelId="{76F5C461-558E-4AF7-9675-2AEC5A00CC0C}" type="parTrans" cxnId="{A86FA322-CD79-4D0B-A13D-4E43F0522990}">
      <dgm:prSet/>
      <dgm:spPr/>
      <dgm:t>
        <a:bodyPr/>
        <a:lstStyle/>
        <a:p>
          <a:endParaRPr lang="en-US"/>
        </a:p>
      </dgm:t>
    </dgm:pt>
    <dgm:pt modelId="{BA482B38-85D6-4695-A1E4-60A0A3785F40}" type="sibTrans" cxnId="{A86FA322-CD79-4D0B-A13D-4E43F0522990}">
      <dgm:prSet/>
      <dgm:spPr/>
      <dgm:t>
        <a:bodyPr/>
        <a:lstStyle/>
        <a:p>
          <a:endParaRPr lang="en-US"/>
        </a:p>
      </dgm:t>
    </dgm:pt>
    <dgm:pt modelId="{9EEBB734-4F22-455C-BBAD-95A5E0F8E792}">
      <dgm:prSet/>
      <dgm:spPr/>
      <dgm:t>
        <a:bodyPr/>
        <a:lstStyle/>
        <a:p>
          <a:r>
            <a:rPr lang="en-US"/>
            <a:t>Coaching supports </a:t>
          </a:r>
        </a:p>
      </dgm:t>
    </dgm:pt>
    <dgm:pt modelId="{08801424-754B-4050-ACB2-5033694C1EC1}" type="parTrans" cxnId="{3B14A493-01BE-4FD4-A2BC-C1F7363AC418}">
      <dgm:prSet/>
      <dgm:spPr/>
      <dgm:t>
        <a:bodyPr/>
        <a:lstStyle/>
        <a:p>
          <a:endParaRPr lang="en-US"/>
        </a:p>
      </dgm:t>
    </dgm:pt>
    <dgm:pt modelId="{16EF28E8-0E7F-468E-9294-1A5C8CEA2305}" type="sibTrans" cxnId="{3B14A493-01BE-4FD4-A2BC-C1F7363AC418}">
      <dgm:prSet/>
      <dgm:spPr/>
      <dgm:t>
        <a:bodyPr/>
        <a:lstStyle/>
        <a:p>
          <a:endParaRPr lang="en-US"/>
        </a:p>
      </dgm:t>
    </dgm:pt>
    <dgm:pt modelId="{A3E77642-7CF7-4AEF-9460-4F7DC7C82360}">
      <dgm:prSet/>
      <dgm:spPr/>
      <dgm:t>
        <a:bodyPr/>
        <a:lstStyle/>
        <a:p>
          <a:r>
            <a:rPr lang="en-US"/>
            <a:t>Facilitator capacity-building model </a:t>
          </a:r>
        </a:p>
      </dgm:t>
    </dgm:pt>
    <dgm:pt modelId="{4094C280-37AA-4461-A7F2-F84DCB231698}" type="parTrans" cxnId="{97067D30-FCC5-4D32-BA9B-BC615EAE97FD}">
      <dgm:prSet/>
      <dgm:spPr/>
      <dgm:t>
        <a:bodyPr/>
        <a:lstStyle/>
        <a:p>
          <a:endParaRPr lang="en-US"/>
        </a:p>
      </dgm:t>
    </dgm:pt>
    <dgm:pt modelId="{95120791-4ABB-496F-8377-54AB91C15C40}" type="sibTrans" cxnId="{97067D30-FCC5-4D32-BA9B-BC615EAE97FD}">
      <dgm:prSet/>
      <dgm:spPr/>
      <dgm:t>
        <a:bodyPr/>
        <a:lstStyle/>
        <a:p>
          <a:endParaRPr lang="en-US"/>
        </a:p>
      </dgm:t>
    </dgm:pt>
    <dgm:pt modelId="{9E6B8A51-F5B9-4A8A-9D2B-BDC9049D0EC1}">
      <dgm:prSet/>
      <dgm:spPr/>
      <dgm:t>
        <a:bodyPr/>
        <a:lstStyle/>
        <a:p>
          <a:r>
            <a:rPr lang="en-US"/>
            <a:t>Principal implementation model </a:t>
          </a:r>
        </a:p>
      </dgm:t>
    </dgm:pt>
    <dgm:pt modelId="{2ED96B10-29D5-44E8-A789-F3A94DD0A1DC}" type="parTrans" cxnId="{4521F63F-417D-4A3A-955F-2E6AF65A8018}">
      <dgm:prSet/>
      <dgm:spPr/>
      <dgm:t>
        <a:bodyPr/>
        <a:lstStyle/>
        <a:p>
          <a:endParaRPr lang="en-US"/>
        </a:p>
      </dgm:t>
    </dgm:pt>
    <dgm:pt modelId="{C5514249-B7B9-4457-A9B3-A834C73CB6CE}" type="sibTrans" cxnId="{4521F63F-417D-4A3A-955F-2E6AF65A8018}">
      <dgm:prSet/>
      <dgm:spPr/>
      <dgm:t>
        <a:bodyPr/>
        <a:lstStyle/>
        <a:p>
          <a:endParaRPr lang="en-US"/>
        </a:p>
      </dgm:t>
    </dgm:pt>
    <dgm:pt modelId="{E09BE953-297F-4B17-814D-ACC2FC9ADFF3}">
      <dgm:prSet/>
      <dgm:spPr/>
      <dgm:t>
        <a:bodyPr/>
        <a:lstStyle/>
        <a:p>
          <a:r>
            <a:rPr lang="en-US"/>
            <a:t>Statewide scaling recommendations</a:t>
          </a:r>
        </a:p>
      </dgm:t>
    </dgm:pt>
    <dgm:pt modelId="{55160856-9C7D-4B7F-9919-6815E642C07E}" type="parTrans" cxnId="{66F2B90A-F99A-49C4-85B4-6628A806D026}">
      <dgm:prSet/>
      <dgm:spPr/>
      <dgm:t>
        <a:bodyPr/>
        <a:lstStyle/>
        <a:p>
          <a:endParaRPr lang="en-US"/>
        </a:p>
      </dgm:t>
    </dgm:pt>
    <dgm:pt modelId="{351998AD-99DB-46EC-B1DF-3CF5F83B3B8D}" type="sibTrans" cxnId="{66F2B90A-F99A-49C4-85B4-6628A806D026}">
      <dgm:prSet/>
      <dgm:spPr/>
      <dgm:t>
        <a:bodyPr/>
        <a:lstStyle/>
        <a:p>
          <a:endParaRPr lang="en-US"/>
        </a:p>
      </dgm:t>
    </dgm:pt>
    <dgm:pt modelId="{B52DE8E9-B394-48E9-921A-F46E6DC8F629}" type="pres">
      <dgm:prSet presAssocID="{C66834D5-54D0-46A1-8ABC-7D162CD92D18}" presName="Name0" presStyleCnt="0">
        <dgm:presLayoutVars>
          <dgm:dir/>
          <dgm:animLvl val="lvl"/>
          <dgm:resizeHandles val="exact"/>
        </dgm:presLayoutVars>
      </dgm:prSet>
      <dgm:spPr/>
    </dgm:pt>
    <dgm:pt modelId="{B07F8D91-DEC3-4B85-BED3-A4C054327ADC}" type="pres">
      <dgm:prSet presAssocID="{0A7C71D5-673F-4FAD-9FA9-0EE7DD91FDEF}" presName="linNode" presStyleCnt="0"/>
      <dgm:spPr/>
    </dgm:pt>
    <dgm:pt modelId="{996FB9F9-6983-440E-8344-43EF21420CCD}" type="pres">
      <dgm:prSet presAssocID="{0A7C71D5-673F-4FAD-9FA9-0EE7DD91FDEF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6E9AC374-B95A-4DBA-AA82-5D75960E96B3}" type="pres">
      <dgm:prSet presAssocID="{0A7C71D5-673F-4FAD-9FA9-0EE7DD91FDEF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912380A-9A13-444E-9FA7-C84F1E44B5CB}" type="presOf" srcId="{0A7C71D5-673F-4FAD-9FA9-0EE7DD91FDEF}" destId="{996FB9F9-6983-440E-8344-43EF21420CCD}" srcOrd="0" destOrd="0" presId="urn:microsoft.com/office/officeart/2005/8/layout/vList5"/>
    <dgm:cxn modelId="{66F2B90A-F99A-49C4-85B4-6628A806D026}" srcId="{0A7C71D5-673F-4FAD-9FA9-0EE7DD91FDEF}" destId="{E09BE953-297F-4B17-814D-ACC2FC9ADFF3}" srcOrd="5" destOrd="0" parTransId="{55160856-9C7D-4B7F-9919-6815E642C07E}" sibTransId="{351998AD-99DB-46EC-B1DF-3CF5F83B3B8D}"/>
    <dgm:cxn modelId="{6E09FA0F-862D-485C-9DDC-F717DC12D665}" srcId="{C66834D5-54D0-46A1-8ABC-7D162CD92D18}" destId="{0A7C71D5-673F-4FAD-9FA9-0EE7DD91FDEF}" srcOrd="0" destOrd="0" parTransId="{D891302B-0EEC-4036-863C-F099F8D5F18B}" sibTransId="{869230B5-A28E-49D4-8757-9C6758C031B0}"/>
    <dgm:cxn modelId="{A86FA322-CD79-4D0B-A13D-4E43F0522990}" srcId="{0A7C71D5-673F-4FAD-9FA9-0EE7DD91FDEF}" destId="{6ADBA26A-5561-4161-A7C3-91BD1AC8FC89}" srcOrd="1" destOrd="0" parTransId="{76F5C461-558E-4AF7-9675-2AEC5A00CC0C}" sibTransId="{BA482B38-85D6-4695-A1E4-60A0A3785F40}"/>
    <dgm:cxn modelId="{97067D30-FCC5-4D32-BA9B-BC615EAE97FD}" srcId="{0A7C71D5-673F-4FAD-9FA9-0EE7DD91FDEF}" destId="{A3E77642-7CF7-4AEF-9460-4F7DC7C82360}" srcOrd="3" destOrd="0" parTransId="{4094C280-37AA-4461-A7F2-F84DCB231698}" sibTransId="{95120791-4ABB-496F-8377-54AB91C15C40}"/>
    <dgm:cxn modelId="{70AB293A-F746-417E-BEB5-9C4558D812B0}" type="presOf" srcId="{A3E77642-7CF7-4AEF-9460-4F7DC7C82360}" destId="{6E9AC374-B95A-4DBA-AA82-5D75960E96B3}" srcOrd="0" destOrd="3" presId="urn:microsoft.com/office/officeart/2005/8/layout/vList5"/>
    <dgm:cxn modelId="{4521F63F-417D-4A3A-955F-2E6AF65A8018}" srcId="{0A7C71D5-673F-4FAD-9FA9-0EE7DD91FDEF}" destId="{9E6B8A51-F5B9-4A8A-9D2B-BDC9049D0EC1}" srcOrd="4" destOrd="0" parTransId="{2ED96B10-29D5-44E8-A789-F3A94DD0A1DC}" sibTransId="{C5514249-B7B9-4457-A9B3-A834C73CB6CE}"/>
    <dgm:cxn modelId="{3CA0DB53-1197-40A0-AB3F-3F4D9E0B8C17}" type="presOf" srcId="{6ADBA26A-5561-4161-A7C3-91BD1AC8FC89}" destId="{6E9AC374-B95A-4DBA-AA82-5D75960E96B3}" srcOrd="0" destOrd="1" presId="urn:microsoft.com/office/officeart/2005/8/layout/vList5"/>
    <dgm:cxn modelId="{51789D76-7C32-49D9-AACE-DB04C2190168}" srcId="{0A7C71D5-673F-4FAD-9FA9-0EE7DD91FDEF}" destId="{58FCF88E-C0BC-4FE3-9984-D1980AE97FCC}" srcOrd="0" destOrd="0" parTransId="{5014E03E-69E4-446A-A048-19C1CB0AFF9C}" sibTransId="{0986E231-F466-486D-98A2-B0F33DDBAE5E}"/>
    <dgm:cxn modelId="{40D6F17F-6DFD-4BCB-9183-0185CC6D7612}" type="presOf" srcId="{58FCF88E-C0BC-4FE3-9984-D1980AE97FCC}" destId="{6E9AC374-B95A-4DBA-AA82-5D75960E96B3}" srcOrd="0" destOrd="0" presId="urn:microsoft.com/office/officeart/2005/8/layout/vList5"/>
    <dgm:cxn modelId="{3B14A493-01BE-4FD4-A2BC-C1F7363AC418}" srcId="{0A7C71D5-673F-4FAD-9FA9-0EE7DD91FDEF}" destId="{9EEBB734-4F22-455C-BBAD-95A5E0F8E792}" srcOrd="2" destOrd="0" parTransId="{08801424-754B-4050-ACB2-5033694C1EC1}" sibTransId="{16EF28E8-0E7F-468E-9294-1A5C8CEA2305}"/>
    <dgm:cxn modelId="{1CF274A6-5AD2-40C2-83F0-9D693F98B9AF}" type="presOf" srcId="{E09BE953-297F-4B17-814D-ACC2FC9ADFF3}" destId="{6E9AC374-B95A-4DBA-AA82-5D75960E96B3}" srcOrd="0" destOrd="5" presId="urn:microsoft.com/office/officeart/2005/8/layout/vList5"/>
    <dgm:cxn modelId="{F436DBC1-DB21-4B9A-8D3B-300ABA3E14BA}" type="presOf" srcId="{C66834D5-54D0-46A1-8ABC-7D162CD92D18}" destId="{B52DE8E9-B394-48E9-921A-F46E6DC8F629}" srcOrd="0" destOrd="0" presId="urn:microsoft.com/office/officeart/2005/8/layout/vList5"/>
    <dgm:cxn modelId="{DC4D14D6-20E9-43C3-9AF6-51113815162E}" type="presOf" srcId="{9EEBB734-4F22-455C-BBAD-95A5E0F8E792}" destId="{6E9AC374-B95A-4DBA-AA82-5D75960E96B3}" srcOrd="0" destOrd="2" presId="urn:microsoft.com/office/officeart/2005/8/layout/vList5"/>
    <dgm:cxn modelId="{BA60EDF4-8F24-4525-80A5-AB0AA8E25EE5}" type="presOf" srcId="{9E6B8A51-F5B9-4A8A-9D2B-BDC9049D0EC1}" destId="{6E9AC374-B95A-4DBA-AA82-5D75960E96B3}" srcOrd="0" destOrd="4" presId="urn:microsoft.com/office/officeart/2005/8/layout/vList5"/>
    <dgm:cxn modelId="{43A1A47C-341B-420D-B867-F33838448607}" type="presParOf" srcId="{B52DE8E9-B394-48E9-921A-F46E6DC8F629}" destId="{B07F8D91-DEC3-4B85-BED3-A4C054327ADC}" srcOrd="0" destOrd="0" presId="urn:microsoft.com/office/officeart/2005/8/layout/vList5"/>
    <dgm:cxn modelId="{A70E2C6E-D7C3-49F9-AB32-12FE37931A89}" type="presParOf" srcId="{B07F8D91-DEC3-4B85-BED3-A4C054327ADC}" destId="{996FB9F9-6983-440E-8344-43EF21420CCD}" srcOrd="0" destOrd="0" presId="urn:microsoft.com/office/officeart/2005/8/layout/vList5"/>
    <dgm:cxn modelId="{32A3F124-F462-499A-AEC8-E105F203DEE0}" type="presParOf" srcId="{B07F8D91-DEC3-4B85-BED3-A4C054327ADC}" destId="{6E9AC374-B95A-4DBA-AA82-5D75960E96B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99F3AA-3E13-41A5-B390-26DAD68D48EF}" type="doc">
      <dgm:prSet loTypeId="urn:microsoft.com/office/officeart/2018/2/layout/IconCircleList" loCatId="icon" qsTypeId="urn:microsoft.com/office/officeart/2005/8/quickstyle/simple1#4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A463C21A-BA14-4238-9AAE-C8E69818F4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Codify before you coach.</a:t>
          </a:r>
        </a:p>
      </dgm:t>
    </dgm:pt>
    <dgm:pt modelId="{A28FE168-C9C7-4910-9465-C0CBCF50C99E}" type="parTrans" cxnId="{A7890F3D-1F0D-43FF-B00A-0BB09EE6A6F9}">
      <dgm:prSet/>
      <dgm:spPr/>
      <dgm:t>
        <a:bodyPr/>
        <a:lstStyle/>
        <a:p>
          <a:endParaRPr lang="en-US"/>
        </a:p>
      </dgm:t>
    </dgm:pt>
    <dgm:pt modelId="{2ADD6174-893F-4D13-855D-469144AC2A0D}" type="sibTrans" cxnId="{A7890F3D-1F0D-43FF-B00A-0BB09EE6A6F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56499A5-7472-4456-90AC-95FAD046F5A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Use existing structures before creating new ones.</a:t>
          </a:r>
        </a:p>
      </dgm:t>
    </dgm:pt>
    <dgm:pt modelId="{742F1FD9-A7C5-4D35-9180-4C60412EC3D2}" type="parTrans" cxnId="{7CFB4687-97F1-4F26-A9BD-81CEE911A3D5}">
      <dgm:prSet/>
      <dgm:spPr/>
      <dgm:t>
        <a:bodyPr/>
        <a:lstStyle/>
        <a:p>
          <a:endParaRPr lang="en-US"/>
        </a:p>
      </dgm:t>
    </dgm:pt>
    <dgm:pt modelId="{513902B3-BD57-4748-81A0-D98B81B08C61}" type="sibTrans" cxnId="{7CFB4687-97F1-4F26-A9BD-81CEE911A3D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D3FB390-6E65-4D46-AEF6-F9C03C8159C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Pilot implementation—not just products.</a:t>
          </a:r>
        </a:p>
      </dgm:t>
    </dgm:pt>
    <dgm:pt modelId="{C497C414-1C9A-498F-89D3-8CE9A23708EA}" type="parTrans" cxnId="{A1E62931-CC42-4BDC-B303-293BC03BA640}">
      <dgm:prSet/>
      <dgm:spPr/>
      <dgm:t>
        <a:bodyPr/>
        <a:lstStyle/>
        <a:p>
          <a:endParaRPr lang="en-US"/>
        </a:p>
      </dgm:t>
    </dgm:pt>
    <dgm:pt modelId="{3161C985-100E-4079-AC0B-C715E684C1B2}" type="sibTrans" cxnId="{A1E62931-CC42-4BDC-B303-293BC03BA64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8EF36FF-585F-460C-9D37-23464ED2FA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Coaching changes practice more than compliance.</a:t>
          </a:r>
        </a:p>
      </dgm:t>
    </dgm:pt>
    <dgm:pt modelId="{72D5A57E-20D3-4ABC-B7ED-B261A7987C72}" type="parTrans" cxnId="{EADDC5E9-DCED-4ABF-BA41-19F65E3CD6A5}">
      <dgm:prSet/>
      <dgm:spPr/>
      <dgm:t>
        <a:bodyPr/>
        <a:lstStyle/>
        <a:p>
          <a:endParaRPr lang="en-US"/>
        </a:p>
      </dgm:t>
    </dgm:pt>
    <dgm:pt modelId="{F89F63F6-A7D6-45B3-9ACA-D3DA8485056D}" type="sibTrans" cxnId="{EADDC5E9-DCED-4ABF-BA41-19F65E3CD6A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B4C87C1-7EC7-4981-A3C5-301DA585463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Capacity grows through continuous improvement.</a:t>
          </a:r>
        </a:p>
      </dgm:t>
    </dgm:pt>
    <dgm:pt modelId="{E0599B3F-46F3-4D00-B176-0C184D2475BC}" type="parTrans" cxnId="{9C429574-D6B7-440B-A0B5-A26800907354}">
      <dgm:prSet/>
      <dgm:spPr/>
      <dgm:t>
        <a:bodyPr/>
        <a:lstStyle/>
        <a:p>
          <a:endParaRPr lang="en-US"/>
        </a:p>
      </dgm:t>
    </dgm:pt>
    <dgm:pt modelId="{96120FFC-92A5-4C8F-B9C1-12C6551FF118}" type="sibTrans" cxnId="{9C429574-D6B7-440B-A0B5-A26800907354}">
      <dgm:prSet/>
      <dgm:spPr/>
      <dgm:t>
        <a:bodyPr/>
        <a:lstStyle/>
        <a:p>
          <a:endParaRPr lang="en-US"/>
        </a:p>
      </dgm:t>
    </dgm:pt>
    <dgm:pt modelId="{5ACEE8BC-B322-40B1-83A0-EE42CE63132A}" type="pres">
      <dgm:prSet presAssocID="{A299F3AA-3E13-41A5-B390-26DAD68D48EF}" presName="root" presStyleCnt="0">
        <dgm:presLayoutVars>
          <dgm:dir/>
          <dgm:resizeHandles val="exact"/>
        </dgm:presLayoutVars>
      </dgm:prSet>
      <dgm:spPr/>
    </dgm:pt>
    <dgm:pt modelId="{886FA210-9276-4F62-BAD6-731CC6404A9A}" type="pres">
      <dgm:prSet presAssocID="{A299F3AA-3E13-41A5-B390-26DAD68D48EF}" presName="container" presStyleCnt="0">
        <dgm:presLayoutVars>
          <dgm:dir/>
          <dgm:resizeHandles val="exact"/>
        </dgm:presLayoutVars>
      </dgm:prSet>
      <dgm:spPr/>
    </dgm:pt>
    <dgm:pt modelId="{4002144D-7ECB-48D7-809F-F8F48A0861C7}" type="pres">
      <dgm:prSet presAssocID="{A463C21A-BA14-4238-9AAE-C8E69818F4E7}" presName="compNode" presStyleCnt="0"/>
      <dgm:spPr/>
    </dgm:pt>
    <dgm:pt modelId="{AD1A3ECB-B080-44DB-97D5-02B3AC3806B4}" type="pres">
      <dgm:prSet presAssocID="{A463C21A-BA14-4238-9AAE-C8E69818F4E7}" presName="iconBgRect" presStyleLbl="bgShp" presStyleIdx="0" presStyleCnt="5"/>
      <dgm:spPr/>
    </dgm:pt>
    <dgm:pt modelId="{50497969-9EED-45DF-A1E7-402438557EC2}" type="pres">
      <dgm:prSet presAssocID="{A463C21A-BA14-4238-9AAE-C8E69818F4E7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2938806A-3FC4-4D80-B9C4-B84BF28C0EA6}" type="pres">
      <dgm:prSet presAssocID="{A463C21A-BA14-4238-9AAE-C8E69818F4E7}" presName="spaceRect" presStyleCnt="0"/>
      <dgm:spPr/>
    </dgm:pt>
    <dgm:pt modelId="{75A9EC78-4CA4-4481-989F-B69345D4CFE5}" type="pres">
      <dgm:prSet presAssocID="{A463C21A-BA14-4238-9AAE-C8E69818F4E7}" presName="textRect" presStyleLbl="revTx" presStyleIdx="0" presStyleCnt="5">
        <dgm:presLayoutVars>
          <dgm:chMax val="1"/>
          <dgm:chPref val="1"/>
        </dgm:presLayoutVars>
      </dgm:prSet>
      <dgm:spPr/>
    </dgm:pt>
    <dgm:pt modelId="{B3B6F10C-3284-4BEA-BC00-646CB58CAC15}" type="pres">
      <dgm:prSet presAssocID="{2ADD6174-893F-4D13-855D-469144AC2A0D}" presName="sibTrans" presStyleLbl="sibTrans2D1" presStyleIdx="0" presStyleCnt="0"/>
      <dgm:spPr/>
    </dgm:pt>
    <dgm:pt modelId="{4D1BDEDE-DC6F-4DD6-A966-984037CD777D}" type="pres">
      <dgm:prSet presAssocID="{056499A5-7472-4456-90AC-95FAD046F5AE}" presName="compNode" presStyleCnt="0"/>
      <dgm:spPr/>
    </dgm:pt>
    <dgm:pt modelId="{99398D8D-D3CE-44AA-AD31-5F60687B5E75}" type="pres">
      <dgm:prSet presAssocID="{056499A5-7472-4456-90AC-95FAD046F5AE}" presName="iconBgRect" presStyleLbl="bgShp" presStyleIdx="1" presStyleCnt="5"/>
      <dgm:spPr/>
    </dgm:pt>
    <dgm:pt modelId="{C7C1A40D-142C-437E-A8AF-56F9B9DD8780}" type="pres">
      <dgm:prSet presAssocID="{056499A5-7472-4456-90AC-95FAD046F5AE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6E4DF23C-1DFE-414E-828B-1E0C0F5050CA}" type="pres">
      <dgm:prSet presAssocID="{056499A5-7472-4456-90AC-95FAD046F5AE}" presName="spaceRect" presStyleCnt="0"/>
      <dgm:spPr/>
    </dgm:pt>
    <dgm:pt modelId="{66302223-7792-43A5-BD5F-D837137A43A2}" type="pres">
      <dgm:prSet presAssocID="{056499A5-7472-4456-90AC-95FAD046F5AE}" presName="textRect" presStyleLbl="revTx" presStyleIdx="1" presStyleCnt="5">
        <dgm:presLayoutVars>
          <dgm:chMax val="1"/>
          <dgm:chPref val="1"/>
        </dgm:presLayoutVars>
      </dgm:prSet>
      <dgm:spPr/>
    </dgm:pt>
    <dgm:pt modelId="{F429AC50-0050-4862-8EF3-9FB1CED012B1}" type="pres">
      <dgm:prSet presAssocID="{513902B3-BD57-4748-81A0-D98B81B08C61}" presName="sibTrans" presStyleLbl="sibTrans2D1" presStyleIdx="0" presStyleCnt="0"/>
      <dgm:spPr/>
    </dgm:pt>
    <dgm:pt modelId="{02FE758F-8ABF-4381-B9EE-59FB9BA30317}" type="pres">
      <dgm:prSet presAssocID="{9D3FB390-6E65-4D46-AEF6-F9C03C8159C7}" presName="compNode" presStyleCnt="0"/>
      <dgm:spPr/>
    </dgm:pt>
    <dgm:pt modelId="{8007DC5F-E224-49EE-A674-B91EDA82F0E2}" type="pres">
      <dgm:prSet presAssocID="{9D3FB390-6E65-4D46-AEF6-F9C03C8159C7}" presName="iconBgRect" presStyleLbl="bgShp" presStyleIdx="2" presStyleCnt="5"/>
      <dgm:spPr/>
    </dgm:pt>
    <dgm:pt modelId="{18F48C69-ED3A-4AFD-AE18-46F13E39D18C}" type="pres">
      <dgm:prSet presAssocID="{9D3FB390-6E65-4D46-AEF6-F9C03C8159C7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icopter"/>
        </a:ext>
      </dgm:extLst>
    </dgm:pt>
    <dgm:pt modelId="{70E5F131-8A8C-4F55-8DCB-5CCD0A5F8BDD}" type="pres">
      <dgm:prSet presAssocID="{9D3FB390-6E65-4D46-AEF6-F9C03C8159C7}" presName="spaceRect" presStyleCnt="0"/>
      <dgm:spPr/>
    </dgm:pt>
    <dgm:pt modelId="{FE373570-127D-4BA7-A599-7809F0E238CC}" type="pres">
      <dgm:prSet presAssocID="{9D3FB390-6E65-4D46-AEF6-F9C03C8159C7}" presName="textRect" presStyleLbl="revTx" presStyleIdx="2" presStyleCnt="5">
        <dgm:presLayoutVars>
          <dgm:chMax val="1"/>
          <dgm:chPref val="1"/>
        </dgm:presLayoutVars>
      </dgm:prSet>
      <dgm:spPr/>
    </dgm:pt>
    <dgm:pt modelId="{279A3E47-A64A-4A1B-AED4-35E8C72FD673}" type="pres">
      <dgm:prSet presAssocID="{3161C985-100E-4079-AC0B-C715E684C1B2}" presName="sibTrans" presStyleLbl="sibTrans2D1" presStyleIdx="0" presStyleCnt="0"/>
      <dgm:spPr/>
    </dgm:pt>
    <dgm:pt modelId="{4ACD9CD9-5329-4C55-BEF0-1C51BDAEBCFF}" type="pres">
      <dgm:prSet presAssocID="{58EF36FF-585F-460C-9D37-23464ED2FA24}" presName="compNode" presStyleCnt="0"/>
      <dgm:spPr/>
    </dgm:pt>
    <dgm:pt modelId="{3BD8CC14-131A-4CEB-8622-25707A3AF01A}" type="pres">
      <dgm:prSet presAssocID="{58EF36FF-585F-460C-9D37-23464ED2FA24}" presName="iconBgRect" presStyleLbl="bgShp" presStyleIdx="3" presStyleCnt="5"/>
      <dgm:spPr/>
    </dgm:pt>
    <dgm:pt modelId="{4BFE4802-3E48-453B-9B76-0423AD5D9F1A}" type="pres">
      <dgm:prSet presAssocID="{58EF36FF-585F-460C-9D37-23464ED2FA24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C88BC9B7-15FB-402F-A806-D311BF5FE295}" type="pres">
      <dgm:prSet presAssocID="{58EF36FF-585F-460C-9D37-23464ED2FA24}" presName="spaceRect" presStyleCnt="0"/>
      <dgm:spPr/>
    </dgm:pt>
    <dgm:pt modelId="{66239990-0696-4933-A530-7580F4FB7929}" type="pres">
      <dgm:prSet presAssocID="{58EF36FF-585F-460C-9D37-23464ED2FA24}" presName="textRect" presStyleLbl="revTx" presStyleIdx="3" presStyleCnt="5">
        <dgm:presLayoutVars>
          <dgm:chMax val="1"/>
          <dgm:chPref val="1"/>
        </dgm:presLayoutVars>
      </dgm:prSet>
      <dgm:spPr/>
    </dgm:pt>
    <dgm:pt modelId="{55E6693B-08EC-4AF2-A48C-D94A33C26CC4}" type="pres">
      <dgm:prSet presAssocID="{F89F63F6-A7D6-45B3-9ACA-D3DA8485056D}" presName="sibTrans" presStyleLbl="sibTrans2D1" presStyleIdx="0" presStyleCnt="0"/>
      <dgm:spPr/>
    </dgm:pt>
    <dgm:pt modelId="{4A766091-7E10-4F2D-9E9D-22DA17A68A30}" type="pres">
      <dgm:prSet presAssocID="{FB4C87C1-7EC7-4981-A3C5-301DA5854635}" presName="compNode" presStyleCnt="0"/>
      <dgm:spPr/>
    </dgm:pt>
    <dgm:pt modelId="{C53DAC4D-8C8F-485A-947F-B90B900B215C}" type="pres">
      <dgm:prSet presAssocID="{FB4C87C1-7EC7-4981-A3C5-301DA5854635}" presName="iconBgRect" presStyleLbl="bgShp" presStyleIdx="4" presStyleCnt="5"/>
      <dgm:spPr/>
    </dgm:pt>
    <dgm:pt modelId="{184DDB5E-3EA5-49A8-8F9A-E77BEFE0E0B3}" type="pres">
      <dgm:prSet presAssocID="{FB4C87C1-7EC7-4981-A3C5-301DA5854635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9BDB6402-7C9C-4BC4-B2A0-1847D29B4FC5}" type="pres">
      <dgm:prSet presAssocID="{FB4C87C1-7EC7-4981-A3C5-301DA5854635}" presName="spaceRect" presStyleCnt="0"/>
      <dgm:spPr/>
    </dgm:pt>
    <dgm:pt modelId="{47875D5F-A8F3-4F98-9639-6D73ED402723}" type="pres">
      <dgm:prSet presAssocID="{FB4C87C1-7EC7-4981-A3C5-301DA585463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AE5EFF12-0CF4-433E-A291-239439059D65}" type="presOf" srcId="{A463C21A-BA14-4238-9AAE-C8E69818F4E7}" destId="{75A9EC78-4CA4-4481-989F-B69345D4CFE5}" srcOrd="0" destOrd="0" presId="urn:microsoft.com/office/officeart/2018/2/layout/IconCircleList"/>
    <dgm:cxn modelId="{F5A27522-0F31-4A1A-BF15-9796A1F1E492}" type="presOf" srcId="{A299F3AA-3E13-41A5-B390-26DAD68D48EF}" destId="{5ACEE8BC-B322-40B1-83A0-EE42CE63132A}" srcOrd="0" destOrd="0" presId="urn:microsoft.com/office/officeart/2018/2/layout/IconCircleList"/>
    <dgm:cxn modelId="{3B8BBE22-D57F-43A9-8BED-B2EC1762C81A}" type="presOf" srcId="{FB4C87C1-7EC7-4981-A3C5-301DA5854635}" destId="{47875D5F-A8F3-4F98-9639-6D73ED402723}" srcOrd="0" destOrd="0" presId="urn:microsoft.com/office/officeart/2018/2/layout/IconCircleList"/>
    <dgm:cxn modelId="{A1E62931-CC42-4BDC-B303-293BC03BA640}" srcId="{A299F3AA-3E13-41A5-B390-26DAD68D48EF}" destId="{9D3FB390-6E65-4D46-AEF6-F9C03C8159C7}" srcOrd="2" destOrd="0" parTransId="{C497C414-1C9A-498F-89D3-8CE9A23708EA}" sibTransId="{3161C985-100E-4079-AC0B-C715E684C1B2}"/>
    <dgm:cxn modelId="{A7890F3D-1F0D-43FF-B00A-0BB09EE6A6F9}" srcId="{A299F3AA-3E13-41A5-B390-26DAD68D48EF}" destId="{A463C21A-BA14-4238-9AAE-C8E69818F4E7}" srcOrd="0" destOrd="0" parTransId="{A28FE168-C9C7-4910-9465-C0CBCF50C99E}" sibTransId="{2ADD6174-893F-4D13-855D-469144AC2A0D}"/>
    <dgm:cxn modelId="{9DD25E5B-387D-4381-AFA2-2EE17C54F15E}" type="presOf" srcId="{9D3FB390-6E65-4D46-AEF6-F9C03C8159C7}" destId="{FE373570-127D-4BA7-A599-7809F0E238CC}" srcOrd="0" destOrd="0" presId="urn:microsoft.com/office/officeart/2018/2/layout/IconCircleList"/>
    <dgm:cxn modelId="{096F645E-57B4-4346-80D6-A31E671E0E34}" type="presOf" srcId="{3161C985-100E-4079-AC0B-C715E684C1B2}" destId="{279A3E47-A64A-4A1B-AED4-35E8C72FD673}" srcOrd="0" destOrd="0" presId="urn:microsoft.com/office/officeart/2018/2/layout/IconCircleList"/>
    <dgm:cxn modelId="{9C429574-D6B7-440B-A0B5-A26800907354}" srcId="{A299F3AA-3E13-41A5-B390-26DAD68D48EF}" destId="{FB4C87C1-7EC7-4981-A3C5-301DA5854635}" srcOrd="4" destOrd="0" parTransId="{E0599B3F-46F3-4D00-B176-0C184D2475BC}" sibTransId="{96120FFC-92A5-4C8F-B9C1-12C6551FF118}"/>
    <dgm:cxn modelId="{7CFB4687-97F1-4F26-A9BD-81CEE911A3D5}" srcId="{A299F3AA-3E13-41A5-B390-26DAD68D48EF}" destId="{056499A5-7472-4456-90AC-95FAD046F5AE}" srcOrd="1" destOrd="0" parTransId="{742F1FD9-A7C5-4D35-9180-4C60412EC3D2}" sibTransId="{513902B3-BD57-4748-81A0-D98B81B08C61}"/>
    <dgm:cxn modelId="{FEDB81AF-8DC4-451E-987D-8E921174756D}" type="presOf" srcId="{513902B3-BD57-4748-81A0-D98B81B08C61}" destId="{F429AC50-0050-4862-8EF3-9FB1CED012B1}" srcOrd="0" destOrd="0" presId="urn:microsoft.com/office/officeart/2018/2/layout/IconCircleList"/>
    <dgm:cxn modelId="{C0E8BAB7-AB49-45B1-8DC9-6D9D7285C61B}" type="presOf" srcId="{F89F63F6-A7D6-45B3-9ACA-D3DA8485056D}" destId="{55E6693B-08EC-4AF2-A48C-D94A33C26CC4}" srcOrd="0" destOrd="0" presId="urn:microsoft.com/office/officeart/2018/2/layout/IconCircleList"/>
    <dgm:cxn modelId="{3FAC41D4-D4A9-4BB6-9C89-BEB7C6D82D34}" type="presOf" srcId="{056499A5-7472-4456-90AC-95FAD046F5AE}" destId="{66302223-7792-43A5-BD5F-D837137A43A2}" srcOrd="0" destOrd="0" presId="urn:microsoft.com/office/officeart/2018/2/layout/IconCircleList"/>
    <dgm:cxn modelId="{5A81C1D4-87EB-4B01-A8E2-DD4964C9C9BD}" type="presOf" srcId="{2ADD6174-893F-4D13-855D-469144AC2A0D}" destId="{B3B6F10C-3284-4BEA-BC00-646CB58CAC15}" srcOrd="0" destOrd="0" presId="urn:microsoft.com/office/officeart/2018/2/layout/IconCircleList"/>
    <dgm:cxn modelId="{745DBEE0-DDFD-45F3-B66B-66AF3A7480B7}" type="presOf" srcId="{58EF36FF-585F-460C-9D37-23464ED2FA24}" destId="{66239990-0696-4933-A530-7580F4FB7929}" srcOrd="0" destOrd="0" presId="urn:microsoft.com/office/officeart/2018/2/layout/IconCircleList"/>
    <dgm:cxn modelId="{EADDC5E9-DCED-4ABF-BA41-19F65E3CD6A5}" srcId="{A299F3AA-3E13-41A5-B390-26DAD68D48EF}" destId="{58EF36FF-585F-460C-9D37-23464ED2FA24}" srcOrd="3" destOrd="0" parTransId="{72D5A57E-20D3-4ABC-B7ED-B261A7987C72}" sibTransId="{F89F63F6-A7D6-45B3-9ACA-D3DA8485056D}"/>
    <dgm:cxn modelId="{D2809F65-C456-4D5D-B807-06337936DDD3}" type="presParOf" srcId="{5ACEE8BC-B322-40B1-83A0-EE42CE63132A}" destId="{886FA210-9276-4F62-BAD6-731CC6404A9A}" srcOrd="0" destOrd="0" presId="urn:microsoft.com/office/officeart/2018/2/layout/IconCircleList"/>
    <dgm:cxn modelId="{F9C715BE-3A98-4BE8-8940-02F39D005234}" type="presParOf" srcId="{886FA210-9276-4F62-BAD6-731CC6404A9A}" destId="{4002144D-7ECB-48D7-809F-F8F48A0861C7}" srcOrd="0" destOrd="0" presId="urn:microsoft.com/office/officeart/2018/2/layout/IconCircleList"/>
    <dgm:cxn modelId="{40551EE0-6E08-43D1-A0E6-A3049821BE2E}" type="presParOf" srcId="{4002144D-7ECB-48D7-809F-F8F48A0861C7}" destId="{AD1A3ECB-B080-44DB-97D5-02B3AC3806B4}" srcOrd="0" destOrd="0" presId="urn:microsoft.com/office/officeart/2018/2/layout/IconCircleList"/>
    <dgm:cxn modelId="{758F9CB1-F21D-4F63-B95A-2E0CA4BF4A87}" type="presParOf" srcId="{4002144D-7ECB-48D7-809F-F8F48A0861C7}" destId="{50497969-9EED-45DF-A1E7-402438557EC2}" srcOrd="1" destOrd="0" presId="urn:microsoft.com/office/officeart/2018/2/layout/IconCircleList"/>
    <dgm:cxn modelId="{9EB6CB73-201A-4387-BF69-C05CE21E47FC}" type="presParOf" srcId="{4002144D-7ECB-48D7-809F-F8F48A0861C7}" destId="{2938806A-3FC4-4D80-B9C4-B84BF28C0EA6}" srcOrd="2" destOrd="0" presId="urn:microsoft.com/office/officeart/2018/2/layout/IconCircleList"/>
    <dgm:cxn modelId="{A2F62CD2-66E2-4EC5-8DC9-F07C1D6B89B8}" type="presParOf" srcId="{4002144D-7ECB-48D7-809F-F8F48A0861C7}" destId="{75A9EC78-4CA4-4481-989F-B69345D4CFE5}" srcOrd="3" destOrd="0" presId="urn:microsoft.com/office/officeart/2018/2/layout/IconCircleList"/>
    <dgm:cxn modelId="{2A7B5A81-E560-4680-AD22-4EC532FB66FD}" type="presParOf" srcId="{886FA210-9276-4F62-BAD6-731CC6404A9A}" destId="{B3B6F10C-3284-4BEA-BC00-646CB58CAC15}" srcOrd="1" destOrd="0" presId="urn:microsoft.com/office/officeart/2018/2/layout/IconCircleList"/>
    <dgm:cxn modelId="{1479F650-07DD-4485-BE33-7A84D9F60699}" type="presParOf" srcId="{886FA210-9276-4F62-BAD6-731CC6404A9A}" destId="{4D1BDEDE-DC6F-4DD6-A966-984037CD777D}" srcOrd="2" destOrd="0" presId="urn:microsoft.com/office/officeart/2018/2/layout/IconCircleList"/>
    <dgm:cxn modelId="{34778B91-EABC-43E3-A9D3-3D5820410877}" type="presParOf" srcId="{4D1BDEDE-DC6F-4DD6-A966-984037CD777D}" destId="{99398D8D-D3CE-44AA-AD31-5F60687B5E75}" srcOrd="0" destOrd="0" presId="urn:microsoft.com/office/officeart/2018/2/layout/IconCircleList"/>
    <dgm:cxn modelId="{72EAED54-F708-462C-A507-DB61B9314174}" type="presParOf" srcId="{4D1BDEDE-DC6F-4DD6-A966-984037CD777D}" destId="{C7C1A40D-142C-437E-A8AF-56F9B9DD8780}" srcOrd="1" destOrd="0" presId="urn:microsoft.com/office/officeart/2018/2/layout/IconCircleList"/>
    <dgm:cxn modelId="{3A4DED76-273D-4D9A-A1A8-E660B5B5FC9F}" type="presParOf" srcId="{4D1BDEDE-DC6F-4DD6-A966-984037CD777D}" destId="{6E4DF23C-1DFE-414E-828B-1E0C0F5050CA}" srcOrd="2" destOrd="0" presId="urn:microsoft.com/office/officeart/2018/2/layout/IconCircleList"/>
    <dgm:cxn modelId="{1C18E86B-4782-42B1-AF41-CA4401938003}" type="presParOf" srcId="{4D1BDEDE-DC6F-4DD6-A966-984037CD777D}" destId="{66302223-7792-43A5-BD5F-D837137A43A2}" srcOrd="3" destOrd="0" presId="urn:microsoft.com/office/officeart/2018/2/layout/IconCircleList"/>
    <dgm:cxn modelId="{2C1B3A7D-44B8-44F2-B7A5-B70C4070F203}" type="presParOf" srcId="{886FA210-9276-4F62-BAD6-731CC6404A9A}" destId="{F429AC50-0050-4862-8EF3-9FB1CED012B1}" srcOrd="3" destOrd="0" presId="urn:microsoft.com/office/officeart/2018/2/layout/IconCircleList"/>
    <dgm:cxn modelId="{3D23A089-CD0F-4592-95BA-DAE25E95F458}" type="presParOf" srcId="{886FA210-9276-4F62-BAD6-731CC6404A9A}" destId="{02FE758F-8ABF-4381-B9EE-59FB9BA30317}" srcOrd="4" destOrd="0" presId="urn:microsoft.com/office/officeart/2018/2/layout/IconCircleList"/>
    <dgm:cxn modelId="{EE544A12-C087-4B6F-BD92-CB60741897C0}" type="presParOf" srcId="{02FE758F-8ABF-4381-B9EE-59FB9BA30317}" destId="{8007DC5F-E224-49EE-A674-B91EDA82F0E2}" srcOrd="0" destOrd="0" presId="urn:microsoft.com/office/officeart/2018/2/layout/IconCircleList"/>
    <dgm:cxn modelId="{39D1B22A-05BF-4024-9CFD-9DDCC54D8D4D}" type="presParOf" srcId="{02FE758F-8ABF-4381-B9EE-59FB9BA30317}" destId="{18F48C69-ED3A-4AFD-AE18-46F13E39D18C}" srcOrd="1" destOrd="0" presId="urn:microsoft.com/office/officeart/2018/2/layout/IconCircleList"/>
    <dgm:cxn modelId="{35E587DB-1BF6-4C28-B35A-3ED3B3757D6E}" type="presParOf" srcId="{02FE758F-8ABF-4381-B9EE-59FB9BA30317}" destId="{70E5F131-8A8C-4F55-8DCB-5CCD0A5F8BDD}" srcOrd="2" destOrd="0" presId="urn:microsoft.com/office/officeart/2018/2/layout/IconCircleList"/>
    <dgm:cxn modelId="{34EAA412-FA6B-48E8-BAA8-1C0D29A63A89}" type="presParOf" srcId="{02FE758F-8ABF-4381-B9EE-59FB9BA30317}" destId="{FE373570-127D-4BA7-A599-7809F0E238CC}" srcOrd="3" destOrd="0" presId="urn:microsoft.com/office/officeart/2018/2/layout/IconCircleList"/>
    <dgm:cxn modelId="{8A0821EF-9A01-4E8C-A21D-099699B9FACF}" type="presParOf" srcId="{886FA210-9276-4F62-BAD6-731CC6404A9A}" destId="{279A3E47-A64A-4A1B-AED4-35E8C72FD673}" srcOrd="5" destOrd="0" presId="urn:microsoft.com/office/officeart/2018/2/layout/IconCircleList"/>
    <dgm:cxn modelId="{9965EB9A-E0E1-4D81-AE7D-8B541A06F3CE}" type="presParOf" srcId="{886FA210-9276-4F62-BAD6-731CC6404A9A}" destId="{4ACD9CD9-5329-4C55-BEF0-1C51BDAEBCFF}" srcOrd="6" destOrd="0" presId="urn:microsoft.com/office/officeart/2018/2/layout/IconCircleList"/>
    <dgm:cxn modelId="{041DE8A9-6D94-4637-8816-8786C1339709}" type="presParOf" srcId="{4ACD9CD9-5329-4C55-BEF0-1C51BDAEBCFF}" destId="{3BD8CC14-131A-4CEB-8622-25707A3AF01A}" srcOrd="0" destOrd="0" presId="urn:microsoft.com/office/officeart/2018/2/layout/IconCircleList"/>
    <dgm:cxn modelId="{DCED179C-6A2D-4D7B-9EFC-4D7CED603CEA}" type="presParOf" srcId="{4ACD9CD9-5329-4C55-BEF0-1C51BDAEBCFF}" destId="{4BFE4802-3E48-453B-9B76-0423AD5D9F1A}" srcOrd="1" destOrd="0" presId="urn:microsoft.com/office/officeart/2018/2/layout/IconCircleList"/>
    <dgm:cxn modelId="{5BE5B493-E184-42DB-A108-C0BBE5949E06}" type="presParOf" srcId="{4ACD9CD9-5329-4C55-BEF0-1C51BDAEBCFF}" destId="{C88BC9B7-15FB-402F-A806-D311BF5FE295}" srcOrd="2" destOrd="0" presId="urn:microsoft.com/office/officeart/2018/2/layout/IconCircleList"/>
    <dgm:cxn modelId="{3D5D978E-F78B-45DC-84D0-718ED8E88D5E}" type="presParOf" srcId="{4ACD9CD9-5329-4C55-BEF0-1C51BDAEBCFF}" destId="{66239990-0696-4933-A530-7580F4FB7929}" srcOrd="3" destOrd="0" presId="urn:microsoft.com/office/officeart/2018/2/layout/IconCircleList"/>
    <dgm:cxn modelId="{2671D7E1-3275-4600-B0FD-1A4F3A327C1C}" type="presParOf" srcId="{886FA210-9276-4F62-BAD6-731CC6404A9A}" destId="{55E6693B-08EC-4AF2-A48C-D94A33C26CC4}" srcOrd="7" destOrd="0" presId="urn:microsoft.com/office/officeart/2018/2/layout/IconCircleList"/>
    <dgm:cxn modelId="{BD8A4C5E-C456-4B31-8F19-7CE7F599BBBF}" type="presParOf" srcId="{886FA210-9276-4F62-BAD6-731CC6404A9A}" destId="{4A766091-7E10-4F2D-9E9D-22DA17A68A30}" srcOrd="8" destOrd="0" presId="urn:microsoft.com/office/officeart/2018/2/layout/IconCircleList"/>
    <dgm:cxn modelId="{179937E4-6F67-40C8-A25B-6C4C6FF0B2FA}" type="presParOf" srcId="{4A766091-7E10-4F2D-9E9D-22DA17A68A30}" destId="{C53DAC4D-8C8F-485A-947F-B90B900B215C}" srcOrd="0" destOrd="0" presId="urn:microsoft.com/office/officeart/2018/2/layout/IconCircleList"/>
    <dgm:cxn modelId="{D469D914-1F0E-4A06-9EE6-A2C2EFCAF564}" type="presParOf" srcId="{4A766091-7E10-4F2D-9E9D-22DA17A68A30}" destId="{184DDB5E-3EA5-49A8-8F9A-E77BEFE0E0B3}" srcOrd="1" destOrd="0" presId="urn:microsoft.com/office/officeart/2018/2/layout/IconCircleList"/>
    <dgm:cxn modelId="{C3AF8C4C-748E-4BCA-A60F-1F3BDC708FAA}" type="presParOf" srcId="{4A766091-7E10-4F2D-9E9D-22DA17A68A30}" destId="{9BDB6402-7C9C-4BC4-B2A0-1847D29B4FC5}" srcOrd="2" destOrd="0" presId="urn:microsoft.com/office/officeart/2018/2/layout/IconCircleList"/>
    <dgm:cxn modelId="{86EB90AB-9EC4-4BFF-B29B-E9C566F8DFA1}" type="presParOf" srcId="{4A766091-7E10-4F2D-9E9D-22DA17A68A30}" destId="{47875D5F-A8F3-4F98-9639-6D73ED40272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9728DE-48D1-43D4-B220-E46A7A0E5BC7}">
      <dsp:nvSpPr>
        <dsp:cNvPr id="0" name=""/>
        <dsp:cNvSpPr/>
      </dsp:nvSpPr>
      <dsp:spPr>
        <a:xfrm>
          <a:off x="0" y="3399"/>
          <a:ext cx="5181600" cy="7240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D4031-4585-44F2-9BBC-0A2E5E30B59C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93D509-9049-410E-AD23-26764B82548E}">
      <dsp:nvSpPr>
        <dsp:cNvPr id="0" name=""/>
        <dsp:cNvSpPr/>
      </dsp:nvSpPr>
      <dsp:spPr>
        <a:xfrm>
          <a:off x="836323" y="3399"/>
          <a:ext cx="4345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Simplified observation priorities</a:t>
          </a:r>
        </a:p>
      </dsp:txBody>
      <dsp:txXfrm>
        <a:off x="836323" y="3399"/>
        <a:ext cx="4345276" cy="724089"/>
      </dsp:txXfrm>
    </dsp:sp>
    <dsp:sp modelId="{0CACEB01-4504-453E-A9F4-D7D130A50AE0}">
      <dsp:nvSpPr>
        <dsp:cNvPr id="0" name=""/>
        <dsp:cNvSpPr/>
      </dsp:nvSpPr>
      <dsp:spPr>
        <a:xfrm>
          <a:off x="0" y="908511"/>
          <a:ext cx="5181600" cy="7240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58847-B01C-40A8-821E-B71EC6BDCB09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E8BA4F-7C74-401F-9342-466909D2B7D1}">
      <dsp:nvSpPr>
        <dsp:cNvPr id="0" name=""/>
        <dsp:cNvSpPr/>
      </dsp:nvSpPr>
      <dsp:spPr>
        <a:xfrm>
          <a:off x="836323" y="908511"/>
          <a:ext cx="4345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Shifted emphasis toward coaching conversations</a:t>
          </a:r>
        </a:p>
      </dsp:txBody>
      <dsp:txXfrm>
        <a:off x="836323" y="908511"/>
        <a:ext cx="4345276" cy="724089"/>
      </dsp:txXfrm>
    </dsp:sp>
    <dsp:sp modelId="{90E9736F-8303-441B-83D9-0C2B774985B3}">
      <dsp:nvSpPr>
        <dsp:cNvPr id="0" name=""/>
        <dsp:cNvSpPr/>
      </dsp:nvSpPr>
      <dsp:spPr>
        <a:xfrm>
          <a:off x="0" y="1813624"/>
          <a:ext cx="5181600" cy="7240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AE91F4-5867-4BB3-BC6F-43324D24E35D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0DEDF-04F7-423B-A3F0-6E23589DA688}">
      <dsp:nvSpPr>
        <dsp:cNvPr id="0" name=""/>
        <dsp:cNvSpPr/>
      </dsp:nvSpPr>
      <dsp:spPr>
        <a:xfrm>
          <a:off x="836323" y="1813624"/>
          <a:ext cx="4345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Different entry points for Principals</a:t>
          </a:r>
        </a:p>
      </dsp:txBody>
      <dsp:txXfrm>
        <a:off x="836323" y="1813624"/>
        <a:ext cx="4345276" cy="724089"/>
      </dsp:txXfrm>
    </dsp:sp>
    <dsp:sp modelId="{E0A279F8-F447-4572-BC44-D5DE3D73F8FB}">
      <dsp:nvSpPr>
        <dsp:cNvPr id="0" name=""/>
        <dsp:cNvSpPr/>
      </dsp:nvSpPr>
      <dsp:spPr>
        <a:xfrm>
          <a:off x="0" y="2718736"/>
          <a:ext cx="5181600" cy="7240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D55D6-2531-407C-8C34-2FAD143BB2D9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056E89-C69A-4489-B39B-AAFDB604FEAC}">
      <dsp:nvSpPr>
        <dsp:cNvPr id="0" name=""/>
        <dsp:cNvSpPr/>
      </dsp:nvSpPr>
      <dsp:spPr>
        <a:xfrm>
          <a:off x="836323" y="2718736"/>
          <a:ext cx="4345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Added implementation guidance and professional learning supports  </a:t>
          </a:r>
        </a:p>
      </dsp:txBody>
      <dsp:txXfrm>
        <a:off x="836323" y="2718736"/>
        <a:ext cx="4345276" cy="724089"/>
      </dsp:txXfrm>
    </dsp:sp>
    <dsp:sp modelId="{B625B039-2053-4E05-A2DB-E4C320C0BE4B}">
      <dsp:nvSpPr>
        <dsp:cNvPr id="0" name=""/>
        <dsp:cNvSpPr/>
      </dsp:nvSpPr>
      <dsp:spPr>
        <a:xfrm>
          <a:off x="0" y="3623848"/>
          <a:ext cx="5181600" cy="7240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05AEAF-116D-4F89-908A-30E3FBAD547C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31B77-0751-4727-BC47-235BDBEA70AB}">
      <dsp:nvSpPr>
        <dsp:cNvPr id="0" name=""/>
        <dsp:cNvSpPr/>
      </dsp:nvSpPr>
      <dsp:spPr>
        <a:xfrm>
          <a:off x="836323" y="3623848"/>
          <a:ext cx="4345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Doubled down on scaling up the pilot to further test implementation and coaching</a:t>
          </a:r>
        </a:p>
      </dsp:txBody>
      <dsp:txXfrm>
        <a:off x="836323" y="3623848"/>
        <a:ext cx="4345276" cy="724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AC374-B95A-4DBA-AA82-5D75960E96B3}">
      <dsp:nvSpPr>
        <dsp:cNvPr id="0" name=""/>
        <dsp:cNvSpPr/>
      </dsp:nvSpPr>
      <dsp:spPr>
        <a:xfrm rot="5400000">
          <a:off x="5808702" y="-1687609"/>
          <a:ext cx="268381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A shared instructional vision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Common observation language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Coaching supports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Facilitator capacity-building model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Principal implementation model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Statewide scaling recommendations</a:t>
          </a:r>
        </a:p>
      </dsp:txBody>
      <dsp:txXfrm rot="-5400000">
        <a:off x="3785617" y="466489"/>
        <a:ext cx="6598971" cy="2421786"/>
      </dsp:txXfrm>
    </dsp:sp>
    <dsp:sp modelId="{996FB9F9-6983-440E-8344-43EF21420CCD}">
      <dsp:nvSpPr>
        <dsp:cNvPr id="0" name=""/>
        <dsp:cNvSpPr/>
      </dsp:nvSpPr>
      <dsp:spPr>
        <a:xfrm>
          <a:off x="0" y="0"/>
          <a:ext cx="3785616" cy="33547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The project resulted in:</a:t>
          </a:r>
        </a:p>
      </dsp:txBody>
      <dsp:txXfrm>
        <a:off x="163766" y="163766"/>
        <a:ext cx="3458084" cy="30272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A3ECB-B080-44DB-97D5-02B3AC3806B4}">
      <dsp:nvSpPr>
        <dsp:cNvPr id="0" name=""/>
        <dsp:cNvSpPr/>
      </dsp:nvSpPr>
      <dsp:spPr>
        <a:xfrm>
          <a:off x="84776" y="395738"/>
          <a:ext cx="897499" cy="8974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97969-9EED-45DF-A1E7-402438557EC2}">
      <dsp:nvSpPr>
        <dsp:cNvPr id="0" name=""/>
        <dsp:cNvSpPr/>
      </dsp:nvSpPr>
      <dsp:spPr>
        <a:xfrm>
          <a:off x="273251" y="584213"/>
          <a:ext cx="520549" cy="5205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9EC78-4CA4-4481-989F-B69345D4CFE5}">
      <dsp:nvSpPr>
        <dsp:cNvPr id="0" name=""/>
        <dsp:cNvSpPr/>
      </dsp:nvSpPr>
      <dsp:spPr>
        <a:xfrm>
          <a:off x="1174598" y="395738"/>
          <a:ext cx="2115535" cy="897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Codify before you coach.</a:t>
          </a:r>
        </a:p>
      </dsp:txBody>
      <dsp:txXfrm>
        <a:off x="1174598" y="395738"/>
        <a:ext cx="2115535" cy="897499"/>
      </dsp:txXfrm>
    </dsp:sp>
    <dsp:sp modelId="{99398D8D-D3CE-44AA-AD31-5F60687B5E75}">
      <dsp:nvSpPr>
        <dsp:cNvPr id="0" name=""/>
        <dsp:cNvSpPr/>
      </dsp:nvSpPr>
      <dsp:spPr>
        <a:xfrm>
          <a:off x="3658749" y="395738"/>
          <a:ext cx="897499" cy="8974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1A40D-142C-437E-A8AF-56F9B9DD8780}">
      <dsp:nvSpPr>
        <dsp:cNvPr id="0" name=""/>
        <dsp:cNvSpPr/>
      </dsp:nvSpPr>
      <dsp:spPr>
        <a:xfrm>
          <a:off x="3847224" y="584213"/>
          <a:ext cx="520549" cy="5205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02223-7792-43A5-BD5F-D837137A43A2}">
      <dsp:nvSpPr>
        <dsp:cNvPr id="0" name=""/>
        <dsp:cNvSpPr/>
      </dsp:nvSpPr>
      <dsp:spPr>
        <a:xfrm>
          <a:off x="4748571" y="395738"/>
          <a:ext cx="2115535" cy="897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Use existing structures before creating new ones.</a:t>
          </a:r>
        </a:p>
      </dsp:txBody>
      <dsp:txXfrm>
        <a:off x="4748571" y="395738"/>
        <a:ext cx="2115535" cy="897499"/>
      </dsp:txXfrm>
    </dsp:sp>
    <dsp:sp modelId="{8007DC5F-E224-49EE-A674-B91EDA82F0E2}">
      <dsp:nvSpPr>
        <dsp:cNvPr id="0" name=""/>
        <dsp:cNvSpPr/>
      </dsp:nvSpPr>
      <dsp:spPr>
        <a:xfrm>
          <a:off x="7232723" y="395738"/>
          <a:ext cx="897499" cy="8974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F48C69-ED3A-4AFD-AE18-46F13E39D18C}">
      <dsp:nvSpPr>
        <dsp:cNvPr id="0" name=""/>
        <dsp:cNvSpPr/>
      </dsp:nvSpPr>
      <dsp:spPr>
        <a:xfrm>
          <a:off x="7421198" y="584213"/>
          <a:ext cx="520549" cy="5205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73570-127D-4BA7-A599-7809F0E238CC}">
      <dsp:nvSpPr>
        <dsp:cNvPr id="0" name=""/>
        <dsp:cNvSpPr/>
      </dsp:nvSpPr>
      <dsp:spPr>
        <a:xfrm>
          <a:off x="8322544" y="395738"/>
          <a:ext cx="2115535" cy="897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Pilot implementation—not just products.</a:t>
          </a:r>
        </a:p>
      </dsp:txBody>
      <dsp:txXfrm>
        <a:off x="8322544" y="395738"/>
        <a:ext cx="2115535" cy="897499"/>
      </dsp:txXfrm>
    </dsp:sp>
    <dsp:sp modelId="{3BD8CC14-131A-4CEB-8622-25707A3AF01A}">
      <dsp:nvSpPr>
        <dsp:cNvPr id="0" name=""/>
        <dsp:cNvSpPr/>
      </dsp:nvSpPr>
      <dsp:spPr>
        <a:xfrm>
          <a:off x="84776" y="1822999"/>
          <a:ext cx="897499" cy="8974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E4802-3E48-453B-9B76-0423AD5D9F1A}">
      <dsp:nvSpPr>
        <dsp:cNvPr id="0" name=""/>
        <dsp:cNvSpPr/>
      </dsp:nvSpPr>
      <dsp:spPr>
        <a:xfrm>
          <a:off x="273251" y="2011474"/>
          <a:ext cx="520549" cy="5205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239990-0696-4933-A530-7580F4FB7929}">
      <dsp:nvSpPr>
        <dsp:cNvPr id="0" name=""/>
        <dsp:cNvSpPr/>
      </dsp:nvSpPr>
      <dsp:spPr>
        <a:xfrm>
          <a:off x="1174598" y="1822999"/>
          <a:ext cx="2115535" cy="897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Coaching changes practice more than compliance.</a:t>
          </a:r>
        </a:p>
      </dsp:txBody>
      <dsp:txXfrm>
        <a:off x="1174598" y="1822999"/>
        <a:ext cx="2115535" cy="897499"/>
      </dsp:txXfrm>
    </dsp:sp>
    <dsp:sp modelId="{C53DAC4D-8C8F-485A-947F-B90B900B215C}">
      <dsp:nvSpPr>
        <dsp:cNvPr id="0" name=""/>
        <dsp:cNvSpPr/>
      </dsp:nvSpPr>
      <dsp:spPr>
        <a:xfrm>
          <a:off x="3658749" y="1822999"/>
          <a:ext cx="897499" cy="89749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DDB5E-3EA5-49A8-8F9A-E77BEFE0E0B3}">
      <dsp:nvSpPr>
        <dsp:cNvPr id="0" name=""/>
        <dsp:cNvSpPr/>
      </dsp:nvSpPr>
      <dsp:spPr>
        <a:xfrm>
          <a:off x="3847224" y="2011474"/>
          <a:ext cx="520549" cy="5205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875D5F-A8F3-4F98-9639-6D73ED402723}">
      <dsp:nvSpPr>
        <dsp:cNvPr id="0" name=""/>
        <dsp:cNvSpPr/>
      </dsp:nvSpPr>
      <dsp:spPr>
        <a:xfrm>
          <a:off x="4748571" y="1822999"/>
          <a:ext cx="2115535" cy="897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Capacity grows through continuous improvement.</a:t>
          </a:r>
        </a:p>
      </dsp:txBody>
      <dsp:txXfrm>
        <a:off x="4748571" y="1822999"/>
        <a:ext cx="2115535" cy="897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B8154-AE97-43CB-8970-6E8ABC56AE31}" type="datetimeFigureOut"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3E882-09CD-45C2-8A0B-C65C47829E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81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From good to great narrative – supporting </a:t>
            </a:r>
            <a:r>
              <a:rPr lang="en-US" err="1">
                <a:ea typeface="Calibri"/>
                <a:cs typeface="Calibri"/>
              </a:rPr>
              <a:t>prde</a:t>
            </a:r>
            <a:r>
              <a:rPr lang="en-US">
                <a:ea typeface="Calibri"/>
                <a:cs typeface="Calibri"/>
              </a:rPr>
              <a:t> to maximize potential (systemic project to reach regional offices but also the </a:t>
            </a:r>
            <a:r>
              <a:rPr lang="en-US" err="1">
                <a:ea typeface="Calibri"/>
                <a:cs typeface="Calibri"/>
              </a:rPr>
              <a:t>sytem</a:t>
            </a:r>
            <a:r>
              <a:rPr lang="en-US">
                <a:ea typeface="Calibri"/>
                <a:cs typeface="Calibri"/>
              </a:rPr>
              <a:t> as a whole) - intentionally </a:t>
            </a:r>
            <a:r>
              <a:rPr lang="en-US" err="1">
                <a:ea typeface="Calibri"/>
                <a:cs typeface="Calibri"/>
              </a:rPr>
              <a:t>demistify</a:t>
            </a:r>
            <a:r>
              <a:rPr lang="en-US">
                <a:ea typeface="Calibri"/>
                <a:cs typeface="Calibri"/>
              </a:rPr>
              <a:t> the </a:t>
            </a:r>
            <a:r>
              <a:rPr lang="en-US" err="1">
                <a:ea typeface="Calibri"/>
                <a:cs typeface="Calibri"/>
              </a:rPr>
              <a:t>pobrecitos</a:t>
            </a:r>
            <a:r>
              <a:rPr lang="en-US">
                <a:ea typeface="Calibri"/>
                <a:cs typeface="Calibri"/>
              </a:rPr>
              <a:t> </a:t>
            </a:r>
            <a:endParaRPr lang="en-US"/>
          </a:p>
          <a:p>
            <a:endParaRPr lang="en-US"/>
          </a:p>
          <a:p>
            <a:r>
              <a:rPr lang="en-US"/>
              <a:t>Our challenge wasn't a lack of effort or expertise.</a:t>
            </a:r>
          </a:p>
          <a:p>
            <a:r>
              <a:rPr lang="en-US"/>
              <a:t>It was a lack of coherence and implementation supports.</a:t>
            </a:r>
          </a:p>
          <a:p>
            <a:endParaRPr lang="en-US"/>
          </a:p>
          <a:p>
            <a:pPr algn="ctr"/>
            <a:r>
              <a:rPr lang="en-US"/>
              <a:t>This is the experience of PRDE's and ICC working together to strengthen the state's capacity for early literacy—not by launching another initiative, but by creating coherence.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78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3086D-3070-2238-F9E0-71412E0FF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9367B3-3972-E9A8-EF48-07DFD0B6E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D142BD-03BF-0534-0FA2-F7859E623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8BE97-EE11-F313-9C6F-2C6E80029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87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Presenters will </a:t>
            </a:r>
            <a:endParaRPr lang="en-US"/>
          </a:p>
          <a:p>
            <a:endParaRPr lang="en-US"/>
          </a:p>
          <a:p>
            <a:r>
              <a:rPr lang="en-US"/>
              <a:t>Before we could improve practice, we had to define practice.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51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827D9-B1C9-F31F-3397-7BF1FCC87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353742-5B97-6E24-9F46-3B0D9E04F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1F7473-81E5-007D-AD4F-C3FCE8261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we could improve practice, we had to define practice.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Didn't just stay in the hands of teachers but also signed off by partners and </a:t>
            </a:r>
            <a:r>
              <a:rPr lang="en-US" err="1">
                <a:ea typeface="Calibri"/>
                <a:cs typeface="Calibri"/>
              </a:rPr>
              <a:t>cao</a:t>
            </a:r>
            <a:r>
              <a:rPr lang="en-US">
                <a:ea typeface="Calibri"/>
                <a:cs typeface="Calibri"/>
              </a:rPr>
              <a:t> – add two columns table for audience that it intended to reach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46D6D-9216-7698-B425-238343128C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69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Will discuss the more than 50% participation in the facilitator surveys + Terrific </a:t>
            </a:r>
            <a:r>
              <a:rPr lang="en-US" err="1">
                <a:ea typeface="Calibri"/>
                <a:cs typeface="Calibri"/>
              </a:rPr>
              <a:t>feedbac</a:t>
            </a:r>
            <a:r>
              <a:rPr lang="en-US" dirty="0">
                <a:ea typeface="Calibri"/>
                <a:cs typeface="Calibri"/>
              </a:rPr>
              <a:t>k and satisfaction from school principals in the pilot + Principal focus group participants shared that the instrument had a lot of potential with the </a:t>
            </a:r>
            <a:r>
              <a:rPr lang="en-US">
                <a:ea typeface="Calibri"/>
                <a:cs typeface="Calibri"/>
              </a:rPr>
              <a:t>right training 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44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1"/>
              <a:t>The real value is not the observation itself but the coaching conversation that results. 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89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Make sure to mention the children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879C-4A5E-BA42-FAC0-C62F51317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623059-0968-F523-F976-BA30FF575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5B8D09-C68F-4440-90C8-4A935942D5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Make sure to mention the children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AE8C8-0B34-717E-800E-6CE1D44C4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74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Add QR CODE HERE TOO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3E882-09CD-45C2-8A0B-C65C47829E9E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55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1DDB-AFB9-3434-D89B-42DAB4947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4DEF7E-D64C-9382-7D20-005A8FE64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77686-2328-9EA6-D61B-5E0B5A74C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14DEB-A19F-4BC2-5E74-90CAB8AE3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925C7-6F95-1A99-F176-51CD45211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BBDAB-5E75-BCC6-8D77-9A14C97F4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169BFA-3803-1594-5EAB-D99B645DB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8929-04C2-E056-AA15-3B5C063A3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766C8-EB78-41B3-64BF-86EC34767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6658A-F2EC-AA55-937B-88A346721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09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635A0F-7410-3CEA-1E16-7F5101DE88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D7575-1FDE-BACF-2360-F3E2DEDAC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8B8C4-96A0-AF00-4683-84C60B0C4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C7FC8-0D02-6A90-755D-023FDE30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3F882-538F-23DD-78C0-A2A4ECDDD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04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2827420" y="0"/>
            <a:ext cx="2350762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8833" y="2308013"/>
            <a:ext cx="6507127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58833" y="3198479"/>
            <a:ext cx="6507127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8833" y="5104379"/>
            <a:ext cx="6507127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58833" y="4645282"/>
            <a:ext cx="6507127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8E86CE-D3EC-69A7-5ECC-227478E9FD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250" y="0"/>
            <a:ext cx="5536016" cy="193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10C492-8B0B-9431-5B76-BF66507065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286" y="5910941"/>
            <a:ext cx="3788236" cy="94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6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DF1F96-FD09-0DBD-4CBA-E9F468843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315"/>
          <a:stretch>
            <a:fillRect/>
          </a:stretch>
        </p:blipFill>
        <p:spPr>
          <a:xfrm>
            <a:off x="0" y="-1"/>
            <a:ext cx="7151077" cy="6858000"/>
          </a:xfrm>
          <a:prstGeom prst="rect">
            <a:avLst/>
          </a:prstGeom>
        </p:spPr>
      </p:pic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2240988" y="-2"/>
            <a:ext cx="3511647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3" y="2308013"/>
            <a:ext cx="4491129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5783" y="3198479"/>
            <a:ext cx="4491129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5783" y="5104379"/>
            <a:ext cx="4491129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5783" y="4645282"/>
            <a:ext cx="4491129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9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137BF4-AB74-F699-B3E8-9ED149614B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5536016" cy="19353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F1A4C5-101A-701A-9022-8B6BC6EE76F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52" y="5821134"/>
            <a:ext cx="4147464" cy="103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28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CC Agenda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E0ABF7-D50F-4418-4959-103F4004C8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BFEA1B95-56F2-1162-87BD-49EADDA5C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53" y="2971799"/>
            <a:ext cx="2415447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Agenda</a:t>
            </a:r>
            <a:endParaRPr/>
          </a:p>
        </p:txBody>
      </p:sp>
      <p:sp>
        <p:nvSpPr>
          <p:cNvPr id="7" name="Content Placeholder 11">
            <a:extLst>
              <a:ext uri="{FF2B5EF4-FFF2-40B4-BE49-F238E27FC236}">
                <a16:creationId xmlns:a16="http://schemas.microsoft.com/office/drawing/2014/main" id="{C0C04C45-7DB4-10D4-233E-A7F705AFB69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091042" y="0"/>
            <a:ext cx="6796155" cy="6858000"/>
          </a:xfrm>
        </p:spPr>
        <p:txBody>
          <a:bodyPr anchor="ctr" anchorCtr="0"/>
          <a:lstStyle>
            <a:lvl3pPr marL="784225" indent="-261938">
              <a:tabLst/>
              <a:defRPr/>
            </a:lvl3pPr>
            <a:lvl4pPr marL="1030288" indent="-228600">
              <a:tabLst/>
              <a:defRPr/>
            </a:lvl4pPr>
            <a:lvl5pPr marL="1270000" indent="-217488">
              <a:tabLst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black arrow&#10;&#10;Description automatically generated">
            <a:extLst>
              <a:ext uri="{FF2B5EF4-FFF2-40B4-BE49-F238E27FC236}">
                <a16:creationId xmlns:a16="http://schemas.microsoft.com/office/drawing/2014/main" id="{17FA3E24-2ACD-2D68-BD61-A07763BBA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20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9" y="0"/>
            <a:ext cx="3959942" cy="6858000"/>
          </a:xfrm>
          <a:prstGeom prst="rect">
            <a:avLst/>
          </a:prstGeom>
        </p:spPr>
      </p:pic>
      <p:sp>
        <p:nvSpPr>
          <p:cNvPr id="2" name="Holder 4">
            <a:extLst>
              <a:ext uri="{FF2B5EF4-FFF2-40B4-BE49-F238E27FC236}">
                <a16:creationId xmlns:a16="http://schemas.microsoft.com/office/drawing/2014/main" id="{EDB8F303-DDA3-C05C-AD4F-D201C717E0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 algn="l"/>
              <a:t>‹#›</a:t>
            </a:fld>
            <a:endParaRPr lang="en-US" b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EFCB65A-07F9-2AA3-9C05-6FE4AFFE4AE3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669E65D-C38F-75C5-FC52-2D9172B881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675" y="5916925"/>
            <a:ext cx="4037325" cy="100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EDE8-8B55-F1AB-39BC-3B6DE3F03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D48DE-C3EC-2236-8B1E-ACDD2B835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C6EB0-8C0C-03BC-9FE1-990CB5E12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96BE0-21A8-4D07-4C03-EC06C0E21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1DFF5-B3D1-CBA1-A6AE-F73F04E94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AD13-C1EE-AC47-CDE8-F09DA95B3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F8C27-D9B7-54E3-141F-F0D6C0EFF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81708-DC8E-F0E7-9706-F6C56CF36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18BC-677F-1665-634D-A14ECD6BE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A6BCB-0A03-B70A-4283-D12752148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4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08F54-6CEB-7331-B93C-121AC9AB0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2294E-DB4B-5B9A-D741-8973D5200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C559F-4B68-EF76-7E1E-6D5D024ED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CA439-C97C-2112-39B1-723334B43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CE071-CD9E-9D3B-C537-FDDC6D80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AF7D8-8DF0-2BC0-654B-E1826374E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8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BF207-BBBA-F8E3-3CF2-062991A75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98DAA-C134-4360-8BD7-B43AE084B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DE05C-E20B-9948-B9E3-47A37B78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3483D1-0AE8-04B3-E73E-0F4685B0D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DDF206-C8F3-B0C3-24DA-1AF4358B8A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F0E0B3-81F6-8327-39B6-EFC77A377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62D827-192F-C91D-93F4-FE5B265F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87597C-A418-7436-47F6-67D81886C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4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02053-E465-6A3C-84AB-8C00838E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3BC3E-D56F-9D72-BB15-84A74CAB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309490-8B08-CA0F-3F93-5401DC194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191D9-908C-F2CC-3D03-D0054242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87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B47CA-9DE0-7199-0947-A429AD9B3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F04D8F-D832-73CF-6988-6FBE16CB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60342-1B0A-047C-5785-B7297DBBB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63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76CE9-61E2-B2B0-7C6C-2B255794D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D18AA-093A-247B-63FC-7C94456F6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EE8B3-44CF-E64F-55C2-CB191FDEB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D3CFC-B64E-592D-0FF0-C4D28540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BD10B-BBB2-EBD0-BE5A-6BCC485AE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063D0A-5BC8-5FE5-2696-AC5F6BFE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C8404-75F7-9B97-0CB6-C0F2C7ACB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BA087E-9DF0-7B37-E09A-2B75CB31F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077EBB-FAF8-2323-13A6-DAE8B75EA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7ED92-9B1D-361B-4C57-465E0EB9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D43022-9EFD-D955-4F83-A54239F65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4B0DF-6601-BCE3-FBB9-EFB5DC416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6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B54047-26B2-E739-D674-7D4E6F761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7FB33-0962-56C5-2BB9-31CB6C4D2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2FDFA-9551-B0C6-A1F9-9CA560FF3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FB22D1-A4A4-4D9C-A9DB-CAA88E1377AB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6CA46-92A2-A320-A913-12754A6638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279C0-CE6B-29A9-D391-99216BC60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6F2067-7CCE-4F1F-B9E2-E3A15928E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-castrori@de.pr.gov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hyperlink" Target="mailto:kevin@empowered-pr.com" TargetMode="External"/><Relationship Id="rId4" Type="http://schemas.openxmlformats.org/officeDocument/2006/relationships/hyperlink" Target="mailto:Eneida@concentri.co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61_58ED09AE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F0417-F189-6EC9-42D3-AF7B47AE5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003" y="2282407"/>
            <a:ext cx="7315199" cy="712360"/>
          </a:xfrm>
        </p:spPr>
        <p:txBody>
          <a:bodyPr/>
          <a:lstStyle/>
          <a:p>
            <a:r>
              <a:rPr lang="en-US" sz="4400"/>
              <a:t>One Island. One Vision. </a:t>
            </a:r>
            <a:br>
              <a:rPr lang="en-US" sz="4400"/>
            </a:br>
            <a:r>
              <a:rPr lang="en-US" sz="2800"/>
              <a:t>Building State Capacity for PK–1 Literacy Through Coherent Systems</a:t>
            </a:r>
            <a:br>
              <a:rPr lang="en-US" sz="2800"/>
            </a:br>
            <a:br>
              <a:rPr lang="en-US" sz="2800"/>
            </a:br>
            <a:r>
              <a:rPr lang="en-US" sz="2800" b="0"/>
              <a:t>Puerto Rico Department of Education + Islands Comprehensive Center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644AC-B5E5-C421-41C4-C7EEA2EE6BD2}"/>
              </a:ext>
            </a:extLst>
          </p:cNvPr>
          <p:cNvSpPr txBox="1">
            <a:spLocks/>
          </p:cNvSpPr>
          <p:nvPr/>
        </p:nvSpPr>
        <p:spPr>
          <a:xfrm>
            <a:off x="6885038" y="5011848"/>
            <a:ext cx="4491129" cy="984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latin typeface="Calibri"/>
                <a:ea typeface="Calibri"/>
                <a:cs typeface="Calibri"/>
              </a:rPr>
              <a:t>Dr. Eneida </a:t>
            </a:r>
            <a:r>
              <a:rPr lang="en-US" err="1">
                <a:latin typeface="Calibri"/>
                <a:ea typeface="Calibri"/>
                <a:cs typeface="Calibri"/>
              </a:rPr>
              <a:t>Padró</a:t>
            </a:r>
            <a:r>
              <a:rPr lang="en-US">
                <a:latin typeface="Calibri"/>
                <a:ea typeface="Calibri"/>
                <a:cs typeface="Calibri"/>
              </a:rPr>
              <a:t>, Islands CC</a:t>
            </a:r>
            <a:endParaRPr lang="en-US">
              <a:ea typeface="Calibri" panose="020F0502020204030204" pitchFamily="34" charset="0"/>
            </a:endParaRPr>
          </a:p>
          <a:p>
            <a:pPr algn="r"/>
            <a:r>
              <a:rPr lang="en-US">
                <a:latin typeface="Calibri"/>
                <a:ea typeface="Calibri"/>
                <a:cs typeface="Calibri"/>
              </a:rPr>
              <a:t>Dr. Kevin S. Carroll, Islands CC</a:t>
            </a:r>
            <a:endParaRPr lang="en-US">
              <a:ea typeface="Calibri" panose="020F0502020204030204" pitchFamily="34" charset="0"/>
            </a:endParaRPr>
          </a:p>
          <a:p>
            <a:pPr algn="r"/>
            <a:r>
              <a:rPr lang="en-US">
                <a:latin typeface="Calibri"/>
                <a:ea typeface="Calibri"/>
                <a:cs typeface="Calibri"/>
              </a:rPr>
              <a:t>Prof. Indhira Castro Rivera, Puerto Rico DE</a:t>
            </a:r>
            <a:endParaRPr lang="en-US">
              <a:ea typeface="Calibri" panose="020F0502020204030204" pitchFamily="34" charset="0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62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47613-5D8C-0E51-5634-C8625DD7E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3B5DD-C498-0F30-0379-0FAA647541E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6E8F1"/>
          </a:solidFill>
        </p:spPr>
        <p:txBody>
          <a:bodyPr/>
          <a:lstStyle/>
          <a:p>
            <a:r>
              <a:rPr lang="en-US">
                <a:ea typeface="+mj-lt"/>
                <a:cs typeface="+mj-lt"/>
              </a:rPr>
              <a:t>5 Lessons for State Agencies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4EAC3C-2D02-752F-1A20-C65961F21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D8551703-DFAA-D4F6-A999-3A11B88AF6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6303639"/>
              </p:ext>
            </p:extLst>
          </p:nvPr>
        </p:nvGraphicFramePr>
        <p:xfrm>
          <a:off x="832383" y="1869101"/>
          <a:ext cx="10522857" cy="3116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855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2C242-39B2-DE5F-500D-441DC7C27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E5D49-59C4-4357-023A-B740EE3435C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6E8F1"/>
          </a:solidFill>
        </p:spPr>
        <p:txBody>
          <a:bodyPr/>
          <a:lstStyle/>
          <a:p>
            <a:r>
              <a:rPr lang="en-US">
                <a:ea typeface="+mj-lt"/>
                <a:cs typeface="+mj-lt"/>
              </a:rPr>
              <a:t>Looking Ahead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902CA7-F76E-AD0C-0FCE-06603A76E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9DFAA7-2745-4F79-3367-0BBD5D89DF5B}"/>
              </a:ext>
            </a:extLst>
          </p:cNvPr>
          <p:cNvSpPr txBox="1"/>
          <p:nvPr/>
        </p:nvSpPr>
        <p:spPr>
          <a:xfrm>
            <a:off x="838200" y="1817525"/>
            <a:ext cx="10522857" cy="52629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 sz="2200"/>
            </a:pPr>
            <a:r>
              <a:rPr lang="en-US" b="1"/>
              <a:t>Our goal was never to build a better observation tool. </a:t>
            </a:r>
          </a:p>
          <a:p>
            <a:pPr algn="ctr">
              <a:defRPr sz="2200"/>
            </a:pPr>
            <a:endParaRPr lang="en-US"/>
          </a:p>
          <a:p>
            <a:pPr>
              <a:defRPr sz="2200"/>
            </a:pPr>
            <a:endParaRPr lang="en-US"/>
          </a:p>
          <a:p>
            <a:pPr>
              <a:defRPr sz="2200"/>
            </a:pPr>
            <a:endParaRPr lang="en-US"/>
          </a:p>
          <a:p>
            <a:pPr>
              <a:defRPr sz="2200"/>
            </a:pPr>
            <a:endParaRPr lang="en-US"/>
          </a:p>
          <a:p>
            <a:pPr>
              <a:defRPr sz="2200"/>
            </a:pPr>
            <a:endParaRPr lang="en-US"/>
          </a:p>
          <a:p>
            <a:pPr>
              <a:defRPr sz="2200"/>
            </a:pPr>
            <a:r>
              <a:rPr lang="en-US"/>
              <a:t>Next steps:</a:t>
            </a:r>
          </a:p>
          <a:p>
            <a:pPr marL="457200" indent="-457200">
              <a:buFont typeface="Arial"/>
              <a:buChar char="•"/>
              <a:defRPr sz="2200"/>
            </a:pPr>
            <a:r>
              <a:rPr lang="en-US"/>
              <a:t>Facilitator Academy</a:t>
            </a:r>
          </a:p>
          <a:p>
            <a:pPr marL="457200" indent="-457200">
              <a:buFont typeface="Arial"/>
              <a:buChar char="•"/>
              <a:defRPr sz="2200"/>
            </a:pPr>
            <a:r>
              <a:rPr lang="en-US"/>
              <a:t>Volunteer principal cohort</a:t>
            </a:r>
          </a:p>
          <a:p>
            <a:pPr marL="457200" indent="-457200">
              <a:buFont typeface="Arial"/>
              <a:buChar char="•"/>
              <a:defRPr sz="2200"/>
            </a:pPr>
            <a:r>
              <a:rPr lang="en-US"/>
              <a:t>Regional implementation (instructional rounds)</a:t>
            </a:r>
          </a:p>
          <a:p>
            <a:pPr marL="457200" indent="-457200">
              <a:buFont typeface="Arial"/>
              <a:buChar char="•"/>
              <a:defRPr sz="2200"/>
            </a:pPr>
            <a:r>
              <a:rPr lang="en-US"/>
              <a:t>Strengthen implementation for the transition tool Mi </a:t>
            </a:r>
            <a:r>
              <a:rPr lang="en-US" err="1"/>
              <a:t>Pasaporte</a:t>
            </a:r>
            <a:endParaRPr lang="en-US"/>
          </a:p>
          <a:p>
            <a:pPr marL="457200" indent="-457200">
              <a:buFont typeface="Arial"/>
              <a:buChar char="•"/>
              <a:defRPr sz="2200"/>
            </a:pPr>
            <a:endParaRPr lang="en-US"/>
          </a:p>
          <a:p>
            <a:pPr marL="457200" indent="-457200">
              <a:buFont typeface="Arial"/>
              <a:buChar char="•"/>
              <a:defRPr sz="2200"/>
            </a:pPr>
            <a:endParaRPr lang="en-US"/>
          </a:p>
          <a:p>
            <a:pPr marL="457200" indent="-457200">
              <a:buFont typeface="Arial"/>
              <a:buChar char="•"/>
              <a:defRPr sz="2200"/>
            </a:pPr>
            <a:endParaRPr lang="en-US" sz="2800"/>
          </a:p>
          <a:p>
            <a:pPr marL="457200" indent="-457200">
              <a:buFont typeface="Arial"/>
              <a:buChar char="•"/>
              <a:defRPr sz="2200"/>
            </a:pPr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459F52-9DEE-5635-3CF9-13104216335D}"/>
              </a:ext>
            </a:extLst>
          </p:cNvPr>
          <p:cNvSpPr/>
          <p:nvPr/>
        </p:nvSpPr>
        <p:spPr>
          <a:xfrm>
            <a:off x="1267453" y="2543461"/>
            <a:ext cx="10146083" cy="10490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6D21E-4A60-47E8-4A30-526B207C38A4}"/>
              </a:ext>
            </a:extLst>
          </p:cNvPr>
          <p:cNvSpPr txBox="1"/>
          <p:nvPr/>
        </p:nvSpPr>
        <p:spPr>
          <a:xfrm>
            <a:off x="1429365" y="2659559"/>
            <a:ext cx="9822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200"/>
            </a:pPr>
            <a:r>
              <a:rPr lang="en-US">
                <a:solidFill>
                  <a:schemeClr val="bg1"/>
                </a:solidFill>
              </a:rPr>
              <a:t>Our goal was to help the system build a shared understanding of high-quality early literacy instruction that facilitated follow up and job-embedded supports.</a:t>
            </a:r>
          </a:p>
        </p:txBody>
      </p:sp>
    </p:spTree>
    <p:extLst>
      <p:ext uri="{BB962C8B-B14F-4D97-AF65-F5344CB8AC3E}">
        <p14:creationId xmlns:p14="http://schemas.microsoft.com/office/powerpoint/2010/main" val="3640149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C6920-57D1-45EC-0262-B2C832197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DD933-3144-9F8A-2F5A-AAEE7059739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6E8F1"/>
          </a:solidFill>
        </p:spPr>
        <p:txBody>
          <a:bodyPr/>
          <a:lstStyle/>
          <a:p>
            <a:r>
              <a:rPr lang="en-US"/>
              <a:t>Roundtable preview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D4607B-21CC-F068-26D5-EB40F2A99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6710EF-9CD7-D167-5788-64BAECB459EE}"/>
              </a:ext>
            </a:extLst>
          </p:cNvPr>
          <p:cNvSpPr txBox="1"/>
          <p:nvPr/>
        </p:nvSpPr>
        <p:spPr>
          <a:xfrm>
            <a:off x="838200" y="1817525"/>
            <a:ext cx="10522857" cy="32316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 sz="2200"/>
            </a:pPr>
            <a:endParaRPr lang="en-US"/>
          </a:p>
          <a:p>
            <a:pPr marL="457200" indent="-457200">
              <a:buFont typeface="Arial"/>
              <a:buChar char="•"/>
              <a:defRPr sz="2200"/>
            </a:pPr>
            <a:r>
              <a:rPr lang="en-US"/>
              <a:t>Provide more details on the research pedagogical rationale behind the toolkit</a:t>
            </a:r>
          </a:p>
          <a:p>
            <a:pPr marL="457200" indent="-457200">
              <a:buFont typeface="Arial"/>
              <a:buChar char="•"/>
              <a:defRPr sz="2200"/>
            </a:pPr>
            <a:endParaRPr lang="en-US" sz="2200"/>
          </a:p>
          <a:p>
            <a:pPr marL="457200" indent="-457200">
              <a:buFont typeface="Arial"/>
              <a:buChar char="•"/>
              <a:defRPr sz="2200"/>
            </a:pPr>
            <a:r>
              <a:rPr lang="en-US" sz="2200"/>
              <a:t>Unpack the importance of instructional leadership in fostering biliteracy </a:t>
            </a:r>
          </a:p>
          <a:p>
            <a:pPr marL="457200" indent="-457200">
              <a:buFont typeface="Arial"/>
              <a:buChar char="•"/>
              <a:defRPr sz="2200"/>
            </a:pPr>
            <a:endParaRPr lang="en-US" sz="2200"/>
          </a:p>
          <a:p>
            <a:pPr marL="457200" indent="-457200">
              <a:buFont typeface="Arial"/>
              <a:buChar char="•"/>
              <a:defRPr sz="2200"/>
            </a:pPr>
            <a:r>
              <a:rPr lang="en-US" sz="2200"/>
              <a:t>Share best practices related to toolkit design and steps required to ensure alignment with the SEA</a:t>
            </a:r>
          </a:p>
          <a:p>
            <a:pPr marL="457200" indent="-457200">
              <a:buFont typeface="Arial"/>
              <a:buChar char="•"/>
              <a:defRPr sz="2200"/>
            </a:pPr>
            <a:endParaRPr lang="en-US" sz="2800"/>
          </a:p>
          <a:p>
            <a:pPr marL="457200" indent="-457200">
              <a:buFont typeface="Arial"/>
              <a:buChar char="•"/>
              <a:defRPr sz="2200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80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6A5B23-A15A-BBC2-1578-30CB826C3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8283B9-6311-491B-5A71-82E2628B8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Questions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ffective Ways to Manage Your Audience Q&amp;A - Throughline Group">
            <a:extLst>
              <a:ext uri="{FF2B5EF4-FFF2-40B4-BE49-F238E27FC236}">
                <a16:creationId xmlns:a16="http://schemas.microsoft.com/office/drawing/2014/main" id="{0A2AD476-682E-578B-4A29-FA6CBB41D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86" y="2642616"/>
            <a:ext cx="5401923" cy="36057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574E01-66F9-4F90-DFE1-BB8684D33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907" y="5656020"/>
            <a:ext cx="5001208" cy="13503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3AF676-A103-17DD-8306-5591BCE026D1}"/>
              </a:ext>
            </a:extLst>
          </p:cNvPr>
          <p:cNvSpPr txBox="1"/>
          <p:nvPr/>
        </p:nvSpPr>
        <p:spPr>
          <a:xfrm>
            <a:off x="1480457" y="2811938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 sz="2200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82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B41C7B-3FDF-4E0F-B6DD-4E74A2D5F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8D92469-5BA3-5DEB-BFF1-DD2C53932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4BC237-E611-3FA0-363D-97DE569896C3}"/>
              </a:ext>
            </a:extLst>
          </p:cNvPr>
          <p:cNvSpPr txBox="1"/>
          <p:nvPr/>
        </p:nvSpPr>
        <p:spPr>
          <a:xfrm>
            <a:off x="793661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Prof. Indhira Castro Rivera, </a:t>
            </a:r>
            <a:endParaRPr lang="en-US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Puerto Rico Department of Education – </a:t>
            </a:r>
            <a:r>
              <a:rPr lang="en-US" sz="2000" dirty="0">
                <a:hlinkClick r:id="rId3"/>
              </a:rPr>
              <a:t>castrori@de.pr.gov</a:t>
            </a: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Dr. Eneida Padró, Islands CC – </a:t>
            </a:r>
            <a:r>
              <a:rPr lang="en-US" sz="2000" dirty="0">
                <a:hlinkClick r:id="rId4"/>
              </a:rPr>
              <a:t>Eneida@concentri.co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Dr. Kevin S. Carroll, Islands CC – </a:t>
            </a:r>
            <a:r>
              <a:rPr lang="en-US" sz="2000" dirty="0">
                <a:hlinkClick r:id="rId5"/>
              </a:rPr>
              <a:t>kevin@empowered-pr.com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754DF3-81F6-EA2F-1DC3-5BE829AD5A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7050" y="5529190"/>
            <a:ext cx="4203809" cy="113502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DA47B3-76EC-18D5-5399-A60B6281A2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7000" y="2413486"/>
            <a:ext cx="3362091" cy="332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97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9C97E4-07F0-4D20-11A2-25138F11C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F427A27-6F81-3820-6D98-99A73558F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D77EEE0-0C7B-A828-9719-CE78831EB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Appendix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B5BFEC10-F627-EE3B-9663-5286AA5E9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C1252A-AABC-49B8-73E2-E7F575F0C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143" y="5877162"/>
            <a:ext cx="3878798" cy="1047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22C786-0E50-B384-ED13-4EE98D37F7D0}"/>
              </a:ext>
            </a:extLst>
          </p:cNvPr>
          <p:cNvSpPr txBox="1"/>
          <p:nvPr/>
        </p:nvSpPr>
        <p:spPr>
          <a:xfrm>
            <a:off x="1480457" y="2811938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 sz="2200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03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7752-8412-ED8E-8A98-062DF40C8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6F5A4-1169-8CC4-7B89-6C07D9CFABF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6E8F1"/>
          </a:solidFill>
        </p:spPr>
        <p:txBody>
          <a:bodyPr/>
          <a:lstStyle/>
          <a:p>
            <a:r>
              <a:rPr lang="en-US">
                <a:ea typeface="+mj-lt"/>
                <a:cs typeface="+mj-lt"/>
              </a:rPr>
              <a:t>Critical PK–1 Literacy Expectations and Instructional Practices Document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8257CB-B048-6283-28F6-8966110CC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6ECDFC-01D4-7541-D29B-21FBE6695E3D}"/>
              </a:ext>
            </a:extLst>
          </p:cNvPr>
          <p:cNvSpPr txBox="1"/>
          <p:nvPr/>
        </p:nvSpPr>
        <p:spPr>
          <a:xfrm>
            <a:off x="838200" y="2223925"/>
            <a:ext cx="10522857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/>
              <a:buChar char="•"/>
              <a:defRPr sz="2200"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7B2EF5-8FF0-5135-E9AE-81BB6B8F4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99" y="1920550"/>
            <a:ext cx="9493542" cy="39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378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B80C7B-D292-B2BA-5BBD-6BFB4BFC0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2" y="53974"/>
            <a:ext cx="5718008" cy="66786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F357B5-ABFF-BD5C-CCB7-B1E8217D6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855368" cy="686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16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837FE-DD99-9632-11A1-19B31FD9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endParaRPr lang="en-US" sz="3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1038F3-4C64-6F99-5258-0E79E62BB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45" y="28862"/>
            <a:ext cx="9477208" cy="68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2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2FAD5-0592-B5E2-2FEB-D1AE97951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D95ABD-6500-F637-8B2A-522B15535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1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68E668D-7171-9E4A-B433-EFE58CBAE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3" y="2971799"/>
            <a:ext cx="2415447" cy="914402"/>
          </a:xfrm>
        </p:spPr>
        <p:txBody>
          <a:bodyPr/>
          <a:lstStyle/>
          <a:p>
            <a:r>
              <a:rPr lang="en-US" sz="400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A2B9E8-9DBC-6BB4-E37C-6AC1DB5612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91042" y="190500"/>
            <a:ext cx="6796155" cy="6858000"/>
          </a:xfrm>
        </p:spPr>
        <p:txBody>
          <a:bodyPr>
            <a:noAutofit/>
          </a:bodyPr>
          <a:lstStyle/>
          <a:p>
            <a:r>
              <a:rPr lang="en-US" sz="3600"/>
              <a:t>Theory of Action</a:t>
            </a:r>
            <a:endParaRPr lang="en-US"/>
          </a:p>
          <a:p>
            <a:r>
              <a:rPr lang="en-US" sz="3600"/>
              <a:t>Project Phases</a:t>
            </a:r>
          </a:p>
          <a:p>
            <a:r>
              <a:rPr lang="en-US" sz="3600"/>
              <a:t>Lessons Learned</a:t>
            </a:r>
          </a:p>
        </p:txBody>
      </p:sp>
    </p:spTree>
    <p:extLst>
      <p:ext uri="{BB962C8B-B14F-4D97-AF65-F5344CB8AC3E}">
        <p14:creationId xmlns:p14="http://schemas.microsoft.com/office/powerpoint/2010/main" val="280826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71F32-8125-4D33-0DA1-5B56A59DB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9E4576-2661-0A69-D841-B95548717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141E4E-5B62-0632-FCCF-E903E46821B5}"/>
              </a:ext>
            </a:extLst>
          </p:cNvPr>
          <p:cNvSpPr/>
          <p:nvPr/>
        </p:nvSpPr>
        <p:spPr>
          <a:xfrm>
            <a:off x="3214437" y="5311582"/>
            <a:ext cx="85374" cy="223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5D7F331-31DF-DFFE-93DD-821887D53B8B}"/>
              </a:ext>
            </a:extLst>
          </p:cNvPr>
          <p:cNvSpPr/>
          <p:nvPr/>
        </p:nvSpPr>
        <p:spPr>
          <a:xfrm>
            <a:off x="1189454" y="703666"/>
            <a:ext cx="4220714" cy="49165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FB02B12D-674B-DFF0-ED9F-531243D55B98}"/>
              </a:ext>
            </a:extLst>
          </p:cNvPr>
          <p:cNvSpPr/>
          <p:nvPr/>
        </p:nvSpPr>
        <p:spPr>
          <a:xfrm>
            <a:off x="1189454" y="703668"/>
            <a:ext cx="4220714" cy="1186464"/>
          </a:xfrm>
          <a:prstGeom prst="round2Same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DEPR strengthens literacy structures and resources in order to: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61653A-BA1D-959B-52F5-13C6338A7A5F}"/>
              </a:ext>
            </a:extLst>
          </p:cNvPr>
          <p:cNvSpPr txBox="1"/>
          <p:nvPr/>
        </p:nvSpPr>
        <p:spPr>
          <a:xfrm>
            <a:off x="2018944" y="2130650"/>
            <a:ext cx="3074375" cy="1284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50">
                <a:solidFill>
                  <a:schemeClr val="tx1"/>
                </a:solidFill>
              </a:rPr>
              <a:t>clarify student learning expectations and key instructional practices in PK-1 literacy, supporting transition and creating coherence;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0378A5-F1F0-A4FA-FE4C-6C3D02434DF1}"/>
              </a:ext>
            </a:extLst>
          </p:cNvPr>
          <p:cNvSpPr txBox="1"/>
          <p:nvPr/>
        </p:nvSpPr>
        <p:spPr>
          <a:xfrm>
            <a:off x="2014426" y="3417709"/>
            <a:ext cx="3209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60"/>
              <a:t>d</a:t>
            </a:r>
            <a:r>
              <a:rPr lang="en-US" sz="1560">
                <a:solidFill>
                  <a:schemeClr val="tx1"/>
                </a:solidFill>
              </a:rPr>
              <a:t>efine existing roles through </a:t>
            </a:r>
          </a:p>
          <a:p>
            <a:r>
              <a:rPr lang="en-US" sz="1560">
                <a:solidFill>
                  <a:schemeClr val="tx1"/>
                </a:solidFill>
              </a:rPr>
              <a:t>a clear instructional lens in </a:t>
            </a:r>
          </a:p>
          <a:p>
            <a:r>
              <a:rPr lang="en-US" sz="1560">
                <a:solidFill>
                  <a:schemeClr val="tx1"/>
                </a:solidFill>
              </a:rPr>
              <a:t>order to identify and </a:t>
            </a:r>
          </a:p>
          <a:p>
            <a:r>
              <a:rPr lang="en-US" sz="1560">
                <a:solidFill>
                  <a:schemeClr val="tx1"/>
                </a:solidFill>
              </a:rPr>
              <a:t>strengthen coaching structures;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DF2CF2-7567-5983-8EBE-C068A6C270C7}"/>
              </a:ext>
            </a:extLst>
          </p:cNvPr>
          <p:cNvSpPr txBox="1"/>
          <p:nvPr/>
        </p:nvSpPr>
        <p:spPr>
          <a:xfrm>
            <a:off x="2014426" y="4508868"/>
            <a:ext cx="3209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/>
              <a:t>d</a:t>
            </a:r>
            <a:r>
              <a:rPr lang="en-US" sz="1600">
                <a:solidFill>
                  <a:schemeClr val="tx1"/>
                </a:solidFill>
              </a:rPr>
              <a:t>evelop practical tools that allow observation and measurement of implementation of the practices.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88005-09CC-4651-6675-28C59FA31E85}"/>
              </a:ext>
            </a:extLst>
          </p:cNvPr>
          <p:cNvSpPr/>
          <p:nvPr/>
        </p:nvSpPr>
        <p:spPr>
          <a:xfrm>
            <a:off x="8635162" y="5311582"/>
            <a:ext cx="85374" cy="223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23A82F0-7CEF-D51D-2240-171158141474}"/>
              </a:ext>
            </a:extLst>
          </p:cNvPr>
          <p:cNvSpPr/>
          <p:nvPr/>
        </p:nvSpPr>
        <p:spPr>
          <a:xfrm>
            <a:off x="6612149" y="703666"/>
            <a:ext cx="4220714" cy="49316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FD9A2073-C736-81FE-1061-F789A19682B1}"/>
              </a:ext>
            </a:extLst>
          </p:cNvPr>
          <p:cNvSpPr/>
          <p:nvPr/>
        </p:nvSpPr>
        <p:spPr>
          <a:xfrm>
            <a:off x="6612149" y="699351"/>
            <a:ext cx="4220714" cy="1325271"/>
          </a:xfrm>
          <a:prstGeom prst="round2Same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We will be able to influence long-term academic achievement in literacy because teachers, principals, facilitators, and support teams: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320A16-4E0D-BC4E-6179-7F59C5625C5C}"/>
              </a:ext>
            </a:extLst>
          </p:cNvPr>
          <p:cNvSpPr txBox="1"/>
          <p:nvPr/>
        </p:nvSpPr>
        <p:spPr>
          <a:xfrm>
            <a:off x="7460263" y="2130650"/>
            <a:ext cx="2878726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50"/>
              <a:t>w</a:t>
            </a:r>
            <a:r>
              <a:rPr lang="en-US" sz="1550">
                <a:solidFill>
                  <a:schemeClr val="tx1"/>
                </a:solidFill>
              </a:rPr>
              <a:t>ill share a common understanding of which literacy practices are essential and how they appear in implementation;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BFB4FB-C075-8A72-36AC-BADF81626A54}"/>
              </a:ext>
            </a:extLst>
          </p:cNvPr>
          <p:cNvSpPr txBox="1"/>
          <p:nvPr/>
        </p:nvSpPr>
        <p:spPr>
          <a:xfrm>
            <a:off x="7447707" y="3297809"/>
            <a:ext cx="3209240" cy="105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60"/>
              <a:t>will use existing roles and structures to observe, support, and strengthen instruction in a more coherent way; </a:t>
            </a:r>
            <a:endParaRPr lang="en-US" sz="156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10EB53-2FCE-63CC-D59A-60CF9DB2A63A}"/>
              </a:ext>
            </a:extLst>
          </p:cNvPr>
          <p:cNvSpPr txBox="1"/>
          <p:nvPr/>
        </p:nvSpPr>
        <p:spPr>
          <a:xfrm>
            <a:off x="7460263" y="4452118"/>
            <a:ext cx="3209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/>
              <a:t>will be better prepared to measure implementation quality and participate in continuous improvement cycles. 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83B0D650-BC10-D457-B57A-132D94C7CF9C}"/>
              </a:ext>
            </a:extLst>
          </p:cNvPr>
          <p:cNvSpPr/>
          <p:nvPr/>
        </p:nvSpPr>
        <p:spPr>
          <a:xfrm>
            <a:off x="5476874" y="1158787"/>
            <a:ext cx="914197" cy="276225"/>
          </a:xfrm>
          <a:prstGeom prst="rightArrow">
            <a:avLst/>
          </a:prstGeom>
          <a:solidFill>
            <a:srgbClr val="FF481D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B1247FC-0658-5ABE-DA7E-FB8CFD4D80B3}"/>
              </a:ext>
            </a:extLst>
          </p:cNvPr>
          <p:cNvSpPr/>
          <p:nvPr/>
        </p:nvSpPr>
        <p:spPr>
          <a:xfrm>
            <a:off x="1047750" y="523875"/>
            <a:ext cx="966676" cy="495300"/>
          </a:xfrm>
          <a:prstGeom prst="roundRect">
            <a:avLst/>
          </a:prstGeom>
          <a:solidFill>
            <a:srgbClr val="FF48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If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CC460B0-9860-8EB8-8C6A-806FA22AC5CB}"/>
              </a:ext>
            </a:extLst>
          </p:cNvPr>
          <p:cNvSpPr/>
          <p:nvPr/>
        </p:nvSpPr>
        <p:spPr>
          <a:xfrm>
            <a:off x="6318500" y="523875"/>
            <a:ext cx="966676" cy="495300"/>
          </a:xfrm>
          <a:prstGeom prst="roundRect">
            <a:avLst/>
          </a:prstGeom>
          <a:solidFill>
            <a:srgbClr val="FF48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Then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43FF007-B35D-99D3-B0EB-7456808A1C44}"/>
              </a:ext>
            </a:extLst>
          </p:cNvPr>
          <p:cNvSpPr/>
          <p:nvPr/>
        </p:nvSpPr>
        <p:spPr>
          <a:xfrm>
            <a:off x="1321635" y="2123332"/>
            <a:ext cx="629478" cy="59634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CEB1816-10FC-53F3-0AB8-5024BB6DBC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5124" y="2168611"/>
            <a:ext cx="523103" cy="615779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A8544F7-7AC3-6A88-5FD5-D0B60F3B0879}"/>
              </a:ext>
            </a:extLst>
          </p:cNvPr>
          <p:cNvSpPr/>
          <p:nvPr/>
        </p:nvSpPr>
        <p:spPr>
          <a:xfrm>
            <a:off x="1321635" y="3544359"/>
            <a:ext cx="629478" cy="59634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F35479E-B076-16EA-E0EB-9AB9E988E7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4827" y="3538151"/>
            <a:ext cx="584887" cy="58488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0F02E86-4ED3-A316-3317-34E429358A92}"/>
              </a:ext>
            </a:extLst>
          </p:cNvPr>
          <p:cNvSpPr/>
          <p:nvPr/>
        </p:nvSpPr>
        <p:spPr>
          <a:xfrm>
            <a:off x="1321634" y="4522602"/>
            <a:ext cx="629478" cy="59634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DD19E35-3919-069B-99BE-45523D92C5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06611" y="4588476"/>
            <a:ext cx="471617" cy="471617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4DA422C5-6E01-C1AC-094C-2BA41390E00E}"/>
              </a:ext>
            </a:extLst>
          </p:cNvPr>
          <p:cNvSpPr/>
          <p:nvPr/>
        </p:nvSpPr>
        <p:spPr>
          <a:xfrm>
            <a:off x="6799797" y="2257197"/>
            <a:ext cx="629478" cy="59634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9BC4F024-F1BD-52F4-EC18-346F3DA578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43584" y="2261287"/>
            <a:ext cx="543699" cy="584887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FB0CFCCF-96DC-9886-A16F-AD4B932E6346}"/>
              </a:ext>
            </a:extLst>
          </p:cNvPr>
          <p:cNvSpPr/>
          <p:nvPr/>
        </p:nvSpPr>
        <p:spPr>
          <a:xfrm>
            <a:off x="6799797" y="3359008"/>
            <a:ext cx="629478" cy="59634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4AA0D094-31D5-193E-8C55-74236DB75C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2098" y="3404287"/>
            <a:ext cx="636373" cy="584886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1BB4EF9-527A-1CD9-049F-918355D26B19}"/>
              </a:ext>
            </a:extLst>
          </p:cNvPr>
          <p:cNvSpPr/>
          <p:nvPr/>
        </p:nvSpPr>
        <p:spPr>
          <a:xfrm>
            <a:off x="6820392" y="4584386"/>
            <a:ext cx="629478" cy="59634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21F428D9-A435-3F1D-E8FA-9F1A341E3E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84772" y="4536989"/>
            <a:ext cx="502509" cy="57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52352-FC2E-9830-001D-9E55303C7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ED9C-6FA5-8B38-D9C2-1595D460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971799"/>
            <a:ext cx="2937961" cy="914402"/>
          </a:xfrm>
          <a:solidFill>
            <a:srgbClr val="E6E8F1"/>
          </a:solidFill>
        </p:spPr>
        <p:txBody>
          <a:bodyPr/>
          <a:lstStyle/>
          <a:p>
            <a:r>
              <a:rPr lang="en-US">
                <a:latin typeface="Calibri"/>
                <a:ea typeface="+mj-lt"/>
                <a:cs typeface="+mj-lt"/>
              </a:rPr>
              <a:t>Phase 1: CLARIFY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AF1F9A-2821-4EEA-E68A-9AB0AE62EA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91042" y="254000"/>
            <a:ext cx="6796155" cy="6604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ea typeface="+mn-lt"/>
                <a:cs typeface="+mn-lt"/>
              </a:rPr>
              <a:t>Creating one shared vision of high-quality PK–1 literacy instruction</a:t>
            </a:r>
            <a:endParaRPr lang="en-US" b="1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We asked ourselves:</a:t>
            </a:r>
          </a:p>
          <a:p>
            <a:r>
              <a:rPr lang="en-US" sz="2200"/>
              <a:t>What does great literacy instruction look like?</a:t>
            </a:r>
          </a:p>
          <a:p>
            <a:r>
              <a:rPr lang="en-US" sz="2200"/>
              <a:t>What does every educator implement?</a:t>
            </a:r>
          </a:p>
          <a:p>
            <a:r>
              <a:rPr lang="en-US" sz="2200"/>
              <a:t>What does every child practice?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We asked the system:</a:t>
            </a:r>
          </a:p>
          <a:p>
            <a:r>
              <a:rPr lang="en-US" sz="2200"/>
              <a:t>How does PRDE define effective early literacy instruction?</a:t>
            </a:r>
          </a:p>
          <a:p>
            <a:r>
              <a:rPr lang="en-US" sz="2200"/>
              <a:t>What resources are available? </a:t>
            </a:r>
          </a:p>
          <a:p>
            <a:r>
              <a:rPr lang="en-US" sz="2200"/>
              <a:t>What does support look like?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64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1C6C2-C123-7B41-0FEF-675747B8B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52681-CF5B-ECC8-08C5-86CEF6029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971799"/>
            <a:ext cx="2937961" cy="914402"/>
          </a:xfrm>
          <a:solidFill>
            <a:srgbClr val="E6E8F1"/>
          </a:solidFill>
        </p:spPr>
        <p:txBody>
          <a:bodyPr/>
          <a:lstStyle/>
          <a:p>
            <a:r>
              <a:rPr lang="en-US">
                <a:latin typeface="Calibri"/>
                <a:ea typeface="+mj-lt"/>
                <a:cs typeface="+mj-lt"/>
              </a:rPr>
              <a:t>Phase 2: DESIGN</a:t>
            </a:r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47D607-A7E6-C0C3-3612-F19F46D0C87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2852214" y="407464"/>
            <a:ext cx="9815125" cy="5742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38F33B-D96B-2129-1156-D4F34DFFC621}"/>
              </a:ext>
            </a:extLst>
          </p:cNvPr>
          <p:cNvSpPr txBox="1"/>
          <p:nvPr/>
        </p:nvSpPr>
        <p:spPr>
          <a:xfrm>
            <a:off x="8058230" y="145854"/>
            <a:ext cx="587359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/>
              <a:t>Making Practice Visible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B6AEF-C028-26D9-E551-74F97CB0C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62" y="4048124"/>
            <a:ext cx="2524126" cy="252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9295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B74E7-7A42-8388-74AB-2B447CCAA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7A2DF-2E2C-6BF3-3C82-F488A38F7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971799"/>
            <a:ext cx="2937961" cy="914402"/>
          </a:xfrm>
          <a:solidFill>
            <a:srgbClr val="E6E8F1"/>
          </a:solidFill>
        </p:spPr>
        <p:txBody>
          <a:bodyPr/>
          <a:lstStyle/>
          <a:p>
            <a:r>
              <a:rPr lang="en-US">
                <a:latin typeface="Calibri"/>
                <a:ea typeface="+mj-lt"/>
                <a:cs typeface="+mj-lt"/>
              </a:rPr>
              <a:t>Phase 3: PILOT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8E8B7-8C75-B72A-5F80-A1742DB21C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91042" y="254000"/>
            <a:ext cx="6796155" cy="6604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What we thought vs what we learned.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2E84D79-AC14-9353-0132-C764AC011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606561"/>
              </p:ext>
            </p:extLst>
          </p:nvPr>
        </p:nvGraphicFramePr>
        <p:xfrm>
          <a:off x="5181600" y="1473200"/>
          <a:ext cx="6693032" cy="413631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46516">
                  <a:extLst>
                    <a:ext uri="{9D8B030D-6E8A-4147-A177-3AD203B41FA5}">
                      <a16:colId xmlns:a16="http://schemas.microsoft.com/office/drawing/2014/main" val="3311035925"/>
                    </a:ext>
                  </a:extLst>
                </a:gridCol>
                <a:gridCol w="3346516">
                  <a:extLst>
                    <a:ext uri="{9D8B030D-6E8A-4147-A177-3AD203B41FA5}">
                      <a16:colId xmlns:a16="http://schemas.microsoft.com/office/drawing/2014/main" val="2954333640"/>
                    </a:ext>
                  </a:extLst>
                </a:gridCol>
              </a:tblGrid>
              <a:tr h="827262">
                <a:tc>
                  <a:txBody>
                    <a:bodyPr/>
                    <a:lstStyle/>
                    <a:p>
                      <a:r>
                        <a:rPr lang="en-US" sz="2800"/>
                        <a:t>We thought...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We learned...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938857"/>
                  </a:ext>
                </a:extLst>
              </a:tr>
              <a:tr h="82726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The observation tool was the innovation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The coaching conversation was the innovation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796820"/>
                  </a:ext>
                </a:extLst>
              </a:tr>
              <a:tr h="82726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More indicators are necessary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Fewer priorities increases usability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482564"/>
                  </a:ext>
                </a:extLst>
              </a:tr>
              <a:tr h="82726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Training principals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Building facilitator capacity to support principals first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22784"/>
                  </a:ext>
                </a:extLst>
              </a:tr>
              <a:tr h="82726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Roll out the toolkit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Pilot the implementation and pressure test the coaching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317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359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00C75-71D3-D615-FA74-DFF366000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2BA38-3F4D-973E-0C3D-51FC049AED1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6E8F1"/>
          </a:solidFill>
        </p:spPr>
        <p:txBody>
          <a:bodyPr/>
          <a:lstStyle/>
          <a:p>
            <a:r>
              <a:rPr lang="en-US">
                <a:ea typeface="+mj-lt"/>
                <a:cs typeface="+mj-lt"/>
              </a:rPr>
              <a:t>Uplifting the Voices of the SEA​</a:t>
            </a:r>
            <a:endParaRPr lang="en-US"/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A84CEDC5-FCAE-1439-689A-466FA2C0E08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52969577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9537462-6068-206B-476A-88B9395D7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D188B4-5705-5951-A374-1F443805D312}"/>
              </a:ext>
            </a:extLst>
          </p:cNvPr>
          <p:cNvSpPr txBox="1"/>
          <p:nvPr/>
        </p:nvSpPr>
        <p:spPr>
          <a:xfrm>
            <a:off x="6316846" y="1968138"/>
            <a:ext cx="5036958" cy="36394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r>
              <a:rPr lang="en-US" sz="2500"/>
              <a:t>Facilitator Surveys </a:t>
            </a:r>
            <a:endParaRPr lang="en-US" sz="2200"/>
          </a:p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endParaRPr lang="en-US" sz="2500" dirty="0"/>
          </a:p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r>
              <a:rPr lang="en-US" sz="2500"/>
              <a:t>Professional Learning Sessions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endParaRPr lang="en-US" sz="2500"/>
          </a:p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r>
              <a:rPr lang="en-US" sz="2500"/>
              <a:t>Classroom Observations &amp; Debriefs </a:t>
            </a:r>
            <a:endParaRPr lang="en-US" sz="2300"/>
          </a:p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endParaRPr lang="en-US" sz="2500"/>
          </a:p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r>
              <a:rPr lang="en-US" sz="2500" dirty="0"/>
              <a:t>Principal Focus Group  -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  <a:defRPr sz="2200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90536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9F6B9-567A-B832-3410-0D38640D9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526C8-FC63-ADDA-AD4E-1203BF44B69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6E8F1"/>
          </a:solidFill>
        </p:spPr>
        <p:txBody>
          <a:bodyPr/>
          <a:lstStyle/>
          <a:p>
            <a:r>
              <a:rPr lang="en-US">
                <a:ea typeface="+mj-lt"/>
                <a:cs typeface="+mj-lt"/>
              </a:rPr>
              <a:t>Beyond the Toolkit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E38A99-5FDC-4E0B-9C6A-128763969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53" y="5718293"/>
            <a:ext cx="4220714" cy="1139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9215D9-4493-C414-6429-3E833347F917}"/>
              </a:ext>
            </a:extLst>
          </p:cNvPr>
          <p:cNvSpPr txBox="1"/>
          <p:nvPr/>
        </p:nvSpPr>
        <p:spPr>
          <a:xfrm>
            <a:off x="838200" y="2223925"/>
            <a:ext cx="10522857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/>
              <a:buChar char="•"/>
              <a:defRPr sz="2200"/>
            </a:pPr>
            <a:endParaRPr lang="en-US"/>
          </a:p>
        </p:txBody>
      </p:sp>
      <p:graphicFrame>
        <p:nvGraphicFramePr>
          <p:cNvPr id="8" name="TextBox 3">
            <a:extLst>
              <a:ext uri="{FF2B5EF4-FFF2-40B4-BE49-F238E27FC236}">
                <a16:creationId xmlns:a16="http://schemas.microsoft.com/office/drawing/2014/main" id="{480D9B67-2202-455F-A9F4-F67882B96FC1}"/>
              </a:ext>
            </a:extLst>
          </p:cNvPr>
          <p:cNvGraphicFramePr/>
          <p:nvPr/>
        </p:nvGraphicFramePr>
        <p:xfrm>
          <a:off x="834571" y="2217057"/>
          <a:ext cx="10515600" cy="3354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1682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D27495B043AB4F908800AC6C6496E7" ma:contentTypeVersion="12" ma:contentTypeDescription="Create a new document." ma:contentTypeScope="" ma:versionID="007cb2efa2452b790414bf6200fd34f1">
  <xsd:schema xmlns:xsd="http://www.w3.org/2001/XMLSchema" xmlns:xs="http://www.w3.org/2001/XMLSchema" xmlns:p="http://schemas.microsoft.com/office/2006/metadata/properties" xmlns:ns2="43be8e77-11d9-4538-aa9c-167bfad11373" xmlns:ns3="4f46be07-bdb1-4a50-aebf-1aec7afba6f2" targetNamespace="http://schemas.microsoft.com/office/2006/metadata/properties" ma:root="true" ma:fieldsID="da895944721a322c9636adf53ba93568" ns2:_="" ns3:_="">
    <xsd:import namespace="43be8e77-11d9-4538-aa9c-167bfad11373"/>
    <xsd:import namespace="4f46be07-bdb1-4a50-aebf-1aec7afba6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be8e77-11d9-4538-aa9c-167bfad11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955067c-4844-4e4f-970b-73b17f1117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46be07-bdb1-4a50-aebf-1aec7afba6f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b2c82ba-5590-48fe-ba74-fbec710a80bd}" ma:internalName="TaxCatchAll" ma:showField="CatchAllData" ma:web="4f46be07-bdb1-4a50-aebf-1aec7afba6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46be07-bdb1-4a50-aebf-1aec7afba6f2" xsi:nil="true"/>
    <lcf76f155ced4ddcb4097134ff3c332f xmlns="43be8e77-11d9-4538-aa9c-167bfad1137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5F010C9-F304-4A08-B8A5-D3FBC2175D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6150B-6567-4D33-B83F-96CDCF7124DB}">
  <ds:schemaRefs>
    <ds:schemaRef ds:uri="43be8e77-11d9-4538-aa9c-167bfad11373"/>
    <ds:schemaRef ds:uri="4f46be07-bdb1-4a50-aebf-1aec7afba6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8B99826-ABEF-4AC9-BBA2-F66605F8C578}">
  <ds:schemaRefs>
    <ds:schemaRef ds:uri="43be8e77-11d9-4538-aa9c-167bfad11373"/>
    <ds:schemaRef ds:uri="4f46be07-bdb1-4a50-aebf-1aec7afba6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822</Words>
  <Application>Microsoft Macintosh PowerPoint</Application>
  <PresentationFormat>Widescreen</PresentationFormat>
  <Paragraphs>142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One Island. One Vision.  Building State Capacity for PK–1 Literacy Through Coherent Systems  Puerto Rico Department of Education + Islands Comprehensive Center</vt:lpstr>
      <vt:lpstr>PowerPoint Presentation</vt:lpstr>
      <vt:lpstr>Agenda</vt:lpstr>
      <vt:lpstr>PowerPoint Presentation</vt:lpstr>
      <vt:lpstr>Phase 1: CLARIFY</vt:lpstr>
      <vt:lpstr>Phase 2: DESIGN</vt:lpstr>
      <vt:lpstr>Phase 3: PILOT</vt:lpstr>
      <vt:lpstr>Uplifting the Voices of the SEA​</vt:lpstr>
      <vt:lpstr>Beyond the Toolkit</vt:lpstr>
      <vt:lpstr>5 Lessons for State Agencies</vt:lpstr>
      <vt:lpstr>Looking Ahead</vt:lpstr>
      <vt:lpstr>Roundtable preview </vt:lpstr>
      <vt:lpstr>Questions</vt:lpstr>
      <vt:lpstr>Thank You</vt:lpstr>
      <vt:lpstr>Appendix</vt:lpstr>
      <vt:lpstr>Critical PK–1 Literacy Expectations and Instructional Practices Document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Misha Galley</dc:creator>
  <cp:lastModifiedBy>Barbara Crock</cp:lastModifiedBy>
  <cp:revision>128</cp:revision>
  <dcterms:created xsi:type="dcterms:W3CDTF">2026-02-17T13:20:31Z</dcterms:created>
  <dcterms:modified xsi:type="dcterms:W3CDTF">2026-08-18T15:35:58Z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0x01010075D27495B043AB4F908800AC6C6496E7</vt:lpwstr>
  </property>
  <property fmtid="{D5CDD505-2E9C-101B-9397-08002B2CF9AE}" pid="3" name="MediaServiceImageTags">
    <vt:lpwstr/>
  </property>
</Properties>
</file>