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50" r:id="rId4"/>
  </p:sldMasterIdLst>
  <p:notesMasterIdLst>
    <p:notesMasterId r:id="rId30"/>
  </p:notesMasterIdLst>
  <p:sldIdLst>
    <p:sldId id="258" r:id="rId5"/>
    <p:sldId id="313" r:id="rId6"/>
    <p:sldId id="314" r:id="rId7"/>
    <p:sldId id="452" r:id="rId8"/>
    <p:sldId id="2147482164" r:id="rId9"/>
    <p:sldId id="2147482162" r:id="rId10"/>
    <p:sldId id="2147482163" r:id="rId11"/>
    <p:sldId id="544" r:id="rId12"/>
    <p:sldId id="2147469819" r:id="rId13"/>
    <p:sldId id="2147469820" r:id="rId14"/>
    <p:sldId id="2147482165" r:id="rId15"/>
    <p:sldId id="2147482166" r:id="rId16"/>
    <p:sldId id="270" r:id="rId17"/>
    <p:sldId id="2147482167" r:id="rId18"/>
    <p:sldId id="2147482168" r:id="rId19"/>
    <p:sldId id="2147482169" r:id="rId20"/>
    <p:sldId id="275" r:id="rId21"/>
    <p:sldId id="276" r:id="rId22"/>
    <p:sldId id="277" r:id="rId23"/>
    <p:sldId id="2147482170" r:id="rId24"/>
    <p:sldId id="279" r:id="rId25"/>
    <p:sldId id="2147481648" r:id="rId26"/>
    <p:sldId id="2147481649" r:id="rId27"/>
    <p:sldId id="2147481666" r:id="rId28"/>
    <p:sldId id="2147481668" r:id="rId29"/>
  </p:sldIdLst>
  <p:sldSz cx="24387175" cy="13716000"/>
  <p:notesSz cx="6858000" cy="9144000"/>
  <p:embeddedFontLst>
    <p:embeddedFont>
      <p:font typeface="Inter" panose="020B0604020202020204" charset="0"/>
      <p:regular r:id="rId31"/>
      <p:bold r:id="rId32"/>
      <p:italic r:id="rId33"/>
      <p:boldItalic r:id="rId34"/>
    </p:embeddedFont>
    <p:embeddedFont>
      <p:font typeface="Inter SemiBold" panose="020B060402020202020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026749-A3DA-0AC5-C8F0-334678899133}" name="Courtney Van Cleve" initials="CC" userId="S::cvancleve@mdek12.org::f2156777-4baf-4260-ac25-52201209e7f4" providerId="AD"/>
  <p188:author id="{67F6C778-16AE-B9AF-CF8F-3B4E8F9B0209}" name="Alexandrea Brumfield" initials="" userId="S::abrumfield@mdek12.org::49fc09e0-5b08-464c-826f-2d4bfb0a8ff5" providerId="AD"/>
  <p188:author id="{90320CEE-ADB1-C25D-E8B1-32F2AD0D3A33}" name="Kim Benton" initials="KB" userId="S::kbenton@mdek12.org::80e3d154-8c86-4a7f-b90b-279243fd47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C"/>
    <a:srgbClr val="32ACE2"/>
    <a:srgbClr val="CE0E2D"/>
    <a:srgbClr val="68AFC8"/>
    <a:srgbClr val="F0EAE8"/>
    <a:srgbClr val="FFCE07"/>
    <a:srgbClr val="FAE6A8"/>
    <a:srgbClr val="C6BBD8"/>
    <a:srgbClr val="AD9DC7"/>
    <a:srgbClr val="97C8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8" d="100"/>
          <a:sy n="28" d="100"/>
        </p:scale>
        <p:origin x="976"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Nolin" userId="51201443154_tp_box_2" providerId="OAuth2" clId="{27ABFF13-FFA7-4B79-8346-8A87AFD29FE9}"/>
    <pc:docChg chg="undo custSel modSld">
      <pc:chgData name="Becky Nolin" userId="51201443154_tp_box_2" providerId="OAuth2" clId="{27ABFF13-FFA7-4B79-8346-8A87AFD29FE9}" dt="2026-09-02T18:26:29.150" v="11" actId="20577"/>
      <pc:docMkLst>
        <pc:docMk/>
      </pc:docMkLst>
      <pc:sldChg chg="modSp mod">
        <pc:chgData name="Becky Nolin" userId="51201443154_tp_box_2" providerId="OAuth2" clId="{27ABFF13-FFA7-4B79-8346-8A87AFD29FE9}" dt="2026-09-02T18:24:59.197" v="8" actId="1076"/>
        <pc:sldMkLst>
          <pc:docMk/>
          <pc:sldMk cId="0" sldId="276"/>
        </pc:sldMkLst>
        <pc:spChg chg="mod">
          <ac:chgData name="Becky Nolin" userId="51201443154_tp_box_2" providerId="OAuth2" clId="{27ABFF13-FFA7-4B79-8346-8A87AFD29FE9}" dt="2026-09-02T18:24:34.381" v="4" actId="1076"/>
          <ac:spMkLst>
            <pc:docMk/>
            <pc:sldMk cId="0" sldId="276"/>
            <ac:spMk id="650" creationId="{00000000-0000-0000-0000-000000000000}"/>
          </ac:spMkLst>
        </pc:spChg>
        <pc:spChg chg="mod">
          <ac:chgData name="Becky Nolin" userId="51201443154_tp_box_2" providerId="OAuth2" clId="{27ABFF13-FFA7-4B79-8346-8A87AFD29FE9}" dt="2026-09-02T18:24:47.792" v="7" actId="1036"/>
          <ac:spMkLst>
            <pc:docMk/>
            <pc:sldMk cId="0" sldId="276"/>
            <ac:spMk id="653" creationId="{00000000-0000-0000-0000-000000000000}"/>
          </ac:spMkLst>
        </pc:spChg>
        <pc:spChg chg="mod">
          <ac:chgData name="Becky Nolin" userId="51201443154_tp_box_2" providerId="OAuth2" clId="{27ABFF13-FFA7-4B79-8346-8A87AFD29FE9}" dt="2026-09-02T18:24:40.540" v="5" actId="1076"/>
          <ac:spMkLst>
            <pc:docMk/>
            <pc:sldMk cId="0" sldId="276"/>
            <ac:spMk id="654" creationId="{00000000-0000-0000-0000-000000000000}"/>
          </ac:spMkLst>
        </pc:spChg>
        <pc:spChg chg="mod">
          <ac:chgData name="Becky Nolin" userId="51201443154_tp_box_2" providerId="OAuth2" clId="{27ABFF13-FFA7-4B79-8346-8A87AFD29FE9}" dt="2026-09-02T18:24:28.825" v="2" actId="1076"/>
          <ac:spMkLst>
            <pc:docMk/>
            <pc:sldMk cId="0" sldId="276"/>
            <ac:spMk id="671" creationId="{00000000-0000-0000-0000-000000000000}"/>
          </ac:spMkLst>
        </pc:spChg>
        <pc:spChg chg="mod">
          <ac:chgData name="Becky Nolin" userId="51201443154_tp_box_2" providerId="OAuth2" clId="{27ABFF13-FFA7-4B79-8346-8A87AFD29FE9}" dt="2026-09-02T18:24:59.197" v="8" actId="1076"/>
          <ac:spMkLst>
            <pc:docMk/>
            <pc:sldMk cId="0" sldId="276"/>
            <ac:spMk id="672" creationId="{00000000-0000-0000-0000-000000000000}"/>
          </ac:spMkLst>
        </pc:spChg>
      </pc:sldChg>
      <pc:sldChg chg="modSp mod">
        <pc:chgData name="Becky Nolin" userId="51201443154_tp_box_2" providerId="OAuth2" clId="{27ABFF13-FFA7-4B79-8346-8A87AFD29FE9}" dt="2026-09-02T18:26:04.896" v="10" actId="20577"/>
        <pc:sldMkLst>
          <pc:docMk/>
          <pc:sldMk cId="191450664" sldId="2147481648"/>
        </pc:sldMkLst>
        <pc:spChg chg="mod">
          <ac:chgData name="Becky Nolin" userId="51201443154_tp_box_2" providerId="OAuth2" clId="{27ABFF13-FFA7-4B79-8346-8A87AFD29FE9}" dt="2026-09-02T18:26:04.896" v="10" actId="20577"/>
          <ac:spMkLst>
            <pc:docMk/>
            <pc:sldMk cId="191450664" sldId="2147481648"/>
            <ac:spMk id="18" creationId="{62529BDC-C705-52DE-2C7C-8C680F729353}"/>
          </ac:spMkLst>
        </pc:spChg>
      </pc:sldChg>
      <pc:sldChg chg="modSp mod">
        <pc:chgData name="Becky Nolin" userId="51201443154_tp_box_2" providerId="OAuth2" clId="{27ABFF13-FFA7-4B79-8346-8A87AFD29FE9}" dt="2026-09-02T18:26:29.150" v="11" actId="20577"/>
        <pc:sldMkLst>
          <pc:docMk/>
          <pc:sldMk cId="2889086048" sldId="2147481649"/>
        </pc:sldMkLst>
        <pc:spChg chg="mod">
          <ac:chgData name="Becky Nolin" userId="51201443154_tp_box_2" providerId="OAuth2" clId="{27ABFF13-FFA7-4B79-8346-8A87AFD29FE9}" dt="2026-09-02T18:26:29.150" v="11" actId="20577"/>
          <ac:spMkLst>
            <pc:docMk/>
            <pc:sldMk cId="2889086048" sldId="2147481649"/>
            <ac:spMk id="12" creationId="{BFCC82C3-67B2-DBF4-A7F1-E9F32D98D725}"/>
          </ac:spMkLst>
        </pc:spChg>
      </pc:sldChg>
      <pc:sldChg chg="modSp mod">
        <pc:chgData name="Becky Nolin" userId="51201443154_tp_box_2" providerId="OAuth2" clId="{27ABFF13-FFA7-4B79-8346-8A87AFD29FE9}" dt="2026-09-02T18:22:18.879" v="1" actId="20577"/>
        <pc:sldMkLst>
          <pc:docMk/>
          <pc:sldMk cId="886585599" sldId="2147482168"/>
        </pc:sldMkLst>
        <pc:spChg chg="mod">
          <ac:chgData name="Becky Nolin" userId="51201443154_tp_box_2" providerId="OAuth2" clId="{27ABFF13-FFA7-4B79-8346-8A87AFD29FE9}" dt="2026-09-02T18:22:18.879" v="1" actId="20577"/>
          <ac:spMkLst>
            <pc:docMk/>
            <pc:sldMk cId="886585599" sldId="2147482168"/>
            <ac:spMk id="5" creationId="{4D1F85ED-9BD2-C887-90A6-1E536E27A2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4B6728-ECC7-4C41-9839-9A6C6B2420AF}"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0BC3EB-B73E-4145-82E6-FD499CFC3FF9}" type="slidenum">
              <a:rPr lang="en-US" smtClean="0"/>
              <a:t>‹#›</a:t>
            </a:fld>
            <a:endParaRPr lang="en-US"/>
          </a:p>
        </p:txBody>
      </p:sp>
    </p:spTree>
    <p:extLst>
      <p:ext uri="{BB962C8B-B14F-4D97-AF65-F5344CB8AC3E}">
        <p14:creationId xmlns:p14="http://schemas.microsoft.com/office/powerpoint/2010/main" val="674703658"/>
      </p:ext>
    </p:extLst>
  </p:cSld>
  <p:clrMap bg1="lt1" tx1="dk1" bg2="lt2" tx2="dk2" accent1="accent1" accent2="accent2" accent3="accent3" accent4="accent4" accent5="accent5" accent6="accent6" hlink="hlink" folHlink="folHlink"/>
  <p:notesStyle>
    <a:lvl1pPr marL="0" algn="l" defTabSz="1828891" rtl="0" eaLnBrk="1" latinLnBrk="0" hangingPunct="1">
      <a:defRPr sz="2400" kern="1200">
        <a:solidFill>
          <a:schemeClr val="tx1"/>
        </a:solidFill>
        <a:latin typeface="+mn-lt"/>
        <a:ea typeface="+mn-ea"/>
        <a:cs typeface="+mn-cs"/>
      </a:defRPr>
    </a:lvl1pPr>
    <a:lvl2pPr marL="914446" algn="l" defTabSz="1828891" rtl="0" eaLnBrk="1" latinLnBrk="0" hangingPunct="1">
      <a:defRPr sz="2400" kern="1200">
        <a:solidFill>
          <a:schemeClr val="tx1"/>
        </a:solidFill>
        <a:latin typeface="+mn-lt"/>
        <a:ea typeface="+mn-ea"/>
        <a:cs typeface="+mn-cs"/>
      </a:defRPr>
    </a:lvl2pPr>
    <a:lvl3pPr marL="1828891" algn="l" defTabSz="1828891" rtl="0" eaLnBrk="1" latinLnBrk="0" hangingPunct="1">
      <a:defRPr sz="2400" kern="1200">
        <a:solidFill>
          <a:schemeClr val="tx1"/>
        </a:solidFill>
        <a:latin typeface="+mn-lt"/>
        <a:ea typeface="+mn-ea"/>
        <a:cs typeface="+mn-cs"/>
      </a:defRPr>
    </a:lvl3pPr>
    <a:lvl4pPr marL="2743337" algn="l" defTabSz="1828891" rtl="0" eaLnBrk="1" latinLnBrk="0" hangingPunct="1">
      <a:defRPr sz="2400" kern="1200">
        <a:solidFill>
          <a:schemeClr val="tx1"/>
        </a:solidFill>
        <a:latin typeface="+mn-lt"/>
        <a:ea typeface="+mn-ea"/>
        <a:cs typeface="+mn-cs"/>
      </a:defRPr>
    </a:lvl4pPr>
    <a:lvl5pPr marL="3657783" algn="l" defTabSz="1828891" rtl="0" eaLnBrk="1" latinLnBrk="0" hangingPunct="1">
      <a:defRPr sz="2400" kern="1200">
        <a:solidFill>
          <a:schemeClr val="tx1"/>
        </a:solidFill>
        <a:latin typeface="+mn-lt"/>
        <a:ea typeface="+mn-ea"/>
        <a:cs typeface="+mn-cs"/>
      </a:defRPr>
    </a:lvl5pPr>
    <a:lvl6pPr marL="4572229" algn="l" defTabSz="1828891" rtl="0" eaLnBrk="1" latinLnBrk="0" hangingPunct="1">
      <a:defRPr sz="2400" kern="1200">
        <a:solidFill>
          <a:schemeClr val="tx1"/>
        </a:solidFill>
        <a:latin typeface="+mn-lt"/>
        <a:ea typeface="+mn-ea"/>
        <a:cs typeface="+mn-cs"/>
      </a:defRPr>
    </a:lvl6pPr>
    <a:lvl7pPr marL="5486674" algn="l" defTabSz="1828891" rtl="0" eaLnBrk="1" latinLnBrk="0" hangingPunct="1">
      <a:defRPr sz="2400" kern="1200">
        <a:solidFill>
          <a:schemeClr val="tx1"/>
        </a:solidFill>
        <a:latin typeface="+mn-lt"/>
        <a:ea typeface="+mn-ea"/>
        <a:cs typeface="+mn-cs"/>
      </a:defRPr>
    </a:lvl7pPr>
    <a:lvl8pPr marL="6401120" algn="l" defTabSz="1828891" rtl="0" eaLnBrk="1" latinLnBrk="0" hangingPunct="1">
      <a:defRPr sz="2400" kern="1200">
        <a:solidFill>
          <a:schemeClr val="tx1"/>
        </a:solidFill>
        <a:latin typeface="+mn-lt"/>
        <a:ea typeface="+mn-ea"/>
        <a:cs typeface="+mn-cs"/>
      </a:defRPr>
    </a:lvl8pPr>
    <a:lvl9pPr marL="7315566" algn="l" defTabSz="1828891"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Greetings and introductions</a:t>
            </a:r>
          </a:p>
        </p:txBody>
      </p:sp>
      <p:sp>
        <p:nvSpPr>
          <p:cNvPr id="4" name="Slide Number Placeholder 3"/>
          <p:cNvSpPr>
            <a:spLocks noGrp="1"/>
          </p:cNvSpPr>
          <p:nvPr>
            <p:ph type="sldNum" sz="quarter" idx="5"/>
          </p:nvPr>
        </p:nvSpPr>
        <p:spPr/>
        <p:txBody>
          <a:bodyPr/>
          <a:lstStyle/>
          <a:p>
            <a:fld id="{4E0BC3EB-B73E-4145-82E6-FD499CFC3FF9}" type="slidenum">
              <a:rPr lang="en-US" smtClean="0"/>
              <a:t>1</a:t>
            </a:fld>
            <a:endParaRPr lang="en-US"/>
          </a:p>
        </p:txBody>
      </p:sp>
    </p:spTree>
    <p:extLst>
      <p:ext uri="{BB962C8B-B14F-4D97-AF65-F5344CB8AC3E}">
        <p14:creationId xmlns:p14="http://schemas.microsoft.com/office/powerpoint/2010/main" val="556501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Tx/>
              <a:buChar char="-"/>
            </a:pPr>
            <a:r>
              <a:rPr lang="en-US"/>
              <a:t>...we were able to streamline the standards within the Administrator PGS from 5 domains and 19 standards to 4 domains and 9 standards while retaining rigor by ensuring alignment with the national PSEL standards and the applicability of all 9 standards to Assistant Principals.</a:t>
            </a:r>
          </a:p>
          <a:p>
            <a:pPr marL="342900" indent="-342900">
              <a:buFontTx/>
              <a:buChar char="-"/>
            </a:pPr>
            <a:r>
              <a:rPr lang="en-US"/>
              <a:t>The 4 domain, 9 standard rubric now also reflects the structure embedded across all educator rubrics to advance instructional coherence across Mississippi’s educator workforce</a:t>
            </a:r>
          </a:p>
          <a:p>
            <a:pPr marL="342900" indent="-342900">
              <a:buFontTx/>
              <a:buChar char="-"/>
            </a:pPr>
            <a:r>
              <a:rPr lang="en-US"/>
              <a:t>(If asked: PSEL=Professional Standards for Educational Leaders)</a:t>
            </a:r>
          </a:p>
        </p:txBody>
      </p:sp>
      <p:sp>
        <p:nvSpPr>
          <p:cNvPr id="4" name="Slide Number Placeholder 3"/>
          <p:cNvSpPr>
            <a:spLocks noGrp="1"/>
          </p:cNvSpPr>
          <p:nvPr>
            <p:ph type="sldNum" sz="quarter" idx="5"/>
          </p:nvPr>
        </p:nvSpPr>
        <p:spPr/>
        <p:txBody>
          <a:bodyPr/>
          <a:lstStyle/>
          <a:p>
            <a:fld id="{4E0BC3EB-B73E-4145-82E6-FD499CFC3FF9}" type="slidenum">
              <a:rPr lang="en-US" smtClean="0"/>
              <a:t>10</a:t>
            </a:fld>
            <a:endParaRPr lang="en-US"/>
          </a:p>
        </p:txBody>
      </p:sp>
    </p:spTree>
    <p:extLst>
      <p:ext uri="{BB962C8B-B14F-4D97-AF65-F5344CB8AC3E}">
        <p14:creationId xmlns:p14="http://schemas.microsoft.com/office/powerpoint/2010/main" val="3562061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6FEAA-2879-9A65-D66A-36A33582B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1D836-037C-253F-8DD5-165B71E63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919B5-2AEF-1162-EDA2-9B93A87A5BBF}"/>
              </a:ext>
            </a:extLst>
          </p:cNvPr>
          <p:cNvSpPr>
            <a:spLocks noGrp="1"/>
          </p:cNvSpPr>
          <p:nvPr>
            <p:ph type="body" idx="1"/>
          </p:nvPr>
        </p:nvSpPr>
        <p:spPr/>
        <p:txBody>
          <a:bodyPr/>
          <a:lstStyle/>
          <a:p>
            <a:pPr marL="285750" indent="-285750">
              <a:buSzPts val="1400"/>
              <a:buFont typeface="Calibri"/>
              <a:buChar char="-"/>
            </a:pPr>
            <a:r>
              <a:rPr lang="en-US">
                <a:solidFill>
                  <a:schemeClr val="dk1"/>
                </a:solidFill>
                <a:latin typeface="Calibri"/>
                <a:ea typeface="Calibri"/>
                <a:cs typeface="Calibri"/>
                <a:sym typeface="Calibri"/>
              </a:rPr>
              <a:t>To ensure Mississippi district and school leaders are prepared to implement the revised standards this year, MDE is hosting a series of regional sessions and are excited by early outcomes, some of which you can see here READ SLIDE</a:t>
            </a:r>
            <a:endParaRPr lang="en-US" i="0"/>
          </a:p>
          <a:p>
            <a:endParaRPr lang="en-US"/>
          </a:p>
        </p:txBody>
      </p:sp>
      <p:sp>
        <p:nvSpPr>
          <p:cNvPr id="4" name="Slide Number Placeholder 3">
            <a:extLst>
              <a:ext uri="{FF2B5EF4-FFF2-40B4-BE49-F238E27FC236}">
                <a16:creationId xmlns:a16="http://schemas.microsoft.com/office/drawing/2014/main" id="{EF46123E-E028-ADA1-6947-BC1420F10D88}"/>
              </a:ext>
            </a:extLst>
          </p:cNvPr>
          <p:cNvSpPr>
            <a:spLocks noGrp="1"/>
          </p:cNvSpPr>
          <p:nvPr>
            <p:ph type="sldNum" sz="quarter" idx="5"/>
          </p:nvPr>
        </p:nvSpPr>
        <p:spPr/>
        <p:txBody>
          <a:bodyPr/>
          <a:lstStyle/>
          <a:p>
            <a:fld id="{4E0BC3EB-B73E-4145-82E6-FD499CFC3FF9}" type="slidenum">
              <a:rPr lang="en-US" smtClean="0"/>
              <a:t>11</a:t>
            </a:fld>
            <a:endParaRPr lang="en-US"/>
          </a:p>
        </p:txBody>
      </p:sp>
    </p:spTree>
    <p:extLst>
      <p:ext uri="{BB962C8B-B14F-4D97-AF65-F5344CB8AC3E}">
        <p14:creationId xmlns:p14="http://schemas.microsoft.com/office/powerpoint/2010/main" val="1595239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8B721-75FE-0AEB-35A2-369518B51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BA3CF-F2A7-608F-A74F-8C89951FF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9F3FD-78F7-6A3B-5C32-EE463D3EDEB1}"/>
              </a:ext>
            </a:extLst>
          </p:cNvPr>
          <p:cNvSpPr>
            <a:spLocks noGrp="1"/>
          </p:cNvSpPr>
          <p:nvPr>
            <p:ph type="body" idx="1"/>
          </p:nvPr>
        </p:nvSpPr>
        <p:spPr/>
        <p:txBody>
          <a:bodyPr/>
          <a:lstStyle/>
          <a:p>
            <a:pPr marL="285750" indent="-285750">
              <a:buFontTx/>
              <a:buChar char="-"/>
            </a:pPr>
            <a:r>
              <a:rPr lang="en-US" sz="2400">
                <a:solidFill>
                  <a:schemeClr val="tx1">
                    <a:lumMod val="76000"/>
                    <a:lumOff val="24000"/>
                  </a:schemeClr>
                </a:solidFill>
                <a:latin typeface="Inter" panose="020B0604020202020204" charset="0"/>
                <a:ea typeface="Inter" panose="020B0604020202020204" charset="0"/>
                <a:cs typeface="Aptos"/>
              </a:rPr>
              <a:t>But as we know, effective outcomes are often the result of effective practice.</a:t>
            </a:r>
          </a:p>
          <a:p>
            <a:pPr marL="285750" indent="-285750">
              <a:buFontTx/>
              <a:buChar char="-"/>
            </a:pPr>
            <a:r>
              <a:rPr lang="en-US" sz="2400">
                <a:solidFill>
                  <a:schemeClr val="tx1">
                    <a:lumMod val="76000"/>
                    <a:lumOff val="24000"/>
                  </a:schemeClr>
                </a:solidFill>
                <a:latin typeface="Inter" panose="020B0604020202020204" charset="0"/>
                <a:ea typeface="Inter" panose="020B0604020202020204" charset="0"/>
                <a:cs typeface="Aptos"/>
              </a:rPr>
              <a:t>Therefore, we offer the MDE-Approved OSL Series…</a:t>
            </a:r>
            <a:endParaRPr lang="en-US" sz="2800">
              <a:solidFill>
                <a:schemeClr val="tx1">
                  <a:lumMod val="76000"/>
                  <a:lumOff val="24000"/>
                </a:schemeClr>
              </a:solidFill>
              <a:latin typeface="Inter" panose="020B0604020202020204" charset="0"/>
              <a:ea typeface="Inter" panose="020B0604020202020204" charset="0"/>
              <a:cs typeface="Aptos"/>
            </a:endParaRPr>
          </a:p>
          <a:p>
            <a:pPr marL="342900" indent="-342900">
              <a:buFontTx/>
              <a:buChar char="-"/>
            </a:pPr>
            <a:endParaRPr lang="en-US" sz="2400" kern="1200">
              <a:solidFill>
                <a:schemeClr val="tx1"/>
              </a:solidFill>
              <a:effectLst/>
              <a:latin typeface="+mn-lt"/>
              <a:ea typeface="+mn-ea"/>
              <a:cs typeface="+mn-cs"/>
            </a:endParaRPr>
          </a:p>
          <a:p>
            <a:endParaRPr lang="en-US"/>
          </a:p>
          <a:p>
            <a:endParaRPr lang="en-US"/>
          </a:p>
        </p:txBody>
      </p:sp>
      <p:sp>
        <p:nvSpPr>
          <p:cNvPr id="4" name="Slide Number Placeholder 3">
            <a:extLst>
              <a:ext uri="{FF2B5EF4-FFF2-40B4-BE49-F238E27FC236}">
                <a16:creationId xmlns:a16="http://schemas.microsoft.com/office/drawing/2014/main" id="{49CA4A13-1A56-0BB9-6AA0-7ECF14311114}"/>
              </a:ext>
            </a:extLst>
          </p:cNvPr>
          <p:cNvSpPr>
            <a:spLocks noGrp="1"/>
          </p:cNvSpPr>
          <p:nvPr>
            <p:ph type="sldNum" sz="quarter" idx="5"/>
          </p:nvPr>
        </p:nvSpPr>
        <p:spPr/>
        <p:txBody>
          <a:bodyPr/>
          <a:lstStyle/>
          <a:p>
            <a:fld id="{4E0BC3EB-B73E-4145-82E6-FD499CFC3FF9}" type="slidenum">
              <a:rPr lang="en-US" smtClean="0"/>
              <a:t>12</a:t>
            </a:fld>
            <a:endParaRPr lang="en-US"/>
          </a:p>
        </p:txBody>
      </p:sp>
    </p:spTree>
    <p:extLst>
      <p:ext uri="{BB962C8B-B14F-4D97-AF65-F5344CB8AC3E}">
        <p14:creationId xmlns:p14="http://schemas.microsoft.com/office/powerpoint/2010/main" val="4133098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17:notes"/>
          <p:cNvSpPr txBox="1">
            <a:spLocks noGrp="1"/>
          </p:cNvSpPr>
          <p:nvPr>
            <p:ph type="body" idx="1"/>
          </p:nvPr>
        </p:nvSpPr>
        <p:spPr>
          <a:xfrm>
            <a:off x="685800" y="4400550"/>
            <a:ext cx="5486400" cy="3600450"/>
          </a:xfrm>
          <a:prstGeom prst="rect">
            <a:avLst/>
          </a:prstGeom>
          <a:noFill/>
          <a:ln>
            <a:noFill/>
          </a:ln>
        </p:spPr>
        <p:txBody>
          <a:bodyPr spcFirstLastPara="1" wrap="square" lIns="96650" tIns="48325" rIns="96650" bIns="48325" anchor="t" anchorCtr="0">
            <a:noAutofit/>
          </a:bodyPr>
          <a:lstStyle/>
          <a:p>
            <a:pPr marL="342900" indent="-342900">
              <a:buFontTx/>
              <a:buChar char="-"/>
            </a:pPr>
            <a:r>
              <a:rPr lang="en-US" sz="1200"/>
              <a:t>The MDE’s </a:t>
            </a:r>
            <a:r>
              <a:rPr lang="en-US" sz="1200" i="0">
                <a:solidFill>
                  <a:srgbClr val="595959"/>
                </a:solidFill>
                <a:latin typeface="Arial"/>
                <a:ea typeface="Arial"/>
                <a:cs typeface="Arial"/>
                <a:sym typeface="Arial"/>
              </a:rPr>
              <a:t>Orientation for School Leaders series is intended to address the needs of what all Mississippi administrators need to know and be able to do</a:t>
            </a:r>
          </a:p>
          <a:p>
            <a:pPr marL="342900" indent="-342900">
              <a:buFontTx/>
              <a:buChar char="-"/>
            </a:pPr>
            <a:r>
              <a:rPr lang="en-US" sz="1200" i="0">
                <a:solidFill>
                  <a:srgbClr val="595959"/>
                </a:solidFill>
                <a:latin typeface="Arial"/>
                <a:ea typeface="Arial"/>
                <a:cs typeface="Arial"/>
                <a:sym typeface="Arial"/>
              </a:rPr>
              <a:t>Module topics were advised by Mississippi administrators, g</a:t>
            </a:r>
            <a:r>
              <a:rPr lang="en-US" sz="1200"/>
              <a:t>rounded in the Wallace Foundation’s study on effective principal leadership, and implemented as a regional delivery model through technical assistance from our regional comprehensive center…</a:t>
            </a:r>
          </a:p>
        </p:txBody>
      </p:sp>
      <p:sp>
        <p:nvSpPr>
          <p:cNvPr id="581" name="Google Shape;581;p17: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l" rtl="0">
              <a:lnSpc>
                <a:spcPct val="100000"/>
              </a:lnSpc>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D07BA-DDF3-36B6-6198-A1358F77E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40EB2-3361-F79C-F53A-F56614AC9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EFA48-F88F-E14B-FC97-EFFFF445EA39}"/>
              </a:ext>
            </a:extLst>
          </p:cNvPr>
          <p:cNvSpPr>
            <a:spLocks noGrp="1"/>
          </p:cNvSpPr>
          <p:nvPr>
            <p:ph type="body" idx="1"/>
          </p:nvPr>
        </p:nvSpPr>
        <p:spPr/>
        <p:txBody>
          <a:bodyPr/>
          <a:lstStyle/>
          <a:p>
            <a:pPr marL="342900" indent="-342900">
              <a:buFontTx/>
              <a:buChar char="-"/>
            </a:pPr>
            <a:r>
              <a:rPr lang="en-US"/>
              <a:t>…and are as outlined here.</a:t>
            </a:r>
          </a:p>
        </p:txBody>
      </p:sp>
      <p:sp>
        <p:nvSpPr>
          <p:cNvPr id="4" name="Slide Number Placeholder 3">
            <a:extLst>
              <a:ext uri="{FF2B5EF4-FFF2-40B4-BE49-F238E27FC236}">
                <a16:creationId xmlns:a16="http://schemas.microsoft.com/office/drawing/2014/main" id="{A3EED1D7-7C18-F998-DCE9-74AB3D6C6A6B}"/>
              </a:ext>
            </a:extLst>
          </p:cNvPr>
          <p:cNvSpPr>
            <a:spLocks noGrp="1"/>
          </p:cNvSpPr>
          <p:nvPr>
            <p:ph type="sldNum" sz="quarter" idx="5"/>
          </p:nvPr>
        </p:nvSpPr>
        <p:spPr/>
        <p:txBody>
          <a:bodyPr/>
          <a:lstStyle/>
          <a:p>
            <a:fld id="{4E0BC3EB-B73E-4145-82E6-FD499CFC3FF9}" type="slidenum">
              <a:rPr lang="en-US" smtClean="0"/>
              <a:t>14</a:t>
            </a:fld>
            <a:endParaRPr lang="en-US"/>
          </a:p>
        </p:txBody>
      </p:sp>
    </p:spTree>
    <p:extLst>
      <p:ext uri="{BB962C8B-B14F-4D97-AF65-F5344CB8AC3E}">
        <p14:creationId xmlns:p14="http://schemas.microsoft.com/office/powerpoint/2010/main" val="1103162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F2046-3F48-EC4E-E6B9-FE4A3E8DE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18CC4B-3277-4B2E-3F85-36CBB5CE5B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EC84C-91AD-C298-A2F8-9BB7D352E0C8}"/>
              </a:ext>
            </a:extLst>
          </p:cNvPr>
          <p:cNvSpPr>
            <a:spLocks noGrp="1"/>
          </p:cNvSpPr>
          <p:nvPr>
            <p:ph type="body" idx="1"/>
          </p:nvPr>
        </p:nvSpPr>
        <p:spPr/>
        <p:txBody>
          <a:bodyPr/>
          <a:lstStyle/>
          <a:p>
            <a:pPr marL="285750" indent="-285750">
              <a:buSzPts val="1400"/>
              <a:buFont typeface="Calibri"/>
              <a:buChar char="-"/>
            </a:pPr>
            <a:r>
              <a:rPr lang="en-US">
                <a:solidFill>
                  <a:schemeClr val="dk1"/>
                </a:solidFill>
                <a:latin typeface="Calibri"/>
                <a:ea typeface="Calibri"/>
                <a:cs typeface="Calibri"/>
                <a:sym typeface="Calibri"/>
              </a:rPr>
              <a:t>Within six months of the series launch READ SLIDE</a:t>
            </a:r>
            <a:endParaRPr lang="en-US" i="0"/>
          </a:p>
          <a:p>
            <a:endParaRPr lang="en-US"/>
          </a:p>
        </p:txBody>
      </p:sp>
      <p:sp>
        <p:nvSpPr>
          <p:cNvPr id="4" name="Slide Number Placeholder 3">
            <a:extLst>
              <a:ext uri="{FF2B5EF4-FFF2-40B4-BE49-F238E27FC236}">
                <a16:creationId xmlns:a16="http://schemas.microsoft.com/office/drawing/2014/main" id="{9053955F-02C3-A983-BED6-E19DEE6BBF0B}"/>
              </a:ext>
            </a:extLst>
          </p:cNvPr>
          <p:cNvSpPr>
            <a:spLocks noGrp="1"/>
          </p:cNvSpPr>
          <p:nvPr>
            <p:ph type="sldNum" sz="quarter" idx="5"/>
          </p:nvPr>
        </p:nvSpPr>
        <p:spPr/>
        <p:txBody>
          <a:bodyPr/>
          <a:lstStyle/>
          <a:p>
            <a:fld id="{4E0BC3EB-B73E-4145-82E6-FD499CFC3FF9}" type="slidenum">
              <a:rPr lang="en-US" smtClean="0"/>
              <a:t>15</a:t>
            </a:fld>
            <a:endParaRPr lang="en-US"/>
          </a:p>
        </p:txBody>
      </p:sp>
    </p:spTree>
    <p:extLst>
      <p:ext uri="{BB962C8B-B14F-4D97-AF65-F5344CB8AC3E}">
        <p14:creationId xmlns:p14="http://schemas.microsoft.com/office/powerpoint/2010/main" val="1051705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1F8A6-0F2E-BEB6-1963-AD7A693DD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E49F8-689E-F81D-87B7-09C39494A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87D6E-1884-92A5-3AD3-B44849FF760B}"/>
              </a:ext>
            </a:extLst>
          </p:cNvPr>
          <p:cNvSpPr>
            <a:spLocks noGrp="1"/>
          </p:cNvSpPr>
          <p:nvPr>
            <p:ph type="body" idx="1"/>
          </p:nvPr>
        </p:nvSpPr>
        <p:spPr/>
        <p:txBody>
          <a:bodyPr/>
          <a:lstStyle/>
          <a:p>
            <a:pPr marL="285750" indent="-285750">
              <a:buFontTx/>
              <a:buChar char="-"/>
            </a:pPr>
            <a:r>
              <a:rPr lang="en-US" sz="2400">
                <a:solidFill>
                  <a:schemeClr val="tx1">
                    <a:lumMod val="76000"/>
                    <a:lumOff val="24000"/>
                  </a:schemeClr>
                </a:solidFill>
                <a:latin typeface="Inter" panose="020B0604020202020204" charset="0"/>
                <a:ea typeface="Inter" panose="020B0604020202020204" charset="0"/>
                <a:cs typeface="Aptos"/>
              </a:rPr>
              <a:t>And as the final step in backwards mapping our leadership development continuum, </a:t>
            </a:r>
            <a:r>
              <a:rPr lang="en-US" sz="2800">
                <a:solidFill>
                  <a:schemeClr val="tx1">
                    <a:lumMod val="76000"/>
                    <a:lumOff val="24000"/>
                  </a:schemeClr>
                </a:solidFill>
                <a:latin typeface="Inter"/>
                <a:ea typeface="Inter"/>
                <a:cs typeface="Inter"/>
                <a:sym typeface="Inter"/>
              </a:rPr>
              <a:t>t</a:t>
            </a:r>
            <a:r>
              <a:rPr lang="en-US" sz="2800">
                <a:latin typeface="Inter"/>
                <a:ea typeface="Inter"/>
                <a:cs typeface="Inter"/>
                <a:sym typeface="Inter"/>
              </a:rPr>
              <a:t>he state of Mississippi is unique in their use of statewide common assessments in their educational leadership preparation programs. </a:t>
            </a:r>
          </a:p>
          <a:p>
            <a:pPr marL="285750" marR="0" lvl="0" indent="-285750" algn="l" defTabSz="1828891" rtl="0" eaLnBrk="1" fontAlgn="auto" latinLnBrk="0" hangingPunct="1">
              <a:lnSpc>
                <a:spcPct val="100000"/>
              </a:lnSpc>
              <a:spcBef>
                <a:spcPts val="0"/>
              </a:spcBef>
              <a:spcAft>
                <a:spcPts val="0"/>
              </a:spcAft>
              <a:buClrTx/>
              <a:buSzTx/>
              <a:buFontTx/>
              <a:buChar char="-"/>
              <a:tabLst/>
              <a:defRPr/>
            </a:pPr>
            <a:r>
              <a:rPr lang="en-US" sz="2800"/>
              <a:t>The common assessments are intended to evaluate candidates’ application of leadership practices, particularly regarding school safety, community relationships, school improvement, and the PGS.</a:t>
            </a:r>
          </a:p>
          <a:p>
            <a:pPr marL="285750" indent="-285750">
              <a:buFontTx/>
              <a:buChar char="-"/>
            </a:pPr>
            <a:endParaRPr lang="en-US" sz="2800">
              <a:solidFill>
                <a:schemeClr val="tx1">
                  <a:lumMod val="76000"/>
                  <a:lumOff val="24000"/>
                </a:schemeClr>
              </a:solidFill>
              <a:latin typeface="Inter" panose="020B0604020202020204" charset="0"/>
              <a:ea typeface="Inter" panose="020B0604020202020204" charset="0"/>
              <a:cs typeface="Aptos"/>
            </a:endParaRPr>
          </a:p>
          <a:p>
            <a:pPr marL="342900" indent="-342900">
              <a:buFontTx/>
              <a:buChar char="-"/>
            </a:pPr>
            <a:endParaRPr lang="en-US" sz="2400" kern="1200">
              <a:solidFill>
                <a:schemeClr val="tx1"/>
              </a:solidFill>
              <a:effectLst/>
              <a:latin typeface="+mn-lt"/>
              <a:ea typeface="+mn-ea"/>
              <a:cs typeface="+mn-cs"/>
            </a:endParaRPr>
          </a:p>
          <a:p>
            <a:endParaRPr lang="en-US"/>
          </a:p>
          <a:p>
            <a:endParaRPr lang="en-US"/>
          </a:p>
        </p:txBody>
      </p:sp>
      <p:sp>
        <p:nvSpPr>
          <p:cNvPr id="4" name="Slide Number Placeholder 3">
            <a:extLst>
              <a:ext uri="{FF2B5EF4-FFF2-40B4-BE49-F238E27FC236}">
                <a16:creationId xmlns:a16="http://schemas.microsoft.com/office/drawing/2014/main" id="{602FDF53-8672-13CE-88FF-1A1031C770D4}"/>
              </a:ext>
            </a:extLst>
          </p:cNvPr>
          <p:cNvSpPr>
            <a:spLocks noGrp="1"/>
          </p:cNvSpPr>
          <p:nvPr>
            <p:ph type="sldNum" sz="quarter" idx="5"/>
          </p:nvPr>
        </p:nvSpPr>
        <p:spPr/>
        <p:txBody>
          <a:bodyPr/>
          <a:lstStyle/>
          <a:p>
            <a:fld id="{4E0BC3EB-B73E-4145-82E6-FD499CFC3FF9}" type="slidenum">
              <a:rPr lang="en-US" smtClean="0"/>
              <a:t>16</a:t>
            </a:fld>
            <a:endParaRPr lang="en-US"/>
          </a:p>
        </p:txBody>
      </p:sp>
    </p:spTree>
    <p:extLst>
      <p:ext uri="{BB962C8B-B14F-4D97-AF65-F5344CB8AC3E}">
        <p14:creationId xmlns:p14="http://schemas.microsoft.com/office/powerpoint/2010/main" val="2470987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f7e82aa1ed_6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f7e82aa1ed_6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171450" lvl="0" indent="-171450" algn="l" rtl="0">
              <a:spcBef>
                <a:spcPts val="0"/>
              </a:spcBef>
              <a:spcAft>
                <a:spcPts val="0"/>
              </a:spcAft>
              <a:buFontTx/>
              <a:buChar char="-"/>
            </a:pPr>
            <a:r>
              <a:rPr lang="en-US" sz="1200"/>
              <a:t>The Gulf CC and the Mississippi Educational Leadership Faculty Association with the support of the MDE collaborated on the revisions of the state common assessments for education leadership programs. </a:t>
            </a:r>
          </a:p>
          <a:p>
            <a:pPr marL="171450" lvl="0" indent="-171450" algn="l" rtl="0">
              <a:spcBef>
                <a:spcPts val="0"/>
              </a:spcBef>
              <a:spcAft>
                <a:spcPts val="0"/>
              </a:spcAft>
              <a:buFontTx/>
              <a:buChar char="-"/>
            </a:pPr>
            <a:r>
              <a:rPr lang="en-US" sz="1200"/>
              <a:t>The first session defined the purpose of the collaborative effort as to READ SLIDE</a:t>
            </a:r>
            <a:endParaRPr sz="1200"/>
          </a:p>
        </p:txBody>
      </p:sp>
      <p:sp>
        <p:nvSpPr>
          <p:cNvPr id="631" name="Google Shape;631;g3f7e82aa1ed_6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f7e82aa1ed_6_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3f7e82aa1ed_6_12:notes"/>
          <p:cNvSpPr txBox="1">
            <a:spLocks noGrp="1"/>
          </p:cNvSpPr>
          <p:nvPr>
            <p:ph type="body" idx="1"/>
          </p:nvPr>
        </p:nvSpPr>
        <p:spPr>
          <a:xfrm>
            <a:off x="731520" y="4620577"/>
            <a:ext cx="5852100" cy="3780600"/>
          </a:xfrm>
          <a:prstGeom prst="rect">
            <a:avLst/>
          </a:prstGeom>
          <a:noFill/>
          <a:ln>
            <a:noFill/>
          </a:ln>
        </p:spPr>
        <p:txBody>
          <a:bodyPr spcFirstLastPara="1" wrap="square" lIns="96625" tIns="48300" rIns="96625" bIns="48300" anchor="t" anchorCtr="0">
            <a:noAutofit/>
          </a:bodyPr>
          <a:lstStyle/>
          <a:p>
            <a:pPr marL="171450" lvl="0" indent="-171450" algn="l" rtl="0">
              <a:lnSpc>
                <a:spcPct val="100000"/>
              </a:lnSpc>
              <a:spcBef>
                <a:spcPts val="0"/>
              </a:spcBef>
              <a:spcAft>
                <a:spcPts val="0"/>
              </a:spcAft>
              <a:buSzPts val="1400"/>
              <a:buFontTx/>
              <a:buChar char="-"/>
            </a:pPr>
            <a:r>
              <a:rPr lang="en-US" sz="1200">
                <a:latin typeface="Inter"/>
                <a:ea typeface="Inter"/>
                <a:cs typeface="Inter"/>
                <a:sym typeface="Inter"/>
              </a:rPr>
              <a:t>Based on in-person feedback from education leadership faculty on their use of the common assessments, the Gulf CC began revising the common assessments in April and shared the final drafts with MELFA leadership in June for review and feedback. </a:t>
            </a:r>
          </a:p>
          <a:p>
            <a:pPr marL="171450" lvl="0" indent="-171450" algn="l" rtl="0">
              <a:lnSpc>
                <a:spcPct val="100000"/>
              </a:lnSpc>
              <a:spcBef>
                <a:spcPts val="0"/>
              </a:spcBef>
              <a:spcAft>
                <a:spcPts val="0"/>
              </a:spcAft>
              <a:buSzPts val="1400"/>
              <a:buFontTx/>
              <a:buChar char="-"/>
            </a:pPr>
            <a:r>
              <a:rPr lang="en-US" sz="1200">
                <a:latin typeface="Inter"/>
                <a:ea typeface="Inter"/>
                <a:cs typeface="Inter"/>
                <a:sym typeface="Inter"/>
              </a:rPr>
              <a:t>We are now preparing for the development of the training on the revised assessments and piloting the assessments beginning this summer and look forward to sharing additional outcomes at that point.</a:t>
            </a:r>
            <a:endParaRPr sz="1200">
              <a:latin typeface="Inter"/>
              <a:ea typeface="Inter"/>
              <a:cs typeface="Inter"/>
              <a:sym typeface="Inter"/>
            </a:endParaRPr>
          </a:p>
        </p:txBody>
      </p:sp>
      <p:sp>
        <p:nvSpPr>
          <p:cNvPr id="640" name="Google Shape;640;g3f7e82aa1ed_6_12:notes"/>
          <p:cNvSpPr txBox="1">
            <a:spLocks noGrp="1"/>
          </p:cNvSpPr>
          <p:nvPr>
            <p:ph type="sldNum" idx="12"/>
          </p:nvPr>
        </p:nvSpPr>
        <p:spPr>
          <a:xfrm>
            <a:off x="4143588" y="9119475"/>
            <a:ext cx="3169800" cy="481800"/>
          </a:xfrm>
          <a:prstGeom prst="rect">
            <a:avLst/>
          </a:prstGeom>
          <a:noFill/>
          <a:ln>
            <a:noFill/>
          </a:ln>
        </p:spPr>
        <p:txBody>
          <a:bodyPr spcFirstLastPara="1" wrap="square" lIns="96625" tIns="48300" rIns="96625" bIns="48300" anchor="b" anchorCtr="0">
            <a:noAutofit/>
          </a:bodyPr>
          <a:lstStyle/>
          <a:p>
            <a:pPr marL="0" lvl="0" indent="0" algn="l" rtl="0">
              <a:lnSpc>
                <a:spcPct val="100000"/>
              </a:lnSpc>
              <a:spcBef>
                <a:spcPts val="0"/>
              </a:spcBef>
              <a:spcAft>
                <a:spcPts val="0"/>
              </a:spcAft>
              <a:buNone/>
            </a:pPr>
            <a:fld id="{00000000-1234-1234-1234-123412341234}" type="slidenum">
              <a:rPr lang="en-US">
                <a:solidFill>
                  <a:srgbClr val="000000"/>
                </a:solidFill>
                <a:latin typeface="Calibri"/>
                <a:ea typeface="Calibri"/>
                <a:cs typeface="Calibri"/>
                <a:sym typeface="Calibri"/>
              </a:rPr>
              <a:t>18</a:t>
            </a:fld>
            <a:endParaRPr>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p47: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15000"/>
              </a:lnSpc>
              <a:spcBef>
                <a:spcPts val="1200"/>
              </a:spcBef>
              <a:spcAft>
                <a:spcPts val="0"/>
              </a:spcAft>
              <a:buClr>
                <a:schemeClr val="dk1"/>
              </a:buClr>
              <a:buSzPts val="1100"/>
              <a:buFont typeface="Arial"/>
              <a:buNone/>
            </a:pPr>
            <a:endParaRPr sz="1200" b="1">
              <a:latin typeface="Inter"/>
              <a:ea typeface="Inter"/>
              <a:cs typeface="Inter"/>
              <a:sym typeface="Inter"/>
            </a:endParaRPr>
          </a:p>
        </p:txBody>
      </p:sp>
      <p:sp>
        <p:nvSpPr>
          <p:cNvPr id="681" name="Google Shape;681;p47: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19</a:t>
            </a:fld>
            <a:endParaRPr sz="13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Tx/>
              <a:buChar char="-"/>
            </a:pPr>
            <a:r>
              <a:rPr lang="en-US"/>
              <a:t>Within the Mississippi Department of Education, we always ground in our vision, which is to READ SLIDE</a:t>
            </a:r>
          </a:p>
          <a:p>
            <a:pPr marL="342900" indent="-342900">
              <a:buFontTx/>
              <a:buChar char="-"/>
            </a:pPr>
            <a:r>
              <a:rPr lang="en-US"/>
              <a:t>To implement this vision, our mission is to READ SLIDE</a:t>
            </a:r>
          </a:p>
        </p:txBody>
      </p:sp>
      <p:sp>
        <p:nvSpPr>
          <p:cNvPr id="4" name="Slide Number Placeholder 3"/>
          <p:cNvSpPr>
            <a:spLocks noGrp="1"/>
          </p:cNvSpPr>
          <p:nvPr>
            <p:ph type="sldNum" sz="quarter" idx="5"/>
          </p:nvPr>
        </p:nvSpPr>
        <p:spPr/>
        <p:txBody>
          <a:bodyPr/>
          <a:lstStyle/>
          <a:p>
            <a:fld id="{4E0BC3EB-B73E-4145-82E6-FD499CFC3FF9}" type="slidenum">
              <a:rPr lang="en-US" smtClean="0"/>
              <a:t>2</a:t>
            </a:fld>
            <a:endParaRPr lang="en-US"/>
          </a:p>
        </p:txBody>
      </p:sp>
    </p:spTree>
    <p:extLst>
      <p:ext uri="{BB962C8B-B14F-4D97-AF65-F5344CB8AC3E}">
        <p14:creationId xmlns:p14="http://schemas.microsoft.com/office/powerpoint/2010/main" val="2383232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9D06-1CD1-832E-2D34-DC2FEC52D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79BC6-BCBE-60BF-56D3-53E0B11CF0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B1E77-E38E-EAF7-E343-A85D6F8BF9AE}"/>
              </a:ext>
            </a:extLst>
          </p:cNvPr>
          <p:cNvSpPr>
            <a:spLocks noGrp="1"/>
          </p:cNvSpPr>
          <p:nvPr>
            <p:ph type="body" idx="1"/>
          </p:nvPr>
        </p:nvSpPr>
        <p:spPr/>
        <p:txBody>
          <a:bodyPr/>
          <a:lstStyle/>
          <a:p>
            <a:pPr marL="171450" lvl="0" indent="-171450" algn="l" defTabSz="1828891" rtl="0" eaLnBrk="1" latinLnBrk="0" hangingPunct="1">
              <a:lnSpc>
                <a:spcPct val="100000"/>
              </a:lnSpc>
              <a:spcBef>
                <a:spcPts val="0"/>
              </a:spcBef>
              <a:spcAft>
                <a:spcPts val="0"/>
              </a:spcAft>
              <a:buSzPts val="1400"/>
              <a:buFontTx/>
              <a:buChar char="-"/>
            </a:pPr>
            <a:r>
              <a:rPr lang="en-US" sz="1200" kern="1200">
                <a:solidFill>
                  <a:schemeClr val="tx1"/>
                </a:solidFill>
                <a:latin typeface="Inter"/>
                <a:ea typeface="Inter"/>
                <a:cs typeface="Inter"/>
              </a:rPr>
              <a:t>Dr. Evans, why is focusing on district leaders a top priority? Were there any lessons learned from the first cohort of MSI participants?</a:t>
            </a:r>
          </a:p>
          <a:p>
            <a:pPr marL="171450" indent="-171450">
              <a:buSzPts val="1400"/>
              <a:buFontTx/>
              <a:buChar char="-"/>
            </a:pPr>
            <a:r>
              <a:rPr lang="en-US" sz="1200" kern="1200">
                <a:solidFill>
                  <a:schemeClr val="tx1"/>
                </a:solidFill>
                <a:latin typeface="Inter"/>
                <a:ea typeface="Inter"/>
                <a:cs typeface="Inter"/>
              </a:rPr>
              <a:t>Dr. Vanderford, I understand you worked with the original </a:t>
            </a:r>
            <a:r>
              <a:rPr lang="en-US" sz="1200">
                <a:latin typeface="Inter"/>
                <a:ea typeface="Inter"/>
                <a:cs typeface="Inter"/>
              </a:rPr>
              <a:t>Orientation for School Leaders </a:t>
            </a:r>
            <a:r>
              <a:rPr lang="en-US" sz="1200" kern="1200">
                <a:solidFill>
                  <a:schemeClr val="tx1"/>
                </a:solidFill>
                <a:latin typeface="Inter"/>
                <a:ea typeface="Inter"/>
                <a:cs typeface="Inter"/>
              </a:rPr>
              <a:t>training model and led implementation of the Professional Growth System.  How have you seen the OSL series and the PGS improve over time to support agency priorities?</a:t>
            </a:r>
          </a:p>
          <a:p>
            <a:pPr marL="171450" lvl="0" indent="-171450" algn="l" defTabSz="1828891" rtl="0" eaLnBrk="1" latinLnBrk="0" hangingPunct="1">
              <a:lnSpc>
                <a:spcPct val="100000"/>
              </a:lnSpc>
              <a:spcBef>
                <a:spcPts val="0"/>
              </a:spcBef>
              <a:spcAft>
                <a:spcPts val="0"/>
              </a:spcAft>
              <a:buSzPts val="1400"/>
              <a:buFontTx/>
              <a:buChar char="-"/>
            </a:pPr>
            <a:r>
              <a:rPr lang="en-US" sz="1200" kern="1200">
                <a:solidFill>
                  <a:schemeClr val="tx1"/>
                </a:solidFill>
                <a:latin typeface="Inter"/>
                <a:ea typeface="Inter"/>
                <a:cs typeface="Inter"/>
              </a:rPr>
              <a:t>Dr. Jarvis, can you share a bit more about the Common Leadership assessments? Specifically, what motivated multiple leadership preparation programs to collaborate and redesign a set of common assessments?</a:t>
            </a:r>
          </a:p>
          <a:p>
            <a:pPr marL="171450" lvl="0" indent="-171450" algn="l" defTabSz="1828891" rtl="0" eaLnBrk="1" latinLnBrk="0" hangingPunct="1">
              <a:lnSpc>
                <a:spcPct val="100000"/>
              </a:lnSpc>
              <a:spcBef>
                <a:spcPts val="0"/>
              </a:spcBef>
              <a:spcAft>
                <a:spcPts val="0"/>
              </a:spcAft>
              <a:buSzPts val="1400"/>
              <a:buFontTx/>
              <a:buChar char="-"/>
            </a:pPr>
            <a:r>
              <a:rPr lang="en-US" sz="1200" kern="1200">
                <a:solidFill>
                  <a:schemeClr val="tx1"/>
                </a:solidFill>
                <a:latin typeface="Inter"/>
                <a:ea typeface="Inter"/>
                <a:cs typeface="Inter"/>
              </a:rPr>
              <a:t>Dr. Evans or Dr. Vanderford, How is Mississippi leveraging the Gulf Comprehensive Center and other Comprehensive Center Network resources to advance Mississippi LEADS as well as other agency priorities? </a:t>
            </a:r>
          </a:p>
        </p:txBody>
      </p:sp>
      <p:sp>
        <p:nvSpPr>
          <p:cNvPr id="4" name="Slide Number Placeholder 3">
            <a:extLst>
              <a:ext uri="{FF2B5EF4-FFF2-40B4-BE49-F238E27FC236}">
                <a16:creationId xmlns:a16="http://schemas.microsoft.com/office/drawing/2014/main" id="{229DA149-BA7C-5E80-A2D8-747999B9172E}"/>
              </a:ext>
            </a:extLst>
          </p:cNvPr>
          <p:cNvSpPr>
            <a:spLocks noGrp="1"/>
          </p:cNvSpPr>
          <p:nvPr>
            <p:ph type="sldNum" sz="quarter" idx="5"/>
          </p:nvPr>
        </p:nvSpPr>
        <p:spPr/>
        <p:txBody>
          <a:bodyPr/>
          <a:lstStyle/>
          <a:p>
            <a:fld id="{EDA05C4C-E9B0-D543-802A-DEEA01457F35}" type="slidenum">
              <a:rPr lang="en-US" smtClean="0"/>
              <a:t>20</a:t>
            </a:fld>
            <a:endParaRPr lang="en-US"/>
          </a:p>
        </p:txBody>
      </p:sp>
    </p:spTree>
    <p:extLst>
      <p:ext uri="{BB962C8B-B14F-4D97-AF65-F5344CB8AC3E}">
        <p14:creationId xmlns:p14="http://schemas.microsoft.com/office/powerpoint/2010/main" val="1054138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1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119: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Arial"/>
              <a:buNone/>
            </a:pPr>
            <a:endParaRPr sz="1200" b="1">
              <a:latin typeface="Inter"/>
              <a:ea typeface="Inter"/>
              <a:cs typeface="Inter"/>
              <a:sym typeface="Inter"/>
            </a:endParaRPr>
          </a:p>
          <a:p>
            <a:pPr marL="0" lvl="0" indent="0" algn="l" rtl="0">
              <a:lnSpc>
                <a:spcPct val="100000"/>
              </a:lnSpc>
              <a:spcBef>
                <a:spcPts val="0"/>
              </a:spcBef>
              <a:spcAft>
                <a:spcPts val="0"/>
              </a:spcAft>
              <a:buClr>
                <a:schemeClr val="dk1"/>
              </a:buClr>
              <a:buSzPts val="1400"/>
              <a:buFont typeface="Arial"/>
              <a:buNone/>
            </a:pPr>
            <a:endParaRPr sz="1400"/>
          </a:p>
          <a:p>
            <a:pPr marL="0" lvl="0" indent="0" algn="l" rtl="0">
              <a:lnSpc>
                <a:spcPct val="100000"/>
              </a:lnSpc>
              <a:spcBef>
                <a:spcPts val="0"/>
              </a:spcBef>
              <a:spcAft>
                <a:spcPts val="0"/>
              </a:spcAft>
              <a:buSzPts val="1400"/>
              <a:buNone/>
            </a:pPr>
            <a:endParaRPr/>
          </a:p>
        </p:txBody>
      </p:sp>
      <p:sp>
        <p:nvSpPr>
          <p:cNvPr id="695" name="Google Shape;695;p119: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Calibri"/>
              <a:buChar char="-"/>
              <a:defRPr/>
            </a:pPr>
            <a:r>
              <a:rPr lang="en-US">
                <a:latin typeface="Calibri"/>
                <a:ea typeface="Calibri"/>
                <a:cs typeface="Calibri"/>
              </a:rPr>
              <a:t>Share if asked about revised Admin PGS Domains and Standards.</a:t>
            </a:r>
          </a:p>
          <a:p>
            <a:endParaRPr lang="en-US"/>
          </a:p>
        </p:txBody>
      </p:sp>
      <p:sp>
        <p:nvSpPr>
          <p:cNvPr id="4" name="Slide Number Placeholder 3"/>
          <p:cNvSpPr>
            <a:spLocks noGrp="1"/>
          </p:cNvSpPr>
          <p:nvPr>
            <p:ph type="sldNum" sz="quarter" idx="5"/>
          </p:nvPr>
        </p:nvSpPr>
        <p:spPr/>
        <p:txBody>
          <a:bodyPr/>
          <a:lstStyle/>
          <a:p>
            <a:fld id="{4E0BC3EB-B73E-4145-82E6-FD499CFC3FF9}" type="slidenum">
              <a:rPr lang="en-US" smtClean="0"/>
              <a:t>22</a:t>
            </a:fld>
            <a:endParaRPr lang="en-US"/>
          </a:p>
        </p:txBody>
      </p:sp>
    </p:spTree>
    <p:extLst>
      <p:ext uri="{BB962C8B-B14F-4D97-AF65-F5344CB8AC3E}">
        <p14:creationId xmlns:p14="http://schemas.microsoft.com/office/powerpoint/2010/main" val="1950912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Calibri,Sans-Serif"/>
              <a:buChar char="-"/>
            </a:pPr>
            <a:r>
              <a:rPr lang="en-US"/>
              <a:t>Share if asked about revised Admin PGS Domains and Standards.</a:t>
            </a:r>
            <a:endParaRPr lang="en-US">
              <a:solidFill>
                <a:srgbClr val="444444"/>
              </a:solidFill>
            </a:endParaRPr>
          </a:p>
          <a:p>
            <a:pPr marL="342900" indent="-342900">
              <a:buFont typeface="Calibri"/>
              <a:buChar char="-"/>
            </a:pPr>
            <a:endParaRPr lang="en-US"/>
          </a:p>
        </p:txBody>
      </p:sp>
      <p:sp>
        <p:nvSpPr>
          <p:cNvPr id="4" name="Slide Number Placeholder 3"/>
          <p:cNvSpPr>
            <a:spLocks noGrp="1"/>
          </p:cNvSpPr>
          <p:nvPr>
            <p:ph type="sldNum" sz="quarter" idx="5"/>
          </p:nvPr>
        </p:nvSpPr>
        <p:spPr/>
        <p:txBody>
          <a:bodyPr/>
          <a:lstStyle/>
          <a:p>
            <a:fld id="{4E0BC3EB-B73E-4145-82E6-FD499CFC3FF9}" type="slidenum">
              <a:rPr lang="en-US" smtClean="0"/>
              <a:t>23</a:t>
            </a:fld>
            <a:endParaRPr lang="en-US"/>
          </a:p>
        </p:txBody>
      </p:sp>
    </p:spTree>
    <p:extLst>
      <p:ext uri="{BB962C8B-B14F-4D97-AF65-F5344CB8AC3E}">
        <p14:creationId xmlns:p14="http://schemas.microsoft.com/office/powerpoint/2010/main" val="3099710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sz="1200"/>
              <a:t>Share if asked about key factors for teacher attrition/shortages, noting reduction in school leadership as a factor.</a:t>
            </a:r>
            <a:endParaRPr lang="en-US"/>
          </a:p>
        </p:txBody>
      </p:sp>
      <p:sp>
        <p:nvSpPr>
          <p:cNvPr id="4" name="Slide Number Placeholder 3"/>
          <p:cNvSpPr>
            <a:spLocks noGrp="1"/>
          </p:cNvSpPr>
          <p:nvPr>
            <p:ph type="sldNum" sz="quarter" idx="5"/>
          </p:nvPr>
        </p:nvSpPr>
        <p:spPr/>
        <p:txBody>
          <a:bodyPr/>
          <a:lstStyle/>
          <a:p>
            <a:pPr defTabSz="931774">
              <a:defRPr/>
            </a:pPr>
            <a:fld id="{6DE878F7-9903-4705-8DD8-8C4E49D11126}" type="slidenum">
              <a:rPr lang="en-US">
                <a:solidFill>
                  <a:prstClr val="black"/>
                </a:solidFill>
                <a:latin typeface="Aptos" panose="02110004020202020204"/>
              </a:rPr>
              <a:pPr defTabSz="931774">
                <a:defRPr/>
              </a:pPr>
              <a:t>24</a:t>
            </a:fld>
            <a:endParaRPr lang="en-US">
              <a:solidFill>
                <a:prstClr val="black"/>
              </a:solidFill>
              <a:latin typeface="Aptos" panose="02110004020202020204"/>
            </a:endParaRPr>
          </a:p>
        </p:txBody>
      </p:sp>
    </p:spTree>
    <p:extLst>
      <p:ext uri="{BB962C8B-B14F-4D97-AF65-F5344CB8AC3E}">
        <p14:creationId xmlns:p14="http://schemas.microsoft.com/office/powerpoint/2010/main" val="3460839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a:latin typeface="Calibri"/>
                <a:ea typeface="Calibri"/>
                <a:cs typeface="Calibri"/>
              </a:rPr>
              <a:t>Share if provided the opportunity to offer additional resources.</a:t>
            </a:r>
            <a:endParaRPr lang="en-US"/>
          </a:p>
        </p:txBody>
      </p:sp>
      <p:sp>
        <p:nvSpPr>
          <p:cNvPr id="4" name="Slide Number Placeholder 3"/>
          <p:cNvSpPr>
            <a:spLocks noGrp="1"/>
          </p:cNvSpPr>
          <p:nvPr>
            <p:ph type="sldNum" sz="quarter" idx="5"/>
          </p:nvPr>
        </p:nvSpPr>
        <p:spPr/>
        <p:txBody>
          <a:bodyPr/>
          <a:lstStyle/>
          <a:p>
            <a:fld id="{4E0BC3EB-B73E-4145-82E6-FD499CFC3FF9}" type="slidenum">
              <a:rPr lang="en-US" smtClean="0"/>
              <a:t>25</a:t>
            </a:fld>
            <a:endParaRPr lang="en-US"/>
          </a:p>
        </p:txBody>
      </p:sp>
    </p:spTree>
    <p:extLst>
      <p:ext uri="{BB962C8B-B14F-4D97-AF65-F5344CB8AC3E}">
        <p14:creationId xmlns:p14="http://schemas.microsoft.com/office/powerpoint/2010/main" val="3858041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Tx/>
              <a:buChar char="-"/>
            </a:pPr>
            <a:r>
              <a:rPr lang="en-US"/>
              <a:t>And we aim to achieve both through our Strategic Plan Goals, as crafted by Mississippi education stakeholders and outlined here.</a:t>
            </a:r>
          </a:p>
          <a:p>
            <a:pPr marL="342900" indent="-342900">
              <a:buFontTx/>
              <a:buChar char="-"/>
            </a:pPr>
            <a:r>
              <a:rPr lang="en-US"/>
              <a:t>To accomplish these goals…NEXT SLIDE</a:t>
            </a:r>
          </a:p>
        </p:txBody>
      </p:sp>
      <p:sp>
        <p:nvSpPr>
          <p:cNvPr id="4" name="Slide Number Placeholder 3"/>
          <p:cNvSpPr>
            <a:spLocks noGrp="1"/>
          </p:cNvSpPr>
          <p:nvPr>
            <p:ph type="sldNum" sz="quarter" idx="5"/>
          </p:nvPr>
        </p:nvSpPr>
        <p:spPr/>
        <p:txBody>
          <a:bodyPr/>
          <a:lstStyle/>
          <a:p>
            <a:fld id="{4E0BC3EB-B73E-4145-82E6-FD499CFC3FF9}" type="slidenum">
              <a:rPr lang="en-US" smtClean="0"/>
              <a:t>3</a:t>
            </a:fld>
            <a:endParaRPr lang="en-US"/>
          </a:p>
        </p:txBody>
      </p:sp>
    </p:spTree>
    <p:extLst>
      <p:ext uri="{BB962C8B-B14F-4D97-AF65-F5344CB8AC3E}">
        <p14:creationId xmlns:p14="http://schemas.microsoft.com/office/powerpoint/2010/main" val="2265904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pPr marL="285750" indent="-285750">
              <a:buFontTx/>
              <a:buChar char="-"/>
            </a:pPr>
            <a:r>
              <a:rPr lang="en-US" sz="1200"/>
              <a:t>As of the 2024-2025 school year, Mississippi teachers cited school leadership as the second-biggest factor in their decision to leave teaching.</a:t>
            </a:r>
            <a:endParaRPr lang="en-US" sz="1200" dirty="0"/>
          </a:p>
          <a:p>
            <a:pPr marL="285750" indent="-285750">
              <a:buFontTx/>
              <a:buChar char="-"/>
            </a:pPr>
            <a:r>
              <a:rPr lang="en-US" sz="1200" dirty="0"/>
              <a:t>Therefore in an effort to increase teacher retention and leadership effectiveness, State Superintendent, Dr. Lance Evans, charged the MDE with developing a structured focus on leadership, which subsequently became the Leading Education Achievement in Districts and Schools initiative, or Mississippi LEADS for short.</a:t>
            </a:r>
            <a:endParaRPr lang="en-US" dirty="0"/>
          </a:p>
          <a:p>
            <a:pPr marL="285750" indent="-285750">
              <a:buFontTx/>
              <a:buChar char="-"/>
            </a:pPr>
            <a:r>
              <a:rPr lang="en-US" sz="1200" dirty="0"/>
              <a:t>This effort focuses on the leadership development continuum from teacher leaders to principals and superintendents.</a:t>
            </a:r>
          </a:p>
          <a:p>
            <a:pPr marL="285750" indent="-285750">
              <a:buFontTx/>
              <a:buChar char="-"/>
            </a:pPr>
            <a:r>
              <a:rPr lang="en-US" sz="1200" dirty="0"/>
              <a:t>Mississippi LEADS includes READ SLIDE, wherein we will share a brief overview and outcomes from each today….</a:t>
            </a:r>
            <a:endParaRPr lang="en-US" dirty="0"/>
          </a:p>
        </p:txBody>
      </p:sp>
      <p:sp>
        <p:nvSpPr>
          <p:cNvPr id="4" name="Slide Number Placeholder 3"/>
          <p:cNvSpPr>
            <a:spLocks noGrp="1"/>
          </p:cNvSpPr>
          <p:nvPr>
            <p:ph type="sldNum" sz="quarter" idx="5"/>
          </p:nvPr>
        </p:nvSpPr>
        <p:spPr/>
        <p:txBody>
          <a:bodyPr/>
          <a:lstStyle/>
          <a:p>
            <a:fld id="{EDA05C4C-E9B0-D543-802A-DEEA01457F35}" type="slidenum">
              <a:rPr lang="en-US" smtClean="0"/>
              <a:t>4</a:t>
            </a:fld>
            <a:endParaRPr lang="en-US"/>
          </a:p>
        </p:txBody>
      </p:sp>
    </p:spTree>
    <p:extLst>
      <p:ext uri="{BB962C8B-B14F-4D97-AF65-F5344CB8AC3E}">
        <p14:creationId xmlns:p14="http://schemas.microsoft.com/office/powerpoint/2010/main" val="1306190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1A65C-574C-3239-C33F-D864582572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148BF-9A61-EAAA-C014-A00A9B99D3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46D45-68B8-C354-6CAC-B2ABE0BF75D3}"/>
              </a:ext>
            </a:extLst>
          </p:cNvPr>
          <p:cNvSpPr>
            <a:spLocks noGrp="1"/>
          </p:cNvSpPr>
          <p:nvPr>
            <p:ph type="body" idx="1"/>
          </p:nvPr>
        </p:nvSpPr>
        <p:spPr/>
        <p:txBody>
          <a:bodyPr/>
          <a:lstStyle/>
          <a:p>
            <a:pPr marL="285750" indent="-285750">
              <a:buFontTx/>
              <a:buChar char="-"/>
            </a:pPr>
            <a:r>
              <a:rPr lang="en-US" sz="2400"/>
              <a:t>…starting with the Mississippi Superintendent Institute.</a:t>
            </a:r>
            <a:endParaRPr lang="en-US" sz="2800">
              <a:solidFill>
                <a:schemeClr val="tx1">
                  <a:lumMod val="76000"/>
                  <a:lumOff val="24000"/>
                </a:schemeClr>
              </a:solidFill>
              <a:latin typeface="Inter" panose="020B0604020202020204" charset="0"/>
              <a:ea typeface="Inter" panose="020B0604020202020204" charset="0"/>
              <a:cs typeface="Aptos"/>
            </a:endParaRPr>
          </a:p>
          <a:p>
            <a:pPr marL="342900" indent="-342900">
              <a:buFontTx/>
              <a:buChar char="-"/>
            </a:pPr>
            <a:endParaRPr lang="en-US" sz="2400" kern="1200">
              <a:solidFill>
                <a:schemeClr val="tx1"/>
              </a:solidFill>
              <a:effectLst/>
              <a:latin typeface="+mn-lt"/>
              <a:ea typeface="+mn-ea"/>
              <a:cs typeface="+mn-cs"/>
            </a:endParaRPr>
          </a:p>
          <a:p>
            <a:endParaRPr lang="en-US"/>
          </a:p>
          <a:p>
            <a:endParaRPr lang="en-US"/>
          </a:p>
        </p:txBody>
      </p:sp>
      <p:sp>
        <p:nvSpPr>
          <p:cNvPr id="4" name="Slide Number Placeholder 3">
            <a:extLst>
              <a:ext uri="{FF2B5EF4-FFF2-40B4-BE49-F238E27FC236}">
                <a16:creationId xmlns:a16="http://schemas.microsoft.com/office/drawing/2014/main" id="{54C2DBF4-7077-5A52-0B31-88BB61A6DD74}"/>
              </a:ext>
            </a:extLst>
          </p:cNvPr>
          <p:cNvSpPr>
            <a:spLocks noGrp="1"/>
          </p:cNvSpPr>
          <p:nvPr>
            <p:ph type="sldNum" sz="quarter" idx="5"/>
          </p:nvPr>
        </p:nvSpPr>
        <p:spPr/>
        <p:txBody>
          <a:bodyPr/>
          <a:lstStyle/>
          <a:p>
            <a:fld id="{4E0BC3EB-B73E-4145-82E6-FD499CFC3FF9}" type="slidenum">
              <a:rPr lang="en-US" smtClean="0"/>
              <a:t>5</a:t>
            </a:fld>
            <a:endParaRPr lang="en-US"/>
          </a:p>
        </p:txBody>
      </p:sp>
    </p:spTree>
    <p:extLst>
      <p:ext uri="{BB962C8B-B14F-4D97-AF65-F5344CB8AC3E}">
        <p14:creationId xmlns:p14="http://schemas.microsoft.com/office/powerpoint/2010/main" val="3347252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5:notes"/>
          <p:cNvSpPr txBox="1">
            <a:spLocks noGrp="1"/>
          </p:cNvSpPr>
          <p:nvPr>
            <p:ph type="body" idx="1"/>
          </p:nvPr>
        </p:nvSpPr>
        <p:spPr>
          <a:xfrm>
            <a:off x="731520" y="4620577"/>
            <a:ext cx="5852160" cy="3780473"/>
          </a:xfrm>
          <a:prstGeom prst="rect">
            <a:avLst/>
          </a:prstGeom>
          <a:noFill/>
          <a:ln>
            <a:noFill/>
          </a:ln>
        </p:spPr>
        <p:txBody>
          <a:bodyPr spcFirstLastPara="1" wrap="square" lIns="96637" tIns="48306" rIns="96637" bIns="48306" anchor="t" anchorCtr="0">
            <a:noAutofit/>
          </a:bodyPr>
          <a:lstStyle/>
          <a:p>
            <a:pPr marL="302040" indent="-302040">
              <a:buFont typeface="Calibri"/>
              <a:buChar char="-"/>
            </a:pPr>
            <a:r>
              <a:rPr lang="en-US" sz="1200"/>
              <a:t>The Mississippi Superintendent Institute (MSI) now functions as a two-year continuum of support for Superintendents through the Mississippi Association of School Superintendents and the National Center for Education and the Economy.</a:t>
            </a:r>
          </a:p>
          <a:p>
            <a:pPr marL="301625" indent="-301625">
              <a:buFont typeface="Calibri"/>
              <a:buChar char="-"/>
            </a:pPr>
            <a:r>
              <a:rPr lang="en-US" sz="1200"/>
              <a:t>Through MASS’ Network Training, the first phase focuses on the practical realities of what new Superintendents need to survive their first six months on the job. </a:t>
            </a:r>
          </a:p>
          <a:p>
            <a:pPr marL="302040" indent="-302040">
              <a:buFont typeface="Calibri"/>
              <a:buChar char="-"/>
            </a:pPr>
            <a:r>
              <a:rPr lang="en-US" sz="1200"/>
              <a:t>From there, the second phase shifts gears into how Superintendents can benchmark to the best and develop future-ready districts, while thriving themselves as leaders through NCEE’s NISL Next series.</a:t>
            </a:r>
          </a:p>
          <a:p>
            <a:pPr marL="301625" indent="-301625">
              <a:buFont typeface="Calibri"/>
              <a:buChar char="-"/>
            </a:pPr>
            <a:r>
              <a:rPr lang="en-US" sz="1200"/>
              <a:t>Completion of MSI then offers eligibility as one criterion for the new Standard-Career Level District Superintendent License.</a:t>
            </a:r>
          </a:p>
        </p:txBody>
      </p:sp>
      <p:sp>
        <p:nvSpPr>
          <p:cNvPr id="695" name="Google Shape;695;p65:notes"/>
          <p:cNvSpPr txBox="1">
            <a:spLocks noGrp="1"/>
          </p:cNvSpPr>
          <p:nvPr>
            <p:ph type="sldNum" idx="12"/>
          </p:nvPr>
        </p:nvSpPr>
        <p:spPr>
          <a:xfrm>
            <a:off x="4143588" y="9119475"/>
            <a:ext cx="3169920" cy="481726"/>
          </a:xfrm>
          <a:prstGeom prst="rect">
            <a:avLst/>
          </a:prstGeom>
          <a:noFill/>
          <a:ln>
            <a:noFill/>
          </a:ln>
        </p:spPr>
        <p:txBody>
          <a:bodyPr spcFirstLastPara="1" wrap="square" lIns="96637" tIns="48306" rIns="96637" bIns="48306" anchor="b" anchorCtr="0">
            <a:noAutofit/>
          </a:bodyPr>
          <a:lstStyle/>
          <a:p>
            <a:pPr defTabSz="931774">
              <a:buClr>
                <a:srgbClr val="000000"/>
              </a:buClr>
              <a:buSzPts val="1200"/>
              <a:defRPr/>
            </a:pPr>
            <a:fld id="{00000000-1234-1234-1234-123412341234}" type="slidenum">
              <a:rPr lang="en-US">
                <a:solidFill>
                  <a:srgbClr val="000000"/>
                </a:solidFill>
                <a:latin typeface="Calibri"/>
                <a:ea typeface="Calibri"/>
                <a:cs typeface="Calibri"/>
                <a:sym typeface="Calibri"/>
              </a:rPr>
              <a:pPr defTabSz="931774">
                <a:buClr>
                  <a:srgbClr val="000000"/>
                </a:buClr>
                <a:buSzPts val="1200"/>
                <a:defRPr/>
              </a:pPr>
              <a:t>6</a:t>
            </a:fld>
            <a:endParaRPr>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7475-B776-9767-6592-BD917AAAC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AFA45-3E13-97D3-BC53-3D7E3C809C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B2112F-1D14-A486-4DA0-B26151F62007}"/>
              </a:ext>
            </a:extLst>
          </p:cNvPr>
          <p:cNvSpPr>
            <a:spLocks noGrp="1"/>
          </p:cNvSpPr>
          <p:nvPr>
            <p:ph type="body" idx="1"/>
          </p:nvPr>
        </p:nvSpPr>
        <p:spPr/>
        <p:txBody>
          <a:bodyPr/>
          <a:lstStyle/>
          <a:p>
            <a:pPr marL="285750" indent="-285750">
              <a:buSzPts val="1400"/>
              <a:buFont typeface="Calibri"/>
              <a:buChar char="-"/>
            </a:pPr>
            <a:r>
              <a:rPr lang="en-US">
                <a:solidFill>
                  <a:schemeClr val="dk1"/>
                </a:solidFill>
                <a:latin typeface="Calibri"/>
                <a:ea typeface="Calibri"/>
                <a:cs typeface="Calibri"/>
                <a:sym typeface="Calibri"/>
              </a:rPr>
              <a:t>We piloted MSI this year and were pleased to recommend it for state appropriations based on the outcomes and participant comments from our ongoing evaluations, which you can see here.</a:t>
            </a:r>
            <a:endParaRPr lang="en-US" i="0"/>
          </a:p>
          <a:p>
            <a:endParaRPr lang="en-US"/>
          </a:p>
        </p:txBody>
      </p:sp>
      <p:sp>
        <p:nvSpPr>
          <p:cNvPr id="4" name="Slide Number Placeholder 3">
            <a:extLst>
              <a:ext uri="{FF2B5EF4-FFF2-40B4-BE49-F238E27FC236}">
                <a16:creationId xmlns:a16="http://schemas.microsoft.com/office/drawing/2014/main" id="{33A63704-B0D6-3EE7-D46D-492576DF4248}"/>
              </a:ext>
            </a:extLst>
          </p:cNvPr>
          <p:cNvSpPr>
            <a:spLocks noGrp="1"/>
          </p:cNvSpPr>
          <p:nvPr>
            <p:ph type="sldNum" sz="quarter" idx="5"/>
          </p:nvPr>
        </p:nvSpPr>
        <p:spPr/>
        <p:txBody>
          <a:bodyPr/>
          <a:lstStyle/>
          <a:p>
            <a:fld id="{4E0BC3EB-B73E-4145-82E6-FD499CFC3FF9}" type="slidenum">
              <a:rPr lang="en-US" smtClean="0"/>
              <a:t>7</a:t>
            </a:fld>
            <a:endParaRPr lang="en-US"/>
          </a:p>
        </p:txBody>
      </p:sp>
    </p:spTree>
    <p:extLst>
      <p:ext uri="{BB962C8B-B14F-4D97-AF65-F5344CB8AC3E}">
        <p14:creationId xmlns:p14="http://schemas.microsoft.com/office/powerpoint/2010/main" val="1485791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649F7-5B35-7440-3E70-A4838E38E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B92B32-104F-2A5A-9440-9133532B3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A10A3-CA2F-0786-9914-6B82119FB97B}"/>
              </a:ext>
            </a:extLst>
          </p:cNvPr>
          <p:cNvSpPr>
            <a:spLocks noGrp="1"/>
          </p:cNvSpPr>
          <p:nvPr>
            <p:ph type="body" idx="1"/>
          </p:nvPr>
        </p:nvSpPr>
        <p:spPr/>
        <p:txBody>
          <a:bodyPr/>
          <a:lstStyle/>
          <a:p>
            <a:pPr marL="342900" indent="-342900">
              <a:buFontTx/>
              <a:buChar char="-"/>
            </a:pPr>
            <a:r>
              <a:rPr lang="en-US" sz="2400" kern="1200">
                <a:solidFill>
                  <a:schemeClr val="tx1"/>
                </a:solidFill>
                <a:effectLst/>
                <a:latin typeface="+mn-lt"/>
                <a:ea typeface="+mn-ea"/>
                <a:cs typeface="+mn-cs"/>
              </a:rPr>
              <a:t>But in order to develop strong Superintendents, we know we need effective Principals which pushed us to revise our Professional Growth System standards for Administrator observation, feedback, and professional learning.</a:t>
            </a:r>
          </a:p>
          <a:p>
            <a:pPr marL="342900" indent="-342900">
              <a:buFontTx/>
              <a:buChar char="-"/>
            </a:pPr>
            <a:endParaRPr lang="en-US" sz="2400" kern="1200">
              <a:solidFill>
                <a:schemeClr val="tx1"/>
              </a:solidFill>
              <a:effectLst/>
              <a:latin typeface="+mn-lt"/>
              <a:ea typeface="+mn-ea"/>
              <a:cs typeface="+mn-cs"/>
            </a:endParaRPr>
          </a:p>
          <a:p>
            <a:endParaRPr lang="en-US"/>
          </a:p>
          <a:p>
            <a:endParaRPr lang="en-US"/>
          </a:p>
        </p:txBody>
      </p:sp>
      <p:sp>
        <p:nvSpPr>
          <p:cNvPr id="4" name="Slide Number Placeholder 3">
            <a:extLst>
              <a:ext uri="{FF2B5EF4-FFF2-40B4-BE49-F238E27FC236}">
                <a16:creationId xmlns:a16="http://schemas.microsoft.com/office/drawing/2014/main" id="{8624A66C-C390-2042-73D4-BC30E25C21B9}"/>
              </a:ext>
            </a:extLst>
          </p:cNvPr>
          <p:cNvSpPr>
            <a:spLocks noGrp="1"/>
          </p:cNvSpPr>
          <p:nvPr>
            <p:ph type="sldNum" sz="quarter" idx="5"/>
          </p:nvPr>
        </p:nvSpPr>
        <p:spPr/>
        <p:txBody>
          <a:bodyPr/>
          <a:lstStyle/>
          <a:p>
            <a:fld id="{4E0BC3EB-B73E-4145-82E6-FD499CFC3FF9}" type="slidenum">
              <a:rPr lang="en-US" smtClean="0"/>
              <a:t>8</a:t>
            </a:fld>
            <a:endParaRPr lang="en-US"/>
          </a:p>
        </p:txBody>
      </p:sp>
    </p:spTree>
    <p:extLst>
      <p:ext uri="{BB962C8B-B14F-4D97-AF65-F5344CB8AC3E}">
        <p14:creationId xmlns:p14="http://schemas.microsoft.com/office/powerpoint/2010/main" val="610173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6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65:notes"/>
          <p:cNvSpPr txBox="1">
            <a:spLocks noGrp="1"/>
          </p:cNvSpPr>
          <p:nvPr>
            <p:ph type="body" idx="1"/>
          </p:nvPr>
        </p:nvSpPr>
        <p:spPr>
          <a:xfrm>
            <a:off x="731520" y="4620577"/>
            <a:ext cx="5852160" cy="3780473"/>
          </a:xfrm>
          <a:prstGeom prst="rect">
            <a:avLst/>
          </a:prstGeom>
          <a:noFill/>
          <a:ln>
            <a:noFill/>
          </a:ln>
        </p:spPr>
        <p:txBody>
          <a:bodyPr spcFirstLastPara="1" wrap="square" lIns="96637" tIns="48306" rIns="96637" bIns="48306" anchor="t" anchorCtr="0">
            <a:noAutofit/>
          </a:bodyPr>
          <a:lstStyle/>
          <a:p>
            <a:pPr marL="302040" indent="-302040">
              <a:buFont typeface="Calibri"/>
              <a:buChar char="-"/>
            </a:pPr>
            <a:r>
              <a:rPr lang="en-US" sz="1200"/>
              <a:t>Through extensive partnership and engagements with the comprehensive center, advisory councils, university faculty, and districts over the last 18 months…NEXT SLIDE</a:t>
            </a:r>
          </a:p>
          <a:p>
            <a:pPr marL="302040" indent="-302040">
              <a:buFont typeface="Calibri"/>
              <a:buChar char="-"/>
            </a:pPr>
            <a:endParaRPr lang="en-US"/>
          </a:p>
          <a:p>
            <a:pPr marL="302040" indent="-302040">
              <a:buFont typeface="Calibri"/>
              <a:buChar char="-"/>
            </a:pPr>
            <a:endParaRPr lang="en-US">
              <a:ea typeface="Calibri"/>
              <a:cs typeface="Calibri"/>
            </a:endParaRPr>
          </a:p>
          <a:p>
            <a:pPr marL="302040" indent="-302040">
              <a:buFont typeface="Calibri"/>
              <a:buChar char="-"/>
            </a:pPr>
            <a:endParaRPr lang="en-US">
              <a:ea typeface="Calibri"/>
              <a:cs typeface="Calibri"/>
            </a:endParaRPr>
          </a:p>
        </p:txBody>
      </p:sp>
      <p:sp>
        <p:nvSpPr>
          <p:cNvPr id="695" name="Google Shape;695;p65:notes"/>
          <p:cNvSpPr txBox="1">
            <a:spLocks noGrp="1"/>
          </p:cNvSpPr>
          <p:nvPr>
            <p:ph type="sldNum" idx="12"/>
          </p:nvPr>
        </p:nvSpPr>
        <p:spPr>
          <a:xfrm>
            <a:off x="4143588" y="9119475"/>
            <a:ext cx="3169920" cy="481726"/>
          </a:xfrm>
          <a:prstGeom prst="rect">
            <a:avLst/>
          </a:prstGeom>
          <a:noFill/>
          <a:ln>
            <a:noFill/>
          </a:ln>
        </p:spPr>
        <p:txBody>
          <a:bodyPr spcFirstLastPara="1" wrap="square" lIns="96637" tIns="48306" rIns="96637" bIns="48306" anchor="b" anchorCtr="0">
            <a:noAutofit/>
          </a:bodyPr>
          <a:lstStyle/>
          <a:p>
            <a:pPr defTabSz="931774">
              <a:buClr>
                <a:srgbClr val="000000"/>
              </a:buClr>
              <a:buSzPts val="1200"/>
              <a:defRPr/>
            </a:pPr>
            <a:fld id="{00000000-1234-1234-1234-123412341234}" type="slidenum">
              <a:rPr lang="en-US">
                <a:solidFill>
                  <a:srgbClr val="000000"/>
                </a:solidFill>
                <a:latin typeface="Calibri"/>
                <a:ea typeface="Calibri"/>
                <a:cs typeface="Calibri"/>
                <a:sym typeface="Calibri"/>
              </a:rPr>
              <a:pPr defTabSz="931774">
                <a:buClr>
                  <a:srgbClr val="000000"/>
                </a:buClr>
                <a:buSzPts val="1200"/>
                <a:defRPr/>
              </a:pPr>
              <a:t>9</a:t>
            </a:fld>
            <a:endParaRPr>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 Blue Background">
    <p:bg>
      <p:bgPr>
        <a:solidFill>
          <a:srgbClr val="000C4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B501C9-2CB8-38E7-C45C-E8C7D1F31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1491575" y="10820400"/>
            <a:ext cx="2895600" cy="2895600"/>
          </a:xfrm>
          <a:prstGeom prst="rect">
            <a:avLst/>
          </a:prstGeom>
        </p:spPr>
      </p:pic>
      <p:pic>
        <p:nvPicPr>
          <p:cNvPr id="3" name="Picture 2" descr="Mississippi Department of Education logo">
            <a:extLst>
              <a:ext uri="{FF2B5EF4-FFF2-40B4-BE49-F238E27FC236}">
                <a16:creationId xmlns:a16="http://schemas.microsoft.com/office/drawing/2014/main" id="{68A189B8-7233-79C5-73F8-97221B4D8742}"/>
              </a:ext>
            </a:extLst>
          </p:cNvPr>
          <p:cNvPicPr>
            <a:picLocks noChangeAspect="1"/>
          </p:cNvPicPr>
          <p:nvPr userDrawn="1"/>
        </p:nvPicPr>
        <p:blipFill>
          <a:blip r:embed="rId3"/>
          <a:srcRect/>
          <a:stretch/>
        </p:blipFill>
        <p:spPr>
          <a:xfrm>
            <a:off x="775319" y="11755520"/>
            <a:ext cx="3657598" cy="1303865"/>
          </a:xfrm>
          <a:prstGeom prst="rect">
            <a:avLst/>
          </a:prstGeom>
        </p:spPr>
      </p:pic>
      <p:sp>
        <p:nvSpPr>
          <p:cNvPr id="4" name="Title 1">
            <a:extLst>
              <a:ext uri="{FF2B5EF4-FFF2-40B4-BE49-F238E27FC236}">
                <a16:creationId xmlns:a16="http://schemas.microsoft.com/office/drawing/2014/main" id="{ED05683B-B47E-8785-FA7E-4139C61842D7}"/>
              </a:ext>
            </a:extLst>
          </p:cNvPr>
          <p:cNvSpPr>
            <a:spLocks noGrp="1"/>
          </p:cNvSpPr>
          <p:nvPr>
            <p:ph type="ctrTitle" hasCustomPrompt="1"/>
          </p:nvPr>
        </p:nvSpPr>
        <p:spPr>
          <a:xfrm>
            <a:off x="775319" y="2386736"/>
            <a:ext cx="13716000" cy="3200400"/>
          </a:xfrm>
          <a:prstGeom prst="rect">
            <a:avLst/>
          </a:prstGeom>
        </p:spPr>
        <p:txBody>
          <a:bodyPr anchor="b" anchorCtr="0">
            <a:normAutofit/>
          </a:bodyPr>
          <a:lstStyle>
            <a:lvl1pPr algn="l">
              <a:lnSpc>
                <a:spcPts val="8900"/>
              </a:lnSpc>
              <a:spcBef>
                <a:spcPts val="2000"/>
              </a:spcBef>
              <a:defRPr sz="8000" b="1" i="0" spc="-150" baseline="0">
                <a:solidFill>
                  <a:schemeClr val="bg1"/>
                </a:solidFill>
                <a:latin typeface="Inter" panose="02000503000000020004" pitchFamily="2" charset="0"/>
                <a:ea typeface="Inter" panose="02000503000000020004" pitchFamily="2" charset="0"/>
                <a:cs typeface="Inter" panose="02000503000000020004" pitchFamily="2" charset="0"/>
              </a:defRPr>
            </a:lvl1pPr>
          </a:lstStyle>
          <a:p>
            <a:r>
              <a:rPr lang="en-US"/>
              <a:t>Presentation Title</a:t>
            </a:r>
          </a:p>
        </p:txBody>
      </p:sp>
      <p:sp>
        <p:nvSpPr>
          <p:cNvPr id="5" name="Subtitle 2">
            <a:extLst>
              <a:ext uri="{FF2B5EF4-FFF2-40B4-BE49-F238E27FC236}">
                <a16:creationId xmlns:a16="http://schemas.microsoft.com/office/drawing/2014/main" id="{A0E24DF8-6F7E-A48A-AC80-9FFD4D65EE2F}"/>
              </a:ext>
            </a:extLst>
          </p:cNvPr>
          <p:cNvSpPr>
            <a:spLocks noGrp="1"/>
          </p:cNvSpPr>
          <p:nvPr>
            <p:ph type="subTitle" idx="1" hasCustomPrompt="1"/>
          </p:nvPr>
        </p:nvSpPr>
        <p:spPr>
          <a:xfrm>
            <a:off x="775322" y="5913338"/>
            <a:ext cx="13715997" cy="427186"/>
          </a:xfrm>
          <a:prstGeom prst="rect">
            <a:avLst/>
          </a:prstGeom>
        </p:spPr>
        <p:txBody>
          <a:bodyPr>
            <a:noAutofit/>
          </a:bodyPr>
          <a:lstStyle>
            <a:lvl1pPr marL="0" indent="0" algn="l">
              <a:lnSpc>
                <a:spcPts val="2800"/>
              </a:lnSpc>
              <a:buNone/>
              <a:defRPr sz="3200" b="1" i="0" baseline="0">
                <a:solidFill>
                  <a:schemeClr val="bg1"/>
                </a:solidFill>
                <a:latin typeface="Inter SemiBold" panose="02000503000000020004" pitchFamily="2" charset="0"/>
                <a:ea typeface="Inter SemiBold" panose="02000503000000020004" pitchFamily="2"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Presentation Subtitle</a:t>
            </a:r>
          </a:p>
        </p:txBody>
      </p:sp>
      <p:sp>
        <p:nvSpPr>
          <p:cNvPr id="6" name="Text Placeholder 7">
            <a:extLst>
              <a:ext uri="{FF2B5EF4-FFF2-40B4-BE49-F238E27FC236}">
                <a16:creationId xmlns:a16="http://schemas.microsoft.com/office/drawing/2014/main" id="{3B1A3359-07CA-78A7-D8FD-F16FD97AB592}"/>
              </a:ext>
            </a:extLst>
          </p:cNvPr>
          <p:cNvSpPr>
            <a:spLocks noGrp="1"/>
          </p:cNvSpPr>
          <p:nvPr>
            <p:ph type="body" sz="quarter" idx="12" hasCustomPrompt="1"/>
          </p:nvPr>
        </p:nvSpPr>
        <p:spPr>
          <a:xfrm>
            <a:off x="775319" y="6445080"/>
            <a:ext cx="13715997" cy="426270"/>
          </a:xfrm>
          <a:prstGeom prst="rect">
            <a:avLst/>
          </a:prstGeom>
        </p:spPr>
        <p:txBody>
          <a:bodyPr/>
          <a:lstStyle>
            <a:lvl1pPr marL="0" indent="0">
              <a:lnSpc>
                <a:spcPts val="2800"/>
              </a:lnSpc>
              <a:buNone/>
              <a:defRPr sz="2200" b="0" i="0">
                <a:solidFill>
                  <a:schemeClr val="bg1"/>
                </a:solidFill>
                <a:latin typeface="Inter" panose="02000503000000020004" pitchFamily="2" charset="0"/>
                <a:ea typeface="Inter" panose="02000503000000020004" pitchFamily="2" charset="0"/>
              </a:defRPr>
            </a:lvl1pPr>
          </a:lstStyle>
          <a:p>
            <a:pPr lvl="0"/>
            <a:r>
              <a:rPr lang="en-US"/>
              <a:t>Date / Location (optional)</a:t>
            </a:r>
          </a:p>
        </p:txBody>
      </p:sp>
      <p:cxnSp>
        <p:nvCxnSpPr>
          <p:cNvPr id="7" name="Straight Connector 6">
            <a:extLst>
              <a:ext uri="{FF2B5EF4-FFF2-40B4-BE49-F238E27FC236}">
                <a16:creationId xmlns:a16="http://schemas.microsoft.com/office/drawing/2014/main" id="{1EA39021-155C-7E32-076E-C17E85E527A5}"/>
              </a:ext>
            </a:extLst>
          </p:cNvPr>
          <p:cNvCxnSpPr/>
          <p:nvPr userDrawn="1"/>
        </p:nvCxnSpPr>
        <p:spPr>
          <a:xfrm>
            <a:off x="775320" y="7137222"/>
            <a:ext cx="633459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 Placeholder 24">
            <a:extLst>
              <a:ext uri="{FF2B5EF4-FFF2-40B4-BE49-F238E27FC236}">
                <a16:creationId xmlns:a16="http://schemas.microsoft.com/office/drawing/2014/main" id="{A0330CD2-C5F8-B7FA-3A95-BCC9AE484442}"/>
              </a:ext>
            </a:extLst>
          </p:cNvPr>
          <p:cNvSpPr>
            <a:spLocks noGrp="1"/>
          </p:cNvSpPr>
          <p:nvPr>
            <p:ph type="body" sz="quarter" idx="11" hasCustomPrompt="1"/>
          </p:nvPr>
        </p:nvSpPr>
        <p:spPr>
          <a:xfrm>
            <a:off x="775319" y="7403093"/>
            <a:ext cx="11887200" cy="938269"/>
          </a:xfrm>
          <a:prstGeom prst="rect">
            <a:avLst/>
          </a:prstGeom>
        </p:spPr>
        <p:txBody>
          <a:bodyPr/>
          <a:lstStyle>
            <a:lvl1pPr marL="0" indent="0">
              <a:lnSpc>
                <a:spcPct val="100000"/>
              </a:lnSpc>
              <a:spcBef>
                <a:spcPts val="0"/>
              </a:spcBef>
              <a:buNone/>
              <a:defRPr sz="3200" b="1" i="0">
                <a:solidFill>
                  <a:schemeClr val="bg1"/>
                </a:solidFill>
                <a:latin typeface="Inter SemiBold" panose="02000503000000020004" pitchFamily="2" charset="0"/>
                <a:ea typeface="Inter SemiBold" panose="02000503000000020004" pitchFamily="2" charset="0"/>
              </a:defRPr>
            </a:lvl1pPr>
          </a:lstStyle>
          <a:p>
            <a:pPr lvl="0"/>
            <a:r>
              <a:rPr lang="en-US"/>
              <a:t>Presenter(s) Name and Title</a:t>
            </a:r>
          </a:p>
        </p:txBody>
      </p:sp>
    </p:spTree>
    <p:extLst>
      <p:ext uri="{BB962C8B-B14F-4D97-AF65-F5344CB8AC3E}">
        <p14:creationId xmlns:p14="http://schemas.microsoft.com/office/powerpoint/2010/main" val="268230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Medium Text-Graphic-0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3E9B64-A153-21F6-6987-E7F1884011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587" y="0"/>
            <a:ext cx="24385587"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8">
            <a:extLst>
              <a:ext uri="{FF2B5EF4-FFF2-40B4-BE49-F238E27FC236}">
                <a16:creationId xmlns:a16="http://schemas.microsoft.com/office/drawing/2014/main" id="{57F4558A-5A12-7B30-B29B-705E3D37C73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4800" b="0" i="0">
                <a:latin typeface="Inter" panose="02000503000000020004" pitchFamily="2" charset="0"/>
                <a:ea typeface="Inter" panose="02000503000000020004" pitchFamily="2" charset="0"/>
              </a:defRPr>
            </a:lvl1pPr>
          </a:lstStyle>
          <a:p>
            <a:pPr lvl="0"/>
            <a:r>
              <a:rPr lang="en-US"/>
              <a:t>Medium size text: Inter / Regular 48pt</a:t>
            </a:r>
          </a:p>
        </p:txBody>
      </p:sp>
    </p:spTree>
    <p:extLst>
      <p:ext uri="{BB962C8B-B14F-4D97-AF65-F5344CB8AC3E}">
        <p14:creationId xmlns:p14="http://schemas.microsoft.com/office/powerpoint/2010/main" val="3111386554"/>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Medium Text-Graphic-03">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FE6C13-0014-8804-06D1-D19D99918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6563976" y="1"/>
            <a:ext cx="7823199" cy="1371599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8">
            <a:extLst>
              <a:ext uri="{FF2B5EF4-FFF2-40B4-BE49-F238E27FC236}">
                <a16:creationId xmlns:a16="http://schemas.microsoft.com/office/drawing/2014/main" id="{57F4558A-5A12-7B30-B29B-705E3D37C73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4800" b="0" i="0">
                <a:latin typeface="Inter" panose="02000503000000020004" pitchFamily="2" charset="0"/>
                <a:ea typeface="Inter" panose="02000503000000020004" pitchFamily="2" charset="0"/>
              </a:defRPr>
            </a:lvl1pPr>
          </a:lstStyle>
          <a:p>
            <a:pPr lvl="0"/>
            <a:r>
              <a:rPr lang="en-US"/>
              <a:t>Medium size text: Inter / Regular 48pt</a:t>
            </a:r>
          </a:p>
        </p:txBody>
      </p:sp>
    </p:spTree>
    <p:extLst>
      <p:ext uri="{BB962C8B-B14F-4D97-AF65-F5344CB8AC3E}">
        <p14:creationId xmlns:p14="http://schemas.microsoft.com/office/powerpoint/2010/main" val="395293920"/>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Medium Text-Graphic-04">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A743312-5DD6-25CC-747A-3E0D06BBA2F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8355733" y="0"/>
            <a:ext cx="6031442" cy="1372322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8">
            <a:extLst>
              <a:ext uri="{FF2B5EF4-FFF2-40B4-BE49-F238E27FC236}">
                <a16:creationId xmlns:a16="http://schemas.microsoft.com/office/drawing/2014/main" id="{57F4558A-5A12-7B30-B29B-705E3D37C73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4800" b="0" i="0">
                <a:latin typeface="Inter" panose="02000503000000020004" pitchFamily="2" charset="0"/>
                <a:ea typeface="Inter" panose="02000503000000020004" pitchFamily="2" charset="0"/>
              </a:defRPr>
            </a:lvl1pPr>
          </a:lstStyle>
          <a:p>
            <a:pPr lvl="0"/>
            <a:r>
              <a:rPr lang="en-US"/>
              <a:t>Medium size text: Inter / Regular 48pt</a:t>
            </a:r>
          </a:p>
        </p:txBody>
      </p:sp>
    </p:spTree>
    <p:extLst>
      <p:ext uri="{BB962C8B-B14F-4D97-AF65-F5344CB8AC3E}">
        <p14:creationId xmlns:p14="http://schemas.microsoft.com/office/powerpoint/2010/main" val="3866502049"/>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 Large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4">
            <a:extLst>
              <a:ext uri="{FF2B5EF4-FFF2-40B4-BE49-F238E27FC236}">
                <a16:creationId xmlns:a16="http://schemas.microsoft.com/office/drawing/2014/main" id="{79FF03C3-3F14-4F3C-8F04-622273ACBE09}"/>
              </a:ext>
            </a:extLst>
          </p:cNvPr>
          <p:cNvSpPr>
            <a:spLocks noGrp="1"/>
          </p:cNvSpPr>
          <p:nvPr>
            <p:ph type="body" sz="quarter" idx="22" hasCustomPrompt="1"/>
          </p:nvPr>
        </p:nvSpPr>
        <p:spPr>
          <a:xfrm>
            <a:off x="788680" y="3796188"/>
            <a:ext cx="14920602" cy="6801154"/>
          </a:xfrm>
          <a:prstGeom prst="rect">
            <a:avLst/>
          </a:prstGeom>
        </p:spPr>
        <p:txBody>
          <a:bodyPr/>
          <a:lstStyle>
            <a:lvl1pPr marL="0" indent="0">
              <a:lnSpc>
                <a:spcPct val="100000"/>
              </a:lnSpc>
              <a:spcBef>
                <a:spcPts val="2000"/>
              </a:spcBef>
              <a:buNone/>
              <a:defRPr sz="8000" b="1" i="0" spc="-150" baseline="0">
                <a:latin typeface="Inter" panose="02000503000000020004" pitchFamily="2" charset="0"/>
                <a:ea typeface="Inter" panose="02000503000000020004" pitchFamily="2" charset="0"/>
                <a:cs typeface="Inter" panose="02000503000000020004" pitchFamily="2" charset="0"/>
              </a:defRPr>
            </a:lvl1pPr>
            <a:lvl2pPr marL="914400" indent="0">
              <a:buNone/>
              <a:defRPr sz="2000" b="0" i="0">
                <a:latin typeface="Söhne" panose="020B0503030202060203" pitchFamily="34" charset="77"/>
              </a:defRPr>
            </a:lvl2pPr>
            <a:lvl3pPr marL="1828800" indent="0">
              <a:buNone/>
              <a:defRPr sz="2000" b="0" i="0">
                <a:latin typeface="Söhne" panose="020B0503030202060203" pitchFamily="34" charset="77"/>
              </a:defRPr>
            </a:lvl3pPr>
            <a:lvl4pPr marL="2743200" indent="0">
              <a:buNone/>
              <a:defRPr sz="2000" b="0" i="0">
                <a:latin typeface="Söhne" panose="020B0503030202060203" pitchFamily="34" charset="77"/>
              </a:defRPr>
            </a:lvl4pPr>
            <a:lvl5pPr marL="3657600" indent="0">
              <a:buNone/>
              <a:defRPr sz="2000" b="0" i="0">
                <a:latin typeface="Söhne" panose="020B0503030202060203" pitchFamily="34" charset="77"/>
              </a:defRPr>
            </a:lvl5pPr>
          </a:lstStyle>
          <a:p>
            <a:pPr lvl="0"/>
            <a:r>
              <a:rPr lang="en-US"/>
              <a:t>Large Size Text:</a:t>
            </a:r>
            <a:br>
              <a:rPr lang="en-US"/>
            </a:br>
            <a:r>
              <a:rPr lang="en-US"/>
              <a:t>Inter / Bold / 80pt</a:t>
            </a:r>
          </a:p>
        </p:txBody>
      </p:sp>
    </p:spTree>
    <p:extLst>
      <p:ext uri="{BB962C8B-B14F-4D97-AF65-F5344CB8AC3E}">
        <p14:creationId xmlns:p14="http://schemas.microsoft.com/office/powerpoint/2010/main" val="460445515"/>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 Large Text-Graphic-0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87B1F8F-5135-660A-8696-ADDE32F4E55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587" y="0"/>
            <a:ext cx="24385588"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4">
            <a:extLst>
              <a:ext uri="{FF2B5EF4-FFF2-40B4-BE49-F238E27FC236}">
                <a16:creationId xmlns:a16="http://schemas.microsoft.com/office/drawing/2014/main" id="{79FF03C3-3F14-4F3C-8F04-622273ACBE09}"/>
              </a:ext>
            </a:extLst>
          </p:cNvPr>
          <p:cNvSpPr>
            <a:spLocks noGrp="1"/>
          </p:cNvSpPr>
          <p:nvPr>
            <p:ph type="body" sz="quarter" idx="22" hasCustomPrompt="1"/>
          </p:nvPr>
        </p:nvSpPr>
        <p:spPr>
          <a:xfrm>
            <a:off x="788680" y="3796188"/>
            <a:ext cx="14920602" cy="6801154"/>
          </a:xfrm>
          <a:prstGeom prst="rect">
            <a:avLst/>
          </a:prstGeom>
        </p:spPr>
        <p:txBody>
          <a:bodyPr/>
          <a:lstStyle>
            <a:lvl1pPr marL="0" indent="0">
              <a:lnSpc>
                <a:spcPct val="100000"/>
              </a:lnSpc>
              <a:spcBef>
                <a:spcPts val="2000"/>
              </a:spcBef>
              <a:buNone/>
              <a:defRPr sz="8000" b="1" i="0" spc="-150" baseline="0">
                <a:latin typeface="Inter" panose="02000503000000020004" pitchFamily="2" charset="0"/>
                <a:ea typeface="Inter" panose="02000503000000020004" pitchFamily="2" charset="0"/>
                <a:cs typeface="Inter" panose="02000503000000020004" pitchFamily="2" charset="0"/>
              </a:defRPr>
            </a:lvl1pPr>
            <a:lvl2pPr marL="914400" indent="0">
              <a:buNone/>
              <a:defRPr sz="2000" b="0" i="0">
                <a:latin typeface="Söhne" panose="020B0503030202060203" pitchFamily="34" charset="77"/>
              </a:defRPr>
            </a:lvl2pPr>
            <a:lvl3pPr marL="1828800" indent="0">
              <a:buNone/>
              <a:defRPr sz="2000" b="0" i="0">
                <a:latin typeface="Söhne" panose="020B0503030202060203" pitchFamily="34" charset="77"/>
              </a:defRPr>
            </a:lvl3pPr>
            <a:lvl4pPr marL="2743200" indent="0">
              <a:buNone/>
              <a:defRPr sz="2000" b="0" i="0">
                <a:latin typeface="Söhne" panose="020B0503030202060203" pitchFamily="34" charset="77"/>
              </a:defRPr>
            </a:lvl4pPr>
            <a:lvl5pPr marL="3657600" indent="0">
              <a:buNone/>
              <a:defRPr sz="2000" b="0" i="0">
                <a:latin typeface="Söhne" panose="020B0503030202060203" pitchFamily="34" charset="77"/>
              </a:defRPr>
            </a:lvl5pPr>
          </a:lstStyle>
          <a:p>
            <a:pPr lvl="0"/>
            <a:r>
              <a:rPr lang="en-US"/>
              <a:t>Large Size Text:</a:t>
            </a:r>
            <a:br>
              <a:rPr lang="en-US"/>
            </a:br>
            <a:r>
              <a:rPr lang="en-US"/>
              <a:t>Inter / Bold / 80pt</a:t>
            </a:r>
          </a:p>
        </p:txBody>
      </p:sp>
    </p:spTree>
    <p:extLst>
      <p:ext uri="{BB962C8B-B14F-4D97-AF65-F5344CB8AC3E}">
        <p14:creationId xmlns:p14="http://schemas.microsoft.com/office/powerpoint/2010/main" val="3551741202"/>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 Large Text-Graphic-0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D45247-D7D7-C232-36EB-2D33737DB3E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587" y="0"/>
            <a:ext cx="24385587"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4">
            <a:extLst>
              <a:ext uri="{FF2B5EF4-FFF2-40B4-BE49-F238E27FC236}">
                <a16:creationId xmlns:a16="http://schemas.microsoft.com/office/drawing/2014/main" id="{79FF03C3-3F14-4F3C-8F04-622273ACBE09}"/>
              </a:ext>
            </a:extLst>
          </p:cNvPr>
          <p:cNvSpPr>
            <a:spLocks noGrp="1"/>
          </p:cNvSpPr>
          <p:nvPr>
            <p:ph type="body" sz="quarter" idx="22" hasCustomPrompt="1"/>
          </p:nvPr>
        </p:nvSpPr>
        <p:spPr>
          <a:xfrm>
            <a:off x="788680" y="3796188"/>
            <a:ext cx="14920602" cy="6801154"/>
          </a:xfrm>
          <a:prstGeom prst="rect">
            <a:avLst/>
          </a:prstGeom>
        </p:spPr>
        <p:txBody>
          <a:bodyPr/>
          <a:lstStyle>
            <a:lvl1pPr marL="0" indent="0">
              <a:lnSpc>
                <a:spcPct val="100000"/>
              </a:lnSpc>
              <a:spcBef>
                <a:spcPts val="2000"/>
              </a:spcBef>
              <a:buNone/>
              <a:defRPr sz="8000" b="1" i="0" spc="-150" baseline="0">
                <a:latin typeface="Inter" panose="02000503000000020004" pitchFamily="2" charset="0"/>
                <a:ea typeface="Inter" panose="02000503000000020004" pitchFamily="2" charset="0"/>
                <a:cs typeface="Inter" panose="02000503000000020004" pitchFamily="2" charset="0"/>
              </a:defRPr>
            </a:lvl1pPr>
            <a:lvl2pPr marL="914400" indent="0">
              <a:buNone/>
              <a:defRPr sz="2000" b="0" i="0">
                <a:latin typeface="Söhne" panose="020B0503030202060203" pitchFamily="34" charset="77"/>
              </a:defRPr>
            </a:lvl2pPr>
            <a:lvl3pPr marL="1828800" indent="0">
              <a:buNone/>
              <a:defRPr sz="2000" b="0" i="0">
                <a:latin typeface="Söhne" panose="020B0503030202060203" pitchFamily="34" charset="77"/>
              </a:defRPr>
            </a:lvl3pPr>
            <a:lvl4pPr marL="2743200" indent="0">
              <a:buNone/>
              <a:defRPr sz="2000" b="0" i="0">
                <a:latin typeface="Söhne" panose="020B0503030202060203" pitchFamily="34" charset="77"/>
              </a:defRPr>
            </a:lvl4pPr>
            <a:lvl5pPr marL="3657600" indent="0">
              <a:buNone/>
              <a:defRPr sz="2000" b="0" i="0">
                <a:latin typeface="Söhne" panose="020B0503030202060203" pitchFamily="34" charset="77"/>
              </a:defRPr>
            </a:lvl5pPr>
          </a:lstStyle>
          <a:p>
            <a:pPr lvl="0"/>
            <a:r>
              <a:rPr lang="en-US"/>
              <a:t>Large Size Text:</a:t>
            </a:r>
            <a:br>
              <a:rPr lang="en-US"/>
            </a:br>
            <a:r>
              <a:rPr lang="en-US"/>
              <a:t>Inter / Bold / 80pt</a:t>
            </a:r>
          </a:p>
        </p:txBody>
      </p:sp>
    </p:spTree>
    <p:extLst>
      <p:ext uri="{BB962C8B-B14F-4D97-AF65-F5344CB8AC3E}">
        <p14:creationId xmlns:p14="http://schemas.microsoft.com/office/powerpoint/2010/main" val="3798731600"/>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 Large Text-Graphic-03">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9AE21D-C4D2-BBAC-29C0-2C4D7F93100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6563976" y="1"/>
            <a:ext cx="7823199" cy="1371599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4">
            <a:extLst>
              <a:ext uri="{FF2B5EF4-FFF2-40B4-BE49-F238E27FC236}">
                <a16:creationId xmlns:a16="http://schemas.microsoft.com/office/drawing/2014/main" id="{79FF03C3-3F14-4F3C-8F04-622273ACBE09}"/>
              </a:ext>
            </a:extLst>
          </p:cNvPr>
          <p:cNvSpPr>
            <a:spLocks noGrp="1"/>
          </p:cNvSpPr>
          <p:nvPr>
            <p:ph type="body" sz="quarter" idx="22" hasCustomPrompt="1"/>
          </p:nvPr>
        </p:nvSpPr>
        <p:spPr>
          <a:xfrm>
            <a:off x="788680" y="3796188"/>
            <a:ext cx="14920602" cy="6801154"/>
          </a:xfrm>
          <a:prstGeom prst="rect">
            <a:avLst/>
          </a:prstGeom>
        </p:spPr>
        <p:txBody>
          <a:bodyPr/>
          <a:lstStyle>
            <a:lvl1pPr marL="0" indent="0">
              <a:lnSpc>
                <a:spcPct val="100000"/>
              </a:lnSpc>
              <a:spcBef>
                <a:spcPts val="2000"/>
              </a:spcBef>
              <a:buNone/>
              <a:defRPr sz="8000" b="1" i="0" spc="-150" baseline="0">
                <a:latin typeface="Inter" panose="02000503000000020004" pitchFamily="2" charset="0"/>
                <a:ea typeface="Inter" panose="02000503000000020004" pitchFamily="2" charset="0"/>
                <a:cs typeface="Inter" panose="02000503000000020004" pitchFamily="2" charset="0"/>
              </a:defRPr>
            </a:lvl1pPr>
            <a:lvl2pPr marL="914400" indent="0">
              <a:buNone/>
              <a:defRPr sz="2000" b="0" i="0">
                <a:latin typeface="Söhne" panose="020B0503030202060203" pitchFamily="34" charset="77"/>
              </a:defRPr>
            </a:lvl2pPr>
            <a:lvl3pPr marL="1828800" indent="0">
              <a:buNone/>
              <a:defRPr sz="2000" b="0" i="0">
                <a:latin typeface="Söhne" panose="020B0503030202060203" pitchFamily="34" charset="77"/>
              </a:defRPr>
            </a:lvl3pPr>
            <a:lvl4pPr marL="2743200" indent="0">
              <a:buNone/>
              <a:defRPr sz="2000" b="0" i="0">
                <a:latin typeface="Söhne" panose="020B0503030202060203" pitchFamily="34" charset="77"/>
              </a:defRPr>
            </a:lvl4pPr>
            <a:lvl5pPr marL="3657600" indent="0">
              <a:buNone/>
              <a:defRPr sz="2000" b="0" i="0">
                <a:latin typeface="Söhne" panose="020B0503030202060203" pitchFamily="34" charset="77"/>
              </a:defRPr>
            </a:lvl5pPr>
          </a:lstStyle>
          <a:p>
            <a:pPr lvl="0"/>
            <a:r>
              <a:rPr lang="en-US"/>
              <a:t>Large Size Text:</a:t>
            </a:r>
            <a:br>
              <a:rPr lang="en-US"/>
            </a:br>
            <a:r>
              <a:rPr lang="en-US"/>
              <a:t>Inter / Bold / 80pt</a:t>
            </a:r>
          </a:p>
        </p:txBody>
      </p:sp>
    </p:spTree>
    <p:extLst>
      <p:ext uri="{BB962C8B-B14F-4D97-AF65-F5344CB8AC3E}">
        <p14:creationId xmlns:p14="http://schemas.microsoft.com/office/powerpoint/2010/main" val="3941495689"/>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 Large Text-Graphic-04">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3A30E70-78C9-6B7C-E3F5-A3895AFA44F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8355733" y="0"/>
            <a:ext cx="6031442" cy="1372322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4">
            <a:extLst>
              <a:ext uri="{FF2B5EF4-FFF2-40B4-BE49-F238E27FC236}">
                <a16:creationId xmlns:a16="http://schemas.microsoft.com/office/drawing/2014/main" id="{79FF03C3-3F14-4F3C-8F04-622273ACBE09}"/>
              </a:ext>
            </a:extLst>
          </p:cNvPr>
          <p:cNvSpPr>
            <a:spLocks noGrp="1"/>
          </p:cNvSpPr>
          <p:nvPr>
            <p:ph type="body" sz="quarter" idx="22" hasCustomPrompt="1"/>
          </p:nvPr>
        </p:nvSpPr>
        <p:spPr>
          <a:xfrm>
            <a:off x="788680" y="3796188"/>
            <a:ext cx="14920602" cy="6801154"/>
          </a:xfrm>
          <a:prstGeom prst="rect">
            <a:avLst/>
          </a:prstGeom>
        </p:spPr>
        <p:txBody>
          <a:bodyPr/>
          <a:lstStyle>
            <a:lvl1pPr marL="0" indent="0">
              <a:lnSpc>
                <a:spcPct val="100000"/>
              </a:lnSpc>
              <a:spcBef>
                <a:spcPts val="2000"/>
              </a:spcBef>
              <a:buNone/>
              <a:defRPr sz="8000" b="1" i="0" spc="-150" baseline="0">
                <a:latin typeface="Inter" panose="02000503000000020004" pitchFamily="2" charset="0"/>
                <a:ea typeface="Inter" panose="02000503000000020004" pitchFamily="2" charset="0"/>
                <a:cs typeface="Inter" panose="02000503000000020004" pitchFamily="2" charset="0"/>
              </a:defRPr>
            </a:lvl1pPr>
            <a:lvl2pPr marL="914400" indent="0">
              <a:buNone/>
              <a:defRPr sz="2000" b="0" i="0">
                <a:latin typeface="Söhne" panose="020B0503030202060203" pitchFamily="34" charset="77"/>
              </a:defRPr>
            </a:lvl2pPr>
            <a:lvl3pPr marL="1828800" indent="0">
              <a:buNone/>
              <a:defRPr sz="2000" b="0" i="0">
                <a:latin typeface="Söhne" panose="020B0503030202060203" pitchFamily="34" charset="77"/>
              </a:defRPr>
            </a:lvl3pPr>
            <a:lvl4pPr marL="2743200" indent="0">
              <a:buNone/>
              <a:defRPr sz="2000" b="0" i="0">
                <a:latin typeface="Söhne" panose="020B0503030202060203" pitchFamily="34" charset="77"/>
              </a:defRPr>
            </a:lvl4pPr>
            <a:lvl5pPr marL="3657600" indent="0">
              <a:buNone/>
              <a:defRPr sz="2000" b="0" i="0">
                <a:latin typeface="Söhne" panose="020B0503030202060203" pitchFamily="34" charset="77"/>
              </a:defRPr>
            </a:lvl5pPr>
          </a:lstStyle>
          <a:p>
            <a:pPr lvl="0"/>
            <a:r>
              <a:rPr lang="en-US"/>
              <a:t>Large Size Text:</a:t>
            </a:r>
            <a:br>
              <a:rPr lang="en-US"/>
            </a:br>
            <a:r>
              <a:rPr lang="en-US"/>
              <a:t>Inter / Bold / 80pt</a:t>
            </a:r>
          </a:p>
        </p:txBody>
      </p:sp>
    </p:spTree>
    <p:extLst>
      <p:ext uri="{BB962C8B-B14F-4D97-AF65-F5344CB8AC3E}">
        <p14:creationId xmlns:p14="http://schemas.microsoft.com/office/powerpoint/2010/main" val="4176447902"/>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 X-Large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7" name="Text Placeholder 14">
            <a:extLst>
              <a:ext uri="{FF2B5EF4-FFF2-40B4-BE49-F238E27FC236}">
                <a16:creationId xmlns:a16="http://schemas.microsoft.com/office/drawing/2014/main" id="{BAF616C6-03B2-9679-B692-0FF48DAF1109}"/>
              </a:ext>
            </a:extLst>
          </p:cNvPr>
          <p:cNvSpPr>
            <a:spLocks noGrp="1"/>
          </p:cNvSpPr>
          <p:nvPr>
            <p:ph type="body" sz="quarter" idx="13" hasCustomPrompt="1"/>
          </p:nvPr>
        </p:nvSpPr>
        <p:spPr>
          <a:xfrm>
            <a:off x="775319" y="2866290"/>
            <a:ext cx="20790869" cy="7731052"/>
          </a:xfrm>
          <a:prstGeom prst="rect">
            <a:avLst/>
          </a:prstGeom>
        </p:spPr>
        <p:txBody>
          <a:bodyPr anchor="t" anchorCtr="0"/>
          <a:lstStyle>
            <a:lvl1pPr marL="0" indent="0">
              <a:lnSpc>
                <a:spcPct val="95000"/>
              </a:lnSpc>
              <a:buNone/>
              <a:defRPr sz="12000" b="1" i="0" spc="-2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X-Large Text: </a:t>
            </a:r>
            <a:br>
              <a:rPr lang="en-US"/>
            </a:br>
            <a:r>
              <a:rPr lang="en-US"/>
              <a:t>Inter / Bold / 120pt</a:t>
            </a:r>
          </a:p>
        </p:txBody>
      </p:sp>
    </p:spTree>
    <p:extLst>
      <p:ext uri="{BB962C8B-B14F-4D97-AF65-F5344CB8AC3E}">
        <p14:creationId xmlns:p14="http://schemas.microsoft.com/office/powerpoint/2010/main" val="2520495485"/>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6696" userDrawn="1">
          <p15:clr>
            <a:srgbClr val="FBAE40"/>
          </p15:clr>
        </p15:guide>
        <p15:guide id="3" pos="1358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LG - Normal Text with Titles">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12">
            <a:extLst>
              <a:ext uri="{FF2B5EF4-FFF2-40B4-BE49-F238E27FC236}">
                <a16:creationId xmlns:a16="http://schemas.microsoft.com/office/drawing/2014/main" id="{3BBFB694-02A8-8C3A-5A15-6F4470D9012E}"/>
              </a:ext>
            </a:extLst>
          </p:cNvPr>
          <p:cNvSpPr>
            <a:spLocks noGrp="1"/>
          </p:cNvSpPr>
          <p:nvPr>
            <p:ph type="body" sz="quarter" idx="38" hasCustomPrompt="1"/>
          </p:nvPr>
        </p:nvSpPr>
        <p:spPr>
          <a:xfrm>
            <a:off x="12044418" y="3795713"/>
            <a:ext cx="5522913" cy="796925"/>
          </a:xfrm>
          <a:prstGeom prst="rect">
            <a:avLst/>
          </a:prstGeom>
        </p:spPr>
        <p:txBody>
          <a:bodyPr anchor="b" anchorCtr="0"/>
          <a:lstStyle>
            <a:lvl1pPr marL="0" indent="0">
              <a:lnSpc>
                <a:spcPts val="3300"/>
              </a:lnSpc>
              <a:buNone/>
              <a:defRPr sz="2800" b="0" i="0">
                <a:latin typeface="Inter" panose="02000503000000020004" pitchFamily="2" charset="0"/>
                <a:ea typeface="Inter" panose="02000503000000020004" pitchFamily="2" charset="0"/>
              </a:defRPr>
            </a:lvl1pPr>
            <a:lvl2pPr marL="914400" indent="0">
              <a:buNone/>
              <a:defRPr sz="2600" b="1" i="0">
                <a:latin typeface="Inter" panose="02000503000000020004" pitchFamily="2" charset="0"/>
                <a:ea typeface="Inter" panose="02000503000000020004" pitchFamily="2" charset="0"/>
              </a:defRPr>
            </a:lvl2pPr>
            <a:lvl3pPr marL="1828800" indent="0">
              <a:buNone/>
              <a:defRPr sz="2600" b="1" i="0">
                <a:latin typeface="Inter" panose="02000503000000020004" pitchFamily="2" charset="0"/>
                <a:ea typeface="Inter" panose="02000503000000020004" pitchFamily="2" charset="0"/>
              </a:defRPr>
            </a:lvl3pPr>
            <a:lvl4pPr marL="2743200" indent="0">
              <a:buNone/>
              <a:defRPr sz="2600" b="1" i="0">
                <a:latin typeface="Inter" panose="02000503000000020004" pitchFamily="2" charset="0"/>
                <a:ea typeface="Inter" panose="02000503000000020004" pitchFamily="2" charset="0"/>
              </a:defRPr>
            </a:lvl4pPr>
            <a:lvl5pPr marL="3657600" indent="0">
              <a:buNone/>
              <a:defRPr sz="2600" b="1" i="0">
                <a:latin typeface="Inter" panose="02000503000000020004" pitchFamily="2" charset="0"/>
                <a:ea typeface="Inter" panose="02000503000000020004" pitchFamily="2" charset="0"/>
              </a:defRPr>
            </a:lvl5pPr>
          </a:lstStyle>
          <a:p>
            <a:pPr lvl="0"/>
            <a:r>
              <a:rPr lang="en-US"/>
              <a:t>Column Title</a:t>
            </a:r>
          </a:p>
        </p:txBody>
      </p:sp>
      <p:sp>
        <p:nvSpPr>
          <p:cNvPr id="8" name="Text Placeholder 12">
            <a:extLst>
              <a:ext uri="{FF2B5EF4-FFF2-40B4-BE49-F238E27FC236}">
                <a16:creationId xmlns:a16="http://schemas.microsoft.com/office/drawing/2014/main" id="{78FFB998-E681-C65F-1C91-9390A8B07E6E}"/>
              </a:ext>
            </a:extLst>
          </p:cNvPr>
          <p:cNvSpPr>
            <a:spLocks noGrp="1"/>
          </p:cNvSpPr>
          <p:nvPr>
            <p:ph type="body" sz="quarter" idx="39" hasCustomPrompt="1"/>
          </p:nvPr>
        </p:nvSpPr>
        <p:spPr>
          <a:xfrm>
            <a:off x="770773" y="3795713"/>
            <a:ext cx="5522913" cy="796925"/>
          </a:xfrm>
          <a:prstGeom prst="rect">
            <a:avLst/>
          </a:prstGeom>
          <a:ln>
            <a:noFill/>
          </a:ln>
        </p:spPr>
        <p:txBody>
          <a:bodyPr anchor="b" anchorCtr="0"/>
          <a:lstStyle>
            <a:lvl1pPr marL="0" indent="0">
              <a:lnSpc>
                <a:spcPts val="3300"/>
              </a:lnSpc>
              <a:buNone/>
              <a:defRPr sz="2800" b="0" i="0">
                <a:latin typeface="Inter" panose="02000503000000020004" pitchFamily="2" charset="0"/>
                <a:ea typeface="Inter" panose="02000503000000020004" pitchFamily="2" charset="0"/>
              </a:defRPr>
            </a:lvl1pPr>
            <a:lvl2pPr marL="914400" indent="0">
              <a:buNone/>
              <a:defRPr sz="2600" b="1" i="0">
                <a:latin typeface="Inter" panose="02000503000000020004" pitchFamily="2" charset="0"/>
                <a:ea typeface="Inter" panose="02000503000000020004" pitchFamily="2" charset="0"/>
              </a:defRPr>
            </a:lvl2pPr>
            <a:lvl3pPr marL="1828800" indent="0">
              <a:buNone/>
              <a:defRPr sz="2600" b="1" i="0">
                <a:latin typeface="Inter" panose="02000503000000020004" pitchFamily="2" charset="0"/>
                <a:ea typeface="Inter" panose="02000503000000020004" pitchFamily="2" charset="0"/>
              </a:defRPr>
            </a:lvl3pPr>
            <a:lvl4pPr marL="2743200" indent="0">
              <a:buNone/>
              <a:defRPr sz="2600" b="1" i="0">
                <a:latin typeface="Inter" panose="02000503000000020004" pitchFamily="2" charset="0"/>
                <a:ea typeface="Inter" panose="02000503000000020004" pitchFamily="2" charset="0"/>
              </a:defRPr>
            </a:lvl4pPr>
            <a:lvl5pPr marL="3657600" indent="0">
              <a:buNone/>
              <a:defRPr sz="2600" b="1" i="0">
                <a:latin typeface="Inter" panose="02000503000000020004" pitchFamily="2" charset="0"/>
                <a:ea typeface="Inter" panose="02000503000000020004" pitchFamily="2" charset="0"/>
              </a:defRPr>
            </a:lvl5pPr>
          </a:lstStyle>
          <a:p>
            <a:pPr lvl="0"/>
            <a:r>
              <a:rPr lang="en-US"/>
              <a:t>Column Title</a:t>
            </a:r>
          </a:p>
        </p:txBody>
      </p:sp>
      <p:cxnSp>
        <p:nvCxnSpPr>
          <p:cNvPr id="9" name="Straight Connector 8">
            <a:extLst>
              <a:ext uri="{FF2B5EF4-FFF2-40B4-BE49-F238E27FC236}">
                <a16:creationId xmlns:a16="http://schemas.microsoft.com/office/drawing/2014/main" id="{14F2723E-D9BD-E82B-BA9A-974C2FD17E85}"/>
              </a:ext>
            </a:extLst>
          </p:cNvPr>
          <p:cNvCxnSpPr>
            <a:cxnSpLocks/>
          </p:cNvCxnSpPr>
          <p:nvPr userDrawn="1"/>
        </p:nvCxnSpPr>
        <p:spPr>
          <a:xfrm>
            <a:off x="763588" y="4671475"/>
            <a:ext cx="8229583"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F370581-1DCE-35B6-59A8-F0064AED4C34}"/>
              </a:ext>
            </a:extLst>
          </p:cNvPr>
          <p:cNvCxnSpPr>
            <a:cxnSpLocks/>
          </p:cNvCxnSpPr>
          <p:nvPr userDrawn="1"/>
        </p:nvCxnSpPr>
        <p:spPr>
          <a:xfrm>
            <a:off x="12044418" y="4671475"/>
            <a:ext cx="8232638"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sp>
        <p:nvSpPr>
          <p:cNvPr id="12" name="Text Placeholder 13">
            <a:extLst>
              <a:ext uri="{FF2B5EF4-FFF2-40B4-BE49-F238E27FC236}">
                <a16:creationId xmlns:a16="http://schemas.microsoft.com/office/drawing/2014/main" id="{1D0A935D-2E0A-C6C3-9F0A-704CBE060478}"/>
              </a:ext>
            </a:extLst>
          </p:cNvPr>
          <p:cNvSpPr>
            <a:spLocks noGrp="1"/>
          </p:cNvSpPr>
          <p:nvPr>
            <p:ph type="body" sz="quarter" idx="35" hasCustomPrompt="1"/>
          </p:nvPr>
        </p:nvSpPr>
        <p:spPr>
          <a:xfrm>
            <a:off x="774700" y="4737564"/>
            <a:ext cx="10584614" cy="599550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
        <p:nvSpPr>
          <p:cNvPr id="13" name="Text Placeholder 13">
            <a:extLst>
              <a:ext uri="{FF2B5EF4-FFF2-40B4-BE49-F238E27FC236}">
                <a16:creationId xmlns:a16="http://schemas.microsoft.com/office/drawing/2014/main" id="{3DC22E16-007D-2B24-8645-F948EDB2FCAE}"/>
              </a:ext>
            </a:extLst>
          </p:cNvPr>
          <p:cNvSpPr>
            <a:spLocks noGrp="1"/>
          </p:cNvSpPr>
          <p:nvPr>
            <p:ph type="body" sz="quarter" idx="40" hasCustomPrompt="1"/>
          </p:nvPr>
        </p:nvSpPr>
        <p:spPr>
          <a:xfrm>
            <a:off x="12048374" y="4737564"/>
            <a:ext cx="10584614" cy="599550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610305556"/>
      </p:ext>
    </p:extLst>
  </p:cSld>
  <p:clrMapOvr>
    <a:masterClrMapping/>
  </p:clrMapOvr>
  <p:extLst>
    <p:ext uri="{DCECCB84-F9BA-43D5-87BE-67443E8EF086}">
      <p15:sldGuideLst xmlns:p15="http://schemas.microsoft.com/office/powerpoint/2012/main">
        <p15:guide id="1" orient="horz" pos="2376" userDrawn="1">
          <p15:clr>
            <a:srgbClr val="FBAE40"/>
          </p15:clr>
        </p15:guide>
        <p15:guide id="2" orient="horz" pos="6768" userDrawn="1">
          <p15:clr>
            <a:srgbClr val="FBAE40"/>
          </p15:clr>
        </p15:guide>
        <p15:guide id="3" pos="7177" userDrawn="1">
          <p15:clr>
            <a:srgbClr val="FBAE40"/>
          </p15:clr>
        </p15:guide>
        <p15:guide id="4" pos="7585" userDrawn="1">
          <p15:clr>
            <a:srgbClr val="FBAE40"/>
          </p15:clr>
        </p15:guide>
        <p15:guide id="5" pos="142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bg>
      <p:bgPr>
        <a:solidFill>
          <a:srgbClr val="000C41"/>
        </a:solidFill>
        <a:effectLst/>
      </p:bgPr>
    </p:bg>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FF860454-A723-2F7D-DA2F-A3696FEA9AAC}"/>
              </a:ext>
            </a:extLst>
          </p:cNvPr>
          <p:cNvSpPr>
            <a:spLocks noGrp="1"/>
          </p:cNvSpPr>
          <p:nvPr>
            <p:ph type="body" sz="quarter" idx="13" hasCustomPrompt="1"/>
          </p:nvPr>
        </p:nvSpPr>
        <p:spPr>
          <a:xfrm>
            <a:off x="775319" y="4411330"/>
            <a:ext cx="13716000" cy="2924910"/>
          </a:xfrm>
          <a:prstGeom prst="rect">
            <a:avLst/>
          </a:prstGeom>
        </p:spPr>
        <p:txBody>
          <a:bodyPr/>
          <a:lstStyle>
            <a:lvl1pPr marL="0" indent="0">
              <a:lnSpc>
                <a:spcPts val="8900"/>
              </a:lnSpc>
              <a:spcBef>
                <a:spcPts val="2000"/>
              </a:spcBef>
              <a:buNone/>
              <a:defRPr sz="8000" b="1" i="0" spc="-150" baseline="0">
                <a:solidFill>
                  <a:schemeClr val="bg1"/>
                </a:solidFill>
                <a:latin typeface="Inter" panose="02000503000000020004" pitchFamily="2" charset="0"/>
                <a:ea typeface="Inter" panose="02000503000000020004" pitchFamily="2" charset="0"/>
                <a:cs typeface="Inter" panose="02000503000000020004" pitchFamily="2" charset="0"/>
              </a:defRPr>
            </a:lvl1pPr>
            <a:lvl2pPr>
              <a:defRPr sz="8000" b="0" i="0">
                <a:latin typeface="Söhne Kräftig" panose="020B0503030202060203" pitchFamily="34" charset="77"/>
              </a:defRPr>
            </a:lvl2pPr>
            <a:lvl3pPr>
              <a:defRPr sz="8000" b="0" i="0">
                <a:latin typeface="Söhne Kräftig" panose="020B0503030202060203" pitchFamily="34" charset="77"/>
              </a:defRPr>
            </a:lvl3pPr>
            <a:lvl4pPr>
              <a:defRPr sz="8000" b="0" i="0">
                <a:latin typeface="Söhne Kräftig" panose="020B0503030202060203" pitchFamily="34" charset="77"/>
              </a:defRPr>
            </a:lvl4pPr>
            <a:lvl5pPr>
              <a:defRPr sz="8000" b="0" i="0">
                <a:latin typeface="Söhne Kräftig" panose="020B0503030202060203" pitchFamily="34" charset="77"/>
              </a:defRPr>
            </a:lvl5pPr>
          </a:lstStyle>
          <a:p>
            <a:pPr lvl="0"/>
            <a:r>
              <a:rPr lang="en-US"/>
              <a:t>Section title</a:t>
            </a:r>
          </a:p>
        </p:txBody>
      </p:sp>
      <p:pic>
        <p:nvPicPr>
          <p:cNvPr id="11" name="Picture 10" descr="Mississippi Department of Education logo">
            <a:extLst>
              <a:ext uri="{FF2B5EF4-FFF2-40B4-BE49-F238E27FC236}">
                <a16:creationId xmlns:a16="http://schemas.microsoft.com/office/drawing/2014/main" id="{AD58E870-76CE-F4CB-6744-B37B417D3629}"/>
              </a:ext>
            </a:extLst>
          </p:cNvPr>
          <p:cNvPicPr>
            <a:picLocks noChangeAspect="1"/>
          </p:cNvPicPr>
          <p:nvPr userDrawn="1"/>
        </p:nvPicPr>
        <p:blipFill>
          <a:blip r:embed="rId2"/>
          <a:srcRect/>
          <a:stretch/>
        </p:blipFill>
        <p:spPr>
          <a:xfrm>
            <a:off x="775319" y="12264026"/>
            <a:ext cx="2231136" cy="79535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6530B07-1DD5-8D47-8742-783059946D17}" type="slidenum">
              <a:rPr lang="en-US" smtClean="0"/>
              <a:pPr/>
              <a:t>‹#›</a:t>
            </a:fld>
            <a:endParaRPr lang="en-US"/>
          </a:p>
        </p:txBody>
      </p:sp>
    </p:spTree>
    <p:extLst>
      <p:ext uri="{BB962C8B-B14F-4D97-AF65-F5344CB8AC3E}">
        <p14:creationId xmlns:p14="http://schemas.microsoft.com/office/powerpoint/2010/main" val="2738856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LG - Normal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D7D6AFB7-FB02-F6A5-FD18-AD593DC6495C}"/>
              </a:ext>
            </a:extLst>
          </p:cNvPr>
          <p:cNvSpPr>
            <a:spLocks noGrp="1"/>
          </p:cNvSpPr>
          <p:nvPr>
            <p:ph type="body" sz="quarter" idx="35" hasCustomPrompt="1"/>
          </p:nvPr>
        </p:nvSpPr>
        <p:spPr>
          <a:xfrm>
            <a:off x="774700" y="3771900"/>
            <a:ext cx="10584614" cy="696117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
        <p:nvSpPr>
          <p:cNvPr id="14" name="Text Placeholder 13">
            <a:extLst>
              <a:ext uri="{FF2B5EF4-FFF2-40B4-BE49-F238E27FC236}">
                <a16:creationId xmlns:a16="http://schemas.microsoft.com/office/drawing/2014/main" id="{D88E53F8-9D49-573B-E7CD-212FF2007E8E}"/>
              </a:ext>
            </a:extLst>
          </p:cNvPr>
          <p:cNvSpPr>
            <a:spLocks noGrp="1"/>
          </p:cNvSpPr>
          <p:nvPr>
            <p:ph type="body" sz="quarter" idx="40" hasCustomPrompt="1"/>
          </p:nvPr>
        </p:nvSpPr>
        <p:spPr>
          <a:xfrm>
            <a:off x="12048374" y="3771900"/>
            <a:ext cx="10584614" cy="696117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2219757223"/>
      </p:ext>
    </p:extLst>
  </p:cSld>
  <p:clrMapOvr>
    <a:masterClrMapping/>
  </p:clrMapOvr>
  <p:extLst>
    <p:ext uri="{DCECCB84-F9BA-43D5-87BE-67443E8EF086}">
      <p15:sldGuideLst xmlns:p15="http://schemas.microsoft.com/office/powerpoint/2012/main">
        <p15:guide id="1" orient="horz" pos="2376" userDrawn="1">
          <p15:clr>
            <a:srgbClr val="FBAE40"/>
          </p15:clr>
        </p15:guide>
        <p15:guide id="2" orient="horz" pos="6768" userDrawn="1">
          <p15:clr>
            <a:srgbClr val="FBAE40"/>
          </p15:clr>
        </p15:guide>
        <p15:guide id="3" pos="7177" userDrawn="1">
          <p15:clr>
            <a:srgbClr val="FBAE40"/>
          </p15:clr>
        </p15:guide>
        <p15:guide id="4" pos="7585" userDrawn="1">
          <p15:clr>
            <a:srgbClr val="FBAE40"/>
          </p15:clr>
        </p15:guide>
        <p15:guide id="5" pos="1428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 Normal Text with Titles">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12">
            <a:extLst>
              <a:ext uri="{FF2B5EF4-FFF2-40B4-BE49-F238E27FC236}">
                <a16:creationId xmlns:a16="http://schemas.microsoft.com/office/drawing/2014/main" id="{8A607319-0156-43E5-4680-E5F1A28987E8}"/>
              </a:ext>
            </a:extLst>
          </p:cNvPr>
          <p:cNvSpPr>
            <a:spLocks noGrp="1"/>
          </p:cNvSpPr>
          <p:nvPr>
            <p:ph type="body" sz="quarter" idx="38" hasCustomPrompt="1"/>
          </p:nvPr>
        </p:nvSpPr>
        <p:spPr>
          <a:xfrm>
            <a:off x="8527036" y="3795713"/>
            <a:ext cx="5522913" cy="796925"/>
          </a:xfrm>
          <a:prstGeom prst="rect">
            <a:avLst/>
          </a:prstGeom>
        </p:spPr>
        <p:txBody>
          <a:bodyPr anchor="b" anchorCtr="0"/>
          <a:lstStyle>
            <a:lvl1pPr marL="0" indent="0">
              <a:lnSpc>
                <a:spcPts val="3300"/>
              </a:lnSpc>
              <a:buNone/>
              <a:defRPr sz="2400" b="0" i="0">
                <a:latin typeface="Inter" panose="02000503000000020004" pitchFamily="2" charset="0"/>
                <a:ea typeface="Inter" panose="02000503000000020004" pitchFamily="2" charset="0"/>
              </a:defRPr>
            </a:lvl1pPr>
            <a:lvl2pPr marL="914400" indent="0">
              <a:buNone/>
              <a:defRPr sz="2600" b="1" i="0">
                <a:latin typeface="Inter" panose="02000503000000020004" pitchFamily="2" charset="0"/>
                <a:ea typeface="Inter" panose="02000503000000020004" pitchFamily="2" charset="0"/>
              </a:defRPr>
            </a:lvl2pPr>
            <a:lvl3pPr marL="1828800" indent="0">
              <a:buNone/>
              <a:defRPr sz="2600" b="1" i="0">
                <a:latin typeface="Inter" panose="02000503000000020004" pitchFamily="2" charset="0"/>
                <a:ea typeface="Inter" panose="02000503000000020004" pitchFamily="2" charset="0"/>
              </a:defRPr>
            </a:lvl3pPr>
            <a:lvl4pPr marL="2743200" indent="0">
              <a:buNone/>
              <a:defRPr sz="2600" b="1" i="0">
                <a:latin typeface="Inter" panose="02000503000000020004" pitchFamily="2" charset="0"/>
                <a:ea typeface="Inter" panose="02000503000000020004" pitchFamily="2" charset="0"/>
              </a:defRPr>
            </a:lvl4pPr>
            <a:lvl5pPr marL="3657600" indent="0">
              <a:buNone/>
              <a:defRPr sz="2600" b="1" i="0">
                <a:latin typeface="Inter" panose="02000503000000020004" pitchFamily="2" charset="0"/>
                <a:ea typeface="Inter" panose="02000503000000020004" pitchFamily="2" charset="0"/>
              </a:defRPr>
            </a:lvl5pPr>
          </a:lstStyle>
          <a:p>
            <a:pPr lvl="0"/>
            <a:r>
              <a:rPr lang="en-US"/>
              <a:t>Column Title</a:t>
            </a:r>
          </a:p>
        </p:txBody>
      </p:sp>
      <p:sp>
        <p:nvSpPr>
          <p:cNvPr id="8" name="Text Placeholder 12">
            <a:extLst>
              <a:ext uri="{FF2B5EF4-FFF2-40B4-BE49-F238E27FC236}">
                <a16:creationId xmlns:a16="http://schemas.microsoft.com/office/drawing/2014/main" id="{D4B952BD-838B-F547-ACCB-FAF0E6BF2A49}"/>
              </a:ext>
            </a:extLst>
          </p:cNvPr>
          <p:cNvSpPr>
            <a:spLocks noGrp="1"/>
          </p:cNvSpPr>
          <p:nvPr>
            <p:ph type="body" sz="quarter" idx="39" hasCustomPrompt="1"/>
          </p:nvPr>
        </p:nvSpPr>
        <p:spPr>
          <a:xfrm>
            <a:off x="770773" y="3795713"/>
            <a:ext cx="5522913" cy="796925"/>
          </a:xfrm>
          <a:prstGeom prst="rect">
            <a:avLst/>
          </a:prstGeom>
        </p:spPr>
        <p:txBody>
          <a:bodyPr anchor="b" anchorCtr="0"/>
          <a:lstStyle>
            <a:lvl1pPr marL="0" indent="0">
              <a:lnSpc>
                <a:spcPts val="3300"/>
              </a:lnSpc>
              <a:buNone/>
              <a:defRPr sz="2400" b="0" i="0">
                <a:latin typeface="Inter" panose="02000503000000020004" pitchFamily="2" charset="0"/>
                <a:ea typeface="Inter" panose="02000503000000020004" pitchFamily="2" charset="0"/>
              </a:defRPr>
            </a:lvl1pPr>
            <a:lvl2pPr marL="914400" indent="0">
              <a:buNone/>
              <a:defRPr sz="2600" b="1" i="0">
                <a:latin typeface="Inter" panose="02000503000000020004" pitchFamily="2" charset="0"/>
                <a:ea typeface="Inter" panose="02000503000000020004" pitchFamily="2" charset="0"/>
              </a:defRPr>
            </a:lvl2pPr>
            <a:lvl3pPr marL="1828800" indent="0">
              <a:buNone/>
              <a:defRPr sz="2600" b="1" i="0">
                <a:latin typeface="Inter" panose="02000503000000020004" pitchFamily="2" charset="0"/>
                <a:ea typeface="Inter" panose="02000503000000020004" pitchFamily="2" charset="0"/>
              </a:defRPr>
            </a:lvl3pPr>
            <a:lvl4pPr marL="2743200" indent="0">
              <a:buNone/>
              <a:defRPr sz="2600" b="1" i="0">
                <a:latin typeface="Inter" panose="02000503000000020004" pitchFamily="2" charset="0"/>
                <a:ea typeface="Inter" panose="02000503000000020004" pitchFamily="2" charset="0"/>
              </a:defRPr>
            </a:lvl4pPr>
            <a:lvl5pPr marL="3657600" indent="0">
              <a:buNone/>
              <a:defRPr sz="2600" b="1" i="0">
                <a:latin typeface="Inter" panose="02000503000000020004" pitchFamily="2" charset="0"/>
                <a:ea typeface="Inter" panose="02000503000000020004" pitchFamily="2" charset="0"/>
              </a:defRPr>
            </a:lvl5pPr>
          </a:lstStyle>
          <a:p>
            <a:pPr lvl="0"/>
            <a:r>
              <a:rPr lang="en-US"/>
              <a:t>Column Title</a:t>
            </a:r>
          </a:p>
        </p:txBody>
      </p:sp>
      <p:sp>
        <p:nvSpPr>
          <p:cNvPr id="9" name="Text Placeholder 12">
            <a:extLst>
              <a:ext uri="{FF2B5EF4-FFF2-40B4-BE49-F238E27FC236}">
                <a16:creationId xmlns:a16="http://schemas.microsoft.com/office/drawing/2014/main" id="{2096C7FF-847D-235D-2ACC-B736C8C5F6AE}"/>
              </a:ext>
            </a:extLst>
          </p:cNvPr>
          <p:cNvSpPr>
            <a:spLocks noGrp="1"/>
          </p:cNvSpPr>
          <p:nvPr>
            <p:ph type="body" sz="quarter" idx="40" hasCustomPrompt="1"/>
          </p:nvPr>
        </p:nvSpPr>
        <p:spPr>
          <a:xfrm>
            <a:off x="16228537" y="3795713"/>
            <a:ext cx="5522913" cy="796925"/>
          </a:xfrm>
          <a:prstGeom prst="rect">
            <a:avLst/>
          </a:prstGeom>
        </p:spPr>
        <p:txBody>
          <a:bodyPr anchor="b" anchorCtr="0"/>
          <a:lstStyle>
            <a:lvl1pPr marL="0" indent="0">
              <a:lnSpc>
                <a:spcPts val="3300"/>
              </a:lnSpc>
              <a:buNone/>
              <a:defRPr sz="2400" b="0" i="0">
                <a:latin typeface="Inter" panose="02000503000000020004" pitchFamily="2" charset="0"/>
                <a:ea typeface="Inter" panose="02000503000000020004" pitchFamily="2" charset="0"/>
              </a:defRPr>
            </a:lvl1pPr>
            <a:lvl2pPr marL="914400" indent="0">
              <a:buNone/>
              <a:defRPr sz="2600" b="1" i="0">
                <a:latin typeface="Inter" panose="02000503000000020004" pitchFamily="2" charset="0"/>
                <a:ea typeface="Inter" panose="02000503000000020004" pitchFamily="2" charset="0"/>
              </a:defRPr>
            </a:lvl2pPr>
            <a:lvl3pPr marL="1828800" indent="0">
              <a:buNone/>
              <a:defRPr sz="2600" b="1" i="0">
                <a:latin typeface="Inter" panose="02000503000000020004" pitchFamily="2" charset="0"/>
                <a:ea typeface="Inter" panose="02000503000000020004" pitchFamily="2" charset="0"/>
              </a:defRPr>
            </a:lvl3pPr>
            <a:lvl4pPr marL="2743200" indent="0">
              <a:buNone/>
              <a:defRPr sz="2600" b="1" i="0">
                <a:latin typeface="Inter" panose="02000503000000020004" pitchFamily="2" charset="0"/>
                <a:ea typeface="Inter" panose="02000503000000020004" pitchFamily="2" charset="0"/>
              </a:defRPr>
            </a:lvl4pPr>
            <a:lvl5pPr marL="3657600" indent="0">
              <a:buNone/>
              <a:defRPr sz="2600" b="1" i="0">
                <a:latin typeface="Inter" panose="02000503000000020004" pitchFamily="2" charset="0"/>
                <a:ea typeface="Inter" panose="02000503000000020004" pitchFamily="2" charset="0"/>
              </a:defRPr>
            </a:lvl5pPr>
          </a:lstStyle>
          <a:p>
            <a:pPr lvl="0"/>
            <a:r>
              <a:rPr lang="en-US"/>
              <a:t>Column Title</a:t>
            </a:r>
          </a:p>
        </p:txBody>
      </p:sp>
      <p:cxnSp>
        <p:nvCxnSpPr>
          <p:cNvPr id="11" name="Straight Connector 10">
            <a:extLst>
              <a:ext uri="{FF2B5EF4-FFF2-40B4-BE49-F238E27FC236}">
                <a16:creationId xmlns:a16="http://schemas.microsoft.com/office/drawing/2014/main" id="{18E2784A-ABC2-9A74-A2A5-79BCA0414CC9}"/>
              </a:ext>
            </a:extLst>
          </p:cNvPr>
          <p:cNvCxnSpPr>
            <a:cxnSpLocks/>
          </p:cNvCxnSpPr>
          <p:nvPr userDrawn="1"/>
        </p:nvCxnSpPr>
        <p:spPr>
          <a:xfrm>
            <a:off x="763588" y="4671475"/>
            <a:ext cx="7048500"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E2964CC-FBD2-EF93-950F-67BC29E7984F}"/>
              </a:ext>
            </a:extLst>
          </p:cNvPr>
          <p:cNvCxnSpPr>
            <a:cxnSpLocks/>
          </p:cNvCxnSpPr>
          <p:nvPr userDrawn="1"/>
        </p:nvCxnSpPr>
        <p:spPr>
          <a:xfrm>
            <a:off x="8527036" y="4671475"/>
            <a:ext cx="6981252"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8803213-3AD3-39E5-8FFA-09D142CF6CE3}"/>
              </a:ext>
            </a:extLst>
          </p:cNvPr>
          <p:cNvCxnSpPr>
            <a:cxnSpLocks/>
          </p:cNvCxnSpPr>
          <p:nvPr userDrawn="1"/>
        </p:nvCxnSpPr>
        <p:spPr>
          <a:xfrm>
            <a:off x="16228537" y="4671475"/>
            <a:ext cx="7204551"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sp>
        <p:nvSpPr>
          <p:cNvPr id="15" name="Text Placeholder 13">
            <a:extLst>
              <a:ext uri="{FF2B5EF4-FFF2-40B4-BE49-F238E27FC236}">
                <a16:creationId xmlns:a16="http://schemas.microsoft.com/office/drawing/2014/main" id="{684BA6E0-1478-230E-2157-524049B53504}"/>
              </a:ext>
            </a:extLst>
          </p:cNvPr>
          <p:cNvSpPr>
            <a:spLocks noGrp="1"/>
          </p:cNvSpPr>
          <p:nvPr>
            <p:ph type="body" sz="quarter" idx="35" hasCustomPrompt="1"/>
          </p:nvPr>
        </p:nvSpPr>
        <p:spPr>
          <a:xfrm>
            <a:off x="774700" y="4737564"/>
            <a:ext cx="7037388" cy="599550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6" name="Text Placeholder 13">
            <a:extLst>
              <a:ext uri="{FF2B5EF4-FFF2-40B4-BE49-F238E27FC236}">
                <a16:creationId xmlns:a16="http://schemas.microsoft.com/office/drawing/2014/main" id="{72B74FB5-C970-CDD6-8869-2AB22CE34650}"/>
              </a:ext>
            </a:extLst>
          </p:cNvPr>
          <p:cNvSpPr>
            <a:spLocks noGrp="1"/>
          </p:cNvSpPr>
          <p:nvPr>
            <p:ph type="body" sz="quarter" idx="41" hasCustomPrompt="1"/>
          </p:nvPr>
        </p:nvSpPr>
        <p:spPr>
          <a:xfrm>
            <a:off x="8527036" y="4737564"/>
            <a:ext cx="6981252" cy="599550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7" name="Text Placeholder 13">
            <a:extLst>
              <a:ext uri="{FF2B5EF4-FFF2-40B4-BE49-F238E27FC236}">
                <a16:creationId xmlns:a16="http://schemas.microsoft.com/office/drawing/2014/main" id="{6681F728-51ED-9099-EB73-3332F0FA5ACA}"/>
              </a:ext>
            </a:extLst>
          </p:cNvPr>
          <p:cNvSpPr>
            <a:spLocks noGrp="1"/>
          </p:cNvSpPr>
          <p:nvPr>
            <p:ph type="body" sz="quarter" idx="42" hasCustomPrompt="1"/>
          </p:nvPr>
        </p:nvSpPr>
        <p:spPr>
          <a:xfrm>
            <a:off x="16255595" y="4737564"/>
            <a:ext cx="6981252" cy="599550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Tree>
    <p:extLst>
      <p:ext uri="{BB962C8B-B14F-4D97-AF65-F5344CB8AC3E}">
        <p14:creationId xmlns:p14="http://schemas.microsoft.com/office/powerpoint/2010/main" val="2727536782"/>
      </p:ext>
    </p:extLst>
  </p:cSld>
  <p:clrMapOvr>
    <a:masterClrMapping/>
  </p:clrMapOvr>
  <p:extLst>
    <p:ext uri="{DCECCB84-F9BA-43D5-87BE-67443E8EF086}">
      <p15:sldGuideLst xmlns:p15="http://schemas.microsoft.com/office/powerpoint/2012/main">
        <p15:guide id="1" orient="horz" pos="2376" userDrawn="1">
          <p15:clr>
            <a:srgbClr val="FBAE40"/>
          </p15:clr>
        </p15:guide>
        <p15:guide id="2" orient="horz" pos="6768" userDrawn="1">
          <p15:clr>
            <a:srgbClr val="FBAE40"/>
          </p15:clr>
        </p15:guide>
        <p15:guide id="3" pos="4921" userDrawn="1">
          <p15:clr>
            <a:srgbClr val="FBAE40"/>
          </p15:clr>
        </p15:guide>
        <p15:guide id="4" pos="5353" userDrawn="1">
          <p15:clr>
            <a:srgbClr val="FBAE40"/>
          </p15:clr>
        </p15:guide>
        <p15:guide id="5" pos="976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 Normal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AFF89C3E-CF08-34C1-77A5-61B303DFE599}"/>
              </a:ext>
            </a:extLst>
          </p:cNvPr>
          <p:cNvSpPr>
            <a:spLocks noGrp="1"/>
          </p:cNvSpPr>
          <p:nvPr>
            <p:ph type="body" sz="quarter" idx="35" hasCustomPrompt="1"/>
          </p:nvPr>
        </p:nvSpPr>
        <p:spPr>
          <a:xfrm>
            <a:off x="774700" y="3771900"/>
            <a:ext cx="7037388" cy="696117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4" name="Text Placeholder 13">
            <a:extLst>
              <a:ext uri="{FF2B5EF4-FFF2-40B4-BE49-F238E27FC236}">
                <a16:creationId xmlns:a16="http://schemas.microsoft.com/office/drawing/2014/main" id="{FAC8AA9F-66EF-878C-1C9C-82FA6141A339}"/>
              </a:ext>
            </a:extLst>
          </p:cNvPr>
          <p:cNvSpPr>
            <a:spLocks noGrp="1"/>
          </p:cNvSpPr>
          <p:nvPr>
            <p:ph type="body" sz="quarter" idx="41" hasCustomPrompt="1"/>
          </p:nvPr>
        </p:nvSpPr>
        <p:spPr>
          <a:xfrm>
            <a:off x="8527036" y="3771900"/>
            <a:ext cx="6981252" cy="696117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8" name="Text Placeholder 13">
            <a:extLst>
              <a:ext uri="{FF2B5EF4-FFF2-40B4-BE49-F238E27FC236}">
                <a16:creationId xmlns:a16="http://schemas.microsoft.com/office/drawing/2014/main" id="{91F3A12C-8EBC-EA9D-A58D-6D2CC57E188E}"/>
              </a:ext>
            </a:extLst>
          </p:cNvPr>
          <p:cNvSpPr>
            <a:spLocks noGrp="1"/>
          </p:cNvSpPr>
          <p:nvPr>
            <p:ph type="body" sz="quarter" idx="42" hasCustomPrompt="1"/>
          </p:nvPr>
        </p:nvSpPr>
        <p:spPr>
          <a:xfrm>
            <a:off x="16255595" y="3771900"/>
            <a:ext cx="6981252" cy="696117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Tree>
    <p:extLst>
      <p:ext uri="{BB962C8B-B14F-4D97-AF65-F5344CB8AC3E}">
        <p14:creationId xmlns:p14="http://schemas.microsoft.com/office/powerpoint/2010/main" val="1298105007"/>
      </p:ext>
    </p:extLst>
  </p:cSld>
  <p:clrMapOvr>
    <a:masterClrMapping/>
  </p:clrMapOvr>
  <p:extLst>
    <p:ext uri="{DCECCB84-F9BA-43D5-87BE-67443E8EF086}">
      <p15:sldGuideLst xmlns:p15="http://schemas.microsoft.com/office/powerpoint/2012/main">
        <p15:guide id="1" orient="horz" pos="2376" userDrawn="1">
          <p15:clr>
            <a:srgbClr val="FBAE40"/>
          </p15:clr>
        </p15:guide>
        <p15:guide id="2" orient="horz" pos="6768" userDrawn="1">
          <p15:clr>
            <a:srgbClr val="FBAE40"/>
          </p15:clr>
        </p15:guide>
        <p15:guide id="3" pos="4921" userDrawn="1">
          <p15:clr>
            <a:srgbClr val="FBAE40"/>
          </p15:clr>
        </p15:guide>
        <p15:guide id="4" pos="5353" userDrawn="1">
          <p15:clr>
            <a:srgbClr val="FBAE40"/>
          </p15:clr>
        </p15:guide>
        <p15:guide id="5" pos="976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Graphic or Char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Content Placeholder 4">
            <a:extLst>
              <a:ext uri="{FF2B5EF4-FFF2-40B4-BE49-F238E27FC236}">
                <a16:creationId xmlns:a16="http://schemas.microsoft.com/office/drawing/2014/main" id="{5429E618-8209-9D84-B42A-348A8A287D7C}"/>
              </a:ext>
            </a:extLst>
          </p:cNvPr>
          <p:cNvSpPr>
            <a:spLocks noGrp="1"/>
          </p:cNvSpPr>
          <p:nvPr>
            <p:ph sz="quarter" idx="23" hasCustomPrompt="1"/>
          </p:nvPr>
        </p:nvSpPr>
        <p:spPr>
          <a:xfrm>
            <a:off x="774700" y="3796188"/>
            <a:ext cx="22658388" cy="7797582"/>
          </a:xfrm>
          <a:prstGeom prst="rect">
            <a:avLst/>
          </a:prstGeom>
        </p:spPr>
        <p:txBody>
          <a:bodyPr/>
          <a:lstStyle>
            <a:lvl1pPr marL="0" indent="0">
              <a:buNone/>
              <a:defRPr sz="1800" b="0" i="0" baseline="0">
                <a:solidFill>
                  <a:schemeClr val="tx1"/>
                </a:solidFill>
                <a:latin typeface="Inter" panose="02000503000000020004" pitchFamily="2" charset="0"/>
                <a:ea typeface="Inter" panose="02000503000000020004" pitchFamily="2" charset="0"/>
              </a:defRPr>
            </a:lvl1pPr>
          </a:lstStyle>
          <a:p>
            <a:pPr lvl="0"/>
            <a:r>
              <a:rPr lang="en-US"/>
              <a:t>Large Graphic or Chart</a:t>
            </a:r>
          </a:p>
        </p:txBody>
      </p:sp>
    </p:spTree>
    <p:extLst>
      <p:ext uri="{BB962C8B-B14F-4D97-AF65-F5344CB8AC3E}">
        <p14:creationId xmlns:p14="http://schemas.microsoft.com/office/powerpoint/2010/main" val="3759973825"/>
      </p:ext>
    </p:extLst>
  </p:cSld>
  <p:clrMapOvr>
    <a:masterClrMapping/>
  </p:clrMapOvr>
  <p:extLst>
    <p:ext uri="{DCECCB84-F9BA-43D5-87BE-67443E8EF086}">
      <p15:sldGuideLst xmlns:p15="http://schemas.microsoft.com/office/powerpoint/2012/main">
        <p15:guide id="1" orient="horz" pos="237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Size Image">
    <p:bg>
      <p:bgPr>
        <a:solidFill>
          <a:schemeClr val="bg1"/>
        </a:solidFill>
        <a:effectLst/>
      </p:bgPr>
    </p:bg>
    <p:spTree>
      <p:nvGrpSpPr>
        <p:cNvPr id="1" name=""/>
        <p:cNvGrpSpPr/>
        <p:nvPr/>
      </p:nvGrpSpPr>
      <p:grpSpPr>
        <a:xfrm>
          <a:off x="0" y="0"/>
          <a:ext cx="0" cy="0"/>
          <a:chOff x="0" y="0"/>
          <a:chExt cx="0" cy="0"/>
        </a:xfrm>
      </p:grpSpPr>
      <p:sp>
        <p:nvSpPr>
          <p:cNvPr id="6" name="Picture Placeholder 32">
            <a:extLst>
              <a:ext uri="{FF2B5EF4-FFF2-40B4-BE49-F238E27FC236}">
                <a16:creationId xmlns:a16="http://schemas.microsoft.com/office/drawing/2014/main" id="{3B0E5239-3A90-A023-EF0E-ACC461D7B97B}"/>
              </a:ext>
            </a:extLst>
          </p:cNvPr>
          <p:cNvSpPr>
            <a:spLocks noGrp="1"/>
          </p:cNvSpPr>
          <p:nvPr>
            <p:ph type="pic" sz="quarter" idx="35" hasCustomPrompt="1"/>
          </p:nvPr>
        </p:nvSpPr>
        <p:spPr>
          <a:xfrm>
            <a:off x="-1" y="-1"/>
            <a:ext cx="24387175" cy="13716001"/>
          </a:xfrm>
          <a:prstGeom prst="rect">
            <a:avLst/>
          </a:prstGeom>
        </p:spPr>
        <p:txBody>
          <a:bodyPr/>
          <a:lstStyle>
            <a:lvl1pPr marL="0" indent="0">
              <a:buNone/>
              <a:defRPr sz="1800" b="0" i="0">
                <a:solidFill>
                  <a:schemeClr val="tx1"/>
                </a:solidFill>
                <a:latin typeface="Inter" panose="02000503000000020004" pitchFamily="2" charset="0"/>
                <a:ea typeface="Inter" panose="02000503000000020004" pitchFamily="2" charset="0"/>
              </a:defRPr>
            </a:lvl1pPr>
          </a:lstStyle>
          <a:p>
            <a:r>
              <a:rPr lang="en-US"/>
              <a:t>Add Image</a:t>
            </a:r>
          </a:p>
        </p:txBody>
      </p:sp>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8" name="Text Placeholder 14">
            <a:extLst>
              <a:ext uri="{FF2B5EF4-FFF2-40B4-BE49-F238E27FC236}">
                <a16:creationId xmlns:a16="http://schemas.microsoft.com/office/drawing/2014/main" id="{1D50B559-8702-CC16-5EA5-48A185DC2D44}"/>
              </a:ext>
            </a:extLst>
          </p:cNvPr>
          <p:cNvSpPr>
            <a:spLocks noGrp="1"/>
          </p:cNvSpPr>
          <p:nvPr>
            <p:ph type="body" sz="quarter" idx="20" hasCustomPrompt="1"/>
          </p:nvPr>
        </p:nvSpPr>
        <p:spPr>
          <a:xfrm>
            <a:off x="775317" y="1936392"/>
            <a:ext cx="12344400" cy="914400"/>
          </a:xfrm>
          <a:prstGeom prst="rect">
            <a:avLst/>
          </a:prstGeom>
        </p:spPr>
        <p:txBody>
          <a:bodyPr/>
          <a:lstStyle>
            <a:lvl1pPr marL="0" indent="0">
              <a:lnSpc>
                <a:spcPts val="7300"/>
              </a:lnSpc>
              <a:spcBef>
                <a:spcPts val="2000"/>
              </a:spcBef>
              <a:buNone/>
              <a:defRPr sz="60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 (large)</a:t>
            </a:r>
          </a:p>
        </p:txBody>
      </p:sp>
    </p:spTree>
    <p:extLst>
      <p:ext uri="{BB962C8B-B14F-4D97-AF65-F5344CB8AC3E}">
        <p14:creationId xmlns:p14="http://schemas.microsoft.com/office/powerpoint/2010/main" val="36330408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rmal Text with Graphic or Chart - Blue Backgroun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45D841-B168-95F1-EEC1-438AACA6AF71}"/>
              </a:ext>
            </a:extLst>
          </p:cNvPr>
          <p:cNvSpPr/>
          <p:nvPr userDrawn="1"/>
        </p:nvSpPr>
        <p:spPr>
          <a:xfrm>
            <a:off x="9116291" y="0"/>
            <a:ext cx="15270883" cy="13716000"/>
          </a:xfrm>
          <a:prstGeom prst="rect">
            <a:avLst/>
          </a:prstGeom>
          <a:solidFill>
            <a:srgbClr val="000C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5" name="Content Placeholder 4">
            <a:extLst>
              <a:ext uri="{FF2B5EF4-FFF2-40B4-BE49-F238E27FC236}">
                <a16:creationId xmlns:a16="http://schemas.microsoft.com/office/drawing/2014/main" id="{0E2C758F-595D-9805-A424-284C4D7D630C}"/>
              </a:ext>
            </a:extLst>
          </p:cNvPr>
          <p:cNvSpPr>
            <a:spLocks noGrp="1"/>
          </p:cNvSpPr>
          <p:nvPr>
            <p:ph sz="quarter" idx="23" hasCustomPrompt="1"/>
          </p:nvPr>
        </p:nvSpPr>
        <p:spPr>
          <a:xfrm>
            <a:off x="10031411" y="2866290"/>
            <a:ext cx="13401677" cy="8045985"/>
          </a:xfrm>
          <a:prstGeom prst="rect">
            <a:avLst/>
          </a:prstGeom>
        </p:spPr>
        <p:txBody>
          <a:bodyPr/>
          <a:lstStyle>
            <a:lvl1pPr marL="0" indent="0">
              <a:buNone/>
              <a:defRPr sz="1800" b="0" i="0" baseline="0">
                <a:solidFill>
                  <a:schemeClr val="bg1"/>
                </a:solidFill>
                <a:latin typeface="Inter" panose="02000503000000020004" pitchFamily="2" charset="0"/>
                <a:ea typeface="Inter" panose="02000503000000020004" pitchFamily="2" charset="0"/>
              </a:defRPr>
            </a:lvl1pPr>
          </a:lstStyle>
          <a:p>
            <a:pPr lvl="0"/>
            <a:r>
              <a:rPr lang="en-US"/>
              <a:t>Graphic or Chart</a:t>
            </a:r>
          </a:p>
        </p:txBody>
      </p:sp>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9" name="Text Placeholder 16">
            <a:extLst>
              <a:ext uri="{FF2B5EF4-FFF2-40B4-BE49-F238E27FC236}">
                <a16:creationId xmlns:a16="http://schemas.microsoft.com/office/drawing/2014/main" id="{FEC7E9C9-D57B-96CC-229F-C0E21AD73FC3}"/>
              </a:ext>
            </a:extLst>
          </p:cNvPr>
          <p:cNvSpPr>
            <a:spLocks noGrp="1"/>
          </p:cNvSpPr>
          <p:nvPr>
            <p:ph type="body" sz="quarter" idx="18" hasCustomPrompt="1"/>
          </p:nvPr>
        </p:nvSpPr>
        <p:spPr>
          <a:xfrm>
            <a:off x="10031413" y="11134725"/>
            <a:ext cx="4513262" cy="447675"/>
          </a:xfrm>
          <a:prstGeom prst="rect">
            <a:avLst/>
          </a:prstGeom>
        </p:spPr>
        <p:txBody>
          <a:bodyPr wrap="none"/>
          <a:lstStyle>
            <a:lvl1pPr marL="0" indent="0">
              <a:buNone/>
              <a:defRPr sz="2000" b="0" i="0">
                <a:solidFill>
                  <a:schemeClr val="bg1"/>
                </a:solidFill>
                <a:latin typeface="Inter" panose="02000503000000020004" pitchFamily="2" charset="0"/>
                <a:ea typeface="Inter" panose="02000503000000020004" pitchFamily="2" charset="0"/>
              </a:defRPr>
            </a:lvl1pPr>
          </a:lstStyle>
          <a:p>
            <a:pPr lvl="0"/>
            <a:r>
              <a:rPr lang="en-US"/>
              <a:t>Optional Caption</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Tree>
    <p:extLst>
      <p:ext uri="{BB962C8B-B14F-4D97-AF65-F5344CB8AC3E}">
        <p14:creationId xmlns:p14="http://schemas.microsoft.com/office/powerpoint/2010/main" val="3113004701"/>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ormal Text with Image - Blue Backgroun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45D841-B168-95F1-EEC1-438AACA6AF71}"/>
              </a:ext>
            </a:extLst>
          </p:cNvPr>
          <p:cNvSpPr/>
          <p:nvPr userDrawn="1"/>
        </p:nvSpPr>
        <p:spPr>
          <a:xfrm>
            <a:off x="9116291" y="0"/>
            <a:ext cx="15270883" cy="13716000"/>
          </a:xfrm>
          <a:prstGeom prst="rect">
            <a:avLst/>
          </a:prstGeom>
          <a:solidFill>
            <a:srgbClr val="000C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9" name="Text Placeholder 16">
            <a:extLst>
              <a:ext uri="{FF2B5EF4-FFF2-40B4-BE49-F238E27FC236}">
                <a16:creationId xmlns:a16="http://schemas.microsoft.com/office/drawing/2014/main" id="{FEC7E9C9-D57B-96CC-229F-C0E21AD73FC3}"/>
              </a:ext>
            </a:extLst>
          </p:cNvPr>
          <p:cNvSpPr>
            <a:spLocks noGrp="1"/>
          </p:cNvSpPr>
          <p:nvPr>
            <p:ph type="body" sz="quarter" idx="18" hasCustomPrompt="1"/>
          </p:nvPr>
        </p:nvSpPr>
        <p:spPr>
          <a:xfrm>
            <a:off x="10031413" y="11134725"/>
            <a:ext cx="4513262" cy="447675"/>
          </a:xfrm>
          <a:prstGeom prst="rect">
            <a:avLst/>
          </a:prstGeom>
        </p:spPr>
        <p:txBody>
          <a:bodyPr wrap="none"/>
          <a:lstStyle>
            <a:lvl1pPr marL="0" indent="0">
              <a:buNone/>
              <a:defRPr sz="2000" b="0" i="0">
                <a:solidFill>
                  <a:schemeClr val="bg1"/>
                </a:solidFill>
                <a:latin typeface="Inter" panose="02000503000000020004" pitchFamily="2" charset="0"/>
                <a:ea typeface="Inter" panose="02000503000000020004" pitchFamily="2" charset="0"/>
              </a:defRPr>
            </a:lvl1pPr>
          </a:lstStyle>
          <a:p>
            <a:pPr lvl="0"/>
            <a:r>
              <a:rPr lang="en-US"/>
              <a:t>Optional Caption</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3" name="Picture Placeholder 32">
            <a:extLst>
              <a:ext uri="{FF2B5EF4-FFF2-40B4-BE49-F238E27FC236}">
                <a16:creationId xmlns:a16="http://schemas.microsoft.com/office/drawing/2014/main" id="{F3AB3A0C-3A6B-F9D7-B462-05970DE92D77}"/>
              </a:ext>
            </a:extLst>
          </p:cNvPr>
          <p:cNvSpPr>
            <a:spLocks noGrp="1"/>
          </p:cNvSpPr>
          <p:nvPr>
            <p:ph type="pic" sz="quarter" idx="39" hasCustomPrompt="1"/>
          </p:nvPr>
        </p:nvSpPr>
        <p:spPr>
          <a:xfrm>
            <a:off x="10031413" y="2867025"/>
            <a:ext cx="13401675" cy="8045985"/>
          </a:xfrm>
          <a:prstGeom prst="rect">
            <a:avLst/>
          </a:prstGeom>
        </p:spPr>
        <p:txBody>
          <a:bodyPr/>
          <a:lstStyle>
            <a:lvl1pPr marL="0" indent="0">
              <a:buNone/>
              <a:defRPr sz="1800" b="0" i="0">
                <a:solidFill>
                  <a:schemeClr val="bg1"/>
                </a:solidFill>
                <a:latin typeface="Inter" panose="02000503000000020004" pitchFamily="2" charset="0"/>
                <a:ea typeface="Inter" panose="02000503000000020004" pitchFamily="2" charset="0"/>
              </a:defRPr>
            </a:lvl1pPr>
          </a:lstStyle>
          <a:p>
            <a:r>
              <a:rPr lang="en-US"/>
              <a:t>Add Image</a:t>
            </a:r>
          </a:p>
        </p:txBody>
      </p:sp>
    </p:spTree>
    <p:extLst>
      <p:ext uri="{BB962C8B-B14F-4D97-AF65-F5344CB8AC3E}">
        <p14:creationId xmlns:p14="http://schemas.microsoft.com/office/powerpoint/2010/main" val="890826194"/>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ormal Text with Full-Image">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6" name="Picture Placeholder 32">
            <a:extLst>
              <a:ext uri="{FF2B5EF4-FFF2-40B4-BE49-F238E27FC236}">
                <a16:creationId xmlns:a16="http://schemas.microsoft.com/office/drawing/2014/main" id="{35BE42E7-CF5A-80F6-374E-D75CECB9B870}"/>
              </a:ext>
            </a:extLst>
          </p:cNvPr>
          <p:cNvSpPr>
            <a:spLocks noGrp="1"/>
          </p:cNvSpPr>
          <p:nvPr>
            <p:ph type="pic" sz="quarter" idx="39" hasCustomPrompt="1"/>
          </p:nvPr>
        </p:nvSpPr>
        <p:spPr>
          <a:xfrm>
            <a:off x="9116290" y="0"/>
            <a:ext cx="15270883" cy="13715999"/>
          </a:xfrm>
          <a:prstGeom prst="rect">
            <a:avLst/>
          </a:prstGeom>
        </p:spPr>
        <p:txBody>
          <a:bodyPr/>
          <a:lstStyle>
            <a:lvl1pPr marL="0" indent="0">
              <a:buNone/>
              <a:defRPr sz="1800" b="0" i="0">
                <a:solidFill>
                  <a:schemeClr val="bg1"/>
                </a:solidFill>
                <a:latin typeface="Inter" panose="02000503000000020004" pitchFamily="2" charset="0"/>
                <a:ea typeface="Inter" panose="02000503000000020004" pitchFamily="2" charset="0"/>
              </a:defRPr>
            </a:lvl1pPr>
          </a:lstStyle>
          <a:p>
            <a:r>
              <a:rPr lang="en-US"/>
              <a:t>Add Image</a:t>
            </a:r>
          </a:p>
        </p:txBody>
      </p:sp>
    </p:spTree>
    <p:extLst>
      <p:ext uri="{BB962C8B-B14F-4D97-AF65-F5344CB8AC3E}">
        <p14:creationId xmlns:p14="http://schemas.microsoft.com/office/powerpoint/2010/main" val="194660566"/>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ormal Text with Graphic or Char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3" name="Content Placeholder 4">
            <a:extLst>
              <a:ext uri="{FF2B5EF4-FFF2-40B4-BE49-F238E27FC236}">
                <a16:creationId xmlns:a16="http://schemas.microsoft.com/office/drawing/2014/main" id="{CE5CA3C7-7F79-CB0A-6C38-84D57233E333}"/>
              </a:ext>
            </a:extLst>
          </p:cNvPr>
          <p:cNvSpPr>
            <a:spLocks noGrp="1"/>
          </p:cNvSpPr>
          <p:nvPr>
            <p:ph sz="quarter" idx="23" hasCustomPrompt="1"/>
          </p:nvPr>
        </p:nvSpPr>
        <p:spPr>
          <a:xfrm>
            <a:off x="9107489" y="2866290"/>
            <a:ext cx="14325600" cy="8716110"/>
          </a:xfrm>
          <a:prstGeom prst="rect">
            <a:avLst/>
          </a:prstGeom>
        </p:spPr>
        <p:txBody>
          <a:bodyPr/>
          <a:lstStyle>
            <a:lvl1pPr marL="0" indent="0">
              <a:buNone/>
              <a:defRPr sz="1800" b="0" i="0" baseline="0">
                <a:solidFill>
                  <a:schemeClr val="tx1"/>
                </a:solidFill>
                <a:latin typeface="Inter" panose="02000503000000020004" pitchFamily="2" charset="0"/>
                <a:ea typeface="Inter" panose="02000503000000020004" pitchFamily="2" charset="0"/>
              </a:defRPr>
            </a:lvl1pPr>
          </a:lstStyle>
          <a:p>
            <a:pPr lvl="0"/>
            <a:r>
              <a:rPr lang="en-US"/>
              <a:t>Graphic or Chart</a:t>
            </a:r>
          </a:p>
        </p:txBody>
      </p:sp>
      <p:sp>
        <p:nvSpPr>
          <p:cNvPr id="4" name="Text Placeholder 16">
            <a:extLst>
              <a:ext uri="{FF2B5EF4-FFF2-40B4-BE49-F238E27FC236}">
                <a16:creationId xmlns:a16="http://schemas.microsoft.com/office/drawing/2014/main" id="{12C9829B-2023-7FD9-D6A1-6767E8C0BBEC}"/>
              </a:ext>
            </a:extLst>
          </p:cNvPr>
          <p:cNvSpPr>
            <a:spLocks noGrp="1"/>
          </p:cNvSpPr>
          <p:nvPr>
            <p:ph type="body" sz="quarter" idx="18" hasCustomPrompt="1"/>
          </p:nvPr>
        </p:nvSpPr>
        <p:spPr>
          <a:xfrm>
            <a:off x="9107488" y="11816351"/>
            <a:ext cx="4513262" cy="447675"/>
          </a:xfrm>
          <a:prstGeom prst="rect">
            <a:avLst/>
          </a:prstGeom>
        </p:spPr>
        <p:txBody>
          <a:bodyPr wrap="none"/>
          <a:lstStyle>
            <a:lvl1pPr marL="0" indent="0">
              <a:buNone/>
              <a:defRPr sz="2000" b="0" i="0">
                <a:solidFill>
                  <a:schemeClr val="tx1"/>
                </a:solidFill>
                <a:latin typeface="Inter" panose="02000503000000020004" pitchFamily="2" charset="0"/>
                <a:ea typeface="Inter" panose="02000503000000020004" pitchFamily="2" charset="0"/>
              </a:defRPr>
            </a:lvl1pPr>
          </a:lstStyle>
          <a:p>
            <a:pPr lvl="0"/>
            <a:r>
              <a:rPr lang="en-US"/>
              <a:t>Optional Caption</a:t>
            </a:r>
          </a:p>
        </p:txBody>
      </p:sp>
    </p:spTree>
    <p:extLst>
      <p:ext uri="{BB962C8B-B14F-4D97-AF65-F5344CB8AC3E}">
        <p14:creationId xmlns:p14="http://schemas.microsoft.com/office/powerpoint/2010/main" val="1042182363"/>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ormal Text with Image ">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4" name="Text Placeholder 16">
            <a:extLst>
              <a:ext uri="{FF2B5EF4-FFF2-40B4-BE49-F238E27FC236}">
                <a16:creationId xmlns:a16="http://schemas.microsoft.com/office/drawing/2014/main" id="{12C9829B-2023-7FD9-D6A1-6767E8C0BBEC}"/>
              </a:ext>
            </a:extLst>
          </p:cNvPr>
          <p:cNvSpPr>
            <a:spLocks noGrp="1"/>
          </p:cNvSpPr>
          <p:nvPr>
            <p:ph type="body" sz="quarter" idx="18" hasCustomPrompt="1"/>
          </p:nvPr>
        </p:nvSpPr>
        <p:spPr>
          <a:xfrm>
            <a:off x="9107488" y="11816351"/>
            <a:ext cx="4513262" cy="447675"/>
          </a:xfrm>
          <a:prstGeom prst="rect">
            <a:avLst/>
          </a:prstGeom>
        </p:spPr>
        <p:txBody>
          <a:bodyPr wrap="none"/>
          <a:lstStyle>
            <a:lvl1pPr marL="0" indent="0">
              <a:buNone/>
              <a:defRPr sz="2000" b="0" i="0">
                <a:solidFill>
                  <a:schemeClr val="tx1"/>
                </a:solidFill>
                <a:latin typeface="Inter" panose="02000503000000020004" pitchFamily="2" charset="0"/>
                <a:ea typeface="Inter" panose="02000503000000020004" pitchFamily="2" charset="0"/>
              </a:defRPr>
            </a:lvl1pPr>
          </a:lstStyle>
          <a:p>
            <a:pPr lvl="0"/>
            <a:r>
              <a:rPr lang="en-US"/>
              <a:t>Optional Caption</a:t>
            </a:r>
          </a:p>
        </p:txBody>
      </p:sp>
      <p:sp>
        <p:nvSpPr>
          <p:cNvPr id="5" name="Picture Placeholder 32">
            <a:extLst>
              <a:ext uri="{FF2B5EF4-FFF2-40B4-BE49-F238E27FC236}">
                <a16:creationId xmlns:a16="http://schemas.microsoft.com/office/drawing/2014/main" id="{DD9FB58C-02DD-0E01-F0B0-74558F2309D4}"/>
              </a:ext>
            </a:extLst>
          </p:cNvPr>
          <p:cNvSpPr>
            <a:spLocks noGrp="1"/>
          </p:cNvSpPr>
          <p:nvPr>
            <p:ph type="pic" sz="quarter" idx="39" hasCustomPrompt="1"/>
          </p:nvPr>
        </p:nvSpPr>
        <p:spPr>
          <a:xfrm>
            <a:off x="9107488" y="2866291"/>
            <a:ext cx="14325600" cy="8728346"/>
          </a:xfrm>
          <a:prstGeom prst="rect">
            <a:avLst/>
          </a:prstGeom>
        </p:spPr>
        <p:txBody>
          <a:bodyPr/>
          <a:lstStyle>
            <a:lvl1pPr marL="0" indent="0">
              <a:buNone/>
              <a:defRPr sz="1800" b="0" i="0">
                <a:solidFill>
                  <a:schemeClr val="tx1"/>
                </a:solidFill>
                <a:latin typeface="Inter" panose="02000503000000020004" pitchFamily="2" charset="0"/>
                <a:ea typeface="Inter" panose="02000503000000020004" pitchFamily="2" charset="0"/>
              </a:defRPr>
            </a:lvl1pPr>
          </a:lstStyle>
          <a:p>
            <a:r>
              <a:rPr lang="en-US"/>
              <a:t>Add Image</a:t>
            </a:r>
          </a:p>
        </p:txBody>
      </p:sp>
    </p:spTree>
    <p:extLst>
      <p:ext uri="{BB962C8B-B14F-4D97-AF65-F5344CB8AC3E}">
        <p14:creationId xmlns:p14="http://schemas.microsoft.com/office/powerpoint/2010/main" val="1186106922"/>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Normal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15C5FFD5-84C8-9A3F-E5AF-3699FA9B695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2851582850"/>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 Graphic or Char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tx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D5E9C40E-DCC6-ECC1-8409-2014F0B1B847}"/>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6" name="Text Placeholder 14">
            <a:extLst>
              <a:ext uri="{FF2B5EF4-FFF2-40B4-BE49-F238E27FC236}">
                <a16:creationId xmlns:a16="http://schemas.microsoft.com/office/drawing/2014/main" id="{C249C8A0-3D06-04BA-AD4B-9DC0D2A78461}"/>
              </a:ext>
            </a:extLst>
          </p:cNvPr>
          <p:cNvSpPr>
            <a:spLocks noGrp="1"/>
          </p:cNvSpPr>
          <p:nvPr>
            <p:ph type="body" sz="quarter" idx="15" hasCustomPrompt="1"/>
          </p:nvPr>
        </p:nvSpPr>
        <p:spPr>
          <a:xfrm>
            <a:off x="775319" y="2877579"/>
            <a:ext cx="16459200" cy="914400"/>
          </a:xfrm>
          <a:prstGeom prst="rect">
            <a:avLst/>
          </a:prstGeom>
        </p:spPr>
        <p:txBody>
          <a:bodyPr wrap="none"/>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8" name="Content Placeholder 2">
            <a:extLst>
              <a:ext uri="{FF2B5EF4-FFF2-40B4-BE49-F238E27FC236}">
                <a16:creationId xmlns:a16="http://schemas.microsoft.com/office/drawing/2014/main" id="{431631AC-8D2B-F5CD-6FFC-0A17EA9EEC3D}"/>
              </a:ext>
            </a:extLst>
          </p:cNvPr>
          <p:cNvSpPr>
            <a:spLocks noGrp="1" noChangeAspect="1"/>
          </p:cNvSpPr>
          <p:nvPr>
            <p:ph sz="quarter" idx="40" hasCustomPrompt="1"/>
          </p:nvPr>
        </p:nvSpPr>
        <p:spPr>
          <a:xfrm>
            <a:off x="12277725" y="3932238"/>
            <a:ext cx="11155364" cy="5859462"/>
          </a:xfrm>
          <a:prstGeom prst="rect">
            <a:avLst/>
          </a:prstGeom>
        </p:spPr>
        <p:txBody>
          <a:bodyPr/>
          <a:lstStyle>
            <a:lvl1pPr marL="0" indent="0">
              <a:buNone/>
              <a:defRPr sz="2600" b="0" i="0">
                <a:latin typeface="Inter" panose="02000503000000020004" pitchFamily="2" charset="0"/>
                <a:ea typeface="Inter" panose="02000503000000020004" pitchFamily="2" charset="0"/>
              </a:defRPr>
            </a:lvl1pPr>
          </a:lstStyle>
          <a:p>
            <a:pPr lvl="0"/>
            <a:r>
              <a:rPr lang="en-US"/>
              <a:t>Graphic or Chart</a:t>
            </a:r>
          </a:p>
        </p:txBody>
      </p:sp>
      <p:sp>
        <p:nvSpPr>
          <p:cNvPr id="9" name="Content Placeholder 2">
            <a:extLst>
              <a:ext uri="{FF2B5EF4-FFF2-40B4-BE49-F238E27FC236}">
                <a16:creationId xmlns:a16="http://schemas.microsoft.com/office/drawing/2014/main" id="{E3490C89-B7FB-348A-6E40-BE633803C64F}"/>
              </a:ext>
            </a:extLst>
          </p:cNvPr>
          <p:cNvSpPr>
            <a:spLocks noGrp="1" noChangeAspect="1"/>
          </p:cNvSpPr>
          <p:nvPr>
            <p:ph sz="quarter" idx="41" hasCustomPrompt="1"/>
          </p:nvPr>
        </p:nvSpPr>
        <p:spPr>
          <a:xfrm>
            <a:off x="777385" y="3932238"/>
            <a:ext cx="11155363" cy="5859462"/>
          </a:xfrm>
          <a:prstGeom prst="rect">
            <a:avLst/>
          </a:prstGeom>
        </p:spPr>
        <p:txBody>
          <a:bodyPr/>
          <a:lstStyle>
            <a:lvl1pPr marL="0" indent="0">
              <a:buNone/>
              <a:defRPr sz="2600" b="0" i="0">
                <a:latin typeface="Inter" panose="02000503000000020004" pitchFamily="2" charset="0"/>
                <a:ea typeface="Inter" panose="02000503000000020004" pitchFamily="2" charset="0"/>
              </a:defRPr>
            </a:lvl1pPr>
          </a:lstStyle>
          <a:p>
            <a:pPr lvl="0"/>
            <a:r>
              <a:rPr lang="en-US"/>
              <a:t>Graphic or Chart</a:t>
            </a:r>
          </a:p>
        </p:txBody>
      </p:sp>
      <p:sp>
        <p:nvSpPr>
          <p:cNvPr id="14" name="Text Placeholder 7">
            <a:extLst>
              <a:ext uri="{FF2B5EF4-FFF2-40B4-BE49-F238E27FC236}">
                <a16:creationId xmlns:a16="http://schemas.microsoft.com/office/drawing/2014/main" id="{93F09017-B401-E1E7-E11D-00AA259E138F}"/>
              </a:ext>
            </a:extLst>
          </p:cNvPr>
          <p:cNvSpPr>
            <a:spLocks noGrp="1"/>
          </p:cNvSpPr>
          <p:nvPr>
            <p:ph type="body" sz="quarter" idx="37" hasCustomPrompt="1"/>
          </p:nvPr>
        </p:nvSpPr>
        <p:spPr>
          <a:xfrm>
            <a:off x="784751" y="9879976"/>
            <a:ext cx="9409583" cy="589282"/>
          </a:xfrm>
          <a:prstGeom prst="rect">
            <a:avLst/>
          </a:prstGeom>
        </p:spPr>
        <p:txBody>
          <a:bodyPr/>
          <a:lstStyle>
            <a:lvl1pPr marL="0" indent="0">
              <a:lnSpc>
                <a:spcPts val="3500"/>
              </a:lnSpc>
              <a:spcBef>
                <a:spcPts val="2600"/>
              </a:spcBef>
              <a:buNone/>
              <a:defRPr sz="2800" b="1" i="0">
                <a:latin typeface="Inter SemiBold" panose="02000503000000020004" pitchFamily="2" charset="0"/>
                <a:ea typeface="Inter SemiBold" panose="02000503000000020004" pitchFamily="2" charset="0"/>
              </a:defRPr>
            </a:lvl1pPr>
          </a:lstStyle>
          <a:p>
            <a:pPr lvl="0"/>
            <a:r>
              <a:rPr lang="en-US"/>
              <a:t>Column Title</a:t>
            </a:r>
          </a:p>
        </p:txBody>
      </p:sp>
      <p:sp>
        <p:nvSpPr>
          <p:cNvPr id="15" name="Text Placeholder 7">
            <a:extLst>
              <a:ext uri="{FF2B5EF4-FFF2-40B4-BE49-F238E27FC236}">
                <a16:creationId xmlns:a16="http://schemas.microsoft.com/office/drawing/2014/main" id="{800BE024-1D78-915E-9EFE-9B1CB13F2A98}"/>
              </a:ext>
            </a:extLst>
          </p:cNvPr>
          <p:cNvSpPr>
            <a:spLocks noGrp="1"/>
          </p:cNvSpPr>
          <p:nvPr>
            <p:ph type="body" sz="quarter" idx="43" hasCustomPrompt="1"/>
          </p:nvPr>
        </p:nvSpPr>
        <p:spPr>
          <a:xfrm>
            <a:off x="12277725" y="9879976"/>
            <a:ext cx="9409583" cy="589282"/>
          </a:xfrm>
          <a:prstGeom prst="rect">
            <a:avLst/>
          </a:prstGeom>
        </p:spPr>
        <p:txBody>
          <a:bodyPr/>
          <a:lstStyle>
            <a:lvl1pPr marL="0" indent="0">
              <a:lnSpc>
                <a:spcPts val="3500"/>
              </a:lnSpc>
              <a:spcBef>
                <a:spcPts val="2600"/>
              </a:spcBef>
              <a:buNone/>
              <a:defRPr sz="2800" b="1" i="0">
                <a:latin typeface="Inter SemiBold" panose="02000503000000020004" pitchFamily="2" charset="0"/>
                <a:ea typeface="Inter SemiBold" panose="02000503000000020004" pitchFamily="2" charset="0"/>
              </a:defRPr>
            </a:lvl1pPr>
          </a:lstStyle>
          <a:p>
            <a:pPr lvl="0"/>
            <a:r>
              <a:rPr lang="en-US"/>
              <a:t>Column Title</a:t>
            </a:r>
          </a:p>
        </p:txBody>
      </p:sp>
      <p:cxnSp>
        <p:nvCxnSpPr>
          <p:cNvPr id="16" name="Straight Connector 15">
            <a:extLst>
              <a:ext uri="{FF2B5EF4-FFF2-40B4-BE49-F238E27FC236}">
                <a16:creationId xmlns:a16="http://schemas.microsoft.com/office/drawing/2014/main" id="{7DFF55F2-8EDF-7D5B-1F50-EF7CE228B446}"/>
              </a:ext>
            </a:extLst>
          </p:cNvPr>
          <p:cNvCxnSpPr>
            <a:cxnSpLocks/>
          </p:cNvCxnSpPr>
          <p:nvPr userDrawn="1"/>
        </p:nvCxnSpPr>
        <p:spPr>
          <a:xfrm>
            <a:off x="763588" y="10469258"/>
            <a:ext cx="9430746"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F0999BF-1BAD-E787-499C-B4BCE8343610}"/>
              </a:ext>
            </a:extLst>
          </p:cNvPr>
          <p:cNvCxnSpPr>
            <a:cxnSpLocks/>
          </p:cNvCxnSpPr>
          <p:nvPr userDrawn="1"/>
        </p:nvCxnSpPr>
        <p:spPr>
          <a:xfrm>
            <a:off x="12277725" y="10469258"/>
            <a:ext cx="9428029"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sp>
        <p:nvSpPr>
          <p:cNvPr id="18" name="Text Placeholder 13">
            <a:extLst>
              <a:ext uri="{FF2B5EF4-FFF2-40B4-BE49-F238E27FC236}">
                <a16:creationId xmlns:a16="http://schemas.microsoft.com/office/drawing/2014/main" id="{E7091B14-F364-7DE4-1584-EB9D71DA9215}"/>
              </a:ext>
            </a:extLst>
          </p:cNvPr>
          <p:cNvSpPr>
            <a:spLocks noGrp="1"/>
          </p:cNvSpPr>
          <p:nvPr>
            <p:ph type="body" sz="quarter" idx="38" hasCustomPrompt="1"/>
          </p:nvPr>
        </p:nvSpPr>
        <p:spPr>
          <a:xfrm>
            <a:off x="774699" y="10557534"/>
            <a:ext cx="9419635" cy="102486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9" name="Text Placeholder 13">
            <a:extLst>
              <a:ext uri="{FF2B5EF4-FFF2-40B4-BE49-F238E27FC236}">
                <a16:creationId xmlns:a16="http://schemas.microsoft.com/office/drawing/2014/main" id="{C9452E44-1311-8447-2459-41231639CECA}"/>
              </a:ext>
            </a:extLst>
          </p:cNvPr>
          <p:cNvSpPr>
            <a:spLocks noGrp="1"/>
          </p:cNvSpPr>
          <p:nvPr>
            <p:ph type="body" sz="quarter" idx="44" hasCustomPrompt="1"/>
          </p:nvPr>
        </p:nvSpPr>
        <p:spPr>
          <a:xfrm>
            <a:off x="12286119" y="10557534"/>
            <a:ext cx="9419635" cy="102486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Tree>
    <p:extLst>
      <p:ext uri="{BB962C8B-B14F-4D97-AF65-F5344CB8AC3E}">
        <p14:creationId xmlns:p14="http://schemas.microsoft.com/office/powerpoint/2010/main" val="3577820316"/>
      </p:ext>
    </p:extLst>
  </p:cSld>
  <p:clrMapOvr>
    <a:masterClrMapping/>
  </p:clrMapOvr>
  <p:extLst>
    <p:ext uri="{DCECCB84-F9BA-43D5-87BE-67443E8EF086}">
      <p15:sldGuideLst xmlns:p15="http://schemas.microsoft.com/office/powerpoint/2012/main">
        <p15:guide id="1" orient="horz" pos="2472" userDrawn="1">
          <p15:clr>
            <a:srgbClr val="FBAE40"/>
          </p15:clr>
        </p15:guide>
        <p15:guide id="2" orient="horz" pos="1800" userDrawn="1">
          <p15:clr>
            <a:srgbClr val="FBAE40"/>
          </p15:clr>
        </p15:guide>
        <p15:guide id="3" pos="7513" userDrawn="1">
          <p15:clr>
            <a:srgbClr val="FBAE40"/>
          </p15:clr>
        </p15:guide>
        <p15:guide id="4" pos="772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 Images">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tx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D5E9C40E-DCC6-ECC1-8409-2014F0B1B847}"/>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6" name="Text Placeholder 14">
            <a:extLst>
              <a:ext uri="{FF2B5EF4-FFF2-40B4-BE49-F238E27FC236}">
                <a16:creationId xmlns:a16="http://schemas.microsoft.com/office/drawing/2014/main" id="{C249C8A0-3D06-04BA-AD4B-9DC0D2A78461}"/>
              </a:ext>
            </a:extLst>
          </p:cNvPr>
          <p:cNvSpPr>
            <a:spLocks noGrp="1"/>
          </p:cNvSpPr>
          <p:nvPr>
            <p:ph type="body" sz="quarter" idx="15" hasCustomPrompt="1"/>
          </p:nvPr>
        </p:nvSpPr>
        <p:spPr>
          <a:xfrm>
            <a:off x="775319" y="2877579"/>
            <a:ext cx="16459200" cy="914400"/>
          </a:xfrm>
          <a:prstGeom prst="rect">
            <a:avLst/>
          </a:prstGeom>
        </p:spPr>
        <p:txBody>
          <a:bodyPr wrap="none"/>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4" name="Text Placeholder 7">
            <a:extLst>
              <a:ext uri="{FF2B5EF4-FFF2-40B4-BE49-F238E27FC236}">
                <a16:creationId xmlns:a16="http://schemas.microsoft.com/office/drawing/2014/main" id="{93F09017-B401-E1E7-E11D-00AA259E138F}"/>
              </a:ext>
            </a:extLst>
          </p:cNvPr>
          <p:cNvSpPr>
            <a:spLocks noGrp="1"/>
          </p:cNvSpPr>
          <p:nvPr>
            <p:ph type="body" sz="quarter" idx="37" hasCustomPrompt="1"/>
          </p:nvPr>
        </p:nvSpPr>
        <p:spPr>
          <a:xfrm>
            <a:off x="784751" y="9879976"/>
            <a:ext cx="9409583" cy="589282"/>
          </a:xfrm>
          <a:prstGeom prst="rect">
            <a:avLst/>
          </a:prstGeom>
        </p:spPr>
        <p:txBody>
          <a:bodyPr/>
          <a:lstStyle>
            <a:lvl1pPr marL="0" indent="0">
              <a:lnSpc>
                <a:spcPts val="3500"/>
              </a:lnSpc>
              <a:spcBef>
                <a:spcPts val="2600"/>
              </a:spcBef>
              <a:buNone/>
              <a:defRPr sz="2800" b="1" i="0">
                <a:latin typeface="Inter SemiBold" panose="02000503000000020004" pitchFamily="2" charset="0"/>
                <a:ea typeface="Inter SemiBold" panose="02000503000000020004" pitchFamily="2" charset="0"/>
              </a:defRPr>
            </a:lvl1pPr>
          </a:lstStyle>
          <a:p>
            <a:pPr lvl="0"/>
            <a:r>
              <a:rPr lang="en-US"/>
              <a:t>Column Title</a:t>
            </a:r>
          </a:p>
        </p:txBody>
      </p:sp>
      <p:sp>
        <p:nvSpPr>
          <p:cNvPr id="15" name="Text Placeholder 7">
            <a:extLst>
              <a:ext uri="{FF2B5EF4-FFF2-40B4-BE49-F238E27FC236}">
                <a16:creationId xmlns:a16="http://schemas.microsoft.com/office/drawing/2014/main" id="{800BE024-1D78-915E-9EFE-9B1CB13F2A98}"/>
              </a:ext>
            </a:extLst>
          </p:cNvPr>
          <p:cNvSpPr>
            <a:spLocks noGrp="1"/>
          </p:cNvSpPr>
          <p:nvPr>
            <p:ph type="body" sz="quarter" idx="43" hasCustomPrompt="1"/>
          </p:nvPr>
        </p:nvSpPr>
        <p:spPr>
          <a:xfrm>
            <a:off x="12277725" y="9879976"/>
            <a:ext cx="9409583" cy="589282"/>
          </a:xfrm>
          <a:prstGeom prst="rect">
            <a:avLst/>
          </a:prstGeom>
        </p:spPr>
        <p:txBody>
          <a:bodyPr/>
          <a:lstStyle>
            <a:lvl1pPr marL="0" indent="0">
              <a:lnSpc>
                <a:spcPts val="3500"/>
              </a:lnSpc>
              <a:spcBef>
                <a:spcPts val="2600"/>
              </a:spcBef>
              <a:buNone/>
              <a:defRPr sz="2800" b="1" i="0">
                <a:latin typeface="Inter SemiBold" panose="02000503000000020004" pitchFamily="2" charset="0"/>
                <a:ea typeface="Inter SemiBold" panose="02000503000000020004" pitchFamily="2" charset="0"/>
              </a:defRPr>
            </a:lvl1pPr>
          </a:lstStyle>
          <a:p>
            <a:pPr lvl="0"/>
            <a:r>
              <a:rPr lang="en-US"/>
              <a:t>Column Title</a:t>
            </a:r>
          </a:p>
        </p:txBody>
      </p:sp>
      <p:cxnSp>
        <p:nvCxnSpPr>
          <p:cNvPr id="16" name="Straight Connector 15">
            <a:extLst>
              <a:ext uri="{FF2B5EF4-FFF2-40B4-BE49-F238E27FC236}">
                <a16:creationId xmlns:a16="http://schemas.microsoft.com/office/drawing/2014/main" id="{7DFF55F2-8EDF-7D5B-1F50-EF7CE228B446}"/>
              </a:ext>
            </a:extLst>
          </p:cNvPr>
          <p:cNvCxnSpPr>
            <a:cxnSpLocks/>
          </p:cNvCxnSpPr>
          <p:nvPr userDrawn="1"/>
        </p:nvCxnSpPr>
        <p:spPr>
          <a:xfrm>
            <a:off x="763588" y="10469258"/>
            <a:ext cx="9430746"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F0999BF-1BAD-E787-499C-B4BCE8343610}"/>
              </a:ext>
            </a:extLst>
          </p:cNvPr>
          <p:cNvCxnSpPr>
            <a:cxnSpLocks/>
          </p:cNvCxnSpPr>
          <p:nvPr userDrawn="1"/>
        </p:nvCxnSpPr>
        <p:spPr>
          <a:xfrm>
            <a:off x="12277725" y="10469258"/>
            <a:ext cx="9428029" cy="0"/>
          </a:xfrm>
          <a:prstGeom prst="line">
            <a:avLst/>
          </a:prstGeom>
          <a:ln w="19050">
            <a:solidFill>
              <a:srgbClr val="323232"/>
            </a:solidFill>
          </a:ln>
        </p:spPr>
        <p:style>
          <a:lnRef idx="2">
            <a:schemeClr val="accent1"/>
          </a:lnRef>
          <a:fillRef idx="0">
            <a:schemeClr val="accent1"/>
          </a:fillRef>
          <a:effectRef idx="1">
            <a:schemeClr val="accent1"/>
          </a:effectRef>
          <a:fontRef idx="minor">
            <a:schemeClr val="tx1"/>
          </a:fontRef>
        </p:style>
      </p:cxnSp>
      <p:sp>
        <p:nvSpPr>
          <p:cNvPr id="18" name="Text Placeholder 13">
            <a:extLst>
              <a:ext uri="{FF2B5EF4-FFF2-40B4-BE49-F238E27FC236}">
                <a16:creationId xmlns:a16="http://schemas.microsoft.com/office/drawing/2014/main" id="{E7091B14-F364-7DE4-1584-EB9D71DA9215}"/>
              </a:ext>
            </a:extLst>
          </p:cNvPr>
          <p:cNvSpPr>
            <a:spLocks noGrp="1"/>
          </p:cNvSpPr>
          <p:nvPr>
            <p:ph type="body" sz="quarter" idx="38" hasCustomPrompt="1"/>
          </p:nvPr>
        </p:nvSpPr>
        <p:spPr>
          <a:xfrm>
            <a:off x="774699" y="10557534"/>
            <a:ext cx="9419635" cy="102486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9" name="Text Placeholder 13">
            <a:extLst>
              <a:ext uri="{FF2B5EF4-FFF2-40B4-BE49-F238E27FC236}">
                <a16:creationId xmlns:a16="http://schemas.microsoft.com/office/drawing/2014/main" id="{C9452E44-1311-8447-2459-41231639CECA}"/>
              </a:ext>
            </a:extLst>
          </p:cNvPr>
          <p:cNvSpPr>
            <a:spLocks noGrp="1"/>
          </p:cNvSpPr>
          <p:nvPr>
            <p:ph type="body" sz="quarter" idx="44" hasCustomPrompt="1"/>
          </p:nvPr>
        </p:nvSpPr>
        <p:spPr>
          <a:xfrm>
            <a:off x="12286119" y="10557534"/>
            <a:ext cx="9419635" cy="1024866"/>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4" name="Picture Placeholder 32">
            <a:extLst>
              <a:ext uri="{FF2B5EF4-FFF2-40B4-BE49-F238E27FC236}">
                <a16:creationId xmlns:a16="http://schemas.microsoft.com/office/drawing/2014/main" id="{4E0EE52D-6166-90F7-9811-5282275C8C83}"/>
              </a:ext>
            </a:extLst>
          </p:cNvPr>
          <p:cNvSpPr>
            <a:spLocks noGrp="1"/>
          </p:cNvSpPr>
          <p:nvPr>
            <p:ph type="pic" sz="quarter" idx="36" hasCustomPrompt="1"/>
          </p:nvPr>
        </p:nvSpPr>
        <p:spPr>
          <a:xfrm>
            <a:off x="788988" y="3932239"/>
            <a:ext cx="11187112" cy="5859462"/>
          </a:xfrm>
          <a:prstGeom prst="rect">
            <a:avLst/>
          </a:prstGeom>
        </p:spPr>
        <p:txBody>
          <a:bodyPr/>
          <a:lstStyle>
            <a:lvl1pPr marL="0" indent="0">
              <a:buNone/>
              <a:defRPr sz="1800" b="0" i="0">
                <a:solidFill>
                  <a:schemeClr val="tx1"/>
                </a:solidFill>
                <a:latin typeface="Inter" panose="02000503000000020004" pitchFamily="2" charset="0"/>
                <a:ea typeface="Inter" panose="02000503000000020004" pitchFamily="2" charset="0"/>
              </a:defRPr>
            </a:lvl1pPr>
          </a:lstStyle>
          <a:p>
            <a:r>
              <a:rPr lang="en-US"/>
              <a:t>Add Image</a:t>
            </a:r>
          </a:p>
        </p:txBody>
      </p:sp>
      <p:sp>
        <p:nvSpPr>
          <p:cNvPr id="5" name="Picture Placeholder 32">
            <a:extLst>
              <a:ext uri="{FF2B5EF4-FFF2-40B4-BE49-F238E27FC236}">
                <a16:creationId xmlns:a16="http://schemas.microsoft.com/office/drawing/2014/main" id="{F4407F44-F802-DFAB-9596-3E87AEDBB800}"/>
              </a:ext>
            </a:extLst>
          </p:cNvPr>
          <p:cNvSpPr>
            <a:spLocks noGrp="1"/>
          </p:cNvSpPr>
          <p:nvPr>
            <p:ph type="pic" sz="quarter" idx="45" hasCustomPrompt="1"/>
          </p:nvPr>
        </p:nvSpPr>
        <p:spPr>
          <a:xfrm>
            <a:off x="12278253" y="3932239"/>
            <a:ext cx="11154835" cy="5859462"/>
          </a:xfrm>
          <a:prstGeom prst="rect">
            <a:avLst/>
          </a:prstGeom>
        </p:spPr>
        <p:txBody>
          <a:bodyPr/>
          <a:lstStyle>
            <a:lvl1pPr marL="0" indent="0">
              <a:buNone/>
              <a:defRPr sz="1800" b="0" i="0">
                <a:solidFill>
                  <a:schemeClr val="tx1"/>
                </a:solidFill>
                <a:latin typeface="Inter" panose="02000503000000020004" pitchFamily="2" charset="0"/>
                <a:ea typeface="Inter" panose="02000503000000020004" pitchFamily="2" charset="0"/>
              </a:defRPr>
            </a:lvl1pPr>
          </a:lstStyle>
          <a:p>
            <a:r>
              <a:rPr lang="en-US"/>
              <a:t>Add Image</a:t>
            </a:r>
          </a:p>
        </p:txBody>
      </p:sp>
    </p:spTree>
    <p:extLst>
      <p:ext uri="{BB962C8B-B14F-4D97-AF65-F5344CB8AC3E}">
        <p14:creationId xmlns:p14="http://schemas.microsoft.com/office/powerpoint/2010/main" val="1295059098"/>
      </p:ext>
    </p:extLst>
  </p:cSld>
  <p:clrMapOvr>
    <a:masterClrMapping/>
  </p:clrMapOvr>
  <p:extLst>
    <p:ext uri="{DCECCB84-F9BA-43D5-87BE-67443E8EF086}">
      <p15:sldGuideLst xmlns:p15="http://schemas.microsoft.com/office/powerpoint/2012/main">
        <p15:guide id="1" orient="horz" pos="2472" userDrawn="1">
          <p15:clr>
            <a:srgbClr val="FBAE40"/>
          </p15:clr>
        </p15:guide>
        <p15:guide id="2" orient="horz" pos="1800" userDrawn="1">
          <p15:clr>
            <a:srgbClr val="FBAE40"/>
          </p15:clr>
        </p15:guide>
        <p15:guide id="3" pos="7513" userDrawn="1">
          <p15:clr>
            <a:srgbClr val="FBAE40"/>
          </p15:clr>
        </p15:guide>
        <p15:guide id="4" pos="7729"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rmal Text with 4 Images">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tx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7" name="Text Placeholder 8">
            <a:extLst>
              <a:ext uri="{FF2B5EF4-FFF2-40B4-BE49-F238E27FC236}">
                <a16:creationId xmlns:a16="http://schemas.microsoft.com/office/drawing/2014/main" id="{C867352D-3AD5-E9DE-D024-D999A2FA8B30}"/>
              </a:ext>
            </a:extLst>
          </p:cNvPr>
          <p:cNvSpPr>
            <a:spLocks noGrp="1"/>
          </p:cNvSpPr>
          <p:nvPr>
            <p:ph type="body" sz="quarter" idx="14" hasCustomPrompt="1"/>
          </p:nvPr>
        </p:nvSpPr>
        <p:spPr>
          <a:xfrm>
            <a:off x="775319" y="914400"/>
            <a:ext cx="7315200" cy="501440"/>
          </a:xfrm>
          <a:prstGeom prst="rect">
            <a:avLst/>
          </a:prstGeom>
        </p:spPr>
        <p:txBody>
          <a:bodyPr/>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1" name="Text Placeholder 14">
            <a:extLst>
              <a:ext uri="{FF2B5EF4-FFF2-40B4-BE49-F238E27FC236}">
                <a16:creationId xmlns:a16="http://schemas.microsoft.com/office/drawing/2014/main" id="{FA1E290E-A0DA-D20F-232E-6A6E13F934F6}"/>
              </a:ext>
            </a:extLst>
          </p:cNvPr>
          <p:cNvSpPr>
            <a:spLocks noGrp="1"/>
          </p:cNvSpPr>
          <p:nvPr>
            <p:ph type="body" sz="quarter" idx="35" hasCustomPrompt="1"/>
          </p:nvPr>
        </p:nvSpPr>
        <p:spPr>
          <a:xfrm>
            <a:off x="775319" y="1943100"/>
            <a:ext cx="7315200" cy="1837590"/>
          </a:xfrm>
          <a:prstGeom prst="rect">
            <a:avLst/>
          </a:prstGeom>
        </p:spPr>
        <p:txBody>
          <a:bodyPr anchor="b" anchorCtr="0"/>
          <a:lstStyle>
            <a:lvl1pPr marL="0" indent="0">
              <a:lnSpc>
                <a:spcPts val="5300"/>
              </a:lnSpc>
              <a:spcBef>
                <a:spcPts val="2600"/>
              </a:spcBef>
              <a:buNone/>
              <a:defRPr sz="48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2" name="Text Placeholder 7">
            <a:extLst>
              <a:ext uri="{FF2B5EF4-FFF2-40B4-BE49-F238E27FC236}">
                <a16:creationId xmlns:a16="http://schemas.microsoft.com/office/drawing/2014/main" id="{A3D06AEB-2D09-7688-A34A-66D032F070C0}"/>
              </a:ext>
            </a:extLst>
          </p:cNvPr>
          <p:cNvSpPr>
            <a:spLocks noGrp="1"/>
          </p:cNvSpPr>
          <p:nvPr>
            <p:ph type="body" sz="quarter" idx="37" hasCustomPrompt="1"/>
          </p:nvPr>
        </p:nvSpPr>
        <p:spPr>
          <a:xfrm>
            <a:off x="774701" y="3796638"/>
            <a:ext cx="7315200"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3" name="Text Placeholder 13">
            <a:extLst>
              <a:ext uri="{FF2B5EF4-FFF2-40B4-BE49-F238E27FC236}">
                <a16:creationId xmlns:a16="http://schemas.microsoft.com/office/drawing/2014/main" id="{4AC20D0B-852F-10F3-FE48-965DCE7EA742}"/>
              </a:ext>
            </a:extLst>
          </p:cNvPr>
          <p:cNvSpPr>
            <a:spLocks noGrp="1"/>
          </p:cNvSpPr>
          <p:nvPr>
            <p:ph type="body" sz="quarter" idx="38" hasCustomPrompt="1"/>
          </p:nvPr>
        </p:nvSpPr>
        <p:spPr>
          <a:xfrm>
            <a:off x="774699" y="5029200"/>
            <a:ext cx="7315199" cy="5036928"/>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3" name="Picture Placeholder 3">
            <a:extLst>
              <a:ext uri="{FF2B5EF4-FFF2-40B4-BE49-F238E27FC236}">
                <a16:creationId xmlns:a16="http://schemas.microsoft.com/office/drawing/2014/main" id="{3F5896CD-1A3D-3F27-3260-E127E32A1F05}"/>
              </a:ext>
            </a:extLst>
          </p:cNvPr>
          <p:cNvSpPr>
            <a:spLocks noGrp="1"/>
          </p:cNvSpPr>
          <p:nvPr>
            <p:ph type="pic" sz="quarter" idx="22" hasCustomPrompt="1"/>
          </p:nvPr>
        </p:nvSpPr>
        <p:spPr>
          <a:xfrm>
            <a:off x="8574087" y="2866290"/>
            <a:ext cx="7302501" cy="3848100"/>
          </a:xfrm>
          <a:prstGeom prst="rect">
            <a:avLst/>
          </a:prstGeom>
          <a:noFill/>
        </p:spPr>
        <p:txBody>
          <a:bodyPr anchor="t" anchorCtr="0"/>
          <a:lstStyle>
            <a:lvl1pPr marL="0" indent="0" algn="l">
              <a:buNone/>
              <a:defRPr sz="2000" b="0" i="0">
                <a:solidFill>
                  <a:schemeClr val="tx1"/>
                </a:solidFill>
                <a:latin typeface="Inter" panose="02000503000000020004" pitchFamily="2" charset="0"/>
                <a:ea typeface="Inter" panose="02000503000000020004" pitchFamily="2" charset="0"/>
                <a:cs typeface="Inter" panose="02000503000000020004" pitchFamily="2" charset="0"/>
              </a:defRPr>
            </a:lvl1pPr>
          </a:lstStyle>
          <a:p>
            <a:r>
              <a:rPr lang="en-US"/>
              <a:t>Add Image</a:t>
            </a:r>
          </a:p>
        </p:txBody>
      </p:sp>
      <p:sp>
        <p:nvSpPr>
          <p:cNvPr id="4" name="Picture Placeholder 3">
            <a:extLst>
              <a:ext uri="{FF2B5EF4-FFF2-40B4-BE49-F238E27FC236}">
                <a16:creationId xmlns:a16="http://schemas.microsoft.com/office/drawing/2014/main" id="{0ADBC470-2144-1EE0-7649-8FC0BCDBC830}"/>
              </a:ext>
            </a:extLst>
          </p:cNvPr>
          <p:cNvSpPr>
            <a:spLocks noGrp="1"/>
          </p:cNvSpPr>
          <p:nvPr>
            <p:ph type="pic" sz="quarter" idx="26" hasCustomPrompt="1"/>
          </p:nvPr>
        </p:nvSpPr>
        <p:spPr>
          <a:xfrm>
            <a:off x="16130587" y="2866290"/>
            <a:ext cx="7302501" cy="3848100"/>
          </a:xfrm>
          <a:prstGeom prst="rect">
            <a:avLst/>
          </a:prstGeom>
          <a:noFill/>
        </p:spPr>
        <p:txBody>
          <a:bodyPr anchor="t" anchorCtr="0"/>
          <a:lstStyle>
            <a:lvl1pPr marL="0" indent="0" algn="l">
              <a:buNone/>
              <a:defRPr sz="2000" b="0" i="0">
                <a:solidFill>
                  <a:schemeClr val="tx1"/>
                </a:solidFill>
                <a:latin typeface="Inter" panose="02000503000000020004" pitchFamily="2" charset="0"/>
                <a:ea typeface="Inter" panose="02000503000000020004" pitchFamily="2" charset="0"/>
                <a:cs typeface="Inter" panose="02000503000000020004" pitchFamily="2" charset="0"/>
              </a:defRPr>
            </a:lvl1pPr>
          </a:lstStyle>
          <a:p>
            <a:r>
              <a:rPr lang="en-US"/>
              <a:t>Add Image</a:t>
            </a:r>
          </a:p>
        </p:txBody>
      </p:sp>
      <p:sp>
        <p:nvSpPr>
          <p:cNvPr id="6" name="Picture Placeholder 3">
            <a:extLst>
              <a:ext uri="{FF2B5EF4-FFF2-40B4-BE49-F238E27FC236}">
                <a16:creationId xmlns:a16="http://schemas.microsoft.com/office/drawing/2014/main" id="{D4C817AC-A81E-6B72-27B4-CD2B5001905E}"/>
              </a:ext>
            </a:extLst>
          </p:cNvPr>
          <p:cNvSpPr>
            <a:spLocks noGrp="1"/>
          </p:cNvSpPr>
          <p:nvPr>
            <p:ph type="pic" sz="quarter" idx="27" hasCustomPrompt="1"/>
          </p:nvPr>
        </p:nvSpPr>
        <p:spPr>
          <a:xfrm>
            <a:off x="8574087" y="6879490"/>
            <a:ext cx="7302501" cy="3848100"/>
          </a:xfrm>
          <a:prstGeom prst="rect">
            <a:avLst/>
          </a:prstGeom>
          <a:noFill/>
        </p:spPr>
        <p:txBody>
          <a:bodyPr anchor="t" anchorCtr="0"/>
          <a:lstStyle>
            <a:lvl1pPr marL="0" indent="0" algn="l">
              <a:buNone/>
              <a:defRPr sz="2000" b="0" i="0">
                <a:solidFill>
                  <a:schemeClr val="tx1"/>
                </a:solidFill>
                <a:latin typeface="Inter" panose="02000503000000020004" pitchFamily="2" charset="0"/>
                <a:ea typeface="Inter" panose="02000503000000020004" pitchFamily="2" charset="0"/>
                <a:cs typeface="Inter" panose="02000503000000020004" pitchFamily="2" charset="0"/>
              </a:defRPr>
            </a:lvl1pPr>
          </a:lstStyle>
          <a:p>
            <a:r>
              <a:rPr lang="en-US"/>
              <a:t>Add Image</a:t>
            </a:r>
          </a:p>
        </p:txBody>
      </p:sp>
      <p:sp>
        <p:nvSpPr>
          <p:cNvPr id="8" name="Picture Placeholder 3">
            <a:extLst>
              <a:ext uri="{FF2B5EF4-FFF2-40B4-BE49-F238E27FC236}">
                <a16:creationId xmlns:a16="http://schemas.microsoft.com/office/drawing/2014/main" id="{E6044798-9CD8-6C19-F462-7F783D50DC6D}"/>
              </a:ext>
            </a:extLst>
          </p:cNvPr>
          <p:cNvSpPr>
            <a:spLocks noGrp="1"/>
          </p:cNvSpPr>
          <p:nvPr>
            <p:ph type="pic" sz="quarter" idx="28" hasCustomPrompt="1"/>
          </p:nvPr>
        </p:nvSpPr>
        <p:spPr>
          <a:xfrm>
            <a:off x="16130587" y="6879490"/>
            <a:ext cx="7302501" cy="3848100"/>
          </a:xfrm>
          <a:prstGeom prst="rect">
            <a:avLst/>
          </a:prstGeom>
          <a:noFill/>
        </p:spPr>
        <p:txBody>
          <a:bodyPr anchor="t" anchorCtr="0"/>
          <a:lstStyle>
            <a:lvl1pPr marL="0" indent="0" algn="l">
              <a:buNone/>
              <a:defRPr sz="2000" b="0" i="0">
                <a:solidFill>
                  <a:schemeClr val="tx1"/>
                </a:solidFill>
                <a:latin typeface="Inter" panose="02000503000000020004" pitchFamily="2" charset="0"/>
                <a:ea typeface="Inter" panose="02000503000000020004" pitchFamily="2" charset="0"/>
                <a:cs typeface="Inter" panose="02000503000000020004" pitchFamily="2" charset="0"/>
              </a:defRPr>
            </a:lvl1pPr>
          </a:lstStyle>
          <a:p>
            <a:r>
              <a:rPr lang="en-US"/>
              <a:t>Add Image</a:t>
            </a:r>
          </a:p>
        </p:txBody>
      </p:sp>
    </p:spTree>
    <p:extLst>
      <p:ext uri="{BB962C8B-B14F-4D97-AF65-F5344CB8AC3E}">
        <p14:creationId xmlns:p14="http://schemas.microsoft.com/office/powerpoint/2010/main" val="654952129"/>
      </p:ext>
    </p:extLst>
  </p:cSld>
  <p:clrMapOvr>
    <a:masterClrMapping/>
  </p:clrMapOvr>
  <p:extLst>
    <p:ext uri="{DCECCB84-F9BA-43D5-87BE-67443E8EF086}">
      <p15:sldGuideLst xmlns:p15="http://schemas.microsoft.com/office/powerpoint/2012/main">
        <p15:guide id="1" orient="horz" pos="1776" userDrawn="1">
          <p15:clr>
            <a:srgbClr val="FBAE40"/>
          </p15:clr>
        </p15:guide>
        <p15:guide id="2" orient="horz" pos="3144" userDrawn="1">
          <p15:clr>
            <a:srgbClr val="FBAE40"/>
          </p15:clr>
        </p15:guide>
        <p15:guide id="3" pos="5377" userDrawn="1">
          <p15:clr>
            <a:srgbClr val="FBAE40"/>
          </p15:clr>
        </p15:guide>
        <p15:guide id="4" pos="10009" userDrawn="1">
          <p15:clr>
            <a:srgbClr val="FBAE40"/>
          </p15:clr>
        </p15:guide>
        <p15:guide id="5" pos="10153" userDrawn="1">
          <p15:clr>
            <a:srgbClr val="FBAE40"/>
          </p15:clr>
        </p15:guide>
        <p15:guide id="6" orient="horz" pos="6768" userDrawn="1">
          <p15:clr>
            <a:srgbClr val="FBAE40"/>
          </p15:clr>
        </p15:guide>
        <p15:guide id="7" orient="horz" pos="4248" userDrawn="1">
          <p15:clr>
            <a:srgbClr val="FBAE40"/>
          </p15:clr>
        </p15:guide>
        <p15:guide id="8" orient="horz" pos="43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rmal Text with 3 Graphic or Char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tx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9" name="Text Placeholder 8">
            <a:extLst>
              <a:ext uri="{FF2B5EF4-FFF2-40B4-BE49-F238E27FC236}">
                <a16:creationId xmlns:a16="http://schemas.microsoft.com/office/drawing/2014/main" id="{ABEAF6C1-FA8E-EF96-0B0C-B3736C825D01}"/>
              </a:ext>
            </a:extLst>
          </p:cNvPr>
          <p:cNvSpPr>
            <a:spLocks noGrp="1"/>
          </p:cNvSpPr>
          <p:nvPr>
            <p:ph type="body" sz="quarter" idx="14" hasCustomPrompt="1"/>
          </p:nvPr>
        </p:nvSpPr>
        <p:spPr>
          <a:xfrm>
            <a:off x="775318"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6" name="Text Placeholder 14">
            <a:extLst>
              <a:ext uri="{FF2B5EF4-FFF2-40B4-BE49-F238E27FC236}">
                <a16:creationId xmlns:a16="http://schemas.microsoft.com/office/drawing/2014/main" id="{9F7AC316-8E7A-B7BE-62CE-E4C576F10BF4}"/>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7" name="Text Placeholder 7">
            <a:extLst>
              <a:ext uri="{FF2B5EF4-FFF2-40B4-BE49-F238E27FC236}">
                <a16:creationId xmlns:a16="http://schemas.microsoft.com/office/drawing/2014/main" id="{608A9E11-D671-2A48-29AC-DE4147B10851}"/>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8" name="Text Placeholder 13">
            <a:extLst>
              <a:ext uri="{FF2B5EF4-FFF2-40B4-BE49-F238E27FC236}">
                <a16:creationId xmlns:a16="http://schemas.microsoft.com/office/drawing/2014/main" id="{0FD223D5-4082-BF9C-F31C-4DF50AFE21FA}"/>
              </a:ext>
            </a:extLst>
          </p:cNvPr>
          <p:cNvSpPr>
            <a:spLocks noGrp="1"/>
          </p:cNvSpPr>
          <p:nvPr>
            <p:ph type="body" sz="quarter" idx="44" hasCustomPrompt="1"/>
          </p:nvPr>
        </p:nvSpPr>
        <p:spPr>
          <a:xfrm>
            <a:off x="774700"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9" name="Text Placeholder 13">
            <a:extLst>
              <a:ext uri="{FF2B5EF4-FFF2-40B4-BE49-F238E27FC236}">
                <a16:creationId xmlns:a16="http://schemas.microsoft.com/office/drawing/2014/main" id="{46EBF1AC-02A8-9F4F-3633-B62B8770D064}"/>
              </a:ext>
            </a:extLst>
          </p:cNvPr>
          <p:cNvSpPr>
            <a:spLocks noGrp="1"/>
          </p:cNvSpPr>
          <p:nvPr>
            <p:ph type="body" sz="quarter" idx="50" hasCustomPrompt="1"/>
          </p:nvPr>
        </p:nvSpPr>
        <p:spPr>
          <a:xfrm>
            <a:off x="8465681"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20" name="Text Placeholder 13">
            <a:extLst>
              <a:ext uri="{FF2B5EF4-FFF2-40B4-BE49-F238E27FC236}">
                <a16:creationId xmlns:a16="http://schemas.microsoft.com/office/drawing/2014/main" id="{3E18D050-C839-BF11-76EE-D6FA5F8BF73E}"/>
              </a:ext>
            </a:extLst>
          </p:cNvPr>
          <p:cNvSpPr>
            <a:spLocks noGrp="1"/>
          </p:cNvSpPr>
          <p:nvPr>
            <p:ph type="body" sz="quarter" idx="51" hasCustomPrompt="1"/>
          </p:nvPr>
        </p:nvSpPr>
        <p:spPr>
          <a:xfrm>
            <a:off x="16156662"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3" name="Vertical Content Placeholder 8">
            <a:extLst>
              <a:ext uri="{FF2B5EF4-FFF2-40B4-BE49-F238E27FC236}">
                <a16:creationId xmlns:a16="http://schemas.microsoft.com/office/drawing/2014/main" id="{70CBA3EB-A1DB-1560-B819-AC510DFDE6EB}"/>
              </a:ext>
            </a:extLst>
          </p:cNvPr>
          <p:cNvSpPr>
            <a:spLocks noGrp="1"/>
          </p:cNvSpPr>
          <p:nvPr>
            <p:ph orient="vert" sz="quarter" idx="45" hasCustomPrompt="1"/>
          </p:nvPr>
        </p:nvSpPr>
        <p:spPr>
          <a:xfrm>
            <a:off x="774700" y="3932238"/>
            <a:ext cx="7013448" cy="5859462"/>
          </a:xfrm>
          <a:prstGeom prst="rect">
            <a:avLst/>
          </a:prstGeom>
        </p:spPr>
        <p:txBody>
          <a:bodyPr vert="horz"/>
          <a:lstStyle>
            <a:lvl1pPr marL="0" indent="0">
              <a:buNone/>
              <a:defRPr sz="2200" b="0" i="0">
                <a:latin typeface="Inter" panose="02000503000000020004" pitchFamily="2" charset="0"/>
                <a:ea typeface="Inter" panose="02000503000000020004" pitchFamily="2" charset="0"/>
              </a:defRPr>
            </a:lvl1pPr>
          </a:lstStyle>
          <a:p>
            <a:pPr lvl="0"/>
            <a:r>
              <a:rPr lang="en-US"/>
              <a:t>Graphic or Chart</a:t>
            </a:r>
          </a:p>
        </p:txBody>
      </p:sp>
      <p:sp>
        <p:nvSpPr>
          <p:cNvPr id="4" name="Vertical Content Placeholder 8">
            <a:extLst>
              <a:ext uri="{FF2B5EF4-FFF2-40B4-BE49-F238E27FC236}">
                <a16:creationId xmlns:a16="http://schemas.microsoft.com/office/drawing/2014/main" id="{44D81CD6-BEEC-2897-9EDF-B2BE295D54D7}"/>
              </a:ext>
            </a:extLst>
          </p:cNvPr>
          <p:cNvSpPr>
            <a:spLocks noGrp="1"/>
          </p:cNvSpPr>
          <p:nvPr>
            <p:ph orient="vert" sz="quarter" idx="47" hasCustomPrompt="1"/>
          </p:nvPr>
        </p:nvSpPr>
        <p:spPr>
          <a:xfrm>
            <a:off x="8472959" y="3932238"/>
            <a:ext cx="7013448" cy="5859462"/>
          </a:xfrm>
          <a:prstGeom prst="rect">
            <a:avLst/>
          </a:prstGeom>
        </p:spPr>
        <p:txBody>
          <a:bodyPr vert="horz"/>
          <a:lstStyle>
            <a:lvl1pPr marL="0" indent="0">
              <a:buNone/>
              <a:defRPr sz="2200" b="0" i="0">
                <a:latin typeface="Inter" panose="02000503000000020004" pitchFamily="2" charset="0"/>
                <a:ea typeface="Inter" panose="02000503000000020004" pitchFamily="2" charset="0"/>
              </a:defRPr>
            </a:lvl1pPr>
          </a:lstStyle>
          <a:p>
            <a:pPr lvl="0"/>
            <a:r>
              <a:rPr lang="en-US"/>
              <a:t>Graphic or Chart</a:t>
            </a:r>
          </a:p>
        </p:txBody>
      </p:sp>
      <p:sp>
        <p:nvSpPr>
          <p:cNvPr id="5" name="Vertical Content Placeholder 8">
            <a:extLst>
              <a:ext uri="{FF2B5EF4-FFF2-40B4-BE49-F238E27FC236}">
                <a16:creationId xmlns:a16="http://schemas.microsoft.com/office/drawing/2014/main" id="{E05CC9C2-D7AF-4B65-F661-6677E4363678}"/>
              </a:ext>
            </a:extLst>
          </p:cNvPr>
          <p:cNvSpPr>
            <a:spLocks noGrp="1"/>
          </p:cNvSpPr>
          <p:nvPr>
            <p:ph orient="vert" sz="quarter" idx="49" hasCustomPrompt="1"/>
          </p:nvPr>
        </p:nvSpPr>
        <p:spPr>
          <a:xfrm>
            <a:off x="16170276" y="3932238"/>
            <a:ext cx="7013448" cy="5859462"/>
          </a:xfrm>
          <a:prstGeom prst="rect">
            <a:avLst/>
          </a:prstGeom>
        </p:spPr>
        <p:txBody>
          <a:bodyPr vert="horz"/>
          <a:lstStyle>
            <a:lvl1pPr marL="0" indent="0">
              <a:buNone/>
              <a:defRPr sz="2200" b="0" i="0">
                <a:latin typeface="Inter" panose="02000503000000020004" pitchFamily="2" charset="0"/>
                <a:ea typeface="Inter" panose="02000503000000020004" pitchFamily="2" charset="0"/>
              </a:defRPr>
            </a:lvl1pPr>
          </a:lstStyle>
          <a:p>
            <a:pPr lvl="0"/>
            <a:r>
              <a:rPr lang="en-US"/>
              <a:t>Graphic or Chart</a:t>
            </a:r>
          </a:p>
        </p:txBody>
      </p:sp>
    </p:spTree>
    <p:extLst>
      <p:ext uri="{BB962C8B-B14F-4D97-AF65-F5344CB8AC3E}">
        <p14:creationId xmlns:p14="http://schemas.microsoft.com/office/powerpoint/2010/main" val="1136089787"/>
      </p:ext>
    </p:extLst>
  </p:cSld>
  <p:clrMapOvr>
    <a:masterClrMapping/>
  </p:clrMapOvr>
  <p:extLst>
    <p:ext uri="{DCECCB84-F9BA-43D5-87BE-67443E8EF086}">
      <p15:sldGuideLst xmlns:p15="http://schemas.microsoft.com/office/powerpoint/2012/main">
        <p15:guide id="1" orient="horz" pos="2472" userDrawn="1">
          <p15:clr>
            <a:srgbClr val="FBAE40"/>
          </p15:clr>
        </p15:guide>
        <p15:guide id="2" pos="4921" userDrawn="1">
          <p15:clr>
            <a:srgbClr val="FBAE40"/>
          </p15:clr>
        </p15:guide>
        <p15:guide id="3" pos="5305" userDrawn="1">
          <p15:clr>
            <a:srgbClr val="FBAE40"/>
          </p15:clr>
        </p15:guide>
        <p15:guide id="4" pos="9769" userDrawn="1">
          <p15:clr>
            <a:srgbClr val="FBAE40"/>
          </p15:clr>
        </p15:guide>
        <p15:guide id="5" pos="1015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rmal Text with 3 Image">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899AD9C-BC6D-4543-98BA-68FA61197FDE}" type="slidenum">
              <a:rPr lang="en-US" smtClean="0"/>
              <a:pPr/>
              <a:t>‹#›</a:t>
            </a:fld>
            <a:endParaRPr lang="en-US">
              <a:solidFill>
                <a:schemeClr val="tx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9" name="Text Placeholder 8">
            <a:extLst>
              <a:ext uri="{FF2B5EF4-FFF2-40B4-BE49-F238E27FC236}">
                <a16:creationId xmlns:a16="http://schemas.microsoft.com/office/drawing/2014/main" id="{ABEAF6C1-FA8E-EF96-0B0C-B3736C825D01}"/>
              </a:ext>
            </a:extLst>
          </p:cNvPr>
          <p:cNvSpPr>
            <a:spLocks noGrp="1"/>
          </p:cNvSpPr>
          <p:nvPr>
            <p:ph type="body" sz="quarter" idx="14" hasCustomPrompt="1"/>
          </p:nvPr>
        </p:nvSpPr>
        <p:spPr>
          <a:xfrm>
            <a:off x="775318"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16" name="Text Placeholder 14">
            <a:extLst>
              <a:ext uri="{FF2B5EF4-FFF2-40B4-BE49-F238E27FC236}">
                <a16:creationId xmlns:a16="http://schemas.microsoft.com/office/drawing/2014/main" id="{9F7AC316-8E7A-B7BE-62CE-E4C576F10BF4}"/>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17" name="Text Placeholder 7">
            <a:extLst>
              <a:ext uri="{FF2B5EF4-FFF2-40B4-BE49-F238E27FC236}">
                <a16:creationId xmlns:a16="http://schemas.microsoft.com/office/drawing/2014/main" id="{608A9E11-D671-2A48-29AC-DE4147B10851}"/>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18" name="Text Placeholder 13">
            <a:extLst>
              <a:ext uri="{FF2B5EF4-FFF2-40B4-BE49-F238E27FC236}">
                <a16:creationId xmlns:a16="http://schemas.microsoft.com/office/drawing/2014/main" id="{0FD223D5-4082-BF9C-F31C-4DF50AFE21FA}"/>
              </a:ext>
            </a:extLst>
          </p:cNvPr>
          <p:cNvSpPr>
            <a:spLocks noGrp="1"/>
          </p:cNvSpPr>
          <p:nvPr>
            <p:ph type="body" sz="quarter" idx="44" hasCustomPrompt="1"/>
          </p:nvPr>
        </p:nvSpPr>
        <p:spPr>
          <a:xfrm>
            <a:off x="774700"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19" name="Text Placeholder 13">
            <a:extLst>
              <a:ext uri="{FF2B5EF4-FFF2-40B4-BE49-F238E27FC236}">
                <a16:creationId xmlns:a16="http://schemas.microsoft.com/office/drawing/2014/main" id="{46EBF1AC-02A8-9F4F-3633-B62B8770D064}"/>
              </a:ext>
            </a:extLst>
          </p:cNvPr>
          <p:cNvSpPr>
            <a:spLocks noGrp="1"/>
          </p:cNvSpPr>
          <p:nvPr>
            <p:ph type="body" sz="quarter" idx="50" hasCustomPrompt="1"/>
          </p:nvPr>
        </p:nvSpPr>
        <p:spPr>
          <a:xfrm>
            <a:off x="8465681"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20" name="Text Placeholder 13">
            <a:extLst>
              <a:ext uri="{FF2B5EF4-FFF2-40B4-BE49-F238E27FC236}">
                <a16:creationId xmlns:a16="http://schemas.microsoft.com/office/drawing/2014/main" id="{3E18D050-C839-BF11-76EE-D6FA5F8BF73E}"/>
              </a:ext>
            </a:extLst>
          </p:cNvPr>
          <p:cNvSpPr>
            <a:spLocks noGrp="1"/>
          </p:cNvSpPr>
          <p:nvPr>
            <p:ph type="body" sz="quarter" idx="51" hasCustomPrompt="1"/>
          </p:nvPr>
        </p:nvSpPr>
        <p:spPr>
          <a:xfrm>
            <a:off x="16156662" y="9894011"/>
            <a:ext cx="7048500" cy="1688389"/>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a:t>
            </a:r>
            <a:br>
              <a:rPr lang="en-US"/>
            </a:br>
            <a:r>
              <a:rPr lang="en-US"/>
              <a:t>Inter / Regular / 36pt</a:t>
            </a:r>
          </a:p>
        </p:txBody>
      </p:sp>
      <p:sp>
        <p:nvSpPr>
          <p:cNvPr id="6" name="Picture Placeholder 2">
            <a:extLst>
              <a:ext uri="{FF2B5EF4-FFF2-40B4-BE49-F238E27FC236}">
                <a16:creationId xmlns:a16="http://schemas.microsoft.com/office/drawing/2014/main" id="{868C8CFC-37A1-75A5-386F-2F93205DDDA1}"/>
              </a:ext>
            </a:extLst>
          </p:cNvPr>
          <p:cNvSpPr>
            <a:spLocks noGrp="1"/>
          </p:cNvSpPr>
          <p:nvPr>
            <p:ph type="pic" sz="quarter" idx="52" hasCustomPrompt="1"/>
          </p:nvPr>
        </p:nvSpPr>
        <p:spPr>
          <a:xfrm>
            <a:off x="774700" y="3932238"/>
            <a:ext cx="7013448" cy="5859462"/>
          </a:xfrm>
          <a:prstGeom prst="rect">
            <a:avLst/>
          </a:prstGeom>
        </p:spPr>
        <p:txBody>
          <a:bodyPr/>
          <a:lstStyle>
            <a:lvl1pPr marL="0" indent="0">
              <a:buNone/>
              <a:defRPr sz="2200" b="0" i="0">
                <a:latin typeface="Inter" panose="02000503000000020004" pitchFamily="2" charset="0"/>
                <a:ea typeface="Inter" panose="02000503000000020004" pitchFamily="2" charset="0"/>
              </a:defRPr>
            </a:lvl1pPr>
          </a:lstStyle>
          <a:p>
            <a:r>
              <a:rPr lang="en-US"/>
              <a:t>Add Image</a:t>
            </a:r>
          </a:p>
        </p:txBody>
      </p:sp>
      <p:sp>
        <p:nvSpPr>
          <p:cNvPr id="7" name="Picture Placeholder 2">
            <a:extLst>
              <a:ext uri="{FF2B5EF4-FFF2-40B4-BE49-F238E27FC236}">
                <a16:creationId xmlns:a16="http://schemas.microsoft.com/office/drawing/2014/main" id="{3BC2C127-EA13-8A0D-DB99-CEBFD1F4FEEE}"/>
              </a:ext>
            </a:extLst>
          </p:cNvPr>
          <p:cNvSpPr>
            <a:spLocks noGrp="1"/>
          </p:cNvSpPr>
          <p:nvPr>
            <p:ph type="pic" sz="quarter" idx="53" hasCustomPrompt="1"/>
          </p:nvPr>
        </p:nvSpPr>
        <p:spPr>
          <a:xfrm>
            <a:off x="8472488" y="3932238"/>
            <a:ext cx="7013448" cy="5859462"/>
          </a:xfrm>
          <a:prstGeom prst="rect">
            <a:avLst/>
          </a:prstGeom>
        </p:spPr>
        <p:txBody>
          <a:bodyPr/>
          <a:lstStyle>
            <a:lvl1pPr marL="0" indent="0">
              <a:buNone/>
              <a:defRPr sz="2200" b="0" i="0">
                <a:latin typeface="Inter" panose="02000503000000020004" pitchFamily="2" charset="0"/>
                <a:ea typeface="Inter" panose="02000503000000020004" pitchFamily="2" charset="0"/>
              </a:defRPr>
            </a:lvl1pPr>
          </a:lstStyle>
          <a:p>
            <a:r>
              <a:rPr lang="en-US"/>
              <a:t>Add Image</a:t>
            </a:r>
          </a:p>
        </p:txBody>
      </p:sp>
      <p:sp>
        <p:nvSpPr>
          <p:cNvPr id="8" name="Picture Placeholder 2">
            <a:extLst>
              <a:ext uri="{FF2B5EF4-FFF2-40B4-BE49-F238E27FC236}">
                <a16:creationId xmlns:a16="http://schemas.microsoft.com/office/drawing/2014/main" id="{42726DCB-DB01-6CFD-EA4D-5B9DC597DBF4}"/>
              </a:ext>
            </a:extLst>
          </p:cNvPr>
          <p:cNvSpPr>
            <a:spLocks noGrp="1"/>
          </p:cNvSpPr>
          <p:nvPr>
            <p:ph type="pic" sz="quarter" idx="54" hasCustomPrompt="1"/>
          </p:nvPr>
        </p:nvSpPr>
        <p:spPr>
          <a:xfrm>
            <a:off x="16170274" y="3932238"/>
            <a:ext cx="7013448" cy="5859462"/>
          </a:xfrm>
          <a:prstGeom prst="rect">
            <a:avLst/>
          </a:prstGeom>
        </p:spPr>
        <p:txBody>
          <a:bodyPr/>
          <a:lstStyle>
            <a:lvl1pPr marL="0" indent="0">
              <a:buNone/>
              <a:defRPr sz="2200" b="0" i="0">
                <a:latin typeface="Inter" panose="02000503000000020004" pitchFamily="2" charset="0"/>
                <a:ea typeface="Inter" panose="02000503000000020004" pitchFamily="2" charset="0"/>
              </a:defRPr>
            </a:lvl1pPr>
          </a:lstStyle>
          <a:p>
            <a:r>
              <a:rPr lang="en-US"/>
              <a:t>Add Image</a:t>
            </a:r>
          </a:p>
        </p:txBody>
      </p:sp>
    </p:spTree>
    <p:extLst>
      <p:ext uri="{BB962C8B-B14F-4D97-AF65-F5344CB8AC3E}">
        <p14:creationId xmlns:p14="http://schemas.microsoft.com/office/powerpoint/2010/main" val="2195012943"/>
      </p:ext>
    </p:extLst>
  </p:cSld>
  <p:clrMapOvr>
    <a:masterClrMapping/>
  </p:clrMapOvr>
  <p:extLst>
    <p:ext uri="{DCECCB84-F9BA-43D5-87BE-67443E8EF086}">
      <p15:sldGuideLst xmlns:p15="http://schemas.microsoft.com/office/powerpoint/2012/main">
        <p15:guide id="1" orient="horz" pos="2472" userDrawn="1">
          <p15:clr>
            <a:srgbClr val="FBAE40"/>
          </p15:clr>
        </p15:guide>
        <p15:guide id="2" pos="4921" userDrawn="1">
          <p15:clr>
            <a:srgbClr val="FBAE40"/>
          </p15:clr>
        </p15:guide>
        <p15:guide id="3" pos="5305" userDrawn="1">
          <p15:clr>
            <a:srgbClr val="FBAE40"/>
          </p15:clr>
        </p15:guide>
        <p15:guide id="4" pos="9769" userDrawn="1">
          <p15:clr>
            <a:srgbClr val="FBAE40"/>
          </p15:clr>
        </p15:guide>
        <p15:guide id="5" pos="1015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esentation End Slide">
    <p:bg>
      <p:bgPr>
        <a:solidFill>
          <a:srgbClr val="000C4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B501C9-2CB8-38E7-C45C-E8C7D1F31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1491575" y="10820400"/>
            <a:ext cx="2895600" cy="2895600"/>
          </a:xfrm>
          <a:prstGeom prst="rect">
            <a:avLst/>
          </a:prstGeom>
        </p:spPr>
      </p:pic>
      <p:pic>
        <p:nvPicPr>
          <p:cNvPr id="3" name="Picture 2" descr="Mississippi Department of Education logo">
            <a:extLst>
              <a:ext uri="{FF2B5EF4-FFF2-40B4-BE49-F238E27FC236}">
                <a16:creationId xmlns:a16="http://schemas.microsoft.com/office/drawing/2014/main" id="{68A189B8-7233-79C5-73F8-97221B4D8742}"/>
              </a:ext>
            </a:extLst>
          </p:cNvPr>
          <p:cNvPicPr>
            <a:picLocks noChangeAspect="1"/>
          </p:cNvPicPr>
          <p:nvPr userDrawn="1"/>
        </p:nvPicPr>
        <p:blipFill>
          <a:blip r:embed="rId3"/>
          <a:srcRect/>
          <a:stretch/>
        </p:blipFill>
        <p:spPr>
          <a:xfrm>
            <a:off x="775319" y="11755520"/>
            <a:ext cx="3657598" cy="1303865"/>
          </a:xfrm>
          <a:prstGeom prst="rect">
            <a:avLst/>
          </a:prstGeom>
        </p:spPr>
      </p:pic>
      <p:sp>
        <p:nvSpPr>
          <p:cNvPr id="9" name="Text Placeholder 24">
            <a:extLst>
              <a:ext uri="{FF2B5EF4-FFF2-40B4-BE49-F238E27FC236}">
                <a16:creationId xmlns:a16="http://schemas.microsoft.com/office/drawing/2014/main" id="{936C547A-AFA5-4B6F-DFFE-A2E1EDD2AB2D}"/>
              </a:ext>
            </a:extLst>
          </p:cNvPr>
          <p:cNvSpPr>
            <a:spLocks noGrp="1"/>
          </p:cNvSpPr>
          <p:nvPr>
            <p:ph type="body" sz="quarter" idx="11" hasCustomPrompt="1"/>
          </p:nvPr>
        </p:nvSpPr>
        <p:spPr>
          <a:xfrm>
            <a:off x="775319" y="6264982"/>
            <a:ext cx="11887200" cy="2307517"/>
          </a:xfrm>
          <a:prstGeom prst="rect">
            <a:avLst/>
          </a:prstGeom>
        </p:spPr>
        <p:txBody>
          <a:bodyPr/>
          <a:lstStyle>
            <a:lvl1pPr marL="0" indent="0">
              <a:lnSpc>
                <a:spcPct val="100000"/>
              </a:lnSpc>
              <a:spcBef>
                <a:spcPts val="0"/>
              </a:spcBef>
              <a:buNone/>
              <a:defRPr sz="3200" b="0" i="0">
                <a:solidFill>
                  <a:schemeClr val="bg1"/>
                </a:solidFill>
                <a:latin typeface="Inter" panose="02000503000000020004" pitchFamily="2" charset="0"/>
                <a:ea typeface="Inter" panose="02000503000000020004" pitchFamily="2" charset="0"/>
              </a:defRPr>
            </a:lvl1pPr>
          </a:lstStyle>
          <a:p>
            <a:pPr lvl="0"/>
            <a:r>
              <a:rPr lang="en-US"/>
              <a:t>Presenter Name, Title and Email</a:t>
            </a:r>
          </a:p>
        </p:txBody>
      </p:sp>
      <p:sp>
        <p:nvSpPr>
          <p:cNvPr id="10" name="Title 1">
            <a:extLst>
              <a:ext uri="{FF2B5EF4-FFF2-40B4-BE49-F238E27FC236}">
                <a16:creationId xmlns:a16="http://schemas.microsoft.com/office/drawing/2014/main" id="{86BF0398-6761-01F5-EE57-97C109BF3DE2}"/>
              </a:ext>
            </a:extLst>
          </p:cNvPr>
          <p:cNvSpPr>
            <a:spLocks noGrp="1"/>
          </p:cNvSpPr>
          <p:nvPr>
            <p:ph type="ctrTitle" hasCustomPrompt="1"/>
          </p:nvPr>
        </p:nvSpPr>
        <p:spPr>
          <a:xfrm>
            <a:off x="775319" y="2386736"/>
            <a:ext cx="13716000" cy="3200400"/>
          </a:xfrm>
          <a:prstGeom prst="rect">
            <a:avLst/>
          </a:prstGeom>
        </p:spPr>
        <p:txBody>
          <a:bodyPr anchor="b" anchorCtr="0">
            <a:normAutofit/>
          </a:bodyPr>
          <a:lstStyle>
            <a:lvl1pPr algn="l">
              <a:lnSpc>
                <a:spcPts val="8900"/>
              </a:lnSpc>
              <a:spcBef>
                <a:spcPts val="2000"/>
              </a:spcBef>
              <a:defRPr sz="8000" b="1" i="0" spc="-150" baseline="0">
                <a:solidFill>
                  <a:schemeClr val="bg1"/>
                </a:solidFill>
                <a:latin typeface="Inter" panose="02000503000000020004" pitchFamily="2" charset="0"/>
                <a:ea typeface="Inter" panose="02000503000000020004" pitchFamily="2" charset="0"/>
                <a:cs typeface="Inter" panose="02000503000000020004" pitchFamily="2" charset="0"/>
              </a:defRPr>
            </a:lvl1pPr>
          </a:lstStyle>
          <a:p>
            <a:r>
              <a:rPr lang="en-US"/>
              <a:t>Presentation Title</a:t>
            </a:r>
          </a:p>
        </p:txBody>
      </p:sp>
    </p:spTree>
    <p:extLst>
      <p:ext uri="{BB962C8B-B14F-4D97-AF65-F5344CB8AC3E}">
        <p14:creationId xmlns:p14="http://schemas.microsoft.com/office/powerpoint/2010/main" val="3599521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082988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Full-Size Image">
  <p:cSld name="1_Full-Size Image">
    <p:bg>
      <p:bgPr>
        <a:solidFill>
          <a:schemeClr val="lt1"/>
        </a:solidFill>
        <a:effectLst/>
      </p:bgPr>
    </p:bg>
    <p:spTree>
      <p:nvGrpSpPr>
        <p:cNvPr id="1" name="Shape 53"/>
        <p:cNvGrpSpPr/>
        <p:nvPr/>
      </p:nvGrpSpPr>
      <p:grpSpPr>
        <a:xfrm>
          <a:off x="0" y="0"/>
          <a:ext cx="0" cy="0"/>
          <a:chOff x="0" y="0"/>
          <a:chExt cx="0" cy="0"/>
        </a:xfrm>
      </p:grpSpPr>
      <p:sp>
        <p:nvSpPr>
          <p:cNvPr id="54" name="Google Shape;54;p25"/>
          <p:cNvSpPr>
            <a:spLocks noGrp="1"/>
          </p:cNvSpPr>
          <p:nvPr>
            <p:ph type="pic" idx="2"/>
          </p:nvPr>
        </p:nvSpPr>
        <p:spPr>
          <a:xfrm>
            <a:off x="-1" y="-1"/>
            <a:ext cx="24387175" cy="13716001"/>
          </a:xfrm>
          <a:prstGeom prst="rect">
            <a:avLst/>
          </a:prstGeom>
          <a:noFill/>
          <a:ln>
            <a:noFill/>
          </a:ln>
        </p:spPr>
      </p:sp>
      <p:sp>
        <p:nvSpPr>
          <p:cNvPr id="55" name="Google Shape;55;p25"/>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1pPr>
            <a:lvl2pPr marL="0" marR="0" lvl="1"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2pPr>
            <a:lvl3pPr marL="0" marR="0" lvl="2"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3pPr>
            <a:lvl4pPr marL="0" marR="0" lvl="3"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4pPr>
            <a:lvl5pPr marL="0" marR="0" lvl="4"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5pPr>
            <a:lvl6pPr marL="0" marR="0" lvl="5"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6pPr>
            <a:lvl7pPr marL="0" marR="0" lvl="6"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7pPr>
            <a:lvl8pPr marL="0" marR="0" lvl="7"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8pPr>
            <a:lvl9pPr marL="0" marR="0" lvl="8" indent="0" algn="r" rtl="0">
              <a:lnSpc>
                <a:spcPct val="100000"/>
              </a:lnSpc>
              <a:spcBef>
                <a:spcPts val="0"/>
              </a:spcBef>
              <a:spcAft>
                <a:spcPts val="0"/>
              </a:spcAft>
              <a:buNone/>
              <a:defRPr sz="2000" b="0" i="0" u="none" strike="noStrike" cap="none">
                <a:solidFill>
                  <a:schemeClr val="dk1"/>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en-US"/>
              <a:t>‹#›</a:t>
            </a:fld>
            <a:endParaRPr/>
          </a:p>
        </p:txBody>
      </p:sp>
      <p:pic>
        <p:nvPicPr>
          <p:cNvPr id="56" name="Google Shape;56;p25" descr="Mississippi Department of Education logo"/>
          <p:cNvPicPr preferRelativeResize="0"/>
          <p:nvPr/>
        </p:nvPicPr>
        <p:blipFill rotWithShape="1">
          <a:blip r:embed="rId2">
            <a:alphaModFix/>
          </a:blip>
          <a:srcRect/>
          <a:stretch/>
        </p:blipFill>
        <p:spPr>
          <a:xfrm>
            <a:off x="775320" y="12264026"/>
            <a:ext cx="2231136" cy="795359"/>
          </a:xfrm>
          <a:prstGeom prst="rect">
            <a:avLst/>
          </a:prstGeom>
          <a:noFill/>
          <a:ln>
            <a:noFill/>
          </a:ln>
        </p:spPr>
      </p:pic>
      <p:sp>
        <p:nvSpPr>
          <p:cNvPr id="57" name="Google Shape;57;p25"/>
          <p:cNvSpPr txBox="1">
            <a:spLocks noGrp="1"/>
          </p:cNvSpPr>
          <p:nvPr>
            <p:ph type="body" idx="1"/>
          </p:nvPr>
        </p:nvSpPr>
        <p:spPr>
          <a:xfrm>
            <a:off x="775319" y="914400"/>
            <a:ext cx="7772400" cy="5014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0000"/>
              </a:lnSpc>
              <a:spcBef>
                <a:spcPts val="0"/>
              </a:spcBef>
              <a:spcAft>
                <a:spcPts val="0"/>
              </a:spcAft>
              <a:buClr>
                <a:srgbClr val="000000"/>
              </a:buClr>
              <a:buSzPts val="2000"/>
              <a:buFont typeface="Arial"/>
              <a:buNone/>
              <a:defRPr sz="2000" b="1" i="0" u="none" strike="noStrike" cap="none">
                <a:solidFill>
                  <a:srgbClr val="000000"/>
                </a:solidFill>
                <a:latin typeface="Inter SemiBold"/>
                <a:ea typeface="Inter SemiBold"/>
                <a:cs typeface="Inter SemiBold"/>
                <a:sym typeface="Inter SemiBold"/>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8" name="Google Shape;58;p25"/>
          <p:cNvSpPr txBox="1">
            <a:spLocks noGrp="1"/>
          </p:cNvSpPr>
          <p:nvPr>
            <p:ph type="body" idx="3"/>
          </p:nvPr>
        </p:nvSpPr>
        <p:spPr>
          <a:xfrm>
            <a:off x="775317" y="1936392"/>
            <a:ext cx="12344400" cy="9144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1666"/>
              </a:lnSpc>
              <a:spcBef>
                <a:spcPts val="2000"/>
              </a:spcBef>
              <a:spcAft>
                <a:spcPts val="0"/>
              </a:spcAft>
              <a:buClr>
                <a:srgbClr val="000000"/>
              </a:buClr>
              <a:buSzPts val="6000"/>
              <a:buFont typeface="Arial"/>
              <a:buNone/>
              <a:defRPr sz="6000" b="1" i="0" u="none" strike="noStrike" cap="none">
                <a:solidFill>
                  <a:srgbClr val="000000"/>
                </a:solidFill>
                <a:latin typeface="Inter"/>
                <a:ea typeface="Inter"/>
                <a:cs typeface="Inter"/>
                <a:sym typeface="Inter"/>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640144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1 Column -Normal Text-Graphic-01">
  <p:cSld name="2_1 Column -Normal Text-Graphic-01">
    <p:spTree>
      <p:nvGrpSpPr>
        <p:cNvPr id="1" name="Shape 75"/>
        <p:cNvGrpSpPr/>
        <p:nvPr/>
      </p:nvGrpSpPr>
      <p:grpSpPr>
        <a:xfrm>
          <a:off x="0" y="0"/>
          <a:ext cx="0" cy="0"/>
          <a:chOff x="0" y="0"/>
          <a:chExt cx="0" cy="0"/>
        </a:xfrm>
      </p:grpSpPr>
      <p:pic>
        <p:nvPicPr>
          <p:cNvPr id="76" name="Google Shape;76;p127"/>
          <p:cNvPicPr preferRelativeResize="0"/>
          <p:nvPr/>
        </p:nvPicPr>
        <p:blipFill rotWithShape="1">
          <a:blip r:embed="rId2">
            <a:alphaModFix/>
          </a:blip>
          <a:srcRect/>
          <a:stretch/>
        </p:blipFill>
        <p:spPr>
          <a:xfrm>
            <a:off x="1587" y="0"/>
            <a:ext cx="24385588" cy="13716893"/>
          </a:xfrm>
          <a:prstGeom prst="rect">
            <a:avLst/>
          </a:prstGeom>
          <a:noFill/>
          <a:ln>
            <a:noFill/>
          </a:ln>
        </p:spPr>
      </p:pic>
      <p:sp>
        <p:nvSpPr>
          <p:cNvPr id="77" name="Google Shape;77;p127"/>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en-US"/>
              <a:t>‹#›</a:t>
            </a:fld>
            <a:endParaRPr/>
          </a:p>
        </p:txBody>
      </p:sp>
      <p:pic>
        <p:nvPicPr>
          <p:cNvPr id="78" name="Google Shape;78;p127" descr="Mississippi Department of Education logo"/>
          <p:cNvPicPr preferRelativeResize="0"/>
          <p:nvPr/>
        </p:nvPicPr>
        <p:blipFill rotWithShape="1">
          <a:blip r:embed="rId3">
            <a:alphaModFix/>
          </a:blip>
          <a:srcRect/>
          <a:stretch/>
        </p:blipFill>
        <p:spPr>
          <a:xfrm>
            <a:off x="775320" y="12264026"/>
            <a:ext cx="2231136" cy="795359"/>
          </a:xfrm>
          <a:prstGeom prst="rect">
            <a:avLst/>
          </a:prstGeom>
          <a:noFill/>
          <a:ln>
            <a:noFill/>
          </a:ln>
        </p:spPr>
      </p:pic>
      <p:sp>
        <p:nvSpPr>
          <p:cNvPr id="79" name="Google Shape;79;p127"/>
          <p:cNvSpPr txBox="1">
            <a:spLocks noGrp="1"/>
          </p:cNvSpPr>
          <p:nvPr>
            <p:ph type="body" idx="1"/>
          </p:nvPr>
        </p:nvSpPr>
        <p:spPr>
          <a:xfrm>
            <a:off x="775319" y="914400"/>
            <a:ext cx="7772400" cy="5014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0000"/>
              </a:lnSpc>
              <a:spcBef>
                <a:spcPts val="2000"/>
              </a:spcBef>
              <a:spcAft>
                <a:spcPts val="0"/>
              </a:spcAft>
              <a:buClr>
                <a:schemeClr val="dk1"/>
              </a:buClr>
              <a:buSzPts val="2000"/>
              <a:buFont typeface="Arial"/>
              <a:buNone/>
              <a:defRPr sz="2000" b="1" i="0" u="none" strike="noStrike" cap="none">
                <a:solidFill>
                  <a:schemeClr val="dk1"/>
                </a:solidFill>
                <a:latin typeface="Inter SemiBold"/>
                <a:ea typeface="Inter SemiBold"/>
                <a:cs typeface="Inter SemiBold"/>
                <a:sym typeface="Inter SemiBold"/>
              </a:defRPr>
            </a:lvl1pPr>
            <a:lvl2pPr marL="914400" marR="0" lvl="1"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L="1371600" marR="0" lvl="2"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L="2286000" marR="0" lvl="4"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80" name="Google Shape;80;p127"/>
          <p:cNvSpPr txBox="1">
            <a:spLocks noGrp="1"/>
          </p:cNvSpPr>
          <p:nvPr>
            <p:ph type="body" idx="2"/>
          </p:nvPr>
        </p:nvSpPr>
        <p:spPr>
          <a:xfrm>
            <a:off x="775318" y="1947681"/>
            <a:ext cx="16459200" cy="9144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148"/>
              </a:lnSpc>
              <a:spcBef>
                <a:spcPts val="2600"/>
              </a:spcBef>
              <a:spcAft>
                <a:spcPts val="0"/>
              </a:spcAft>
              <a:buClr>
                <a:srgbClr val="000000"/>
              </a:buClr>
              <a:buSzPts val="5400"/>
              <a:buFont typeface="Arial"/>
              <a:buNone/>
              <a:defRPr sz="5400" b="1" i="0" u="none" strike="noStrike" cap="none">
                <a:solidFill>
                  <a:srgbClr val="000000"/>
                </a:solidFill>
                <a:latin typeface="Inter"/>
                <a:ea typeface="Inter"/>
                <a:cs typeface="Inter"/>
                <a:sym typeface="Inter"/>
              </a:defRPr>
            </a:lvl1pPr>
            <a:lvl2pPr marL="914400" marR="0" lvl="1" indent="-228600" algn="l" rtl="0">
              <a:lnSpc>
                <a:spcPct val="90000"/>
              </a:lnSpc>
              <a:spcBef>
                <a:spcPts val="100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L="1371600" marR="0" lvl="2" indent="-228600" algn="l"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Arial"/>
                <a:ea typeface="Arial"/>
                <a:cs typeface="Arial"/>
                <a:sym typeface="Arial"/>
              </a:defRPr>
            </a:lvl3pPr>
            <a:lvl4pPr marL="1828800" marR="0" lvl="3"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L="2286000" marR="0" lvl="4"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81" name="Google Shape;81;p127"/>
          <p:cNvSpPr txBox="1">
            <a:spLocks noGrp="1"/>
          </p:cNvSpPr>
          <p:nvPr>
            <p:ph type="body" idx="3"/>
          </p:nvPr>
        </p:nvSpPr>
        <p:spPr>
          <a:xfrm>
            <a:off x="774700" y="2862439"/>
            <a:ext cx="16459201" cy="762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45833"/>
              </a:lnSpc>
              <a:spcBef>
                <a:spcPts val="2600"/>
              </a:spcBef>
              <a:spcAft>
                <a:spcPts val="0"/>
              </a:spcAft>
              <a:buClr>
                <a:schemeClr val="dk1"/>
              </a:buClr>
              <a:buSzPts val="2400"/>
              <a:buFont typeface="Arial"/>
              <a:buNone/>
              <a:defRPr sz="2400" b="1" i="0" u="none" strike="noStrike" cap="none">
                <a:solidFill>
                  <a:schemeClr val="dk1"/>
                </a:solidFill>
                <a:latin typeface="Inter SemiBold"/>
                <a:ea typeface="Inter SemiBold"/>
                <a:cs typeface="Inter SemiBold"/>
                <a:sym typeface="Inter SemiBold"/>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Inter"/>
                <a:ea typeface="Inter"/>
                <a:cs typeface="Inter"/>
                <a:sym typeface="Inter"/>
              </a:defRPr>
            </a:lvl2pPr>
            <a:lvl3pPr marL="1371600" marR="0" lvl="2" indent="-482600"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Inter"/>
                <a:ea typeface="Inter"/>
                <a:cs typeface="Inter"/>
                <a:sym typeface="Inter"/>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Inter"/>
                <a:ea typeface="Inter"/>
                <a:cs typeface="Inter"/>
                <a:sym typeface="Inter"/>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Inter"/>
                <a:ea typeface="Inter"/>
                <a:cs typeface="Inter"/>
                <a:sym typeface="Inter"/>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82" name="Google Shape;82;p127"/>
          <p:cNvSpPr txBox="1">
            <a:spLocks noGrp="1"/>
          </p:cNvSpPr>
          <p:nvPr>
            <p:ph type="body" idx="4"/>
          </p:nvPr>
        </p:nvSpPr>
        <p:spPr>
          <a:xfrm>
            <a:off x="774700" y="3771900"/>
            <a:ext cx="14962188" cy="6819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2000"/>
              </a:spcBef>
              <a:spcAft>
                <a:spcPts val="0"/>
              </a:spcAft>
              <a:buClr>
                <a:schemeClr val="dk1"/>
              </a:buClr>
              <a:buSzPts val="3600"/>
              <a:buFont typeface="Arial"/>
              <a:buNone/>
              <a:defRPr sz="3600" b="0" i="0" u="none" strike="noStrike" cap="none">
                <a:solidFill>
                  <a:schemeClr val="dk1"/>
                </a:solidFill>
                <a:latin typeface="Inter"/>
                <a:ea typeface="Inter"/>
                <a:cs typeface="Inter"/>
                <a:sym typeface="Inter"/>
              </a:defRPr>
            </a:lvl1pPr>
            <a:lvl2pPr marL="914400" marR="0" lvl="1"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Inter"/>
                <a:ea typeface="Inter"/>
                <a:cs typeface="Inter"/>
                <a:sym typeface="Inter"/>
              </a:defRPr>
            </a:lvl2pPr>
            <a:lvl3pPr marL="1371600" marR="0" lvl="2"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Inter"/>
                <a:ea typeface="Inter"/>
                <a:cs typeface="Inter"/>
                <a:sym typeface="Inter"/>
              </a:defRPr>
            </a:lvl3pPr>
            <a:lvl4pPr marL="1828800" marR="0" lvl="3"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Inter"/>
                <a:ea typeface="Inter"/>
                <a:cs typeface="Inter"/>
                <a:sym typeface="Inter"/>
              </a:defRPr>
            </a:lvl4pPr>
            <a:lvl5pPr marL="2286000" marR="0" lvl="4"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Inter"/>
                <a:ea typeface="Inter"/>
                <a:cs typeface="Inter"/>
                <a:sym typeface="Inter"/>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827568560"/>
      </p:ext>
    </p:extLst>
  </p:cSld>
  <p:clrMapOvr>
    <a:masterClrMapping/>
  </p:clrMapOvr>
  <p:extLst>
    <p:ext uri="{DCECCB84-F9BA-43D5-87BE-67443E8EF086}">
      <p15:sldGuideLst xmlns:p15="http://schemas.microsoft.com/office/powerpoint/2012/main">
        <p15:guide id="1" orient="horz" pos="2376">
          <p15:clr>
            <a:srgbClr val="FBAE40"/>
          </p15:clr>
        </p15:guide>
        <p15:guide id="2" orient="horz" pos="6672">
          <p15:clr>
            <a:srgbClr val="FBAE40"/>
          </p15:clr>
        </p15:guide>
        <p15:guide id="3" pos="991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Slide">
  <p:cSld name="1_Section Title Slide">
    <p:bg>
      <p:bgPr>
        <a:solidFill>
          <a:srgbClr val="000C41"/>
        </a:solidFill>
        <a:effectLst/>
      </p:bgPr>
    </p:bg>
    <p:spTree>
      <p:nvGrpSpPr>
        <p:cNvPr id="1" name="Shape 33"/>
        <p:cNvGrpSpPr/>
        <p:nvPr/>
      </p:nvGrpSpPr>
      <p:grpSpPr>
        <a:xfrm>
          <a:off x="0" y="0"/>
          <a:ext cx="0" cy="0"/>
          <a:chOff x="0" y="0"/>
          <a:chExt cx="0" cy="0"/>
        </a:xfrm>
      </p:grpSpPr>
      <p:sp>
        <p:nvSpPr>
          <p:cNvPr id="34" name="Google Shape;34;p126"/>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126"/>
          <p:cNvSpPr txBox="1">
            <a:spLocks noGrp="1"/>
          </p:cNvSpPr>
          <p:nvPr>
            <p:ph type="body" idx="1"/>
          </p:nvPr>
        </p:nvSpPr>
        <p:spPr>
          <a:xfrm>
            <a:off x="775319" y="4411330"/>
            <a:ext cx="13716000" cy="29249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1249"/>
              </a:lnSpc>
              <a:spcBef>
                <a:spcPts val="2000"/>
              </a:spcBef>
              <a:spcAft>
                <a:spcPts val="0"/>
              </a:spcAft>
              <a:buClr>
                <a:schemeClr val="lt1"/>
              </a:buClr>
              <a:buSzPts val="8000"/>
              <a:buFont typeface="Arial"/>
              <a:buNone/>
              <a:defRPr sz="8000" b="1" i="0" u="none" strike="noStrike" cap="none">
                <a:solidFill>
                  <a:schemeClr val="lt1"/>
                </a:solidFill>
                <a:latin typeface="Inter"/>
                <a:ea typeface="Inter"/>
                <a:cs typeface="Inter"/>
                <a:sym typeface="Inter"/>
              </a:defRPr>
            </a:lvl1pPr>
            <a:lvl2pPr marL="914400" marR="0" lvl="1"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2pPr>
            <a:lvl3pPr marL="1371600" marR="0" lvl="2"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3pPr>
            <a:lvl4pPr marL="1828800" marR="0" lvl="3"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4pPr>
            <a:lvl5pPr marL="2286000" marR="0" lvl="4"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pic>
        <p:nvPicPr>
          <p:cNvPr id="36" name="Google Shape;36;p126" descr="Mississippi Department of Education logo"/>
          <p:cNvPicPr preferRelativeResize="0"/>
          <p:nvPr/>
        </p:nvPicPr>
        <p:blipFill rotWithShape="1">
          <a:blip r:embed="rId2">
            <a:alphaModFix/>
          </a:blip>
          <a:srcRect/>
          <a:stretch/>
        </p:blipFill>
        <p:spPr>
          <a:xfrm>
            <a:off x="775319" y="12264026"/>
            <a:ext cx="2231136" cy="795358"/>
          </a:xfrm>
          <a:prstGeom prst="rect">
            <a:avLst/>
          </a:prstGeom>
          <a:noFill/>
          <a:ln>
            <a:noFill/>
          </a:ln>
        </p:spPr>
      </p:pic>
    </p:spTree>
    <p:extLst>
      <p:ext uri="{BB962C8B-B14F-4D97-AF65-F5344CB8AC3E}">
        <p14:creationId xmlns:p14="http://schemas.microsoft.com/office/powerpoint/2010/main" val="2144186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1 Column -Normal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E460E1-8FF7-46A3-72CD-C39F357F31F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587" y="0"/>
            <a:ext cx="24385588"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15C5FFD5-84C8-9A3F-E5AF-3699FA9B695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2701974178"/>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Section Title Slide">
  <p:cSld name="2_Section Title Slide">
    <p:bg>
      <p:bgPr>
        <a:solidFill>
          <a:srgbClr val="000C41"/>
        </a:solidFill>
        <a:effectLst/>
      </p:bgPr>
    </p:bg>
    <p:spTree>
      <p:nvGrpSpPr>
        <p:cNvPr id="1" name="Shape 111"/>
        <p:cNvGrpSpPr/>
        <p:nvPr/>
      </p:nvGrpSpPr>
      <p:grpSpPr>
        <a:xfrm>
          <a:off x="0" y="0"/>
          <a:ext cx="0" cy="0"/>
          <a:chOff x="0" y="0"/>
          <a:chExt cx="0" cy="0"/>
        </a:xfrm>
      </p:grpSpPr>
      <p:sp>
        <p:nvSpPr>
          <p:cNvPr id="112" name="Google Shape;112;p136"/>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2000"/>
              <a:buFont typeface="Arial"/>
              <a:buNone/>
              <a:defRPr sz="2000" b="1" i="0" u="none" strike="noStrike" cap="none">
                <a:solidFill>
                  <a:schemeClr val="lt1"/>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136"/>
          <p:cNvSpPr txBox="1">
            <a:spLocks noGrp="1"/>
          </p:cNvSpPr>
          <p:nvPr>
            <p:ph type="body" idx="1"/>
          </p:nvPr>
        </p:nvSpPr>
        <p:spPr>
          <a:xfrm>
            <a:off x="775319" y="4411330"/>
            <a:ext cx="13716000" cy="29249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5952"/>
              </a:lnSpc>
              <a:spcBef>
                <a:spcPts val="2000"/>
              </a:spcBef>
              <a:spcAft>
                <a:spcPts val="0"/>
              </a:spcAft>
              <a:buClr>
                <a:schemeClr val="lt1"/>
              </a:buClr>
              <a:buSzPts val="8400"/>
              <a:buFont typeface="Arial"/>
              <a:buNone/>
              <a:defRPr sz="8400" b="1" i="0" u="none" strike="noStrike" cap="none">
                <a:solidFill>
                  <a:schemeClr val="lt1"/>
                </a:solidFill>
                <a:latin typeface="Inter"/>
                <a:ea typeface="Inter"/>
                <a:cs typeface="Inter"/>
                <a:sym typeface="Inter"/>
              </a:defRPr>
            </a:lvl1pPr>
            <a:lvl2pPr marL="914400" marR="0" lvl="1"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2pPr>
            <a:lvl3pPr marL="1371600" marR="0" lvl="2"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3pPr>
            <a:lvl4pPr marL="1828800" marR="0" lvl="3"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4pPr>
            <a:lvl5pPr marL="2286000" marR="0" lvl="4" indent="-736600" algn="l" rtl="0">
              <a:lnSpc>
                <a:spcPct val="90000"/>
              </a:lnSpc>
              <a:spcBef>
                <a:spcPts val="1000"/>
              </a:spcBef>
              <a:spcAft>
                <a:spcPts val="0"/>
              </a:spcAft>
              <a:buClr>
                <a:schemeClr val="dk1"/>
              </a:buClr>
              <a:buSzPts val="8000"/>
              <a:buFont typeface="Arial"/>
              <a:buChar char="•"/>
              <a:defRPr sz="8000" b="0" i="0" u="none" strike="noStrike" cap="none">
                <a:solidFill>
                  <a:schemeClr val="dk1"/>
                </a:solidFill>
                <a:latin typeface="Arial"/>
                <a:ea typeface="Arial"/>
                <a:cs typeface="Arial"/>
                <a:sym typeface="Arial"/>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14" name="Google Shape;114;p136"/>
          <p:cNvSpPr txBox="1">
            <a:spLocks noGrp="1"/>
          </p:cNvSpPr>
          <p:nvPr>
            <p:ph type="body" idx="2"/>
          </p:nvPr>
        </p:nvSpPr>
        <p:spPr>
          <a:xfrm>
            <a:off x="775319" y="1936392"/>
            <a:ext cx="4302288" cy="905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8571"/>
              </a:lnSpc>
              <a:spcBef>
                <a:spcPts val="2600"/>
              </a:spcBef>
              <a:spcAft>
                <a:spcPts val="0"/>
              </a:spcAft>
              <a:buClr>
                <a:schemeClr val="lt1"/>
              </a:buClr>
              <a:buSzPts val="3500"/>
              <a:buFont typeface="Arial"/>
              <a:buNone/>
              <a:defRPr sz="3500" b="1" i="0" u="none" strike="noStrike" cap="none">
                <a:solidFill>
                  <a:schemeClr val="lt1"/>
                </a:solidFill>
                <a:latin typeface="Inter SemiBold"/>
                <a:ea typeface="Inter SemiBold"/>
                <a:cs typeface="Inter SemiBold"/>
                <a:sym typeface="Inter SemiBold"/>
              </a:defRPr>
            </a:lvl1pPr>
            <a:lvl2pPr marL="914400" marR="0" lvl="1" indent="-228600" algn="l" rtl="0">
              <a:lnSpc>
                <a:spcPct val="90000"/>
              </a:lnSpc>
              <a:spcBef>
                <a:spcPts val="100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L="1371600" marR="0" lvl="2" indent="-228600" algn="l" rtl="0">
              <a:lnSpc>
                <a:spcPct val="90000"/>
              </a:lnSpc>
              <a:spcBef>
                <a:spcPts val="1000"/>
              </a:spcBef>
              <a:spcAft>
                <a:spcPts val="0"/>
              </a:spcAft>
              <a:buClr>
                <a:schemeClr val="dk1"/>
              </a:buClr>
              <a:buSzPts val="4000"/>
              <a:buFont typeface="Arial"/>
              <a:buNone/>
              <a:defRPr sz="4000" b="0" i="0" u="none" strike="noStrike" cap="none">
                <a:solidFill>
                  <a:schemeClr val="dk1"/>
                </a:solidFill>
                <a:latin typeface="Arial"/>
                <a:ea typeface="Arial"/>
                <a:cs typeface="Arial"/>
                <a:sym typeface="Arial"/>
              </a:defRPr>
            </a:lvl3pPr>
            <a:lvl4pPr marL="1828800" marR="0" lvl="3"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L="2286000" marR="0" lvl="4" indent="-228600" algn="l"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pic>
        <p:nvPicPr>
          <p:cNvPr id="115" name="Google Shape;115;p136"/>
          <p:cNvPicPr preferRelativeResize="0"/>
          <p:nvPr/>
        </p:nvPicPr>
        <p:blipFill rotWithShape="1">
          <a:blip r:embed="rId2">
            <a:alphaModFix/>
          </a:blip>
          <a:srcRect/>
          <a:stretch/>
        </p:blipFill>
        <p:spPr>
          <a:xfrm>
            <a:off x="775319" y="12264026"/>
            <a:ext cx="2231136" cy="795358"/>
          </a:xfrm>
          <a:prstGeom prst="rect">
            <a:avLst/>
          </a:prstGeom>
          <a:noFill/>
          <a:ln>
            <a:noFill/>
          </a:ln>
        </p:spPr>
      </p:pic>
    </p:spTree>
    <p:extLst>
      <p:ext uri="{BB962C8B-B14F-4D97-AF65-F5344CB8AC3E}">
        <p14:creationId xmlns:p14="http://schemas.microsoft.com/office/powerpoint/2010/main" val="147330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1 Column -Normal Text">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8A28A1-5CC9-9552-30D3-21F968A5B0F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587" y="0"/>
            <a:ext cx="24385587"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15C5FFD5-84C8-9A3F-E5AF-3699FA9B695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4273916344"/>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1 Column -Normal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227516-736C-FFD3-CA8D-BCC31AE0023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6563976" y="1"/>
            <a:ext cx="7823199" cy="1371599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15C5FFD5-84C8-9A3F-E5AF-3699FA9B695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3185133503"/>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1 Column -Normal Text">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F1AA372-0896-67EA-460B-AFB717E4E1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8355733" y="0"/>
            <a:ext cx="6031442" cy="13723228"/>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6" name="Text Placeholder 13">
            <a:extLst>
              <a:ext uri="{FF2B5EF4-FFF2-40B4-BE49-F238E27FC236}">
                <a16:creationId xmlns:a16="http://schemas.microsoft.com/office/drawing/2014/main" id="{15C5FFD5-84C8-9A3F-E5AF-3699FA9B695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3600" b="0" i="0">
                <a:latin typeface="Inter" panose="02000503000000020004" pitchFamily="2" charset="0"/>
                <a:ea typeface="Inter" panose="02000503000000020004" pitchFamily="2" charset="0"/>
              </a:defRPr>
            </a:lvl1pPr>
            <a:lvl2pPr indent="0">
              <a:buNone/>
              <a:defRPr sz="3600"/>
            </a:lvl2pPr>
            <a:lvl3pPr indent="0">
              <a:buNone/>
              <a:defRPr sz="3600"/>
            </a:lvl3pPr>
            <a:lvl4pPr indent="0">
              <a:buNone/>
              <a:defRPr sz="3600"/>
            </a:lvl4pPr>
            <a:lvl5pPr indent="0">
              <a:buNone/>
              <a:defRPr sz="3600"/>
            </a:lvl5pPr>
          </a:lstStyle>
          <a:p>
            <a:pPr lvl="0"/>
            <a:r>
              <a:rPr lang="en-US"/>
              <a:t>Normal size text: Inter / Regular / 36pt</a:t>
            </a:r>
          </a:p>
        </p:txBody>
      </p:sp>
    </p:spTree>
    <p:extLst>
      <p:ext uri="{BB962C8B-B14F-4D97-AF65-F5344CB8AC3E}">
        <p14:creationId xmlns:p14="http://schemas.microsoft.com/office/powerpoint/2010/main" val="4199598786"/>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Medium Text">
    <p:bg>
      <p:bgPr>
        <a:solidFill>
          <a:schemeClr val="bg1"/>
        </a:solidFill>
        <a:effectLst/>
      </p:bgPr>
    </p:bg>
    <p:spTree>
      <p:nvGrpSpPr>
        <p:cNvPr id="1" name=""/>
        <p:cNvGrpSpPr/>
        <p:nvPr/>
      </p:nvGrpSpPr>
      <p:grpSpPr>
        <a:xfrm>
          <a:off x="0" y="0"/>
          <a:ext cx="0" cy="0"/>
          <a:chOff x="0" y="0"/>
          <a:chExt cx="0" cy="0"/>
        </a:xfrm>
      </p:grpSpPr>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tx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2"/>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8">
            <a:extLst>
              <a:ext uri="{FF2B5EF4-FFF2-40B4-BE49-F238E27FC236}">
                <a16:creationId xmlns:a16="http://schemas.microsoft.com/office/drawing/2014/main" id="{57F4558A-5A12-7B30-B29B-705E3D37C73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4800" b="0" i="0">
                <a:latin typeface="Inter" panose="02000503000000020004" pitchFamily="2" charset="0"/>
                <a:ea typeface="Inter" panose="02000503000000020004" pitchFamily="2" charset="0"/>
              </a:defRPr>
            </a:lvl1pPr>
          </a:lstStyle>
          <a:p>
            <a:pPr lvl="0"/>
            <a:r>
              <a:rPr lang="en-US"/>
              <a:t>Medium size text: Inter / Regular 48pt</a:t>
            </a:r>
          </a:p>
        </p:txBody>
      </p:sp>
    </p:spTree>
    <p:extLst>
      <p:ext uri="{BB962C8B-B14F-4D97-AF65-F5344CB8AC3E}">
        <p14:creationId xmlns:p14="http://schemas.microsoft.com/office/powerpoint/2010/main" val="1044698031"/>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Medium Text-Graphic-01">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436AFE-8EB3-E31F-1046-433482EA9EC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587" y="0"/>
            <a:ext cx="24385588" cy="13716893"/>
          </a:xfrm>
          <a:prstGeom prst="rect">
            <a:avLst/>
          </a:prstGeom>
        </p:spPr>
      </p:pic>
      <p:sp>
        <p:nvSpPr>
          <p:cNvPr id="10" name="Slide Number Placeholder 6">
            <a:extLst>
              <a:ext uri="{FF2B5EF4-FFF2-40B4-BE49-F238E27FC236}">
                <a16:creationId xmlns:a16="http://schemas.microsoft.com/office/drawing/2014/main" id="{E63016E1-FD0A-25D2-FC37-DBBC65A48F01}"/>
              </a:ext>
            </a:extLst>
          </p:cNvPr>
          <p:cNvSpPr>
            <a:spLocks noGrp="1"/>
          </p:cNvSpPr>
          <p:nvPr>
            <p:ph type="sldNum" sz="quarter" idx="12"/>
          </p:nvPr>
        </p:nvSpPr>
        <p:spPr>
          <a:xfrm>
            <a:off x="22386919" y="12712701"/>
            <a:ext cx="1084269" cy="437242"/>
          </a:xfrm>
          <a:prstGeom prst="rect">
            <a:avLst/>
          </a:prstGeom>
        </p:spPr>
        <p:txBody>
          <a:bodyPr/>
          <a:lstStyle>
            <a:lvl1pPr algn="r">
              <a:defRPr sz="2000" b="0" i="0">
                <a:solidFill>
                  <a:schemeClr val="bg1"/>
                </a:solidFill>
                <a:latin typeface="Inter" panose="02000503000000020004" pitchFamily="2" charset="0"/>
                <a:ea typeface="Inter" panose="02000503000000020004" pitchFamily="2" charset="0"/>
              </a:defRPr>
            </a:lvl1pPr>
          </a:lstStyle>
          <a:p>
            <a:fld id="{6B5221CC-B94D-CB49-8E47-D8FFAE5CCA40}" type="slidenum">
              <a:rPr lang="en-US" smtClean="0"/>
              <a:pPr/>
              <a:t>‹#›</a:t>
            </a:fld>
            <a:endParaRPr lang="en-US">
              <a:solidFill>
                <a:schemeClr val="bg1"/>
              </a:solidFill>
            </a:endParaRPr>
          </a:p>
        </p:txBody>
      </p:sp>
      <p:pic>
        <p:nvPicPr>
          <p:cNvPr id="2" name="Picture 1" descr="Mississippi Department of Education logo">
            <a:extLst>
              <a:ext uri="{FF2B5EF4-FFF2-40B4-BE49-F238E27FC236}">
                <a16:creationId xmlns:a16="http://schemas.microsoft.com/office/drawing/2014/main" id="{7CBC4D73-33B3-3229-075C-7E1E64E404DF}"/>
              </a:ext>
            </a:extLst>
          </p:cNvPr>
          <p:cNvPicPr>
            <a:picLocks noChangeAspect="1"/>
          </p:cNvPicPr>
          <p:nvPr userDrawn="1"/>
        </p:nvPicPr>
        <p:blipFill>
          <a:blip r:embed="rId3"/>
          <a:srcRect/>
          <a:stretch/>
        </p:blipFill>
        <p:spPr>
          <a:xfrm>
            <a:off x="775320" y="12264026"/>
            <a:ext cx="2231136" cy="795359"/>
          </a:xfrm>
          <a:prstGeom prst="rect">
            <a:avLst/>
          </a:prstGeom>
        </p:spPr>
      </p:pic>
      <p:sp>
        <p:nvSpPr>
          <p:cNvPr id="3" name="Text Placeholder 8">
            <a:extLst>
              <a:ext uri="{FF2B5EF4-FFF2-40B4-BE49-F238E27FC236}">
                <a16:creationId xmlns:a16="http://schemas.microsoft.com/office/drawing/2014/main" id="{AB4D0604-109E-B2A4-651B-4CADA992DB29}"/>
              </a:ext>
            </a:extLst>
          </p:cNvPr>
          <p:cNvSpPr>
            <a:spLocks noGrp="1"/>
          </p:cNvSpPr>
          <p:nvPr>
            <p:ph type="body" sz="quarter" idx="14" hasCustomPrompt="1"/>
          </p:nvPr>
        </p:nvSpPr>
        <p:spPr>
          <a:xfrm>
            <a:off x="775319" y="914400"/>
            <a:ext cx="7772400" cy="501440"/>
          </a:xfrm>
          <a:prstGeom prst="rect">
            <a:avLst/>
          </a:prstGeom>
        </p:spPr>
        <p:txBody>
          <a:bodyPr wrap="none"/>
          <a:lstStyle>
            <a:lvl1pPr marL="0" indent="0">
              <a:lnSpc>
                <a:spcPts val="2400"/>
              </a:lnSpc>
              <a:buNone/>
              <a:defRPr sz="2000" b="1" i="0">
                <a:latin typeface="Inter SemiBold" panose="02000503000000020004" pitchFamily="2" charset="0"/>
                <a:ea typeface="Inter SemiBold" panose="02000503000000020004" pitchFamily="2" charset="0"/>
              </a:defRPr>
            </a:lvl1pPr>
            <a:lvl2pPr marL="914400" indent="0">
              <a:buNone/>
              <a:defRPr sz="2000" b="0" i="0">
                <a:latin typeface="Söhne Kräftig" panose="020B0503030202060203" pitchFamily="34" charset="77"/>
              </a:defRPr>
            </a:lvl2pPr>
            <a:lvl3pPr marL="1828800" indent="0">
              <a:buNone/>
              <a:defRPr sz="2000" b="0" i="0">
                <a:latin typeface="Söhne Kräftig" panose="020B0503030202060203" pitchFamily="34" charset="77"/>
              </a:defRPr>
            </a:lvl3pPr>
            <a:lvl4pPr marL="2743200" indent="0">
              <a:buNone/>
              <a:defRPr sz="2000" b="0" i="0">
                <a:latin typeface="Söhne Kräftig" panose="020B0503030202060203" pitchFamily="34" charset="77"/>
              </a:defRPr>
            </a:lvl4pPr>
            <a:lvl5pPr marL="3657600" indent="0">
              <a:buNone/>
              <a:defRPr sz="2000" b="0" i="0">
                <a:latin typeface="Söhne Kräftig" panose="020B0503030202060203" pitchFamily="34" charset="77"/>
              </a:defRPr>
            </a:lvl5pPr>
          </a:lstStyle>
          <a:p>
            <a:pPr lvl="0"/>
            <a:r>
              <a:rPr lang="en-US"/>
              <a:t>Section title</a:t>
            </a:r>
          </a:p>
        </p:txBody>
      </p:sp>
      <p:sp>
        <p:nvSpPr>
          <p:cNvPr id="4" name="Text Placeholder 14">
            <a:extLst>
              <a:ext uri="{FF2B5EF4-FFF2-40B4-BE49-F238E27FC236}">
                <a16:creationId xmlns:a16="http://schemas.microsoft.com/office/drawing/2014/main" id="{CA591472-70CC-89F7-2030-10432F997F1D}"/>
              </a:ext>
            </a:extLst>
          </p:cNvPr>
          <p:cNvSpPr>
            <a:spLocks noGrp="1"/>
          </p:cNvSpPr>
          <p:nvPr>
            <p:ph type="body" sz="quarter" idx="20" hasCustomPrompt="1"/>
          </p:nvPr>
        </p:nvSpPr>
        <p:spPr>
          <a:xfrm>
            <a:off x="775318" y="1947681"/>
            <a:ext cx="16459200" cy="914400"/>
          </a:xfrm>
          <a:prstGeom prst="rect">
            <a:avLst/>
          </a:prstGeom>
        </p:spPr>
        <p:txBody>
          <a:bodyPr/>
          <a:lstStyle>
            <a:lvl1pPr marL="0" indent="0">
              <a:lnSpc>
                <a:spcPts val="5300"/>
              </a:lnSpc>
              <a:spcBef>
                <a:spcPts val="2600"/>
              </a:spcBef>
              <a:buNone/>
              <a:defRPr sz="5400" b="1" i="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buNone/>
              <a:defRPr b="0" i="0">
                <a:latin typeface="Söhne Kräftig" panose="020B0503030202060203" pitchFamily="34" charset="77"/>
              </a:defRPr>
            </a:lvl2pPr>
            <a:lvl3pPr marL="1828800" indent="0">
              <a:buNone/>
              <a:defRPr b="0" i="0">
                <a:latin typeface="Söhne Kräftig" panose="020B0503030202060203" pitchFamily="34" charset="77"/>
              </a:defRPr>
            </a:lvl3pPr>
            <a:lvl4pPr marL="2743200" indent="0">
              <a:buNone/>
              <a:defRPr b="0" i="0">
                <a:latin typeface="Söhne Kräftig" panose="020B0503030202060203" pitchFamily="34" charset="77"/>
              </a:defRPr>
            </a:lvl4pPr>
            <a:lvl5pPr marL="3657600" indent="0">
              <a:buNone/>
              <a:defRPr b="0" i="0">
                <a:latin typeface="Söhne Kräftig" panose="020B0503030202060203" pitchFamily="34" charset="77"/>
              </a:defRPr>
            </a:lvl5pPr>
          </a:lstStyle>
          <a:p>
            <a:pPr lvl="0"/>
            <a:r>
              <a:rPr lang="en-US"/>
              <a:t>Slide title</a:t>
            </a:r>
          </a:p>
        </p:txBody>
      </p:sp>
      <p:sp>
        <p:nvSpPr>
          <p:cNvPr id="5" name="Text Placeholder 7">
            <a:extLst>
              <a:ext uri="{FF2B5EF4-FFF2-40B4-BE49-F238E27FC236}">
                <a16:creationId xmlns:a16="http://schemas.microsoft.com/office/drawing/2014/main" id="{98FC2DBF-133A-C1AE-6C5F-5706BA5F36C7}"/>
              </a:ext>
            </a:extLst>
          </p:cNvPr>
          <p:cNvSpPr>
            <a:spLocks noGrp="1"/>
          </p:cNvSpPr>
          <p:nvPr>
            <p:ph type="body" sz="quarter" idx="34" hasCustomPrompt="1"/>
          </p:nvPr>
        </p:nvSpPr>
        <p:spPr>
          <a:xfrm>
            <a:off x="774700" y="2862439"/>
            <a:ext cx="16459201" cy="762000"/>
          </a:xfrm>
          <a:prstGeom prst="rect">
            <a:avLst/>
          </a:prstGeom>
        </p:spPr>
        <p:txBody>
          <a:bodyPr/>
          <a:lstStyle>
            <a:lvl1pPr marL="0" indent="0">
              <a:lnSpc>
                <a:spcPts val="3500"/>
              </a:lnSpc>
              <a:spcBef>
                <a:spcPts val="2600"/>
              </a:spcBef>
              <a:buNone/>
              <a:defRPr sz="2400" b="1" i="0">
                <a:latin typeface="Inter SemiBold" panose="02000503000000020004" pitchFamily="2" charset="0"/>
                <a:ea typeface="Inter SemiBold" panose="02000503000000020004" pitchFamily="2" charset="0"/>
              </a:defRPr>
            </a:lvl1pPr>
          </a:lstStyle>
          <a:p>
            <a:pPr lvl="0"/>
            <a:r>
              <a:rPr lang="en-US"/>
              <a:t>Slide subtitle</a:t>
            </a:r>
          </a:p>
        </p:txBody>
      </p:sp>
      <p:sp>
        <p:nvSpPr>
          <p:cNvPr id="7" name="Text Placeholder 8">
            <a:extLst>
              <a:ext uri="{FF2B5EF4-FFF2-40B4-BE49-F238E27FC236}">
                <a16:creationId xmlns:a16="http://schemas.microsoft.com/office/drawing/2014/main" id="{57F4558A-5A12-7B30-B29B-705E3D37C734}"/>
              </a:ext>
            </a:extLst>
          </p:cNvPr>
          <p:cNvSpPr>
            <a:spLocks noGrp="1"/>
          </p:cNvSpPr>
          <p:nvPr>
            <p:ph type="body" sz="quarter" idx="35" hasCustomPrompt="1"/>
          </p:nvPr>
        </p:nvSpPr>
        <p:spPr>
          <a:xfrm>
            <a:off x="774700" y="3771900"/>
            <a:ext cx="14962188" cy="6819900"/>
          </a:xfrm>
          <a:prstGeom prst="rect">
            <a:avLst/>
          </a:prstGeom>
        </p:spPr>
        <p:txBody>
          <a:bodyPr/>
          <a:lstStyle>
            <a:lvl1pPr marL="0" indent="0">
              <a:lnSpc>
                <a:spcPct val="100000"/>
              </a:lnSpc>
              <a:buNone/>
              <a:defRPr sz="4800" b="0" i="0">
                <a:latin typeface="Inter" panose="02000503000000020004" pitchFamily="2" charset="0"/>
                <a:ea typeface="Inter" panose="02000503000000020004" pitchFamily="2" charset="0"/>
              </a:defRPr>
            </a:lvl1pPr>
          </a:lstStyle>
          <a:p>
            <a:pPr lvl="0"/>
            <a:r>
              <a:rPr lang="en-US"/>
              <a:t>Medium size text: Inter / Regular 48pt</a:t>
            </a:r>
          </a:p>
        </p:txBody>
      </p:sp>
    </p:spTree>
    <p:extLst>
      <p:ext uri="{BB962C8B-B14F-4D97-AF65-F5344CB8AC3E}">
        <p14:creationId xmlns:p14="http://schemas.microsoft.com/office/powerpoint/2010/main" val="2209875844"/>
      </p:ext>
    </p:extLst>
  </p:cSld>
  <p:clrMapOvr>
    <a:masterClrMapping/>
  </p:clrMapOvr>
  <p:extLst>
    <p:ext uri="{DCECCB84-F9BA-43D5-87BE-67443E8EF086}">
      <p15:sldGuideLst xmlns:p15="http://schemas.microsoft.com/office/powerpoint/2012/main">
        <p15:guide id="1" pos="9913" userDrawn="1">
          <p15:clr>
            <a:srgbClr val="FBAE40"/>
          </p15:clr>
        </p15:guide>
        <p15:guide id="2" orient="horz" pos="2376" userDrawn="1">
          <p15:clr>
            <a:srgbClr val="FBAE40"/>
          </p15:clr>
        </p15:guide>
        <p15:guide id="3" orient="horz" pos="6672"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6117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679" r:id="rId18"/>
    <p:sldLayoutId id="2147483680" r:id="rId19"/>
    <p:sldLayoutId id="2147483711" r:id="rId20"/>
    <p:sldLayoutId id="2147483682" r:id="rId21"/>
    <p:sldLayoutId id="2147483712" r:id="rId22"/>
    <p:sldLayoutId id="2147483684" r:id="rId23"/>
    <p:sldLayoutId id="2147483685" r:id="rId24"/>
    <p:sldLayoutId id="2147483686" r:id="rId25"/>
    <p:sldLayoutId id="2147483713" r:id="rId26"/>
    <p:sldLayoutId id="2147483714" r:id="rId27"/>
    <p:sldLayoutId id="2147483715" r:id="rId28"/>
    <p:sldLayoutId id="2147483716" r:id="rId29"/>
    <p:sldLayoutId id="2147483691" r:id="rId30"/>
    <p:sldLayoutId id="2147483717" r:id="rId31"/>
    <p:sldLayoutId id="2147483693" r:id="rId32"/>
    <p:sldLayoutId id="2147483696" r:id="rId33"/>
    <p:sldLayoutId id="2147483718" r:id="rId34"/>
    <p:sldLayoutId id="2147483695" r:id="rId35"/>
    <p:sldLayoutId id="2147483720" r:id="rId36"/>
    <p:sldLayoutId id="2147483724" r:id="rId37"/>
    <p:sldLayoutId id="2147483725" r:id="rId38"/>
    <p:sldLayoutId id="2147483726" r:id="rId39"/>
    <p:sldLayoutId id="2147483727" r:id="rId40"/>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81" userDrawn="1">
          <p15:clr>
            <a:srgbClr val="5ACBF0"/>
          </p15:clr>
        </p15:guide>
        <p15:guide id="2" pos="14761" userDrawn="1">
          <p15:clr>
            <a:srgbClr val="5ACBF0"/>
          </p15:clr>
        </p15:guide>
        <p15:guide id="3" orient="horz" pos="7296" userDrawn="1">
          <p15:clr>
            <a:srgbClr val="5ACBF0"/>
          </p15:clr>
        </p15:guide>
        <p15:guide id="4" orient="horz" pos="1224" userDrawn="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7.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36.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1091-E051-9BE5-51C3-0F6472BD1859}"/>
              </a:ext>
            </a:extLst>
          </p:cNvPr>
          <p:cNvSpPr>
            <a:spLocks noGrp="1"/>
          </p:cNvSpPr>
          <p:nvPr>
            <p:ph type="ctrTitle"/>
          </p:nvPr>
        </p:nvSpPr>
        <p:spPr>
          <a:xfrm>
            <a:off x="775319" y="2386736"/>
            <a:ext cx="21845058" cy="3200400"/>
          </a:xfrm>
        </p:spPr>
        <p:txBody>
          <a:bodyPr lIns="91440" tIns="45720" rIns="91440" bIns="45720" anchor="b" anchorCtr="0">
            <a:normAutofit/>
          </a:bodyPr>
          <a:lstStyle/>
          <a:p>
            <a:r>
              <a:rPr lang="en-US" b="0">
                <a:latin typeface="Calibri"/>
                <a:ea typeface="Calibri"/>
                <a:cs typeface="Calibri"/>
              </a:rPr>
              <a:t>Mississippi LEADS the Way!</a:t>
            </a:r>
            <a:endParaRPr lang="en-US"/>
          </a:p>
        </p:txBody>
      </p:sp>
      <p:sp>
        <p:nvSpPr>
          <p:cNvPr id="3" name="Subtitle 2">
            <a:extLst>
              <a:ext uri="{FF2B5EF4-FFF2-40B4-BE49-F238E27FC236}">
                <a16:creationId xmlns:a16="http://schemas.microsoft.com/office/drawing/2014/main" id="{C6145591-39CA-2AE1-6A15-8D84C6A0BA35}"/>
              </a:ext>
            </a:extLst>
          </p:cNvPr>
          <p:cNvSpPr>
            <a:spLocks noGrp="1"/>
          </p:cNvSpPr>
          <p:nvPr>
            <p:ph type="subTitle" idx="1"/>
          </p:nvPr>
        </p:nvSpPr>
        <p:spPr/>
        <p:txBody>
          <a:bodyPr lIns="91440" tIns="45720" rIns="91440" bIns="45720" anchor="t">
            <a:noAutofit/>
          </a:bodyPr>
          <a:lstStyle/>
          <a:p>
            <a:r>
              <a:rPr lang="en-US">
                <a:latin typeface="Inter SemiBold"/>
                <a:cs typeface="Inter SemiBold"/>
              </a:rPr>
              <a:t>Stronger States, Stronger Outcomes</a:t>
            </a:r>
            <a:endParaRPr lang="en-US"/>
          </a:p>
        </p:txBody>
      </p:sp>
      <p:sp>
        <p:nvSpPr>
          <p:cNvPr id="4" name="Text Placeholder 3">
            <a:extLst>
              <a:ext uri="{FF2B5EF4-FFF2-40B4-BE49-F238E27FC236}">
                <a16:creationId xmlns:a16="http://schemas.microsoft.com/office/drawing/2014/main" id="{B81C88BF-281C-1371-6118-865E8AC5ED13}"/>
              </a:ext>
            </a:extLst>
          </p:cNvPr>
          <p:cNvSpPr>
            <a:spLocks noGrp="1"/>
          </p:cNvSpPr>
          <p:nvPr>
            <p:ph type="body" sz="quarter" idx="12"/>
          </p:nvPr>
        </p:nvSpPr>
        <p:spPr/>
        <p:txBody>
          <a:bodyPr lIns="91440" tIns="45720" rIns="91440" bIns="45720" anchor="t"/>
          <a:lstStyle/>
          <a:p>
            <a:r>
              <a:rPr lang="en-US">
                <a:latin typeface="Inter"/>
                <a:ea typeface="Inter"/>
                <a:cs typeface="Inter"/>
              </a:rPr>
              <a:t>September 9-10, 2026</a:t>
            </a:r>
            <a:endParaRPr lang="en-US"/>
          </a:p>
        </p:txBody>
      </p:sp>
      <p:sp>
        <p:nvSpPr>
          <p:cNvPr id="5" name="Text Placeholder 4">
            <a:extLst>
              <a:ext uri="{FF2B5EF4-FFF2-40B4-BE49-F238E27FC236}">
                <a16:creationId xmlns:a16="http://schemas.microsoft.com/office/drawing/2014/main" id="{5FE14CC3-082E-6DF3-B494-16412E5167C9}"/>
              </a:ext>
            </a:extLst>
          </p:cNvPr>
          <p:cNvSpPr>
            <a:spLocks noGrp="1"/>
          </p:cNvSpPr>
          <p:nvPr>
            <p:ph type="body" sz="quarter" idx="11"/>
          </p:nvPr>
        </p:nvSpPr>
        <p:spPr>
          <a:xfrm>
            <a:off x="775319" y="7403093"/>
            <a:ext cx="18891013" cy="2472505"/>
          </a:xfrm>
        </p:spPr>
        <p:txBody>
          <a:bodyPr lIns="91440" tIns="45720" rIns="91440" bIns="45720" anchor="t"/>
          <a:lstStyle/>
          <a:p>
            <a:r>
              <a:rPr lang="en-US">
                <a:latin typeface="Inter SemiBold"/>
                <a:cs typeface="Inter SemiBold"/>
              </a:rPr>
              <a:t>Lance Evans</a:t>
            </a:r>
            <a:r>
              <a:rPr lang="en-US" b="0">
                <a:latin typeface="Inter SemiBold"/>
                <a:cs typeface="Inter SemiBold"/>
              </a:rPr>
              <a:t>, </a:t>
            </a:r>
            <a:r>
              <a:rPr lang="en-US">
                <a:latin typeface="Inter SemiBold"/>
                <a:cs typeface="Inter SemiBold"/>
              </a:rPr>
              <a:t>Ed.D., State Superintendent of Education </a:t>
            </a:r>
            <a:endParaRPr lang="en-US" b="0">
              <a:latin typeface="Inter SemiBold"/>
              <a:cs typeface="Inter SemiBold"/>
            </a:endParaRPr>
          </a:p>
          <a:p>
            <a:r>
              <a:rPr lang="en-US">
                <a:latin typeface="Inter SemiBold"/>
                <a:cs typeface="Inter SemiBold"/>
              </a:rPr>
              <a:t>Paula Vanderford, Ph.D., Chief Accountability Officer</a:t>
            </a:r>
          </a:p>
          <a:p>
            <a:r>
              <a:rPr lang="en-US">
                <a:latin typeface="Inter SemiBold"/>
                <a:cs typeface="Inter SemiBold"/>
              </a:rPr>
              <a:t>Courtney Van Cleve, </a:t>
            </a:r>
            <a:r>
              <a:rPr lang="en-US" err="1">
                <a:latin typeface="Inter SemiBold"/>
                <a:cs typeface="Inter SemiBold"/>
              </a:rPr>
              <a:t>Ed.L.D</a:t>
            </a:r>
            <a:r>
              <a:rPr lang="en-US">
                <a:latin typeface="Inter SemiBold"/>
                <a:cs typeface="Inter SemiBold"/>
              </a:rPr>
              <a:t>., Executive Director</a:t>
            </a:r>
          </a:p>
          <a:p>
            <a:r>
              <a:rPr lang="en-US">
                <a:latin typeface="Inter SemiBold"/>
                <a:cs typeface="Inter SemiBold"/>
              </a:rPr>
              <a:t>Robin Jarvis, Ph.D., Gulf Comprehensive Center Director</a:t>
            </a:r>
            <a:endParaRPr lang="en-US">
              <a:cs typeface="Inter SemiBold"/>
            </a:endParaRPr>
          </a:p>
        </p:txBody>
      </p:sp>
    </p:spTree>
    <p:extLst>
      <p:ext uri="{BB962C8B-B14F-4D97-AF65-F5344CB8AC3E}">
        <p14:creationId xmlns:p14="http://schemas.microsoft.com/office/powerpoint/2010/main" val="1813177738"/>
      </p:ext>
    </p:extLst>
  </p:cSld>
  <p:clrMapOvr>
    <a:masterClrMapping/>
  </p:clrMapOvr>
  <mc:AlternateContent xmlns:mc="http://schemas.openxmlformats.org/markup-compatibility/2006" xmlns:p14="http://schemas.microsoft.com/office/powerpoint/2010/main">
    <mc:Choice Requires="p14">
      <p:transition spd="slow" p14:dur="2000" advTm="1491"/>
    </mc:Choice>
    <mc:Fallback xmlns="">
      <p:transition spd="slow" advTm="149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2F2F6-DA7F-9911-26E4-89BA8B21C2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685323-46DF-04A0-7F79-EF46CFED6FB4}"/>
              </a:ext>
            </a:extLst>
          </p:cNvPr>
          <p:cNvSpPr>
            <a:spLocks noGrp="1"/>
          </p:cNvSpPr>
          <p:nvPr>
            <p:ph type="sldNum" sz="quarter" idx="12"/>
          </p:nvPr>
        </p:nvSpPr>
        <p:spPr/>
        <p:txBody>
          <a:bodyPr/>
          <a:lstStyle/>
          <a:p>
            <a:fld id="{6B5221CC-B94D-CB49-8E47-D8FFAE5CCA40}" type="slidenum">
              <a:rPr lang="en-US" smtClean="0"/>
              <a:pPr/>
              <a:t>10</a:t>
            </a:fld>
            <a:endParaRPr lang="en-US"/>
          </a:p>
        </p:txBody>
      </p:sp>
      <p:sp>
        <p:nvSpPr>
          <p:cNvPr id="3" name="Text Placeholder 2">
            <a:extLst>
              <a:ext uri="{FF2B5EF4-FFF2-40B4-BE49-F238E27FC236}">
                <a16:creationId xmlns:a16="http://schemas.microsoft.com/office/drawing/2014/main" id="{33B18B03-9A11-70B0-743E-473B2331F681}"/>
              </a:ext>
            </a:extLst>
          </p:cNvPr>
          <p:cNvSpPr>
            <a:spLocks noGrp="1"/>
          </p:cNvSpPr>
          <p:nvPr>
            <p:ph type="body" sz="quarter" idx="14"/>
          </p:nvPr>
        </p:nvSpPr>
        <p:spPr>
          <a:xfrm>
            <a:off x="775319" y="254596"/>
            <a:ext cx="7772400" cy="501440"/>
          </a:xfrm>
        </p:spPr>
        <p:txBody>
          <a:bodyPr wrap="none" lIns="91440" tIns="45720" rIns="91440" bIns="45720" anchor="t"/>
          <a:lstStyle/>
          <a:p>
            <a:r>
              <a:rPr lang="en-US">
                <a:latin typeface="Inter SemiBold"/>
              </a:rPr>
              <a:t>Revised Administrator PGS Standards</a:t>
            </a:r>
            <a:endParaRPr lang="en-US"/>
          </a:p>
        </p:txBody>
      </p:sp>
      <p:sp>
        <p:nvSpPr>
          <p:cNvPr id="4" name="Text Placeholder 3">
            <a:extLst>
              <a:ext uri="{FF2B5EF4-FFF2-40B4-BE49-F238E27FC236}">
                <a16:creationId xmlns:a16="http://schemas.microsoft.com/office/drawing/2014/main" id="{7D956F1F-55D0-B8BE-615D-108732F03D85}"/>
              </a:ext>
            </a:extLst>
          </p:cNvPr>
          <p:cNvSpPr>
            <a:spLocks noGrp="1"/>
          </p:cNvSpPr>
          <p:nvPr>
            <p:ph type="body" sz="quarter" idx="20"/>
          </p:nvPr>
        </p:nvSpPr>
        <p:spPr>
          <a:xfrm>
            <a:off x="815429" y="976202"/>
            <a:ext cx="16459200" cy="914400"/>
          </a:xfrm>
        </p:spPr>
        <p:txBody>
          <a:bodyPr lIns="91440" tIns="45720" rIns="91440" bIns="45720" anchor="t"/>
          <a:lstStyle/>
          <a:p>
            <a:r>
              <a:rPr lang="en-US">
                <a:latin typeface="Inter"/>
                <a:ea typeface="Inter"/>
                <a:cs typeface="Inter"/>
              </a:rPr>
              <a:t>Streamlined Standards, Retained Rigor</a:t>
            </a:r>
            <a:endParaRPr lang="en-US"/>
          </a:p>
        </p:txBody>
      </p:sp>
      <p:sp>
        <p:nvSpPr>
          <p:cNvPr id="7" name="Rectangle: Rounded Corners 6">
            <a:extLst>
              <a:ext uri="{FF2B5EF4-FFF2-40B4-BE49-F238E27FC236}">
                <a16:creationId xmlns:a16="http://schemas.microsoft.com/office/drawing/2014/main" id="{04D93ABE-7627-E4D8-5206-04729D02C29F}"/>
              </a:ext>
            </a:extLst>
          </p:cNvPr>
          <p:cNvSpPr/>
          <p:nvPr/>
        </p:nvSpPr>
        <p:spPr>
          <a:xfrm>
            <a:off x="1586071" y="3209943"/>
            <a:ext cx="7878304" cy="8784607"/>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B5D8F3"/>
              </a:solidFill>
            </a:endParaRPr>
          </a:p>
        </p:txBody>
      </p:sp>
      <p:sp>
        <p:nvSpPr>
          <p:cNvPr id="8" name="Oval 7">
            <a:extLst>
              <a:ext uri="{FF2B5EF4-FFF2-40B4-BE49-F238E27FC236}">
                <a16:creationId xmlns:a16="http://schemas.microsoft.com/office/drawing/2014/main" id="{BAB2728F-8A33-861F-9714-1582803B0769}"/>
              </a:ext>
            </a:extLst>
          </p:cNvPr>
          <p:cNvSpPr/>
          <p:nvPr/>
        </p:nvSpPr>
        <p:spPr>
          <a:xfrm>
            <a:off x="4557975" y="2259606"/>
            <a:ext cx="1972498" cy="1912676"/>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6B98EACB-4DC4-EDA3-316A-0E6FA49DF154}"/>
              </a:ext>
            </a:extLst>
          </p:cNvPr>
          <p:cNvSpPr>
            <a:spLocks noGrp="1"/>
          </p:cNvSpPr>
          <p:nvPr>
            <p:ph type="body" sz="quarter" idx="35"/>
          </p:nvPr>
        </p:nvSpPr>
        <p:spPr>
          <a:xfrm>
            <a:off x="2735833" y="5787370"/>
            <a:ext cx="5625543" cy="727361"/>
          </a:xfrm>
        </p:spPr>
        <p:txBody>
          <a:bodyPr lIns="91440" tIns="45720" rIns="91440" bIns="45720" anchor="t"/>
          <a:lstStyle/>
          <a:p>
            <a:pPr algn="ctr"/>
            <a:r>
              <a:rPr lang="en-US" b="1">
                <a:latin typeface="Inter"/>
                <a:ea typeface="Inter"/>
                <a:cs typeface="Inter"/>
              </a:rPr>
              <a:t>Domains</a:t>
            </a:r>
            <a:endParaRPr lang="en-US"/>
          </a:p>
        </p:txBody>
      </p:sp>
      <p:sp>
        <p:nvSpPr>
          <p:cNvPr id="11" name="Text Placeholder 5">
            <a:extLst>
              <a:ext uri="{FF2B5EF4-FFF2-40B4-BE49-F238E27FC236}">
                <a16:creationId xmlns:a16="http://schemas.microsoft.com/office/drawing/2014/main" id="{89F45AEB-7FF5-3827-840B-17DB46A94367}"/>
              </a:ext>
            </a:extLst>
          </p:cNvPr>
          <p:cNvSpPr txBox="1">
            <a:spLocks/>
          </p:cNvSpPr>
          <p:nvPr/>
        </p:nvSpPr>
        <p:spPr>
          <a:xfrm>
            <a:off x="4504972" y="4309299"/>
            <a:ext cx="2089619" cy="83451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9600" b="1">
                <a:solidFill>
                  <a:srgbClr val="00205C"/>
                </a:solidFill>
                <a:latin typeface="Inter"/>
                <a:ea typeface="Inter"/>
                <a:cs typeface="Inter"/>
              </a:rPr>
              <a:t>5</a:t>
            </a:r>
            <a:endParaRPr lang="en-US" sz="9600">
              <a:solidFill>
                <a:srgbClr val="00205C"/>
              </a:solidFill>
              <a:cs typeface="Inter"/>
            </a:endParaRPr>
          </a:p>
        </p:txBody>
      </p:sp>
      <p:sp>
        <p:nvSpPr>
          <p:cNvPr id="14" name="Rectangle: Rounded Corners 13">
            <a:extLst>
              <a:ext uri="{FF2B5EF4-FFF2-40B4-BE49-F238E27FC236}">
                <a16:creationId xmlns:a16="http://schemas.microsoft.com/office/drawing/2014/main" id="{0D191544-0807-A55C-C0D8-AA34CB1827DA}"/>
              </a:ext>
            </a:extLst>
          </p:cNvPr>
          <p:cNvSpPr/>
          <p:nvPr/>
        </p:nvSpPr>
        <p:spPr>
          <a:xfrm>
            <a:off x="10466805" y="3264342"/>
            <a:ext cx="7869606" cy="8776494"/>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73B17C9-E02B-7702-2C98-5ABE4C86FFE5}"/>
              </a:ext>
            </a:extLst>
          </p:cNvPr>
          <p:cNvSpPr/>
          <p:nvPr/>
        </p:nvSpPr>
        <p:spPr>
          <a:xfrm>
            <a:off x="13485147" y="2267018"/>
            <a:ext cx="1972498" cy="1912676"/>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Teacher outline">
            <a:extLst>
              <a:ext uri="{FF2B5EF4-FFF2-40B4-BE49-F238E27FC236}">
                <a16:creationId xmlns:a16="http://schemas.microsoft.com/office/drawing/2014/main" id="{11D5C661-B938-2E40-9ABC-7D915531D9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685587" y="2551424"/>
            <a:ext cx="1450085" cy="1321594"/>
          </a:xfrm>
          <a:prstGeom prst="rect">
            <a:avLst/>
          </a:prstGeom>
        </p:spPr>
      </p:pic>
      <p:sp>
        <p:nvSpPr>
          <p:cNvPr id="31" name="Text Placeholder 5">
            <a:extLst>
              <a:ext uri="{FF2B5EF4-FFF2-40B4-BE49-F238E27FC236}">
                <a16:creationId xmlns:a16="http://schemas.microsoft.com/office/drawing/2014/main" id="{5804F020-F666-A6E3-B53D-B1F2939B3530}"/>
              </a:ext>
            </a:extLst>
          </p:cNvPr>
          <p:cNvSpPr txBox="1">
            <a:spLocks/>
          </p:cNvSpPr>
          <p:nvPr/>
        </p:nvSpPr>
        <p:spPr>
          <a:xfrm>
            <a:off x="4834325" y="7096454"/>
            <a:ext cx="2089619" cy="83451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9600" b="1">
                <a:solidFill>
                  <a:srgbClr val="00205C"/>
                </a:solidFill>
                <a:latin typeface="Inter"/>
                <a:ea typeface="Inter"/>
                <a:cs typeface="Inter"/>
              </a:rPr>
              <a:t>19</a:t>
            </a:r>
            <a:endParaRPr lang="en-US" sz="9600">
              <a:solidFill>
                <a:srgbClr val="00205C"/>
              </a:solidFill>
              <a:cs typeface="Inter"/>
            </a:endParaRPr>
          </a:p>
        </p:txBody>
      </p:sp>
      <p:sp>
        <p:nvSpPr>
          <p:cNvPr id="33" name="Text Placeholder 5">
            <a:extLst>
              <a:ext uri="{FF2B5EF4-FFF2-40B4-BE49-F238E27FC236}">
                <a16:creationId xmlns:a16="http://schemas.microsoft.com/office/drawing/2014/main" id="{EC350329-0BD6-792A-EEF1-1B51B9D58536}"/>
              </a:ext>
            </a:extLst>
          </p:cNvPr>
          <p:cNvSpPr txBox="1">
            <a:spLocks/>
          </p:cNvSpPr>
          <p:nvPr/>
        </p:nvSpPr>
        <p:spPr>
          <a:xfrm>
            <a:off x="2130194" y="8476594"/>
            <a:ext cx="6997052" cy="727361"/>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b="1">
                <a:latin typeface="Inter"/>
                <a:ea typeface="Inter"/>
                <a:cs typeface="Inter"/>
              </a:rPr>
              <a:t>Standards</a:t>
            </a:r>
            <a:endParaRPr lang="en-US"/>
          </a:p>
        </p:txBody>
      </p:sp>
      <p:cxnSp>
        <p:nvCxnSpPr>
          <p:cNvPr id="34" name="Straight Arrow Connector 33">
            <a:extLst>
              <a:ext uri="{FF2B5EF4-FFF2-40B4-BE49-F238E27FC236}">
                <a16:creationId xmlns:a16="http://schemas.microsoft.com/office/drawing/2014/main" id="{BDD9B9B4-38D1-DD5B-9FFE-A20744E45F13}"/>
              </a:ext>
            </a:extLst>
          </p:cNvPr>
          <p:cNvCxnSpPr/>
          <p:nvPr/>
        </p:nvCxnSpPr>
        <p:spPr>
          <a:xfrm>
            <a:off x="2821603" y="6792510"/>
            <a:ext cx="5614235" cy="27771"/>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35" name="Rectangle: Rounded Corners 34">
            <a:extLst>
              <a:ext uri="{FF2B5EF4-FFF2-40B4-BE49-F238E27FC236}">
                <a16:creationId xmlns:a16="http://schemas.microsoft.com/office/drawing/2014/main" id="{B3DA3CF7-FDEB-A250-C180-10D6551B3DDC}"/>
              </a:ext>
            </a:extLst>
          </p:cNvPr>
          <p:cNvSpPr/>
          <p:nvPr/>
        </p:nvSpPr>
        <p:spPr>
          <a:xfrm>
            <a:off x="2553283" y="9415039"/>
            <a:ext cx="6197926" cy="2123092"/>
          </a:xfrm>
          <a:prstGeom prst="roundRect">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5">
            <a:extLst>
              <a:ext uri="{FF2B5EF4-FFF2-40B4-BE49-F238E27FC236}">
                <a16:creationId xmlns:a16="http://schemas.microsoft.com/office/drawing/2014/main" id="{64E26EAC-F121-1339-CED6-7CA796855C72}"/>
              </a:ext>
            </a:extLst>
          </p:cNvPr>
          <p:cNvSpPr txBox="1">
            <a:spLocks/>
          </p:cNvSpPr>
          <p:nvPr/>
        </p:nvSpPr>
        <p:spPr>
          <a:xfrm>
            <a:off x="3010049" y="9975757"/>
            <a:ext cx="749914" cy="83451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6000" b="1">
                <a:solidFill>
                  <a:srgbClr val="FFFFFF"/>
                </a:solidFill>
                <a:latin typeface="Inter"/>
                <a:ea typeface="Inter"/>
                <a:cs typeface="Inter"/>
              </a:rPr>
              <a:t>5</a:t>
            </a:r>
            <a:r>
              <a:rPr lang="en-US" sz="4800" b="1">
                <a:solidFill>
                  <a:srgbClr val="FFFFFF"/>
                </a:solidFill>
                <a:latin typeface="Inter"/>
                <a:ea typeface="Inter"/>
                <a:cs typeface="Inter"/>
              </a:rPr>
              <a:t> </a:t>
            </a:r>
            <a:endParaRPr lang="en-US" sz="4800" b="1">
              <a:solidFill>
                <a:srgbClr val="FFFFFF"/>
              </a:solidFill>
              <a:cs typeface="Inter"/>
            </a:endParaRPr>
          </a:p>
        </p:txBody>
      </p:sp>
      <p:sp>
        <p:nvSpPr>
          <p:cNvPr id="39" name="Text Placeholder 5">
            <a:extLst>
              <a:ext uri="{FF2B5EF4-FFF2-40B4-BE49-F238E27FC236}">
                <a16:creationId xmlns:a16="http://schemas.microsoft.com/office/drawing/2014/main" id="{2F91B767-3914-F1CE-6045-B985B2500050}"/>
              </a:ext>
            </a:extLst>
          </p:cNvPr>
          <p:cNvSpPr txBox="1">
            <a:spLocks/>
          </p:cNvSpPr>
          <p:nvPr/>
        </p:nvSpPr>
        <p:spPr>
          <a:xfrm>
            <a:off x="4012479" y="9779853"/>
            <a:ext cx="4551427" cy="136123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2800" b="1">
                <a:solidFill>
                  <a:schemeClr val="bg1"/>
                </a:solidFill>
                <a:latin typeface="Inter"/>
                <a:ea typeface="Inter"/>
                <a:cs typeface="Inter"/>
              </a:rPr>
              <a:t>Standard optional exemption for Assistant Principals</a:t>
            </a:r>
            <a:endParaRPr lang="en-US" sz="2800" b="1">
              <a:solidFill>
                <a:schemeClr val="bg1"/>
              </a:solidFill>
              <a:cs typeface="Inter"/>
            </a:endParaRPr>
          </a:p>
        </p:txBody>
      </p:sp>
      <p:cxnSp>
        <p:nvCxnSpPr>
          <p:cNvPr id="42" name="Straight Arrow Connector 41">
            <a:extLst>
              <a:ext uri="{FF2B5EF4-FFF2-40B4-BE49-F238E27FC236}">
                <a16:creationId xmlns:a16="http://schemas.microsoft.com/office/drawing/2014/main" id="{CACB504C-3CF8-7799-2AB0-94907B9383F5}"/>
              </a:ext>
            </a:extLst>
          </p:cNvPr>
          <p:cNvCxnSpPr>
            <a:cxnSpLocks/>
          </p:cNvCxnSpPr>
          <p:nvPr/>
        </p:nvCxnSpPr>
        <p:spPr>
          <a:xfrm>
            <a:off x="11667334" y="6843347"/>
            <a:ext cx="5614235" cy="27771"/>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49" name="Rectangle: Rounded Corners 48">
            <a:extLst>
              <a:ext uri="{FF2B5EF4-FFF2-40B4-BE49-F238E27FC236}">
                <a16:creationId xmlns:a16="http://schemas.microsoft.com/office/drawing/2014/main" id="{3BB71896-6A0C-7616-9AE4-6D4E96B93971}"/>
              </a:ext>
            </a:extLst>
          </p:cNvPr>
          <p:cNvSpPr/>
          <p:nvPr/>
        </p:nvSpPr>
        <p:spPr>
          <a:xfrm>
            <a:off x="11374565" y="9331634"/>
            <a:ext cx="6197926" cy="2123092"/>
          </a:xfrm>
          <a:prstGeom prst="roundRect">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76CEF728-38BD-59AD-A75A-4D776F24672A}"/>
              </a:ext>
            </a:extLst>
          </p:cNvPr>
          <p:cNvCxnSpPr>
            <a:cxnSpLocks/>
          </p:cNvCxnSpPr>
          <p:nvPr/>
        </p:nvCxnSpPr>
        <p:spPr>
          <a:xfrm>
            <a:off x="815429" y="1890602"/>
            <a:ext cx="11082600" cy="0"/>
          </a:xfrm>
          <a:prstGeom prst="line">
            <a:avLst/>
          </a:prstGeom>
          <a:ln w="76200">
            <a:solidFill>
              <a:srgbClr val="CE0E2D"/>
            </a:solidFill>
          </a:ln>
        </p:spPr>
        <p:style>
          <a:lnRef idx="1">
            <a:schemeClr val="dk1"/>
          </a:lnRef>
          <a:fillRef idx="0">
            <a:schemeClr val="dk1"/>
          </a:fillRef>
          <a:effectRef idx="0">
            <a:schemeClr val="dk1"/>
          </a:effectRef>
          <a:fontRef idx="minor">
            <a:schemeClr val="tx1"/>
          </a:fontRef>
        </p:style>
      </p:cxnSp>
      <p:sp>
        <p:nvSpPr>
          <p:cNvPr id="5" name="Text Placeholder 5">
            <a:extLst>
              <a:ext uri="{FF2B5EF4-FFF2-40B4-BE49-F238E27FC236}">
                <a16:creationId xmlns:a16="http://schemas.microsoft.com/office/drawing/2014/main" id="{0E99C4E0-C161-FE98-FE9C-5DA59A32CCE1}"/>
              </a:ext>
            </a:extLst>
          </p:cNvPr>
          <p:cNvSpPr txBox="1">
            <a:spLocks/>
          </p:cNvSpPr>
          <p:nvPr/>
        </p:nvSpPr>
        <p:spPr>
          <a:xfrm>
            <a:off x="13376271" y="4439409"/>
            <a:ext cx="2089619" cy="83451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9600" b="1">
                <a:solidFill>
                  <a:srgbClr val="00205C"/>
                </a:solidFill>
                <a:latin typeface="Inter"/>
                <a:ea typeface="Inter"/>
                <a:cs typeface="Inter"/>
              </a:rPr>
              <a:t>4</a:t>
            </a:r>
            <a:endParaRPr lang="en-US" sz="9600">
              <a:solidFill>
                <a:srgbClr val="00205C"/>
              </a:solidFill>
              <a:cs typeface="Inter"/>
            </a:endParaRPr>
          </a:p>
        </p:txBody>
      </p:sp>
      <p:sp>
        <p:nvSpPr>
          <p:cNvPr id="10" name="Text Placeholder 5">
            <a:extLst>
              <a:ext uri="{FF2B5EF4-FFF2-40B4-BE49-F238E27FC236}">
                <a16:creationId xmlns:a16="http://schemas.microsoft.com/office/drawing/2014/main" id="{787DDDC3-8732-CE40-D882-87AB0F599FC6}"/>
              </a:ext>
            </a:extLst>
          </p:cNvPr>
          <p:cNvSpPr txBox="1">
            <a:spLocks/>
          </p:cNvSpPr>
          <p:nvPr/>
        </p:nvSpPr>
        <p:spPr>
          <a:xfrm>
            <a:off x="11727722" y="5861626"/>
            <a:ext cx="5625543" cy="727361"/>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b="1">
                <a:latin typeface="Inter"/>
                <a:ea typeface="Inter"/>
                <a:cs typeface="Inter"/>
              </a:rPr>
              <a:t>Domains</a:t>
            </a:r>
            <a:endParaRPr lang="en-US"/>
          </a:p>
        </p:txBody>
      </p:sp>
      <p:sp>
        <p:nvSpPr>
          <p:cNvPr id="12" name="Text Placeholder 5">
            <a:extLst>
              <a:ext uri="{FF2B5EF4-FFF2-40B4-BE49-F238E27FC236}">
                <a16:creationId xmlns:a16="http://schemas.microsoft.com/office/drawing/2014/main" id="{24F40664-EC25-4621-585C-71B085CF3C58}"/>
              </a:ext>
            </a:extLst>
          </p:cNvPr>
          <p:cNvSpPr txBox="1">
            <a:spLocks/>
          </p:cNvSpPr>
          <p:nvPr/>
        </p:nvSpPr>
        <p:spPr>
          <a:xfrm>
            <a:off x="14003458" y="7125478"/>
            <a:ext cx="1295998" cy="864856"/>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9600" b="1">
                <a:solidFill>
                  <a:srgbClr val="00205C"/>
                </a:solidFill>
                <a:latin typeface="Inter"/>
                <a:ea typeface="Inter"/>
                <a:cs typeface="Inter"/>
              </a:rPr>
              <a:t>9</a:t>
            </a:r>
            <a:endParaRPr lang="en-US" sz="9600">
              <a:solidFill>
                <a:srgbClr val="00205C"/>
              </a:solidFill>
              <a:cs typeface="Inter"/>
            </a:endParaRPr>
          </a:p>
        </p:txBody>
      </p:sp>
      <p:sp>
        <p:nvSpPr>
          <p:cNvPr id="13" name="Text Placeholder 5">
            <a:extLst>
              <a:ext uri="{FF2B5EF4-FFF2-40B4-BE49-F238E27FC236}">
                <a16:creationId xmlns:a16="http://schemas.microsoft.com/office/drawing/2014/main" id="{6669B2ED-9D1B-C5F4-3056-347E28D6F06F}"/>
              </a:ext>
            </a:extLst>
          </p:cNvPr>
          <p:cNvSpPr txBox="1">
            <a:spLocks/>
          </p:cNvSpPr>
          <p:nvPr/>
        </p:nvSpPr>
        <p:spPr>
          <a:xfrm>
            <a:off x="11152931" y="8480564"/>
            <a:ext cx="6997052" cy="727361"/>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b="1">
                <a:latin typeface="Inter"/>
                <a:ea typeface="Inter"/>
                <a:cs typeface="Inter"/>
              </a:rPr>
              <a:t>Standards</a:t>
            </a:r>
            <a:endParaRPr lang="en-US"/>
          </a:p>
        </p:txBody>
      </p:sp>
      <p:sp>
        <p:nvSpPr>
          <p:cNvPr id="16" name="Text Placeholder 5">
            <a:extLst>
              <a:ext uri="{FF2B5EF4-FFF2-40B4-BE49-F238E27FC236}">
                <a16:creationId xmlns:a16="http://schemas.microsoft.com/office/drawing/2014/main" id="{8D5A114A-E452-4AA9-F5AB-3D08C8C36151}"/>
              </a:ext>
            </a:extLst>
          </p:cNvPr>
          <p:cNvSpPr txBox="1">
            <a:spLocks/>
          </p:cNvSpPr>
          <p:nvPr/>
        </p:nvSpPr>
        <p:spPr>
          <a:xfrm>
            <a:off x="13190176" y="9712396"/>
            <a:ext cx="4551427" cy="136123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2800" b="1">
                <a:solidFill>
                  <a:schemeClr val="bg1"/>
                </a:solidFill>
                <a:latin typeface="Inter"/>
                <a:ea typeface="Inter"/>
                <a:cs typeface="Inter"/>
              </a:rPr>
              <a:t>Standards designed to apply to Assistant Principals </a:t>
            </a:r>
            <a:endParaRPr lang="en-US" sz="2800" b="1">
              <a:solidFill>
                <a:schemeClr val="bg1"/>
              </a:solidFill>
              <a:cs typeface="Inter"/>
            </a:endParaRPr>
          </a:p>
        </p:txBody>
      </p:sp>
      <p:sp>
        <p:nvSpPr>
          <p:cNvPr id="21" name="Text Placeholder 5">
            <a:extLst>
              <a:ext uri="{FF2B5EF4-FFF2-40B4-BE49-F238E27FC236}">
                <a16:creationId xmlns:a16="http://schemas.microsoft.com/office/drawing/2014/main" id="{C0FB3306-75F1-539A-7905-F50C04A09301}"/>
              </a:ext>
            </a:extLst>
          </p:cNvPr>
          <p:cNvSpPr txBox="1">
            <a:spLocks/>
          </p:cNvSpPr>
          <p:nvPr/>
        </p:nvSpPr>
        <p:spPr>
          <a:xfrm>
            <a:off x="11771170" y="9975757"/>
            <a:ext cx="1517812" cy="834517"/>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4800" b="1">
                <a:solidFill>
                  <a:srgbClr val="FFFFFF"/>
                </a:solidFill>
                <a:latin typeface="Inter"/>
                <a:ea typeface="Inter"/>
                <a:cs typeface="Inter"/>
              </a:rPr>
              <a:t>ALL </a:t>
            </a:r>
            <a:endParaRPr lang="en-US" sz="4800" b="1">
              <a:solidFill>
                <a:srgbClr val="FFFFFF"/>
              </a:solidFill>
              <a:cs typeface="Inter"/>
            </a:endParaRPr>
          </a:p>
        </p:txBody>
      </p:sp>
      <p:pic>
        <p:nvPicPr>
          <p:cNvPr id="23" name="Graphic 22" descr="Connections outline">
            <a:extLst>
              <a:ext uri="{FF2B5EF4-FFF2-40B4-BE49-F238E27FC236}">
                <a16:creationId xmlns:a16="http://schemas.microsoft.com/office/drawing/2014/main" id="{65DCE775-C72F-6025-6CE1-F0BC687CA0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34325" y="2468157"/>
            <a:ext cx="1469668" cy="1469668"/>
          </a:xfrm>
          <a:prstGeom prst="rect">
            <a:avLst/>
          </a:prstGeom>
        </p:spPr>
      </p:pic>
      <p:pic>
        <p:nvPicPr>
          <p:cNvPr id="9" name="Graphic 13">
            <a:extLst>
              <a:ext uri="{FF2B5EF4-FFF2-40B4-BE49-F238E27FC236}">
                <a16:creationId xmlns:a16="http://schemas.microsoft.com/office/drawing/2014/main" id="{04F1402F-BEAD-F4B0-000D-A6A5EB1814F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400000">
            <a:off x="7967208" y="6035131"/>
            <a:ext cx="4605228" cy="1535076"/>
          </a:xfrm>
          <a:prstGeom prst="rect">
            <a:avLst/>
          </a:prstGeom>
        </p:spPr>
      </p:pic>
    </p:spTree>
    <p:extLst>
      <p:ext uri="{BB962C8B-B14F-4D97-AF65-F5344CB8AC3E}">
        <p14:creationId xmlns:p14="http://schemas.microsoft.com/office/powerpoint/2010/main" val="2414283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C970A-3C4D-DC84-9069-DADCD929CA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491A6-B606-BEEF-1D41-FE6A75E70A58}"/>
              </a:ext>
            </a:extLst>
          </p:cNvPr>
          <p:cNvSpPr>
            <a:spLocks noGrp="1"/>
          </p:cNvSpPr>
          <p:nvPr>
            <p:ph type="sldNum" sz="quarter" idx="12"/>
          </p:nvPr>
        </p:nvSpPr>
        <p:spPr/>
        <p:txBody>
          <a:bodyPr/>
          <a:lstStyle/>
          <a:p>
            <a:fld id="{6B5221CC-B94D-CB49-8E47-D8FFAE5CCA40}" type="slidenum">
              <a:rPr lang="en-US" smtClean="0"/>
              <a:pPr/>
              <a:t>11</a:t>
            </a:fld>
            <a:endParaRPr lang="en-US">
              <a:solidFill>
                <a:schemeClr val="bg1"/>
              </a:solidFill>
            </a:endParaRPr>
          </a:p>
        </p:txBody>
      </p:sp>
      <p:sp>
        <p:nvSpPr>
          <p:cNvPr id="4" name="Text Placeholder 3">
            <a:extLst>
              <a:ext uri="{FF2B5EF4-FFF2-40B4-BE49-F238E27FC236}">
                <a16:creationId xmlns:a16="http://schemas.microsoft.com/office/drawing/2014/main" id="{E827EF99-2465-8C1F-F378-1A484CBA806B}"/>
              </a:ext>
            </a:extLst>
          </p:cNvPr>
          <p:cNvSpPr>
            <a:spLocks noGrp="1"/>
          </p:cNvSpPr>
          <p:nvPr>
            <p:ph type="body" sz="quarter" idx="20"/>
          </p:nvPr>
        </p:nvSpPr>
        <p:spPr>
          <a:xfrm>
            <a:off x="7478701" y="1364047"/>
            <a:ext cx="11622099" cy="3430041"/>
          </a:xfrm>
        </p:spPr>
        <p:txBody>
          <a:bodyPr/>
          <a:lstStyle/>
          <a:p>
            <a:pPr>
              <a:lnSpc>
                <a:spcPts val="7500"/>
              </a:lnSpc>
              <a:spcBef>
                <a:spcPts val="0"/>
              </a:spcBef>
            </a:pPr>
            <a:r>
              <a:rPr lang="en-US" sz="4400">
                <a:solidFill>
                  <a:srgbClr val="344E7C"/>
                </a:solidFill>
              </a:rPr>
              <a:t>LEADERS REGISTERED </a:t>
            </a:r>
            <a:r>
              <a:rPr lang="en-US" sz="4400" b="0">
                <a:solidFill>
                  <a:srgbClr val="344E7C"/>
                </a:solidFill>
              </a:rPr>
              <a:t>for and/or attended training on the revised Administrator Professional Growth System (PGS) Standards in one month.</a:t>
            </a:r>
          </a:p>
        </p:txBody>
      </p:sp>
      <p:sp>
        <p:nvSpPr>
          <p:cNvPr id="5" name="Text Placeholder 4">
            <a:extLst>
              <a:ext uri="{FF2B5EF4-FFF2-40B4-BE49-F238E27FC236}">
                <a16:creationId xmlns:a16="http://schemas.microsoft.com/office/drawing/2014/main" id="{B758B939-D9E3-535C-AF3A-69E49C1F0FBF}"/>
              </a:ext>
            </a:extLst>
          </p:cNvPr>
          <p:cNvSpPr>
            <a:spLocks noGrp="1"/>
          </p:cNvSpPr>
          <p:nvPr>
            <p:ph type="body" sz="quarter" idx="34"/>
          </p:nvPr>
        </p:nvSpPr>
        <p:spPr>
          <a:xfrm>
            <a:off x="1456267" y="7232955"/>
            <a:ext cx="11751732" cy="4174207"/>
          </a:xfrm>
        </p:spPr>
        <p:txBody>
          <a:bodyPr/>
          <a:lstStyle/>
          <a:p>
            <a:pPr algn="r">
              <a:lnSpc>
                <a:spcPct val="100000"/>
              </a:lnSpc>
            </a:pPr>
            <a:r>
              <a:rPr lang="en-US" sz="4800">
                <a:solidFill>
                  <a:srgbClr val="344E7C"/>
                </a:solidFill>
                <a:latin typeface="Inter" panose="020B0604020202020204" charset="0"/>
                <a:ea typeface="Inter" panose="020B0604020202020204" charset="0"/>
                <a:cs typeface="Inter" panose="020B0604020202020204" charset="0"/>
              </a:rPr>
              <a:t>AVERAGE SCORE </a:t>
            </a:r>
            <a:r>
              <a:rPr lang="en-US" sz="4800" b="0">
                <a:solidFill>
                  <a:srgbClr val="344E7C"/>
                </a:solidFill>
                <a:latin typeface="Inter" panose="020B0604020202020204" charset="0"/>
                <a:ea typeface="Inter" panose="020B0604020202020204" charset="0"/>
                <a:cs typeface="Inter" panose="020B0604020202020204" charset="0"/>
              </a:rPr>
              <a:t>on post-training assessments of the state requirements, rubric structure, responsibilities, and evidence-based practice for the Administrator PGS.</a:t>
            </a:r>
          </a:p>
        </p:txBody>
      </p:sp>
      <p:cxnSp>
        <p:nvCxnSpPr>
          <p:cNvPr id="10" name="Straight Connector 9">
            <a:extLst>
              <a:ext uri="{FF2B5EF4-FFF2-40B4-BE49-F238E27FC236}">
                <a16:creationId xmlns:a16="http://schemas.microsoft.com/office/drawing/2014/main" id="{07258C42-EC3D-4901-A5D8-1D1948E64FEC}"/>
              </a:ext>
            </a:extLst>
          </p:cNvPr>
          <p:cNvCxnSpPr>
            <a:cxnSpLocks/>
          </p:cNvCxnSpPr>
          <p:nvPr/>
        </p:nvCxnSpPr>
        <p:spPr>
          <a:xfrm>
            <a:off x="1794933" y="6139180"/>
            <a:ext cx="17305867" cy="0"/>
          </a:xfrm>
          <a:prstGeom prst="line">
            <a:avLst/>
          </a:prstGeom>
          <a:ln w="76200">
            <a:solidFill>
              <a:srgbClr val="68AFC8"/>
            </a:solidFill>
          </a:ln>
        </p:spPr>
        <p:style>
          <a:lnRef idx="1">
            <a:schemeClr val="accent4"/>
          </a:lnRef>
          <a:fillRef idx="0">
            <a:schemeClr val="accent4"/>
          </a:fillRef>
          <a:effectRef idx="0">
            <a:schemeClr val="accent4"/>
          </a:effectRef>
          <a:fontRef idx="minor">
            <a:schemeClr val="tx1"/>
          </a:fontRef>
        </p:style>
      </p:cxnSp>
      <p:sp>
        <p:nvSpPr>
          <p:cNvPr id="9" name="Text Placeholder 3">
            <a:extLst>
              <a:ext uri="{FF2B5EF4-FFF2-40B4-BE49-F238E27FC236}">
                <a16:creationId xmlns:a16="http://schemas.microsoft.com/office/drawing/2014/main" id="{8AA80696-012D-960F-6B86-87193B17FA48}"/>
              </a:ext>
            </a:extLst>
          </p:cNvPr>
          <p:cNvSpPr txBox="1">
            <a:spLocks/>
          </p:cNvSpPr>
          <p:nvPr/>
        </p:nvSpPr>
        <p:spPr>
          <a:xfrm>
            <a:off x="1456267" y="3193626"/>
            <a:ext cx="6022434" cy="1549539"/>
          </a:xfrm>
          <a:prstGeom prst="rect">
            <a:avLst/>
          </a:prstGeom>
        </p:spPr>
        <p:txBody>
          <a:bodyPr lIns="91440" tIns="45720" rIns="91440" bIns="45720" anchor="t"/>
          <a:lstStyle>
            <a:lvl1pPr marL="0" indent="0" algn="l" defTabSz="1828800" rtl="0" eaLnBrk="1" latinLnBrk="0" hangingPunct="1">
              <a:lnSpc>
                <a:spcPts val="5300"/>
              </a:lnSpc>
              <a:spcBef>
                <a:spcPts val="2600"/>
              </a:spcBef>
              <a:buFont typeface="Arial" panose="020B0604020202020204" pitchFamily="34" charset="0"/>
              <a:buNone/>
              <a:defRPr sz="5400" b="1" i="0" kern="120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4800" b="0" i="0" kern="1200">
                <a:solidFill>
                  <a:schemeClr val="tx1"/>
                </a:solidFill>
                <a:latin typeface="Söhne Kräftig"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4000" b="0" i="0" kern="1200">
                <a:solidFill>
                  <a:schemeClr val="tx1"/>
                </a:solidFill>
                <a:latin typeface="Söhne Kräftig"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ts val="7500"/>
              </a:lnSpc>
              <a:spcAft>
                <a:spcPts val="600"/>
              </a:spcAft>
            </a:pPr>
            <a:r>
              <a:rPr lang="en-US" sz="17500">
                <a:solidFill>
                  <a:srgbClr val="00205C"/>
                </a:solidFill>
                <a:latin typeface="Inter"/>
                <a:ea typeface="Inter"/>
                <a:cs typeface="Inter"/>
              </a:rPr>
              <a:t>350+</a:t>
            </a:r>
          </a:p>
        </p:txBody>
      </p:sp>
      <p:sp>
        <p:nvSpPr>
          <p:cNvPr id="21" name="Text Placeholder 4">
            <a:extLst>
              <a:ext uri="{FF2B5EF4-FFF2-40B4-BE49-F238E27FC236}">
                <a16:creationId xmlns:a16="http://schemas.microsoft.com/office/drawing/2014/main" id="{54AF242D-C50E-D3CF-896D-CF2D0BCD3C0B}"/>
              </a:ext>
            </a:extLst>
          </p:cNvPr>
          <p:cNvSpPr txBox="1">
            <a:spLocks/>
          </p:cNvSpPr>
          <p:nvPr/>
        </p:nvSpPr>
        <p:spPr>
          <a:xfrm>
            <a:off x="13207999" y="7586874"/>
            <a:ext cx="6748081" cy="3112990"/>
          </a:xfrm>
          <a:prstGeom prst="rect">
            <a:avLst/>
          </a:prstGeom>
        </p:spPr>
        <p:txBody>
          <a:bodyPr lIns="91440" tIns="45720" rIns="91440" bIns="45720" anchor="t"/>
          <a:lstStyle>
            <a:lvl1pPr marL="0" indent="0" algn="l" defTabSz="1828800" rtl="0" eaLnBrk="1" latinLnBrk="0" hangingPunct="1">
              <a:lnSpc>
                <a:spcPts val="3500"/>
              </a:lnSpc>
              <a:spcBef>
                <a:spcPts val="2600"/>
              </a:spcBef>
              <a:buFont typeface="Arial" panose="020B0604020202020204" pitchFamily="34" charset="0"/>
              <a:buNone/>
              <a:defRPr sz="2400" b="1" i="0" kern="1200">
                <a:solidFill>
                  <a:schemeClr val="tx1"/>
                </a:solidFill>
                <a:latin typeface="Inter SemiBold" panose="02000503000000020004" pitchFamily="2" charset="0"/>
                <a:ea typeface="Inter SemiBold"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ct val="100000"/>
              </a:lnSpc>
            </a:pPr>
            <a:r>
              <a:rPr lang="en-US" sz="20000">
                <a:solidFill>
                  <a:srgbClr val="00205C"/>
                </a:solidFill>
                <a:latin typeface="Inter"/>
                <a:ea typeface="Inter"/>
                <a:cs typeface="Inter"/>
              </a:rPr>
              <a:t>92.6</a:t>
            </a:r>
          </a:p>
        </p:txBody>
      </p:sp>
    </p:spTree>
    <p:extLst>
      <p:ext uri="{BB962C8B-B14F-4D97-AF65-F5344CB8AC3E}">
        <p14:creationId xmlns:p14="http://schemas.microsoft.com/office/powerpoint/2010/main" val="3260190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3EA6-A301-43F7-8F5D-73D8F7552FA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DF5745-E9A1-B389-B1F8-B747F5A22C50}"/>
              </a:ext>
            </a:extLst>
          </p:cNvPr>
          <p:cNvSpPr>
            <a:spLocks noGrp="1"/>
          </p:cNvSpPr>
          <p:nvPr>
            <p:ph type="body" sz="quarter" idx="13"/>
          </p:nvPr>
        </p:nvSpPr>
        <p:spPr>
          <a:xfrm>
            <a:off x="775319" y="4411330"/>
            <a:ext cx="20298411" cy="2924910"/>
          </a:xfrm>
        </p:spPr>
        <p:txBody>
          <a:bodyPr lIns="91440" tIns="45720" rIns="91440" bIns="45720" anchor="t"/>
          <a:lstStyle/>
          <a:p>
            <a:pPr>
              <a:lnSpc>
                <a:spcPct val="100000"/>
              </a:lnSpc>
            </a:pPr>
            <a:r>
              <a:rPr lang="en-US">
                <a:latin typeface="Inter"/>
                <a:ea typeface="Inter"/>
                <a:cs typeface="Inter"/>
              </a:rPr>
              <a:t>MDE-Approved Orientation for School Leaders (OSL) Series</a:t>
            </a:r>
            <a:endParaRPr lang="en-US"/>
          </a:p>
        </p:txBody>
      </p:sp>
      <p:sp>
        <p:nvSpPr>
          <p:cNvPr id="3" name="Slide Number Placeholder 2">
            <a:extLst>
              <a:ext uri="{FF2B5EF4-FFF2-40B4-BE49-F238E27FC236}">
                <a16:creationId xmlns:a16="http://schemas.microsoft.com/office/drawing/2014/main" id="{721BE86C-1FDA-C0E3-D181-A1E3E8E7A471}"/>
              </a:ext>
            </a:extLst>
          </p:cNvPr>
          <p:cNvSpPr>
            <a:spLocks noGrp="1"/>
          </p:cNvSpPr>
          <p:nvPr>
            <p:ph type="sldNum" sz="quarter" idx="12"/>
          </p:nvPr>
        </p:nvSpPr>
        <p:spPr/>
        <p:txBody>
          <a:bodyPr/>
          <a:lstStyle/>
          <a:p>
            <a:fld id="{66530B07-1DD5-8D47-8742-783059946D17}" type="slidenum">
              <a:rPr lang="en-US" smtClean="0"/>
              <a:pPr/>
              <a:t>12</a:t>
            </a:fld>
            <a:endParaRPr lang="en-US"/>
          </a:p>
        </p:txBody>
      </p:sp>
    </p:spTree>
    <p:extLst>
      <p:ext uri="{BB962C8B-B14F-4D97-AF65-F5344CB8AC3E}">
        <p14:creationId xmlns:p14="http://schemas.microsoft.com/office/powerpoint/2010/main" val="44578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17"/>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None/>
            </a:pPr>
            <a:fld id="{00000000-1234-1234-1234-123412341234}" type="slidenum">
              <a:rPr lang="en-US"/>
              <a:t>13</a:t>
            </a:fld>
            <a:endParaRPr>
              <a:solidFill>
                <a:schemeClr val="dk1"/>
              </a:solidFill>
            </a:endParaRPr>
          </a:p>
        </p:txBody>
      </p:sp>
      <p:pic>
        <p:nvPicPr>
          <p:cNvPr id="584" name="Google Shape;584;p17" descr="Principal Skills and Behaviors to Improve School Outcomes in a school, district, and policy context&#10;&#10;Chart that illustrates School &amp; Student Outcomes are directly impacted by leadership behaviors such as engaging in instructionally focused interactions with teachers, building a productive climate, facilitating collaboration and professional learning communities, and managing personnel and resources strategically&#10;&#10;These leadership behaviors are developed from the following skills &#10;People- human development and relationship skills (e.g. caring, communication, trust)&#10;Instruction - skills to support teachers' classroom instruction&#10;Organization- management skills that transcend schools (e.g.) data use, strategic thinking, resource allocation)"/>
          <p:cNvPicPr preferRelativeResize="0"/>
          <p:nvPr/>
        </p:nvPicPr>
        <p:blipFill rotWithShape="1">
          <a:blip r:embed="rId3">
            <a:alphaModFix/>
          </a:blip>
          <a:srcRect/>
          <a:stretch/>
        </p:blipFill>
        <p:spPr>
          <a:xfrm>
            <a:off x="10884746" y="63863"/>
            <a:ext cx="13086080" cy="13086080"/>
          </a:xfrm>
          <a:prstGeom prst="rect">
            <a:avLst/>
          </a:prstGeom>
          <a:noFill/>
          <a:ln>
            <a:noFill/>
          </a:ln>
        </p:spPr>
      </p:pic>
      <p:pic>
        <p:nvPicPr>
          <p:cNvPr id="585" name="Google Shape;585;p17" descr="MDE created symbol to illustrate the three Orientation for School Leaders (OSL) Training modules. &#10;&#10;Strengthening Instruction&#10;Strengthening Schools&#10;Strengthening Teams"/>
          <p:cNvPicPr preferRelativeResize="0"/>
          <p:nvPr/>
        </p:nvPicPr>
        <p:blipFill rotWithShape="1">
          <a:blip r:embed="rId4">
            <a:alphaModFix/>
          </a:blip>
          <a:srcRect/>
          <a:stretch/>
        </p:blipFill>
        <p:spPr>
          <a:xfrm>
            <a:off x="450216" y="1225898"/>
            <a:ext cx="11129845" cy="11129845"/>
          </a:xfrm>
          <a:prstGeom prst="rect">
            <a:avLst/>
          </a:prstGeom>
          <a:noFill/>
          <a:ln>
            <a:noFill/>
          </a:ln>
        </p:spPr>
      </p:pic>
      <p:pic>
        <p:nvPicPr>
          <p:cNvPr id="2" name="Google Shape;708;g3f8102b84cd_0_0" descr="A blue text on a black background&#10;&#10;Description automatically generated">
            <a:extLst>
              <a:ext uri="{FF2B5EF4-FFF2-40B4-BE49-F238E27FC236}">
                <a16:creationId xmlns:a16="http://schemas.microsoft.com/office/drawing/2014/main" id="{BA172872-64AF-C80C-77E5-B747D6B15190}"/>
              </a:ext>
            </a:extLst>
          </p:cNvPr>
          <p:cNvPicPr preferRelativeResize="0"/>
          <p:nvPr/>
        </p:nvPicPr>
        <p:blipFill rotWithShape="1">
          <a:blip r:embed="rId5">
            <a:alphaModFix/>
          </a:blip>
          <a:srcRect/>
          <a:stretch/>
        </p:blipFill>
        <p:spPr>
          <a:xfrm>
            <a:off x="20722474" y="11918501"/>
            <a:ext cx="1664445" cy="437242"/>
          </a:xfrm>
          <a:prstGeom prst="rect">
            <a:avLst/>
          </a:prstGeom>
          <a:noFill/>
          <a:ln>
            <a:noFill/>
          </a:ln>
        </p:spPr>
      </p:pic>
      <p:sp>
        <p:nvSpPr>
          <p:cNvPr id="3" name="Google Shape;709;g3f8102b84cd_0_0" descr="Reference for Quote from How Principals Affect Students and Schools: A Synthesis of Two Decades of Research by Grissom et al, 2021">
            <a:extLst>
              <a:ext uri="{FF2B5EF4-FFF2-40B4-BE49-F238E27FC236}">
                <a16:creationId xmlns:a16="http://schemas.microsoft.com/office/drawing/2014/main" id="{C4862C85-E19E-1741-6014-2B700115158E}"/>
              </a:ext>
            </a:extLst>
          </p:cNvPr>
          <p:cNvSpPr txBox="1"/>
          <p:nvPr/>
        </p:nvSpPr>
        <p:spPr>
          <a:xfrm>
            <a:off x="16913153" y="12456813"/>
            <a:ext cx="6015900" cy="585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1" u="none" strike="noStrike" cap="none">
                <a:solidFill>
                  <a:srgbClr val="000000"/>
                </a:solidFill>
                <a:latin typeface="Arial"/>
                <a:ea typeface="Arial"/>
                <a:cs typeface="Arial"/>
                <a:sym typeface="Arial"/>
              </a:rPr>
              <a:t>How Principals Affect Students and Schools: A Systematic Synthesis of Two Decades of Research </a:t>
            </a:r>
            <a:r>
              <a:rPr lang="en-US" sz="1600" b="0" i="0" u="none" strike="noStrike" cap="none">
                <a:solidFill>
                  <a:srgbClr val="000000"/>
                </a:solidFill>
                <a:latin typeface="Arial"/>
                <a:ea typeface="Arial"/>
                <a:cs typeface="Arial"/>
                <a:sym typeface="Arial"/>
              </a:rPr>
              <a:t>(Grissom et al, 2021)</a:t>
            </a:r>
            <a:endParaRPr sz="1600" b="1"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D8A55-B0F1-F613-9CD8-AF4E20AEA652}"/>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EA664ECF-76C0-D167-37EE-30EFD19BDB7C}"/>
              </a:ext>
            </a:extLst>
          </p:cNvPr>
          <p:cNvGrpSpPr/>
          <p:nvPr/>
        </p:nvGrpSpPr>
        <p:grpSpPr>
          <a:xfrm>
            <a:off x="16187457" y="3151264"/>
            <a:ext cx="7060018" cy="9182502"/>
            <a:chOff x="16187457" y="3151264"/>
            <a:chExt cx="7060018" cy="9182502"/>
          </a:xfrm>
        </p:grpSpPr>
        <p:sp>
          <p:nvSpPr>
            <p:cNvPr id="13" name="Rectangle: Rounded Corners 12">
              <a:extLst>
                <a:ext uri="{FF2B5EF4-FFF2-40B4-BE49-F238E27FC236}">
                  <a16:creationId xmlns:a16="http://schemas.microsoft.com/office/drawing/2014/main" id="{5FDA12BF-2D66-D664-691D-066F75B3D33E}"/>
                </a:ext>
              </a:extLst>
            </p:cNvPr>
            <p:cNvSpPr/>
            <p:nvPr/>
          </p:nvSpPr>
          <p:spPr>
            <a:xfrm>
              <a:off x="16187457" y="4610077"/>
              <a:ext cx="7060018" cy="7723689"/>
            </a:xfrm>
            <a:prstGeom prst="roundRect">
              <a:avLst/>
            </a:prstGeom>
            <a:solidFill>
              <a:srgbClr val="FAE6A8"/>
            </a:solidFill>
            <a:ln>
              <a:solidFill>
                <a:srgbClr val="CAEEF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6" name="Oval 15">
              <a:extLst>
                <a:ext uri="{FF2B5EF4-FFF2-40B4-BE49-F238E27FC236}">
                  <a16:creationId xmlns:a16="http://schemas.microsoft.com/office/drawing/2014/main" id="{3705113B-F4E6-A6A0-A176-56FC84AB1F9D}"/>
                </a:ext>
              </a:extLst>
            </p:cNvPr>
            <p:cNvSpPr/>
            <p:nvPr/>
          </p:nvSpPr>
          <p:spPr>
            <a:xfrm>
              <a:off x="18503825" y="3151264"/>
              <a:ext cx="2688450" cy="2566245"/>
            </a:xfrm>
            <a:prstGeom prst="ellipse">
              <a:avLst/>
            </a:prstGeom>
            <a:solidFill>
              <a:srgbClr val="FAE6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Teacher with solid fill">
              <a:extLst>
                <a:ext uri="{FF2B5EF4-FFF2-40B4-BE49-F238E27FC236}">
                  <a16:creationId xmlns:a16="http://schemas.microsoft.com/office/drawing/2014/main" id="{AA76350C-D8AA-D766-BC65-B547915AB3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720320" y="3326860"/>
              <a:ext cx="1994292" cy="1994292"/>
            </a:xfrm>
            <a:prstGeom prst="rect">
              <a:avLst/>
            </a:prstGeom>
          </p:spPr>
        </p:pic>
      </p:grpSp>
      <p:grpSp>
        <p:nvGrpSpPr>
          <p:cNvPr id="6" name="Group 5">
            <a:extLst>
              <a:ext uri="{FF2B5EF4-FFF2-40B4-BE49-F238E27FC236}">
                <a16:creationId xmlns:a16="http://schemas.microsoft.com/office/drawing/2014/main" id="{BEADD890-7860-6D2C-52B1-C72BEB11EB88}"/>
              </a:ext>
            </a:extLst>
          </p:cNvPr>
          <p:cNvGrpSpPr/>
          <p:nvPr/>
        </p:nvGrpSpPr>
        <p:grpSpPr>
          <a:xfrm>
            <a:off x="8507205" y="3182571"/>
            <a:ext cx="7060018" cy="9151196"/>
            <a:chOff x="8507205" y="3182571"/>
            <a:chExt cx="7060018" cy="9151196"/>
          </a:xfrm>
        </p:grpSpPr>
        <p:sp>
          <p:nvSpPr>
            <p:cNvPr id="9" name="Rectangle: Rounded Corners 8">
              <a:extLst>
                <a:ext uri="{FF2B5EF4-FFF2-40B4-BE49-F238E27FC236}">
                  <a16:creationId xmlns:a16="http://schemas.microsoft.com/office/drawing/2014/main" id="{352CFE71-2D77-107E-A13F-0859AEBD67F1}"/>
                </a:ext>
              </a:extLst>
            </p:cNvPr>
            <p:cNvSpPr/>
            <p:nvPr/>
          </p:nvSpPr>
          <p:spPr>
            <a:xfrm>
              <a:off x="8507205" y="4610077"/>
              <a:ext cx="7060018" cy="7723690"/>
            </a:xfrm>
            <a:prstGeom prst="roundRect">
              <a:avLst/>
            </a:prstGeom>
            <a:solidFill>
              <a:srgbClr val="AD9DC7">
                <a:alpha val="69000"/>
              </a:srgbClr>
            </a:solidFill>
            <a:ln>
              <a:solidFill>
                <a:srgbClr val="CAEEF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5" name="Oval 14">
              <a:extLst>
                <a:ext uri="{FF2B5EF4-FFF2-40B4-BE49-F238E27FC236}">
                  <a16:creationId xmlns:a16="http://schemas.microsoft.com/office/drawing/2014/main" id="{D2BAB2F8-6B50-64F1-350A-CC1A563CF503}"/>
                </a:ext>
              </a:extLst>
            </p:cNvPr>
            <p:cNvSpPr/>
            <p:nvPr/>
          </p:nvSpPr>
          <p:spPr>
            <a:xfrm>
              <a:off x="10692989" y="3182571"/>
              <a:ext cx="2688450" cy="2566245"/>
            </a:xfrm>
            <a:prstGeom prst="ellipse">
              <a:avLst/>
            </a:prstGeom>
            <a:solidFill>
              <a:srgbClr val="C6BBD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pic>
          <p:nvPicPr>
            <p:cNvPr id="22" name="Graphic 21" descr="Users with solid fill">
              <a:extLst>
                <a:ext uri="{FF2B5EF4-FFF2-40B4-BE49-F238E27FC236}">
                  <a16:creationId xmlns:a16="http://schemas.microsoft.com/office/drawing/2014/main" id="{70E686EC-4B8A-C908-FA75-8038AA7189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062680" y="3472442"/>
              <a:ext cx="1923884" cy="1923884"/>
            </a:xfrm>
            <a:prstGeom prst="rect">
              <a:avLst/>
            </a:prstGeom>
          </p:spPr>
        </p:pic>
      </p:grpSp>
      <p:sp>
        <p:nvSpPr>
          <p:cNvPr id="2" name="Slide Number Placeholder 1">
            <a:extLst>
              <a:ext uri="{FF2B5EF4-FFF2-40B4-BE49-F238E27FC236}">
                <a16:creationId xmlns:a16="http://schemas.microsoft.com/office/drawing/2014/main" id="{53CC7ED9-36E8-6966-9F2F-B82EA6A0D0CA}"/>
              </a:ext>
            </a:extLst>
          </p:cNvPr>
          <p:cNvSpPr>
            <a:spLocks noGrp="1"/>
          </p:cNvSpPr>
          <p:nvPr>
            <p:ph type="sldNum" sz="quarter" idx="12"/>
          </p:nvPr>
        </p:nvSpPr>
        <p:spPr/>
        <p:txBody>
          <a:bodyPr/>
          <a:lstStyle/>
          <a:p>
            <a:fld id="{6899AD9C-BC6D-4543-98BA-68FA61197FDE}" type="slidenum">
              <a:rPr lang="en-US" smtClean="0"/>
              <a:pPr/>
              <a:t>14</a:t>
            </a:fld>
            <a:endParaRPr lang="en-US"/>
          </a:p>
        </p:txBody>
      </p:sp>
      <p:pic>
        <p:nvPicPr>
          <p:cNvPr id="12" name="Graphic 11">
            <a:extLst>
              <a:ext uri="{FF2B5EF4-FFF2-40B4-BE49-F238E27FC236}">
                <a16:creationId xmlns:a16="http://schemas.microsoft.com/office/drawing/2014/main" id="{A49FE7E7-ED70-E6FA-061A-4601584871A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608014" y="-334505"/>
            <a:ext cx="25603200" cy="3427711"/>
          </a:xfrm>
          <a:prstGeom prst="rect">
            <a:avLst/>
          </a:prstGeom>
        </p:spPr>
      </p:pic>
      <p:sp>
        <p:nvSpPr>
          <p:cNvPr id="4" name="Text Placeholder 3">
            <a:extLst>
              <a:ext uri="{FF2B5EF4-FFF2-40B4-BE49-F238E27FC236}">
                <a16:creationId xmlns:a16="http://schemas.microsoft.com/office/drawing/2014/main" id="{E2C72859-5369-1236-E388-67329E35BF98}"/>
              </a:ext>
            </a:extLst>
          </p:cNvPr>
          <p:cNvSpPr>
            <a:spLocks noGrp="1"/>
          </p:cNvSpPr>
          <p:nvPr>
            <p:ph type="body" sz="quarter" idx="20"/>
          </p:nvPr>
        </p:nvSpPr>
        <p:spPr>
          <a:xfrm>
            <a:off x="7509367" y="267965"/>
            <a:ext cx="9217232" cy="2880000"/>
          </a:xfrm>
        </p:spPr>
        <p:txBody>
          <a:bodyPr lIns="91440" tIns="45720" rIns="91440" bIns="45720" anchor="t"/>
          <a:lstStyle/>
          <a:p>
            <a:pPr algn="ctr">
              <a:lnSpc>
                <a:spcPct val="100000"/>
              </a:lnSpc>
            </a:pPr>
            <a:r>
              <a:rPr lang="en-US">
                <a:solidFill>
                  <a:schemeClr val="bg1"/>
                </a:solidFill>
                <a:latin typeface="Inter"/>
                <a:ea typeface="Inter"/>
                <a:cs typeface="Inter"/>
              </a:rPr>
              <a:t>MDE-Approved Orientation for School Leaders (OSL) Series Topics</a:t>
            </a:r>
            <a:endParaRPr lang="en-US">
              <a:solidFill>
                <a:schemeClr val="bg1"/>
              </a:solidFill>
            </a:endParaRPr>
          </a:p>
        </p:txBody>
      </p:sp>
      <p:sp>
        <p:nvSpPr>
          <p:cNvPr id="17" name="Text Placeholder 5">
            <a:extLst>
              <a:ext uri="{FF2B5EF4-FFF2-40B4-BE49-F238E27FC236}">
                <a16:creationId xmlns:a16="http://schemas.microsoft.com/office/drawing/2014/main" id="{E80D7B13-BB64-9BB7-1B21-3ECC51040CD1}"/>
              </a:ext>
            </a:extLst>
          </p:cNvPr>
          <p:cNvSpPr txBox="1">
            <a:spLocks/>
          </p:cNvSpPr>
          <p:nvPr/>
        </p:nvSpPr>
        <p:spPr>
          <a:xfrm>
            <a:off x="8885016" y="5321152"/>
            <a:ext cx="6304395" cy="7012614"/>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3500" b="1">
                <a:latin typeface="Inter"/>
                <a:ea typeface="Inter"/>
                <a:cs typeface="Inter"/>
              </a:rPr>
              <a:t>Strengthening Teams</a:t>
            </a:r>
            <a:endParaRPr lang="en-US"/>
          </a:p>
          <a:p>
            <a:pPr marL="457200" indent="-457200">
              <a:buChar char="•"/>
            </a:pPr>
            <a:r>
              <a:rPr lang="en-US" sz="3500">
                <a:latin typeface="Inter"/>
                <a:ea typeface="Inter"/>
                <a:cs typeface="Inter"/>
              </a:rPr>
              <a:t>Complete the required PGS training</a:t>
            </a:r>
            <a:endParaRPr lang="en-US" sz="3500">
              <a:cs typeface="Inter" panose="02000503000000020004" pitchFamily="2" charset="0"/>
            </a:endParaRPr>
          </a:p>
          <a:p>
            <a:pPr marL="457200" indent="-457200">
              <a:buChar char="•"/>
            </a:pPr>
            <a:r>
              <a:rPr lang="en-US" sz="3500">
                <a:latin typeface="Inter"/>
                <a:ea typeface="Inter"/>
                <a:cs typeface="Inter"/>
              </a:rPr>
              <a:t>Apply strategies for improving school culture</a:t>
            </a:r>
            <a:endParaRPr lang="en-US" sz="3500">
              <a:cs typeface="Inter"/>
            </a:endParaRPr>
          </a:p>
          <a:p>
            <a:pPr marL="457200" indent="-457200">
              <a:buChar char="•"/>
            </a:pPr>
            <a:r>
              <a:rPr lang="en-US" sz="3500">
                <a:latin typeface="Inter"/>
                <a:ea typeface="Inter"/>
                <a:cs typeface="Inter"/>
              </a:rPr>
              <a:t>Develop coaching skills for Professional Learning Communities</a:t>
            </a:r>
            <a:endParaRPr lang="en-US" sz="3500">
              <a:cs typeface="Inter" panose="02000503000000020004" pitchFamily="2" charset="0"/>
            </a:endParaRPr>
          </a:p>
          <a:p>
            <a:pPr marL="457200" indent="-457200">
              <a:buChar char="•"/>
            </a:pPr>
            <a:r>
              <a:rPr lang="en-US" sz="3500">
                <a:latin typeface="Inter"/>
                <a:ea typeface="Inter"/>
                <a:cs typeface="Inter"/>
              </a:rPr>
              <a:t>Practice social media scenarios</a:t>
            </a:r>
            <a:endParaRPr lang="en-US" sz="3500">
              <a:cs typeface="Inter" panose="02000503000000020004" pitchFamily="2" charset="0"/>
            </a:endParaRPr>
          </a:p>
          <a:p>
            <a:pPr algn="ctr"/>
            <a:endParaRPr lang="en-US" sz="3500">
              <a:cs typeface="Inter" panose="02000503000000020004" pitchFamily="2" charset="0"/>
            </a:endParaRPr>
          </a:p>
          <a:p>
            <a:endParaRPr lang="en-US" sz="3500">
              <a:cs typeface="Inter" panose="02000503000000020004" pitchFamily="2" charset="0"/>
            </a:endParaRPr>
          </a:p>
        </p:txBody>
      </p:sp>
      <p:sp>
        <p:nvSpPr>
          <p:cNvPr id="18" name="Text Placeholder 5">
            <a:extLst>
              <a:ext uri="{FF2B5EF4-FFF2-40B4-BE49-F238E27FC236}">
                <a16:creationId xmlns:a16="http://schemas.microsoft.com/office/drawing/2014/main" id="{C5BF475A-2046-199E-C9BD-AC6CB67D736B}"/>
              </a:ext>
            </a:extLst>
          </p:cNvPr>
          <p:cNvSpPr txBox="1">
            <a:spLocks/>
          </p:cNvSpPr>
          <p:nvPr/>
        </p:nvSpPr>
        <p:spPr>
          <a:xfrm>
            <a:off x="16749394" y="5430141"/>
            <a:ext cx="5936144" cy="4334552"/>
          </a:xfrm>
          <a:prstGeom prst="rect">
            <a:avLst/>
          </a:prstGeom>
        </p:spPr>
        <p:txBody>
          <a:bodyPr lIns="91440" tIns="45720" rIns="91440" bIns="45720" anchor="t"/>
          <a:lstStyle>
            <a:lvl1pPr marL="0" indent="0" algn="l" defTabSz="1828800" rtl="0" eaLnBrk="1" latinLnBrk="0" hangingPunct="1">
              <a:lnSpc>
                <a:spcPct val="100000"/>
              </a:lnSpc>
              <a:spcBef>
                <a:spcPts val="2000"/>
              </a:spcBef>
              <a:buFont typeface="Arial" panose="020B0604020202020204" pitchFamily="34" charset="0"/>
              <a:buNone/>
              <a:defRPr sz="3600" b="0" i="0" kern="1200">
                <a:solidFill>
                  <a:schemeClr val="tx1"/>
                </a:solidFill>
                <a:latin typeface="Inter" panose="02000503000000020004" pitchFamily="2" charset="0"/>
                <a:ea typeface="Inter" panose="02000503000000020004" pitchFamily="2" charset="0"/>
                <a:cs typeface="+mn-cs"/>
              </a:defRPr>
            </a:lvl1pPr>
            <a:lvl2pPr marL="13716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2pPr>
            <a:lvl3pPr marL="22860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3pPr>
            <a:lvl4pPr marL="32004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4pPr>
            <a:lvl5pPr marL="4114800" indent="0" algn="l" defTabSz="1828800" rtl="0" eaLnBrk="1" latinLnBrk="0" hangingPunct="1">
              <a:lnSpc>
                <a:spcPct val="90000"/>
              </a:lnSpc>
              <a:spcBef>
                <a:spcPts val="1000"/>
              </a:spcBef>
              <a:buFont typeface="Arial" panose="020B0604020202020204" pitchFamily="34" charset="0"/>
              <a:buNone/>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r>
              <a:rPr lang="en-US" sz="3500" b="1">
                <a:latin typeface="Inter"/>
                <a:ea typeface="Inter"/>
                <a:cs typeface="Inter"/>
              </a:rPr>
              <a:t>Strengthening Instruction </a:t>
            </a:r>
            <a:endParaRPr lang="en-US" sz="3500" b="1">
              <a:cs typeface="Inter"/>
            </a:endParaRPr>
          </a:p>
          <a:p>
            <a:pPr marL="457200" indent="-457200">
              <a:buChar char="•"/>
            </a:pPr>
            <a:r>
              <a:rPr lang="en-US" sz="3500">
                <a:latin typeface="Inter"/>
                <a:ea typeface="Inter"/>
                <a:cs typeface="Inter"/>
              </a:rPr>
              <a:t>Understand high-quality instructional materials implementation</a:t>
            </a:r>
            <a:endParaRPr lang="en-US" sz="3500">
              <a:cs typeface="Inter" panose="02000503000000020004" pitchFamily="2" charset="0"/>
            </a:endParaRPr>
          </a:p>
          <a:p>
            <a:pPr marL="457200" indent="-457200">
              <a:buChar char="•"/>
            </a:pPr>
            <a:r>
              <a:rPr lang="en-US" sz="3500">
                <a:latin typeface="Inter"/>
                <a:ea typeface="Inter"/>
                <a:cs typeface="Inter"/>
              </a:rPr>
              <a:t>Engage the components of a multi-tiered system of support</a:t>
            </a:r>
            <a:endParaRPr lang="en-US" sz="3500">
              <a:cs typeface="Inter"/>
            </a:endParaRPr>
          </a:p>
          <a:p>
            <a:pPr marL="457200" indent="-457200">
              <a:buChar char="•"/>
            </a:pPr>
            <a:r>
              <a:rPr lang="en-US" sz="3500">
                <a:latin typeface="Inter"/>
                <a:ea typeface="Inter"/>
                <a:cs typeface="Inter"/>
              </a:rPr>
              <a:t>Improve access to learning for all students</a:t>
            </a:r>
            <a:endParaRPr lang="en-US" sz="3500">
              <a:cs typeface="Inter" panose="02000503000000020004" pitchFamily="2" charset="0"/>
            </a:endParaRPr>
          </a:p>
          <a:p>
            <a:pPr algn="ctr"/>
            <a:endParaRPr lang="en-US" sz="3500">
              <a:cs typeface="Inter" panose="02000503000000020004" pitchFamily="2" charset="0"/>
            </a:endParaRPr>
          </a:p>
          <a:p>
            <a:endParaRPr lang="en-US" sz="3500">
              <a:cs typeface="Inter" panose="02000503000000020004" pitchFamily="2" charset="0"/>
            </a:endParaRPr>
          </a:p>
        </p:txBody>
      </p:sp>
      <p:grpSp>
        <p:nvGrpSpPr>
          <p:cNvPr id="28" name="Group 27">
            <a:extLst>
              <a:ext uri="{FF2B5EF4-FFF2-40B4-BE49-F238E27FC236}">
                <a16:creationId xmlns:a16="http://schemas.microsoft.com/office/drawing/2014/main" id="{22CE08C8-8ED0-EA07-CF3B-8009DDDEC853}"/>
              </a:ext>
            </a:extLst>
          </p:cNvPr>
          <p:cNvGrpSpPr/>
          <p:nvPr/>
        </p:nvGrpSpPr>
        <p:grpSpPr>
          <a:xfrm>
            <a:off x="826953" y="3147965"/>
            <a:ext cx="7060018" cy="9185802"/>
            <a:chOff x="826953" y="3147965"/>
            <a:chExt cx="7060018" cy="9185802"/>
          </a:xfrm>
        </p:grpSpPr>
        <p:sp>
          <p:nvSpPr>
            <p:cNvPr id="8" name="Rectangle: Rounded Corners 7">
              <a:extLst>
                <a:ext uri="{FF2B5EF4-FFF2-40B4-BE49-F238E27FC236}">
                  <a16:creationId xmlns:a16="http://schemas.microsoft.com/office/drawing/2014/main" id="{39A9DAF7-F10C-AA32-8A04-4524069EEAD2}"/>
                </a:ext>
              </a:extLst>
            </p:cNvPr>
            <p:cNvSpPr/>
            <p:nvPr/>
          </p:nvSpPr>
          <p:spPr>
            <a:xfrm>
              <a:off x="826953" y="4610077"/>
              <a:ext cx="7060018" cy="7723690"/>
            </a:xfrm>
            <a:prstGeom prst="roundRect">
              <a:avLst/>
            </a:prstGeom>
            <a:solidFill>
              <a:srgbClr val="68AFC8">
                <a:alpha val="69000"/>
              </a:srgbClr>
            </a:solidFill>
            <a:ln>
              <a:solidFill>
                <a:srgbClr val="CAEEFB"/>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14" name="Oval 13">
              <a:extLst>
                <a:ext uri="{FF2B5EF4-FFF2-40B4-BE49-F238E27FC236}">
                  <a16:creationId xmlns:a16="http://schemas.microsoft.com/office/drawing/2014/main" id="{B0041D05-40BB-FA7C-BE31-7A6D2C378C0F}"/>
                </a:ext>
              </a:extLst>
            </p:cNvPr>
            <p:cNvSpPr/>
            <p:nvPr/>
          </p:nvSpPr>
          <p:spPr>
            <a:xfrm>
              <a:off x="2882153" y="3151263"/>
              <a:ext cx="2688450" cy="2566245"/>
            </a:xfrm>
            <a:prstGeom prst="ellipse">
              <a:avLst/>
            </a:prstGeom>
            <a:solidFill>
              <a:srgbClr val="97C8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Schoolhouse with solid fill">
              <a:extLst>
                <a:ext uri="{FF2B5EF4-FFF2-40B4-BE49-F238E27FC236}">
                  <a16:creationId xmlns:a16="http://schemas.microsoft.com/office/drawing/2014/main" id="{CFF2773C-2CDE-E6AA-41FD-1585AC127A4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94900" y="3147965"/>
              <a:ext cx="1991577" cy="1991577"/>
            </a:xfrm>
            <a:prstGeom prst="rect">
              <a:avLst/>
            </a:prstGeom>
          </p:spPr>
        </p:pic>
      </p:grpSp>
      <p:sp>
        <p:nvSpPr>
          <p:cNvPr id="10" name="Text Placeholder 5">
            <a:extLst>
              <a:ext uri="{FF2B5EF4-FFF2-40B4-BE49-F238E27FC236}">
                <a16:creationId xmlns:a16="http://schemas.microsoft.com/office/drawing/2014/main" id="{54C140CD-17F8-6DD7-370F-E7BFDAC64AE7}"/>
              </a:ext>
            </a:extLst>
          </p:cNvPr>
          <p:cNvSpPr>
            <a:spLocks noGrp="1"/>
          </p:cNvSpPr>
          <p:nvPr>
            <p:ph type="body" sz="quarter" idx="35"/>
          </p:nvPr>
        </p:nvSpPr>
        <p:spPr>
          <a:xfrm>
            <a:off x="1301674" y="5430141"/>
            <a:ext cx="6110576" cy="6306042"/>
          </a:xfrm>
        </p:spPr>
        <p:txBody>
          <a:bodyPr lIns="91440" tIns="45720" rIns="91440" bIns="45720" anchor="t"/>
          <a:lstStyle/>
          <a:p>
            <a:pPr algn="ctr"/>
            <a:r>
              <a:rPr lang="en-US" sz="3500" b="1">
                <a:latin typeface="Inter"/>
                <a:ea typeface="Inter"/>
                <a:cs typeface="Inter"/>
              </a:rPr>
              <a:t>Strengthening Schools </a:t>
            </a:r>
            <a:endParaRPr lang="en-US" sz="3500" b="1">
              <a:cs typeface="Inter"/>
            </a:endParaRPr>
          </a:p>
          <a:p>
            <a:pPr marL="457200" indent="-457200">
              <a:buChar char="•"/>
            </a:pPr>
            <a:r>
              <a:rPr lang="en-US" sz="3500">
                <a:latin typeface="Inter"/>
                <a:ea typeface="Inter"/>
                <a:cs typeface="Inter"/>
              </a:rPr>
              <a:t>Apply accreditation standards</a:t>
            </a:r>
            <a:endParaRPr lang="en-US" sz="3500">
              <a:cs typeface="Inter"/>
            </a:endParaRPr>
          </a:p>
          <a:p>
            <a:pPr marL="457200" indent="-457200">
              <a:buChar char="•"/>
            </a:pPr>
            <a:r>
              <a:rPr lang="en-US" sz="3500">
                <a:latin typeface="Inter"/>
                <a:ea typeface="Inter"/>
                <a:cs typeface="Inter"/>
              </a:rPr>
              <a:t>Calculate accountability ratings under the current model</a:t>
            </a:r>
            <a:endParaRPr lang="en-US" sz="3500">
              <a:cs typeface="Inter"/>
            </a:endParaRPr>
          </a:p>
          <a:p>
            <a:pPr marL="457200" indent="-457200">
              <a:buChar char="•"/>
            </a:pPr>
            <a:r>
              <a:rPr lang="en-US" sz="3500">
                <a:latin typeface="Inter"/>
                <a:ea typeface="Inter"/>
                <a:cs typeface="Inter"/>
              </a:rPr>
              <a:t>Understand the current criteria for school improvement entry and exit</a:t>
            </a:r>
            <a:endParaRPr lang="en-US" sz="3500">
              <a:cs typeface="Inter" panose="02000503000000020004" pitchFamily="2" charset="0"/>
            </a:endParaRPr>
          </a:p>
          <a:p>
            <a:endParaRPr lang="en-US" sz="3500">
              <a:cs typeface="Inter" panose="02000503000000020004" pitchFamily="2" charset="0"/>
            </a:endParaRPr>
          </a:p>
        </p:txBody>
      </p:sp>
    </p:spTree>
    <p:extLst>
      <p:ext uri="{BB962C8B-B14F-4D97-AF65-F5344CB8AC3E}">
        <p14:creationId xmlns:p14="http://schemas.microsoft.com/office/powerpoint/2010/main" val="352532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xEl>
                                              <p:pRg st="1" end="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xEl>
                                              <p:pRg st="2" end="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18" grpId="0" build="allAtOnce"/>
      <p:bldP spid="10"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C8734-8658-7822-34B1-2E00CFF0CF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47710-2B22-E627-F2C9-B01189A74EBF}"/>
              </a:ext>
            </a:extLst>
          </p:cNvPr>
          <p:cNvSpPr>
            <a:spLocks noGrp="1"/>
          </p:cNvSpPr>
          <p:nvPr>
            <p:ph type="sldNum" sz="quarter" idx="12"/>
          </p:nvPr>
        </p:nvSpPr>
        <p:spPr/>
        <p:txBody>
          <a:bodyPr/>
          <a:lstStyle/>
          <a:p>
            <a:fld id="{6B5221CC-B94D-CB49-8E47-D8FFAE5CCA40}" type="slidenum">
              <a:rPr lang="en-US" smtClean="0"/>
              <a:pPr/>
              <a:t>15</a:t>
            </a:fld>
            <a:endParaRPr lang="en-US">
              <a:solidFill>
                <a:schemeClr val="bg1"/>
              </a:solidFill>
            </a:endParaRPr>
          </a:p>
        </p:txBody>
      </p:sp>
      <p:sp>
        <p:nvSpPr>
          <p:cNvPr id="4" name="Text Placeholder 3">
            <a:extLst>
              <a:ext uri="{FF2B5EF4-FFF2-40B4-BE49-F238E27FC236}">
                <a16:creationId xmlns:a16="http://schemas.microsoft.com/office/drawing/2014/main" id="{58E309FA-B6C2-95CD-9721-0F36AF53523F}"/>
              </a:ext>
            </a:extLst>
          </p:cNvPr>
          <p:cNvSpPr>
            <a:spLocks noGrp="1"/>
          </p:cNvSpPr>
          <p:nvPr>
            <p:ph type="body" sz="quarter" idx="20"/>
          </p:nvPr>
        </p:nvSpPr>
        <p:spPr>
          <a:xfrm>
            <a:off x="9713901" y="3225460"/>
            <a:ext cx="11622099" cy="2090352"/>
          </a:xfrm>
        </p:spPr>
        <p:txBody>
          <a:bodyPr/>
          <a:lstStyle/>
          <a:p>
            <a:pPr>
              <a:lnSpc>
                <a:spcPts val="7500"/>
              </a:lnSpc>
              <a:spcBef>
                <a:spcPts val="0"/>
              </a:spcBef>
            </a:pPr>
            <a:r>
              <a:rPr lang="en-US" sz="4400">
                <a:solidFill>
                  <a:srgbClr val="344E7C"/>
                </a:solidFill>
              </a:rPr>
              <a:t>LEADERS ATTENDED  </a:t>
            </a:r>
          </a:p>
          <a:p>
            <a:pPr>
              <a:lnSpc>
                <a:spcPts val="7500"/>
              </a:lnSpc>
              <a:spcBef>
                <a:spcPts val="0"/>
              </a:spcBef>
            </a:pPr>
            <a:r>
              <a:rPr lang="en-US" sz="4400" b="0">
                <a:solidFill>
                  <a:srgbClr val="344E7C"/>
                </a:solidFill>
              </a:rPr>
              <a:t>OSL modules in six months.</a:t>
            </a:r>
          </a:p>
        </p:txBody>
      </p:sp>
      <p:sp>
        <p:nvSpPr>
          <p:cNvPr id="5" name="Text Placeholder 4">
            <a:extLst>
              <a:ext uri="{FF2B5EF4-FFF2-40B4-BE49-F238E27FC236}">
                <a16:creationId xmlns:a16="http://schemas.microsoft.com/office/drawing/2014/main" id="{4D1F85ED-9BD2-C887-90A6-1E536E27A240}"/>
              </a:ext>
            </a:extLst>
          </p:cNvPr>
          <p:cNvSpPr>
            <a:spLocks noGrp="1"/>
          </p:cNvSpPr>
          <p:nvPr>
            <p:ph type="body" sz="quarter" idx="34"/>
          </p:nvPr>
        </p:nvSpPr>
        <p:spPr>
          <a:xfrm>
            <a:off x="1016000" y="7232955"/>
            <a:ext cx="12191999" cy="4174207"/>
          </a:xfrm>
        </p:spPr>
        <p:txBody>
          <a:bodyPr/>
          <a:lstStyle/>
          <a:p>
            <a:pPr algn="r">
              <a:lnSpc>
                <a:spcPct val="100000"/>
              </a:lnSpc>
            </a:pPr>
            <a:r>
              <a:rPr lang="en-US" sz="4800" dirty="0">
                <a:solidFill>
                  <a:srgbClr val="344E7C"/>
                </a:solidFill>
                <a:latin typeface="Inter" panose="020B0604020202020204" charset="0"/>
                <a:ea typeface="Inter" panose="020B0604020202020204" charset="0"/>
                <a:cs typeface="Inter" panose="020B0604020202020204" charset="0"/>
              </a:rPr>
              <a:t>POST-TEST AVERAGE SCORE GROWTH </a:t>
            </a:r>
            <a:r>
              <a:rPr lang="en-US" sz="4800" b="0" dirty="0">
                <a:solidFill>
                  <a:srgbClr val="344E7C"/>
                </a:solidFill>
                <a:latin typeface="Inter" panose="020B0604020202020204" charset="0"/>
                <a:ea typeface="Inter" panose="020B0604020202020204" charset="0"/>
                <a:cs typeface="Inter" panose="020B0604020202020204" charset="0"/>
              </a:rPr>
              <a:t>across 5 regional education service agencies, 30 trainers, and 102 public school districts:   </a:t>
            </a:r>
          </a:p>
        </p:txBody>
      </p:sp>
      <p:cxnSp>
        <p:nvCxnSpPr>
          <p:cNvPr id="10" name="Straight Connector 9">
            <a:extLst>
              <a:ext uri="{FF2B5EF4-FFF2-40B4-BE49-F238E27FC236}">
                <a16:creationId xmlns:a16="http://schemas.microsoft.com/office/drawing/2014/main" id="{70C1CEAE-3C8B-E76C-A406-A72ABD382179}"/>
              </a:ext>
            </a:extLst>
          </p:cNvPr>
          <p:cNvCxnSpPr>
            <a:cxnSpLocks/>
          </p:cNvCxnSpPr>
          <p:nvPr/>
        </p:nvCxnSpPr>
        <p:spPr>
          <a:xfrm>
            <a:off x="1253067" y="6139180"/>
            <a:ext cx="17847733" cy="0"/>
          </a:xfrm>
          <a:prstGeom prst="line">
            <a:avLst/>
          </a:prstGeom>
          <a:ln w="76200">
            <a:solidFill>
              <a:srgbClr val="68AFC8"/>
            </a:solidFill>
          </a:ln>
        </p:spPr>
        <p:style>
          <a:lnRef idx="1">
            <a:schemeClr val="accent4"/>
          </a:lnRef>
          <a:fillRef idx="0">
            <a:schemeClr val="accent4"/>
          </a:fillRef>
          <a:effectRef idx="0">
            <a:schemeClr val="accent4"/>
          </a:effectRef>
          <a:fontRef idx="minor">
            <a:schemeClr val="tx1"/>
          </a:fontRef>
        </p:style>
      </p:cxnSp>
      <p:sp>
        <p:nvSpPr>
          <p:cNvPr id="9" name="Text Placeholder 3">
            <a:extLst>
              <a:ext uri="{FF2B5EF4-FFF2-40B4-BE49-F238E27FC236}">
                <a16:creationId xmlns:a16="http://schemas.microsoft.com/office/drawing/2014/main" id="{FA38B357-3728-D554-4FA8-1D3F1B1B8E32}"/>
              </a:ext>
            </a:extLst>
          </p:cNvPr>
          <p:cNvSpPr txBox="1">
            <a:spLocks/>
          </p:cNvSpPr>
          <p:nvPr/>
        </p:nvSpPr>
        <p:spPr>
          <a:xfrm>
            <a:off x="3420533" y="4270636"/>
            <a:ext cx="6022434" cy="1549539"/>
          </a:xfrm>
          <a:prstGeom prst="rect">
            <a:avLst/>
          </a:prstGeom>
        </p:spPr>
        <p:txBody>
          <a:bodyPr lIns="91440" tIns="45720" rIns="91440" bIns="45720" anchor="t"/>
          <a:lstStyle>
            <a:lvl1pPr marL="0" indent="0" algn="l" defTabSz="1828800" rtl="0" eaLnBrk="1" latinLnBrk="0" hangingPunct="1">
              <a:lnSpc>
                <a:spcPts val="5300"/>
              </a:lnSpc>
              <a:spcBef>
                <a:spcPts val="2600"/>
              </a:spcBef>
              <a:buFont typeface="Arial" panose="020B0604020202020204" pitchFamily="34" charset="0"/>
              <a:buNone/>
              <a:defRPr sz="5400" b="1" i="0" kern="120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4800" b="0" i="0" kern="1200">
                <a:solidFill>
                  <a:schemeClr val="tx1"/>
                </a:solidFill>
                <a:latin typeface="Söhne Kräftig"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4000" b="0" i="0" kern="1200">
                <a:solidFill>
                  <a:schemeClr val="tx1"/>
                </a:solidFill>
                <a:latin typeface="Söhne Kräftig"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ts val="7500"/>
              </a:lnSpc>
              <a:spcAft>
                <a:spcPts val="600"/>
              </a:spcAft>
            </a:pPr>
            <a:r>
              <a:rPr lang="en-US" sz="17500">
                <a:solidFill>
                  <a:srgbClr val="00205C"/>
                </a:solidFill>
                <a:latin typeface="Inter"/>
                <a:ea typeface="Inter"/>
                <a:cs typeface="Inter"/>
              </a:rPr>
              <a:t>700+</a:t>
            </a:r>
          </a:p>
        </p:txBody>
      </p:sp>
      <p:sp>
        <p:nvSpPr>
          <p:cNvPr id="21" name="Text Placeholder 4">
            <a:extLst>
              <a:ext uri="{FF2B5EF4-FFF2-40B4-BE49-F238E27FC236}">
                <a16:creationId xmlns:a16="http://schemas.microsoft.com/office/drawing/2014/main" id="{1D95CFE4-4BA2-F9FF-3A3F-5D02F292303C}"/>
              </a:ext>
            </a:extLst>
          </p:cNvPr>
          <p:cNvSpPr txBox="1">
            <a:spLocks/>
          </p:cNvSpPr>
          <p:nvPr/>
        </p:nvSpPr>
        <p:spPr>
          <a:xfrm>
            <a:off x="13207999" y="7232955"/>
            <a:ext cx="6748081" cy="3112990"/>
          </a:xfrm>
          <a:prstGeom prst="rect">
            <a:avLst/>
          </a:prstGeom>
        </p:spPr>
        <p:txBody>
          <a:bodyPr lIns="91440" tIns="45720" rIns="91440" bIns="45720" anchor="t"/>
          <a:lstStyle>
            <a:lvl1pPr marL="0" indent="0" algn="l" defTabSz="1828800" rtl="0" eaLnBrk="1" latinLnBrk="0" hangingPunct="1">
              <a:lnSpc>
                <a:spcPts val="3500"/>
              </a:lnSpc>
              <a:spcBef>
                <a:spcPts val="2600"/>
              </a:spcBef>
              <a:buFont typeface="Arial" panose="020B0604020202020204" pitchFamily="34" charset="0"/>
              <a:buNone/>
              <a:defRPr sz="2400" b="1" i="0" kern="1200">
                <a:solidFill>
                  <a:schemeClr val="tx1"/>
                </a:solidFill>
                <a:latin typeface="Inter SemiBold" panose="02000503000000020004" pitchFamily="2" charset="0"/>
                <a:ea typeface="Inter SemiBold"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ct val="100000"/>
              </a:lnSpc>
            </a:pPr>
            <a:r>
              <a:rPr lang="en-US" sz="20000">
                <a:solidFill>
                  <a:srgbClr val="00205C"/>
                </a:solidFill>
                <a:latin typeface="Inter"/>
                <a:ea typeface="Inter"/>
                <a:cs typeface="Inter"/>
              </a:rPr>
              <a:t>22%</a:t>
            </a:r>
          </a:p>
        </p:txBody>
      </p:sp>
    </p:spTree>
    <p:extLst>
      <p:ext uri="{BB962C8B-B14F-4D97-AF65-F5344CB8AC3E}">
        <p14:creationId xmlns:p14="http://schemas.microsoft.com/office/powerpoint/2010/main" val="886585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67A20-8C43-60E6-B969-36B1ACEE24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443955-8087-3167-B260-C2C078BC140F}"/>
              </a:ext>
            </a:extLst>
          </p:cNvPr>
          <p:cNvSpPr>
            <a:spLocks noGrp="1"/>
          </p:cNvSpPr>
          <p:nvPr>
            <p:ph type="body" sz="quarter" idx="13"/>
          </p:nvPr>
        </p:nvSpPr>
        <p:spPr>
          <a:xfrm>
            <a:off x="775319" y="4411330"/>
            <a:ext cx="20298411" cy="2924910"/>
          </a:xfrm>
        </p:spPr>
        <p:txBody>
          <a:bodyPr lIns="91440" tIns="45720" rIns="91440" bIns="45720" anchor="t"/>
          <a:lstStyle/>
          <a:p>
            <a:pPr>
              <a:lnSpc>
                <a:spcPct val="100000"/>
              </a:lnSpc>
            </a:pPr>
            <a:r>
              <a:rPr lang="en-US">
                <a:latin typeface="Inter"/>
                <a:ea typeface="Inter"/>
                <a:cs typeface="Inter"/>
              </a:rPr>
              <a:t>Common Assessments for </a:t>
            </a:r>
          </a:p>
          <a:p>
            <a:pPr>
              <a:lnSpc>
                <a:spcPct val="100000"/>
              </a:lnSpc>
            </a:pPr>
            <a:r>
              <a:rPr lang="en-US">
                <a:latin typeface="Inter"/>
                <a:ea typeface="Inter"/>
                <a:cs typeface="Inter"/>
              </a:rPr>
              <a:t>Leadership Preparation Programs</a:t>
            </a:r>
            <a:endParaRPr lang="en-US"/>
          </a:p>
        </p:txBody>
      </p:sp>
      <p:sp>
        <p:nvSpPr>
          <p:cNvPr id="3" name="Slide Number Placeholder 2">
            <a:extLst>
              <a:ext uri="{FF2B5EF4-FFF2-40B4-BE49-F238E27FC236}">
                <a16:creationId xmlns:a16="http://schemas.microsoft.com/office/drawing/2014/main" id="{21643F35-8C9D-389A-6CA4-30AB1737980A}"/>
              </a:ext>
            </a:extLst>
          </p:cNvPr>
          <p:cNvSpPr>
            <a:spLocks noGrp="1"/>
          </p:cNvSpPr>
          <p:nvPr>
            <p:ph type="sldNum" sz="quarter" idx="12"/>
          </p:nvPr>
        </p:nvSpPr>
        <p:spPr/>
        <p:txBody>
          <a:bodyPr/>
          <a:lstStyle/>
          <a:p>
            <a:fld id="{66530B07-1DD5-8D47-8742-783059946D17}" type="slidenum">
              <a:rPr lang="en-US" smtClean="0"/>
              <a:pPr/>
              <a:t>16</a:t>
            </a:fld>
            <a:endParaRPr lang="en-US"/>
          </a:p>
        </p:txBody>
      </p:sp>
    </p:spTree>
    <p:extLst>
      <p:ext uri="{BB962C8B-B14F-4D97-AF65-F5344CB8AC3E}">
        <p14:creationId xmlns:p14="http://schemas.microsoft.com/office/powerpoint/2010/main" val="3356242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3f7e82aa1ed_6_0"/>
          <p:cNvSpPr txBox="1">
            <a:spLocks noGrp="1"/>
          </p:cNvSpPr>
          <p:nvPr>
            <p:ph type="sldNum" idx="12"/>
          </p:nvPr>
        </p:nvSpPr>
        <p:spPr>
          <a:xfrm>
            <a:off x="22386919" y="12712701"/>
            <a:ext cx="1084200" cy="4371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2000"/>
              <a:buFont typeface="Arial"/>
              <a:buNone/>
            </a:pPr>
            <a:fld id="{00000000-1234-1234-1234-123412341234}" type="slidenum">
              <a:rPr lang="en-US"/>
              <a:t>17</a:t>
            </a:fld>
            <a:endParaRPr/>
          </a:p>
        </p:txBody>
      </p:sp>
      <p:sp>
        <p:nvSpPr>
          <p:cNvPr id="634" name="Google Shape;634;g3f7e82aa1ed_6_0"/>
          <p:cNvSpPr txBox="1">
            <a:spLocks noGrp="1"/>
          </p:cNvSpPr>
          <p:nvPr>
            <p:ph type="body" idx="2"/>
          </p:nvPr>
        </p:nvSpPr>
        <p:spPr>
          <a:xfrm>
            <a:off x="775325" y="1947678"/>
            <a:ext cx="17637900" cy="2666100"/>
          </a:xfrm>
          <a:prstGeom prst="rect">
            <a:avLst/>
          </a:prstGeom>
        </p:spPr>
        <p:txBody>
          <a:bodyPr spcFirstLastPara="1" wrap="square" lIns="91425" tIns="45700" rIns="91425" bIns="45700" anchor="t" anchorCtr="0">
            <a:noAutofit/>
          </a:bodyPr>
          <a:lstStyle/>
          <a:p>
            <a:pPr marL="0" lvl="0" indent="0" algn="l" rtl="0">
              <a:spcBef>
                <a:spcPts val="2600"/>
              </a:spcBef>
              <a:spcAft>
                <a:spcPts val="0"/>
              </a:spcAft>
              <a:buNone/>
            </a:pPr>
            <a:r>
              <a:rPr lang="en-US"/>
              <a:t>Mississippi Educational Leadership Faculty Association (MELFA), Mississippi Department of Education, and Gulf CC Collaboration</a:t>
            </a:r>
            <a:endParaRPr/>
          </a:p>
        </p:txBody>
      </p:sp>
      <p:pic>
        <p:nvPicPr>
          <p:cNvPr id="635" name="Google Shape;635;g3f7e82aa1ed_6_0" title="MELFA-_logo-e1725563158132.jpg"/>
          <p:cNvPicPr preferRelativeResize="0"/>
          <p:nvPr/>
        </p:nvPicPr>
        <p:blipFill>
          <a:blip r:embed="rId3">
            <a:alphaModFix/>
          </a:blip>
          <a:stretch>
            <a:fillRect/>
          </a:stretch>
        </p:blipFill>
        <p:spPr>
          <a:xfrm>
            <a:off x="354950" y="5820564"/>
            <a:ext cx="6886575" cy="3533775"/>
          </a:xfrm>
          <a:prstGeom prst="rect">
            <a:avLst/>
          </a:prstGeom>
          <a:noFill/>
          <a:ln>
            <a:noFill/>
          </a:ln>
        </p:spPr>
      </p:pic>
      <p:sp>
        <p:nvSpPr>
          <p:cNvPr id="636" name="Google Shape;636;g3f7e82aa1ed_6_0"/>
          <p:cNvSpPr txBox="1"/>
          <p:nvPr/>
        </p:nvSpPr>
        <p:spPr>
          <a:xfrm>
            <a:off x="8182600" y="5212925"/>
            <a:ext cx="11654400" cy="503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500"/>
              <a:t>The purpose of our collaborative effort is to impact leadership practices across the state/region through refining common assessments and guidance materials, resulting in increased validity and reliability, thereby ensuring implementation consistency.</a:t>
            </a:r>
            <a:endParaRPr sz="45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g3f7e82aa1ed_6_12"/>
          <p:cNvSpPr/>
          <p:nvPr/>
        </p:nvSpPr>
        <p:spPr>
          <a:xfrm>
            <a:off x="925161" y="6172864"/>
            <a:ext cx="22472700" cy="2093400"/>
          </a:xfrm>
          <a:prstGeom prst="rightArrow">
            <a:avLst>
              <a:gd name="adj1" fmla="val 50000"/>
              <a:gd name="adj2" fmla="val 50000"/>
            </a:avLst>
          </a:prstGeom>
          <a:solidFill>
            <a:srgbClr val="D8D8D8"/>
          </a:solidFill>
          <a:ln w="25400" cap="flat" cmpd="sng">
            <a:solidFill>
              <a:srgbClr val="F2F2F2"/>
            </a:solidFill>
            <a:prstDash val="solid"/>
            <a:round/>
            <a:headEnd type="none" w="sm" len="sm"/>
            <a:tailEnd type="none" w="sm" len="sm"/>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000000"/>
              </a:solidFill>
              <a:latin typeface="Inter"/>
              <a:ea typeface="Inter"/>
              <a:cs typeface="Inter"/>
              <a:sym typeface="Inter"/>
            </a:endParaRPr>
          </a:p>
        </p:txBody>
      </p:sp>
      <p:sp>
        <p:nvSpPr>
          <p:cNvPr id="643" name="Google Shape;643;g3f7e82aa1ed_6_12"/>
          <p:cNvSpPr/>
          <p:nvPr/>
        </p:nvSpPr>
        <p:spPr>
          <a:xfrm>
            <a:off x="18487437" y="6052679"/>
            <a:ext cx="2148300" cy="21018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44" name="Google Shape;644;g3f7e82aa1ed_6_12"/>
          <p:cNvSpPr/>
          <p:nvPr/>
        </p:nvSpPr>
        <p:spPr>
          <a:xfrm>
            <a:off x="12966014" y="6235054"/>
            <a:ext cx="2148300" cy="21018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45" name="Google Shape;645;g3f7e82aa1ed_6_12"/>
          <p:cNvSpPr/>
          <p:nvPr/>
        </p:nvSpPr>
        <p:spPr>
          <a:xfrm>
            <a:off x="7243739" y="6233593"/>
            <a:ext cx="2148300" cy="21018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46" name="Google Shape;646;g3f7e82aa1ed_6_12"/>
          <p:cNvSpPr/>
          <p:nvPr/>
        </p:nvSpPr>
        <p:spPr>
          <a:xfrm>
            <a:off x="16642925" y="10528725"/>
            <a:ext cx="5708400" cy="19143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47" name="Google Shape;647;g3f7e82aa1ed_6_12"/>
          <p:cNvSpPr/>
          <p:nvPr/>
        </p:nvSpPr>
        <p:spPr>
          <a:xfrm>
            <a:off x="16474425" y="8316800"/>
            <a:ext cx="6028500" cy="19143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48" name="Google Shape;648;g3f7e82aa1ed_6_12"/>
          <p:cNvSpPr/>
          <p:nvPr/>
        </p:nvSpPr>
        <p:spPr>
          <a:xfrm>
            <a:off x="12086000" y="3494452"/>
            <a:ext cx="3915000" cy="24723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49" name="Google Shape;649;g3f7e82aa1ed_6_12"/>
          <p:cNvSpPr/>
          <p:nvPr/>
        </p:nvSpPr>
        <p:spPr>
          <a:xfrm>
            <a:off x="6480089" y="3590114"/>
            <a:ext cx="3915000" cy="24723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50" name="Google Shape;650;g3f7e82aa1ed_6_12"/>
          <p:cNvSpPr/>
          <p:nvPr/>
        </p:nvSpPr>
        <p:spPr>
          <a:xfrm>
            <a:off x="925161" y="3565357"/>
            <a:ext cx="3915000" cy="24723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51" name="Google Shape;651;g3f7e82aa1ed_6_12"/>
          <p:cNvSpPr/>
          <p:nvPr/>
        </p:nvSpPr>
        <p:spPr>
          <a:xfrm>
            <a:off x="1072544" y="8720405"/>
            <a:ext cx="3620400" cy="2667900"/>
          </a:xfrm>
          <a:prstGeom prst="roundRect">
            <a:avLst>
              <a:gd name="adj" fmla="val 16667"/>
            </a:avLst>
          </a:prstGeom>
          <a:solidFill>
            <a:srgbClr val="CAEEF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Inter"/>
              <a:ea typeface="Inter"/>
              <a:cs typeface="Inter"/>
              <a:sym typeface="Inter"/>
            </a:endParaRPr>
          </a:p>
        </p:txBody>
      </p:sp>
      <p:sp>
        <p:nvSpPr>
          <p:cNvPr id="652" name="Google Shape;652;g3f7e82aa1ed_6_12"/>
          <p:cNvSpPr txBox="1">
            <a:spLocks noGrp="1"/>
          </p:cNvSpPr>
          <p:nvPr>
            <p:ph type="title"/>
          </p:nvPr>
        </p:nvSpPr>
        <p:spPr>
          <a:xfrm>
            <a:off x="530058" y="738580"/>
            <a:ext cx="21212100" cy="7605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None/>
            </a:pPr>
            <a:r>
              <a:rPr lang="en-US" sz="5400" b="1">
                <a:latin typeface="Inter"/>
                <a:ea typeface="Inter"/>
                <a:cs typeface="Inter"/>
                <a:sym typeface="Inter"/>
              </a:rPr>
              <a:t>MELFA Common Assessment Revisions</a:t>
            </a:r>
            <a:endParaRPr/>
          </a:p>
        </p:txBody>
      </p:sp>
      <p:sp>
        <p:nvSpPr>
          <p:cNvPr id="653" name="Google Shape;653;g3f7e82aa1ed_6_12"/>
          <p:cNvSpPr txBox="1"/>
          <p:nvPr/>
        </p:nvSpPr>
        <p:spPr>
          <a:xfrm>
            <a:off x="770931" y="8638430"/>
            <a:ext cx="4104900" cy="2501400"/>
          </a:xfrm>
          <a:prstGeom prst="rect">
            <a:avLst/>
          </a:prstGeom>
          <a:no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3400" b="1" i="0" u="none" strike="noStrike" cap="none" dirty="0">
                <a:solidFill>
                  <a:srgbClr val="000000"/>
                </a:solidFill>
                <a:latin typeface="Inter"/>
                <a:ea typeface="Inter"/>
                <a:cs typeface="Inter"/>
                <a:sym typeface="Inter"/>
              </a:rPr>
              <a:t>Mississippi </a:t>
            </a:r>
            <a:r>
              <a:rPr lang="en-US" sz="3400" b="1" dirty="0">
                <a:latin typeface="Inter"/>
                <a:ea typeface="Inter"/>
                <a:cs typeface="Inter"/>
                <a:sym typeface="Inter"/>
              </a:rPr>
              <a:t>Educational Leadership Faculty Association</a:t>
            </a:r>
            <a:endParaRPr sz="3400" b="1" i="0" u="none" strike="noStrike" cap="none" dirty="0">
              <a:solidFill>
                <a:srgbClr val="000000"/>
              </a:solidFill>
              <a:latin typeface="Inter"/>
              <a:ea typeface="Inter"/>
              <a:cs typeface="Inter"/>
              <a:sym typeface="Inter"/>
            </a:endParaRPr>
          </a:p>
        </p:txBody>
      </p:sp>
      <p:sp>
        <p:nvSpPr>
          <p:cNvPr id="654" name="Google Shape;654;g3f7e82aa1ed_6_12"/>
          <p:cNvSpPr txBox="1"/>
          <p:nvPr/>
        </p:nvSpPr>
        <p:spPr>
          <a:xfrm>
            <a:off x="569577" y="4035984"/>
            <a:ext cx="4453800" cy="1959300"/>
          </a:xfrm>
          <a:prstGeom prst="rect">
            <a:avLst/>
          </a:prstGeom>
          <a:noFill/>
          <a:ln>
            <a:noFill/>
          </a:ln>
        </p:spPr>
        <p:txBody>
          <a:bodyPr spcFirstLastPara="1" wrap="square" lIns="182850" tIns="91400" rIns="182850" bIns="91400" anchor="t" anchorCtr="0">
            <a:noAutofit/>
          </a:bodyPr>
          <a:lstStyle/>
          <a:p>
            <a:pPr marL="0" marR="0" lvl="0" indent="0" algn="ctr" rtl="0">
              <a:lnSpc>
                <a:spcPct val="90000"/>
              </a:lnSpc>
              <a:spcBef>
                <a:spcPts val="0"/>
              </a:spcBef>
              <a:spcAft>
                <a:spcPts val="0"/>
              </a:spcAft>
              <a:buNone/>
            </a:pPr>
            <a:r>
              <a:rPr lang="en-US" sz="3600" b="1" i="0" u="none" strike="noStrike" cap="none" dirty="0">
                <a:solidFill>
                  <a:srgbClr val="000000"/>
                </a:solidFill>
                <a:latin typeface="Inter"/>
                <a:ea typeface="Inter"/>
                <a:cs typeface="Inter"/>
                <a:sym typeface="Inter"/>
              </a:rPr>
              <a:t>Gulf Comprehensive Center</a:t>
            </a:r>
            <a:endParaRPr sz="3600" b="1" i="0" u="none" strike="noStrike" cap="none" dirty="0">
              <a:solidFill>
                <a:srgbClr val="000000"/>
              </a:solidFill>
              <a:latin typeface="Inter"/>
              <a:ea typeface="Inter"/>
              <a:cs typeface="Inter"/>
              <a:sym typeface="Inter"/>
            </a:endParaRPr>
          </a:p>
        </p:txBody>
      </p:sp>
      <p:grpSp>
        <p:nvGrpSpPr>
          <p:cNvPr id="655" name="Google Shape;655;g3f7e82aa1ed_6_12"/>
          <p:cNvGrpSpPr/>
          <p:nvPr/>
        </p:nvGrpSpPr>
        <p:grpSpPr>
          <a:xfrm>
            <a:off x="1676586" y="6264305"/>
            <a:ext cx="2293582" cy="2101748"/>
            <a:chOff x="679963" y="2902287"/>
            <a:chExt cx="976200" cy="914400"/>
          </a:xfrm>
        </p:grpSpPr>
        <p:sp>
          <p:nvSpPr>
            <p:cNvPr id="656" name="Google Shape;656;g3f7e82aa1ed_6_12"/>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57" name="Google Shape;657;g3f7e82aa1ed_6_12"/>
            <p:cNvSpPr txBox="1"/>
            <p:nvPr/>
          </p:nvSpPr>
          <p:spPr>
            <a:xfrm>
              <a:off x="679963" y="3089469"/>
              <a:ext cx="976200" cy="494700"/>
            </a:xfrm>
            <a:prstGeom prst="rect">
              <a:avLst/>
            </a:prstGeom>
            <a:noFill/>
            <a:ln>
              <a:noFill/>
            </a:ln>
          </p:spPr>
          <p:txBody>
            <a:bodyPr spcFirstLastPara="1" wrap="square" lIns="182850" tIns="91400" rIns="182850" bIns="91400" anchor="t" anchorCtr="0">
              <a:noAutofit/>
            </a:bodyPr>
            <a:lstStyle/>
            <a:p>
              <a:pPr marL="0" marR="0" lvl="0" indent="0" algn="ctr" rtl="0">
                <a:lnSpc>
                  <a:spcPct val="90000"/>
                </a:lnSpc>
                <a:spcBef>
                  <a:spcPts val="0"/>
                </a:spcBef>
                <a:spcAft>
                  <a:spcPts val="0"/>
                </a:spcAft>
                <a:buNone/>
              </a:pPr>
              <a:r>
                <a:rPr lang="en-US" sz="3600" b="1">
                  <a:solidFill>
                    <a:srgbClr val="FFFFFF"/>
                  </a:solidFill>
                  <a:latin typeface="Inter"/>
                  <a:ea typeface="Inter"/>
                  <a:cs typeface="Inter"/>
                  <a:sym typeface="Inter"/>
                </a:rPr>
                <a:t>Jan-Feb 26</a:t>
              </a:r>
              <a:endParaRPr sz="3600" b="1" i="0" u="none" strike="noStrike" cap="none">
                <a:solidFill>
                  <a:srgbClr val="000000"/>
                </a:solidFill>
                <a:latin typeface="Inter"/>
                <a:ea typeface="Inter"/>
                <a:cs typeface="Inter"/>
                <a:sym typeface="Inter"/>
              </a:endParaRPr>
            </a:p>
          </p:txBody>
        </p:sp>
      </p:grpSp>
      <p:sp>
        <p:nvSpPr>
          <p:cNvPr id="658" name="Google Shape;658;g3f7e82aa1ed_6_12"/>
          <p:cNvSpPr txBox="1"/>
          <p:nvPr/>
        </p:nvSpPr>
        <p:spPr>
          <a:xfrm>
            <a:off x="13466154" y="10528724"/>
            <a:ext cx="91500" cy="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None/>
            </a:pPr>
            <a:endParaRPr sz="16000" b="1" i="0" u="none" strike="noStrike" cap="none">
              <a:solidFill>
                <a:srgbClr val="003B71"/>
              </a:solidFill>
              <a:latin typeface="Inter"/>
              <a:ea typeface="Inter"/>
              <a:cs typeface="Inter"/>
              <a:sym typeface="Inter"/>
            </a:endParaRPr>
          </a:p>
        </p:txBody>
      </p:sp>
      <p:sp>
        <p:nvSpPr>
          <p:cNvPr id="659" name="Google Shape;659;g3f7e82aa1ed_6_12"/>
          <p:cNvSpPr txBox="1"/>
          <p:nvPr/>
        </p:nvSpPr>
        <p:spPr>
          <a:xfrm>
            <a:off x="16231214" y="9988398"/>
            <a:ext cx="91500" cy="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None/>
            </a:pPr>
            <a:endParaRPr sz="16000" b="1" i="0" u="none" strike="noStrike" cap="none">
              <a:solidFill>
                <a:srgbClr val="003B71"/>
              </a:solidFill>
              <a:latin typeface="Inter"/>
              <a:ea typeface="Inter"/>
              <a:cs typeface="Inter"/>
              <a:sym typeface="Inter"/>
            </a:endParaRPr>
          </a:p>
        </p:txBody>
      </p:sp>
      <p:sp>
        <p:nvSpPr>
          <p:cNvPr id="660" name="Google Shape;660;g3f7e82aa1ed_6_12"/>
          <p:cNvSpPr txBox="1"/>
          <p:nvPr/>
        </p:nvSpPr>
        <p:spPr>
          <a:xfrm>
            <a:off x="15815578" y="9572762"/>
            <a:ext cx="91500" cy="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None/>
            </a:pPr>
            <a:endParaRPr sz="16000" b="1" i="0" u="none" strike="noStrike" cap="none">
              <a:solidFill>
                <a:srgbClr val="003B71"/>
              </a:solidFill>
              <a:latin typeface="Inter"/>
              <a:ea typeface="Inter"/>
              <a:cs typeface="Inter"/>
              <a:sym typeface="Inter"/>
            </a:endParaRPr>
          </a:p>
        </p:txBody>
      </p:sp>
      <p:grpSp>
        <p:nvGrpSpPr>
          <p:cNvPr id="661" name="Google Shape;661;g3f7e82aa1ed_6_12"/>
          <p:cNvGrpSpPr/>
          <p:nvPr/>
        </p:nvGrpSpPr>
        <p:grpSpPr>
          <a:xfrm>
            <a:off x="7223128" y="6278060"/>
            <a:ext cx="2189400" cy="1828800"/>
            <a:chOff x="602858" y="2902287"/>
            <a:chExt cx="1094700" cy="914400"/>
          </a:xfrm>
        </p:grpSpPr>
        <p:sp>
          <p:nvSpPr>
            <p:cNvPr id="662" name="Google Shape;662;g3f7e82aa1ed_6_12"/>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63" name="Google Shape;663;g3f7e82aa1ed_6_12"/>
            <p:cNvSpPr txBox="1"/>
            <p:nvPr/>
          </p:nvSpPr>
          <p:spPr>
            <a:xfrm>
              <a:off x="602858" y="3192257"/>
              <a:ext cx="1094700" cy="428077"/>
            </a:xfrm>
            <a:prstGeom prst="rect">
              <a:avLst/>
            </a:prstGeom>
            <a:noFill/>
            <a:ln>
              <a:noFill/>
            </a:ln>
          </p:spPr>
          <p:txBody>
            <a:bodyPr spcFirstLastPara="1" wrap="square" lIns="182850" tIns="91400" rIns="182850" bIns="91400" anchor="t" anchorCtr="0">
              <a:noAutofit/>
            </a:bodyPr>
            <a:lstStyle/>
            <a:p>
              <a:pPr marL="0" marR="0" lvl="0" indent="0" algn="ctr" rtl="0">
                <a:lnSpc>
                  <a:spcPct val="90000"/>
                </a:lnSpc>
                <a:spcBef>
                  <a:spcPts val="0"/>
                </a:spcBef>
                <a:spcAft>
                  <a:spcPts val="0"/>
                </a:spcAft>
                <a:buNone/>
              </a:pPr>
              <a:r>
                <a:rPr lang="en-US" sz="3400" b="1">
                  <a:solidFill>
                    <a:srgbClr val="FFFFFF"/>
                  </a:solidFill>
                  <a:latin typeface="Inter"/>
                  <a:ea typeface="Inter"/>
                  <a:cs typeface="Inter"/>
                  <a:sym typeface="Inter"/>
                </a:rPr>
                <a:t>Mar</a:t>
              </a:r>
            </a:p>
            <a:p>
              <a:pPr marL="0" marR="0" lvl="0" indent="0" algn="ctr" rtl="0">
                <a:lnSpc>
                  <a:spcPct val="90000"/>
                </a:lnSpc>
                <a:spcBef>
                  <a:spcPts val="0"/>
                </a:spcBef>
                <a:spcAft>
                  <a:spcPts val="0"/>
                </a:spcAft>
                <a:buNone/>
              </a:pPr>
              <a:r>
                <a:rPr lang="en-US" sz="3400" b="1" i="0" u="none" strike="noStrike" cap="none">
                  <a:solidFill>
                    <a:srgbClr val="FFFFFF"/>
                  </a:solidFill>
                  <a:latin typeface="Inter"/>
                  <a:ea typeface="Inter"/>
                  <a:cs typeface="Inter"/>
                  <a:sym typeface="Inter"/>
                </a:rPr>
                <a:t>2</a:t>
              </a:r>
              <a:r>
                <a:rPr lang="en-US" sz="3400" b="1">
                  <a:solidFill>
                    <a:srgbClr val="FFFFFF"/>
                  </a:solidFill>
                  <a:latin typeface="Inter"/>
                  <a:ea typeface="Inter"/>
                  <a:cs typeface="Inter"/>
                  <a:sym typeface="Inter"/>
                </a:rPr>
                <a:t>6</a:t>
              </a:r>
              <a:endParaRPr sz="3400" b="1" i="0" u="none" strike="noStrike" cap="none">
                <a:solidFill>
                  <a:srgbClr val="000000"/>
                </a:solidFill>
                <a:latin typeface="Inter"/>
                <a:ea typeface="Inter"/>
                <a:cs typeface="Inter"/>
                <a:sym typeface="Inter"/>
              </a:endParaRPr>
            </a:p>
          </p:txBody>
        </p:sp>
      </p:grpSp>
      <p:grpSp>
        <p:nvGrpSpPr>
          <p:cNvPr id="664" name="Google Shape;664;g3f7e82aa1ed_6_12"/>
          <p:cNvGrpSpPr/>
          <p:nvPr/>
        </p:nvGrpSpPr>
        <p:grpSpPr>
          <a:xfrm>
            <a:off x="12860391" y="6264323"/>
            <a:ext cx="2434310" cy="1828800"/>
            <a:chOff x="551952" y="2902287"/>
            <a:chExt cx="1217155" cy="914400"/>
          </a:xfrm>
        </p:grpSpPr>
        <p:sp>
          <p:nvSpPr>
            <p:cNvPr id="665" name="Google Shape;665;g3f7e82aa1ed_6_12"/>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66" name="Google Shape;666;g3f7e82aa1ed_6_12"/>
            <p:cNvSpPr txBox="1"/>
            <p:nvPr/>
          </p:nvSpPr>
          <p:spPr>
            <a:xfrm>
              <a:off x="551952" y="3162096"/>
              <a:ext cx="1217155" cy="452100"/>
            </a:xfrm>
            <a:prstGeom prst="rect">
              <a:avLst/>
            </a:prstGeom>
            <a:noFill/>
            <a:ln>
              <a:noFill/>
            </a:ln>
          </p:spPr>
          <p:txBody>
            <a:bodyPr spcFirstLastPara="1" wrap="square" lIns="182850" tIns="91400" rIns="182850" bIns="91400" anchor="t" anchorCtr="0">
              <a:noAutofit/>
            </a:bodyPr>
            <a:lstStyle/>
            <a:p>
              <a:pPr marL="0" marR="0" lvl="0" indent="0" algn="ctr" rtl="0">
                <a:lnSpc>
                  <a:spcPct val="90000"/>
                </a:lnSpc>
                <a:spcBef>
                  <a:spcPts val="0"/>
                </a:spcBef>
                <a:spcAft>
                  <a:spcPts val="0"/>
                </a:spcAft>
                <a:buNone/>
              </a:pPr>
              <a:r>
                <a:rPr lang="en-US" sz="3600" b="1">
                  <a:solidFill>
                    <a:srgbClr val="FFFFFF"/>
                  </a:solidFill>
                  <a:latin typeface="Inter"/>
                  <a:ea typeface="Inter"/>
                  <a:cs typeface="Inter"/>
                  <a:sym typeface="Inter"/>
                </a:rPr>
                <a:t>Apr-Jun</a:t>
              </a:r>
              <a:endParaRPr sz="3600" b="1">
                <a:solidFill>
                  <a:srgbClr val="FFFFFF"/>
                </a:solidFill>
                <a:latin typeface="Inter"/>
                <a:ea typeface="Inter"/>
                <a:cs typeface="Inter"/>
                <a:sym typeface="Inter"/>
              </a:endParaRPr>
            </a:p>
            <a:p>
              <a:pPr marL="0" marR="0" lvl="0" indent="0" algn="ctr" rtl="0">
                <a:lnSpc>
                  <a:spcPct val="90000"/>
                </a:lnSpc>
                <a:spcBef>
                  <a:spcPts val="0"/>
                </a:spcBef>
                <a:spcAft>
                  <a:spcPts val="0"/>
                </a:spcAft>
                <a:buNone/>
              </a:pPr>
              <a:r>
                <a:rPr lang="en-US" sz="3600" b="1">
                  <a:solidFill>
                    <a:srgbClr val="FFFFFF"/>
                  </a:solidFill>
                  <a:latin typeface="Inter"/>
                  <a:ea typeface="Inter"/>
                  <a:cs typeface="Inter"/>
                  <a:sym typeface="Inter"/>
                </a:rPr>
                <a:t>26</a:t>
              </a:r>
              <a:endParaRPr sz="3600" b="1" i="0" u="none" strike="noStrike" cap="none">
                <a:solidFill>
                  <a:srgbClr val="000000"/>
                </a:solidFill>
                <a:latin typeface="Inter"/>
                <a:ea typeface="Inter"/>
                <a:cs typeface="Inter"/>
                <a:sym typeface="Inter"/>
              </a:endParaRPr>
            </a:p>
          </p:txBody>
        </p:sp>
      </p:grpSp>
      <p:grpSp>
        <p:nvGrpSpPr>
          <p:cNvPr id="667" name="Google Shape;667;g3f7e82aa1ed_6_12"/>
          <p:cNvGrpSpPr/>
          <p:nvPr/>
        </p:nvGrpSpPr>
        <p:grpSpPr>
          <a:xfrm>
            <a:off x="18507874" y="6388430"/>
            <a:ext cx="2148300" cy="1828800"/>
            <a:chOff x="588519" y="2902287"/>
            <a:chExt cx="1074150" cy="914400"/>
          </a:xfrm>
        </p:grpSpPr>
        <p:sp>
          <p:nvSpPr>
            <p:cNvPr id="668" name="Google Shape;668;g3f7e82aa1ed_6_12"/>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None/>
              </a:pPr>
              <a:endParaRPr sz="3600" b="0" i="0" u="none" strike="noStrike" cap="none">
                <a:solidFill>
                  <a:srgbClr val="B0D357"/>
                </a:solidFill>
                <a:latin typeface="Inter"/>
                <a:ea typeface="Inter"/>
                <a:cs typeface="Inter"/>
                <a:sym typeface="Inter"/>
              </a:endParaRPr>
            </a:p>
          </p:txBody>
        </p:sp>
        <p:sp>
          <p:nvSpPr>
            <p:cNvPr id="669" name="Google Shape;669;g3f7e82aa1ed_6_12"/>
            <p:cNvSpPr txBox="1"/>
            <p:nvPr/>
          </p:nvSpPr>
          <p:spPr>
            <a:xfrm>
              <a:off x="588519" y="3043810"/>
              <a:ext cx="1074150" cy="591602"/>
            </a:xfrm>
            <a:prstGeom prst="rect">
              <a:avLst/>
            </a:prstGeom>
            <a:noFill/>
            <a:ln>
              <a:noFill/>
            </a:ln>
          </p:spPr>
          <p:txBody>
            <a:bodyPr spcFirstLastPara="1" wrap="square" lIns="182850" tIns="91400" rIns="182850" bIns="91400" anchor="t" anchorCtr="0">
              <a:noAutofit/>
            </a:bodyPr>
            <a:lstStyle/>
            <a:p>
              <a:pPr marL="0" marR="0" lvl="0" indent="0" algn="ctr" rtl="0">
                <a:lnSpc>
                  <a:spcPct val="90000"/>
                </a:lnSpc>
                <a:spcBef>
                  <a:spcPts val="0"/>
                </a:spcBef>
                <a:spcAft>
                  <a:spcPts val="0"/>
                </a:spcAft>
                <a:buNone/>
              </a:pPr>
              <a:r>
                <a:rPr lang="en-US" sz="3600" b="1">
                  <a:solidFill>
                    <a:srgbClr val="FFFFFF"/>
                  </a:solidFill>
                  <a:latin typeface="Inter"/>
                  <a:ea typeface="Inter"/>
                  <a:cs typeface="Inter"/>
                  <a:sym typeface="Inter"/>
                </a:rPr>
                <a:t>Jul-Sep</a:t>
              </a:r>
              <a:r>
                <a:rPr lang="en-US" sz="3600" b="1" i="0" u="none" strike="noStrike" cap="none">
                  <a:solidFill>
                    <a:srgbClr val="FFFFFF"/>
                  </a:solidFill>
                  <a:latin typeface="Inter"/>
                  <a:ea typeface="Inter"/>
                  <a:cs typeface="Inter"/>
                  <a:sym typeface="Inter"/>
                </a:rPr>
                <a:t> 26</a:t>
              </a:r>
              <a:endParaRPr sz="3600" b="1" i="0" u="none" strike="noStrike" cap="none">
                <a:solidFill>
                  <a:srgbClr val="000000"/>
                </a:solidFill>
                <a:latin typeface="Inter"/>
                <a:ea typeface="Inter"/>
                <a:cs typeface="Inter"/>
                <a:sym typeface="Inter"/>
              </a:endParaRPr>
            </a:p>
          </p:txBody>
        </p:sp>
      </p:grpSp>
      <p:sp>
        <p:nvSpPr>
          <p:cNvPr id="670" name="Google Shape;670;g3f7e82aa1ed_6_12"/>
          <p:cNvSpPr txBox="1"/>
          <p:nvPr/>
        </p:nvSpPr>
        <p:spPr>
          <a:xfrm>
            <a:off x="6480089" y="8443451"/>
            <a:ext cx="3144300" cy="2550900"/>
          </a:xfrm>
          <a:prstGeom prst="rect">
            <a:avLst/>
          </a:prstGeom>
          <a:no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endParaRPr sz="16000" b="1" i="0" u="none" strike="noStrike" cap="none">
              <a:solidFill>
                <a:srgbClr val="003B71"/>
              </a:solidFill>
              <a:latin typeface="Inter"/>
              <a:ea typeface="Inter"/>
              <a:cs typeface="Inter"/>
              <a:sym typeface="Inter"/>
            </a:endParaRPr>
          </a:p>
        </p:txBody>
      </p:sp>
      <p:sp>
        <p:nvSpPr>
          <p:cNvPr id="671" name="Google Shape;671;g3f7e82aa1ed_6_12"/>
          <p:cNvSpPr txBox="1"/>
          <p:nvPr/>
        </p:nvSpPr>
        <p:spPr>
          <a:xfrm>
            <a:off x="12159178" y="3816858"/>
            <a:ext cx="3656400" cy="2033400"/>
          </a:xfrm>
          <a:prstGeom prst="rect">
            <a:avLst/>
          </a:prstGeom>
          <a:no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3600" b="1" dirty="0">
                <a:latin typeface="Inter"/>
                <a:ea typeface="Inter"/>
                <a:cs typeface="Inter"/>
                <a:sym typeface="Inter"/>
              </a:rPr>
              <a:t>Common Assessment Revisions</a:t>
            </a:r>
            <a:r>
              <a:rPr lang="en-US" sz="3600" b="1" i="0" u="none" strike="noStrike" cap="none" dirty="0">
                <a:solidFill>
                  <a:srgbClr val="000000"/>
                </a:solidFill>
                <a:latin typeface="Inter"/>
                <a:ea typeface="Inter"/>
                <a:cs typeface="Inter"/>
                <a:sym typeface="Inter"/>
              </a:rPr>
              <a:t> </a:t>
            </a:r>
            <a:endParaRPr dirty="0"/>
          </a:p>
        </p:txBody>
      </p:sp>
      <p:sp>
        <p:nvSpPr>
          <p:cNvPr id="672" name="Google Shape;672;g3f7e82aa1ed_6_12"/>
          <p:cNvSpPr txBox="1"/>
          <p:nvPr/>
        </p:nvSpPr>
        <p:spPr>
          <a:xfrm>
            <a:off x="16468923" y="8401471"/>
            <a:ext cx="6028500" cy="2085300"/>
          </a:xfrm>
          <a:prstGeom prst="rect">
            <a:avLst/>
          </a:prstGeom>
          <a:noFill/>
          <a:ln>
            <a:noFill/>
          </a:ln>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None/>
            </a:pPr>
            <a:r>
              <a:rPr lang="en-US" sz="3600" b="1" dirty="0">
                <a:latin typeface="Inter"/>
                <a:ea typeface="Inter"/>
                <a:cs typeface="Inter"/>
                <a:sym typeface="Inter"/>
              </a:rPr>
              <a:t>Training on Revised Common Assessment and Scoring</a:t>
            </a:r>
            <a:endParaRPr sz="3600" b="1" dirty="0">
              <a:latin typeface="Inter"/>
              <a:ea typeface="Inter"/>
              <a:cs typeface="Inter"/>
              <a:sym typeface="Inter"/>
            </a:endParaRPr>
          </a:p>
          <a:p>
            <a:pPr marL="0" marR="0" lvl="0" indent="0" algn="l" rtl="0">
              <a:lnSpc>
                <a:spcPct val="100000"/>
              </a:lnSpc>
              <a:spcBef>
                <a:spcPts val="0"/>
              </a:spcBef>
              <a:spcAft>
                <a:spcPts val="0"/>
              </a:spcAft>
              <a:buNone/>
            </a:pPr>
            <a:endParaRPr sz="3600" b="1" dirty="0">
              <a:latin typeface="Inter"/>
              <a:ea typeface="Inter"/>
              <a:cs typeface="Inter"/>
              <a:sym typeface="Inter"/>
            </a:endParaRPr>
          </a:p>
        </p:txBody>
      </p:sp>
      <p:sp>
        <p:nvSpPr>
          <p:cNvPr id="673" name="Google Shape;673;g3f7e82aa1ed_6_12"/>
          <p:cNvSpPr txBox="1"/>
          <p:nvPr/>
        </p:nvSpPr>
        <p:spPr>
          <a:xfrm>
            <a:off x="6627472" y="3494358"/>
            <a:ext cx="3620400" cy="2678400"/>
          </a:xfrm>
          <a:prstGeom prst="rect">
            <a:avLst/>
          </a:prstGeom>
          <a:no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None/>
            </a:pPr>
            <a:r>
              <a:rPr lang="en-US" sz="3600" b="1" dirty="0">
                <a:latin typeface="Inter"/>
                <a:ea typeface="Inter"/>
                <a:cs typeface="Inter"/>
                <a:sym typeface="Inter"/>
              </a:rPr>
              <a:t>Data Collection: Surveys, Focus Groups</a:t>
            </a:r>
            <a:endParaRPr dirty="0"/>
          </a:p>
        </p:txBody>
      </p:sp>
      <p:sp>
        <p:nvSpPr>
          <p:cNvPr id="674" name="Google Shape;674;g3f7e82aa1ed_6_12"/>
          <p:cNvSpPr txBox="1"/>
          <p:nvPr/>
        </p:nvSpPr>
        <p:spPr>
          <a:xfrm>
            <a:off x="16398525" y="10393425"/>
            <a:ext cx="6180300" cy="2162400"/>
          </a:xfrm>
          <a:prstGeom prst="rect">
            <a:avLst/>
          </a:prstGeom>
          <a:noFill/>
          <a:ln>
            <a:noFill/>
          </a:ln>
        </p:spPr>
        <p:txBody>
          <a:bodyPr spcFirstLastPara="1" wrap="square" lIns="182875" tIns="91425" rIns="182875" bIns="91425" anchor="ctr" anchorCtr="0">
            <a:noAutofit/>
          </a:bodyPr>
          <a:lstStyle/>
          <a:p>
            <a:pPr marL="0" marR="0" lvl="0" indent="0" algn="ctr" rtl="0">
              <a:lnSpc>
                <a:spcPct val="100000"/>
              </a:lnSpc>
              <a:spcBef>
                <a:spcPts val="0"/>
              </a:spcBef>
              <a:spcAft>
                <a:spcPts val="0"/>
              </a:spcAft>
              <a:buNone/>
            </a:pPr>
            <a:r>
              <a:rPr lang="en-US" sz="3600" b="1" dirty="0">
                <a:latin typeface="Inter"/>
                <a:ea typeface="Inter"/>
                <a:cs typeface="Inter"/>
                <a:sym typeface="Inter"/>
              </a:rPr>
              <a:t>Common Assessment Pilot</a:t>
            </a:r>
            <a:endParaRPr dirty="0"/>
          </a:p>
        </p:txBody>
      </p:sp>
      <p:sp>
        <p:nvSpPr>
          <p:cNvPr id="675" name="Google Shape;675;g3f7e82aa1ed_6_12"/>
          <p:cNvSpPr txBox="1"/>
          <p:nvPr/>
        </p:nvSpPr>
        <p:spPr>
          <a:xfrm>
            <a:off x="22670201" y="0"/>
            <a:ext cx="1828800" cy="1828800"/>
          </a:xfrm>
          <a:prstGeom prst="rect">
            <a:avLst/>
          </a:prstGeom>
          <a:solidFill>
            <a:schemeClr val="lt1"/>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endParaRPr sz="16000" b="1" i="0" u="none" strike="noStrike" cap="none">
              <a:solidFill>
                <a:srgbClr val="003B71"/>
              </a:solidFill>
              <a:latin typeface="Arial"/>
              <a:ea typeface="Arial"/>
              <a:cs typeface="Arial"/>
              <a:sym typeface="Arial"/>
            </a:endParaRPr>
          </a:p>
        </p:txBody>
      </p:sp>
      <p:cxnSp>
        <p:nvCxnSpPr>
          <p:cNvPr id="676" name="Google Shape;676;g3f7e82aa1ed_6_12"/>
          <p:cNvCxnSpPr/>
          <p:nvPr/>
        </p:nvCxnSpPr>
        <p:spPr>
          <a:xfrm>
            <a:off x="735356" y="1883351"/>
            <a:ext cx="10934700" cy="0"/>
          </a:xfrm>
          <a:prstGeom prst="straightConnector1">
            <a:avLst/>
          </a:prstGeom>
          <a:noFill/>
          <a:ln w="76200" cap="flat" cmpd="sng">
            <a:solidFill>
              <a:srgbClr val="CE0E2D"/>
            </a:solidFill>
            <a:prstDash val="solid"/>
            <a:round/>
            <a:headEnd type="none" w="sm" len="sm"/>
            <a:tailEnd type="none" w="sm" len="sm"/>
          </a:ln>
        </p:spPr>
      </p:cxnSp>
      <p:pic>
        <p:nvPicPr>
          <p:cNvPr id="677" name="Google Shape;677;g3f7e82aa1ed_6_12"/>
          <p:cNvPicPr preferRelativeResize="0"/>
          <p:nvPr/>
        </p:nvPicPr>
        <p:blipFill rotWithShape="1">
          <a:blip r:embed="rId3">
            <a:alphaModFix/>
          </a:blip>
          <a:srcRect/>
          <a:stretch/>
        </p:blipFill>
        <p:spPr>
          <a:xfrm>
            <a:off x="18000881" y="0"/>
            <a:ext cx="6386292" cy="421223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47"/>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2000"/>
              <a:buFont typeface="Inter"/>
              <a:buNone/>
            </a:pPr>
            <a:fld id="{00000000-1234-1234-1234-123412341234}" type="slidenum">
              <a:rPr lang="en-US" sz="2000" b="1" i="0" u="none" strike="noStrike" cap="none">
                <a:solidFill>
                  <a:srgbClr val="FFFFFF"/>
                </a:solidFill>
                <a:latin typeface="Inter"/>
                <a:ea typeface="Inter"/>
                <a:cs typeface="Inter"/>
                <a:sym typeface="Inter"/>
              </a:rPr>
              <a:t>19</a:t>
            </a:fld>
            <a:endParaRPr sz="2000" b="1" i="0" u="none" strike="noStrike" cap="none">
              <a:solidFill>
                <a:srgbClr val="FFFFFF"/>
              </a:solidFill>
              <a:latin typeface="Inter"/>
              <a:ea typeface="Inter"/>
              <a:cs typeface="Inter"/>
              <a:sym typeface="Inter"/>
            </a:endParaRPr>
          </a:p>
        </p:txBody>
      </p:sp>
      <p:sp>
        <p:nvSpPr>
          <p:cNvPr id="684" name="Google Shape;684;p47"/>
          <p:cNvSpPr txBox="1">
            <a:spLocks noGrp="1"/>
          </p:cNvSpPr>
          <p:nvPr>
            <p:ph type="body" idx="1"/>
          </p:nvPr>
        </p:nvSpPr>
        <p:spPr>
          <a:xfrm>
            <a:off x="775318" y="4411330"/>
            <a:ext cx="15411507" cy="2924910"/>
          </a:xfrm>
          <a:prstGeom prst="rect">
            <a:avLst/>
          </a:prstGeom>
          <a:noFill/>
          <a:ln>
            <a:noFill/>
          </a:ln>
        </p:spPr>
        <p:txBody>
          <a:bodyPr spcFirstLastPara="1" wrap="square" lIns="91425" tIns="45700" rIns="91425" bIns="45700" anchor="t" anchorCtr="0">
            <a:noAutofit/>
          </a:bodyPr>
          <a:lstStyle/>
          <a:p>
            <a:pPr marL="0" lvl="0" indent="0" algn="l" rtl="0">
              <a:lnSpc>
                <a:spcPct val="111249"/>
              </a:lnSpc>
              <a:spcBef>
                <a:spcPts val="0"/>
              </a:spcBef>
              <a:spcAft>
                <a:spcPts val="0"/>
              </a:spcAft>
              <a:buClr>
                <a:schemeClr val="lt1"/>
              </a:buClr>
              <a:buSzPts val="8000"/>
              <a:buNone/>
            </a:pPr>
            <a:r>
              <a:rPr lang="en-US"/>
              <a:t>Panel Discussion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F67A89-4C24-FCC5-FF52-FC6BE8FA0431}"/>
              </a:ext>
            </a:extLst>
          </p:cNvPr>
          <p:cNvSpPr>
            <a:spLocks noGrp="1"/>
          </p:cNvSpPr>
          <p:nvPr>
            <p:ph type="sldNum" sz="quarter" idx="12"/>
          </p:nvPr>
        </p:nvSpPr>
        <p:spPr/>
        <p:txBody>
          <a:bodyPr/>
          <a:lstStyle/>
          <a:p>
            <a:fld id="{6B5221CC-B94D-CB49-8E47-D8FFAE5CCA40}" type="slidenum">
              <a:rPr lang="en-US" smtClean="0"/>
              <a:pPr/>
              <a:t>2</a:t>
            </a:fld>
            <a:endParaRPr lang="en-US"/>
          </a:p>
        </p:txBody>
      </p:sp>
      <p:sp>
        <p:nvSpPr>
          <p:cNvPr id="3" name="Text Placeholder 2">
            <a:extLst>
              <a:ext uri="{FF2B5EF4-FFF2-40B4-BE49-F238E27FC236}">
                <a16:creationId xmlns:a16="http://schemas.microsoft.com/office/drawing/2014/main" id="{7E015588-2B54-B74E-E97C-A5C719962D02}"/>
              </a:ext>
            </a:extLst>
          </p:cNvPr>
          <p:cNvSpPr>
            <a:spLocks noGrp="1"/>
          </p:cNvSpPr>
          <p:nvPr>
            <p:ph type="body" sz="quarter" idx="14"/>
          </p:nvPr>
        </p:nvSpPr>
        <p:spPr/>
        <p:txBody>
          <a:bodyPr/>
          <a:lstStyle/>
          <a:p>
            <a:r>
              <a:rPr lang="en-US"/>
              <a:t>Mississippi Department of Education</a:t>
            </a:r>
          </a:p>
        </p:txBody>
      </p:sp>
      <p:pic>
        <p:nvPicPr>
          <p:cNvPr id="10" name="Picture 9" descr="Graphic displaying MDE’s vision and mission statements. Vision: “Every student is prepared for success.” Mission: “To build a world-class education system that equips every student with the knowledge and skills to succeed in college, careers, and life in Mississippi and the world.”">
            <a:extLst>
              <a:ext uri="{FF2B5EF4-FFF2-40B4-BE49-F238E27FC236}">
                <a16:creationId xmlns:a16="http://schemas.microsoft.com/office/drawing/2014/main" id="{EFF62C09-10B9-49AE-FD78-FBA46EA25F8B}"/>
              </a:ext>
            </a:extLst>
          </p:cNvPr>
          <p:cNvPicPr>
            <a:picLocks noChangeAspect="1"/>
          </p:cNvPicPr>
          <p:nvPr/>
        </p:nvPicPr>
        <p:blipFill>
          <a:blip r:embed="rId3"/>
          <a:stretch>
            <a:fillRect/>
          </a:stretch>
        </p:blipFill>
        <p:spPr>
          <a:xfrm>
            <a:off x="1586" y="0"/>
            <a:ext cx="24385589" cy="13716894"/>
          </a:xfrm>
          <a:prstGeom prst="rect">
            <a:avLst/>
          </a:prstGeom>
        </p:spPr>
      </p:pic>
    </p:spTree>
    <p:extLst>
      <p:ext uri="{BB962C8B-B14F-4D97-AF65-F5344CB8AC3E}">
        <p14:creationId xmlns:p14="http://schemas.microsoft.com/office/powerpoint/2010/main" val="2327344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CD7F9-8D41-F681-1E48-83D98B15ADB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597DA78-024E-BBAE-8410-B10ACFBB18F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6170442" y="566057"/>
            <a:ext cx="8216733" cy="13736953"/>
          </a:xfrm>
          <a:prstGeom prst="rect">
            <a:avLst/>
          </a:prstGeom>
        </p:spPr>
      </p:pic>
      <p:sp>
        <p:nvSpPr>
          <p:cNvPr id="2" name="Slide Number Placeholder 1">
            <a:extLst>
              <a:ext uri="{FF2B5EF4-FFF2-40B4-BE49-F238E27FC236}">
                <a16:creationId xmlns:a16="http://schemas.microsoft.com/office/drawing/2014/main" id="{30026E1C-D4BF-4BEE-B629-48CFC2397041}"/>
              </a:ext>
            </a:extLst>
          </p:cNvPr>
          <p:cNvSpPr>
            <a:spLocks noGrp="1"/>
          </p:cNvSpPr>
          <p:nvPr>
            <p:ph type="sldNum" sz="quarter" idx="12"/>
          </p:nvPr>
        </p:nvSpPr>
        <p:spPr/>
        <p:txBody>
          <a:bodyPr/>
          <a:lstStyle/>
          <a:p>
            <a:fld id="{6899AD9C-BC6D-4543-98BA-68FA61197FDE}" type="slidenum">
              <a:rPr lang="en-US" smtClean="0">
                <a:solidFill>
                  <a:schemeClr val="bg1"/>
                </a:solidFill>
              </a:rPr>
              <a:pPr/>
              <a:t>20</a:t>
            </a:fld>
            <a:endParaRPr lang="en-US">
              <a:solidFill>
                <a:schemeClr val="bg1"/>
              </a:solidFill>
            </a:endParaRPr>
          </a:p>
        </p:txBody>
      </p:sp>
      <p:sp>
        <p:nvSpPr>
          <p:cNvPr id="8" name="Text Placeholder 7">
            <a:extLst>
              <a:ext uri="{FF2B5EF4-FFF2-40B4-BE49-F238E27FC236}">
                <a16:creationId xmlns:a16="http://schemas.microsoft.com/office/drawing/2014/main" id="{C7C3C840-30E8-6B54-E7B4-8E97402792F0}"/>
              </a:ext>
            </a:extLst>
          </p:cNvPr>
          <p:cNvSpPr>
            <a:spLocks noGrp="1"/>
          </p:cNvSpPr>
          <p:nvPr>
            <p:ph type="body" sz="quarter" idx="35"/>
          </p:nvPr>
        </p:nvSpPr>
        <p:spPr>
          <a:xfrm>
            <a:off x="1017879" y="2864649"/>
            <a:ext cx="14977736" cy="8597900"/>
          </a:xfrm>
          <a:ln>
            <a:solidFill>
              <a:srgbClr val="00205C"/>
            </a:solidFill>
          </a:ln>
        </p:spPr>
        <p:txBody>
          <a:bodyPr lIns="91440" tIns="45720" rIns="91440" bIns="45720" anchor="t"/>
          <a:lstStyle/>
          <a:p>
            <a:pPr marL="971550" lvl="0" indent="-742950">
              <a:lnSpc>
                <a:spcPct val="90000"/>
              </a:lnSpc>
              <a:buSzPts val="3600"/>
              <a:buAutoNum type="arabicPeriod"/>
            </a:pPr>
            <a:r>
              <a:rPr lang="en-US" sz="4000" b="1">
                <a:latin typeface="Inter"/>
                <a:ea typeface="Inter"/>
                <a:cs typeface="Inter"/>
              </a:rPr>
              <a:t>Dr. Evans</a:t>
            </a:r>
            <a:r>
              <a:rPr lang="en-US" sz="4000">
                <a:latin typeface="Inter"/>
                <a:ea typeface="Inter"/>
                <a:cs typeface="Inter"/>
              </a:rPr>
              <a:t>, why is focusing on district leaders a </a:t>
            </a:r>
            <a:r>
              <a:rPr lang="en-US" sz="4000" b="1">
                <a:solidFill>
                  <a:srgbClr val="00205C"/>
                </a:solidFill>
                <a:latin typeface="Inter"/>
                <a:ea typeface="Inter"/>
                <a:cs typeface="Inter"/>
              </a:rPr>
              <a:t>top priority</a:t>
            </a:r>
            <a:r>
              <a:rPr lang="en-US" sz="4000">
                <a:latin typeface="Inter"/>
                <a:ea typeface="Inter"/>
                <a:cs typeface="Inter"/>
              </a:rPr>
              <a:t>? Were there any </a:t>
            </a:r>
            <a:r>
              <a:rPr lang="en-US" sz="4000" b="1">
                <a:solidFill>
                  <a:srgbClr val="00205C"/>
                </a:solidFill>
                <a:latin typeface="Inter"/>
                <a:ea typeface="Inter"/>
                <a:cs typeface="Inter"/>
              </a:rPr>
              <a:t>lessons learned </a:t>
            </a:r>
            <a:r>
              <a:rPr lang="en-US" sz="4000">
                <a:latin typeface="Inter"/>
                <a:ea typeface="Inter"/>
                <a:cs typeface="Inter"/>
              </a:rPr>
              <a:t>from the first cohort of Mississippi Superintendent Institute participants? </a:t>
            </a:r>
          </a:p>
          <a:p>
            <a:pPr marL="971550" lvl="0" indent="-742950">
              <a:lnSpc>
                <a:spcPct val="90000"/>
              </a:lnSpc>
              <a:buSzPts val="3600"/>
              <a:buAutoNum type="arabicPeriod"/>
            </a:pPr>
            <a:r>
              <a:rPr lang="en-US" sz="4000" b="1">
                <a:latin typeface="Inter"/>
                <a:ea typeface="Inter"/>
                <a:cs typeface="Inter"/>
              </a:rPr>
              <a:t>Dr. Vanderford</a:t>
            </a:r>
            <a:r>
              <a:rPr lang="en-US" sz="4000">
                <a:latin typeface="Inter"/>
                <a:ea typeface="Inter"/>
                <a:cs typeface="Inter"/>
              </a:rPr>
              <a:t>, how have the Orientation for School Leadership series and the Professional Growth System </a:t>
            </a:r>
            <a:r>
              <a:rPr lang="en-US" sz="4000" b="1">
                <a:solidFill>
                  <a:srgbClr val="00205C"/>
                </a:solidFill>
                <a:latin typeface="Inter"/>
                <a:ea typeface="Inter"/>
                <a:cs typeface="Inter"/>
              </a:rPr>
              <a:t>improved over time</a:t>
            </a:r>
            <a:r>
              <a:rPr lang="en-US" sz="4000">
                <a:latin typeface="Inter"/>
                <a:ea typeface="Inter"/>
                <a:cs typeface="Inter"/>
              </a:rPr>
              <a:t>? </a:t>
            </a:r>
          </a:p>
          <a:p>
            <a:pPr marL="971550" lvl="0" indent="-742950">
              <a:lnSpc>
                <a:spcPct val="90000"/>
              </a:lnSpc>
              <a:buSzPts val="3600"/>
              <a:buAutoNum type="arabicPeriod"/>
            </a:pPr>
            <a:r>
              <a:rPr lang="en-US" sz="4000" b="1">
                <a:latin typeface="Inter"/>
                <a:ea typeface="Inter"/>
                <a:cs typeface="Inter"/>
              </a:rPr>
              <a:t>Dr. Jarvis</a:t>
            </a:r>
            <a:r>
              <a:rPr lang="en-US" sz="4000">
                <a:latin typeface="Inter"/>
                <a:ea typeface="Inter"/>
                <a:cs typeface="Inter"/>
              </a:rPr>
              <a:t>, what motivated multiple leadership preparation programs to </a:t>
            </a:r>
            <a:r>
              <a:rPr lang="en-US" sz="4000" b="1">
                <a:solidFill>
                  <a:srgbClr val="00205C"/>
                </a:solidFill>
                <a:latin typeface="Inter"/>
                <a:ea typeface="Inter"/>
                <a:cs typeface="Inter"/>
              </a:rPr>
              <a:t>collaborate and redesign</a:t>
            </a:r>
            <a:r>
              <a:rPr lang="en-US" sz="4000" b="1">
                <a:solidFill>
                  <a:srgbClr val="32ACE2"/>
                </a:solidFill>
                <a:latin typeface="Inter"/>
                <a:ea typeface="Inter"/>
                <a:cs typeface="Inter"/>
              </a:rPr>
              <a:t> </a:t>
            </a:r>
            <a:r>
              <a:rPr lang="en-US" sz="4000">
                <a:latin typeface="Inter"/>
                <a:ea typeface="Inter"/>
                <a:cs typeface="Inter"/>
              </a:rPr>
              <a:t>a set of common assessments?</a:t>
            </a:r>
          </a:p>
          <a:p>
            <a:pPr marL="971550" lvl="0" indent="-742950">
              <a:lnSpc>
                <a:spcPct val="90000"/>
              </a:lnSpc>
              <a:buSzPts val="3600"/>
              <a:buAutoNum type="arabicPeriod"/>
            </a:pPr>
            <a:r>
              <a:rPr lang="en-US" sz="4000" b="1">
                <a:latin typeface="Inter"/>
                <a:ea typeface="Inter"/>
                <a:cs typeface="Inter"/>
              </a:rPr>
              <a:t>Dr. Evans or Dr. Vanderford</a:t>
            </a:r>
            <a:r>
              <a:rPr lang="en-US" sz="4000">
                <a:latin typeface="Inter"/>
                <a:ea typeface="Inter"/>
                <a:cs typeface="Inter"/>
              </a:rPr>
              <a:t>, how is Mississippi leveraging the Gulf Comprehensive Center and other Comprehensive Center Network resources to </a:t>
            </a:r>
            <a:r>
              <a:rPr lang="en-US" sz="4000" b="1">
                <a:solidFill>
                  <a:srgbClr val="00205C"/>
                </a:solidFill>
                <a:latin typeface="Inter"/>
                <a:ea typeface="Inter"/>
                <a:cs typeface="Inter"/>
              </a:rPr>
              <a:t>advance state education initiatives and innovations</a:t>
            </a:r>
            <a:r>
              <a:rPr lang="en-US" sz="4000" b="1">
                <a:solidFill>
                  <a:srgbClr val="32ACE2"/>
                </a:solidFill>
                <a:latin typeface="Inter"/>
                <a:ea typeface="Inter"/>
                <a:cs typeface="Inter"/>
              </a:rPr>
              <a:t> </a:t>
            </a:r>
            <a:r>
              <a:rPr lang="en-US" sz="4000">
                <a:latin typeface="Inter"/>
                <a:ea typeface="Inter"/>
                <a:cs typeface="Inter"/>
              </a:rPr>
              <a:t>such as Mississippi LEADS? </a:t>
            </a:r>
          </a:p>
          <a:p>
            <a:endParaRPr lang="en-US"/>
          </a:p>
        </p:txBody>
      </p:sp>
      <p:sp>
        <p:nvSpPr>
          <p:cNvPr id="9" name="Text Placeholder 3">
            <a:extLst>
              <a:ext uri="{FF2B5EF4-FFF2-40B4-BE49-F238E27FC236}">
                <a16:creationId xmlns:a16="http://schemas.microsoft.com/office/drawing/2014/main" id="{7CF522CF-C50E-8FCA-B24E-0AB935B927D8}"/>
              </a:ext>
            </a:extLst>
          </p:cNvPr>
          <p:cNvSpPr txBox="1">
            <a:spLocks/>
          </p:cNvSpPr>
          <p:nvPr/>
        </p:nvSpPr>
        <p:spPr>
          <a:xfrm>
            <a:off x="1227293" y="1339051"/>
            <a:ext cx="16459200" cy="914400"/>
          </a:xfrm>
          <a:prstGeom prst="rect">
            <a:avLst/>
          </a:prstGeom>
        </p:spPr>
        <p:txBody>
          <a:bodyPr lIns="91440" tIns="45720" rIns="91440" bIns="45720" anchor="t"/>
          <a:lstStyle>
            <a:lvl1pPr marL="0" indent="0" algn="l" defTabSz="1828800" rtl="0" eaLnBrk="1" latinLnBrk="0" hangingPunct="1">
              <a:lnSpc>
                <a:spcPts val="5300"/>
              </a:lnSpc>
              <a:spcBef>
                <a:spcPts val="2600"/>
              </a:spcBef>
              <a:buFont typeface="Arial" panose="020B0604020202020204" pitchFamily="34" charset="0"/>
              <a:buNone/>
              <a:defRPr sz="5400" b="1" i="0" kern="120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4800" b="0" i="0" kern="1200">
                <a:solidFill>
                  <a:schemeClr val="tx1"/>
                </a:solidFill>
                <a:latin typeface="Söhne Kräftig"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4000" b="0" i="0" kern="1200">
                <a:solidFill>
                  <a:schemeClr val="tx1"/>
                </a:solidFill>
                <a:latin typeface="Söhne Kräftig"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7200">
                <a:latin typeface="Inter"/>
                <a:ea typeface="Inter"/>
                <a:cs typeface="Inter"/>
              </a:rPr>
              <a:t>Panel Discussion</a:t>
            </a:r>
            <a:endParaRPr lang="en-US" sz="7200"/>
          </a:p>
        </p:txBody>
      </p:sp>
    </p:spTree>
    <p:extLst>
      <p:ext uri="{BB962C8B-B14F-4D97-AF65-F5344CB8AC3E}">
        <p14:creationId xmlns:p14="http://schemas.microsoft.com/office/powerpoint/2010/main" val="1025570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19"/>
          <p:cNvSpPr txBox="1">
            <a:spLocks noGrp="1"/>
          </p:cNvSpPr>
          <p:nvPr>
            <p:ph type="sldNum" idx="12"/>
          </p:nvPr>
        </p:nvSpPr>
        <p:spPr>
          <a:xfrm>
            <a:off x="22386919" y="12712701"/>
            <a:ext cx="1084269" cy="437242"/>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000"/>
              <a:buNone/>
            </a:pPr>
            <a:fld id="{00000000-1234-1234-1234-123412341234}" type="slidenum">
              <a:rPr lang="en-US"/>
              <a:t>21</a:t>
            </a:fld>
            <a:endParaRPr/>
          </a:p>
        </p:txBody>
      </p:sp>
      <p:sp>
        <p:nvSpPr>
          <p:cNvPr id="698" name="Google Shape;698;p119"/>
          <p:cNvSpPr txBox="1">
            <a:spLocks noGrp="1"/>
          </p:cNvSpPr>
          <p:nvPr>
            <p:ph type="body" idx="1"/>
          </p:nvPr>
        </p:nvSpPr>
        <p:spPr>
          <a:xfrm>
            <a:off x="775319" y="4411330"/>
            <a:ext cx="13716000" cy="2924910"/>
          </a:xfrm>
          <a:prstGeom prst="rect">
            <a:avLst/>
          </a:prstGeom>
          <a:noFill/>
          <a:ln>
            <a:noFill/>
          </a:ln>
        </p:spPr>
        <p:txBody>
          <a:bodyPr spcFirstLastPara="1" wrap="square" lIns="91425" tIns="45700" rIns="91425" bIns="45700" anchor="t" anchorCtr="0">
            <a:noAutofit/>
          </a:bodyPr>
          <a:lstStyle/>
          <a:p>
            <a:pPr marL="0" lvl="0" indent="0" algn="l" rtl="0">
              <a:lnSpc>
                <a:spcPct val="105952"/>
              </a:lnSpc>
              <a:spcBef>
                <a:spcPts val="0"/>
              </a:spcBef>
              <a:spcAft>
                <a:spcPts val="0"/>
              </a:spcAft>
              <a:buClr>
                <a:schemeClr val="lt1"/>
              </a:buClr>
              <a:buSzPts val="8400"/>
              <a:buNone/>
            </a:pPr>
            <a:r>
              <a:rPr lang="en-US">
                <a:latin typeface="Inter"/>
                <a:ea typeface="Inter"/>
                <a:cs typeface="Inter"/>
                <a:sym typeface="Inter"/>
              </a:rPr>
              <a:t>Questions?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B21C4-05D3-3369-B3EE-DA7E65A8A67C}"/>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F75AF4FD-6359-65F6-F15B-2A38F7B7DC31}"/>
              </a:ext>
            </a:extLst>
          </p:cNvPr>
          <p:cNvSpPr/>
          <p:nvPr/>
        </p:nvSpPr>
        <p:spPr>
          <a:xfrm>
            <a:off x="3015794" y="1932183"/>
            <a:ext cx="16459199" cy="4467009"/>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B5D8F3"/>
              </a:solidFill>
            </a:endParaRPr>
          </a:p>
        </p:txBody>
      </p:sp>
      <p:sp>
        <p:nvSpPr>
          <p:cNvPr id="7" name="Rectangle: Rounded Corners 6">
            <a:extLst>
              <a:ext uri="{FF2B5EF4-FFF2-40B4-BE49-F238E27FC236}">
                <a16:creationId xmlns:a16="http://schemas.microsoft.com/office/drawing/2014/main" id="{7091CF6B-E26D-5424-AC9F-75950CFD7D87}"/>
              </a:ext>
            </a:extLst>
          </p:cNvPr>
          <p:cNvSpPr/>
          <p:nvPr/>
        </p:nvSpPr>
        <p:spPr>
          <a:xfrm>
            <a:off x="3015793" y="6794986"/>
            <a:ext cx="16459199" cy="5988326"/>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B5D8F3"/>
              </a:solidFill>
            </a:endParaRPr>
          </a:p>
        </p:txBody>
      </p:sp>
      <p:sp>
        <p:nvSpPr>
          <p:cNvPr id="2" name="Slide Number Placeholder 1">
            <a:extLst>
              <a:ext uri="{FF2B5EF4-FFF2-40B4-BE49-F238E27FC236}">
                <a16:creationId xmlns:a16="http://schemas.microsoft.com/office/drawing/2014/main" id="{EF64800D-35CE-39BB-1115-9BB06B74E847}"/>
              </a:ext>
            </a:extLst>
          </p:cNvPr>
          <p:cNvSpPr>
            <a:spLocks noGrp="1"/>
          </p:cNvSpPr>
          <p:nvPr>
            <p:ph type="sldNum" sz="quarter" idx="12"/>
          </p:nvPr>
        </p:nvSpPr>
        <p:spPr>
          <a:xfrm>
            <a:off x="6905434" y="16846942"/>
            <a:ext cx="1084269" cy="437242"/>
          </a:xfrm>
        </p:spPr>
        <p:txBody>
          <a:bodyPr/>
          <a:lstStyle/>
          <a:p>
            <a:fld id="{6B5221CC-B94D-CB49-8E47-D8FFAE5CCA40}" type="slidenum">
              <a:rPr lang="en-US" smtClean="0"/>
              <a:pPr/>
              <a:t>22</a:t>
            </a:fld>
            <a:endParaRPr lang="en-US"/>
          </a:p>
        </p:txBody>
      </p:sp>
      <p:sp>
        <p:nvSpPr>
          <p:cNvPr id="4" name="Text Placeholder 3">
            <a:extLst>
              <a:ext uri="{FF2B5EF4-FFF2-40B4-BE49-F238E27FC236}">
                <a16:creationId xmlns:a16="http://schemas.microsoft.com/office/drawing/2014/main" id="{56B7CF96-B585-8BA3-546C-05A06EBC2696}"/>
              </a:ext>
            </a:extLst>
          </p:cNvPr>
          <p:cNvSpPr>
            <a:spLocks noGrp="1"/>
          </p:cNvSpPr>
          <p:nvPr>
            <p:ph type="body" sz="quarter" idx="20"/>
          </p:nvPr>
        </p:nvSpPr>
        <p:spPr>
          <a:xfrm>
            <a:off x="733816" y="711005"/>
            <a:ext cx="16459200" cy="914400"/>
          </a:xfrm>
        </p:spPr>
        <p:txBody>
          <a:bodyPr/>
          <a:lstStyle/>
          <a:p>
            <a:pPr>
              <a:spcBef>
                <a:spcPts val="800"/>
              </a:spcBef>
              <a:spcAft>
                <a:spcPts val="200"/>
              </a:spcAft>
            </a:pPr>
            <a:r>
              <a:rPr lang="en-US" sz="6000">
                <a:latin typeface="Aptos Display" panose="020B0004020202020204" pitchFamily="34" charset="0"/>
                <a:ea typeface="Yu Gothic Light" panose="020B0300000000000000" pitchFamily="34" charset="-128"/>
                <a:cs typeface="Times New Roman" panose="02020603050405020304" pitchFamily="18" charset="0"/>
              </a:rPr>
              <a:t>Administrator Growth Rubric Domains and Standards</a:t>
            </a:r>
          </a:p>
        </p:txBody>
      </p:sp>
      <p:sp>
        <p:nvSpPr>
          <p:cNvPr id="6" name="Text Placeholder 5">
            <a:extLst>
              <a:ext uri="{FF2B5EF4-FFF2-40B4-BE49-F238E27FC236}">
                <a16:creationId xmlns:a16="http://schemas.microsoft.com/office/drawing/2014/main" id="{FF6DCB97-C596-0231-20A2-AA7F3DB08122}"/>
              </a:ext>
            </a:extLst>
          </p:cNvPr>
          <p:cNvSpPr>
            <a:spLocks noGrp="1"/>
          </p:cNvSpPr>
          <p:nvPr>
            <p:ph type="body" sz="quarter" idx="22"/>
          </p:nvPr>
        </p:nvSpPr>
        <p:spPr>
          <a:xfrm>
            <a:off x="4302598" y="2227284"/>
            <a:ext cx="12587713" cy="1359032"/>
          </a:xfrm>
        </p:spPr>
        <p:txBody>
          <a:bodyPr/>
          <a:lstStyle/>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Times New Roman" panose="02020603050405020304" pitchFamily="18" charset="0"/>
              </a:rPr>
              <a:t>DOMAIN I: </a:t>
            </a:r>
            <a:r>
              <a:rPr kumimoji="0" lang="en-US" sz="4800" b="1" i="0" u="none" strike="noStrike" kern="1200" cap="none" spc="0" normalizeH="0" baseline="0" noProof="0">
                <a:ln>
                  <a:noFill/>
                </a:ln>
                <a:solidFill>
                  <a:srgbClr val="CE0E2D"/>
                </a:solidFill>
                <a:effectLst/>
                <a:uLnTx/>
                <a:uFillTx/>
                <a:latin typeface="Inter" panose="020B0604020202020204" charset="0"/>
                <a:ea typeface="Inter" panose="020B0604020202020204" charset="0"/>
                <a:cs typeface="Times New Roman" panose="02020603050405020304" pitchFamily="18" charset="0"/>
              </a:rPr>
              <a:t>Vision and Strategy </a:t>
            </a:r>
          </a:p>
          <a:p>
            <a:endParaRPr lang="en-US"/>
          </a:p>
        </p:txBody>
      </p:sp>
      <p:sp>
        <p:nvSpPr>
          <p:cNvPr id="8" name="Oval 7">
            <a:extLst>
              <a:ext uri="{FF2B5EF4-FFF2-40B4-BE49-F238E27FC236}">
                <a16:creationId xmlns:a16="http://schemas.microsoft.com/office/drawing/2014/main" id="{93129E3B-9F52-8083-84DD-AC62C42A42AC}"/>
              </a:ext>
            </a:extLst>
          </p:cNvPr>
          <p:cNvSpPr/>
          <p:nvPr/>
        </p:nvSpPr>
        <p:spPr>
          <a:xfrm>
            <a:off x="1623790" y="2983126"/>
            <a:ext cx="2284228" cy="2365121"/>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5169CD08-C3FA-331B-2716-C9A7EA9E0EB7}"/>
              </a:ext>
            </a:extLst>
          </p:cNvPr>
          <p:cNvSpPr txBox="1">
            <a:spLocks/>
          </p:cNvSpPr>
          <p:nvPr/>
        </p:nvSpPr>
        <p:spPr>
          <a:xfrm>
            <a:off x="4064908" y="3485621"/>
            <a:ext cx="14437102" cy="2701522"/>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900" marR="0" lvl="0" indent="-342900">
              <a:lnSpc>
                <a:spcPct val="130000"/>
              </a:lnSpc>
              <a:spcAft>
                <a:spcPts val="600"/>
              </a:spcAft>
              <a:buFont typeface="+mj-lt"/>
              <a:buAutoNum type="arabicPeriod"/>
            </a:pPr>
            <a:r>
              <a:rPr lang="en-US" sz="3300" dirty="0">
                <a:latin typeface="Inter" panose="020B0604020202020204" charset="0"/>
                <a:ea typeface="Inter" panose="020B0604020202020204" charset="0"/>
                <a:cs typeface="Inter" panose="020B0604020202020204" charset="0"/>
              </a:rPr>
              <a:t> ​</a:t>
            </a:r>
            <a:r>
              <a:rPr lang="en-US" sz="3300" b="0" dirty="0">
                <a:latin typeface="Inter" panose="020B0604020202020204" charset="0"/>
                <a:ea typeface="Inter" panose="020B0604020202020204" charset="0"/>
                <a:cs typeface="Inter" panose="020B0604020202020204" charset="0"/>
              </a:rPr>
              <a:t>Implements a shared vision. </a:t>
            </a:r>
          </a:p>
          <a:p>
            <a:pPr marL="342900" marR="0" lvl="0" indent="-342900">
              <a:lnSpc>
                <a:spcPct val="130000"/>
              </a:lnSpc>
              <a:spcAft>
                <a:spcPts val="600"/>
              </a:spcAft>
              <a:buFont typeface="+mj-lt"/>
              <a:buAutoNum type="arabicPeriod"/>
            </a:pPr>
            <a:r>
              <a:rPr lang="en-US" sz="3300" dirty="0">
                <a:latin typeface="Inter" panose="020B0604020202020204" charset="0"/>
                <a:ea typeface="Inter" panose="020B0604020202020204" charset="0"/>
                <a:cs typeface="Inter" panose="020B0604020202020204" charset="0"/>
              </a:rPr>
              <a:t> ​ </a:t>
            </a:r>
            <a:r>
              <a:rPr lang="en-US" sz="3300" b="0" dirty="0">
                <a:latin typeface="Inter" panose="020B0604020202020204" charset="0"/>
                <a:ea typeface="Inter" panose="020B0604020202020204" charset="0"/>
                <a:cs typeface="Inter" panose="020B0604020202020204" charset="0"/>
              </a:rPr>
              <a:t>Monitors progress toward goals and aligns the school’s </a:t>
            </a:r>
            <a:r>
              <a:rPr lang="en-US" sz="3300" b="0" spc="0" dirty="0">
                <a:solidFill>
                  <a:prstClr val="black"/>
                </a:solidFill>
                <a:latin typeface="Inter" panose="020B0604020202020204" charset="0"/>
                <a:ea typeface="Inter" panose="020B0604020202020204" charset="0"/>
                <a:cs typeface="Inter" panose="020B0604020202020204" charset="0"/>
              </a:rPr>
              <a:t>resources based on the school and/or district </a:t>
            </a:r>
            <a:r>
              <a:rPr lang="en-US" sz="3300" b="0" dirty="0">
                <a:latin typeface="Inter" panose="020B0604020202020204" charset="0"/>
                <a:ea typeface="Inter" panose="020B0604020202020204" charset="0"/>
                <a:cs typeface="Inter" panose="020B0604020202020204" charset="0"/>
              </a:rPr>
              <a:t>strategic plan. </a:t>
            </a:r>
            <a:r>
              <a:rPr lang="en-US" sz="3300" b="0" spc="0" dirty="0">
                <a:solidFill>
                  <a:prstClr val="black"/>
                </a:solidFill>
                <a:latin typeface="Inter" panose="020B0604020202020204" charset="0"/>
                <a:ea typeface="Inter" panose="020B0604020202020204" charset="0"/>
                <a:cs typeface="Inter" panose="020B0604020202020204" charset="0"/>
              </a:rPr>
              <a:t> </a:t>
            </a:r>
            <a:endParaRPr lang="en-US" sz="3300" b="0" spc="0" dirty="0">
              <a:solidFill>
                <a:srgbClr val="CE0E2D"/>
              </a:solidFill>
              <a:latin typeface="Inter" panose="020B0604020202020204" charset="0"/>
              <a:ea typeface="Inter" panose="020B0604020202020204" charset="0"/>
              <a:cs typeface="Inter" panose="020B0604020202020204" charset="0"/>
            </a:endParaRPr>
          </a:p>
          <a:p>
            <a:endParaRPr lang="en-US" dirty="0"/>
          </a:p>
        </p:txBody>
      </p:sp>
      <p:cxnSp>
        <p:nvCxnSpPr>
          <p:cNvPr id="13" name="Straight Connector 12">
            <a:extLst>
              <a:ext uri="{FF2B5EF4-FFF2-40B4-BE49-F238E27FC236}">
                <a16:creationId xmlns:a16="http://schemas.microsoft.com/office/drawing/2014/main" id="{BB07C24F-0BE9-EC30-F03A-05154535E2EE}"/>
              </a:ext>
            </a:extLst>
          </p:cNvPr>
          <p:cNvCxnSpPr>
            <a:cxnSpLocks/>
          </p:cNvCxnSpPr>
          <p:nvPr/>
        </p:nvCxnSpPr>
        <p:spPr>
          <a:xfrm>
            <a:off x="4460138" y="3255894"/>
            <a:ext cx="2248146" cy="0"/>
          </a:xfrm>
          <a:prstGeom prst="line">
            <a:avLst/>
          </a:prstGeom>
          <a:ln w="76200">
            <a:solidFill>
              <a:srgbClr val="00205C"/>
            </a:solidFill>
          </a:ln>
        </p:spPr>
        <p:style>
          <a:lnRef idx="1">
            <a:schemeClr val="dk1"/>
          </a:lnRef>
          <a:fillRef idx="0">
            <a:schemeClr val="dk1"/>
          </a:fillRef>
          <a:effectRef idx="0">
            <a:schemeClr val="dk1"/>
          </a:effectRef>
          <a:fontRef idx="minor">
            <a:schemeClr val="tx1"/>
          </a:fontRef>
        </p:style>
      </p:cxnSp>
      <p:pic>
        <p:nvPicPr>
          <p:cNvPr id="16" name="Graphic 15" descr="Bullseye with solid fill">
            <a:extLst>
              <a:ext uri="{FF2B5EF4-FFF2-40B4-BE49-F238E27FC236}">
                <a16:creationId xmlns:a16="http://schemas.microsoft.com/office/drawing/2014/main" id="{C406EE21-F0B4-D0BE-EBBE-6975F7246C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0819" y="3097408"/>
            <a:ext cx="1990169" cy="2136556"/>
          </a:xfrm>
          <a:prstGeom prst="rect">
            <a:avLst/>
          </a:prstGeom>
        </p:spPr>
      </p:pic>
      <p:sp>
        <p:nvSpPr>
          <p:cNvPr id="17" name="Text Placeholder 5">
            <a:extLst>
              <a:ext uri="{FF2B5EF4-FFF2-40B4-BE49-F238E27FC236}">
                <a16:creationId xmlns:a16="http://schemas.microsoft.com/office/drawing/2014/main" id="{BADEC07B-1D88-D819-6712-E68A4DC250D7}"/>
              </a:ext>
            </a:extLst>
          </p:cNvPr>
          <p:cNvSpPr txBox="1">
            <a:spLocks/>
          </p:cNvSpPr>
          <p:nvPr/>
        </p:nvSpPr>
        <p:spPr>
          <a:xfrm>
            <a:off x="4302598" y="7089460"/>
            <a:ext cx="11699402" cy="1359032"/>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457200">
              <a:spcBef>
                <a:spcPts val="800"/>
              </a:spcBef>
              <a:buFontTx/>
              <a:buNone/>
              <a:defRPr/>
            </a:pPr>
            <a:r>
              <a:rPr lang="en-US" sz="4400" spc="0">
                <a:solidFill>
                  <a:srgbClr val="002060"/>
                </a:solidFill>
                <a:latin typeface="Inter" panose="020B0604020202020204" charset="0"/>
                <a:ea typeface="Inter" panose="020B0604020202020204" charset="0"/>
                <a:cs typeface="Times New Roman" panose="02020603050405020304" pitchFamily="18" charset="0"/>
              </a:rPr>
              <a:t>DOMAIN II: </a:t>
            </a:r>
            <a:r>
              <a:rPr lang="en-US" sz="4400" spc="0">
                <a:solidFill>
                  <a:srgbClr val="CE0E2D"/>
                </a:solidFill>
                <a:latin typeface="Inter" panose="020B0604020202020204" charset="0"/>
                <a:ea typeface="Inter" panose="020B0604020202020204" charset="0"/>
                <a:cs typeface="Times New Roman" panose="02020603050405020304" pitchFamily="18" charset="0"/>
              </a:rPr>
              <a:t>Teaching and Learning </a:t>
            </a:r>
          </a:p>
          <a:p>
            <a:endParaRPr lang="en-US"/>
          </a:p>
        </p:txBody>
      </p:sp>
      <p:sp>
        <p:nvSpPr>
          <p:cNvPr id="18" name="Text Placeholder 5">
            <a:extLst>
              <a:ext uri="{FF2B5EF4-FFF2-40B4-BE49-F238E27FC236}">
                <a16:creationId xmlns:a16="http://schemas.microsoft.com/office/drawing/2014/main" id="{62529BDC-C705-52DE-2C7C-8C680F729353}"/>
              </a:ext>
            </a:extLst>
          </p:cNvPr>
          <p:cNvSpPr txBox="1">
            <a:spLocks/>
          </p:cNvSpPr>
          <p:nvPr/>
        </p:nvSpPr>
        <p:spPr>
          <a:xfrm>
            <a:off x="4064907" y="8247102"/>
            <a:ext cx="14753445" cy="4018621"/>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50838" marR="0" lvl="0" indent="-350838" algn="l" defTabSz="457200" rtl="0" eaLnBrk="1" fontAlgn="auto" latinLnBrk="0" hangingPunct="1">
              <a:lnSpc>
                <a:spcPct val="130000"/>
              </a:lnSpc>
              <a:spcBef>
                <a:spcPts val="0"/>
              </a:spcBef>
              <a:spcAft>
                <a:spcPts val="600"/>
              </a:spcAft>
              <a:buClrTx/>
              <a:buSzTx/>
              <a:buFontTx/>
              <a:buNone/>
              <a:tabLst/>
              <a:defRPr/>
            </a:pPr>
            <a:r>
              <a:rPr lang="en-US" sz="3300" dirty="0">
                <a:latin typeface="Inter" panose="020B0604020202020204" charset="0"/>
                <a:ea typeface="Inter" panose="020B0604020202020204" charset="0"/>
                <a:cs typeface="Inter" panose="020B0604020202020204" charset="0"/>
              </a:rPr>
              <a:t>3.​​  </a:t>
            </a:r>
            <a:r>
              <a:rPr kumimoji="0" lang="en-US" sz="3300" b="0" i="0" u="none" strike="noStrike" kern="1200" cap="none" spc="0" normalizeH="0" baseline="0" noProof="0" dirty="0">
                <a:ln>
                  <a:noFill/>
                </a:ln>
                <a:solidFill>
                  <a:prstClr val="black"/>
                </a:solidFill>
                <a:effectLst/>
                <a:uLnTx/>
                <a:uFillTx/>
                <a:latin typeface="Inter" panose="020B0604020202020204" charset="0"/>
                <a:ea typeface="Inter" panose="020B0604020202020204" charset="0"/>
                <a:cs typeface="Inter" panose="020B0604020202020204" charset="0"/>
              </a:rPr>
              <a:t>Supports the development and/or implementation of Mississippi standards-based instructional materials. </a:t>
            </a:r>
          </a:p>
          <a:p>
            <a:pPr marL="350838" marR="0" lvl="0" indent="-350838" algn="l" defTabSz="457200" rtl="0" eaLnBrk="1" fontAlgn="auto" latinLnBrk="0" hangingPunct="1">
              <a:lnSpc>
                <a:spcPct val="130000"/>
              </a:lnSpc>
              <a:spcBef>
                <a:spcPts val="0"/>
              </a:spcBef>
              <a:spcAft>
                <a:spcPts val="600"/>
              </a:spcAft>
              <a:buClrTx/>
              <a:buSzTx/>
              <a:buFontTx/>
              <a:buNone/>
              <a:tabLst/>
              <a:defRPr/>
            </a:pPr>
            <a:r>
              <a:rPr lang="en-US" sz="3300" dirty="0">
                <a:latin typeface="Inter" panose="020B0604020202020204" charset="0"/>
                <a:ea typeface="Inter" panose="020B0604020202020204" charset="0"/>
                <a:cs typeface="Inter" panose="020B0604020202020204" charset="0"/>
              </a:rPr>
              <a:t>4. ​ </a:t>
            </a:r>
            <a:r>
              <a:rPr kumimoji="0" lang="en-US" sz="3300" b="0" i="0" u="none" strike="noStrike" kern="1200" cap="none" spc="0" normalizeH="0" baseline="0" noProof="0" dirty="0">
                <a:ln>
                  <a:noFill/>
                </a:ln>
                <a:solidFill>
                  <a:prstClr val="black"/>
                </a:solidFill>
                <a:effectLst/>
                <a:uLnTx/>
                <a:uFillTx/>
                <a:latin typeface="Inter" panose="020B0604020202020204" charset="0"/>
                <a:ea typeface="Inter" panose="020B0604020202020204" charset="0"/>
                <a:cs typeface="Inter" panose="020B0604020202020204" charset="0"/>
              </a:rPr>
              <a:t>Uses data to drive continuous improvement and inform academic intervention. </a:t>
            </a:r>
          </a:p>
          <a:p>
            <a:pPr marL="350838" marR="0" lvl="0" indent="-350838" algn="l" defTabSz="457200" rtl="0" eaLnBrk="1" fontAlgn="auto" latinLnBrk="0" hangingPunct="1">
              <a:lnSpc>
                <a:spcPct val="130000"/>
              </a:lnSpc>
              <a:spcBef>
                <a:spcPts val="0"/>
              </a:spcBef>
              <a:spcAft>
                <a:spcPts val="600"/>
              </a:spcAft>
              <a:buClrTx/>
              <a:buSzTx/>
              <a:buFontTx/>
              <a:buNone/>
              <a:tabLst/>
              <a:defRPr/>
            </a:pPr>
            <a:r>
              <a:rPr lang="en-US" sz="3300" dirty="0">
                <a:latin typeface="Inter" panose="020B0604020202020204" charset="0"/>
                <a:ea typeface="Inter" panose="020B0604020202020204" charset="0"/>
                <a:cs typeface="Inter" panose="020B0604020202020204" charset="0"/>
              </a:rPr>
              <a:t>5.​  </a:t>
            </a:r>
            <a:r>
              <a:rPr kumimoji="0" lang="en-US" sz="3300" b="0" i="0" u="none" strike="noStrike" kern="1200" cap="none" spc="0" normalizeH="0" baseline="0" noProof="0" dirty="0">
                <a:ln>
                  <a:noFill/>
                </a:ln>
                <a:solidFill>
                  <a:prstClr val="black"/>
                </a:solidFill>
                <a:effectLst/>
                <a:uLnTx/>
                <a:uFillTx/>
                <a:latin typeface="Inter" panose="020B0604020202020204" charset="0"/>
                <a:ea typeface="Inter" panose="020B0604020202020204" charset="0"/>
                <a:cs typeface="Inter" panose="020B0604020202020204" charset="0"/>
              </a:rPr>
              <a:t>Provides leadership opportunities and develops a highly-effective leadership team. </a:t>
            </a:r>
          </a:p>
          <a:p>
            <a:endParaRPr lang="en-US" dirty="0"/>
          </a:p>
        </p:txBody>
      </p:sp>
      <p:cxnSp>
        <p:nvCxnSpPr>
          <p:cNvPr id="19" name="Straight Connector 18">
            <a:extLst>
              <a:ext uri="{FF2B5EF4-FFF2-40B4-BE49-F238E27FC236}">
                <a16:creationId xmlns:a16="http://schemas.microsoft.com/office/drawing/2014/main" id="{50DE3137-57E7-F004-B080-14EB7BBEFA3F}"/>
              </a:ext>
            </a:extLst>
          </p:cNvPr>
          <p:cNvCxnSpPr>
            <a:cxnSpLocks/>
          </p:cNvCxnSpPr>
          <p:nvPr/>
        </p:nvCxnSpPr>
        <p:spPr>
          <a:xfrm>
            <a:off x="4413075" y="8017198"/>
            <a:ext cx="1854610" cy="0"/>
          </a:xfrm>
          <a:prstGeom prst="line">
            <a:avLst/>
          </a:prstGeom>
          <a:ln w="76200">
            <a:solidFill>
              <a:srgbClr val="00205C"/>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424F27A2-8A52-0BE8-B1AB-30685255F44E}"/>
              </a:ext>
            </a:extLst>
          </p:cNvPr>
          <p:cNvCxnSpPr>
            <a:cxnSpLocks/>
          </p:cNvCxnSpPr>
          <p:nvPr/>
        </p:nvCxnSpPr>
        <p:spPr>
          <a:xfrm>
            <a:off x="874978" y="1630930"/>
            <a:ext cx="13037483" cy="0"/>
          </a:xfrm>
          <a:prstGeom prst="line">
            <a:avLst/>
          </a:prstGeom>
          <a:ln w="76200">
            <a:solidFill>
              <a:srgbClr val="CE0E2D"/>
            </a:solidFill>
          </a:ln>
        </p:spPr>
        <p:style>
          <a:lnRef idx="1">
            <a:schemeClr val="dk1"/>
          </a:lnRef>
          <a:fillRef idx="0">
            <a:schemeClr val="dk1"/>
          </a:fillRef>
          <a:effectRef idx="0">
            <a:schemeClr val="dk1"/>
          </a:effectRef>
          <a:fontRef idx="minor">
            <a:schemeClr val="tx1"/>
          </a:fontRef>
        </p:style>
      </p:cxnSp>
      <p:sp>
        <p:nvSpPr>
          <p:cNvPr id="14" name="Oval 13">
            <a:extLst>
              <a:ext uri="{FF2B5EF4-FFF2-40B4-BE49-F238E27FC236}">
                <a16:creationId xmlns:a16="http://schemas.microsoft.com/office/drawing/2014/main" id="{E26F260D-8805-556D-95FB-B70719D8AE33}"/>
              </a:ext>
            </a:extLst>
          </p:cNvPr>
          <p:cNvSpPr>
            <a:spLocks/>
          </p:cNvSpPr>
          <p:nvPr/>
        </p:nvSpPr>
        <p:spPr>
          <a:xfrm>
            <a:off x="1623789" y="8491693"/>
            <a:ext cx="2284228" cy="2365121"/>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Storytelling with solid fill">
            <a:extLst>
              <a:ext uri="{FF2B5EF4-FFF2-40B4-BE49-F238E27FC236}">
                <a16:creationId xmlns:a16="http://schemas.microsoft.com/office/drawing/2014/main" id="{6493DCBA-76B8-2659-A8AD-ECEE180002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64117" y="8731915"/>
            <a:ext cx="1803571" cy="1803571"/>
          </a:xfrm>
          <a:prstGeom prst="rect">
            <a:avLst/>
          </a:prstGeom>
        </p:spPr>
      </p:pic>
    </p:spTree>
    <p:extLst>
      <p:ext uri="{BB962C8B-B14F-4D97-AF65-F5344CB8AC3E}">
        <p14:creationId xmlns:p14="http://schemas.microsoft.com/office/powerpoint/2010/main" val="191450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BE255-3832-0586-911F-7F705D72DE98}"/>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CEB9BFF-28A2-9B99-7D8F-FE62E00290A9}"/>
              </a:ext>
            </a:extLst>
          </p:cNvPr>
          <p:cNvSpPr/>
          <p:nvPr/>
        </p:nvSpPr>
        <p:spPr>
          <a:xfrm>
            <a:off x="3015794" y="7540682"/>
            <a:ext cx="16459199" cy="4467009"/>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B5D8F3"/>
              </a:solidFill>
            </a:endParaRPr>
          </a:p>
        </p:txBody>
      </p:sp>
      <p:sp>
        <p:nvSpPr>
          <p:cNvPr id="11" name="Rectangle: Rounded Corners 10">
            <a:extLst>
              <a:ext uri="{FF2B5EF4-FFF2-40B4-BE49-F238E27FC236}">
                <a16:creationId xmlns:a16="http://schemas.microsoft.com/office/drawing/2014/main" id="{8E87B41C-50BC-0E14-171E-1392A40B0645}"/>
              </a:ext>
            </a:extLst>
          </p:cNvPr>
          <p:cNvSpPr/>
          <p:nvPr/>
        </p:nvSpPr>
        <p:spPr>
          <a:xfrm>
            <a:off x="3015794" y="2390991"/>
            <a:ext cx="16459199" cy="4467009"/>
          </a:xfrm>
          <a:prstGeom prst="roundRect">
            <a:avLst/>
          </a:prstGeom>
          <a:solidFill>
            <a:schemeClr val="accent1">
              <a:lumMod val="20000"/>
              <a:lumOff val="8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solidFill>
                <a:srgbClr val="B5D8F3"/>
              </a:solidFill>
            </a:endParaRPr>
          </a:p>
        </p:txBody>
      </p:sp>
      <p:sp>
        <p:nvSpPr>
          <p:cNvPr id="2" name="Slide Number Placeholder 1">
            <a:extLst>
              <a:ext uri="{FF2B5EF4-FFF2-40B4-BE49-F238E27FC236}">
                <a16:creationId xmlns:a16="http://schemas.microsoft.com/office/drawing/2014/main" id="{69BC76E2-A13F-CC00-DC27-5ED9844FC2EA}"/>
              </a:ext>
            </a:extLst>
          </p:cNvPr>
          <p:cNvSpPr>
            <a:spLocks noGrp="1"/>
          </p:cNvSpPr>
          <p:nvPr>
            <p:ph type="sldNum" sz="quarter" idx="12"/>
          </p:nvPr>
        </p:nvSpPr>
        <p:spPr>
          <a:xfrm>
            <a:off x="6905434" y="16846942"/>
            <a:ext cx="1084269" cy="437242"/>
          </a:xfrm>
        </p:spPr>
        <p:txBody>
          <a:bodyPr/>
          <a:lstStyle/>
          <a:p>
            <a:fld id="{6B5221CC-B94D-CB49-8E47-D8FFAE5CCA40}" type="slidenum">
              <a:rPr lang="en-US" smtClean="0"/>
              <a:pPr/>
              <a:t>23</a:t>
            </a:fld>
            <a:endParaRPr lang="en-US"/>
          </a:p>
        </p:txBody>
      </p:sp>
      <p:sp>
        <p:nvSpPr>
          <p:cNvPr id="4" name="Text Placeholder 3">
            <a:extLst>
              <a:ext uri="{FF2B5EF4-FFF2-40B4-BE49-F238E27FC236}">
                <a16:creationId xmlns:a16="http://schemas.microsoft.com/office/drawing/2014/main" id="{11EB1387-BDFC-9C3D-0565-9421703F186F}"/>
              </a:ext>
            </a:extLst>
          </p:cNvPr>
          <p:cNvSpPr>
            <a:spLocks noGrp="1"/>
          </p:cNvSpPr>
          <p:nvPr>
            <p:ph type="body" sz="quarter" idx="20"/>
          </p:nvPr>
        </p:nvSpPr>
        <p:spPr>
          <a:xfrm>
            <a:off x="733816" y="711005"/>
            <a:ext cx="16459200" cy="914400"/>
          </a:xfrm>
        </p:spPr>
        <p:txBody>
          <a:bodyPr/>
          <a:lstStyle/>
          <a:p>
            <a:pPr>
              <a:spcBef>
                <a:spcPts val="800"/>
              </a:spcBef>
              <a:spcAft>
                <a:spcPts val="200"/>
              </a:spcAft>
            </a:pPr>
            <a:r>
              <a:rPr lang="en-US" sz="6000">
                <a:latin typeface="Aptos Display" panose="020B0004020202020204" pitchFamily="34" charset="0"/>
                <a:ea typeface="Yu Gothic Light" panose="020B0300000000000000" pitchFamily="34" charset="-128"/>
                <a:cs typeface="Times New Roman" panose="02020603050405020304" pitchFamily="18" charset="0"/>
              </a:rPr>
              <a:t>Administrator Growth Rubric Domains and Standards</a:t>
            </a:r>
          </a:p>
        </p:txBody>
      </p:sp>
      <p:sp>
        <p:nvSpPr>
          <p:cNvPr id="6" name="Text Placeholder 5">
            <a:extLst>
              <a:ext uri="{FF2B5EF4-FFF2-40B4-BE49-F238E27FC236}">
                <a16:creationId xmlns:a16="http://schemas.microsoft.com/office/drawing/2014/main" id="{A944FAA8-92EF-C229-95A2-7341F60148BB}"/>
              </a:ext>
            </a:extLst>
          </p:cNvPr>
          <p:cNvSpPr>
            <a:spLocks noGrp="1"/>
          </p:cNvSpPr>
          <p:nvPr>
            <p:ph type="body" sz="quarter" idx="22"/>
          </p:nvPr>
        </p:nvSpPr>
        <p:spPr>
          <a:xfrm>
            <a:off x="4255534" y="2830548"/>
            <a:ext cx="12587713" cy="1359032"/>
          </a:xfrm>
        </p:spPr>
        <p:txBody>
          <a:bodyPr/>
          <a:lstStyle/>
          <a:p>
            <a:pPr marL="0" marR="0" lvl="0" indent="0" algn="l" defTabSz="457200" rtl="0" eaLnBrk="1" fontAlgn="auto" latinLnBrk="0" hangingPunct="1">
              <a:lnSpc>
                <a:spcPct val="100000"/>
              </a:lnSpc>
              <a:spcBef>
                <a:spcPts val="80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Inter" panose="020B0604020202020204" charset="0"/>
                <a:ea typeface="Inter" panose="020B0604020202020204" charset="0"/>
                <a:cs typeface="Times New Roman" panose="02020603050405020304" pitchFamily="18" charset="0"/>
              </a:rPr>
              <a:t>DOMAIN III: </a:t>
            </a:r>
            <a:r>
              <a:rPr kumimoji="0" lang="en-US" sz="4800" b="1" i="0" u="none" strike="noStrike" kern="1200" cap="none" spc="0" normalizeH="0" baseline="0" noProof="0">
                <a:ln>
                  <a:noFill/>
                </a:ln>
                <a:solidFill>
                  <a:srgbClr val="CE0E2D"/>
                </a:solidFill>
                <a:effectLst/>
                <a:uLnTx/>
                <a:uFillTx/>
                <a:latin typeface="Inter" panose="020B0604020202020204" charset="0"/>
                <a:ea typeface="Inter" panose="020B0604020202020204" charset="0"/>
                <a:cs typeface="Times New Roman" panose="02020603050405020304" pitchFamily="18" charset="0"/>
              </a:rPr>
              <a:t>School Culture </a:t>
            </a:r>
          </a:p>
          <a:p>
            <a:endParaRPr lang="en-US"/>
          </a:p>
        </p:txBody>
      </p:sp>
      <p:sp>
        <p:nvSpPr>
          <p:cNvPr id="8" name="Oval 7">
            <a:extLst>
              <a:ext uri="{FF2B5EF4-FFF2-40B4-BE49-F238E27FC236}">
                <a16:creationId xmlns:a16="http://schemas.microsoft.com/office/drawing/2014/main" id="{07856D09-36E2-C241-EA81-15C4C65BB3D9}"/>
              </a:ext>
            </a:extLst>
          </p:cNvPr>
          <p:cNvSpPr/>
          <p:nvPr/>
        </p:nvSpPr>
        <p:spPr>
          <a:xfrm>
            <a:off x="1623790" y="3441934"/>
            <a:ext cx="2284228" cy="2365121"/>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BFCC82C3-67B2-DBF4-A7F1-E9F32D98D725}"/>
              </a:ext>
            </a:extLst>
          </p:cNvPr>
          <p:cNvSpPr txBox="1">
            <a:spLocks/>
          </p:cNvSpPr>
          <p:nvPr/>
        </p:nvSpPr>
        <p:spPr>
          <a:xfrm>
            <a:off x="4255534" y="4173029"/>
            <a:ext cx="14753445" cy="2701522"/>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30000"/>
              </a:lnSpc>
              <a:spcAft>
                <a:spcPts val="600"/>
              </a:spcAft>
            </a:pPr>
            <a:r>
              <a:rPr lang="en-US" sz="3300" dirty="0">
                <a:latin typeface="Inter"/>
                <a:ea typeface="Inter"/>
                <a:cs typeface="Arial"/>
              </a:rPr>
              <a:t>6. </a:t>
            </a:r>
            <a:r>
              <a:rPr lang="en-US" sz="3300" b="0">
                <a:latin typeface="Inter"/>
                <a:ea typeface="Inter"/>
                <a:cs typeface="Arial"/>
              </a:rPr>
              <a:t>Maintains a safe, supportive, secure, and respectful learning environment. </a:t>
            </a:r>
          </a:p>
          <a:p>
            <a:pPr marL="350838" indent="-350838">
              <a:lnSpc>
                <a:spcPct val="130000"/>
              </a:lnSpc>
              <a:spcAft>
                <a:spcPts val="600"/>
              </a:spcAft>
            </a:pPr>
            <a:r>
              <a:rPr lang="en-US" sz="3300" dirty="0">
                <a:latin typeface="Inter"/>
                <a:ea typeface="Inter"/>
                <a:cs typeface="Arial"/>
              </a:rPr>
              <a:t>7. </a:t>
            </a:r>
            <a:r>
              <a:rPr lang="en-US" sz="3300" b="0" dirty="0">
                <a:latin typeface="Inter"/>
                <a:ea typeface="Inter"/>
                <a:cs typeface="Arial"/>
              </a:rPr>
              <a:t>Welcomes families and community members into the school and communicates with stakeholders. </a:t>
            </a:r>
          </a:p>
          <a:p>
            <a:endParaRPr lang="en-US" dirty="0"/>
          </a:p>
        </p:txBody>
      </p:sp>
      <p:cxnSp>
        <p:nvCxnSpPr>
          <p:cNvPr id="13" name="Straight Connector 12">
            <a:extLst>
              <a:ext uri="{FF2B5EF4-FFF2-40B4-BE49-F238E27FC236}">
                <a16:creationId xmlns:a16="http://schemas.microsoft.com/office/drawing/2014/main" id="{62289572-761F-B59B-3871-55F47C7C39A3}"/>
              </a:ext>
            </a:extLst>
          </p:cNvPr>
          <p:cNvCxnSpPr>
            <a:cxnSpLocks/>
          </p:cNvCxnSpPr>
          <p:nvPr/>
        </p:nvCxnSpPr>
        <p:spPr>
          <a:xfrm>
            <a:off x="4413074" y="3859158"/>
            <a:ext cx="2248146" cy="0"/>
          </a:xfrm>
          <a:prstGeom prst="line">
            <a:avLst/>
          </a:prstGeom>
          <a:ln w="76200">
            <a:solidFill>
              <a:srgbClr val="00205C"/>
            </a:solidFill>
          </a:ln>
        </p:spPr>
        <p:style>
          <a:lnRef idx="1">
            <a:schemeClr val="dk1"/>
          </a:lnRef>
          <a:fillRef idx="0">
            <a:schemeClr val="dk1"/>
          </a:fillRef>
          <a:effectRef idx="0">
            <a:schemeClr val="dk1"/>
          </a:effectRef>
          <a:fontRef idx="minor">
            <a:schemeClr val="tx1"/>
          </a:fontRef>
        </p:style>
      </p:cxnSp>
      <p:sp>
        <p:nvSpPr>
          <p:cNvPr id="17" name="Text Placeholder 5">
            <a:extLst>
              <a:ext uri="{FF2B5EF4-FFF2-40B4-BE49-F238E27FC236}">
                <a16:creationId xmlns:a16="http://schemas.microsoft.com/office/drawing/2014/main" id="{95410D35-C3A7-7341-D01B-8A2F2E726C89}"/>
              </a:ext>
            </a:extLst>
          </p:cNvPr>
          <p:cNvSpPr txBox="1">
            <a:spLocks/>
          </p:cNvSpPr>
          <p:nvPr/>
        </p:nvSpPr>
        <p:spPr>
          <a:xfrm>
            <a:off x="4255534" y="7955831"/>
            <a:ext cx="11699402" cy="1359032"/>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457200">
              <a:spcBef>
                <a:spcPts val="800"/>
              </a:spcBef>
              <a:buFontTx/>
              <a:buNone/>
              <a:defRPr/>
            </a:pPr>
            <a:r>
              <a:rPr lang="en-US" sz="4400" spc="0">
                <a:solidFill>
                  <a:srgbClr val="002060"/>
                </a:solidFill>
                <a:latin typeface="Inter" panose="020B0604020202020204" charset="0"/>
                <a:ea typeface="Inter" panose="020B0604020202020204" charset="0"/>
                <a:cs typeface="Times New Roman" panose="02020603050405020304" pitchFamily="18" charset="0"/>
              </a:rPr>
              <a:t>DOMAIN IV: </a:t>
            </a:r>
            <a:r>
              <a:rPr lang="en-US" sz="4400" spc="0">
                <a:solidFill>
                  <a:srgbClr val="CE0E2D"/>
                </a:solidFill>
                <a:latin typeface="Inter" panose="020B0604020202020204" charset="0"/>
                <a:ea typeface="Inter" panose="020B0604020202020204" charset="0"/>
                <a:cs typeface="Times New Roman" panose="02020603050405020304" pitchFamily="18" charset="0"/>
              </a:rPr>
              <a:t>Professional Responsibilities</a:t>
            </a:r>
          </a:p>
          <a:p>
            <a:endParaRPr lang="en-US"/>
          </a:p>
        </p:txBody>
      </p:sp>
      <p:sp>
        <p:nvSpPr>
          <p:cNvPr id="18" name="Text Placeholder 5">
            <a:extLst>
              <a:ext uri="{FF2B5EF4-FFF2-40B4-BE49-F238E27FC236}">
                <a16:creationId xmlns:a16="http://schemas.microsoft.com/office/drawing/2014/main" id="{0D0FFD33-B700-6B34-2F48-3A6A1F8B5788}"/>
              </a:ext>
            </a:extLst>
          </p:cNvPr>
          <p:cNvSpPr txBox="1">
            <a:spLocks/>
          </p:cNvSpPr>
          <p:nvPr/>
        </p:nvSpPr>
        <p:spPr>
          <a:xfrm>
            <a:off x="4255533" y="9285435"/>
            <a:ext cx="14753445" cy="2449053"/>
          </a:xfrm>
          <a:prstGeom prst="rect">
            <a:avLst/>
          </a:prstGeom>
        </p:spPr>
        <p:txBody>
          <a:bodyPr/>
          <a:lstStyle>
            <a:lvl1pPr marL="0" indent="0" algn="l" defTabSz="1828800" rtl="0" eaLnBrk="1" latinLnBrk="0" hangingPunct="1">
              <a:lnSpc>
                <a:spcPct val="100000"/>
              </a:lnSpc>
              <a:spcBef>
                <a:spcPts val="2000"/>
              </a:spcBef>
              <a:buFont typeface="Arial" panose="020B0604020202020204" pitchFamily="34" charset="0"/>
              <a:buNone/>
              <a:defRPr sz="8000" b="1" i="0" kern="1200" spc="-150" baseline="0">
                <a:solidFill>
                  <a:schemeClr val="tx1"/>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2000" b="0" i="0" kern="1200">
                <a:solidFill>
                  <a:schemeClr val="tx1"/>
                </a:solidFill>
                <a:latin typeface="Söhne"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30000"/>
              </a:lnSpc>
              <a:spcAft>
                <a:spcPts val="600"/>
              </a:spcAft>
            </a:pPr>
            <a:r>
              <a:rPr lang="en-US" sz="3300">
                <a:latin typeface="Inter"/>
                <a:ea typeface="Inter"/>
                <a:cs typeface="Arial"/>
              </a:rPr>
              <a:t>8. </a:t>
            </a:r>
            <a:r>
              <a:rPr lang="en-US" sz="3300" b="0">
                <a:latin typeface="Inter"/>
                <a:ea typeface="Inter"/>
                <a:cs typeface="Arial"/>
              </a:rPr>
              <a:t>Provides actionable feedback and implements learning structures. </a:t>
            </a:r>
          </a:p>
          <a:p>
            <a:pPr>
              <a:lnSpc>
                <a:spcPct val="130000"/>
              </a:lnSpc>
              <a:spcAft>
                <a:spcPts val="600"/>
              </a:spcAft>
            </a:pPr>
            <a:r>
              <a:rPr lang="en-US" sz="3300">
                <a:latin typeface="Inter"/>
                <a:ea typeface="Inter"/>
                <a:cs typeface="Arial"/>
              </a:rPr>
              <a:t>9. </a:t>
            </a:r>
            <a:r>
              <a:rPr lang="en-US" sz="3300" b="0">
                <a:latin typeface="Inter"/>
                <a:ea typeface="Inter"/>
                <a:cs typeface="Arial"/>
              </a:rPr>
              <a:t>Demonstrates self-awareness, reflection, and ongoing learning. </a:t>
            </a:r>
          </a:p>
          <a:p>
            <a:endParaRPr lang="en-US"/>
          </a:p>
        </p:txBody>
      </p:sp>
      <p:cxnSp>
        <p:nvCxnSpPr>
          <p:cNvPr id="19" name="Straight Connector 18">
            <a:extLst>
              <a:ext uri="{FF2B5EF4-FFF2-40B4-BE49-F238E27FC236}">
                <a16:creationId xmlns:a16="http://schemas.microsoft.com/office/drawing/2014/main" id="{6AC388DF-E6A2-8973-7D44-51249E74A06C}"/>
              </a:ext>
            </a:extLst>
          </p:cNvPr>
          <p:cNvCxnSpPr>
            <a:cxnSpLocks/>
          </p:cNvCxnSpPr>
          <p:nvPr/>
        </p:nvCxnSpPr>
        <p:spPr>
          <a:xfrm>
            <a:off x="4452302" y="8875952"/>
            <a:ext cx="1854610" cy="0"/>
          </a:xfrm>
          <a:prstGeom prst="line">
            <a:avLst/>
          </a:prstGeom>
          <a:ln w="76200">
            <a:solidFill>
              <a:srgbClr val="00205C"/>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6E739F37-CA0F-C882-A1F7-BB457C709AA4}"/>
              </a:ext>
            </a:extLst>
          </p:cNvPr>
          <p:cNvCxnSpPr>
            <a:cxnSpLocks/>
          </p:cNvCxnSpPr>
          <p:nvPr/>
        </p:nvCxnSpPr>
        <p:spPr>
          <a:xfrm>
            <a:off x="874978" y="1630930"/>
            <a:ext cx="13037483" cy="0"/>
          </a:xfrm>
          <a:prstGeom prst="line">
            <a:avLst/>
          </a:prstGeom>
          <a:ln w="76200">
            <a:solidFill>
              <a:srgbClr val="CE0E2D"/>
            </a:solidFill>
          </a:ln>
        </p:spPr>
        <p:style>
          <a:lnRef idx="1">
            <a:schemeClr val="dk1"/>
          </a:lnRef>
          <a:fillRef idx="0">
            <a:schemeClr val="dk1"/>
          </a:fillRef>
          <a:effectRef idx="0">
            <a:schemeClr val="dk1"/>
          </a:effectRef>
          <a:fontRef idx="minor">
            <a:schemeClr val="tx1"/>
          </a:fontRef>
        </p:style>
      </p:cxnSp>
      <p:sp>
        <p:nvSpPr>
          <p:cNvPr id="14" name="Oval 13">
            <a:extLst>
              <a:ext uri="{FF2B5EF4-FFF2-40B4-BE49-F238E27FC236}">
                <a16:creationId xmlns:a16="http://schemas.microsoft.com/office/drawing/2014/main" id="{DB853D40-CE19-CBC5-1FBD-E66760D0A373}"/>
              </a:ext>
            </a:extLst>
          </p:cNvPr>
          <p:cNvSpPr>
            <a:spLocks/>
          </p:cNvSpPr>
          <p:nvPr/>
        </p:nvSpPr>
        <p:spPr>
          <a:xfrm>
            <a:off x="1623789" y="8632180"/>
            <a:ext cx="2284228" cy="2365121"/>
          </a:xfrm>
          <a:prstGeom prst="ellipse">
            <a:avLst/>
          </a:prstGeom>
          <a:solidFill>
            <a:srgbClr val="002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Schoolhouse with solid fill">
            <a:extLst>
              <a:ext uri="{FF2B5EF4-FFF2-40B4-BE49-F238E27FC236}">
                <a16:creationId xmlns:a16="http://schemas.microsoft.com/office/drawing/2014/main" id="{3566A60D-F04E-B62F-EBDF-7BB91CCC12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26082" y="3460352"/>
            <a:ext cx="2063438" cy="2063438"/>
          </a:xfrm>
          <a:prstGeom prst="rect">
            <a:avLst/>
          </a:prstGeom>
        </p:spPr>
      </p:pic>
      <p:pic>
        <p:nvPicPr>
          <p:cNvPr id="20" name="Graphic 19" descr="User with solid fill">
            <a:extLst>
              <a:ext uri="{FF2B5EF4-FFF2-40B4-BE49-F238E27FC236}">
                <a16:creationId xmlns:a16="http://schemas.microsoft.com/office/drawing/2014/main" id="{C0E903BC-3557-986E-6DE9-661E74DF08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36088" y="8893027"/>
            <a:ext cx="1843426" cy="1843426"/>
          </a:xfrm>
          <a:prstGeom prst="rect">
            <a:avLst/>
          </a:prstGeom>
        </p:spPr>
      </p:pic>
    </p:spTree>
    <p:extLst>
      <p:ext uri="{BB962C8B-B14F-4D97-AF65-F5344CB8AC3E}">
        <p14:creationId xmlns:p14="http://schemas.microsoft.com/office/powerpoint/2010/main" val="2889086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91E852-2AA7-163C-3281-005AED23184A}"/>
              </a:ext>
            </a:extLst>
          </p:cNvPr>
          <p:cNvPicPr>
            <a:picLocks noChangeAspect="1"/>
          </p:cNvPicPr>
          <p:nvPr/>
        </p:nvPicPr>
        <p:blipFill>
          <a:blip r:embed="rId3"/>
          <a:stretch>
            <a:fillRect/>
          </a:stretch>
        </p:blipFill>
        <p:spPr>
          <a:xfrm>
            <a:off x="1288521" y="1809525"/>
            <a:ext cx="20774827" cy="10528267"/>
          </a:xfrm>
          <a:prstGeom prst="rect">
            <a:avLst/>
          </a:prstGeom>
        </p:spPr>
      </p:pic>
      <p:sp>
        <p:nvSpPr>
          <p:cNvPr id="2" name="TextBox 1">
            <a:extLst>
              <a:ext uri="{FF2B5EF4-FFF2-40B4-BE49-F238E27FC236}">
                <a16:creationId xmlns:a16="http://schemas.microsoft.com/office/drawing/2014/main" id="{8CEC38C0-2392-3864-7C00-4FCA78BE79F7}"/>
              </a:ext>
            </a:extLst>
          </p:cNvPr>
          <p:cNvSpPr txBox="1"/>
          <p:nvPr/>
        </p:nvSpPr>
        <p:spPr>
          <a:xfrm>
            <a:off x="21306044" y="1802893"/>
            <a:ext cx="1318438" cy="646331"/>
          </a:xfrm>
          <a:prstGeom prst="rect">
            <a:avLst/>
          </a:prstGeom>
          <a:solidFill>
            <a:schemeClr val="bg1"/>
          </a:solidFill>
        </p:spPr>
        <p:txBody>
          <a:bodyPr wrap="square" rtlCol="0">
            <a:spAutoFit/>
          </a:bodyPr>
          <a:lstStyle/>
          <a:p>
            <a:pPr defTabSz="1828800"/>
            <a:endParaRPr lang="en-US" sz="3600">
              <a:solidFill>
                <a:prstClr val="black"/>
              </a:solidFill>
              <a:latin typeface="Calibri"/>
            </a:endParaRPr>
          </a:p>
        </p:txBody>
      </p:sp>
      <p:pic>
        <p:nvPicPr>
          <p:cNvPr id="5" name="Picture 4" descr="A blue and black curved lines&#10;&#10;AI-generated content may be incorrect.">
            <a:extLst>
              <a:ext uri="{FF2B5EF4-FFF2-40B4-BE49-F238E27FC236}">
                <a16:creationId xmlns:a16="http://schemas.microsoft.com/office/drawing/2014/main" id="{FC418345-A87B-73D8-98BA-6A69621BF613}"/>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8000881" y="0"/>
            <a:ext cx="6386294" cy="4212236"/>
          </a:xfrm>
          <a:prstGeom prst="rect">
            <a:avLst/>
          </a:prstGeom>
        </p:spPr>
      </p:pic>
    </p:spTree>
    <p:extLst>
      <p:ext uri="{BB962C8B-B14F-4D97-AF65-F5344CB8AC3E}">
        <p14:creationId xmlns:p14="http://schemas.microsoft.com/office/powerpoint/2010/main" val="3611285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CB295-88D4-CA28-39C4-AD9F817CF0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1D0958-8A57-2997-3137-07420716C044}"/>
              </a:ext>
            </a:extLst>
          </p:cNvPr>
          <p:cNvSpPr>
            <a:spLocks noGrp="1"/>
          </p:cNvSpPr>
          <p:nvPr>
            <p:ph type="sldNum" sz="quarter" idx="12"/>
          </p:nvPr>
        </p:nvSpPr>
        <p:spPr/>
        <p:txBody>
          <a:bodyPr/>
          <a:lstStyle/>
          <a:p>
            <a:fld id="{6899AD9C-BC6D-4543-98BA-68FA61197FDE}" type="slidenum">
              <a:rPr lang="en-US" smtClean="0"/>
              <a:pPr/>
              <a:t>25</a:t>
            </a:fld>
            <a:endParaRPr lang="en-US">
              <a:solidFill>
                <a:schemeClr val="bg1"/>
              </a:solidFill>
            </a:endParaRPr>
          </a:p>
        </p:txBody>
      </p:sp>
      <p:sp>
        <p:nvSpPr>
          <p:cNvPr id="3" name="Text Placeholder 2">
            <a:extLst>
              <a:ext uri="{FF2B5EF4-FFF2-40B4-BE49-F238E27FC236}">
                <a16:creationId xmlns:a16="http://schemas.microsoft.com/office/drawing/2014/main" id="{897940AE-20B1-3DAC-ECA9-79904DCC46F0}"/>
              </a:ext>
            </a:extLst>
          </p:cNvPr>
          <p:cNvSpPr>
            <a:spLocks noGrp="1"/>
          </p:cNvSpPr>
          <p:nvPr>
            <p:ph type="body" sz="quarter" idx="14"/>
          </p:nvPr>
        </p:nvSpPr>
        <p:spPr/>
        <p:txBody>
          <a:bodyPr lIns="91440" tIns="45720" rIns="91440" bIns="45720" anchor="t"/>
          <a:lstStyle/>
          <a:p>
            <a:r>
              <a:rPr lang="en-US">
                <a:latin typeface="Inter SemiBold"/>
                <a:cs typeface="Inter SemiBold"/>
              </a:rPr>
              <a:t>Teacher Recruitment and Retention Resources</a:t>
            </a:r>
            <a:endParaRPr lang="en-US"/>
          </a:p>
        </p:txBody>
      </p:sp>
      <p:sp>
        <p:nvSpPr>
          <p:cNvPr id="4" name="Text Placeholder 3">
            <a:extLst>
              <a:ext uri="{FF2B5EF4-FFF2-40B4-BE49-F238E27FC236}">
                <a16:creationId xmlns:a16="http://schemas.microsoft.com/office/drawing/2014/main" id="{EBDECAB8-8DFF-0D46-2B89-4DE04BFB2C93}"/>
              </a:ext>
            </a:extLst>
          </p:cNvPr>
          <p:cNvSpPr>
            <a:spLocks noGrp="1"/>
          </p:cNvSpPr>
          <p:nvPr>
            <p:ph type="body" sz="quarter" idx="18"/>
          </p:nvPr>
        </p:nvSpPr>
        <p:spPr>
          <a:xfrm>
            <a:off x="11255391" y="11481089"/>
            <a:ext cx="4513262" cy="447675"/>
          </a:xfrm>
        </p:spPr>
        <p:txBody>
          <a:bodyPr wrap="none" lIns="91440" tIns="45720" rIns="91440" bIns="45720" anchor="t"/>
          <a:lstStyle/>
          <a:p>
            <a:r>
              <a:rPr lang="en-US">
                <a:latin typeface="Inter"/>
                <a:ea typeface="Inter"/>
                <a:cs typeface="Inter"/>
              </a:rPr>
              <a:t>TeachMS.org</a:t>
            </a:r>
            <a:endParaRPr lang="en-US">
              <a:cs typeface="Inter"/>
            </a:endParaRPr>
          </a:p>
        </p:txBody>
      </p:sp>
      <p:sp>
        <p:nvSpPr>
          <p:cNvPr id="5" name="Text Placeholder 4">
            <a:extLst>
              <a:ext uri="{FF2B5EF4-FFF2-40B4-BE49-F238E27FC236}">
                <a16:creationId xmlns:a16="http://schemas.microsoft.com/office/drawing/2014/main" id="{F8948B81-FC80-652A-7391-668ABDB6539F}"/>
              </a:ext>
            </a:extLst>
          </p:cNvPr>
          <p:cNvSpPr>
            <a:spLocks noGrp="1"/>
          </p:cNvSpPr>
          <p:nvPr>
            <p:ph type="body" sz="quarter" idx="35"/>
          </p:nvPr>
        </p:nvSpPr>
        <p:spPr/>
        <p:txBody>
          <a:bodyPr lIns="91440" tIns="45720" rIns="91440" bIns="45720" anchor="b" anchorCtr="0"/>
          <a:lstStyle/>
          <a:p>
            <a:r>
              <a:rPr lang="en-US">
                <a:latin typeface="Inter"/>
                <a:ea typeface="Inter"/>
                <a:cs typeface="Inter"/>
              </a:rPr>
              <a:t>TeachMS.org</a:t>
            </a:r>
            <a:endParaRPr lang="en-US"/>
          </a:p>
        </p:txBody>
      </p:sp>
      <p:sp>
        <p:nvSpPr>
          <p:cNvPr id="6" name="Text Placeholder 5">
            <a:extLst>
              <a:ext uri="{FF2B5EF4-FFF2-40B4-BE49-F238E27FC236}">
                <a16:creationId xmlns:a16="http://schemas.microsoft.com/office/drawing/2014/main" id="{E9C62B79-86BF-33DE-7A50-424EBD5386DB}"/>
              </a:ext>
            </a:extLst>
          </p:cNvPr>
          <p:cNvSpPr>
            <a:spLocks noGrp="1"/>
          </p:cNvSpPr>
          <p:nvPr>
            <p:ph type="body" sz="quarter" idx="37"/>
          </p:nvPr>
        </p:nvSpPr>
        <p:spPr>
          <a:xfrm>
            <a:off x="775319" y="3944160"/>
            <a:ext cx="7315200" cy="762000"/>
          </a:xfrm>
        </p:spPr>
        <p:txBody>
          <a:bodyPr lIns="91440" tIns="45720" rIns="91440" bIns="45720" anchor="t"/>
          <a:lstStyle/>
          <a:p>
            <a:r>
              <a:rPr lang="en-US" sz="3200">
                <a:latin typeface="Inter SemiBold"/>
                <a:cs typeface="Inter SemiBold"/>
              </a:rPr>
              <a:t>Interactive Tools for Teacher Recruitment</a:t>
            </a:r>
            <a:endParaRPr lang="en-US" sz="3200">
              <a:cs typeface="Inter SemiBold"/>
            </a:endParaRPr>
          </a:p>
        </p:txBody>
      </p:sp>
      <p:sp>
        <p:nvSpPr>
          <p:cNvPr id="7" name="Text Placeholder 6">
            <a:extLst>
              <a:ext uri="{FF2B5EF4-FFF2-40B4-BE49-F238E27FC236}">
                <a16:creationId xmlns:a16="http://schemas.microsoft.com/office/drawing/2014/main" id="{BBC9B94B-B21D-4E80-10EC-0471425516DC}"/>
              </a:ext>
            </a:extLst>
          </p:cNvPr>
          <p:cNvSpPr>
            <a:spLocks noGrp="1"/>
          </p:cNvSpPr>
          <p:nvPr>
            <p:ph type="body" sz="quarter" idx="38"/>
          </p:nvPr>
        </p:nvSpPr>
        <p:spPr>
          <a:xfrm>
            <a:off x="774699" y="5029200"/>
            <a:ext cx="7753983" cy="5036928"/>
          </a:xfrm>
        </p:spPr>
        <p:txBody>
          <a:bodyPr lIns="91440" tIns="45720" rIns="91440" bIns="45720" anchor="t"/>
          <a:lstStyle/>
          <a:p>
            <a:r>
              <a:rPr lang="en-US">
                <a:latin typeface="Inter"/>
                <a:ea typeface="Inter"/>
                <a:cs typeface="Inter"/>
              </a:rPr>
              <a:t>TeachMS.org is an unprecedented tool for prospective educators to find their path to the classroom using an interactive licensure tool and salary schedule.</a:t>
            </a:r>
          </a:p>
        </p:txBody>
      </p:sp>
      <p:pic>
        <p:nvPicPr>
          <p:cNvPr id="11" name="Picture Placeholder 10" descr="A screenshot of TeachMS.org">
            <a:extLst>
              <a:ext uri="{FF2B5EF4-FFF2-40B4-BE49-F238E27FC236}">
                <a16:creationId xmlns:a16="http://schemas.microsoft.com/office/drawing/2014/main" id="{2323942B-82A4-82E3-BA1B-0D8218EDE5DF}"/>
              </a:ext>
            </a:extLst>
          </p:cNvPr>
          <p:cNvPicPr>
            <a:picLocks noGrp="1" noChangeAspect="1"/>
          </p:cNvPicPr>
          <p:nvPr>
            <p:ph type="pic" sz="quarter" idx="39"/>
          </p:nvPr>
        </p:nvPicPr>
        <p:blipFill>
          <a:blip r:embed="rId3"/>
          <a:srcRect/>
          <a:stretch>
            <a:fillRect/>
          </a:stretch>
        </p:blipFill>
        <p:spPr>
          <a:xfrm>
            <a:off x="10244015" y="920974"/>
            <a:ext cx="13204936" cy="11785520"/>
          </a:xfrm>
          <a:prstGeom prst="rect">
            <a:avLst/>
          </a:prstGeom>
        </p:spPr>
      </p:pic>
      <p:sp>
        <p:nvSpPr>
          <p:cNvPr id="13" name="Rounded Rectangle 11">
            <a:extLst>
              <a:ext uri="{FF2B5EF4-FFF2-40B4-BE49-F238E27FC236}">
                <a16:creationId xmlns:a16="http://schemas.microsoft.com/office/drawing/2014/main" id="{1BEDDB2A-A2B6-C2A0-089E-F4445D1769EF}"/>
              </a:ext>
            </a:extLst>
          </p:cNvPr>
          <p:cNvSpPr/>
          <p:nvPr/>
        </p:nvSpPr>
        <p:spPr>
          <a:xfrm>
            <a:off x="656955" y="8378164"/>
            <a:ext cx="7035725" cy="856492"/>
          </a:xfrm>
          <a:prstGeom prst="roundRect">
            <a:avLst>
              <a:gd name="adj" fmla="val 50000"/>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Graphic 8" descr="Magnifying glass with solid fill">
            <a:extLst>
              <a:ext uri="{FF2B5EF4-FFF2-40B4-BE49-F238E27FC236}">
                <a16:creationId xmlns:a16="http://schemas.microsoft.com/office/drawing/2014/main" id="{CA5DD3C4-9304-A52C-0720-C08B8323E7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6563" y="8541634"/>
            <a:ext cx="577612" cy="577612"/>
          </a:xfrm>
          <a:prstGeom prst="rect">
            <a:avLst/>
          </a:prstGeom>
        </p:spPr>
      </p:pic>
      <p:sp>
        <p:nvSpPr>
          <p:cNvPr id="17" name="TextBox 16">
            <a:extLst>
              <a:ext uri="{FF2B5EF4-FFF2-40B4-BE49-F238E27FC236}">
                <a16:creationId xmlns:a16="http://schemas.microsoft.com/office/drawing/2014/main" id="{BCE5924A-14DD-9E26-294D-280E5C7FCE13}"/>
              </a:ext>
            </a:extLst>
          </p:cNvPr>
          <p:cNvSpPr txBox="1"/>
          <p:nvPr/>
        </p:nvSpPr>
        <p:spPr>
          <a:xfrm>
            <a:off x="1738375" y="8541634"/>
            <a:ext cx="5878271" cy="656980"/>
          </a:xfrm>
          <a:prstGeom prst="rect">
            <a:avLst/>
          </a:prstGeom>
          <a:noFill/>
        </p:spPr>
        <p:txBody>
          <a:bodyPr wrap="square" lIns="91440" tIns="45720" rIns="91440" bIns="45720" rtlCol="0" anchor="t">
            <a:spAutoFit/>
          </a:bodyPr>
          <a:lstStyle/>
          <a:p>
            <a:r>
              <a:rPr lang="en-US" sz="3600"/>
              <a:t>https://</a:t>
            </a:r>
            <a:r>
              <a:rPr lang="en-US" sz="3600">
                <a:ea typeface="+mn-lt"/>
                <a:cs typeface="+mn-lt"/>
              </a:rPr>
              <a:t>teachms.org/</a:t>
            </a:r>
          </a:p>
        </p:txBody>
      </p:sp>
      <p:pic>
        <p:nvPicPr>
          <p:cNvPr id="8" name="Picture 7" descr="A qr code on a white background&#10;&#10;AI-generated content may be incorrect.">
            <a:extLst>
              <a:ext uri="{FF2B5EF4-FFF2-40B4-BE49-F238E27FC236}">
                <a16:creationId xmlns:a16="http://schemas.microsoft.com/office/drawing/2014/main" id="{A70CE6FD-8CC4-6B53-1316-210C7425FE3C}"/>
              </a:ext>
            </a:extLst>
          </p:cNvPr>
          <p:cNvPicPr>
            <a:picLocks noChangeAspect="1"/>
          </p:cNvPicPr>
          <p:nvPr/>
        </p:nvPicPr>
        <p:blipFill>
          <a:blip r:embed="rId5"/>
          <a:stretch>
            <a:fillRect/>
          </a:stretch>
        </p:blipFill>
        <p:spPr>
          <a:xfrm>
            <a:off x="5107298" y="9729410"/>
            <a:ext cx="3426431" cy="3499855"/>
          </a:xfrm>
          <a:prstGeom prst="rect">
            <a:avLst/>
          </a:prstGeom>
        </p:spPr>
      </p:pic>
    </p:spTree>
    <p:extLst>
      <p:ext uri="{BB962C8B-B14F-4D97-AF65-F5344CB8AC3E}">
        <p14:creationId xmlns:p14="http://schemas.microsoft.com/office/powerpoint/2010/main" val="3606140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1FACB-E090-2DCE-C8D3-48605C4F88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0401F6-8340-7CDD-1F6D-0D2DEFFF42E3}"/>
              </a:ext>
            </a:extLst>
          </p:cNvPr>
          <p:cNvSpPr>
            <a:spLocks noGrp="1"/>
          </p:cNvSpPr>
          <p:nvPr>
            <p:ph type="sldNum" sz="quarter" idx="12"/>
          </p:nvPr>
        </p:nvSpPr>
        <p:spPr/>
        <p:txBody>
          <a:bodyPr/>
          <a:lstStyle/>
          <a:p>
            <a:fld id="{6B5221CC-B94D-CB49-8E47-D8FFAE5CCA40}" type="slidenum">
              <a:rPr lang="en-US" smtClean="0"/>
              <a:pPr/>
              <a:t>3</a:t>
            </a:fld>
            <a:endParaRPr lang="en-US"/>
          </a:p>
        </p:txBody>
      </p:sp>
      <p:sp>
        <p:nvSpPr>
          <p:cNvPr id="3" name="Text Placeholder 2">
            <a:extLst>
              <a:ext uri="{FF2B5EF4-FFF2-40B4-BE49-F238E27FC236}">
                <a16:creationId xmlns:a16="http://schemas.microsoft.com/office/drawing/2014/main" id="{DA2CC5A4-2325-599C-3CB0-5BA981D97CED}"/>
              </a:ext>
            </a:extLst>
          </p:cNvPr>
          <p:cNvSpPr>
            <a:spLocks noGrp="1"/>
          </p:cNvSpPr>
          <p:nvPr>
            <p:ph type="body" sz="quarter" idx="14"/>
          </p:nvPr>
        </p:nvSpPr>
        <p:spPr/>
        <p:txBody>
          <a:bodyPr/>
          <a:lstStyle/>
          <a:p>
            <a:r>
              <a:rPr lang="en-US"/>
              <a:t>Mississippi Department of Education</a:t>
            </a:r>
          </a:p>
        </p:txBody>
      </p:sp>
      <p:pic>
        <p:nvPicPr>
          <p:cNvPr id="6" name="Picture 5" descr="Graphic listing six strategic plan goals.&#10;&#10;1.Every child has access to a high-quality early childhood program and is prepared for kindergarten.&#10;2. Every student develops strong literacy and mathematics skills in all grades.&#10;3. Every student graduates prepared for success in college, career, or military service.&#10;4. Every school and district demonstrates strong academic outcomes and continuous improvement.&#10;5. Every school is fully staffed with qualified, effective teachers and leaders.&#10;6. All students attend schools and districts with safe, engaging, and supportive environments.">
            <a:extLst>
              <a:ext uri="{FF2B5EF4-FFF2-40B4-BE49-F238E27FC236}">
                <a16:creationId xmlns:a16="http://schemas.microsoft.com/office/drawing/2014/main" id="{C1BB47A0-595A-502D-6D74-9D178B335DBE}"/>
              </a:ext>
            </a:extLst>
          </p:cNvPr>
          <p:cNvPicPr>
            <a:picLocks noChangeAspect="1"/>
          </p:cNvPicPr>
          <p:nvPr/>
        </p:nvPicPr>
        <p:blipFill>
          <a:blip r:embed="rId3"/>
          <a:stretch>
            <a:fillRect/>
          </a:stretch>
        </p:blipFill>
        <p:spPr>
          <a:xfrm>
            <a:off x="1587" y="0"/>
            <a:ext cx="24385588" cy="13716893"/>
          </a:xfrm>
          <a:prstGeom prst="rect">
            <a:avLst/>
          </a:prstGeom>
        </p:spPr>
      </p:pic>
    </p:spTree>
    <p:extLst>
      <p:ext uri="{BB962C8B-B14F-4D97-AF65-F5344CB8AC3E}">
        <p14:creationId xmlns:p14="http://schemas.microsoft.com/office/powerpoint/2010/main" val="2261281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24BF3-7A9B-A6DF-E677-01B14A5945B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868C02-0FB3-ABEB-2D58-C718699F49EE}"/>
              </a:ext>
            </a:extLst>
          </p:cNvPr>
          <p:cNvSpPr>
            <a:spLocks noGrp="1"/>
          </p:cNvSpPr>
          <p:nvPr>
            <p:ph type="sldNum" sz="quarter" idx="12"/>
          </p:nvPr>
        </p:nvSpPr>
        <p:spPr/>
        <p:txBody>
          <a:bodyPr/>
          <a:lstStyle>
            <a:defPPr>
              <a:defRPr lang="en-US"/>
            </a:defPPr>
            <a:lvl1pPr marL="0" algn="l" defTabSz="228508" rtl="0" eaLnBrk="1" latinLnBrk="0" hangingPunct="1">
              <a:defRPr sz="900" kern="1200">
                <a:solidFill>
                  <a:schemeClr val="tx1"/>
                </a:solidFill>
                <a:latin typeface="+mn-lt"/>
                <a:ea typeface="+mn-ea"/>
                <a:cs typeface="+mn-cs"/>
              </a:defRPr>
            </a:lvl1pPr>
            <a:lvl2pPr marL="228508" algn="l" defTabSz="228508" rtl="0" eaLnBrk="1" latinLnBrk="0" hangingPunct="1">
              <a:defRPr sz="900" kern="1200">
                <a:solidFill>
                  <a:schemeClr val="tx1"/>
                </a:solidFill>
                <a:latin typeface="+mn-lt"/>
                <a:ea typeface="+mn-ea"/>
                <a:cs typeface="+mn-cs"/>
              </a:defRPr>
            </a:lvl2pPr>
            <a:lvl3pPr marL="457018" algn="l" defTabSz="228508" rtl="0" eaLnBrk="1" latinLnBrk="0" hangingPunct="1">
              <a:defRPr sz="900" kern="1200">
                <a:solidFill>
                  <a:schemeClr val="tx1"/>
                </a:solidFill>
                <a:latin typeface="+mn-lt"/>
                <a:ea typeface="+mn-ea"/>
                <a:cs typeface="+mn-cs"/>
              </a:defRPr>
            </a:lvl3pPr>
            <a:lvl4pPr marL="685526" algn="l" defTabSz="228508" rtl="0" eaLnBrk="1" latinLnBrk="0" hangingPunct="1">
              <a:defRPr sz="900" kern="1200">
                <a:solidFill>
                  <a:schemeClr val="tx1"/>
                </a:solidFill>
                <a:latin typeface="+mn-lt"/>
                <a:ea typeface="+mn-ea"/>
                <a:cs typeface="+mn-cs"/>
              </a:defRPr>
            </a:lvl4pPr>
            <a:lvl5pPr marL="914034" algn="l" defTabSz="228508" rtl="0" eaLnBrk="1" latinLnBrk="0" hangingPunct="1">
              <a:defRPr sz="900" kern="1200">
                <a:solidFill>
                  <a:schemeClr val="tx1"/>
                </a:solidFill>
                <a:latin typeface="+mn-lt"/>
                <a:ea typeface="+mn-ea"/>
                <a:cs typeface="+mn-cs"/>
              </a:defRPr>
            </a:lvl5pPr>
            <a:lvl6pPr marL="1142542" algn="l" defTabSz="228508" rtl="0" eaLnBrk="1" latinLnBrk="0" hangingPunct="1">
              <a:defRPr sz="900" kern="1200">
                <a:solidFill>
                  <a:schemeClr val="tx1"/>
                </a:solidFill>
                <a:latin typeface="+mn-lt"/>
                <a:ea typeface="+mn-ea"/>
                <a:cs typeface="+mn-cs"/>
              </a:defRPr>
            </a:lvl6pPr>
            <a:lvl7pPr marL="1371052" algn="l" defTabSz="228508" rtl="0" eaLnBrk="1" latinLnBrk="0" hangingPunct="1">
              <a:defRPr sz="900" kern="1200">
                <a:solidFill>
                  <a:schemeClr val="tx1"/>
                </a:solidFill>
                <a:latin typeface="+mn-lt"/>
                <a:ea typeface="+mn-ea"/>
                <a:cs typeface="+mn-cs"/>
              </a:defRPr>
            </a:lvl7pPr>
            <a:lvl8pPr marL="1599560" algn="l" defTabSz="228508" rtl="0" eaLnBrk="1" latinLnBrk="0" hangingPunct="1">
              <a:defRPr sz="900" kern="1200">
                <a:solidFill>
                  <a:schemeClr val="tx1"/>
                </a:solidFill>
                <a:latin typeface="+mn-lt"/>
                <a:ea typeface="+mn-ea"/>
                <a:cs typeface="+mn-cs"/>
              </a:defRPr>
            </a:lvl8pPr>
            <a:lvl9pPr marL="1828068" algn="l" defTabSz="228508" rtl="0" eaLnBrk="1" latinLnBrk="0" hangingPunct="1">
              <a:defRPr sz="900" kern="1200">
                <a:solidFill>
                  <a:schemeClr val="tx1"/>
                </a:solidFill>
                <a:latin typeface="+mn-lt"/>
                <a:ea typeface="+mn-ea"/>
                <a:cs typeface="+mn-cs"/>
              </a:defRPr>
            </a:lvl9pPr>
          </a:lstStyle>
          <a:p>
            <a:fld id="{6899AD9C-BC6D-4543-98BA-68FA61197FDE}" type="slidenum">
              <a:rPr lang="en-US" smtClean="0"/>
              <a:pPr/>
              <a:t>4</a:t>
            </a:fld>
            <a:endParaRPr lang="en-US"/>
          </a:p>
        </p:txBody>
      </p:sp>
      <p:sp>
        <p:nvSpPr>
          <p:cNvPr id="3" name="Text Placeholder 2">
            <a:extLst>
              <a:ext uri="{FF2B5EF4-FFF2-40B4-BE49-F238E27FC236}">
                <a16:creationId xmlns:a16="http://schemas.microsoft.com/office/drawing/2014/main" id="{89DF02BB-6518-ABDE-0C03-A142297A6399}"/>
              </a:ext>
            </a:extLst>
          </p:cNvPr>
          <p:cNvSpPr>
            <a:spLocks noGrp="1"/>
          </p:cNvSpPr>
          <p:nvPr>
            <p:ph type="body" sz="quarter" idx="14"/>
          </p:nvPr>
        </p:nvSpPr>
        <p:spPr/>
        <p:txBody>
          <a:bodyPr/>
          <a:lstStyle>
            <a:defPPr>
              <a:defRPr lang="en-US"/>
            </a:defPPr>
            <a:lvl1pPr marL="0" algn="l" defTabSz="228554" rtl="0" eaLnBrk="1" latinLnBrk="0" hangingPunct="1">
              <a:defRPr sz="900" kern="1200">
                <a:solidFill>
                  <a:schemeClr val="tx1"/>
                </a:solidFill>
                <a:latin typeface="+mn-lt"/>
                <a:ea typeface="+mn-ea"/>
                <a:cs typeface="+mn-cs"/>
              </a:defRPr>
            </a:lvl1pPr>
            <a:lvl2pPr marL="228554" algn="l" defTabSz="228554" rtl="0" eaLnBrk="1" latinLnBrk="0" hangingPunct="1">
              <a:defRPr sz="900" kern="1200">
                <a:solidFill>
                  <a:schemeClr val="tx1"/>
                </a:solidFill>
                <a:latin typeface="+mn-lt"/>
                <a:ea typeface="+mn-ea"/>
                <a:cs typeface="+mn-cs"/>
              </a:defRPr>
            </a:lvl2pPr>
            <a:lvl3pPr marL="457109" algn="l" defTabSz="228554" rtl="0" eaLnBrk="1" latinLnBrk="0" hangingPunct="1">
              <a:defRPr sz="900" kern="1200">
                <a:solidFill>
                  <a:schemeClr val="tx1"/>
                </a:solidFill>
                <a:latin typeface="+mn-lt"/>
                <a:ea typeface="+mn-ea"/>
                <a:cs typeface="+mn-cs"/>
              </a:defRPr>
            </a:lvl3pPr>
            <a:lvl4pPr marL="685663" algn="l" defTabSz="228554" rtl="0" eaLnBrk="1" latinLnBrk="0" hangingPunct="1">
              <a:defRPr sz="900" kern="1200">
                <a:solidFill>
                  <a:schemeClr val="tx1"/>
                </a:solidFill>
                <a:latin typeface="+mn-lt"/>
                <a:ea typeface="+mn-ea"/>
                <a:cs typeface="+mn-cs"/>
              </a:defRPr>
            </a:lvl4pPr>
            <a:lvl5pPr marL="914217" algn="l" defTabSz="228554" rtl="0" eaLnBrk="1" latinLnBrk="0" hangingPunct="1">
              <a:defRPr sz="900" kern="1200">
                <a:solidFill>
                  <a:schemeClr val="tx1"/>
                </a:solidFill>
                <a:latin typeface="+mn-lt"/>
                <a:ea typeface="+mn-ea"/>
                <a:cs typeface="+mn-cs"/>
              </a:defRPr>
            </a:lvl5pPr>
            <a:lvl6pPr marL="1142771" algn="l" defTabSz="228554" rtl="0" eaLnBrk="1" latinLnBrk="0" hangingPunct="1">
              <a:defRPr sz="900" kern="1200">
                <a:solidFill>
                  <a:schemeClr val="tx1"/>
                </a:solidFill>
                <a:latin typeface="+mn-lt"/>
                <a:ea typeface="+mn-ea"/>
                <a:cs typeface="+mn-cs"/>
              </a:defRPr>
            </a:lvl6pPr>
            <a:lvl7pPr marL="1371326" algn="l" defTabSz="228554" rtl="0" eaLnBrk="1" latinLnBrk="0" hangingPunct="1">
              <a:defRPr sz="900" kern="1200">
                <a:solidFill>
                  <a:schemeClr val="tx1"/>
                </a:solidFill>
                <a:latin typeface="+mn-lt"/>
                <a:ea typeface="+mn-ea"/>
                <a:cs typeface="+mn-cs"/>
              </a:defRPr>
            </a:lvl7pPr>
            <a:lvl8pPr marL="1599880" algn="l" defTabSz="228554" rtl="0" eaLnBrk="1" latinLnBrk="0" hangingPunct="1">
              <a:defRPr sz="900" kern="1200">
                <a:solidFill>
                  <a:schemeClr val="tx1"/>
                </a:solidFill>
                <a:latin typeface="+mn-lt"/>
                <a:ea typeface="+mn-ea"/>
                <a:cs typeface="+mn-cs"/>
              </a:defRPr>
            </a:lvl8pPr>
            <a:lvl9pPr marL="1828434" algn="l" defTabSz="228554" rtl="0" eaLnBrk="1" latinLnBrk="0" hangingPunct="1">
              <a:defRPr sz="900" kern="1200">
                <a:solidFill>
                  <a:schemeClr val="tx1"/>
                </a:solidFill>
                <a:latin typeface="+mn-lt"/>
                <a:ea typeface="+mn-ea"/>
                <a:cs typeface="+mn-cs"/>
              </a:defRPr>
            </a:lvl9pPr>
          </a:lstStyle>
          <a:p>
            <a:r>
              <a:rPr lang="en-US"/>
              <a:t>Leadership Development</a:t>
            </a:r>
          </a:p>
        </p:txBody>
      </p:sp>
      <p:sp>
        <p:nvSpPr>
          <p:cNvPr id="4" name="Text Placeholder 3">
            <a:extLst>
              <a:ext uri="{FF2B5EF4-FFF2-40B4-BE49-F238E27FC236}">
                <a16:creationId xmlns:a16="http://schemas.microsoft.com/office/drawing/2014/main" id="{DC855D89-BB7C-02C4-E3A6-CF4905B24B10}"/>
              </a:ext>
            </a:extLst>
          </p:cNvPr>
          <p:cNvSpPr>
            <a:spLocks noGrp="1"/>
          </p:cNvSpPr>
          <p:nvPr>
            <p:ph type="body" sz="quarter" idx="20"/>
          </p:nvPr>
        </p:nvSpPr>
        <p:spPr/>
        <p:txBody>
          <a:bodyPr/>
          <a:lstStyle>
            <a:defPPr>
              <a:defRPr lang="en-US"/>
            </a:defPPr>
            <a:lvl1pPr marL="0" algn="l" defTabSz="228554" rtl="0" eaLnBrk="1" latinLnBrk="0" hangingPunct="1">
              <a:defRPr sz="900" kern="1200">
                <a:solidFill>
                  <a:schemeClr val="tx1"/>
                </a:solidFill>
                <a:latin typeface="+mn-lt"/>
                <a:ea typeface="+mn-ea"/>
                <a:cs typeface="+mn-cs"/>
              </a:defRPr>
            </a:lvl1pPr>
            <a:lvl2pPr marL="228554" algn="l" defTabSz="228554" rtl="0" eaLnBrk="1" latinLnBrk="0" hangingPunct="1">
              <a:defRPr sz="900" kern="1200">
                <a:solidFill>
                  <a:schemeClr val="tx1"/>
                </a:solidFill>
                <a:latin typeface="+mn-lt"/>
                <a:ea typeface="+mn-ea"/>
                <a:cs typeface="+mn-cs"/>
              </a:defRPr>
            </a:lvl2pPr>
            <a:lvl3pPr marL="457109" algn="l" defTabSz="228554" rtl="0" eaLnBrk="1" latinLnBrk="0" hangingPunct="1">
              <a:defRPr sz="900" kern="1200">
                <a:solidFill>
                  <a:schemeClr val="tx1"/>
                </a:solidFill>
                <a:latin typeface="+mn-lt"/>
                <a:ea typeface="+mn-ea"/>
                <a:cs typeface="+mn-cs"/>
              </a:defRPr>
            </a:lvl3pPr>
            <a:lvl4pPr marL="685663" algn="l" defTabSz="228554" rtl="0" eaLnBrk="1" latinLnBrk="0" hangingPunct="1">
              <a:defRPr sz="900" kern="1200">
                <a:solidFill>
                  <a:schemeClr val="tx1"/>
                </a:solidFill>
                <a:latin typeface="+mn-lt"/>
                <a:ea typeface="+mn-ea"/>
                <a:cs typeface="+mn-cs"/>
              </a:defRPr>
            </a:lvl4pPr>
            <a:lvl5pPr marL="914217" algn="l" defTabSz="228554" rtl="0" eaLnBrk="1" latinLnBrk="0" hangingPunct="1">
              <a:defRPr sz="900" kern="1200">
                <a:solidFill>
                  <a:schemeClr val="tx1"/>
                </a:solidFill>
                <a:latin typeface="+mn-lt"/>
                <a:ea typeface="+mn-ea"/>
                <a:cs typeface="+mn-cs"/>
              </a:defRPr>
            </a:lvl5pPr>
            <a:lvl6pPr marL="1142771" algn="l" defTabSz="228554" rtl="0" eaLnBrk="1" latinLnBrk="0" hangingPunct="1">
              <a:defRPr sz="900" kern="1200">
                <a:solidFill>
                  <a:schemeClr val="tx1"/>
                </a:solidFill>
                <a:latin typeface="+mn-lt"/>
                <a:ea typeface="+mn-ea"/>
                <a:cs typeface="+mn-cs"/>
              </a:defRPr>
            </a:lvl6pPr>
            <a:lvl7pPr marL="1371326" algn="l" defTabSz="228554" rtl="0" eaLnBrk="1" latinLnBrk="0" hangingPunct="1">
              <a:defRPr sz="900" kern="1200">
                <a:solidFill>
                  <a:schemeClr val="tx1"/>
                </a:solidFill>
                <a:latin typeface="+mn-lt"/>
                <a:ea typeface="+mn-ea"/>
                <a:cs typeface="+mn-cs"/>
              </a:defRPr>
            </a:lvl7pPr>
            <a:lvl8pPr marL="1599880" algn="l" defTabSz="228554" rtl="0" eaLnBrk="1" latinLnBrk="0" hangingPunct="1">
              <a:defRPr sz="900" kern="1200">
                <a:solidFill>
                  <a:schemeClr val="tx1"/>
                </a:solidFill>
                <a:latin typeface="+mn-lt"/>
                <a:ea typeface="+mn-ea"/>
                <a:cs typeface="+mn-cs"/>
              </a:defRPr>
            </a:lvl8pPr>
            <a:lvl9pPr marL="1828434" algn="l" defTabSz="228554" rtl="0" eaLnBrk="1" latinLnBrk="0" hangingPunct="1">
              <a:defRPr sz="900" kern="1200">
                <a:solidFill>
                  <a:schemeClr val="tx1"/>
                </a:solidFill>
                <a:latin typeface="+mn-lt"/>
                <a:ea typeface="+mn-ea"/>
                <a:cs typeface="+mn-cs"/>
              </a:defRPr>
            </a:lvl9pPr>
          </a:lstStyle>
          <a:p>
            <a:r>
              <a:rPr lang="en-US"/>
              <a:t>Leadership Development</a:t>
            </a:r>
          </a:p>
        </p:txBody>
      </p:sp>
      <p:sp>
        <p:nvSpPr>
          <p:cNvPr id="5" name="Text Placeholder 4">
            <a:extLst>
              <a:ext uri="{FF2B5EF4-FFF2-40B4-BE49-F238E27FC236}">
                <a16:creationId xmlns:a16="http://schemas.microsoft.com/office/drawing/2014/main" id="{75028A66-53AF-502F-2845-107945DEC021}"/>
              </a:ext>
            </a:extLst>
          </p:cNvPr>
          <p:cNvSpPr>
            <a:spLocks noGrp="1"/>
          </p:cNvSpPr>
          <p:nvPr>
            <p:ph type="body" sz="quarter" idx="34"/>
          </p:nvPr>
        </p:nvSpPr>
        <p:spPr/>
        <p:txBody>
          <a:bodyPr/>
          <a:lstStyle>
            <a:defPPr>
              <a:defRPr lang="en-US"/>
            </a:defPPr>
            <a:lvl1pPr marL="0" algn="l" defTabSz="228554" rtl="0" eaLnBrk="1" latinLnBrk="0" hangingPunct="1">
              <a:defRPr sz="900" kern="1200">
                <a:solidFill>
                  <a:schemeClr val="tx1"/>
                </a:solidFill>
                <a:latin typeface="+mn-lt"/>
                <a:ea typeface="+mn-ea"/>
                <a:cs typeface="+mn-cs"/>
              </a:defRPr>
            </a:lvl1pPr>
            <a:lvl2pPr marL="228554" algn="l" defTabSz="228554" rtl="0" eaLnBrk="1" latinLnBrk="0" hangingPunct="1">
              <a:defRPr sz="900" kern="1200">
                <a:solidFill>
                  <a:schemeClr val="tx1"/>
                </a:solidFill>
                <a:latin typeface="+mn-lt"/>
                <a:ea typeface="+mn-ea"/>
                <a:cs typeface="+mn-cs"/>
              </a:defRPr>
            </a:lvl2pPr>
            <a:lvl3pPr marL="457109" algn="l" defTabSz="228554" rtl="0" eaLnBrk="1" latinLnBrk="0" hangingPunct="1">
              <a:defRPr sz="900" kern="1200">
                <a:solidFill>
                  <a:schemeClr val="tx1"/>
                </a:solidFill>
                <a:latin typeface="+mn-lt"/>
                <a:ea typeface="+mn-ea"/>
                <a:cs typeface="+mn-cs"/>
              </a:defRPr>
            </a:lvl3pPr>
            <a:lvl4pPr marL="685663" algn="l" defTabSz="228554" rtl="0" eaLnBrk="1" latinLnBrk="0" hangingPunct="1">
              <a:defRPr sz="900" kern="1200">
                <a:solidFill>
                  <a:schemeClr val="tx1"/>
                </a:solidFill>
                <a:latin typeface="+mn-lt"/>
                <a:ea typeface="+mn-ea"/>
                <a:cs typeface="+mn-cs"/>
              </a:defRPr>
            </a:lvl4pPr>
            <a:lvl5pPr marL="914217" algn="l" defTabSz="228554" rtl="0" eaLnBrk="1" latinLnBrk="0" hangingPunct="1">
              <a:defRPr sz="900" kern="1200">
                <a:solidFill>
                  <a:schemeClr val="tx1"/>
                </a:solidFill>
                <a:latin typeface="+mn-lt"/>
                <a:ea typeface="+mn-ea"/>
                <a:cs typeface="+mn-cs"/>
              </a:defRPr>
            </a:lvl5pPr>
            <a:lvl6pPr marL="1142771" algn="l" defTabSz="228554" rtl="0" eaLnBrk="1" latinLnBrk="0" hangingPunct="1">
              <a:defRPr sz="900" kern="1200">
                <a:solidFill>
                  <a:schemeClr val="tx1"/>
                </a:solidFill>
                <a:latin typeface="+mn-lt"/>
                <a:ea typeface="+mn-ea"/>
                <a:cs typeface="+mn-cs"/>
              </a:defRPr>
            </a:lvl6pPr>
            <a:lvl7pPr marL="1371326" algn="l" defTabSz="228554" rtl="0" eaLnBrk="1" latinLnBrk="0" hangingPunct="1">
              <a:defRPr sz="900" kern="1200">
                <a:solidFill>
                  <a:schemeClr val="tx1"/>
                </a:solidFill>
                <a:latin typeface="+mn-lt"/>
                <a:ea typeface="+mn-ea"/>
                <a:cs typeface="+mn-cs"/>
              </a:defRPr>
            </a:lvl7pPr>
            <a:lvl8pPr marL="1599880" algn="l" defTabSz="228554" rtl="0" eaLnBrk="1" latinLnBrk="0" hangingPunct="1">
              <a:defRPr sz="900" kern="1200">
                <a:solidFill>
                  <a:schemeClr val="tx1"/>
                </a:solidFill>
                <a:latin typeface="+mn-lt"/>
                <a:ea typeface="+mn-ea"/>
                <a:cs typeface="+mn-cs"/>
              </a:defRPr>
            </a:lvl8pPr>
            <a:lvl9pPr marL="1828434" algn="l" defTabSz="228554" rtl="0" eaLnBrk="1" latinLnBrk="0" hangingPunct="1">
              <a:defRPr sz="900" kern="1200">
                <a:solidFill>
                  <a:schemeClr val="tx1"/>
                </a:solidFill>
                <a:latin typeface="+mn-lt"/>
                <a:ea typeface="+mn-ea"/>
                <a:cs typeface="+mn-cs"/>
              </a:defRPr>
            </a:lvl9pPr>
          </a:lstStyle>
          <a:p>
            <a:endParaRPr lang="en-US"/>
          </a:p>
        </p:txBody>
      </p:sp>
      <p:pic>
        <p:nvPicPr>
          <p:cNvPr id="15" name="Picture 14">
            <a:extLst>
              <a:ext uri="{FF2B5EF4-FFF2-40B4-BE49-F238E27FC236}">
                <a16:creationId xmlns:a16="http://schemas.microsoft.com/office/drawing/2014/main" id="{0D655D15-DD7D-3AAA-24A3-9D0B1B5D5869}"/>
              </a:ext>
            </a:extLst>
          </p:cNvPr>
          <p:cNvPicPr>
            <a:picLocks noChangeAspect="1"/>
          </p:cNvPicPr>
          <p:nvPr/>
        </p:nvPicPr>
        <p:blipFill>
          <a:blip r:embed="rId3"/>
          <a:stretch>
            <a:fillRect/>
          </a:stretch>
        </p:blipFill>
        <p:spPr>
          <a:xfrm>
            <a:off x="3176" y="895"/>
            <a:ext cx="24380826" cy="13714214"/>
          </a:xfrm>
          <a:prstGeom prst="rect">
            <a:avLst/>
          </a:prstGeom>
        </p:spPr>
      </p:pic>
    </p:spTree>
    <p:extLst>
      <p:ext uri="{BB962C8B-B14F-4D97-AF65-F5344CB8AC3E}">
        <p14:creationId xmlns:p14="http://schemas.microsoft.com/office/powerpoint/2010/main" val="3563096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8CD0A-5F61-926B-83A3-B860F8D7D3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8D10DD-2DE9-D4A3-409D-361A46D91515}"/>
              </a:ext>
            </a:extLst>
          </p:cNvPr>
          <p:cNvSpPr>
            <a:spLocks noGrp="1"/>
          </p:cNvSpPr>
          <p:nvPr>
            <p:ph type="body" sz="quarter" idx="13"/>
          </p:nvPr>
        </p:nvSpPr>
        <p:spPr>
          <a:xfrm>
            <a:off x="775319" y="4411330"/>
            <a:ext cx="20298411" cy="2924910"/>
          </a:xfrm>
        </p:spPr>
        <p:txBody>
          <a:bodyPr lIns="91440" tIns="45720" rIns="91440" bIns="45720" anchor="t"/>
          <a:lstStyle/>
          <a:p>
            <a:pPr>
              <a:lnSpc>
                <a:spcPct val="100000"/>
              </a:lnSpc>
            </a:pPr>
            <a:r>
              <a:rPr lang="en-US">
                <a:latin typeface="Inter"/>
                <a:ea typeface="Inter"/>
                <a:cs typeface="Inter"/>
              </a:rPr>
              <a:t>Mississippi Superintendent Institute (MSI)</a:t>
            </a:r>
            <a:endParaRPr lang="en-US"/>
          </a:p>
        </p:txBody>
      </p:sp>
      <p:sp>
        <p:nvSpPr>
          <p:cNvPr id="3" name="Slide Number Placeholder 2">
            <a:extLst>
              <a:ext uri="{FF2B5EF4-FFF2-40B4-BE49-F238E27FC236}">
                <a16:creationId xmlns:a16="http://schemas.microsoft.com/office/drawing/2014/main" id="{0655F54F-2948-66E7-CF96-89DC14AA6122}"/>
              </a:ext>
            </a:extLst>
          </p:cNvPr>
          <p:cNvSpPr>
            <a:spLocks noGrp="1"/>
          </p:cNvSpPr>
          <p:nvPr>
            <p:ph type="sldNum" sz="quarter" idx="12"/>
          </p:nvPr>
        </p:nvSpPr>
        <p:spPr/>
        <p:txBody>
          <a:bodyPr/>
          <a:lstStyle/>
          <a:p>
            <a:fld id="{66530B07-1DD5-8D47-8742-783059946D17}" type="slidenum">
              <a:rPr lang="en-US" smtClean="0"/>
              <a:pPr/>
              <a:t>5</a:t>
            </a:fld>
            <a:endParaRPr lang="en-US"/>
          </a:p>
        </p:txBody>
      </p:sp>
    </p:spTree>
    <p:extLst>
      <p:ext uri="{BB962C8B-B14F-4D97-AF65-F5344CB8AC3E}">
        <p14:creationId xmlns:p14="http://schemas.microsoft.com/office/powerpoint/2010/main" val="61646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9" name="Google Shape;699;p65"/>
          <p:cNvSpPr/>
          <p:nvPr/>
        </p:nvSpPr>
        <p:spPr>
          <a:xfrm>
            <a:off x="926283" y="5794393"/>
            <a:ext cx="18845649" cy="2093432"/>
          </a:xfrm>
          <a:prstGeom prst="rightArrow">
            <a:avLst>
              <a:gd name="adj1" fmla="val 50000"/>
              <a:gd name="adj2" fmla="val 50000"/>
            </a:avLst>
          </a:prstGeom>
          <a:solidFill>
            <a:srgbClr val="D8D8D8"/>
          </a:solidFill>
          <a:ln w="25400" cap="flat" cmpd="sng">
            <a:solidFill>
              <a:srgbClr val="F2F2F2"/>
            </a:solidFill>
            <a:prstDash val="solid"/>
            <a:round/>
            <a:headEnd type="none" w="sm" len="sm"/>
            <a:tailEnd type="none" w="sm" len="sm"/>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000000"/>
              </a:solidFill>
              <a:latin typeface="Inter" panose="020B0604020202020204" charset="0"/>
              <a:ea typeface="Inter" panose="020B0604020202020204" charset="0"/>
              <a:cs typeface="Inter" panose="020B0604020202020204" charset="0"/>
              <a:sym typeface="Calibri"/>
            </a:endParaRPr>
          </a:p>
        </p:txBody>
      </p:sp>
      <p:sp>
        <p:nvSpPr>
          <p:cNvPr id="24" name="Google Shape;708;p65">
            <a:extLst>
              <a:ext uri="{FF2B5EF4-FFF2-40B4-BE49-F238E27FC236}">
                <a16:creationId xmlns:a16="http://schemas.microsoft.com/office/drawing/2014/main" id="{F00FCB73-B939-6923-8211-9ACAF290931D}"/>
              </a:ext>
            </a:extLst>
          </p:cNvPr>
          <p:cNvSpPr/>
          <p:nvPr/>
        </p:nvSpPr>
        <p:spPr>
          <a:xfrm>
            <a:off x="15904053" y="5672437"/>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21" name="Google Shape;708;p65">
            <a:extLst>
              <a:ext uri="{FF2B5EF4-FFF2-40B4-BE49-F238E27FC236}">
                <a16:creationId xmlns:a16="http://schemas.microsoft.com/office/drawing/2014/main" id="{B8B38B0A-A7B7-A1E5-64C0-83D2275518A2}"/>
              </a:ext>
            </a:extLst>
          </p:cNvPr>
          <p:cNvSpPr/>
          <p:nvPr/>
        </p:nvSpPr>
        <p:spPr>
          <a:xfrm>
            <a:off x="8438018" y="5781115"/>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18" name="Google Shape;708;p65">
            <a:extLst>
              <a:ext uri="{FF2B5EF4-FFF2-40B4-BE49-F238E27FC236}">
                <a16:creationId xmlns:a16="http://schemas.microsoft.com/office/drawing/2014/main" id="{8714128D-B7BF-CBBD-AB4E-C0105B4C91C9}"/>
              </a:ext>
            </a:extLst>
          </p:cNvPr>
          <p:cNvSpPr/>
          <p:nvPr/>
        </p:nvSpPr>
        <p:spPr>
          <a:xfrm>
            <a:off x="5306436" y="5765917"/>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13" name="Rectangle: Rounded Corners 12">
            <a:extLst>
              <a:ext uri="{FF2B5EF4-FFF2-40B4-BE49-F238E27FC236}">
                <a16:creationId xmlns:a16="http://schemas.microsoft.com/office/drawing/2014/main" id="{D143F116-6F55-61C2-47BC-8D4BA2D9D8F8}"/>
              </a:ext>
            </a:extLst>
          </p:cNvPr>
          <p:cNvSpPr/>
          <p:nvPr/>
        </p:nvSpPr>
        <p:spPr>
          <a:xfrm>
            <a:off x="4564213" y="8705482"/>
            <a:ext cx="13386682" cy="3729525"/>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12" name="Rectangle: Rounded Corners 11">
            <a:extLst>
              <a:ext uri="{FF2B5EF4-FFF2-40B4-BE49-F238E27FC236}">
                <a16:creationId xmlns:a16="http://schemas.microsoft.com/office/drawing/2014/main" id="{D032DA48-E2F5-C431-3B00-AEE3BBC335B6}"/>
              </a:ext>
            </a:extLst>
          </p:cNvPr>
          <p:cNvSpPr/>
          <p:nvPr/>
        </p:nvSpPr>
        <p:spPr>
          <a:xfrm>
            <a:off x="19223770" y="8461587"/>
            <a:ext cx="4188651" cy="2093432"/>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5" name="Rectangle: Rounded Corners 4">
            <a:extLst>
              <a:ext uri="{FF2B5EF4-FFF2-40B4-BE49-F238E27FC236}">
                <a16:creationId xmlns:a16="http://schemas.microsoft.com/office/drawing/2014/main" id="{317C8ED9-E666-A25D-18D5-2DFBC9520956}"/>
              </a:ext>
            </a:extLst>
          </p:cNvPr>
          <p:cNvSpPr/>
          <p:nvPr/>
        </p:nvSpPr>
        <p:spPr>
          <a:xfrm>
            <a:off x="8506410" y="3182824"/>
            <a:ext cx="9495591" cy="2121535"/>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4" name="Rectangle: Rounded Corners 3">
            <a:extLst>
              <a:ext uri="{FF2B5EF4-FFF2-40B4-BE49-F238E27FC236}">
                <a16:creationId xmlns:a16="http://schemas.microsoft.com/office/drawing/2014/main" id="{B12BE03A-8DBC-0018-2344-4F905EF26727}"/>
              </a:ext>
            </a:extLst>
          </p:cNvPr>
          <p:cNvSpPr/>
          <p:nvPr/>
        </p:nvSpPr>
        <p:spPr>
          <a:xfrm>
            <a:off x="926282" y="3186886"/>
            <a:ext cx="6381455" cy="2124922"/>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697" name="Google Shape;697;p65"/>
          <p:cNvSpPr txBox="1">
            <a:spLocks noGrp="1"/>
          </p:cNvSpPr>
          <p:nvPr>
            <p:ph type="title" idx="4294967295"/>
          </p:nvPr>
        </p:nvSpPr>
        <p:spPr>
          <a:xfrm>
            <a:off x="530058" y="738580"/>
            <a:ext cx="21212175" cy="760412"/>
          </a:xfrm>
          <a:prstGeom prst="rect">
            <a:avLst/>
          </a:prstGeom>
          <a:noFill/>
          <a:ln>
            <a:noFill/>
          </a:ln>
        </p:spPr>
        <p:txBody>
          <a:bodyPr spcFirstLastPara="1" vert="horz" wrap="square" lIns="182850" tIns="91400" rIns="182850" bIns="91400" rtlCol="0" anchor="ctr" anchorCtr="0">
            <a:noAutofit/>
          </a:bodyPr>
          <a:lstStyle/>
          <a:p>
            <a:pPr>
              <a:spcBef>
                <a:spcPts val="0"/>
              </a:spcBef>
              <a:buClr>
                <a:srgbClr val="003B71"/>
              </a:buClr>
              <a:buSzPts val="2400"/>
            </a:pPr>
            <a:r>
              <a:rPr lang="en-US" sz="5400" b="1">
                <a:latin typeface="Inter" panose="020B0604020202020204" charset="0"/>
                <a:ea typeface="Inter" panose="020B0604020202020204" charset="0"/>
                <a:cs typeface="Inter" panose="020B0604020202020204" charset="0"/>
              </a:rPr>
              <a:t>Mississippi Superintendent Institute (MSI)</a:t>
            </a:r>
          </a:p>
        </p:txBody>
      </p:sp>
      <p:sp>
        <p:nvSpPr>
          <p:cNvPr id="706" name="Google Shape;706;p65"/>
          <p:cNvSpPr txBox="1"/>
          <p:nvPr/>
        </p:nvSpPr>
        <p:spPr>
          <a:xfrm>
            <a:off x="1138022" y="3668839"/>
            <a:ext cx="5957973" cy="1226334"/>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000000"/>
              </a:buClr>
              <a:buSzPts val="1800"/>
              <a:defRPr/>
            </a:pPr>
            <a:r>
              <a:rPr lang="en-US" sz="3600" b="1">
                <a:solidFill>
                  <a:srgbClr val="000000"/>
                </a:solidFill>
                <a:latin typeface="Inter" panose="020B0604020202020204" charset="0"/>
                <a:ea typeface="Inter" panose="020B0604020202020204" charset="0"/>
                <a:cs typeface="Inter" panose="020B0604020202020204" charset="0"/>
                <a:sym typeface="Arial"/>
              </a:rPr>
              <a:t>Phase I: Surviving</a:t>
            </a:r>
          </a:p>
          <a:p>
            <a:pPr algn="ctr" defTabSz="1828800">
              <a:lnSpc>
                <a:spcPct val="90000"/>
              </a:lnSpc>
              <a:buClr>
                <a:srgbClr val="000000"/>
              </a:buClr>
              <a:buSzPts val="1800"/>
              <a:defRPr/>
            </a:pPr>
            <a:r>
              <a:rPr lang="en-US" sz="3600">
                <a:solidFill>
                  <a:srgbClr val="000000"/>
                </a:solidFill>
                <a:latin typeface="Inter" panose="020B0604020202020204" charset="0"/>
                <a:ea typeface="Inter" panose="020B0604020202020204" charset="0"/>
                <a:cs typeface="Inter" panose="020B0604020202020204" charset="0"/>
                <a:sym typeface="Arial"/>
              </a:rPr>
              <a:t>MASS Network Training</a:t>
            </a:r>
            <a:endParaRPr sz="3600">
              <a:solidFill>
                <a:srgbClr val="000000"/>
              </a:solidFill>
              <a:latin typeface="Inter" panose="020B0604020202020204" charset="0"/>
              <a:ea typeface="Inter" panose="020B0604020202020204" charset="0"/>
              <a:cs typeface="Inter" panose="020B0604020202020204" charset="0"/>
              <a:sym typeface="Arial"/>
            </a:endParaRPr>
          </a:p>
        </p:txBody>
      </p:sp>
      <p:grpSp>
        <p:nvGrpSpPr>
          <p:cNvPr id="707" name="Google Shape;707;p65"/>
          <p:cNvGrpSpPr/>
          <p:nvPr/>
        </p:nvGrpSpPr>
        <p:grpSpPr>
          <a:xfrm>
            <a:off x="926282" y="5765917"/>
            <a:ext cx="2293718" cy="2101754"/>
            <a:chOff x="679963" y="2902287"/>
            <a:chExt cx="976240" cy="914400"/>
          </a:xfrm>
        </p:grpSpPr>
        <p:sp>
          <p:nvSpPr>
            <p:cNvPr id="708" name="Google Shape;708;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09" name="Google Shape;709;p65"/>
            <p:cNvSpPr txBox="1"/>
            <p:nvPr/>
          </p:nvSpPr>
          <p:spPr>
            <a:xfrm>
              <a:off x="679963" y="3089469"/>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Sept. 2026</a:t>
              </a:r>
              <a:endParaRPr lang="en-US" sz="3600" b="1">
                <a:solidFill>
                  <a:srgbClr val="000000"/>
                </a:solidFill>
                <a:latin typeface="Inter" panose="020B0604020202020204" charset="0"/>
                <a:ea typeface="Inter" panose="020B0604020202020204" charset="0"/>
                <a:cs typeface="Inter" panose="020B0604020202020204" charset="0"/>
              </a:endParaRPr>
            </a:p>
          </p:txBody>
        </p:sp>
      </p:grpSp>
      <p:sp>
        <p:nvSpPr>
          <p:cNvPr id="710" name="Google Shape;710;p65"/>
          <p:cNvSpPr txBox="1"/>
          <p:nvPr/>
        </p:nvSpPr>
        <p:spPr>
          <a:xfrm>
            <a:off x="4522634" y="11574166"/>
            <a:ext cx="91438" cy="0"/>
          </a:xfrm>
          <a:prstGeom prst="rect">
            <a:avLst/>
          </a:prstGeom>
          <a:noFill/>
          <a:ln>
            <a:noFill/>
          </a:ln>
        </p:spPr>
        <p:txBody>
          <a:bodyPr spcFirstLastPara="1" wrap="square" lIns="182850" tIns="91400" rIns="182850" bIns="91400" anchor="ctr" anchorCtr="0">
            <a:noAutofit/>
          </a:bodyPr>
          <a:lstStyle/>
          <a:p>
            <a:pPr defTabSz="1828800">
              <a:buClr>
                <a:srgbClr val="000000"/>
              </a:buClr>
              <a:buSzPts val="8000"/>
              <a:defRPr/>
            </a:pPr>
            <a:endParaRPr sz="16000" b="1">
              <a:solidFill>
                <a:srgbClr val="003B71"/>
              </a:solidFill>
              <a:latin typeface="Inter" panose="020B0604020202020204" charset="0"/>
              <a:ea typeface="Inter" panose="020B0604020202020204" charset="0"/>
              <a:cs typeface="Inter" panose="020B0604020202020204" charset="0"/>
              <a:sym typeface="Arial"/>
            </a:endParaRPr>
          </a:p>
        </p:txBody>
      </p:sp>
      <p:sp>
        <p:nvSpPr>
          <p:cNvPr id="711" name="Google Shape;711;p65"/>
          <p:cNvSpPr txBox="1"/>
          <p:nvPr/>
        </p:nvSpPr>
        <p:spPr>
          <a:xfrm flipV="1">
            <a:off x="17766419" y="10145038"/>
            <a:ext cx="48506" cy="79906"/>
          </a:xfrm>
          <a:prstGeom prst="rect">
            <a:avLst/>
          </a:prstGeom>
          <a:noFill/>
          <a:ln>
            <a:noFill/>
          </a:ln>
        </p:spPr>
        <p:txBody>
          <a:bodyPr spcFirstLastPara="1" wrap="square" lIns="182850" tIns="91400" rIns="182850" bIns="91400" anchor="ctr" anchorCtr="0">
            <a:noAutofit/>
          </a:bodyPr>
          <a:lstStyle/>
          <a:p>
            <a:pPr defTabSz="1828800">
              <a:buClr>
                <a:srgbClr val="000000"/>
              </a:buClr>
              <a:buSzPts val="8000"/>
              <a:defRPr/>
            </a:pPr>
            <a:endParaRPr sz="16000" b="1">
              <a:solidFill>
                <a:srgbClr val="003B71"/>
              </a:solidFill>
              <a:latin typeface="Inter" panose="020B0604020202020204" charset="0"/>
              <a:ea typeface="Inter" panose="020B0604020202020204" charset="0"/>
              <a:cs typeface="Inter" panose="020B0604020202020204" charset="0"/>
              <a:sym typeface="Arial"/>
            </a:endParaRPr>
          </a:p>
        </p:txBody>
      </p:sp>
      <p:grpSp>
        <p:nvGrpSpPr>
          <p:cNvPr id="716" name="Google Shape;716;p65"/>
          <p:cNvGrpSpPr/>
          <p:nvPr/>
        </p:nvGrpSpPr>
        <p:grpSpPr>
          <a:xfrm>
            <a:off x="5285825" y="5810384"/>
            <a:ext cx="2189646" cy="1828800"/>
            <a:chOff x="602858" y="2902287"/>
            <a:chExt cx="1094823" cy="914400"/>
          </a:xfrm>
        </p:grpSpPr>
        <p:sp>
          <p:nvSpPr>
            <p:cNvPr id="717" name="Google Shape;717;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18" name="Google Shape;718;p65"/>
            <p:cNvSpPr txBox="1"/>
            <p:nvPr/>
          </p:nvSpPr>
          <p:spPr>
            <a:xfrm>
              <a:off x="602858" y="3125634"/>
              <a:ext cx="1094823"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400" b="1">
                  <a:solidFill>
                    <a:srgbClr val="FFFFFF"/>
                  </a:solidFill>
                  <a:latin typeface="Inter" panose="020B0604020202020204" charset="0"/>
                  <a:ea typeface="Inter" panose="020B0604020202020204" charset="0"/>
                  <a:cs typeface="Inter" panose="020B0604020202020204" charset="0"/>
                  <a:sym typeface="Arial"/>
                </a:rPr>
                <a:t>Feb. 2027</a:t>
              </a:r>
              <a:endParaRPr sz="3400" b="1">
                <a:solidFill>
                  <a:srgbClr val="000000"/>
                </a:solidFill>
                <a:latin typeface="Inter" panose="020B0604020202020204" charset="0"/>
                <a:ea typeface="Inter" panose="020B0604020202020204" charset="0"/>
                <a:cs typeface="Inter" panose="020B0604020202020204" charset="0"/>
              </a:endParaRPr>
            </a:p>
          </p:txBody>
        </p:sp>
      </p:grpSp>
      <p:grpSp>
        <p:nvGrpSpPr>
          <p:cNvPr id="725" name="Google Shape;725;p65"/>
          <p:cNvGrpSpPr/>
          <p:nvPr/>
        </p:nvGrpSpPr>
        <p:grpSpPr>
          <a:xfrm>
            <a:off x="8506411" y="5810384"/>
            <a:ext cx="1952480" cy="1828800"/>
            <a:chOff x="638960" y="2902287"/>
            <a:chExt cx="976240" cy="914400"/>
          </a:xfrm>
        </p:grpSpPr>
        <p:sp>
          <p:nvSpPr>
            <p:cNvPr id="726" name="Google Shape;726;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27" name="Google Shape;727;p65"/>
            <p:cNvSpPr txBox="1"/>
            <p:nvPr/>
          </p:nvSpPr>
          <p:spPr>
            <a:xfrm>
              <a:off x="638960" y="3112051"/>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Mar. 2027</a:t>
              </a:r>
              <a:endParaRPr sz="3600" b="1">
                <a:solidFill>
                  <a:srgbClr val="000000"/>
                </a:solidFill>
                <a:latin typeface="Inter" panose="020B0604020202020204" charset="0"/>
                <a:ea typeface="Inter" panose="020B0604020202020204" charset="0"/>
                <a:cs typeface="Inter" panose="020B0604020202020204" charset="0"/>
              </a:endParaRPr>
            </a:p>
          </p:txBody>
        </p:sp>
      </p:grpSp>
      <p:grpSp>
        <p:nvGrpSpPr>
          <p:cNvPr id="731" name="Google Shape;731;p65"/>
          <p:cNvGrpSpPr/>
          <p:nvPr/>
        </p:nvGrpSpPr>
        <p:grpSpPr>
          <a:xfrm>
            <a:off x="15998415" y="5822338"/>
            <a:ext cx="1952480" cy="1828800"/>
            <a:chOff x="668494" y="2902287"/>
            <a:chExt cx="976240" cy="914400"/>
          </a:xfrm>
        </p:grpSpPr>
        <p:sp>
          <p:nvSpPr>
            <p:cNvPr id="732" name="Google Shape;732;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33" name="Google Shape;733;p65"/>
            <p:cNvSpPr txBox="1"/>
            <p:nvPr/>
          </p:nvSpPr>
          <p:spPr>
            <a:xfrm>
              <a:off x="668494" y="3080520"/>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May 2028</a:t>
              </a:r>
              <a:endParaRPr sz="3600" b="1">
                <a:solidFill>
                  <a:srgbClr val="000000"/>
                </a:solidFill>
                <a:latin typeface="Inter" panose="020B0604020202020204" charset="0"/>
                <a:ea typeface="Inter" panose="020B0604020202020204" charset="0"/>
                <a:cs typeface="Inter" panose="020B0604020202020204" charset="0"/>
              </a:endParaRPr>
            </a:p>
          </p:txBody>
        </p:sp>
      </p:grpSp>
      <p:sp>
        <p:nvSpPr>
          <p:cNvPr id="9" name="Google Shape;698;p65">
            <a:extLst>
              <a:ext uri="{FF2B5EF4-FFF2-40B4-BE49-F238E27FC236}">
                <a16:creationId xmlns:a16="http://schemas.microsoft.com/office/drawing/2014/main" id="{7FEB0ECB-E4F0-ADD8-1F6D-EF8A0C3F68AE}"/>
              </a:ext>
            </a:extLst>
          </p:cNvPr>
          <p:cNvSpPr txBox="1"/>
          <p:nvPr/>
        </p:nvSpPr>
        <p:spPr>
          <a:xfrm>
            <a:off x="19245449" y="8605327"/>
            <a:ext cx="3902673" cy="1769180"/>
          </a:xfrm>
          <a:prstGeom prst="rect">
            <a:avLst/>
          </a:prstGeom>
          <a:noFill/>
          <a:ln>
            <a:noFill/>
          </a:ln>
        </p:spPr>
        <p:txBody>
          <a:bodyPr spcFirstLastPara="1" wrap="square" lIns="182850" tIns="91400" rIns="182850" bIns="91400" anchor="t" anchorCtr="0">
            <a:noAutofit/>
          </a:bodyPr>
          <a:lstStyle/>
          <a:p>
            <a:pPr algn="ctr" defTabSz="1828800">
              <a:buClr>
                <a:srgbClr val="000000"/>
              </a:buClr>
              <a:buSzPts val="1800"/>
              <a:defRPr/>
            </a:pPr>
            <a:r>
              <a:rPr lang="en-US" sz="3600" b="1">
                <a:solidFill>
                  <a:srgbClr val="000000"/>
                </a:solidFill>
                <a:latin typeface="Inter" panose="020B0604020202020204" charset="0"/>
                <a:ea typeface="Inter" panose="020B0604020202020204" charset="0"/>
                <a:cs typeface="Inter" panose="020B0604020202020204" charset="0"/>
                <a:sym typeface="Arial"/>
              </a:rPr>
              <a:t>District Superintendent License</a:t>
            </a:r>
          </a:p>
        </p:txBody>
      </p:sp>
      <p:sp>
        <p:nvSpPr>
          <p:cNvPr id="10" name="TextBox 9">
            <a:extLst>
              <a:ext uri="{FF2B5EF4-FFF2-40B4-BE49-F238E27FC236}">
                <a16:creationId xmlns:a16="http://schemas.microsoft.com/office/drawing/2014/main" id="{3948E3BA-4E7D-353D-B791-4DEB08D9BC3A}"/>
              </a:ext>
            </a:extLst>
          </p:cNvPr>
          <p:cNvSpPr txBox="1"/>
          <p:nvPr/>
        </p:nvSpPr>
        <p:spPr>
          <a:xfrm>
            <a:off x="8627319" y="3062977"/>
            <a:ext cx="9261736" cy="2298518"/>
          </a:xfrm>
          <a:prstGeom prst="rect">
            <a:avLst/>
          </a:prstGeom>
        </p:spPr>
        <p:txBody>
          <a:bodyPr vert="horz" wrap="square" lIns="182880" tIns="91440" rIns="182880" bIns="91440" rtlCol="0" anchor="ctr">
            <a:noAutofit/>
          </a:bodyPr>
          <a:lstStyle/>
          <a:p>
            <a:pPr algn="ctr" defTabSz="1828800" fontAlgn="base">
              <a:defRPr/>
            </a:pPr>
            <a:r>
              <a:rPr lang="en-US" sz="3600" b="1">
                <a:solidFill>
                  <a:srgbClr val="000000"/>
                </a:solidFill>
                <a:latin typeface="Inter" panose="020B0604020202020204" charset="0"/>
                <a:ea typeface="Inter" panose="020B0604020202020204" charset="0"/>
                <a:cs typeface="Inter" panose="020B0604020202020204" charset="0"/>
              </a:rPr>
              <a:t>Phase II: Thriving</a:t>
            </a:r>
          </a:p>
          <a:p>
            <a:pPr algn="ctr" defTabSz="1828800" fontAlgn="base">
              <a:defRPr/>
            </a:pPr>
            <a:r>
              <a:rPr lang="en-US" sz="3600">
                <a:solidFill>
                  <a:srgbClr val="000000"/>
                </a:solidFill>
                <a:latin typeface="Inter" panose="020B0604020202020204" charset="0"/>
                <a:ea typeface="Inter" panose="020B0604020202020204" charset="0"/>
                <a:cs typeface="Inter" panose="020B0604020202020204" charset="0"/>
              </a:rPr>
              <a:t>NCEE NISL Next Series</a:t>
            </a:r>
          </a:p>
        </p:txBody>
      </p:sp>
      <p:sp>
        <p:nvSpPr>
          <p:cNvPr id="11" name="TextBox 10">
            <a:extLst>
              <a:ext uri="{FF2B5EF4-FFF2-40B4-BE49-F238E27FC236}">
                <a16:creationId xmlns:a16="http://schemas.microsoft.com/office/drawing/2014/main" id="{D19EE5A1-C224-4388-8D33-E54FF7375062}"/>
              </a:ext>
            </a:extLst>
          </p:cNvPr>
          <p:cNvSpPr txBox="1"/>
          <p:nvPr/>
        </p:nvSpPr>
        <p:spPr>
          <a:xfrm>
            <a:off x="4968610" y="8963016"/>
            <a:ext cx="13003964" cy="3267157"/>
          </a:xfrm>
          <a:prstGeom prst="rect">
            <a:avLst/>
          </a:prstGeom>
        </p:spPr>
        <p:txBody>
          <a:bodyPr vert="horz" wrap="square" lIns="182880" tIns="91440" rIns="182880" bIns="91440" rtlCol="0" anchor="t">
            <a:noAutofit/>
          </a:bodyPr>
          <a:lstStyle/>
          <a:p>
            <a:pPr defTabSz="1828800" fontAlgn="base">
              <a:defRPr/>
            </a:pPr>
            <a:r>
              <a:rPr lang="en-US" sz="3600" b="1">
                <a:solidFill>
                  <a:srgbClr val="000000"/>
                </a:solidFill>
                <a:latin typeface="Inter" panose="020B0604020202020204" charset="0"/>
                <a:ea typeface="Inter" panose="020B0604020202020204" charset="0"/>
                <a:cs typeface="Inter" panose="020B0604020202020204" charset="0"/>
              </a:rPr>
              <a:t>MSI Features for New and Career Superintendents</a:t>
            </a:r>
          </a:p>
          <a:p>
            <a:pPr marL="571500" indent="-571500" defTabSz="1828800" fontAlgn="base">
              <a:buFont typeface="Arial" panose="020B0604020202020204" pitchFamily="34" charset="0"/>
              <a:buChar char="•"/>
              <a:defRPr/>
            </a:pPr>
            <a:r>
              <a:rPr lang="en-US" sz="2800">
                <a:solidFill>
                  <a:srgbClr val="000000"/>
                </a:solidFill>
                <a:latin typeface="Inter" panose="020B0604020202020204" charset="0"/>
                <a:ea typeface="Inter" panose="020B0604020202020204" charset="0"/>
                <a:cs typeface="Inter" panose="020B0604020202020204" charset="0"/>
              </a:rPr>
              <a:t>Continuum of support through MASS, NCEE, and MDE partnership</a:t>
            </a:r>
          </a:p>
          <a:p>
            <a:pPr marL="571500" indent="-571500" defTabSz="1828800" fontAlgn="base">
              <a:buFont typeface="Arial" panose="020B0604020202020204" pitchFamily="34" charset="0"/>
              <a:buChar char="•"/>
              <a:defRPr/>
            </a:pPr>
            <a:r>
              <a:rPr lang="en-US" sz="2800">
                <a:solidFill>
                  <a:srgbClr val="000000"/>
                </a:solidFill>
                <a:latin typeface="Inter" panose="020B0604020202020204" charset="0"/>
                <a:ea typeface="Inter" panose="020B0604020202020204" charset="0"/>
                <a:cs typeface="Inter" panose="020B0604020202020204" charset="0"/>
              </a:rPr>
              <a:t>Mentorship opportunities through MASS Network Training</a:t>
            </a:r>
          </a:p>
          <a:p>
            <a:pPr marL="571500" indent="-571500" defTabSz="1828800" fontAlgn="base">
              <a:buFont typeface="Arial" panose="020B0604020202020204" pitchFamily="34" charset="0"/>
              <a:buChar char="•"/>
              <a:defRPr/>
            </a:pPr>
            <a:r>
              <a:rPr lang="en-US" sz="2800">
                <a:solidFill>
                  <a:srgbClr val="000000"/>
                </a:solidFill>
                <a:latin typeface="Inter" panose="020B0604020202020204" charset="0"/>
                <a:ea typeface="Inter" panose="020B0604020202020204" charset="0"/>
                <a:cs typeface="Inter" panose="020B0604020202020204" charset="0"/>
              </a:rPr>
              <a:t>Cohort-based professional learning </a:t>
            </a:r>
          </a:p>
          <a:p>
            <a:pPr marL="571500" indent="-571500" defTabSz="1828800" fontAlgn="base">
              <a:buFont typeface="Arial" panose="020B0604020202020204" pitchFamily="34" charset="0"/>
              <a:buChar char="•"/>
              <a:defRPr/>
            </a:pPr>
            <a:r>
              <a:rPr lang="en-US" sz="2800">
                <a:solidFill>
                  <a:srgbClr val="000000"/>
                </a:solidFill>
                <a:latin typeface="Inter" panose="020B0604020202020204" charset="0"/>
                <a:ea typeface="Inter" panose="020B0604020202020204" charset="0"/>
                <a:cs typeface="Inter" panose="020B0604020202020204" charset="0"/>
              </a:rPr>
              <a:t>Eligibility for a Standard Career-Level District Superintendent License* </a:t>
            </a:r>
          </a:p>
          <a:p>
            <a:pPr defTabSz="1828800" fontAlgn="base">
              <a:defRPr/>
            </a:pPr>
            <a:endParaRPr lang="en-US" sz="2800">
              <a:solidFill>
                <a:srgbClr val="000000"/>
              </a:solidFill>
              <a:latin typeface="Inter" panose="020B0604020202020204" charset="0"/>
              <a:ea typeface="Inter" panose="020B0604020202020204" charset="0"/>
              <a:cs typeface="Inter" panose="020B0604020202020204" charset="0"/>
            </a:endParaRPr>
          </a:p>
          <a:p>
            <a:pPr defTabSz="1828800" fontAlgn="base">
              <a:defRPr/>
            </a:pPr>
            <a:r>
              <a:rPr lang="en-US" sz="2800">
                <a:solidFill>
                  <a:srgbClr val="000000"/>
                </a:solidFill>
                <a:latin typeface="Inter" panose="020B0604020202020204" charset="0"/>
                <a:ea typeface="Inter" panose="020B0604020202020204" charset="0"/>
                <a:cs typeface="Inter" panose="020B0604020202020204" charset="0"/>
              </a:rPr>
              <a:t>*Not required to serve as a district superintendent.</a:t>
            </a:r>
          </a:p>
          <a:p>
            <a:pPr marL="571500" indent="-571500" defTabSz="1828800" fontAlgn="base">
              <a:buFont typeface="Arial" panose="020B0604020202020204" pitchFamily="34" charset="0"/>
              <a:buChar char="•"/>
              <a:defRPr/>
            </a:pPr>
            <a:endParaRPr lang="en-US" sz="3200">
              <a:solidFill>
                <a:srgbClr val="000000"/>
              </a:solidFill>
              <a:latin typeface="Inter" panose="020B0604020202020204" charset="0"/>
              <a:ea typeface="Inter" panose="020B0604020202020204" charset="0"/>
              <a:cs typeface="Inter" panose="020B0604020202020204" charset="0"/>
            </a:endParaRPr>
          </a:p>
        </p:txBody>
      </p:sp>
      <p:sp>
        <p:nvSpPr>
          <p:cNvPr id="2" name="TextBox 1">
            <a:extLst>
              <a:ext uri="{FF2B5EF4-FFF2-40B4-BE49-F238E27FC236}">
                <a16:creationId xmlns:a16="http://schemas.microsoft.com/office/drawing/2014/main" id="{81091F96-2CA5-F3DF-7B4B-FF72EC811F1E}"/>
              </a:ext>
            </a:extLst>
          </p:cNvPr>
          <p:cNvSpPr txBox="1"/>
          <p:nvPr/>
        </p:nvSpPr>
        <p:spPr>
          <a:xfrm>
            <a:off x="22670201" y="0"/>
            <a:ext cx="1828800" cy="1828800"/>
          </a:xfrm>
          <a:prstGeom prst="rect">
            <a:avLst/>
          </a:prstGeom>
          <a:solidFill>
            <a:schemeClr val="bg1"/>
          </a:solidFill>
        </p:spPr>
        <p:txBody>
          <a:bodyPr vert="horz" wrap="none" lIns="182880" tIns="91440" rIns="182880" bIns="91440" rtlCol="0" anchor="ctr">
            <a:noAutofit/>
          </a:bodyPr>
          <a:lstStyle/>
          <a:p>
            <a:pPr defTabSz="1828800" fontAlgn="base"/>
            <a:endParaRPr lang="en-US" sz="16000" b="1">
              <a:solidFill>
                <a:srgbClr val="003B71"/>
              </a:solidFill>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E9217B1C-CD17-A304-D097-15E950FF7257}"/>
              </a:ext>
            </a:extLst>
          </p:cNvPr>
          <p:cNvCxnSpPr>
            <a:cxnSpLocks/>
          </p:cNvCxnSpPr>
          <p:nvPr/>
        </p:nvCxnSpPr>
        <p:spPr>
          <a:xfrm flipV="1">
            <a:off x="735356" y="1744300"/>
            <a:ext cx="14018612" cy="139051"/>
          </a:xfrm>
          <a:prstGeom prst="line">
            <a:avLst/>
          </a:prstGeom>
          <a:ln w="76200">
            <a:solidFill>
              <a:srgbClr val="CE0E2D"/>
            </a:solidFill>
          </a:ln>
        </p:spPr>
        <p:style>
          <a:lnRef idx="1">
            <a:schemeClr val="dk1"/>
          </a:lnRef>
          <a:fillRef idx="0">
            <a:schemeClr val="dk1"/>
          </a:fillRef>
          <a:effectRef idx="0">
            <a:schemeClr val="dk1"/>
          </a:effectRef>
          <a:fontRef idx="minor">
            <a:schemeClr val="tx1"/>
          </a:fontRef>
        </p:style>
      </p:cxnSp>
      <p:pic>
        <p:nvPicPr>
          <p:cNvPr id="29" name="Picture 28">
            <a:extLst>
              <a:ext uri="{FF2B5EF4-FFF2-40B4-BE49-F238E27FC236}">
                <a16:creationId xmlns:a16="http://schemas.microsoft.com/office/drawing/2014/main" id="{678BC4FD-87F2-6B0B-4940-2D168BEF41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000881" y="0"/>
            <a:ext cx="6386294" cy="4212236"/>
          </a:xfrm>
          <a:prstGeom prst="rect">
            <a:avLst/>
          </a:prstGeom>
        </p:spPr>
      </p:pic>
      <p:sp>
        <p:nvSpPr>
          <p:cNvPr id="19" name="Picture 8">
            <a:extLst>
              <a:ext uri="{FF2B5EF4-FFF2-40B4-BE49-F238E27FC236}">
                <a16:creationId xmlns:a16="http://schemas.microsoft.com/office/drawing/2014/main" id="{2F6A8212-4F75-111D-E347-F4A8C77F6C89}"/>
              </a:ext>
              <a:ext uri="{C183D7F6-B498-43B3-948B-1728B52AA6E4}">
                <adec:decorative xmlns:adec="http://schemas.microsoft.com/office/drawing/2017/decorative" val="1"/>
              </a:ext>
            </a:extLst>
          </p:cNvPr>
          <p:cNvSpPr/>
          <p:nvPr/>
        </p:nvSpPr>
        <p:spPr>
          <a:xfrm>
            <a:off x="20046842" y="5710193"/>
            <a:ext cx="2299886" cy="2299886"/>
          </a:xfrm>
          <a:custGeom>
            <a:avLst/>
            <a:gdLst>
              <a:gd name="csX0" fmla="*/ 1149943 w 2299886"/>
              <a:gd name="csY0" fmla="*/ 822009 h 2299886"/>
              <a:gd name="csX1" fmla="*/ 734123 w 2299886"/>
              <a:gd name="csY1" fmla="*/ 0 h 2299886"/>
              <a:gd name="csX2" fmla="*/ 630876 w 2299886"/>
              <a:gd name="csY2" fmla="*/ 42810 h 2299886"/>
              <a:gd name="csX3" fmla="*/ 796386 w 2299886"/>
              <a:gd name="csY3" fmla="*/ 547208 h 2299886"/>
              <a:gd name="csX4" fmla="*/ 918079 w 2299886"/>
              <a:gd name="csY4" fmla="*/ 918079 h 2299886"/>
              <a:gd name="csX5" fmla="*/ 42810 w 2299886"/>
              <a:gd name="csY5" fmla="*/ 630876 h 2299886"/>
              <a:gd name="csX6" fmla="*/ 0 w 2299886"/>
              <a:gd name="csY6" fmla="*/ 734123 h 2299886"/>
              <a:gd name="csX7" fmla="*/ 473739 w 2299886"/>
              <a:gd name="csY7" fmla="*/ 973794 h 2299886"/>
              <a:gd name="csX8" fmla="*/ 822009 w 2299886"/>
              <a:gd name="csY8" fmla="*/ 1149943 h 2299886"/>
              <a:gd name="csX9" fmla="*/ 0 w 2299886"/>
              <a:gd name="csY9" fmla="*/ 1565764 h 2299886"/>
              <a:gd name="csX10" fmla="*/ 42810 w 2299886"/>
              <a:gd name="csY10" fmla="*/ 1669074 h 2299886"/>
              <a:gd name="csX11" fmla="*/ 547208 w 2299886"/>
              <a:gd name="csY11" fmla="*/ 1503564 h 2299886"/>
              <a:gd name="csX12" fmla="*/ 918079 w 2299886"/>
              <a:gd name="csY12" fmla="*/ 1381871 h 2299886"/>
              <a:gd name="csX13" fmla="*/ 630876 w 2299886"/>
              <a:gd name="csY13" fmla="*/ 2257140 h 2299886"/>
              <a:gd name="csX14" fmla="*/ 734123 w 2299886"/>
              <a:gd name="csY14" fmla="*/ 2299887 h 2299886"/>
              <a:gd name="csX15" fmla="*/ 1149943 w 2299886"/>
              <a:gd name="csY15" fmla="*/ 1477878 h 2299886"/>
              <a:gd name="csX16" fmla="*/ 1339124 w 2299886"/>
              <a:gd name="csY16" fmla="*/ 1851833 h 2299886"/>
              <a:gd name="csX17" fmla="*/ 1347434 w 2299886"/>
              <a:gd name="csY17" fmla="*/ 1868327 h 2299886"/>
              <a:gd name="csX18" fmla="*/ 1565764 w 2299886"/>
              <a:gd name="csY18" fmla="*/ 2299887 h 2299886"/>
              <a:gd name="csX19" fmla="*/ 1669074 w 2299886"/>
              <a:gd name="csY19" fmla="*/ 2257140 h 2299886"/>
              <a:gd name="csX20" fmla="*/ 1381871 w 2299886"/>
              <a:gd name="csY20" fmla="*/ 1381871 h 2299886"/>
              <a:gd name="csX21" fmla="*/ 1780064 w 2299886"/>
              <a:gd name="csY21" fmla="*/ 1512503 h 2299886"/>
              <a:gd name="csX22" fmla="*/ 1797566 w 2299886"/>
              <a:gd name="csY22" fmla="*/ 1518232 h 2299886"/>
              <a:gd name="csX23" fmla="*/ 2257140 w 2299886"/>
              <a:gd name="csY23" fmla="*/ 1669074 h 2299886"/>
              <a:gd name="csX24" fmla="*/ 2299887 w 2299886"/>
              <a:gd name="csY24" fmla="*/ 1565764 h 2299886"/>
              <a:gd name="csX25" fmla="*/ 1477878 w 2299886"/>
              <a:gd name="csY25" fmla="*/ 1149943 h 2299886"/>
              <a:gd name="csX26" fmla="*/ 1851833 w 2299886"/>
              <a:gd name="csY26" fmla="*/ 960762 h 2299886"/>
              <a:gd name="csX27" fmla="*/ 1868327 w 2299886"/>
              <a:gd name="csY27" fmla="*/ 952452 h 2299886"/>
              <a:gd name="csX28" fmla="*/ 2299887 w 2299886"/>
              <a:gd name="csY28" fmla="*/ 734123 h 2299886"/>
              <a:gd name="csX29" fmla="*/ 2257140 w 2299886"/>
              <a:gd name="csY29" fmla="*/ 630876 h 2299886"/>
              <a:gd name="csX30" fmla="*/ 1381871 w 2299886"/>
              <a:gd name="csY30" fmla="*/ 918079 h 2299886"/>
              <a:gd name="csX31" fmla="*/ 1512503 w 2299886"/>
              <a:gd name="csY31" fmla="*/ 519886 h 2299886"/>
              <a:gd name="csX32" fmla="*/ 1518232 w 2299886"/>
              <a:gd name="csY32" fmla="*/ 502384 h 2299886"/>
              <a:gd name="csX33" fmla="*/ 1669074 w 2299886"/>
              <a:gd name="csY33" fmla="*/ 42810 h 2299886"/>
              <a:gd name="csX34" fmla="*/ 1565764 w 2299886"/>
              <a:gd name="csY34" fmla="*/ 0 h 2299886"/>
              <a:gd name="csX35" fmla="*/ 1326155 w 2299886"/>
              <a:gd name="csY35" fmla="*/ 473739 h 2299886"/>
              <a:gd name="csX36" fmla="*/ 1149943 w 2299886"/>
              <a:gd name="csY36" fmla="*/ 822009 h 2299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2299886" h="2299886">
                <a:moveTo>
                  <a:pt x="1149943" y="822009"/>
                </a:moveTo>
                <a:lnTo>
                  <a:pt x="734123" y="0"/>
                </a:lnTo>
                <a:lnTo>
                  <a:pt x="630876" y="42810"/>
                </a:lnTo>
                <a:lnTo>
                  <a:pt x="796386" y="547208"/>
                </a:lnTo>
                <a:lnTo>
                  <a:pt x="918079" y="918079"/>
                </a:lnTo>
                <a:lnTo>
                  <a:pt x="42810" y="630876"/>
                </a:lnTo>
                <a:lnTo>
                  <a:pt x="0" y="734123"/>
                </a:lnTo>
                <a:lnTo>
                  <a:pt x="473739" y="973794"/>
                </a:lnTo>
                <a:lnTo>
                  <a:pt x="822009" y="1149943"/>
                </a:lnTo>
                <a:lnTo>
                  <a:pt x="0" y="1565764"/>
                </a:lnTo>
                <a:lnTo>
                  <a:pt x="42810" y="1669074"/>
                </a:lnTo>
                <a:lnTo>
                  <a:pt x="547208" y="1503564"/>
                </a:lnTo>
                <a:lnTo>
                  <a:pt x="918079" y="1381871"/>
                </a:lnTo>
                <a:lnTo>
                  <a:pt x="630876" y="2257140"/>
                </a:lnTo>
                <a:lnTo>
                  <a:pt x="734123" y="2299887"/>
                </a:lnTo>
                <a:lnTo>
                  <a:pt x="1149943" y="1477878"/>
                </a:lnTo>
                <a:lnTo>
                  <a:pt x="1339124" y="1851833"/>
                </a:lnTo>
                <a:lnTo>
                  <a:pt x="1347434" y="1868327"/>
                </a:lnTo>
                <a:lnTo>
                  <a:pt x="1565764" y="2299887"/>
                </a:lnTo>
                <a:lnTo>
                  <a:pt x="1669074" y="2257140"/>
                </a:lnTo>
                <a:lnTo>
                  <a:pt x="1381871" y="1381871"/>
                </a:lnTo>
                <a:lnTo>
                  <a:pt x="1780064" y="1512503"/>
                </a:lnTo>
                <a:lnTo>
                  <a:pt x="1797566" y="1518232"/>
                </a:lnTo>
                <a:lnTo>
                  <a:pt x="2257140" y="1669074"/>
                </a:lnTo>
                <a:lnTo>
                  <a:pt x="2299887" y="1565764"/>
                </a:lnTo>
                <a:lnTo>
                  <a:pt x="1477878" y="1149943"/>
                </a:lnTo>
                <a:lnTo>
                  <a:pt x="1851833" y="960762"/>
                </a:lnTo>
                <a:lnTo>
                  <a:pt x="1868327" y="952452"/>
                </a:lnTo>
                <a:lnTo>
                  <a:pt x="2299887" y="734123"/>
                </a:lnTo>
                <a:lnTo>
                  <a:pt x="2257140" y="630876"/>
                </a:lnTo>
                <a:lnTo>
                  <a:pt x="1381871" y="918079"/>
                </a:lnTo>
                <a:lnTo>
                  <a:pt x="1512503" y="519886"/>
                </a:lnTo>
                <a:lnTo>
                  <a:pt x="1518232" y="502384"/>
                </a:lnTo>
                <a:lnTo>
                  <a:pt x="1669074" y="42810"/>
                </a:lnTo>
                <a:lnTo>
                  <a:pt x="1565764" y="0"/>
                </a:lnTo>
                <a:lnTo>
                  <a:pt x="1326155" y="473739"/>
                </a:lnTo>
                <a:lnTo>
                  <a:pt x="1149943" y="822009"/>
                </a:lnTo>
                <a:close/>
              </a:path>
            </a:pathLst>
          </a:custGeom>
          <a:solidFill>
            <a:srgbClr val="CE0E2D"/>
          </a:solidFill>
          <a:ln w="6289" cap="flat">
            <a:noFill/>
            <a:prstDash val="solid"/>
            <a:miter/>
          </a:ln>
        </p:spPr>
        <p:txBody>
          <a:bodyPr/>
          <a:lstStyle/>
          <a:p>
            <a:endParaRPr lang="en-US"/>
          </a:p>
        </p:txBody>
      </p:sp>
    </p:spTree>
    <p:extLst>
      <p:ext uri="{BB962C8B-B14F-4D97-AF65-F5344CB8AC3E}">
        <p14:creationId xmlns:p14="http://schemas.microsoft.com/office/powerpoint/2010/main" val="250470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834CE-3EF0-47FF-8809-3EFA92D1E9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E61C0B-5836-7959-CE6C-48CD74024FC1}"/>
              </a:ext>
            </a:extLst>
          </p:cNvPr>
          <p:cNvSpPr>
            <a:spLocks noGrp="1"/>
          </p:cNvSpPr>
          <p:nvPr>
            <p:ph type="sldNum" sz="quarter" idx="12"/>
          </p:nvPr>
        </p:nvSpPr>
        <p:spPr/>
        <p:txBody>
          <a:bodyPr/>
          <a:lstStyle/>
          <a:p>
            <a:fld id="{6B5221CC-B94D-CB49-8E47-D8FFAE5CCA40}" type="slidenum">
              <a:rPr lang="en-US" smtClean="0"/>
              <a:pPr/>
              <a:t>7</a:t>
            </a:fld>
            <a:endParaRPr lang="en-US">
              <a:solidFill>
                <a:schemeClr val="bg1"/>
              </a:solidFill>
            </a:endParaRPr>
          </a:p>
        </p:txBody>
      </p:sp>
      <p:sp>
        <p:nvSpPr>
          <p:cNvPr id="4" name="Text Placeholder 3">
            <a:extLst>
              <a:ext uri="{FF2B5EF4-FFF2-40B4-BE49-F238E27FC236}">
                <a16:creationId xmlns:a16="http://schemas.microsoft.com/office/drawing/2014/main" id="{808763F9-B86F-FE7D-0FD1-7C76BF61FDB8}"/>
              </a:ext>
            </a:extLst>
          </p:cNvPr>
          <p:cNvSpPr>
            <a:spLocks noGrp="1"/>
          </p:cNvSpPr>
          <p:nvPr>
            <p:ph type="body" sz="quarter" idx="20"/>
          </p:nvPr>
        </p:nvSpPr>
        <p:spPr>
          <a:xfrm>
            <a:off x="7478702" y="1564736"/>
            <a:ext cx="12477379" cy="2903573"/>
          </a:xfrm>
        </p:spPr>
        <p:txBody>
          <a:bodyPr/>
          <a:lstStyle/>
          <a:p>
            <a:pPr>
              <a:lnSpc>
                <a:spcPts val="7500"/>
              </a:lnSpc>
              <a:spcBef>
                <a:spcPts val="0"/>
              </a:spcBef>
            </a:pPr>
            <a:r>
              <a:rPr lang="en-US" sz="4400" b="0">
                <a:solidFill>
                  <a:srgbClr val="344E7C"/>
                </a:solidFill>
              </a:rPr>
              <a:t>Of MSI participants agree/strongly agree they are prepared to design innovative learning pathways that prepare future-ready graduates.</a:t>
            </a:r>
          </a:p>
        </p:txBody>
      </p:sp>
      <p:sp>
        <p:nvSpPr>
          <p:cNvPr id="5" name="Text Placeholder 4">
            <a:extLst>
              <a:ext uri="{FF2B5EF4-FFF2-40B4-BE49-F238E27FC236}">
                <a16:creationId xmlns:a16="http://schemas.microsoft.com/office/drawing/2014/main" id="{F2704A06-BACC-892B-BE29-8369EF10E293}"/>
              </a:ext>
            </a:extLst>
          </p:cNvPr>
          <p:cNvSpPr>
            <a:spLocks noGrp="1"/>
          </p:cNvSpPr>
          <p:nvPr>
            <p:ph type="body" sz="quarter" idx="34"/>
          </p:nvPr>
        </p:nvSpPr>
        <p:spPr>
          <a:xfrm>
            <a:off x="1272489" y="5683029"/>
            <a:ext cx="8481099" cy="4174207"/>
          </a:xfrm>
        </p:spPr>
        <p:txBody>
          <a:bodyPr lIns="91440" tIns="45720" rIns="91440" bIns="45720" anchor="t"/>
          <a:lstStyle/>
          <a:p>
            <a:pPr algn="ctr">
              <a:lnSpc>
                <a:spcPct val="100000"/>
              </a:lnSpc>
            </a:pPr>
            <a:r>
              <a:rPr lang="en-US" sz="6600" b="0">
                <a:solidFill>
                  <a:srgbClr val="344E7C"/>
                </a:solidFill>
                <a:latin typeface="Inter"/>
                <a:ea typeface="Inter"/>
                <a:cs typeface="Inter"/>
              </a:rPr>
              <a:t>“</a:t>
            </a:r>
            <a:r>
              <a:rPr lang="en-US" sz="6000" b="0">
                <a:solidFill>
                  <a:srgbClr val="344E7C"/>
                </a:solidFill>
                <a:latin typeface="Inter"/>
                <a:ea typeface="Inter"/>
                <a:cs typeface="Inter"/>
              </a:rPr>
              <a:t>This has been one of the </a:t>
            </a:r>
            <a:r>
              <a:rPr lang="en-US" sz="6000">
                <a:solidFill>
                  <a:srgbClr val="00205C"/>
                </a:solidFill>
                <a:latin typeface="Inter"/>
                <a:ea typeface="Inter"/>
                <a:cs typeface="Inter"/>
              </a:rPr>
              <a:t>most relevant and impactful </a:t>
            </a:r>
            <a:r>
              <a:rPr lang="en-US" sz="6000" b="0">
                <a:solidFill>
                  <a:srgbClr val="344E7C"/>
                </a:solidFill>
                <a:latin typeface="Inter"/>
                <a:ea typeface="Inter"/>
                <a:cs typeface="Inter"/>
              </a:rPr>
              <a:t>professional learning opportunities of my 24-year career in education.”</a:t>
            </a:r>
          </a:p>
        </p:txBody>
      </p:sp>
      <p:cxnSp>
        <p:nvCxnSpPr>
          <p:cNvPr id="10" name="Straight Connector 9">
            <a:extLst>
              <a:ext uri="{FF2B5EF4-FFF2-40B4-BE49-F238E27FC236}">
                <a16:creationId xmlns:a16="http://schemas.microsoft.com/office/drawing/2014/main" id="{DE511556-B9F2-74C8-6931-B587565F195F}"/>
              </a:ext>
            </a:extLst>
          </p:cNvPr>
          <p:cNvCxnSpPr>
            <a:cxnSpLocks/>
          </p:cNvCxnSpPr>
          <p:nvPr/>
        </p:nvCxnSpPr>
        <p:spPr>
          <a:xfrm>
            <a:off x="1272489" y="4919980"/>
            <a:ext cx="18683592" cy="0"/>
          </a:xfrm>
          <a:prstGeom prst="line">
            <a:avLst/>
          </a:prstGeom>
          <a:ln w="76200">
            <a:solidFill>
              <a:srgbClr val="68AFC8"/>
            </a:solidFill>
          </a:ln>
        </p:spPr>
        <p:style>
          <a:lnRef idx="1">
            <a:schemeClr val="accent4"/>
          </a:lnRef>
          <a:fillRef idx="0">
            <a:schemeClr val="accent4"/>
          </a:fillRef>
          <a:effectRef idx="0">
            <a:schemeClr val="accent4"/>
          </a:effectRef>
          <a:fontRef idx="minor">
            <a:schemeClr val="tx1"/>
          </a:fontRef>
        </p:style>
      </p:cxnSp>
      <p:sp>
        <p:nvSpPr>
          <p:cNvPr id="9" name="Text Placeholder 3">
            <a:extLst>
              <a:ext uri="{FF2B5EF4-FFF2-40B4-BE49-F238E27FC236}">
                <a16:creationId xmlns:a16="http://schemas.microsoft.com/office/drawing/2014/main" id="{0B1BCEBF-E88E-5D50-53A1-537EBBBBE5D8}"/>
              </a:ext>
            </a:extLst>
          </p:cNvPr>
          <p:cNvSpPr txBox="1">
            <a:spLocks/>
          </p:cNvSpPr>
          <p:nvPr/>
        </p:nvSpPr>
        <p:spPr>
          <a:xfrm>
            <a:off x="575733" y="3016523"/>
            <a:ext cx="7539618" cy="1549539"/>
          </a:xfrm>
          <a:prstGeom prst="rect">
            <a:avLst/>
          </a:prstGeom>
        </p:spPr>
        <p:txBody>
          <a:bodyPr lIns="91440" tIns="45720" rIns="91440" bIns="45720" anchor="t"/>
          <a:lstStyle>
            <a:lvl1pPr marL="0" indent="0" algn="l" defTabSz="1828800" rtl="0" eaLnBrk="1" latinLnBrk="0" hangingPunct="1">
              <a:lnSpc>
                <a:spcPts val="5300"/>
              </a:lnSpc>
              <a:spcBef>
                <a:spcPts val="2600"/>
              </a:spcBef>
              <a:buFont typeface="Arial" panose="020B0604020202020204" pitchFamily="34" charset="0"/>
              <a:buNone/>
              <a:defRPr sz="5400" b="1" i="0" kern="1200" spc="-150" baseline="0">
                <a:solidFill>
                  <a:srgbClr val="000000"/>
                </a:solidFill>
                <a:latin typeface="Inter" panose="02000503000000020004" pitchFamily="2" charset="0"/>
                <a:ea typeface="Inter" panose="02000503000000020004" pitchFamily="2" charset="0"/>
                <a:cs typeface="Inter" panose="02000503000000020004" pitchFamily="2" charset="0"/>
              </a:defRPr>
            </a:lvl1pPr>
            <a:lvl2pPr marL="914400" indent="0" algn="l" defTabSz="1828800" rtl="0" eaLnBrk="1" latinLnBrk="0" hangingPunct="1">
              <a:lnSpc>
                <a:spcPct val="90000"/>
              </a:lnSpc>
              <a:spcBef>
                <a:spcPts val="1000"/>
              </a:spcBef>
              <a:buFont typeface="Arial" panose="020B0604020202020204" pitchFamily="34" charset="0"/>
              <a:buNone/>
              <a:defRPr sz="4800" b="0" i="0" kern="1200">
                <a:solidFill>
                  <a:schemeClr val="tx1"/>
                </a:solidFill>
                <a:latin typeface="Söhne Kräftig" panose="020B0503030202060203" pitchFamily="34" charset="77"/>
                <a:ea typeface="+mn-ea"/>
                <a:cs typeface="+mn-cs"/>
              </a:defRPr>
            </a:lvl2pPr>
            <a:lvl3pPr marL="1828800" indent="0" algn="l" defTabSz="1828800" rtl="0" eaLnBrk="1" latinLnBrk="0" hangingPunct="1">
              <a:lnSpc>
                <a:spcPct val="90000"/>
              </a:lnSpc>
              <a:spcBef>
                <a:spcPts val="1000"/>
              </a:spcBef>
              <a:buFont typeface="Arial" panose="020B0604020202020204" pitchFamily="34" charset="0"/>
              <a:buNone/>
              <a:defRPr sz="4000" b="0" i="0" kern="1200">
                <a:solidFill>
                  <a:schemeClr val="tx1"/>
                </a:solidFill>
                <a:latin typeface="Söhne Kräftig" panose="020B0503030202060203" pitchFamily="34" charset="77"/>
                <a:ea typeface="+mn-ea"/>
                <a:cs typeface="+mn-cs"/>
              </a:defRPr>
            </a:lvl3pPr>
            <a:lvl4pPr marL="27432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4pPr>
            <a:lvl5pPr marL="3657600" indent="0" algn="l" defTabSz="1828800" rtl="0" eaLnBrk="1" latinLnBrk="0" hangingPunct="1">
              <a:lnSpc>
                <a:spcPct val="90000"/>
              </a:lnSpc>
              <a:spcBef>
                <a:spcPts val="1000"/>
              </a:spcBef>
              <a:buFont typeface="Arial" panose="020B0604020202020204" pitchFamily="34" charset="0"/>
              <a:buNone/>
              <a:defRPr sz="3600" b="0" i="0" kern="1200">
                <a:solidFill>
                  <a:schemeClr val="tx1"/>
                </a:solidFill>
                <a:latin typeface="Söhne Kräftig" panose="020B0503030202060203" pitchFamily="34" charset="77"/>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ts val="7500"/>
              </a:lnSpc>
              <a:spcAft>
                <a:spcPts val="600"/>
              </a:spcAft>
            </a:pPr>
            <a:r>
              <a:rPr lang="en-US" sz="17500">
                <a:solidFill>
                  <a:srgbClr val="00205C"/>
                </a:solidFill>
                <a:latin typeface="Inter"/>
                <a:ea typeface="Inter"/>
                <a:cs typeface="Inter"/>
              </a:rPr>
              <a:t>100%</a:t>
            </a:r>
          </a:p>
        </p:txBody>
      </p:sp>
      <p:cxnSp>
        <p:nvCxnSpPr>
          <p:cNvPr id="16" name="Straight Connector 15">
            <a:extLst>
              <a:ext uri="{FF2B5EF4-FFF2-40B4-BE49-F238E27FC236}">
                <a16:creationId xmlns:a16="http://schemas.microsoft.com/office/drawing/2014/main" id="{432923D6-C48A-B63E-C295-4B8261872BE1}"/>
              </a:ext>
            </a:extLst>
          </p:cNvPr>
          <p:cNvCxnSpPr>
            <a:cxnSpLocks/>
          </p:cNvCxnSpPr>
          <p:nvPr/>
        </p:nvCxnSpPr>
        <p:spPr>
          <a:xfrm>
            <a:off x="10364788" y="5328354"/>
            <a:ext cx="0" cy="6336443"/>
          </a:xfrm>
          <a:prstGeom prst="line">
            <a:avLst/>
          </a:prstGeom>
          <a:ln w="76200">
            <a:solidFill>
              <a:srgbClr val="68AFC8"/>
            </a:solidFill>
          </a:ln>
        </p:spPr>
        <p:style>
          <a:lnRef idx="1">
            <a:schemeClr val="accent4"/>
          </a:lnRef>
          <a:fillRef idx="0">
            <a:schemeClr val="accent4"/>
          </a:fillRef>
          <a:effectRef idx="0">
            <a:schemeClr val="accent4"/>
          </a:effectRef>
          <a:fontRef idx="minor">
            <a:schemeClr val="tx1"/>
          </a:fontRef>
        </p:style>
      </p:cxnSp>
      <p:sp>
        <p:nvSpPr>
          <p:cNvPr id="21" name="Text Placeholder 4">
            <a:extLst>
              <a:ext uri="{FF2B5EF4-FFF2-40B4-BE49-F238E27FC236}">
                <a16:creationId xmlns:a16="http://schemas.microsoft.com/office/drawing/2014/main" id="{A3EECD87-30D7-7A39-3E93-AEB942552CAC}"/>
              </a:ext>
            </a:extLst>
          </p:cNvPr>
          <p:cNvSpPr txBox="1">
            <a:spLocks/>
          </p:cNvSpPr>
          <p:nvPr/>
        </p:nvSpPr>
        <p:spPr>
          <a:xfrm>
            <a:off x="11110755" y="5683028"/>
            <a:ext cx="8481099" cy="5981764"/>
          </a:xfrm>
          <a:prstGeom prst="rect">
            <a:avLst/>
          </a:prstGeom>
        </p:spPr>
        <p:txBody>
          <a:bodyPr lIns="91440" tIns="45720" rIns="91440" bIns="45720" anchor="t"/>
          <a:lstStyle>
            <a:lvl1pPr marL="0" indent="0" algn="l" defTabSz="1828800" rtl="0" eaLnBrk="1" latinLnBrk="0" hangingPunct="1">
              <a:lnSpc>
                <a:spcPts val="3500"/>
              </a:lnSpc>
              <a:spcBef>
                <a:spcPts val="2600"/>
              </a:spcBef>
              <a:buFont typeface="Arial" panose="020B0604020202020204" pitchFamily="34" charset="0"/>
              <a:buNone/>
              <a:defRPr sz="2400" b="1" i="0" kern="1200">
                <a:solidFill>
                  <a:schemeClr val="tx1"/>
                </a:solidFill>
                <a:latin typeface="Inter SemiBold" panose="02000503000000020004" pitchFamily="2" charset="0"/>
                <a:ea typeface="Inter SemiBold"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gn="ctr">
              <a:lnSpc>
                <a:spcPct val="100000"/>
              </a:lnSpc>
            </a:pPr>
            <a:r>
              <a:rPr lang="en-US" sz="6600" b="0">
                <a:solidFill>
                  <a:srgbClr val="344E7C"/>
                </a:solidFill>
                <a:latin typeface="Inter"/>
                <a:ea typeface="Inter"/>
                <a:cs typeface="Inter"/>
              </a:rPr>
              <a:t>“</a:t>
            </a:r>
            <a:r>
              <a:rPr lang="en-US" sz="6000" b="0">
                <a:solidFill>
                  <a:srgbClr val="344E7C"/>
                </a:solidFill>
                <a:latin typeface="Inter"/>
                <a:ea typeface="Inter"/>
                <a:cs typeface="Inter"/>
              </a:rPr>
              <a:t>This shifted my thinking from managing programs to designing a system that </a:t>
            </a:r>
            <a:r>
              <a:rPr lang="en-US" sz="6000">
                <a:solidFill>
                  <a:srgbClr val="00205C"/>
                </a:solidFill>
                <a:latin typeface="Inter"/>
                <a:ea typeface="Inter"/>
                <a:cs typeface="Inter"/>
              </a:rPr>
              <a:t>actually works for kids</a:t>
            </a:r>
            <a:r>
              <a:rPr lang="en-US" sz="6000" b="0">
                <a:solidFill>
                  <a:srgbClr val="344E7C"/>
                </a:solidFill>
                <a:latin typeface="Inter"/>
                <a:ea typeface="Inter"/>
                <a:cs typeface="Inter"/>
              </a:rPr>
              <a:t>.” </a:t>
            </a:r>
          </a:p>
        </p:txBody>
      </p:sp>
    </p:spTree>
    <p:extLst>
      <p:ext uri="{BB962C8B-B14F-4D97-AF65-F5344CB8AC3E}">
        <p14:creationId xmlns:p14="http://schemas.microsoft.com/office/powerpoint/2010/main" val="3844712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C5707-C6F8-661C-2587-DEB75FCEC4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FF6573-F27E-EB39-D15D-124F92161B28}"/>
              </a:ext>
            </a:extLst>
          </p:cNvPr>
          <p:cNvSpPr>
            <a:spLocks noGrp="1"/>
          </p:cNvSpPr>
          <p:nvPr>
            <p:ph type="body" sz="quarter" idx="13"/>
          </p:nvPr>
        </p:nvSpPr>
        <p:spPr>
          <a:xfrm>
            <a:off x="775319" y="4411330"/>
            <a:ext cx="20298411" cy="2924910"/>
          </a:xfrm>
        </p:spPr>
        <p:txBody>
          <a:bodyPr lIns="91440" tIns="45720" rIns="91440" bIns="45720" anchor="t"/>
          <a:lstStyle/>
          <a:p>
            <a:pPr>
              <a:lnSpc>
                <a:spcPct val="100000"/>
              </a:lnSpc>
            </a:pPr>
            <a:r>
              <a:rPr lang="en-US">
                <a:latin typeface="Inter"/>
                <a:ea typeface="Inter"/>
                <a:cs typeface="Inter"/>
              </a:rPr>
              <a:t>Revised Administrator Professional Growth System (PGS) Standards</a:t>
            </a:r>
            <a:endParaRPr lang="en-US"/>
          </a:p>
        </p:txBody>
      </p:sp>
      <p:sp>
        <p:nvSpPr>
          <p:cNvPr id="3" name="Slide Number Placeholder 2">
            <a:extLst>
              <a:ext uri="{FF2B5EF4-FFF2-40B4-BE49-F238E27FC236}">
                <a16:creationId xmlns:a16="http://schemas.microsoft.com/office/drawing/2014/main" id="{67A7463C-CE13-7088-1120-4096F9AD39AA}"/>
              </a:ext>
            </a:extLst>
          </p:cNvPr>
          <p:cNvSpPr>
            <a:spLocks noGrp="1"/>
          </p:cNvSpPr>
          <p:nvPr>
            <p:ph type="sldNum" sz="quarter" idx="12"/>
          </p:nvPr>
        </p:nvSpPr>
        <p:spPr/>
        <p:txBody>
          <a:bodyPr/>
          <a:lstStyle/>
          <a:p>
            <a:fld id="{66530B07-1DD5-8D47-8742-783059946D17}" type="slidenum">
              <a:rPr lang="en-US" smtClean="0"/>
              <a:pPr/>
              <a:t>8</a:t>
            </a:fld>
            <a:endParaRPr lang="en-US"/>
          </a:p>
        </p:txBody>
      </p:sp>
    </p:spTree>
    <p:extLst>
      <p:ext uri="{BB962C8B-B14F-4D97-AF65-F5344CB8AC3E}">
        <p14:creationId xmlns:p14="http://schemas.microsoft.com/office/powerpoint/2010/main" val="337069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9" name="Google Shape;699;p65"/>
          <p:cNvSpPr/>
          <p:nvPr/>
        </p:nvSpPr>
        <p:spPr>
          <a:xfrm>
            <a:off x="925161" y="6172864"/>
            <a:ext cx="22472721" cy="2093432"/>
          </a:xfrm>
          <a:prstGeom prst="rightArrow">
            <a:avLst>
              <a:gd name="adj1" fmla="val 50000"/>
              <a:gd name="adj2" fmla="val 50000"/>
            </a:avLst>
          </a:prstGeom>
          <a:solidFill>
            <a:srgbClr val="D8D8D8"/>
          </a:solidFill>
          <a:ln w="25400" cap="flat" cmpd="sng">
            <a:solidFill>
              <a:srgbClr val="F2F2F2"/>
            </a:solidFill>
            <a:prstDash val="solid"/>
            <a:round/>
            <a:headEnd type="none" w="sm" len="sm"/>
            <a:tailEnd type="none" w="sm" len="sm"/>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000000"/>
              </a:solidFill>
              <a:latin typeface="Inter" panose="020B0604020202020204" charset="0"/>
              <a:ea typeface="Inter" panose="020B0604020202020204" charset="0"/>
              <a:cs typeface="Inter" panose="020B0604020202020204" charset="0"/>
              <a:sym typeface="Calibri"/>
            </a:endParaRPr>
          </a:p>
        </p:txBody>
      </p:sp>
      <p:sp>
        <p:nvSpPr>
          <p:cNvPr id="24" name="Google Shape;708;p65">
            <a:extLst>
              <a:ext uri="{FF2B5EF4-FFF2-40B4-BE49-F238E27FC236}">
                <a16:creationId xmlns:a16="http://schemas.microsoft.com/office/drawing/2014/main" id="{F00FCB73-B939-6923-8211-9ACAF290931D}"/>
              </a:ext>
            </a:extLst>
          </p:cNvPr>
          <p:cNvSpPr/>
          <p:nvPr/>
        </p:nvSpPr>
        <p:spPr>
          <a:xfrm>
            <a:off x="18487437" y="6175779"/>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21" name="Google Shape;708;p65">
            <a:extLst>
              <a:ext uri="{FF2B5EF4-FFF2-40B4-BE49-F238E27FC236}">
                <a16:creationId xmlns:a16="http://schemas.microsoft.com/office/drawing/2014/main" id="{B8B38B0A-A7B7-A1E5-64C0-83D2275518A2}"/>
              </a:ext>
            </a:extLst>
          </p:cNvPr>
          <p:cNvSpPr/>
          <p:nvPr/>
        </p:nvSpPr>
        <p:spPr>
          <a:xfrm>
            <a:off x="12966014" y="6235054"/>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18" name="Google Shape;708;p65">
            <a:extLst>
              <a:ext uri="{FF2B5EF4-FFF2-40B4-BE49-F238E27FC236}">
                <a16:creationId xmlns:a16="http://schemas.microsoft.com/office/drawing/2014/main" id="{8714128D-B7BF-CBBD-AB4E-C0105B4C91C9}"/>
              </a:ext>
            </a:extLst>
          </p:cNvPr>
          <p:cNvSpPr/>
          <p:nvPr/>
        </p:nvSpPr>
        <p:spPr>
          <a:xfrm>
            <a:off x="7243739" y="6233593"/>
            <a:ext cx="2148422" cy="2101754"/>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13" name="Rectangle: Rounded Corners 12">
            <a:extLst>
              <a:ext uri="{FF2B5EF4-FFF2-40B4-BE49-F238E27FC236}">
                <a16:creationId xmlns:a16="http://schemas.microsoft.com/office/drawing/2014/main" id="{D143F116-6F55-61C2-47BC-8D4BA2D9D8F8}"/>
              </a:ext>
            </a:extLst>
          </p:cNvPr>
          <p:cNvSpPr/>
          <p:nvPr/>
        </p:nvSpPr>
        <p:spPr>
          <a:xfrm>
            <a:off x="12291125" y="10528724"/>
            <a:ext cx="9439072" cy="1914151"/>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12" name="Rectangle: Rounded Corners 11">
            <a:extLst>
              <a:ext uri="{FF2B5EF4-FFF2-40B4-BE49-F238E27FC236}">
                <a16:creationId xmlns:a16="http://schemas.microsoft.com/office/drawing/2014/main" id="{D032DA48-E2F5-C431-3B00-AEE3BBC335B6}"/>
              </a:ext>
            </a:extLst>
          </p:cNvPr>
          <p:cNvSpPr/>
          <p:nvPr/>
        </p:nvSpPr>
        <p:spPr>
          <a:xfrm>
            <a:off x="12291125" y="8376782"/>
            <a:ext cx="9439072" cy="1914151"/>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7" name="Rectangle: Rounded Corners 6">
            <a:extLst>
              <a:ext uri="{FF2B5EF4-FFF2-40B4-BE49-F238E27FC236}">
                <a16:creationId xmlns:a16="http://schemas.microsoft.com/office/drawing/2014/main" id="{2BF6EB2F-8DEA-C6D6-AABA-12AFF679CE35}"/>
              </a:ext>
            </a:extLst>
          </p:cNvPr>
          <p:cNvSpPr/>
          <p:nvPr/>
        </p:nvSpPr>
        <p:spPr>
          <a:xfrm>
            <a:off x="12085995" y="2682358"/>
            <a:ext cx="3915108" cy="3284263"/>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5" name="Rectangle: Rounded Corners 4">
            <a:extLst>
              <a:ext uri="{FF2B5EF4-FFF2-40B4-BE49-F238E27FC236}">
                <a16:creationId xmlns:a16="http://schemas.microsoft.com/office/drawing/2014/main" id="{317C8ED9-E666-A25D-18D5-2DFBC9520956}"/>
              </a:ext>
            </a:extLst>
          </p:cNvPr>
          <p:cNvSpPr/>
          <p:nvPr/>
        </p:nvSpPr>
        <p:spPr>
          <a:xfrm>
            <a:off x="6480089" y="3590114"/>
            <a:ext cx="3915108" cy="2472264"/>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4" name="Rectangle: Rounded Corners 3">
            <a:extLst>
              <a:ext uri="{FF2B5EF4-FFF2-40B4-BE49-F238E27FC236}">
                <a16:creationId xmlns:a16="http://schemas.microsoft.com/office/drawing/2014/main" id="{B12BE03A-8DBC-0018-2344-4F905EF26727}"/>
              </a:ext>
            </a:extLst>
          </p:cNvPr>
          <p:cNvSpPr/>
          <p:nvPr/>
        </p:nvSpPr>
        <p:spPr>
          <a:xfrm>
            <a:off x="925161" y="3565357"/>
            <a:ext cx="3915108" cy="2472264"/>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3" name="Rectangle: Rounded Corners 2">
            <a:extLst>
              <a:ext uri="{FF2B5EF4-FFF2-40B4-BE49-F238E27FC236}">
                <a16:creationId xmlns:a16="http://schemas.microsoft.com/office/drawing/2014/main" id="{BABF9B97-EBEB-F865-191C-BC79486C29D9}"/>
              </a:ext>
            </a:extLst>
          </p:cNvPr>
          <p:cNvSpPr/>
          <p:nvPr/>
        </p:nvSpPr>
        <p:spPr>
          <a:xfrm>
            <a:off x="1072544" y="8720405"/>
            <a:ext cx="3620342" cy="2667832"/>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Inter" panose="020B0604020202020204" charset="0"/>
              <a:ea typeface="Inter" panose="020B0604020202020204" charset="0"/>
              <a:cs typeface="Inter" panose="020B0604020202020204" charset="0"/>
            </a:endParaRPr>
          </a:p>
        </p:txBody>
      </p:sp>
      <p:sp>
        <p:nvSpPr>
          <p:cNvPr id="697" name="Google Shape;697;p65"/>
          <p:cNvSpPr txBox="1">
            <a:spLocks noGrp="1"/>
          </p:cNvSpPr>
          <p:nvPr>
            <p:ph type="title" idx="4294967295"/>
          </p:nvPr>
        </p:nvSpPr>
        <p:spPr>
          <a:xfrm>
            <a:off x="530058" y="738580"/>
            <a:ext cx="21212175" cy="760412"/>
          </a:xfrm>
          <a:prstGeom prst="rect">
            <a:avLst/>
          </a:prstGeom>
          <a:noFill/>
          <a:ln>
            <a:noFill/>
          </a:ln>
        </p:spPr>
        <p:txBody>
          <a:bodyPr spcFirstLastPara="1" vert="horz" wrap="square" lIns="182850" tIns="91400" rIns="182850" bIns="91400" rtlCol="0" anchor="ctr" anchorCtr="0">
            <a:noAutofit/>
          </a:bodyPr>
          <a:lstStyle/>
          <a:p>
            <a:pPr>
              <a:spcBef>
                <a:spcPts val="0"/>
              </a:spcBef>
              <a:buClr>
                <a:srgbClr val="003B71"/>
              </a:buClr>
              <a:buSzPts val="2400"/>
            </a:pPr>
            <a:r>
              <a:rPr lang="en-US" sz="5400" b="1">
                <a:latin typeface="Inter" panose="020B0604020202020204" charset="0"/>
                <a:ea typeface="Inter" panose="020B0604020202020204" charset="0"/>
                <a:cs typeface="Inter" panose="020B0604020202020204" charset="0"/>
              </a:rPr>
              <a:t>Administrator PGS Revision Journey</a:t>
            </a:r>
          </a:p>
        </p:txBody>
      </p:sp>
      <p:sp>
        <p:nvSpPr>
          <p:cNvPr id="698" name="Google Shape;698;p65"/>
          <p:cNvSpPr txBox="1"/>
          <p:nvPr/>
        </p:nvSpPr>
        <p:spPr>
          <a:xfrm>
            <a:off x="735356" y="8886885"/>
            <a:ext cx="4104913" cy="2501352"/>
          </a:xfrm>
          <a:prstGeom prst="rect">
            <a:avLst/>
          </a:prstGeom>
          <a:noFill/>
          <a:ln>
            <a:noFill/>
          </a:ln>
        </p:spPr>
        <p:txBody>
          <a:bodyPr spcFirstLastPara="1" wrap="square" lIns="182850" tIns="91400" rIns="182850" bIns="91400" anchor="t" anchorCtr="0">
            <a:noAutofit/>
          </a:bodyPr>
          <a:lstStyle/>
          <a:p>
            <a:pPr algn="ctr" defTabSz="1828800">
              <a:buClr>
                <a:srgbClr val="000000"/>
              </a:buClr>
              <a:buSzPts val="1800"/>
              <a:defRPr/>
            </a:pPr>
            <a:r>
              <a:rPr lang="en-US" sz="3600" b="1">
                <a:solidFill>
                  <a:srgbClr val="000000"/>
                </a:solidFill>
                <a:latin typeface="Inter" panose="020B0604020202020204" charset="0"/>
                <a:ea typeface="Inter" panose="020B0604020202020204" charset="0"/>
                <a:cs typeface="Inter" panose="020B0604020202020204" charset="0"/>
                <a:sym typeface="Arial"/>
              </a:rPr>
              <a:t>Mississippi Principal Advisory Council </a:t>
            </a:r>
            <a:endParaRPr sz="3600" b="1">
              <a:solidFill>
                <a:srgbClr val="000000"/>
              </a:solidFill>
              <a:latin typeface="Inter" panose="020B0604020202020204" charset="0"/>
              <a:ea typeface="Inter" panose="020B0604020202020204" charset="0"/>
              <a:cs typeface="Inter" panose="020B0604020202020204" charset="0"/>
              <a:sym typeface="Arial"/>
            </a:endParaRPr>
          </a:p>
        </p:txBody>
      </p:sp>
      <p:sp>
        <p:nvSpPr>
          <p:cNvPr id="706" name="Google Shape;706;p65"/>
          <p:cNvSpPr txBox="1"/>
          <p:nvPr/>
        </p:nvSpPr>
        <p:spPr>
          <a:xfrm>
            <a:off x="596530" y="4049935"/>
            <a:ext cx="4453886" cy="1959210"/>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000000"/>
              </a:buClr>
              <a:buSzPts val="1800"/>
              <a:defRPr/>
            </a:pPr>
            <a:r>
              <a:rPr lang="en-US" sz="3600" b="1" dirty="0">
                <a:solidFill>
                  <a:srgbClr val="000000"/>
                </a:solidFill>
                <a:latin typeface="Inter"/>
                <a:ea typeface="Inter"/>
                <a:cs typeface="Inter"/>
                <a:sym typeface="Arial"/>
              </a:rPr>
              <a:t>Gulf Comprehensive Center</a:t>
            </a:r>
            <a:endParaRPr sz="3600" b="1" dirty="0">
              <a:solidFill>
                <a:srgbClr val="000000"/>
              </a:solidFill>
              <a:latin typeface="Inter"/>
              <a:ea typeface="Inter"/>
              <a:cs typeface="Inter"/>
              <a:sym typeface="Arial"/>
            </a:endParaRPr>
          </a:p>
        </p:txBody>
      </p:sp>
      <p:grpSp>
        <p:nvGrpSpPr>
          <p:cNvPr id="707" name="Google Shape;707;p65"/>
          <p:cNvGrpSpPr/>
          <p:nvPr/>
        </p:nvGrpSpPr>
        <p:grpSpPr>
          <a:xfrm>
            <a:off x="1676615" y="6264323"/>
            <a:ext cx="2293718" cy="2101754"/>
            <a:chOff x="679963" y="2902287"/>
            <a:chExt cx="976240" cy="914400"/>
          </a:xfrm>
        </p:grpSpPr>
        <p:sp>
          <p:nvSpPr>
            <p:cNvPr id="708" name="Google Shape;708;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09" name="Google Shape;709;p65"/>
            <p:cNvSpPr txBox="1"/>
            <p:nvPr/>
          </p:nvSpPr>
          <p:spPr>
            <a:xfrm>
              <a:off x="679963" y="3089469"/>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2024-2025 SY</a:t>
              </a:r>
              <a:endParaRPr lang="en-US" sz="3600" b="1">
                <a:solidFill>
                  <a:srgbClr val="000000"/>
                </a:solidFill>
                <a:latin typeface="Inter" panose="020B0604020202020204" charset="0"/>
                <a:ea typeface="Inter" panose="020B0604020202020204" charset="0"/>
                <a:cs typeface="Inter" panose="020B0604020202020204" charset="0"/>
              </a:endParaRPr>
            </a:p>
          </p:txBody>
        </p:sp>
      </p:grpSp>
      <p:sp>
        <p:nvSpPr>
          <p:cNvPr id="710" name="Google Shape;710;p65"/>
          <p:cNvSpPr txBox="1"/>
          <p:nvPr/>
        </p:nvSpPr>
        <p:spPr>
          <a:xfrm>
            <a:off x="13466154" y="10528724"/>
            <a:ext cx="91438" cy="0"/>
          </a:xfrm>
          <a:prstGeom prst="rect">
            <a:avLst/>
          </a:prstGeom>
          <a:noFill/>
          <a:ln>
            <a:noFill/>
          </a:ln>
        </p:spPr>
        <p:txBody>
          <a:bodyPr spcFirstLastPara="1" wrap="square" lIns="182850" tIns="91400" rIns="182850" bIns="91400" anchor="ctr" anchorCtr="0">
            <a:noAutofit/>
          </a:bodyPr>
          <a:lstStyle/>
          <a:p>
            <a:pPr defTabSz="1828800">
              <a:buClr>
                <a:srgbClr val="000000"/>
              </a:buClr>
              <a:buSzPts val="8000"/>
              <a:defRPr/>
            </a:pPr>
            <a:endParaRPr sz="16000" b="1">
              <a:solidFill>
                <a:srgbClr val="003B71"/>
              </a:solidFill>
              <a:latin typeface="Inter" panose="020B0604020202020204" charset="0"/>
              <a:ea typeface="Inter" panose="020B0604020202020204" charset="0"/>
              <a:cs typeface="Inter" panose="020B0604020202020204" charset="0"/>
              <a:sym typeface="Arial"/>
            </a:endParaRPr>
          </a:p>
        </p:txBody>
      </p:sp>
      <p:sp>
        <p:nvSpPr>
          <p:cNvPr id="711" name="Google Shape;711;p65"/>
          <p:cNvSpPr txBox="1"/>
          <p:nvPr/>
        </p:nvSpPr>
        <p:spPr>
          <a:xfrm>
            <a:off x="16231214" y="9988398"/>
            <a:ext cx="91438" cy="0"/>
          </a:xfrm>
          <a:prstGeom prst="rect">
            <a:avLst/>
          </a:prstGeom>
          <a:noFill/>
          <a:ln>
            <a:noFill/>
          </a:ln>
        </p:spPr>
        <p:txBody>
          <a:bodyPr spcFirstLastPara="1" wrap="square" lIns="182850" tIns="91400" rIns="182850" bIns="91400" anchor="ctr" anchorCtr="0">
            <a:noAutofit/>
          </a:bodyPr>
          <a:lstStyle/>
          <a:p>
            <a:pPr defTabSz="1828800">
              <a:buClr>
                <a:srgbClr val="000000"/>
              </a:buClr>
              <a:buSzPts val="8000"/>
              <a:defRPr/>
            </a:pPr>
            <a:endParaRPr sz="16000" b="1">
              <a:solidFill>
                <a:srgbClr val="003B71"/>
              </a:solidFill>
              <a:latin typeface="Inter" panose="020B0604020202020204" charset="0"/>
              <a:ea typeface="Inter" panose="020B0604020202020204" charset="0"/>
              <a:cs typeface="Inter" panose="020B0604020202020204" charset="0"/>
              <a:sym typeface="Arial"/>
            </a:endParaRPr>
          </a:p>
        </p:txBody>
      </p:sp>
      <p:sp>
        <p:nvSpPr>
          <p:cNvPr id="712" name="Google Shape;712;p65"/>
          <p:cNvSpPr txBox="1"/>
          <p:nvPr/>
        </p:nvSpPr>
        <p:spPr>
          <a:xfrm>
            <a:off x="15815578" y="9572762"/>
            <a:ext cx="91438" cy="0"/>
          </a:xfrm>
          <a:prstGeom prst="rect">
            <a:avLst/>
          </a:prstGeom>
          <a:noFill/>
          <a:ln>
            <a:noFill/>
          </a:ln>
        </p:spPr>
        <p:txBody>
          <a:bodyPr spcFirstLastPara="1" wrap="square" lIns="182850" tIns="91400" rIns="182850" bIns="91400" anchor="ctr" anchorCtr="0">
            <a:noAutofit/>
          </a:bodyPr>
          <a:lstStyle/>
          <a:p>
            <a:pPr defTabSz="1828800">
              <a:buClr>
                <a:srgbClr val="000000"/>
              </a:buClr>
              <a:buSzPts val="8000"/>
              <a:defRPr/>
            </a:pPr>
            <a:endParaRPr sz="16000" b="1">
              <a:solidFill>
                <a:srgbClr val="003B71"/>
              </a:solidFill>
              <a:latin typeface="Inter" panose="020B0604020202020204" charset="0"/>
              <a:ea typeface="Inter" panose="020B0604020202020204" charset="0"/>
              <a:cs typeface="Inter" panose="020B0604020202020204" charset="0"/>
              <a:sym typeface="Arial"/>
            </a:endParaRPr>
          </a:p>
        </p:txBody>
      </p:sp>
      <p:grpSp>
        <p:nvGrpSpPr>
          <p:cNvPr id="716" name="Google Shape;716;p65"/>
          <p:cNvGrpSpPr/>
          <p:nvPr/>
        </p:nvGrpSpPr>
        <p:grpSpPr>
          <a:xfrm>
            <a:off x="7223128" y="6278060"/>
            <a:ext cx="2189646" cy="1828800"/>
            <a:chOff x="602858" y="2902287"/>
            <a:chExt cx="1094823" cy="914400"/>
          </a:xfrm>
        </p:grpSpPr>
        <p:sp>
          <p:nvSpPr>
            <p:cNvPr id="717" name="Google Shape;717;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18" name="Google Shape;718;p65"/>
            <p:cNvSpPr txBox="1"/>
            <p:nvPr/>
          </p:nvSpPr>
          <p:spPr>
            <a:xfrm>
              <a:off x="602858" y="3125634"/>
              <a:ext cx="1094823"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400" b="1">
                  <a:solidFill>
                    <a:srgbClr val="FFFFFF"/>
                  </a:solidFill>
                  <a:latin typeface="Inter" panose="020B0604020202020204" charset="0"/>
                  <a:ea typeface="Inter" panose="020B0604020202020204" charset="0"/>
                  <a:cs typeface="Inter" panose="020B0604020202020204" charset="0"/>
                  <a:sym typeface="Arial"/>
                </a:rPr>
                <a:t>Summer 2025</a:t>
              </a:r>
              <a:endParaRPr sz="3400" b="1">
                <a:solidFill>
                  <a:srgbClr val="000000"/>
                </a:solidFill>
                <a:latin typeface="Inter" panose="020B0604020202020204" charset="0"/>
                <a:ea typeface="Inter" panose="020B0604020202020204" charset="0"/>
                <a:cs typeface="Inter" panose="020B0604020202020204" charset="0"/>
              </a:endParaRPr>
            </a:p>
          </p:txBody>
        </p:sp>
      </p:grpSp>
      <p:grpSp>
        <p:nvGrpSpPr>
          <p:cNvPr id="725" name="Google Shape;725;p65"/>
          <p:cNvGrpSpPr/>
          <p:nvPr/>
        </p:nvGrpSpPr>
        <p:grpSpPr>
          <a:xfrm>
            <a:off x="13034407" y="6264323"/>
            <a:ext cx="1952480" cy="1828800"/>
            <a:chOff x="638960" y="2902287"/>
            <a:chExt cx="976240" cy="914400"/>
          </a:xfrm>
        </p:grpSpPr>
        <p:sp>
          <p:nvSpPr>
            <p:cNvPr id="726" name="Google Shape;726;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27" name="Google Shape;727;p65"/>
            <p:cNvSpPr txBox="1"/>
            <p:nvPr/>
          </p:nvSpPr>
          <p:spPr>
            <a:xfrm>
              <a:off x="638960" y="3112051"/>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Fall 2025</a:t>
              </a:r>
              <a:endParaRPr sz="3600" b="1">
                <a:solidFill>
                  <a:srgbClr val="000000"/>
                </a:solidFill>
                <a:latin typeface="Inter" panose="020B0604020202020204" charset="0"/>
                <a:ea typeface="Inter" panose="020B0604020202020204" charset="0"/>
                <a:cs typeface="Inter" panose="020B0604020202020204" charset="0"/>
              </a:endParaRPr>
            </a:p>
          </p:txBody>
        </p:sp>
      </p:grpSp>
      <p:grpSp>
        <p:nvGrpSpPr>
          <p:cNvPr id="731" name="Google Shape;731;p65"/>
          <p:cNvGrpSpPr/>
          <p:nvPr/>
        </p:nvGrpSpPr>
        <p:grpSpPr>
          <a:xfrm>
            <a:off x="18581799" y="6325680"/>
            <a:ext cx="1952480" cy="1828800"/>
            <a:chOff x="668494" y="2902287"/>
            <a:chExt cx="976240" cy="914400"/>
          </a:xfrm>
        </p:grpSpPr>
        <p:sp>
          <p:nvSpPr>
            <p:cNvPr id="732" name="Google Shape;732;p65"/>
            <p:cNvSpPr/>
            <p:nvPr/>
          </p:nvSpPr>
          <p:spPr>
            <a:xfrm>
              <a:off x="699414" y="2902287"/>
              <a:ext cx="914400" cy="914400"/>
            </a:xfrm>
            <a:prstGeom prst="ellipse">
              <a:avLst/>
            </a:prstGeom>
            <a:solidFill>
              <a:srgbClr val="003B71"/>
            </a:solidFill>
            <a:ln>
              <a:noFill/>
            </a:ln>
          </p:spPr>
          <p:txBody>
            <a:bodyPr spcFirstLastPara="1" wrap="square" lIns="182850" tIns="91400" rIns="182850" bIns="91400" anchor="ctr" anchorCtr="0">
              <a:noAutofit/>
            </a:bodyPr>
            <a:lstStyle/>
            <a:p>
              <a:pPr algn="ctr" defTabSz="1828800">
                <a:buClr>
                  <a:srgbClr val="FFFFFF"/>
                </a:buClr>
                <a:buSzPts val="1800"/>
                <a:defRPr/>
              </a:pPr>
              <a:endParaRPr sz="3600">
                <a:solidFill>
                  <a:srgbClr val="B0D357"/>
                </a:solidFill>
                <a:latin typeface="Inter" panose="020B0604020202020204" charset="0"/>
                <a:ea typeface="Inter" panose="020B0604020202020204" charset="0"/>
                <a:cs typeface="Inter" panose="020B0604020202020204" charset="0"/>
                <a:sym typeface="Calibri"/>
              </a:endParaRPr>
            </a:p>
          </p:txBody>
        </p:sp>
        <p:sp>
          <p:nvSpPr>
            <p:cNvPr id="733" name="Google Shape;733;p65"/>
            <p:cNvSpPr txBox="1"/>
            <p:nvPr/>
          </p:nvSpPr>
          <p:spPr>
            <a:xfrm>
              <a:off x="668494" y="3080520"/>
              <a:ext cx="976240" cy="494826"/>
            </a:xfrm>
            <a:prstGeom prst="rect">
              <a:avLst/>
            </a:prstGeom>
            <a:noFill/>
            <a:ln>
              <a:noFill/>
            </a:ln>
          </p:spPr>
          <p:txBody>
            <a:bodyPr spcFirstLastPara="1" wrap="square" lIns="182850" tIns="91400" rIns="182850" bIns="91400" anchor="t" anchorCtr="0">
              <a:noAutofit/>
            </a:bodyPr>
            <a:lstStyle/>
            <a:p>
              <a:pPr algn="ctr" defTabSz="1828800">
                <a:lnSpc>
                  <a:spcPct val="90000"/>
                </a:lnSpc>
                <a:buClr>
                  <a:srgbClr val="FFFFFF"/>
                </a:buClr>
                <a:buSzPts val="1800"/>
                <a:defRPr/>
              </a:pPr>
              <a:r>
                <a:rPr lang="en-US" sz="3600" b="1">
                  <a:solidFill>
                    <a:srgbClr val="FFFFFF"/>
                  </a:solidFill>
                  <a:latin typeface="Inter" panose="020B0604020202020204" charset="0"/>
                  <a:ea typeface="Inter" panose="020B0604020202020204" charset="0"/>
                  <a:cs typeface="Inter" panose="020B0604020202020204" charset="0"/>
                  <a:sym typeface="Arial"/>
                </a:rPr>
                <a:t>Spring 2026</a:t>
              </a:r>
              <a:endParaRPr sz="3600" b="1">
                <a:solidFill>
                  <a:srgbClr val="000000"/>
                </a:solidFill>
                <a:latin typeface="Inter" panose="020B0604020202020204" charset="0"/>
                <a:ea typeface="Inter" panose="020B0604020202020204" charset="0"/>
                <a:cs typeface="Inter" panose="020B0604020202020204" charset="0"/>
              </a:endParaRPr>
            </a:p>
          </p:txBody>
        </p:sp>
      </p:grpSp>
      <p:sp>
        <p:nvSpPr>
          <p:cNvPr id="6" name="TextBox 5">
            <a:extLst>
              <a:ext uri="{FF2B5EF4-FFF2-40B4-BE49-F238E27FC236}">
                <a16:creationId xmlns:a16="http://schemas.microsoft.com/office/drawing/2014/main" id="{E6D612B4-0C52-B689-B747-EFBB32C9E45E}"/>
              </a:ext>
            </a:extLst>
          </p:cNvPr>
          <p:cNvSpPr txBox="1"/>
          <p:nvPr/>
        </p:nvSpPr>
        <p:spPr>
          <a:xfrm>
            <a:off x="6480089" y="8443451"/>
            <a:ext cx="3144336" cy="2551022"/>
          </a:xfrm>
          <a:prstGeom prst="rect">
            <a:avLst/>
          </a:prstGeom>
        </p:spPr>
        <p:txBody>
          <a:bodyPr vert="horz" wrap="square" lIns="182880" tIns="91440" rIns="182880" bIns="91440" rtlCol="0" anchor="ctr">
            <a:noAutofit/>
          </a:bodyPr>
          <a:lstStyle/>
          <a:p>
            <a:pPr defTabSz="1828800" fontAlgn="base">
              <a:defRPr/>
            </a:pPr>
            <a:endParaRPr lang="en-US" sz="16000" b="1">
              <a:solidFill>
                <a:srgbClr val="003B71"/>
              </a:solidFill>
              <a:latin typeface="Inter" panose="020B0604020202020204" charset="0"/>
              <a:ea typeface="Inter" panose="020B0604020202020204" charset="0"/>
              <a:cs typeface="Inter" panose="020B0604020202020204" charset="0"/>
            </a:endParaRPr>
          </a:p>
        </p:txBody>
      </p:sp>
      <p:sp>
        <p:nvSpPr>
          <p:cNvPr id="8" name="Google Shape;714;p65"/>
          <p:cNvSpPr txBox="1"/>
          <p:nvPr/>
        </p:nvSpPr>
        <p:spPr>
          <a:xfrm>
            <a:off x="12182400" y="2837976"/>
            <a:ext cx="3656492" cy="2033534"/>
          </a:xfrm>
          <a:prstGeom prst="rect">
            <a:avLst/>
          </a:prstGeom>
          <a:noFill/>
          <a:ln>
            <a:noFill/>
          </a:ln>
        </p:spPr>
        <p:txBody>
          <a:bodyPr spcFirstLastPara="1" wrap="square" lIns="182850" tIns="91400" rIns="182850" bIns="91400" anchor="t" anchorCtr="0">
            <a:noAutofit/>
          </a:bodyPr>
          <a:lstStyle/>
          <a:p>
            <a:pPr algn="ctr" defTabSz="1828800">
              <a:buClr>
                <a:srgbClr val="000000"/>
              </a:buClr>
              <a:buSzPts val="1800"/>
              <a:defRPr/>
            </a:pPr>
            <a:r>
              <a:rPr lang="en-US" sz="3600" b="1">
                <a:solidFill>
                  <a:srgbClr val="000000"/>
                </a:solidFill>
                <a:latin typeface="Inter" panose="020B0604020202020204" charset="0"/>
                <a:ea typeface="Inter" panose="020B0604020202020204" charset="0"/>
                <a:cs typeface="Inter" panose="020B0604020202020204" charset="0"/>
                <a:sym typeface="Arial"/>
              </a:rPr>
              <a:t>Mississippi Educational Leadership Faculty Association </a:t>
            </a:r>
          </a:p>
        </p:txBody>
      </p:sp>
      <p:sp>
        <p:nvSpPr>
          <p:cNvPr id="9" name="Google Shape;698;p65">
            <a:extLst>
              <a:ext uri="{FF2B5EF4-FFF2-40B4-BE49-F238E27FC236}">
                <a16:creationId xmlns:a16="http://schemas.microsoft.com/office/drawing/2014/main" id="{7FEB0ECB-E4F0-ADD8-1F6D-EF8A0C3F68AE}"/>
              </a:ext>
            </a:extLst>
          </p:cNvPr>
          <p:cNvSpPr txBox="1"/>
          <p:nvPr/>
        </p:nvSpPr>
        <p:spPr>
          <a:xfrm>
            <a:off x="11670100" y="8715485"/>
            <a:ext cx="10681122" cy="2085194"/>
          </a:xfrm>
          <a:prstGeom prst="rect">
            <a:avLst/>
          </a:prstGeom>
          <a:noFill/>
          <a:ln>
            <a:noFill/>
          </a:ln>
        </p:spPr>
        <p:txBody>
          <a:bodyPr spcFirstLastPara="1" wrap="square" lIns="182850" tIns="91400" rIns="182850" bIns="91400" anchor="t" anchorCtr="0">
            <a:noAutofit/>
          </a:bodyPr>
          <a:lstStyle/>
          <a:p>
            <a:pPr algn="ctr" defTabSz="1828800">
              <a:buClr>
                <a:srgbClr val="000000"/>
              </a:buClr>
              <a:buSzPts val="1800"/>
              <a:defRPr/>
            </a:pPr>
            <a:r>
              <a:rPr lang="en-US" sz="3600" b="1">
                <a:solidFill>
                  <a:srgbClr val="000000"/>
                </a:solidFill>
                <a:latin typeface="Inter" panose="020B0604020202020204" charset="0"/>
                <a:ea typeface="Inter" panose="020B0604020202020204" charset="0"/>
                <a:cs typeface="Inter" panose="020B0604020202020204" charset="0"/>
                <a:sym typeface="Arial"/>
              </a:rPr>
              <a:t>Mississippi Principal Advisory Council (Continued)</a:t>
            </a:r>
          </a:p>
        </p:txBody>
      </p:sp>
      <p:sp>
        <p:nvSpPr>
          <p:cNvPr id="10" name="TextBox 9">
            <a:extLst>
              <a:ext uri="{FF2B5EF4-FFF2-40B4-BE49-F238E27FC236}">
                <a16:creationId xmlns:a16="http://schemas.microsoft.com/office/drawing/2014/main" id="{3948E3BA-4E7D-353D-B791-4DEB08D9BC3A}"/>
              </a:ext>
            </a:extLst>
          </p:cNvPr>
          <p:cNvSpPr txBox="1"/>
          <p:nvPr/>
        </p:nvSpPr>
        <p:spPr>
          <a:xfrm>
            <a:off x="6627472" y="3494358"/>
            <a:ext cx="3620342" cy="2678506"/>
          </a:xfrm>
          <a:prstGeom prst="rect">
            <a:avLst/>
          </a:prstGeom>
        </p:spPr>
        <p:txBody>
          <a:bodyPr vert="horz" wrap="square" lIns="182880" tIns="91440" rIns="182880" bIns="91440" rtlCol="0" anchor="ctr">
            <a:noAutofit/>
          </a:bodyPr>
          <a:lstStyle/>
          <a:p>
            <a:pPr algn="ctr" defTabSz="1828800" fontAlgn="base">
              <a:defRPr/>
            </a:pPr>
            <a:r>
              <a:rPr lang="en-US" sz="3600" b="1">
                <a:solidFill>
                  <a:srgbClr val="000000"/>
                </a:solidFill>
                <a:latin typeface="Inter" panose="020B0604020202020204" charset="0"/>
                <a:ea typeface="Inter" panose="020B0604020202020204" charset="0"/>
                <a:cs typeface="Inter" panose="020B0604020202020204" charset="0"/>
              </a:rPr>
              <a:t>PGS Pilot School Districts</a:t>
            </a:r>
          </a:p>
        </p:txBody>
      </p:sp>
      <p:sp>
        <p:nvSpPr>
          <p:cNvPr id="11" name="TextBox 10">
            <a:extLst>
              <a:ext uri="{FF2B5EF4-FFF2-40B4-BE49-F238E27FC236}">
                <a16:creationId xmlns:a16="http://schemas.microsoft.com/office/drawing/2014/main" id="{D19EE5A1-C224-4388-8D33-E54FF7375062}"/>
              </a:ext>
            </a:extLst>
          </p:cNvPr>
          <p:cNvSpPr txBox="1"/>
          <p:nvPr/>
        </p:nvSpPr>
        <p:spPr>
          <a:xfrm>
            <a:off x="11856601" y="10393430"/>
            <a:ext cx="10308120" cy="2162378"/>
          </a:xfrm>
          <a:prstGeom prst="rect">
            <a:avLst/>
          </a:prstGeom>
        </p:spPr>
        <p:txBody>
          <a:bodyPr vert="horz" wrap="square" lIns="182880" tIns="91440" rIns="182880" bIns="91440" rtlCol="0" anchor="ctr">
            <a:noAutofit/>
          </a:bodyPr>
          <a:lstStyle/>
          <a:p>
            <a:pPr algn="ctr" defTabSz="1828800" fontAlgn="base">
              <a:defRPr/>
            </a:pPr>
            <a:r>
              <a:rPr lang="en-US" sz="3600" b="1">
                <a:solidFill>
                  <a:srgbClr val="000000"/>
                </a:solidFill>
                <a:latin typeface="Inter" panose="020B0604020202020204" charset="0"/>
                <a:ea typeface="Inter" panose="020B0604020202020204" charset="0"/>
                <a:cs typeface="Inter" panose="020B0604020202020204" charset="0"/>
              </a:rPr>
              <a:t>PGS Pilot School Districts (Continued)</a:t>
            </a:r>
          </a:p>
        </p:txBody>
      </p:sp>
      <p:sp>
        <p:nvSpPr>
          <p:cNvPr id="2" name="TextBox 1">
            <a:extLst>
              <a:ext uri="{FF2B5EF4-FFF2-40B4-BE49-F238E27FC236}">
                <a16:creationId xmlns:a16="http://schemas.microsoft.com/office/drawing/2014/main" id="{81091F96-2CA5-F3DF-7B4B-FF72EC811F1E}"/>
              </a:ext>
            </a:extLst>
          </p:cNvPr>
          <p:cNvSpPr txBox="1"/>
          <p:nvPr/>
        </p:nvSpPr>
        <p:spPr>
          <a:xfrm>
            <a:off x="22670201" y="0"/>
            <a:ext cx="1828800" cy="1828800"/>
          </a:xfrm>
          <a:prstGeom prst="rect">
            <a:avLst/>
          </a:prstGeom>
          <a:solidFill>
            <a:schemeClr val="bg1"/>
          </a:solidFill>
        </p:spPr>
        <p:txBody>
          <a:bodyPr vert="horz" wrap="none" lIns="182880" tIns="91440" rIns="182880" bIns="91440" rtlCol="0" anchor="ctr">
            <a:noAutofit/>
          </a:bodyPr>
          <a:lstStyle/>
          <a:p>
            <a:pPr defTabSz="1828800" fontAlgn="base"/>
            <a:endParaRPr lang="en-US" sz="16000" b="1">
              <a:solidFill>
                <a:srgbClr val="003B71"/>
              </a:solidFill>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E9217B1C-CD17-A304-D097-15E950FF7257}"/>
              </a:ext>
            </a:extLst>
          </p:cNvPr>
          <p:cNvCxnSpPr>
            <a:cxnSpLocks/>
          </p:cNvCxnSpPr>
          <p:nvPr/>
        </p:nvCxnSpPr>
        <p:spPr>
          <a:xfrm>
            <a:off x="735356" y="1883351"/>
            <a:ext cx="10934744" cy="0"/>
          </a:xfrm>
          <a:prstGeom prst="line">
            <a:avLst/>
          </a:prstGeom>
          <a:ln w="76200">
            <a:solidFill>
              <a:srgbClr val="CE0E2D"/>
            </a:solidFill>
          </a:ln>
        </p:spPr>
        <p:style>
          <a:lnRef idx="1">
            <a:schemeClr val="dk1"/>
          </a:lnRef>
          <a:fillRef idx="0">
            <a:schemeClr val="dk1"/>
          </a:fillRef>
          <a:effectRef idx="0">
            <a:schemeClr val="dk1"/>
          </a:effectRef>
          <a:fontRef idx="minor">
            <a:schemeClr val="tx1"/>
          </a:fontRef>
        </p:style>
      </p:cxnSp>
      <p:pic>
        <p:nvPicPr>
          <p:cNvPr id="29" name="Picture 28">
            <a:extLst>
              <a:ext uri="{FF2B5EF4-FFF2-40B4-BE49-F238E27FC236}">
                <a16:creationId xmlns:a16="http://schemas.microsoft.com/office/drawing/2014/main" id="{678BC4FD-87F2-6B0B-4940-2D168BEF41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000881" y="0"/>
            <a:ext cx="6386294" cy="421223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a40732-ba6c-4369-811b-94c20f676615" xsi:nil="true"/>
    <lcf76f155ced4ddcb4097134ff3c332f xmlns="7327637f-c2fa-4a1d-aa32-1c96ac56383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655EE6F8437EB43993FC0635CDC4117" ma:contentTypeVersion="13" ma:contentTypeDescription="Create a new document." ma:contentTypeScope="" ma:versionID="06d9d70d65ab5ce8b5fcbc56f3e8fe30">
  <xsd:schema xmlns:xsd="http://www.w3.org/2001/XMLSchema" xmlns:xs="http://www.w3.org/2001/XMLSchema" xmlns:p="http://schemas.microsoft.com/office/2006/metadata/properties" xmlns:ns2="7327637f-c2fa-4a1d-aa32-1c96ac563834" xmlns:ns3="fba40732-ba6c-4369-811b-94c20f676615" targetNamespace="http://schemas.microsoft.com/office/2006/metadata/properties" ma:root="true" ma:fieldsID="0d517f997865b9f6903e8059e0c1d46a" ns2:_="" ns3:_="">
    <xsd:import namespace="7327637f-c2fa-4a1d-aa32-1c96ac563834"/>
    <xsd:import namespace="fba40732-ba6c-4369-811b-94c20f67661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7637f-c2fa-4a1d-aa32-1c96ac5638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bc3b57f-13aa-4add-bb2b-bc91d69a152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a40732-ba6c-4369-811b-94c20f67661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4da1259-48dc-4071-9816-fd040175a966}" ma:internalName="TaxCatchAll" ma:showField="CatchAllData" ma:web="fba40732-ba6c-4369-811b-94c20f67661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42CF85-A4E7-4E7B-9111-9033E8B330BA}">
  <ds:schemaRefs>
    <ds:schemaRef ds:uri="30347378-f764-4d19-8832-6b2cad46c864"/>
    <ds:schemaRef ds:uri="http://schemas.microsoft.com/office/2006/metadata/properties"/>
    <ds:schemaRef ds:uri="http://purl.org/dc/terms/"/>
    <ds:schemaRef ds:uri="http://www.w3.org/XML/1998/namespace"/>
    <ds:schemaRef ds:uri="http://purl.org/dc/dcmitype/"/>
    <ds:schemaRef ds:uri="http://schemas.microsoft.com/office/2006/documentManagement/types"/>
    <ds:schemaRef ds:uri="a8d10863-589a-4ffb-8b22-da3ff5ae9fe5"/>
    <ds:schemaRef ds:uri="http://purl.org/dc/elements/1.1/"/>
    <ds:schemaRef ds:uri="http://schemas.microsoft.com/office/infopath/2007/PartnerControls"/>
    <ds:schemaRef ds:uri="http://schemas.openxmlformats.org/package/2006/metadata/core-properties"/>
    <ds:schemaRef ds:uri="fba40732-ba6c-4369-811b-94c20f676615"/>
    <ds:schemaRef ds:uri="7327637f-c2fa-4a1d-aa32-1c96ac563834"/>
  </ds:schemaRefs>
</ds:datastoreItem>
</file>

<file path=customXml/itemProps2.xml><?xml version="1.0" encoding="utf-8"?>
<ds:datastoreItem xmlns:ds="http://schemas.openxmlformats.org/officeDocument/2006/customXml" ds:itemID="{6D499C59-195A-400D-9E7E-83A39B3D8B73}">
  <ds:schemaRefs>
    <ds:schemaRef ds:uri="http://schemas.microsoft.com/sharepoint/v3/contenttype/forms"/>
  </ds:schemaRefs>
</ds:datastoreItem>
</file>

<file path=customXml/itemProps3.xml><?xml version="1.0" encoding="utf-8"?>
<ds:datastoreItem xmlns:ds="http://schemas.openxmlformats.org/officeDocument/2006/customXml" ds:itemID="{8BF8AC9C-80BE-495A-B84A-AE6A4C8086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27637f-c2fa-4a1d-aa32-1c96ac563834"/>
    <ds:schemaRef ds:uri="fba40732-ba6c-4369-811b-94c20f6766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TotalTime>
  <Words>1930</Words>
  <Application>Microsoft Office PowerPoint</Application>
  <PresentationFormat>Custom</PresentationFormat>
  <Paragraphs>222</Paragraphs>
  <Slides>25</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Aptos Display</vt:lpstr>
      <vt:lpstr>Söhne Kräftig</vt:lpstr>
      <vt:lpstr>Calibri,Sans-Serif</vt:lpstr>
      <vt:lpstr>Inter</vt:lpstr>
      <vt:lpstr>Söhne</vt:lpstr>
      <vt:lpstr>Aptos</vt:lpstr>
      <vt:lpstr>Calibri</vt:lpstr>
      <vt:lpstr>Inter SemiBold</vt:lpstr>
      <vt:lpstr>Office Theme</vt:lpstr>
      <vt:lpstr>Mississippi LEADS the Way!</vt:lpstr>
      <vt:lpstr>PowerPoint Presentation</vt:lpstr>
      <vt:lpstr>PowerPoint Presentation</vt:lpstr>
      <vt:lpstr>PowerPoint Presentation</vt:lpstr>
      <vt:lpstr>PowerPoint Presentation</vt:lpstr>
      <vt:lpstr>Mississippi Superintendent Institute (MSI)</vt:lpstr>
      <vt:lpstr>PowerPoint Presentation</vt:lpstr>
      <vt:lpstr>PowerPoint Presentation</vt:lpstr>
      <vt:lpstr>Administrator PGS Revision Journey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MELFA Common Assessment Revisions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Jeremy Cole</dc:creator>
  <cp:lastModifiedBy>Becky Nolin</cp:lastModifiedBy>
  <cp:revision>12</cp:revision>
  <dcterms:created xsi:type="dcterms:W3CDTF">2026-03-06T16:41:52Z</dcterms:created>
  <dcterms:modified xsi:type="dcterms:W3CDTF">2026-09-02T18:26:38Z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0x0101000655EE6F8437EB43993FC0635CDC4117</vt:lpwstr>
  </property>
  <property fmtid="{D5CDD505-2E9C-101B-9397-08002B2CF9AE}" pid="3" name="MediaServiceImageTags">
    <vt:lpwstr/>
  </property>
</Properties>
</file>