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2"/>
  </p:notesMasterIdLst>
  <p:handoutMasterIdLst>
    <p:handoutMasterId r:id="rId33"/>
  </p:handoutMasterIdLst>
  <p:sldIdLst>
    <p:sldId id="325" r:id="rId5"/>
    <p:sldId id="327" r:id="rId6"/>
    <p:sldId id="344" r:id="rId7"/>
    <p:sldId id="345" r:id="rId8"/>
    <p:sldId id="346" r:id="rId9"/>
    <p:sldId id="328" r:id="rId10"/>
    <p:sldId id="329" r:id="rId11"/>
    <p:sldId id="330" r:id="rId12"/>
    <p:sldId id="331" r:id="rId13"/>
    <p:sldId id="332" r:id="rId14"/>
    <p:sldId id="333" r:id="rId15"/>
    <p:sldId id="347" r:id="rId16"/>
    <p:sldId id="348" r:id="rId17"/>
    <p:sldId id="335" r:id="rId18"/>
    <p:sldId id="342" r:id="rId19"/>
    <p:sldId id="349" r:id="rId20"/>
    <p:sldId id="353" r:id="rId21"/>
    <p:sldId id="351" r:id="rId22"/>
    <p:sldId id="352" r:id="rId23"/>
    <p:sldId id="334" r:id="rId24"/>
    <p:sldId id="336" r:id="rId25"/>
    <p:sldId id="337" r:id="rId26"/>
    <p:sldId id="338" r:id="rId27"/>
    <p:sldId id="339" r:id="rId28"/>
    <p:sldId id="269" r:id="rId29"/>
    <p:sldId id="340" r:id="rId30"/>
    <p:sldId id="341" r:id="rId31"/>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7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72071"/>
    <a:srgbClr val="1F476E"/>
    <a:srgbClr val="AEFCE4"/>
    <a:srgbClr val="ABF7FF"/>
    <a:srgbClr val="F2C8E9"/>
    <a:srgbClr val="F2F2F2"/>
    <a:srgbClr val="FFC000"/>
    <a:srgbClr val="245E93"/>
    <a:srgbClr val="D2E2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2" autoAdjust="0"/>
    <p:restoredTop sz="93020" autoAdjust="0"/>
  </p:normalViewPr>
  <p:slideViewPr>
    <p:cSldViewPr snapToGrid="0">
      <p:cViewPr varScale="1">
        <p:scale>
          <a:sx n="99" d="100"/>
          <a:sy n="99" d="100"/>
        </p:scale>
        <p:origin x="738" y="84"/>
      </p:cViewPr>
      <p:guideLst>
        <p:guide orient="horz" pos="2880"/>
        <p:guide pos="576"/>
      </p:guideLst>
    </p:cSldViewPr>
  </p:slideViewPr>
  <p:notesTextViewPr>
    <p:cViewPr>
      <p:scale>
        <a:sx n="1" d="1"/>
        <a:sy n="1" d="1"/>
      </p:scale>
      <p:origin x="0" y="0"/>
    </p:cViewPr>
  </p:notesTextViewPr>
  <p:sorterViewPr>
    <p:cViewPr>
      <p:scale>
        <a:sx n="100" d="100"/>
        <a:sy n="100" d="100"/>
      </p:scale>
      <p:origin x="0" y="-76"/>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ney Doyle, Meghan" userId="2b1771a2-585f-4cef-96ba-cf96d10a6892" providerId="ADAL" clId="{EEF832AD-99B0-4DCF-9CFA-7A02877E83B2}"/>
    <pc:docChg chg="undo redo custSel addSld delSld modSld sldOrd modMainMaster">
      <pc:chgData name="Sweeney Doyle, Meghan" userId="2b1771a2-585f-4cef-96ba-cf96d10a6892" providerId="ADAL" clId="{EEF832AD-99B0-4DCF-9CFA-7A02877E83B2}" dt="2026-08-31T03:30:41.870" v="4918" actId="1076"/>
      <pc:docMkLst>
        <pc:docMk/>
      </pc:docMkLst>
      <pc:sldChg chg="modSp mod modClrScheme chgLayout">
        <pc:chgData name="Sweeney Doyle, Meghan" userId="2b1771a2-585f-4cef-96ba-cf96d10a6892" providerId="ADAL" clId="{EEF832AD-99B0-4DCF-9CFA-7A02877E83B2}" dt="2026-08-30T21:40:21.267" v="842" actId="700"/>
        <pc:sldMkLst>
          <pc:docMk/>
          <pc:sldMk cId="883303721" sldId="325"/>
        </pc:sldMkLst>
        <pc:spChg chg="mod ord">
          <ac:chgData name="Sweeney Doyle, Meghan" userId="2b1771a2-585f-4cef-96ba-cf96d10a6892" providerId="ADAL" clId="{EEF832AD-99B0-4DCF-9CFA-7A02877E83B2}" dt="2026-08-30T21:40:21.267" v="842" actId="700"/>
          <ac:spMkLst>
            <pc:docMk/>
            <pc:sldMk cId="883303721" sldId="325"/>
            <ac:spMk id="2" creationId="{CAB941F4-F428-4C85-23B4-29255DB6C3FD}"/>
          </ac:spMkLst>
        </pc:spChg>
        <pc:spChg chg="mod ord">
          <ac:chgData name="Sweeney Doyle, Meghan" userId="2b1771a2-585f-4cef-96ba-cf96d10a6892" providerId="ADAL" clId="{EEF832AD-99B0-4DCF-9CFA-7A02877E83B2}" dt="2026-08-30T21:40:21.267" v="842" actId="700"/>
          <ac:spMkLst>
            <pc:docMk/>
            <pc:sldMk cId="883303721" sldId="325"/>
            <ac:spMk id="3" creationId="{D6A30794-24FE-EFED-47EF-8571B1AD73A5}"/>
          </ac:spMkLst>
        </pc:spChg>
        <pc:spChg chg="mod ord">
          <ac:chgData name="Sweeney Doyle, Meghan" userId="2b1771a2-585f-4cef-96ba-cf96d10a6892" providerId="ADAL" clId="{EEF832AD-99B0-4DCF-9CFA-7A02877E83B2}" dt="2026-08-30T21:40:21.267" v="842" actId="700"/>
          <ac:spMkLst>
            <pc:docMk/>
            <pc:sldMk cId="883303721" sldId="325"/>
            <ac:spMk id="4" creationId="{0EB3961B-F001-4C6C-6429-97F35A3DDEE0}"/>
          </ac:spMkLst>
        </pc:spChg>
        <pc:spChg chg="mod ord">
          <ac:chgData name="Sweeney Doyle, Meghan" userId="2b1771a2-585f-4cef-96ba-cf96d10a6892" providerId="ADAL" clId="{EEF832AD-99B0-4DCF-9CFA-7A02877E83B2}" dt="2026-08-30T21:40:21.267" v="842" actId="700"/>
          <ac:spMkLst>
            <pc:docMk/>
            <pc:sldMk cId="883303721" sldId="325"/>
            <ac:spMk id="5" creationId="{8DB970AC-2B51-EDBC-9FB4-77053940F0EC}"/>
          </ac:spMkLst>
        </pc:spChg>
      </pc:sldChg>
      <pc:sldChg chg="modSp mod">
        <pc:chgData name="Sweeney Doyle, Meghan" userId="2b1771a2-585f-4cef-96ba-cf96d10a6892" providerId="ADAL" clId="{EEF832AD-99B0-4DCF-9CFA-7A02877E83B2}" dt="2026-08-31T02:48:07.070" v="3606" actId="2711"/>
        <pc:sldMkLst>
          <pc:docMk/>
          <pc:sldMk cId="227642103" sldId="327"/>
        </pc:sldMkLst>
        <pc:spChg chg="mod">
          <ac:chgData name="Sweeney Doyle, Meghan" userId="2b1771a2-585f-4cef-96ba-cf96d10a6892" providerId="ADAL" clId="{EEF832AD-99B0-4DCF-9CFA-7A02877E83B2}" dt="2026-08-31T02:48:07.070" v="3606" actId="2711"/>
          <ac:spMkLst>
            <pc:docMk/>
            <pc:sldMk cId="227642103" sldId="327"/>
            <ac:spMk id="2" creationId="{58FB18FC-1AEA-4E2D-BA09-890199313745}"/>
          </ac:spMkLst>
        </pc:spChg>
        <pc:grpChg chg="mod">
          <ac:chgData name="Sweeney Doyle, Meghan" userId="2b1771a2-585f-4cef-96ba-cf96d10a6892" providerId="ADAL" clId="{EEF832AD-99B0-4DCF-9CFA-7A02877E83B2}" dt="2026-08-31T00:58:31.253" v="2218" actId="1076"/>
          <ac:grpSpMkLst>
            <pc:docMk/>
            <pc:sldMk cId="227642103" sldId="327"/>
            <ac:grpSpMk id="35" creationId="{6EDDF129-CE92-E9E8-D983-410B757D501B}"/>
          </ac:grpSpMkLst>
        </pc:grpChg>
      </pc:sldChg>
      <pc:sldChg chg="modSp mod">
        <pc:chgData name="Sweeney Doyle, Meghan" userId="2b1771a2-585f-4cef-96ba-cf96d10a6892" providerId="ADAL" clId="{EEF832AD-99B0-4DCF-9CFA-7A02877E83B2}" dt="2026-08-31T02:45:09.172" v="3581" actId="2711"/>
        <pc:sldMkLst>
          <pc:docMk/>
          <pc:sldMk cId="2780185926" sldId="328"/>
        </pc:sldMkLst>
        <pc:spChg chg="mod">
          <ac:chgData name="Sweeney Doyle, Meghan" userId="2b1771a2-585f-4cef-96ba-cf96d10a6892" providerId="ADAL" clId="{EEF832AD-99B0-4DCF-9CFA-7A02877E83B2}" dt="2026-08-31T02:45:09.172" v="3581" actId="2711"/>
          <ac:spMkLst>
            <pc:docMk/>
            <pc:sldMk cId="2780185926" sldId="328"/>
            <ac:spMk id="2" creationId="{3D775C7F-A5DD-7D83-52E0-B35C11EEF7E9}"/>
          </ac:spMkLst>
        </pc:spChg>
        <pc:spChg chg="mod">
          <ac:chgData name="Sweeney Doyle, Meghan" userId="2b1771a2-585f-4cef-96ba-cf96d10a6892" providerId="ADAL" clId="{EEF832AD-99B0-4DCF-9CFA-7A02877E83B2}" dt="2026-08-30T21:38:19.250" v="833" actId="113"/>
          <ac:spMkLst>
            <pc:docMk/>
            <pc:sldMk cId="2780185926" sldId="328"/>
            <ac:spMk id="24" creationId="{CB707BAE-D179-A2C7-DB1E-7D8A8A0F20D0}"/>
          </ac:spMkLst>
        </pc:spChg>
        <pc:picChg chg="mod">
          <ac:chgData name="Sweeney Doyle, Meghan" userId="2b1771a2-585f-4cef-96ba-cf96d10a6892" providerId="ADAL" clId="{EEF832AD-99B0-4DCF-9CFA-7A02877E83B2}" dt="2026-08-30T21:36:52.985" v="778" actId="207"/>
          <ac:picMkLst>
            <pc:docMk/>
            <pc:sldMk cId="2780185926" sldId="328"/>
            <ac:picMk id="27" creationId="{E9F37E5D-38FA-7B5C-8162-804C6AF5F599}"/>
          </ac:picMkLst>
        </pc:picChg>
      </pc:sldChg>
      <pc:sldChg chg="addSp modSp add del mod modAnim modNotesTx">
        <pc:chgData name="Sweeney Doyle, Meghan" userId="2b1771a2-585f-4cef-96ba-cf96d10a6892" providerId="ADAL" clId="{EEF832AD-99B0-4DCF-9CFA-7A02877E83B2}" dt="2026-08-31T02:45:02.085" v="3580" actId="2711"/>
        <pc:sldMkLst>
          <pc:docMk/>
          <pc:sldMk cId="4024338264" sldId="329"/>
        </pc:sldMkLst>
        <pc:spChg chg="mod">
          <ac:chgData name="Sweeney Doyle, Meghan" userId="2b1771a2-585f-4cef-96ba-cf96d10a6892" providerId="ADAL" clId="{EEF832AD-99B0-4DCF-9CFA-7A02877E83B2}" dt="2026-08-31T02:45:02.085" v="3580" actId="2711"/>
          <ac:spMkLst>
            <pc:docMk/>
            <pc:sldMk cId="4024338264" sldId="329"/>
            <ac:spMk id="2" creationId="{42A97C50-C795-A76E-80F2-FE5F49FD5400}"/>
          </ac:spMkLst>
        </pc:spChg>
        <pc:spChg chg="mod">
          <ac:chgData name="Sweeney Doyle, Meghan" userId="2b1771a2-585f-4cef-96ba-cf96d10a6892" providerId="ADAL" clId="{EEF832AD-99B0-4DCF-9CFA-7A02877E83B2}" dt="2026-08-30T21:35:46.378" v="775" actId="20577"/>
          <ac:spMkLst>
            <pc:docMk/>
            <pc:sldMk cId="4024338264" sldId="329"/>
            <ac:spMk id="6" creationId="{3939D603-72C6-FCFF-F156-099C0CC9D9A0}"/>
          </ac:spMkLst>
        </pc:spChg>
        <pc:spChg chg="mod">
          <ac:chgData name="Sweeney Doyle, Meghan" userId="2b1771a2-585f-4cef-96ba-cf96d10a6892" providerId="ADAL" clId="{EEF832AD-99B0-4DCF-9CFA-7A02877E83B2}" dt="2026-08-30T21:42:16.857" v="855" actId="208"/>
          <ac:spMkLst>
            <pc:docMk/>
            <pc:sldMk cId="4024338264" sldId="329"/>
            <ac:spMk id="8" creationId="{307EDBBF-8CF2-CD3A-3509-DC0310AC27E1}"/>
          </ac:spMkLst>
        </pc:spChg>
        <pc:spChg chg="mod">
          <ac:chgData name="Sweeney Doyle, Meghan" userId="2b1771a2-585f-4cef-96ba-cf96d10a6892" providerId="ADAL" clId="{EEF832AD-99B0-4DCF-9CFA-7A02877E83B2}" dt="2026-08-30T21:41:16.136" v="844" actId="164"/>
          <ac:spMkLst>
            <pc:docMk/>
            <pc:sldMk cId="4024338264" sldId="329"/>
            <ac:spMk id="11" creationId="{A7633D90-65B9-3A12-B0A8-BFC52344D979}"/>
          </ac:spMkLst>
        </pc:spChg>
        <pc:spChg chg="mod">
          <ac:chgData name="Sweeney Doyle, Meghan" userId="2b1771a2-585f-4cef-96ba-cf96d10a6892" providerId="ADAL" clId="{EEF832AD-99B0-4DCF-9CFA-7A02877E83B2}" dt="2026-08-30T21:32:45.490" v="748" actId="207"/>
          <ac:spMkLst>
            <pc:docMk/>
            <pc:sldMk cId="4024338264" sldId="329"/>
            <ac:spMk id="13" creationId="{42AAD869-F449-46F8-550A-2AC325E9D7BA}"/>
          </ac:spMkLst>
        </pc:spChg>
        <pc:spChg chg="mod">
          <ac:chgData name="Sweeney Doyle, Meghan" userId="2b1771a2-585f-4cef-96ba-cf96d10a6892" providerId="ADAL" clId="{EEF832AD-99B0-4DCF-9CFA-7A02877E83B2}" dt="2026-08-30T21:35:44.632" v="774" actId="20577"/>
          <ac:spMkLst>
            <pc:docMk/>
            <pc:sldMk cId="4024338264" sldId="329"/>
            <ac:spMk id="16" creationId="{7BD0CF9D-4513-0AE8-E1D6-8033360544C5}"/>
          </ac:spMkLst>
        </pc:spChg>
        <pc:spChg chg="mod">
          <ac:chgData name="Sweeney Doyle, Meghan" userId="2b1771a2-585f-4cef-96ba-cf96d10a6892" providerId="ADAL" clId="{EEF832AD-99B0-4DCF-9CFA-7A02877E83B2}" dt="2026-08-30T21:33:03.546" v="750" actId="207"/>
          <ac:spMkLst>
            <pc:docMk/>
            <pc:sldMk cId="4024338264" sldId="329"/>
            <ac:spMk id="18" creationId="{7DF08D71-701E-BB46-43C4-FC952C0F5BE2}"/>
          </ac:spMkLst>
        </pc:spChg>
        <pc:spChg chg="mod">
          <ac:chgData name="Sweeney Doyle, Meghan" userId="2b1771a2-585f-4cef-96ba-cf96d10a6892" providerId="ADAL" clId="{EEF832AD-99B0-4DCF-9CFA-7A02877E83B2}" dt="2026-08-30T21:35:39.560" v="772" actId="20577"/>
          <ac:spMkLst>
            <pc:docMk/>
            <pc:sldMk cId="4024338264" sldId="329"/>
            <ac:spMk id="21" creationId="{F03B3DAF-5D24-BD57-A60C-76AB4231FDB2}"/>
          </ac:spMkLst>
        </pc:spChg>
        <pc:spChg chg="mod">
          <ac:chgData name="Sweeney Doyle, Meghan" userId="2b1771a2-585f-4cef-96ba-cf96d10a6892" providerId="ADAL" clId="{EEF832AD-99B0-4DCF-9CFA-7A02877E83B2}" dt="2026-08-30T21:42:11.737" v="854" actId="208"/>
          <ac:spMkLst>
            <pc:docMk/>
            <pc:sldMk cId="4024338264" sldId="329"/>
            <ac:spMk id="23" creationId="{5F95C62C-8680-E60E-40BD-41C391604E8D}"/>
          </ac:spMkLst>
        </pc:spChg>
        <pc:grpChg chg="add mod">
          <ac:chgData name="Sweeney Doyle, Meghan" userId="2b1771a2-585f-4cef-96ba-cf96d10a6892" providerId="ADAL" clId="{EEF832AD-99B0-4DCF-9CFA-7A02877E83B2}" dt="2026-08-30T21:42:33.523" v="856" actId="408"/>
          <ac:grpSpMkLst>
            <pc:docMk/>
            <pc:sldMk cId="4024338264" sldId="329"/>
            <ac:grpSpMk id="5" creationId="{709DF245-AAD3-9A81-9B3D-91F8B67A5F41}"/>
          </ac:grpSpMkLst>
        </pc:grpChg>
        <pc:grpChg chg="mod">
          <ac:chgData name="Sweeney Doyle, Meghan" userId="2b1771a2-585f-4cef-96ba-cf96d10a6892" providerId="ADAL" clId="{EEF832AD-99B0-4DCF-9CFA-7A02877E83B2}" dt="2026-08-30T21:41:50.905" v="853" actId="1076"/>
          <ac:grpSpMkLst>
            <pc:docMk/>
            <pc:sldMk cId="4024338264" sldId="329"/>
            <ac:grpSpMk id="35" creationId="{4E053825-8CF9-8B29-78F5-458C42C9EAC1}"/>
          </ac:grpSpMkLst>
        </pc:grpChg>
        <pc:grpChg chg="mod">
          <ac:chgData name="Sweeney Doyle, Meghan" userId="2b1771a2-585f-4cef-96ba-cf96d10a6892" providerId="ADAL" clId="{EEF832AD-99B0-4DCF-9CFA-7A02877E83B2}" dt="2026-08-30T21:41:50.905" v="853" actId="1076"/>
          <ac:grpSpMkLst>
            <pc:docMk/>
            <pc:sldMk cId="4024338264" sldId="329"/>
            <ac:grpSpMk id="39" creationId="{6F072D7B-500D-7D23-7DE2-76E38C134CDC}"/>
          </ac:grpSpMkLst>
        </pc:grpChg>
        <pc:grpChg chg="mod">
          <ac:chgData name="Sweeney Doyle, Meghan" userId="2b1771a2-585f-4cef-96ba-cf96d10a6892" providerId="ADAL" clId="{EEF832AD-99B0-4DCF-9CFA-7A02877E83B2}" dt="2026-08-30T21:41:16.136" v="844" actId="164"/>
          <ac:grpSpMkLst>
            <pc:docMk/>
            <pc:sldMk cId="4024338264" sldId="329"/>
            <ac:grpSpMk id="40" creationId="{D35AD2E0-38B7-DF96-3E62-60C2D5AFEC11}"/>
          </ac:grpSpMkLst>
        </pc:grpChg>
        <pc:grpChg chg="mod">
          <ac:chgData name="Sweeney Doyle, Meghan" userId="2b1771a2-585f-4cef-96ba-cf96d10a6892" providerId="ADAL" clId="{EEF832AD-99B0-4DCF-9CFA-7A02877E83B2}" dt="2026-08-30T21:42:33.523" v="856" actId="408"/>
          <ac:grpSpMkLst>
            <pc:docMk/>
            <pc:sldMk cId="4024338264" sldId="329"/>
            <ac:grpSpMk id="41" creationId="{CE8BED28-0DB6-3711-1765-64F01B9EC418}"/>
          </ac:grpSpMkLst>
        </pc:grpChg>
        <pc:picChg chg="mod">
          <ac:chgData name="Sweeney Doyle, Meghan" userId="2b1771a2-585f-4cef-96ba-cf96d10a6892" providerId="ADAL" clId="{EEF832AD-99B0-4DCF-9CFA-7A02877E83B2}" dt="2026-08-30T21:30:25.665" v="721" actId="207"/>
          <ac:picMkLst>
            <pc:docMk/>
            <pc:sldMk cId="4024338264" sldId="329"/>
            <ac:picMk id="9" creationId="{62040970-F071-4028-9AE4-F3E7C84A6FEC}"/>
          </ac:picMkLst>
        </pc:picChg>
        <pc:picChg chg="mod">
          <ac:chgData name="Sweeney Doyle, Meghan" userId="2b1771a2-585f-4cef-96ba-cf96d10a6892" providerId="ADAL" clId="{EEF832AD-99B0-4DCF-9CFA-7A02877E83B2}" dt="2026-08-30T21:31:31.347" v="734" actId="208"/>
          <ac:picMkLst>
            <pc:docMk/>
            <pc:sldMk cId="4024338264" sldId="329"/>
            <ac:picMk id="14" creationId="{623FB545-99D9-63A2-94FC-91C5FDE61721}"/>
          </ac:picMkLst>
        </pc:picChg>
        <pc:picChg chg="mod">
          <ac:chgData name="Sweeney Doyle, Meghan" userId="2b1771a2-585f-4cef-96ba-cf96d10a6892" providerId="ADAL" clId="{EEF832AD-99B0-4DCF-9CFA-7A02877E83B2}" dt="2026-08-30T21:29:58.928" v="717" actId="208"/>
          <ac:picMkLst>
            <pc:docMk/>
            <pc:sldMk cId="4024338264" sldId="329"/>
            <ac:picMk id="19" creationId="{A1D72426-D1DC-3EB4-0EEA-27920D15D025}"/>
          </ac:picMkLst>
        </pc:picChg>
        <pc:picChg chg="mod">
          <ac:chgData name="Sweeney Doyle, Meghan" userId="2b1771a2-585f-4cef-96ba-cf96d10a6892" providerId="ADAL" clId="{EEF832AD-99B0-4DCF-9CFA-7A02877E83B2}" dt="2026-08-30T21:35:29.026" v="771" actId="208"/>
          <ac:picMkLst>
            <pc:docMk/>
            <pc:sldMk cId="4024338264" sldId="329"/>
            <ac:picMk id="25" creationId="{4F0A614B-38F7-B238-BD14-D5721FBDD442}"/>
          </ac:picMkLst>
        </pc:picChg>
      </pc:sldChg>
      <pc:sldChg chg="addSp delSp modSp mod modAnim modNotesTx">
        <pc:chgData name="Sweeney Doyle, Meghan" userId="2b1771a2-585f-4cef-96ba-cf96d10a6892" providerId="ADAL" clId="{EEF832AD-99B0-4DCF-9CFA-7A02877E83B2}" dt="2026-08-31T02:44:54.835" v="3579" actId="2711"/>
        <pc:sldMkLst>
          <pc:docMk/>
          <pc:sldMk cId="707716635" sldId="330"/>
        </pc:sldMkLst>
        <pc:spChg chg="mod">
          <ac:chgData name="Sweeney Doyle, Meghan" userId="2b1771a2-585f-4cef-96ba-cf96d10a6892" providerId="ADAL" clId="{EEF832AD-99B0-4DCF-9CFA-7A02877E83B2}" dt="2026-08-31T02:44:54.835" v="3579" actId="2711"/>
          <ac:spMkLst>
            <pc:docMk/>
            <pc:sldMk cId="707716635" sldId="330"/>
            <ac:spMk id="2" creationId="{F74E6948-7ECB-878A-2F97-16EC3B8B2193}"/>
          </ac:spMkLst>
        </pc:spChg>
        <pc:spChg chg="mod">
          <ac:chgData name="Sweeney Doyle, Meghan" userId="2b1771a2-585f-4cef-96ba-cf96d10a6892" providerId="ADAL" clId="{EEF832AD-99B0-4DCF-9CFA-7A02877E83B2}" dt="2026-08-30T21:25:07.196" v="463" actId="164"/>
          <ac:spMkLst>
            <pc:docMk/>
            <pc:sldMk cId="707716635" sldId="330"/>
            <ac:spMk id="10" creationId="{4A2CD3CD-F7D7-C6CB-C943-C4CA5EEFF10B}"/>
          </ac:spMkLst>
        </pc:spChg>
        <pc:spChg chg="mod topLvl">
          <ac:chgData name="Sweeney Doyle, Meghan" userId="2b1771a2-585f-4cef-96ba-cf96d10a6892" providerId="ADAL" clId="{EEF832AD-99B0-4DCF-9CFA-7A02877E83B2}" dt="2026-08-30T21:25:07.196" v="463" actId="164"/>
          <ac:spMkLst>
            <pc:docMk/>
            <pc:sldMk cId="707716635" sldId="330"/>
            <ac:spMk id="15" creationId="{8DBD1728-B14D-9C1B-35D3-F55312698162}"/>
          </ac:spMkLst>
        </pc:spChg>
        <pc:spChg chg="mod topLvl">
          <ac:chgData name="Sweeney Doyle, Meghan" userId="2b1771a2-585f-4cef-96ba-cf96d10a6892" providerId="ADAL" clId="{EEF832AD-99B0-4DCF-9CFA-7A02877E83B2}" dt="2026-08-30T21:25:07.196" v="463" actId="164"/>
          <ac:spMkLst>
            <pc:docMk/>
            <pc:sldMk cId="707716635" sldId="330"/>
            <ac:spMk id="24" creationId="{68733FC6-BB3B-286F-A543-0CCAF1A2E5C1}"/>
          </ac:spMkLst>
        </pc:spChg>
        <pc:spChg chg="mod">
          <ac:chgData name="Sweeney Doyle, Meghan" userId="2b1771a2-585f-4cef-96ba-cf96d10a6892" providerId="ADAL" clId="{EEF832AD-99B0-4DCF-9CFA-7A02877E83B2}" dt="2026-08-30T21:25:56.377" v="469" actId="164"/>
          <ac:spMkLst>
            <pc:docMk/>
            <pc:sldMk cId="707716635" sldId="330"/>
            <ac:spMk id="29" creationId="{90269431-D96A-DAC0-555A-D4004A7C32F2}"/>
          </ac:spMkLst>
        </pc:spChg>
        <pc:spChg chg="mod topLvl">
          <ac:chgData name="Sweeney Doyle, Meghan" userId="2b1771a2-585f-4cef-96ba-cf96d10a6892" providerId="ADAL" clId="{EEF832AD-99B0-4DCF-9CFA-7A02877E83B2}" dt="2026-08-30T21:25:56.377" v="469" actId="164"/>
          <ac:spMkLst>
            <pc:docMk/>
            <pc:sldMk cId="707716635" sldId="330"/>
            <ac:spMk id="31" creationId="{CCFE2C8D-E50C-968C-F844-D68E2E80C4F3}"/>
          </ac:spMkLst>
        </pc:spChg>
        <pc:spChg chg="mod">
          <ac:chgData name="Sweeney Doyle, Meghan" userId="2b1771a2-585f-4cef-96ba-cf96d10a6892" providerId="ADAL" clId="{EEF832AD-99B0-4DCF-9CFA-7A02877E83B2}" dt="2026-08-30T21:25:56.377" v="469" actId="164"/>
          <ac:spMkLst>
            <pc:docMk/>
            <pc:sldMk cId="707716635" sldId="330"/>
            <ac:spMk id="38" creationId="{1B14655E-3290-40A8-76F8-9A5AEE15E6CC}"/>
          </ac:spMkLst>
        </pc:spChg>
        <pc:spChg chg="mod topLvl">
          <ac:chgData name="Sweeney Doyle, Meghan" userId="2b1771a2-585f-4cef-96ba-cf96d10a6892" providerId="ADAL" clId="{EEF832AD-99B0-4DCF-9CFA-7A02877E83B2}" dt="2026-08-30T21:25:24.513" v="465" actId="164"/>
          <ac:spMkLst>
            <pc:docMk/>
            <pc:sldMk cId="707716635" sldId="330"/>
            <ac:spMk id="45" creationId="{8C4CCA1D-C439-53F2-20F0-FB7625CDBFD4}"/>
          </ac:spMkLst>
        </pc:spChg>
        <pc:spChg chg="mod">
          <ac:chgData name="Sweeney Doyle, Meghan" userId="2b1771a2-585f-4cef-96ba-cf96d10a6892" providerId="ADAL" clId="{EEF832AD-99B0-4DCF-9CFA-7A02877E83B2}" dt="2026-08-30T21:25:24.513" v="465" actId="164"/>
          <ac:spMkLst>
            <pc:docMk/>
            <pc:sldMk cId="707716635" sldId="330"/>
            <ac:spMk id="47" creationId="{FFB96193-E470-0F18-AB5E-271D2586B7AD}"/>
          </ac:spMkLst>
        </pc:spChg>
        <pc:spChg chg="mod topLvl">
          <ac:chgData name="Sweeney Doyle, Meghan" userId="2b1771a2-585f-4cef-96ba-cf96d10a6892" providerId="ADAL" clId="{EEF832AD-99B0-4DCF-9CFA-7A02877E83B2}" dt="2026-08-30T21:25:24.513" v="465" actId="164"/>
          <ac:spMkLst>
            <pc:docMk/>
            <pc:sldMk cId="707716635" sldId="330"/>
            <ac:spMk id="51" creationId="{EED9AEF3-5235-BBD3-9761-9434F1D5EB87}"/>
          </ac:spMkLst>
        </pc:spChg>
        <pc:spChg chg="mod topLvl">
          <ac:chgData name="Sweeney Doyle, Meghan" userId="2b1771a2-585f-4cef-96ba-cf96d10a6892" providerId="ADAL" clId="{EEF832AD-99B0-4DCF-9CFA-7A02877E83B2}" dt="2026-08-30T21:26:09.763" v="471" actId="164"/>
          <ac:spMkLst>
            <pc:docMk/>
            <pc:sldMk cId="707716635" sldId="330"/>
            <ac:spMk id="55" creationId="{BEABEEA0-3DF9-EB8A-6009-35BFE0BD8E05}"/>
          </ac:spMkLst>
        </pc:spChg>
        <pc:spChg chg="mod topLvl">
          <ac:chgData name="Sweeney Doyle, Meghan" userId="2b1771a2-585f-4cef-96ba-cf96d10a6892" providerId="ADAL" clId="{EEF832AD-99B0-4DCF-9CFA-7A02877E83B2}" dt="2026-08-30T21:26:09.763" v="471" actId="164"/>
          <ac:spMkLst>
            <pc:docMk/>
            <pc:sldMk cId="707716635" sldId="330"/>
            <ac:spMk id="57" creationId="{CBC27E81-30BA-2738-9F28-932EEA745720}"/>
          </ac:spMkLst>
        </pc:spChg>
        <pc:spChg chg="mod topLvl">
          <ac:chgData name="Sweeney Doyle, Meghan" userId="2b1771a2-585f-4cef-96ba-cf96d10a6892" providerId="ADAL" clId="{EEF832AD-99B0-4DCF-9CFA-7A02877E83B2}" dt="2026-08-30T21:26:09.763" v="471" actId="164"/>
          <ac:spMkLst>
            <pc:docMk/>
            <pc:sldMk cId="707716635" sldId="330"/>
            <ac:spMk id="61" creationId="{60284698-AE96-66FE-C8B6-166E5EA428AD}"/>
          </ac:spMkLst>
        </pc:spChg>
        <pc:spChg chg="mod">
          <ac:chgData name="Sweeney Doyle, Meghan" userId="2b1771a2-585f-4cef-96ba-cf96d10a6892" providerId="ADAL" clId="{EEF832AD-99B0-4DCF-9CFA-7A02877E83B2}" dt="2026-08-30T21:25:42.948" v="467" actId="164"/>
          <ac:spMkLst>
            <pc:docMk/>
            <pc:sldMk cId="707716635" sldId="330"/>
            <ac:spMk id="65" creationId="{32588435-118D-18D3-6BBF-013794B91B99}"/>
          </ac:spMkLst>
        </pc:spChg>
        <pc:spChg chg="mod">
          <ac:chgData name="Sweeney Doyle, Meghan" userId="2b1771a2-585f-4cef-96ba-cf96d10a6892" providerId="ADAL" clId="{EEF832AD-99B0-4DCF-9CFA-7A02877E83B2}" dt="2026-08-30T21:25:42.948" v="467" actId="164"/>
          <ac:spMkLst>
            <pc:docMk/>
            <pc:sldMk cId="707716635" sldId="330"/>
            <ac:spMk id="67" creationId="{E2A02A55-C513-452E-994E-3CCC30E6F49D}"/>
          </ac:spMkLst>
        </pc:spChg>
        <pc:spChg chg="mod">
          <ac:chgData name="Sweeney Doyle, Meghan" userId="2b1771a2-585f-4cef-96ba-cf96d10a6892" providerId="ADAL" clId="{EEF832AD-99B0-4DCF-9CFA-7A02877E83B2}" dt="2026-08-30T21:25:42.948" v="467" actId="164"/>
          <ac:spMkLst>
            <pc:docMk/>
            <pc:sldMk cId="707716635" sldId="330"/>
            <ac:spMk id="71" creationId="{6FB80B77-CD76-D24D-A8EB-20CBF8E77601}"/>
          </ac:spMkLst>
        </pc:spChg>
        <pc:spChg chg="mod topLvl">
          <ac:chgData name="Sweeney Doyle, Meghan" userId="2b1771a2-585f-4cef-96ba-cf96d10a6892" providerId="ADAL" clId="{EEF832AD-99B0-4DCF-9CFA-7A02877E83B2}" dt="2026-08-30T21:26:30.072" v="475" actId="164"/>
          <ac:spMkLst>
            <pc:docMk/>
            <pc:sldMk cId="707716635" sldId="330"/>
            <ac:spMk id="75" creationId="{09A0B02B-C9FE-88EF-1423-4BBFFD0BC163}"/>
          </ac:spMkLst>
        </pc:spChg>
        <pc:spChg chg="mod topLvl">
          <ac:chgData name="Sweeney Doyle, Meghan" userId="2b1771a2-585f-4cef-96ba-cf96d10a6892" providerId="ADAL" clId="{EEF832AD-99B0-4DCF-9CFA-7A02877E83B2}" dt="2026-08-30T21:26:30.072" v="475" actId="164"/>
          <ac:spMkLst>
            <pc:docMk/>
            <pc:sldMk cId="707716635" sldId="330"/>
            <ac:spMk id="77" creationId="{55C54D39-B6DE-92AC-6097-B66B6784F6CF}"/>
          </ac:spMkLst>
        </pc:spChg>
        <pc:spChg chg="mod">
          <ac:chgData name="Sweeney Doyle, Meghan" userId="2b1771a2-585f-4cef-96ba-cf96d10a6892" providerId="ADAL" clId="{EEF832AD-99B0-4DCF-9CFA-7A02877E83B2}" dt="2026-08-30T21:26:30.072" v="475" actId="164"/>
          <ac:spMkLst>
            <pc:docMk/>
            <pc:sldMk cId="707716635" sldId="330"/>
            <ac:spMk id="81" creationId="{73FCF33C-9D6E-080D-C03E-7C32AB245FDE}"/>
          </ac:spMkLst>
        </pc:spChg>
        <pc:grpChg chg="add mod">
          <ac:chgData name="Sweeney Doyle, Meghan" userId="2b1771a2-585f-4cef-96ba-cf96d10a6892" providerId="ADAL" clId="{EEF832AD-99B0-4DCF-9CFA-7A02877E83B2}" dt="2026-08-30T21:25:07.196" v="463" actId="164"/>
          <ac:grpSpMkLst>
            <pc:docMk/>
            <pc:sldMk cId="707716635" sldId="330"/>
            <ac:grpSpMk id="5" creationId="{1D55F6FE-F64E-2666-FD02-A71B6D08D697}"/>
          </ac:grpSpMkLst>
        </pc:grpChg>
        <pc:grpChg chg="add mod">
          <ac:chgData name="Sweeney Doyle, Meghan" userId="2b1771a2-585f-4cef-96ba-cf96d10a6892" providerId="ADAL" clId="{EEF832AD-99B0-4DCF-9CFA-7A02877E83B2}" dt="2026-08-30T21:25:24.513" v="465" actId="164"/>
          <ac:grpSpMkLst>
            <pc:docMk/>
            <pc:sldMk cId="707716635" sldId="330"/>
            <ac:grpSpMk id="6" creationId="{E0DF741E-BD05-5B73-2CBE-E0B435A0024F}"/>
          </ac:grpSpMkLst>
        </pc:grpChg>
        <pc:grpChg chg="add mod">
          <ac:chgData name="Sweeney Doyle, Meghan" userId="2b1771a2-585f-4cef-96ba-cf96d10a6892" providerId="ADAL" clId="{EEF832AD-99B0-4DCF-9CFA-7A02877E83B2}" dt="2026-08-30T21:25:42.948" v="467" actId="164"/>
          <ac:grpSpMkLst>
            <pc:docMk/>
            <pc:sldMk cId="707716635" sldId="330"/>
            <ac:grpSpMk id="7" creationId="{CC552DA4-5348-C9ED-7C2D-93A0F79AB256}"/>
          </ac:grpSpMkLst>
        </pc:grpChg>
        <pc:grpChg chg="add mod">
          <ac:chgData name="Sweeney Doyle, Meghan" userId="2b1771a2-585f-4cef-96ba-cf96d10a6892" providerId="ADAL" clId="{EEF832AD-99B0-4DCF-9CFA-7A02877E83B2}" dt="2026-08-30T21:25:56.377" v="469" actId="164"/>
          <ac:grpSpMkLst>
            <pc:docMk/>
            <pc:sldMk cId="707716635" sldId="330"/>
            <ac:grpSpMk id="8" creationId="{416398B2-E46D-D74A-DD36-F1AAE93CAAD4}"/>
          </ac:grpSpMkLst>
        </pc:grpChg>
        <pc:grpChg chg="add mod">
          <ac:chgData name="Sweeney Doyle, Meghan" userId="2b1771a2-585f-4cef-96ba-cf96d10a6892" providerId="ADAL" clId="{EEF832AD-99B0-4DCF-9CFA-7A02877E83B2}" dt="2026-08-30T21:26:22.181" v="473" actId="12789"/>
          <ac:grpSpMkLst>
            <pc:docMk/>
            <pc:sldMk cId="707716635" sldId="330"/>
            <ac:grpSpMk id="9" creationId="{5BD9D91C-2F10-B424-D10B-129A97D3C60D}"/>
          </ac:grpSpMkLst>
        </pc:grpChg>
        <pc:grpChg chg="add mod">
          <ac:chgData name="Sweeney Doyle, Meghan" userId="2b1771a2-585f-4cef-96ba-cf96d10a6892" providerId="ADAL" clId="{EEF832AD-99B0-4DCF-9CFA-7A02877E83B2}" dt="2026-08-30T21:26:30.072" v="475" actId="164"/>
          <ac:grpSpMkLst>
            <pc:docMk/>
            <pc:sldMk cId="707716635" sldId="330"/>
            <ac:grpSpMk id="11" creationId="{DDCC6E78-604E-676A-0F93-CF0D98C79A59}"/>
          </ac:grpSpMkLst>
        </pc:grpChg>
        <pc:picChg chg="mod">
          <ac:chgData name="Sweeney Doyle, Meghan" userId="2b1771a2-585f-4cef-96ba-cf96d10a6892" providerId="ADAL" clId="{EEF832AD-99B0-4DCF-9CFA-7A02877E83B2}" dt="2026-08-30T21:25:07.196" v="463" actId="164"/>
          <ac:picMkLst>
            <pc:docMk/>
            <pc:sldMk cId="707716635" sldId="330"/>
            <ac:picMk id="20" creationId="{03CFDD98-7047-2696-B746-B8CD492FA0B4}"/>
          </ac:picMkLst>
        </pc:picChg>
        <pc:picChg chg="mod">
          <ac:chgData name="Sweeney Doyle, Meghan" userId="2b1771a2-585f-4cef-96ba-cf96d10a6892" providerId="ADAL" clId="{EEF832AD-99B0-4DCF-9CFA-7A02877E83B2}" dt="2026-08-30T21:25:56.377" v="469" actId="164"/>
          <ac:picMkLst>
            <pc:docMk/>
            <pc:sldMk cId="707716635" sldId="330"/>
            <ac:picMk id="33" creationId="{93AE279E-AC7A-7248-1F9F-9B07BAC771CB}"/>
          </ac:picMkLst>
        </pc:picChg>
        <pc:picChg chg="mod">
          <ac:chgData name="Sweeney Doyle, Meghan" userId="2b1771a2-585f-4cef-96ba-cf96d10a6892" providerId="ADAL" clId="{EEF832AD-99B0-4DCF-9CFA-7A02877E83B2}" dt="2026-08-30T21:25:24.513" v="465" actId="164"/>
          <ac:picMkLst>
            <pc:docMk/>
            <pc:sldMk cId="707716635" sldId="330"/>
            <ac:picMk id="49" creationId="{30C0B49B-D0DA-9D72-EE51-5C088A6F4377}"/>
          </ac:picMkLst>
        </pc:picChg>
        <pc:picChg chg="mod">
          <ac:chgData name="Sweeney Doyle, Meghan" userId="2b1771a2-585f-4cef-96ba-cf96d10a6892" providerId="ADAL" clId="{EEF832AD-99B0-4DCF-9CFA-7A02877E83B2}" dt="2026-08-30T21:26:09.763" v="471" actId="164"/>
          <ac:picMkLst>
            <pc:docMk/>
            <pc:sldMk cId="707716635" sldId="330"/>
            <ac:picMk id="59" creationId="{71A450C4-C773-7AC5-3863-55136465C4BE}"/>
          </ac:picMkLst>
        </pc:picChg>
        <pc:picChg chg="mod">
          <ac:chgData name="Sweeney Doyle, Meghan" userId="2b1771a2-585f-4cef-96ba-cf96d10a6892" providerId="ADAL" clId="{EEF832AD-99B0-4DCF-9CFA-7A02877E83B2}" dt="2026-08-30T21:25:42.948" v="467" actId="164"/>
          <ac:picMkLst>
            <pc:docMk/>
            <pc:sldMk cId="707716635" sldId="330"/>
            <ac:picMk id="69" creationId="{9F6124DF-AE30-987F-E450-2592498782AC}"/>
          </ac:picMkLst>
        </pc:picChg>
        <pc:picChg chg="mod">
          <ac:chgData name="Sweeney Doyle, Meghan" userId="2b1771a2-585f-4cef-96ba-cf96d10a6892" providerId="ADAL" clId="{EEF832AD-99B0-4DCF-9CFA-7A02877E83B2}" dt="2026-08-30T21:26:30.072" v="475" actId="164"/>
          <ac:picMkLst>
            <pc:docMk/>
            <pc:sldMk cId="707716635" sldId="330"/>
            <ac:picMk id="79" creationId="{57FB7FBF-9321-AA29-20FA-1F4CE9694B6F}"/>
          </ac:picMkLst>
        </pc:picChg>
      </pc:sldChg>
      <pc:sldChg chg="addSp modSp mod">
        <pc:chgData name="Sweeney Doyle, Meghan" userId="2b1771a2-585f-4cef-96ba-cf96d10a6892" providerId="ADAL" clId="{EEF832AD-99B0-4DCF-9CFA-7A02877E83B2}" dt="2026-08-31T02:44:42.133" v="3578" actId="2711"/>
        <pc:sldMkLst>
          <pc:docMk/>
          <pc:sldMk cId="3064774575" sldId="331"/>
        </pc:sldMkLst>
        <pc:spChg chg="mod">
          <ac:chgData name="Sweeney Doyle, Meghan" userId="2b1771a2-585f-4cef-96ba-cf96d10a6892" providerId="ADAL" clId="{EEF832AD-99B0-4DCF-9CFA-7A02877E83B2}" dt="2026-08-31T02:44:42.133" v="3578" actId="2711"/>
          <ac:spMkLst>
            <pc:docMk/>
            <pc:sldMk cId="3064774575" sldId="331"/>
            <ac:spMk id="2" creationId="{C7091331-032F-2E94-E943-E23F0FE4C3B2}"/>
          </ac:spMkLst>
        </pc:spChg>
        <pc:picChg chg="add mod">
          <ac:chgData name="Sweeney Doyle, Meghan" userId="2b1771a2-585f-4cef-96ba-cf96d10a6892" providerId="ADAL" clId="{EEF832AD-99B0-4DCF-9CFA-7A02877E83B2}" dt="2026-08-30T21:44:31.647" v="862" actId="207"/>
          <ac:picMkLst>
            <pc:docMk/>
            <pc:sldMk cId="3064774575" sldId="331"/>
            <ac:picMk id="8" creationId="{B9BEACDA-7132-97E7-AC78-EC105906BBA9}"/>
          </ac:picMkLst>
        </pc:picChg>
      </pc:sldChg>
      <pc:sldChg chg="delSp modSp mod modNotesTx">
        <pc:chgData name="Sweeney Doyle, Meghan" userId="2b1771a2-585f-4cef-96ba-cf96d10a6892" providerId="ADAL" clId="{EEF832AD-99B0-4DCF-9CFA-7A02877E83B2}" dt="2026-08-31T02:44:32.183" v="3577" actId="2711"/>
        <pc:sldMkLst>
          <pc:docMk/>
          <pc:sldMk cId="2887666187" sldId="332"/>
        </pc:sldMkLst>
        <pc:spChg chg="mod">
          <ac:chgData name="Sweeney Doyle, Meghan" userId="2b1771a2-585f-4cef-96ba-cf96d10a6892" providerId="ADAL" clId="{EEF832AD-99B0-4DCF-9CFA-7A02877E83B2}" dt="2026-08-31T02:44:32.183" v="3577" actId="2711"/>
          <ac:spMkLst>
            <pc:docMk/>
            <pc:sldMk cId="2887666187" sldId="332"/>
            <ac:spMk id="2" creationId="{4C1932D6-F2E4-DDB1-E076-1D50F162EB3E}"/>
          </ac:spMkLst>
        </pc:spChg>
        <pc:spChg chg="mod">
          <ac:chgData name="Sweeney Doyle, Meghan" userId="2b1771a2-585f-4cef-96ba-cf96d10a6892" providerId="ADAL" clId="{EEF832AD-99B0-4DCF-9CFA-7A02877E83B2}" dt="2026-08-30T21:51:50.604" v="1120" actId="12789"/>
          <ac:spMkLst>
            <pc:docMk/>
            <pc:sldMk cId="2887666187" sldId="332"/>
            <ac:spMk id="24" creationId="{53C2A487-4CD8-D35C-9261-4798F5DE5837}"/>
          </ac:spMkLst>
        </pc:spChg>
        <pc:spChg chg="mod">
          <ac:chgData name="Sweeney Doyle, Meghan" userId="2b1771a2-585f-4cef-96ba-cf96d10a6892" providerId="ADAL" clId="{EEF832AD-99B0-4DCF-9CFA-7A02877E83B2}" dt="2026-08-30T21:51:50.604" v="1120" actId="12789"/>
          <ac:spMkLst>
            <pc:docMk/>
            <pc:sldMk cId="2887666187" sldId="332"/>
            <ac:spMk id="29" creationId="{24E509C7-3125-923B-B969-CFB497111174}"/>
          </ac:spMkLst>
        </pc:spChg>
        <pc:spChg chg="mod">
          <ac:chgData name="Sweeney Doyle, Meghan" userId="2b1771a2-585f-4cef-96ba-cf96d10a6892" providerId="ADAL" clId="{EEF832AD-99B0-4DCF-9CFA-7A02877E83B2}" dt="2026-08-30T21:51:50.604" v="1120" actId="12789"/>
          <ac:spMkLst>
            <pc:docMk/>
            <pc:sldMk cId="2887666187" sldId="332"/>
            <ac:spMk id="34" creationId="{64619987-0560-2F76-24C2-470549FDB29C}"/>
          </ac:spMkLst>
        </pc:spChg>
        <pc:spChg chg="mod">
          <ac:chgData name="Sweeney Doyle, Meghan" userId="2b1771a2-585f-4cef-96ba-cf96d10a6892" providerId="ADAL" clId="{EEF832AD-99B0-4DCF-9CFA-7A02877E83B2}" dt="2026-08-30T21:53:04.270" v="1128" actId="12789"/>
          <ac:spMkLst>
            <pc:docMk/>
            <pc:sldMk cId="2887666187" sldId="332"/>
            <ac:spMk id="38" creationId="{DA43ED36-74EB-0EF2-A35D-9DFF806028C8}"/>
          </ac:spMkLst>
        </pc:spChg>
        <pc:spChg chg="mod">
          <ac:chgData name="Sweeney Doyle, Meghan" userId="2b1771a2-585f-4cef-96ba-cf96d10a6892" providerId="ADAL" clId="{EEF832AD-99B0-4DCF-9CFA-7A02877E83B2}" dt="2026-08-30T21:54:32.932" v="1163" actId="12789"/>
          <ac:spMkLst>
            <pc:docMk/>
            <pc:sldMk cId="2887666187" sldId="332"/>
            <ac:spMk id="40" creationId="{B1049331-0974-AE76-4FB6-B2BF131A4E9A}"/>
          </ac:spMkLst>
        </pc:spChg>
        <pc:spChg chg="mod">
          <ac:chgData name="Sweeney Doyle, Meghan" userId="2b1771a2-585f-4cef-96ba-cf96d10a6892" providerId="ADAL" clId="{EEF832AD-99B0-4DCF-9CFA-7A02877E83B2}" dt="2026-08-30T21:53:04.270" v="1128" actId="12789"/>
          <ac:spMkLst>
            <pc:docMk/>
            <pc:sldMk cId="2887666187" sldId="332"/>
            <ac:spMk id="44" creationId="{D76BF4DF-E22A-FE36-AD90-E55FAC69564F}"/>
          </ac:spMkLst>
        </pc:spChg>
        <pc:spChg chg="mod">
          <ac:chgData name="Sweeney Doyle, Meghan" userId="2b1771a2-585f-4cef-96ba-cf96d10a6892" providerId="ADAL" clId="{EEF832AD-99B0-4DCF-9CFA-7A02877E83B2}" dt="2026-08-30T21:53:30.621" v="1135" actId="14100"/>
          <ac:spMkLst>
            <pc:docMk/>
            <pc:sldMk cId="2887666187" sldId="332"/>
            <ac:spMk id="48" creationId="{AEB4D644-1514-ED40-1731-1C6FD0F725A4}"/>
          </ac:spMkLst>
        </pc:spChg>
        <pc:spChg chg="mod">
          <ac:chgData name="Sweeney Doyle, Meghan" userId="2b1771a2-585f-4cef-96ba-cf96d10a6892" providerId="ADAL" clId="{EEF832AD-99B0-4DCF-9CFA-7A02877E83B2}" dt="2026-08-30T21:54:43.124" v="1165" actId="12789"/>
          <ac:spMkLst>
            <pc:docMk/>
            <pc:sldMk cId="2887666187" sldId="332"/>
            <ac:spMk id="50" creationId="{77EACEFA-ACF4-C77F-495B-23FE424DADA0}"/>
          </ac:spMkLst>
        </pc:spChg>
        <pc:spChg chg="mod">
          <ac:chgData name="Sweeney Doyle, Meghan" userId="2b1771a2-585f-4cef-96ba-cf96d10a6892" providerId="ADAL" clId="{EEF832AD-99B0-4DCF-9CFA-7A02877E83B2}" dt="2026-08-30T21:53:40.878" v="1137" actId="1076"/>
          <ac:spMkLst>
            <pc:docMk/>
            <pc:sldMk cId="2887666187" sldId="332"/>
            <ac:spMk id="54" creationId="{64749485-F00B-09A6-4344-5A2C4C32D6BF}"/>
          </ac:spMkLst>
        </pc:spChg>
        <pc:spChg chg="mod">
          <ac:chgData name="Sweeney Doyle, Meghan" userId="2b1771a2-585f-4cef-96ba-cf96d10a6892" providerId="ADAL" clId="{EEF832AD-99B0-4DCF-9CFA-7A02877E83B2}" dt="2026-08-30T21:55:06.146" v="1170" actId="1076"/>
          <ac:spMkLst>
            <pc:docMk/>
            <pc:sldMk cId="2887666187" sldId="332"/>
            <ac:spMk id="58" creationId="{F53AF143-CD56-793F-2728-05C92816909A}"/>
          </ac:spMkLst>
        </pc:spChg>
        <pc:spChg chg="mod">
          <ac:chgData name="Sweeney Doyle, Meghan" userId="2b1771a2-585f-4cef-96ba-cf96d10a6892" providerId="ADAL" clId="{EEF832AD-99B0-4DCF-9CFA-7A02877E83B2}" dt="2026-08-30T21:54:51.167" v="1167" actId="12789"/>
          <ac:spMkLst>
            <pc:docMk/>
            <pc:sldMk cId="2887666187" sldId="332"/>
            <ac:spMk id="60" creationId="{E6424374-3D02-0335-328C-C0067430C4C6}"/>
          </ac:spMkLst>
        </pc:spChg>
        <pc:spChg chg="mod">
          <ac:chgData name="Sweeney Doyle, Meghan" userId="2b1771a2-585f-4cef-96ba-cf96d10a6892" providerId="ADAL" clId="{EEF832AD-99B0-4DCF-9CFA-7A02877E83B2}" dt="2026-08-30T21:55:13.882" v="1171" actId="14100"/>
          <ac:spMkLst>
            <pc:docMk/>
            <pc:sldMk cId="2887666187" sldId="332"/>
            <ac:spMk id="64" creationId="{E7F2D283-623E-7188-2BE6-FB49FD3EF3F0}"/>
          </ac:spMkLst>
        </pc:spChg>
        <pc:picChg chg="mod">
          <ac:chgData name="Sweeney Doyle, Meghan" userId="2b1771a2-585f-4cef-96ba-cf96d10a6892" providerId="ADAL" clId="{EEF832AD-99B0-4DCF-9CFA-7A02877E83B2}" dt="2026-08-30T21:51:50.604" v="1120" actId="12789"/>
          <ac:picMkLst>
            <pc:docMk/>
            <pc:sldMk cId="2887666187" sldId="332"/>
            <ac:picMk id="32" creationId="{DB41CB24-0344-B187-B351-F38F00C05D86}"/>
          </ac:picMkLst>
        </pc:picChg>
        <pc:picChg chg="mod">
          <ac:chgData name="Sweeney Doyle, Meghan" userId="2b1771a2-585f-4cef-96ba-cf96d10a6892" providerId="ADAL" clId="{EEF832AD-99B0-4DCF-9CFA-7A02877E83B2}" dt="2026-08-30T21:54:32.932" v="1163" actId="12789"/>
          <ac:picMkLst>
            <pc:docMk/>
            <pc:sldMk cId="2887666187" sldId="332"/>
            <ac:picMk id="42" creationId="{79E2AF30-218F-9D86-D1A6-DB6FF11095C8}"/>
          </ac:picMkLst>
        </pc:picChg>
        <pc:picChg chg="mod">
          <ac:chgData name="Sweeney Doyle, Meghan" userId="2b1771a2-585f-4cef-96ba-cf96d10a6892" providerId="ADAL" clId="{EEF832AD-99B0-4DCF-9CFA-7A02877E83B2}" dt="2026-08-30T21:54:43.124" v="1165" actId="12789"/>
          <ac:picMkLst>
            <pc:docMk/>
            <pc:sldMk cId="2887666187" sldId="332"/>
            <ac:picMk id="52" creationId="{F36D96E6-ADD0-4997-6584-771ADC30142A}"/>
          </ac:picMkLst>
        </pc:picChg>
        <pc:picChg chg="mod">
          <ac:chgData name="Sweeney Doyle, Meghan" userId="2b1771a2-585f-4cef-96ba-cf96d10a6892" providerId="ADAL" clId="{EEF832AD-99B0-4DCF-9CFA-7A02877E83B2}" dt="2026-08-30T21:54:51.167" v="1167" actId="12789"/>
          <ac:picMkLst>
            <pc:docMk/>
            <pc:sldMk cId="2887666187" sldId="332"/>
            <ac:picMk id="62" creationId="{63DD0E86-086E-D64F-1C23-29F46BEC8D38}"/>
          </ac:picMkLst>
        </pc:picChg>
      </pc:sldChg>
      <pc:sldChg chg="addSp delSp modSp mod">
        <pc:chgData name="Sweeney Doyle, Meghan" userId="2b1771a2-585f-4cef-96ba-cf96d10a6892" providerId="ADAL" clId="{EEF832AD-99B0-4DCF-9CFA-7A02877E83B2}" dt="2026-08-31T02:44:23.364" v="3576" actId="27309"/>
        <pc:sldMkLst>
          <pc:docMk/>
          <pc:sldMk cId="54369317" sldId="333"/>
        </pc:sldMkLst>
        <pc:spChg chg="mod">
          <ac:chgData name="Sweeney Doyle, Meghan" userId="2b1771a2-585f-4cef-96ba-cf96d10a6892" providerId="ADAL" clId="{EEF832AD-99B0-4DCF-9CFA-7A02877E83B2}" dt="2026-08-31T02:44:15.425" v="3574" actId="2711"/>
          <ac:spMkLst>
            <pc:docMk/>
            <pc:sldMk cId="54369317" sldId="333"/>
            <ac:spMk id="2" creationId="{9CE5A59E-77E7-26D6-AD6E-79DB963D358D}"/>
          </ac:spMkLst>
        </pc:spChg>
        <pc:spChg chg="mod">
          <ac:chgData name="Sweeney Doyle, Meghan" userId="2b1771a2-585f-4cef-96ba-cf96d10a6892" providerId="ADAL" clId="{EEF832AD-99B0-4DCF-9CFA-7A02877E83B2}" dt="2026-08-30T22:20:01.129" v="1474" actId="164"/>
          <ac:spMkLst>
            <pc:docMk/>
            <pc:sldMk cId="54369317" sldId="333"/>
            <ac:spMk id="18" creationId="{658F1AD1-EA3F-4A1A-5237-BAF479E94475}"/>
          </ac:spMkLst>
        </pc:spChg>
        <pc:spChg chg="mod">
          <ac:chgData name="Sweeney Doyle, Meghan" userId="2b1771a2-585f-4cef-96ba-cf96d10a6892" providerId="ADAL" clId="{EEF832AD-99B0-4DCF-9CFA-7A02877E83B2}" dt="2026-08-30T22:20:01.129" v="1474" actId="164"/>
          <ac:spMkLst>
            <pc:docMk/>
            <pc:sldMk cId="54369317" sldId="333"/>
            <ac:spMk id="21" creationId="{31263895-611E-B84B-BB12-2F3034DC6546}"/>
          </ac:spMkLst>
        </pc:spChg>
        <pc:spChg chg="mod">
          <ac:chgData name="Sweeney Doyle, Meghan" userId="2b1771a2-585f-4cef-96ba-cf96d10a6892" providerId="ADAL" clId="{EEF832AD-99B0-4DCF-9CFA-7A02877E83B2}" dt="2026-08-30T22:20:01.129" v="1474" actId="164"/>
          <ac:spMkLst>
            <pc:docMk/>
            <pc:sldMk cId="54369317" sldId="333"/>
            <ac:spMk id="23" creationId="{C1311780-5C7F-FBE6-74A7-F655497F96B1}"/>
          </ac:spMkLst>
        </pc:spChg>
        <pc:spChg chg="mod">
          <ac:chgData name="Sweeney Doyle, Meghan" userId="2b1771a2-585f-4cef-96ba-cf96d10a6892" providerId="ADAL" clId="{EEF832AD-99B0-4DCF-9CFA-7A02877E83B2}" dt="2026-08-30T22:20:01.129" v="1474" actId="164"/>
          <ac:spMkLst>
            <pc:docMk/>
            <pc:sldMk cId="54369317" sldId="333"/>
            <ac:spMk id="26" creationId="{2A9EDD8D-7D74-32C7-D70B-A44D6611B26A}"/>
          </ac:spMkLst>
        </pc:spChg>
        <pc:spChg chg="mod">
          <ac:chgData name="Sweeney Doyle, Meghan" userId="2b1771a2-585f-4cef-96ba-cf96d10a6892" providerId="ADAL" clId="{EEF832AD-99B0-4DCF-9CFA-7A02877E83B2}" dt="2026-08-30T22:20:01.129" v="1474" actId="164"/>
          <ac:spMkLst>
            <pc:docMk/>
            <pc:sldMk cId="54369317" sldId="333"/>
            <ac:spMk id="28" creationId="{8D110AB5-306A-C1D6-A427-841C24F583EB}"/>
          </ac:spMkLst>
        </pc:spChg>
        <pc:spChg chg="mod">
          <ac:chgData name="Sweeney Doyle, Meghan" userId="2b1771a2-585f-4cef-96ba-cf96d10a6892" providerId="ADAL" clId="{EEF832AD-99B0-4DCF-9CFA-7A02877E83B2}" dt="2026-08-30T22:20:07.676" v="1475" actId="164"/>
          <ac:spMkLst>
            <pc:docMk/>
            <pc:sldMk cId="54369317" sldId="333"/>
            <ac:spMk id="31" creationId="{9F2EA51F-DB1E-833D-8013-286EAFC0E356}"/>
          </ac:spMkLst>
        </pc:spChg>
        <pc:spChg chg="mod">
          <ac:chgData name="Sweeney Doyle, Meghan" userId="2b1771a2-585f-4cef-96ba-cf96d10a6892" providerId="ADAL" clId="{EEF832AD-99B0-4DCF-9CFA-7A02877E83B2}" dt="2026-08-30T22:20:07.676" v="1475" actId="164"/>
          <ac:spMkLst>
            <pc:docMk/>
            <pc:sldMk cId="54369317" sldId="333"/>
            <ac:spMk id="35" creationId="{82AAC147-CFFE-C359-2D95-C07879BA1973}"/>
          </ac:spMkLst>
        </pc:spChg>
        <pc:spChg chg="mod">
          <ac:chgData name="Sweeney Doyle, Meghan" userId="2b1771a2-585f-4cef-96ba-cf96d10a6892" providerId="ADAL" clId="{EEF832AD-99B0-4DCF-9CFA-7A02877E83B2}" dt="2026-08-30T22:20:07.676" v="1475" actId="164"/>
          <ac:spMkLst>
            <pc:docMk/>
            <pc:sldMk cId="54369317" sldId="333"/>
            <ac:spMk id="39" creationId="{E500EEA9-F144-E9B6-3DF2-70036408C948}"/>
          </ac:spMkLst>
        </pc:spChg>
        <pc:spChg chg="mod">
          <ac:chgData name="Sweeney Doyle, Meghan" userId="2b1771a2-585f-4cef-96ba-cf96d10a6892" providerId="ADAL" clId="{EEF832AD-99B0-4DCF-9CFA-7A02877E83B2}" dt="2026-08-30T22:20:07.676" v="1475" actId="164"/>
          <ac:spMkLst>
            <pc:docMk/>
            <pc:sldMk cId="54369317" sldId="333"/>
            <ac:spMk id="47" creationId="{C341EF85-CBD0-F007-4E70-EAD5B016890D}"/>
          </ac:spMkLst>
        </pc:spChg>
        <pc:spChg chg="mod">
          <ac:chgData name="Sweeney Doyle, Meghan" userId="2b1771a2-585f-4cef-96ba-cf96d10a6892" providerId="ADAL" clId="{EEF832AD-99B0-4DCF-9CFA-7A02877E83B2}" dt="2026-08-30T22:20:07.676" v="1475" actId="164"/>
          <ac:spMkLst>
            <pc:docMk/>
            <pc:sldMk cId="54369317" sldId="333"/>
            <ac:spMk id="51" creationId="{BC554884-F36A-683D-B4F4-B280757F96F5}"/>
          </ac:spMkLst>
        </pc:spChg>
        <pc:spChg chg="mod">
          <ac:chgData name="Sweeney Doyle, Meghan" userId="2b1771a2-585f-4cef-96ba-cf96d10a6892" providerId="ADAL" clId="{EEF832AD-99B0-4DCF-9CFA-7A02877E83B2}" dt="2026-08-30T22:20:21.994" v="1476" actId="164"/>
          <ac:spMkLst>
            <pc:docMk/>
            <pc:sldMk cId="54369317" sldId="333"/>
            <ac:spMk id="55" creationId="{6E60DDAB-05F6-2B2D-36F7-15B959AF7F4E}"/>
          </ac:spMkLst>
        </pc:spChg>
        <pc:spChg chg="mod">
          <ac:chgData name="Sweeney Doyle, Meghan" userId="2b1771a2-585f-4cef-96ba-cf96d10a6892" providerId="ADAL" clId="{EEF832AD-99B0-4DCF-9CFA-7A02877E83B2}" dt="2026-08-30T22:20:21.994" v="1476" actId="164"/>
          <ac:spMkLst>
            <pc:docMk/>
            <pc:sldMk cId="54369317" sldId="333"/>
            <ac:spMk id="59" creationId="{89190EF4-1C57-249F-3D8F-68838A0EFAD0}"/>
          </ac:spMkLst>
        </pc:spChg>
        <pc:spChg chg="mod">
          <ac:chgData name="Sweeney Doyle, Meghan" userId="2b1771a2-585f-4cef-96ba-cf96d10a6892" providerId="ADAL" clId="{EEF832AD-99B0-4DCF-9CFA-7A02877E83B2}" dt="2026-08-30T22:20:21.994" v="1476" actId="164"/>
          <ac:spMkLst>
            <pc:docMk/>
            <pc:sldMk cId="54369317" sldId="333"/>
            <ac:spMk id="63" creationId="{72A4CCCB-47BD-19E1-3FB4-9581F1ED32C5}"/>
          </ac:spMkLst>
        </pc:spChg>
        <pc:spChg chg="mod">
          <ac:chgData name="Sweeney Doyle, Meghan" userId="2b1771a2-585f-4cef-96ba-cf96d10a6892" providerId="ADAL" clId="{EEF832AD-99B0-4DCF-9CFA-7A02877E83B2}" dt="2026-08-30T22:20:21.994" v="1476" actId="164"/>
          <ac:spMkLst>
            <pc:docMk/>
            <pc:sldMk cId="54369317" sldId="333"/>
            <ac:spMk id="70" creationId="{3ABC83E6-44D5-58EF-1F9C-94330573ED68}"/>
          </ac:spMkLst>
        </pc:spChg>
        <pc:spChg chg="mod">
          <ac:chgData name="Sweeney Doyle, Meghan" userId="2b1771a2-585f-4cef-96ba-cf96d10a6892" providerId="ADAL" clId="{EEF832AD-99B0-4DCF-9CFA-7A02877E83B2}" dt="2026-08-30T22:20:21.994" v="1476" actId="164"/>
          <ac:spMkLst>
            <pc:docMk/>
            <pc:sldMk cId="54369317" sldId="333"/>
            <ac:spMk id="72" creationId="{9F0D610F-21BD-0FFA-0E1E-3E22A893699D}"/>
          </ac:spMkLst>
        </pc:spChg>
        <pc:spChg chg="mod">
          <ac:chgData name="Sweeney Doyle, Meghan" userId="2b1771a2-585f-4cef-96ba-cf96d10a6892" providerId="ADAL" clId="{EEF832AD-99B0-4DCF-9CFA-7A02877E83B2}" dt="2026-08-30T22:14:15.103" v="1176" actId="1076"/>
          <ac:spMkLst>
            <pc:docMk/>
            <pc:sldMk cId="54369317" sldId="333"/>
            <ac:spMk id="106" creationId="{968C758F-276A-0706-E550-460B2EDBAEC6}"/>
          </ac:spMkLst>
        </pc:spChg>
        <pc:spChg chg="mod">
          <ac:chgData name="Sweeney Doyle, Meghan" userId="2b1771a2-585f-4cef-96ba-cf96d10a6892" providerId="ADAL" clId="{EEF832AD-99B0-4DCF-9CFA-7A02877E83B2}" dt="2026-08-30T22:14:32.247" v="1178" actId="1076"/>
          <ac:spMkLst>
            <pc:docMk/>
            <pc:sldMk cId="54369317" sldId="333"/>
            <ac:spMk id="108" creationId="{6D64204C-63FA-5E1A-22BD-327A3EDC3E5C}"/>
          </ac:spMkLst>
        </pc:spChg>
        <pc:spChg chg="mod">
          <ac:chgData name="Sweeney Doyle, Meghan" userId="2b1771a2-585f-4cef-96ba-cf96d10a6892" providerId="ADAL" clId="{EEF832AD-99B0-4DCF-9CFA-7A02877E83B2}" dt="2026-08-30T22:14:43.804" v="1180" actId="1076"/>
          <ac:spMkLst>
            <pc:docMk/>
            <pc:sldMk cId="54369317" sldId="333"/>
            <ac:spMk id="110" creationId="{2C30F347-E698-346F-C52A-4D9D9EC3AC63}"/>
          </ac:spMkLst>
        </pc:spChg>
        <pc:spChg chg="mod">
          <ac:chgData name="Sweeney Doyle, Meghan" userId="2b1771a2-585f-4cef-96ba-cf96d10a6892" providerId="ADAL" clId="{EEF832AD-99B0-4DCF-9CFA-7A02877E83B2}" dt="2026-08-30T22:14:53.415" v="1182" actId="1076"/>
          <ac:spMkLst>
            <pc:docMk/>
            <pc:sldMk cId="54369317" sldId="333"/>
            <ac:spMk id="112" creationId="{601540C1-71FE-FF2C-40EC-FDA4CCF965D0}"/>
          </ac:spMkLst>
        </pc:spChg>
        <pc:grpChg chg="add mod">
          <ac:chgData name="Sweeney Doyle, Meghan" userId="2b1771a2-585f-4cef-96ba-cf96d10a6892" providerId="ADAL" clId="{EEF832AD-99B0-4DCF-9CFA-7A02877E83B2}" dt="2026-08-30T22:20:27.967" v="1477" actId="1076"/>
          <ac:grpSpMkLst>
            <pc:docMk/>
            <pc:sldMk cId="54369317" sldId="333"/>
            <ac:grpSpMk id="5" creationId="{6CF80B03-7428-D810-335A-A24B60BD9DE6}"/>
          </ac:grpSpMkLst>
        </pc:grpChg>
        <pc:grpChg chg="add mod">
          <ac:chgData name="Sweeney Doyle, Meghan" userId="2b1771a2-585f-4cef-96ba-cf96d10a6892" providerId="ADAL" clId="{EEF832AD-99B0-4DCF-9CFA-7A02877E83B2}" dt="2026-08-30T22:20:30.740" v="1478" actId="1076"/>
          <ac:grpSpMkLst>
            <pc:docMk/>
            <pc:sldMk cId="54369317" sldId="333"/>
            <ac:grpSpMk id="7" creationId="{1A79916E-37C5-46C6-A947-13E72E37E1A9}"/>
          </ac:grpSpMkLst>
        </pc:grpChg>
        <pc:grpChg chg="add mod">
          <ac:chgData name="Sweeney Doyle, Meghan" userId="2b1771a2-585f-4cef-96ba-cf96d10a6892" providerId="ADAL" clId="{EEF832AD-99B0-4DCF-9CFA-7A02877E83B2}" dt="2026-08-30T22:20:34.061" v="1479" actId="1076"/>
          <ac:grpSpMkLst>
            <pc:docMk/>
            <pc:sldMk cId="54369317" sldId="333"/>
            <ac:grpSpMk id="8" creationId="{002E9659-121B-9E99-DDA4-DD2C99047423}"/>
          </ac:grpSpMkLst>
        </pc:grpChg>
        <pc:grpChg chg="mod">
          <ac:chgData name="Sweeney Doyle, Meghan" userId="2b1771a2-585f-4cef-96ba-cf96d10a6892" providerId="ADAL" clId="{EEF832AD-99B0-4DCF-9CFA-7A02877E83B2}" dt="2026-08-30T22:15:00.773" v="1183" actId="1076"/>
          <ac:grpSpMkLst>
            <pc:docMk/>
            <pc:sldMk cId="54369317" sldId="333"/>
            <ac:grpSpMk id="114" creationId="{142390E2-EE58-B417-9F40-D4C3F49B21FB}"/>
          </ac:grpSpMkLst>
        </pc:grpChg>
      </pc:sldChg>
      <pc:sldChg chg="modSp mod">
        <pc:chgData name="Sweeney Doyle, Meghan" userId="2b1771a2-585f-4cef-96ba-cf96d10a6892" providerId="ADAL" clId="{EEF832AD-99B0-4DCF-9CFA-7A02877E83B2}" dt="2026-08-31T03:13:42.651" v="4449" actId="6549"/>
        <pc:sldMkLst>
          <pc:docMk/>
          <pc:sldMk cId="4036938985" sldId="334"/>
        </pc:sldMkLst>
        <pc:spChg chg="mod">
          <ac:chgData name="Sweeney Doyle, Meghan" userId="2b1771a2-585f-4cef-96ba-cf96d10a6892" providerId="ADAL" clId="{EEF832AD-99B0-4DCF-9CFA-7A02877E83B2}" dt="2026-08-31T03:13:42.651" v="4449" actId="6549"/>
          <ac:spMkLst>
            <pc:docMk/>
            <pc:sldMk cId="4036938985" sldId="334"/>
            <ac:spMk id="2" creationId="{6CE10F47-7EA3-7EF4-FAC5-84EAAEDE6C71}"/>
          </ac:spMkLst>
        </pc:spChg>
      </pc:sldChg>
      <pc:sldChg chg="addSp delSp modSp mod ord">
        <pc:chgData name="Sweeney Doyle, Meghan" userId="2b1771a2-585f-4cef-96ba-cf96d10a6892" providerId="ADAL" clId="{EEF832AD-99B0-4DCF-9CFA-7A02877E83B2}" dt="2026-08-31T02:43:40.614" v="3571" actId="255"/>
        <pc:sldMkLst>
          <pc:docMk/>
          <pc:sldMk cId="1140911429" sldId="335"/>
        </pc:sldMkLst>
        <pc:spChg chg="mod">
          <ac:chgData name="Sweeney Doyle, Meghan" userId="2b1771a2-585f-4cef-96ba-cf96d10a6892" providerId="ADAL" clId="{EEF832AD-99B0-4DCF-9CFA-7A02877E83B2}" dt="2026-08-31T02:43:40.614" v="3571" actId="255"/>
          <ac:spMkLst>
            <pc:docMk/>
            <pc:sldMk cId="1140911429" sldId="335"/>
            <ac:spMk id="2" creationId="{D279C668-776A-63A1-3CC4-5B53282092C0}"/>
          </ac:spMkLst>
        </pc:spChg>
        <pc:spChg chg="add mod">
          <ac:chgData name="Sweeney Doyle, Meghan" userId="2b1771a2-585f-4cef-96ba-cf96d10a6892" providerId="ADAL" clId="{EEF832AD-99B0-4DCF-9CFA-7A02877E83B2}" dt="2026-08-30T22:49:51.791" v="1626" actId="1076"/>
          <ac:spMkLst>
            <pc:docMk/>
            <pc:sldMk cId="1140911429" sldId="335"/>
            <ac:spMk id="8" creationId="{55FDACCA-94E9-20AC-075A-85ED215DF557}"/>
          </ac:spMkLst>
        </pc:spChg>
        <pc:spChg chg="mod">
          <ac:chgData name="Sweeney Doyle, Meghan" userId="2b1771a2-585f-4cef-96ba-cf96d10a6892" providerId="ADAL" clId="{EEF832AD-99B0-4DCF-9CFA-7A02877E83B2}" dt="2026-08-30T22:40:04.004" v="1502" actId="207"/>
          <ac:spMkLst>
            <pc:docMk/>
            <pc:sldMk cId="1140911429" sldId="335"/>
            <ac:spMk id="11" creationId="{B95F5FD4-FD43-937B-BC96-32871B9C13FA}"/>
          </ac:spMkLst>
        </pc:spChg>
        <pc:spChg chg="mod">
          <ac:chgData name="Sweeney Doyle, Meghan" userId="2b1771a2-585f-4cef-96ba-cf96d10a6892" providerId="ADAL" clId="{EEF832AD-99B0-4DCF-9CFA-7A02877E83B2}" dt="2026-08-30T22:39:59.092" v="1501" actId="207"/>
          <ac:spMkLst>
            <pc:docMk/>
            <pc:sldMk cId="1140911429" sldId="335"/>
            <ac:spMk id="13" creationId="{CFCAFCFD-0504-F41D-18AE-2E345AE41DB4}"/>
          </ac:spMkLst>
        </pc:spChg>
        <pc:spChg chg="mod">
          <ac:chgData name="Sweeney Doyle, Meghan" userId="2b1771a2-585f-4cef-96ba-cf96d10a6892" providerId="ADAL" clId="{EEF832AD-99B0-4DCF-9CFA-7A02877E83B2}" dt="2026-08-30T22:39:56.671" v="1500" actId="207"/>
          <ac:spMkLst>
            <pc:docMk/>
            <pc:sldMk cId="1140911429" sldId="335"/>
            <ac:spMk id="14" creationId="{935A9CFA-848F-698B-9388-0B59288B7521}"/>
          </ac:spMkLst>
        </pc:spChg>
        <pc:spChg chg="mod">
          <ac:chgData name="Sweeney Doyle, Meghan" userId="2b1771a2-585f-4cef-96ba-cf96d10a6892" providerId="ADAL" clId="{EEF832AD-99B0-4DCF-9CFA-7A02877E83B2}" dt="2026-08-30T22:39:53.125" v="1499" actId="207"/>
          <ac:spMkLst>
            <pc:docMk/>
            <pc:sldMk cId="1140911429" sldId="335"/>
            <ac:spMk id="27" creationId="{59F7779B-AF07-AB0D-0323-936DBDA2A25D}"/>
          </ac:spMkLst>
        </pc:spChg>
        <pc:spChg chg="mod">
          <ac:chgData name="Sweeney Doyle, Meghan" userId="2b1771a2-585f-4cef-96ba-cf96d10a6892" providerId="ADAL" clId="{EEF832AD-99B0-4DCF-9CFA-7A02877E83B2}" dt="2026-08-30T22:39:50.435" v="1498" actId="207"/>
          <ac:spMkLst>
            <pc:docMk/>
            <pc:sldMk cId="1140911429" sldId="335"/>
            <ac:spMk id="34" creationId="{E29AB10A-3E3E-A4B1-A367-E02A3CE66458}"/>
          </ac:spMkLst>
        </pc:spChg>
        <pc:spChg chg="mod">
          <ac:chgData name="Sweeney Doyle, Meghan" userId="2b1771a2-585f-4cef-96ba-cf96d10a6892" providerId="ADAL" clId="{EEF832AD-99B0-4DCF-9CFA-7A02877E83B2}" dt="2026-08-30T22:21:14.946" v="1483" actId="207"/>
          <ac:spMkLst>
            <pc:docMk/>
            <pc:sldMk cId="1140911429" sldId="335"/>
            <ac:spMk id="53" creationId="{72845884-8B2F-4A1A-9A0B-78D70E3DCF90}"/>
          </ac:spMkLst>
        </pc:spChg>
        <pc:spChg chg="mod">
          <ac:chgData name="Sweeney Doyle, Meghan" userId="2b1771a2-585f-4cef-96ba-cf96d10a6892" providerId="ADAL" clId="{EEF832AD-99B0-4DCF-9CFA-7A02877E83B2}" dt="2026-08-30T22:44:42.271" v="1551" actId="207"/>
          <ac:spMkLst>
            <pc:docMk/>
            <pc:sldMk cId="1140911429" sldId="335"/>
            <ac:spMk id="56" creationId="{FCAD81AE-1852-2605-F93E-888A5E4B0D8B}"/>
          </ac:spMkLst>
        </pc:spChg>
        <pc:spChg chg="mod">
          <ac:chgData name="Sweeney Doyle, Meghan" userId="2b1771a2-585f-4cef-96ba-cf96d10a6892" providerId="ADAL" clId="{EEF832AD-99B0-4DCF-9CFA-7A02877E83B2}" dt="2026-08-30T22:48:56.684" v="1606" actId="207"/>
          <ac:spMkLst>
            <pc:docMk/>
            <pc:sldMk cId="1140911429" sldId="335"/>
            <ac:spMk id="58" creationId="{BCB390E2-4CD5-BCB8-2AF2-EDF315B13F7F}"/>
          </ac:spMkLst>
        </pc:spChg>
        <pc:spChg chg="mod">
          <ac:chgData name="Sweeney Doyle, Meghan" userId="2b1771a2-585f-4cef-96ba-cf96d10a6892" providerId="ADAL" clId="{EEF832AD-99B0-4DCF-9CFA-7A02877E83B2}" dt="2026-08-30T22:39:47.193" v="1497" actId="207"/>
          <ac:spMkLst>
            <pc:docMk/>
            <pc:sldMk cId="1140911429" sldId="335"/>
            <ac:spMk id="64" creationId="{B23F6ACA-2814-CB72-019D-6AA4F6B102CB}"/>
          </ac:spMkLst>
        </pc:spChg>
        <pc:spChg chg="mod">
          <ac:chgData name="Sweeney Doyle, Meghan" userId="2b1771a2-585f-4cef-96ba-cf96d10a6892" providerId="ADAL" clId="{EEF832AD-99B0-4DCF-9CFA-7A02877E83B2}" dt="2026-08-30T22:39:44.686" v="1496" actId="207"/>
          <ac:spMkLst>
            <pc:docMk/>
            <pc:sldMk cId="1140911429" sldId="335"/>
            <ac:spMk id="65" creationId="{EEC4C1C5-00C3-E64C-41DF-3F6E63E72C13}"/>
          </ac:spMkLst>
        </pc:spChg>
        <pc:spChg chg="mod">
          <ac:chgData name="Sweeney Doyle, Meghan" userId="2b1771a2-585f-4cef-96ba-cf96d10a6892" providerId="ADAL" clId="{EEF832AD-99B0-4DCF-9CFA-7A02877E83B2}" dt="2026-08-30T22:39:42.686" v="1495" actId="207"/>
          <ac:spMkLst>
            <pc:docMk/>
            <pc:sldMk cId="1140911429" sldId="335"/>
            <ac:spMk id="73" creationId="{47AE7E87-9933-88BF-3FAE-DFD06393F98A}"/>
          </ac:spMkLst>
        </pc:spChg>
        <pc:spChg chg="mod">
          <ac:chgData name="Sweeney Doyle, Meghan" userId="2b1771a2-585f-4cef-96ba-cf96d10a6892" providerId="ADAL" clId="{EEF832AD-99B0-4DCF-9CFA-7A02877E83B2}" dt="2026-08-30T22:46:22.376" v="1596" actId="207"/>
          <ac:spMkLst>
            <pc:docMk/>
            <pc:sldMk cId="1140911429" sldId="335"/>
            <ac:spMk id="74" creationId="{1C9CBCB1-CCE1-1AFE-1CDA-16115CF1D5B9}"/>
          </ac:spMkLst>
        </pc:spChg>
        <pc:spChg chg="mod">
          <ac:chgData name="Sweeney Doyle, Meghan" userId="2b1771a2-585f-4cef-96ba-cf96d10a6892" providerId="ADAL" clId="{EEF832AD-99B0-4DCF-9CFA-7A02877E83B2}" dt="2026-08-30T22:39:37.281" v="1493" actId="207"/>
          <ac:spMkLst>
            <pc:docMk/>
            <pc:sldMk cId="1140911429" sldId="335"/>
            <ac:spMk id="77" creationId="{D2F4C303-D861-8D15-E1B8-1167EE4429F5}"/>
          </ac:spMkLst>
        </pc:spChg>
        <pc:spChg chg="mod">
          <ac:chgData name="Sweeney Doyle, Meghan" userId="2b1771a2-585f-4cef-96ba-cf96d10a6892" providerId="ADAL" clId="{EEF832AD-99B0-4DCF-9CFA-7A02877E83B2}" dt="2026-08-30T22:39:40.459" v="1494" actId="207"/>
          <ac:spMkLst>
            <pc:docMk/>
            <pc:sldMk cId="1140911429" sldId="335"/>
            <ac:spMk id="78" creationId="{B7DC68DD-F173-2E6F-7E77-798A32D16355}"/>
          </ac:spMkLst>
        </pc:spChg>
        <pc:spChg chg="add mod">
          <ac:chgData name="Sweeney Doyle, Meghan" userId="2b1771a2-585f-4cef-96ba-cf96d10a6892" providerId="ADAL" clId="{EEF832AD-99B0-4DCF-9CFA-7A02877E83B2}" dt="2026-08-30T22:51:59.149" v="1649" actId="1076"/>
          <ac:spMkLst>
            <pc:docMk/>
            <pc:sldMk cId="1140911429" sldId="335"/>
            <ac:spMk id="111" creationId="{58256EDD-A03D-9475-D6AE-A680C8FB94E4}"/>
          </ac:spMkLst>
        </pc:spChg>
        <pc:spChg chg="mod">
          <ac:chgData name="Sweeney Doyle, Meghan" userId="2b1771a2-585f-4cef-96ba-cf96d10a6892" providerId="ADAL" clId="{EEF832AD-99B0-4DCF-9CFA-7A02877E83B2}" dt="2026-08-30T22:58:39.136" v="1737" actId="1076"/>
          <ac:spMkLst>
            <pc:docMk/>
            <pc:sldMk cId="1140911429" sldId="335"/>
            <ac:spMk id="120" creationId="{39C7593D-8B16-234B-8AC0-07F550F11656}"/>
          </ac:spMkLst>
        </pc:spChg>
        <pc:spChg chg="mod">
          <ac:chgData name="Sweeney Doyle, Meghan" userId="2b1771a2-585f-4cef-96ba-cf96d10a6892" providerId="ADAL" clId="{EEF832AD-99B0-4DCF-9CFA-7A02877E83B2}" dt="2026-08-30T22:50:37.365" v="1645" actId="6549"/>
          <ac:spMkLst>
            <pc:docMk/>
            <pc:sldMk cId="1140911429" sldId="335"/>
            <ac:spMk id="127" creationId="{EB92007F-545B-8FF8-3815-0AB7E7F658F0}"/>
          </ac:spMkLst>
        </pc:spChg>
        <pc:spChg chg="mod">
          <ac:chgData name="Sweeney Doyle, Meghan" userId="2b1771a2-585f-4cef-96ba-cf96d10a6892" providerId="ADAL" clId="{EEF832AD-99B0-4DCF-9CFA-7A02877E83B2}" dt="2026-08-30T23:02:26.927" v="1800" actId="1076"/>
          <ac:spMkLst>
            <pc:docMk/>
            <pc:sldMk cId="1140911429" sldId="335"/>
            <ac:spMk id="133" creationId="{83DEC0B5-9AD5-3A9C-4EAC-26A60B7FAE88}"/>
          </ac:spMkLst>
        </pc:spChg>
        <pc:spChg chg="mod">
          <ac:chgData name="Sweeney Doyle, Meghan" userId="2b1771a2-585f-4cef-96ba-cf96d10a6892" providerId="ADAL" clId="{EEF832AD-99B0-4DCF-9CFA-7A02877E83B2}" dt="2026-08-30T23:02:50.969" v="1803" actId="1076"/>
          <ac:spMkLst>
            <pc:docMk/>
            <pc:sldMk cId="1140911429" sldId="335"/>
            <ac:spMk id="137" creationId="{893EC525-0FAA-B3AC-A0C2-0C6AB75BA6EA}"/>
          </ac:spMkLst>
        </pc:spChg>
        <pc:spChg chg="mod">
          <ac:chgData name="Sweeney Doyle, Meghan" userId="2b1771a2-585f-4cef-96ba-cf96d10a6892" providerId="ADAL" clId="{EEF832AD-99B0-4DCF-9CFA-7A02877E83B2}" dt="2026-08-30T23:03:04.135" v="1806" actId="1076"/>
          <ac:spMkLst>
            <pc:docMk/>
            <pc:sldMk cId="1140911429" sldId="335"/>
            <ac:spMk id="143" creationId="{1FF5A7FC-99A6-8934-2621-2B46F15EE9E0}"/>
          </ac:spMkLst>
        </pc:spChg>
        <pc:spChg chg="mod">
          <ac:chgData name="Sweeney Doyle, Meghan" userId="2b1771a2-585f-4cef-96ba-cf96d10a6892" providerId="ADAL" clId="{EEF832AD-99B0-4DCF-9CFA-7A02877E83B2}" dt="2026-08-30T22:59:05.194" v="1758" actId="20577"/>
          <ac:spMkLst>
            <pc:docMk/>
            <pc:sldMk cId="1140911429" sldId="335"/>
            <ac:spMk id="156" creationId="{79C13738-2709-89F2-A8A1-897853A11AA2}"/>
          </ac:spMkLst>
        </pc:spChg>
        <pc:spChg chg="mod">
          <ac:chgData name="Sweeney Doyle, Meghan" userId="2b1771a2-585f-4cef-96ba-cf96d10a6892" providerId="ADAL" clId="{EEF832AD-99B0-4DCF-9CFA-7A02877E83B2}" dt="2026-08-30T22:59:35.848" v="1770" actId="20577"/>
          <ac:spMkLst>
            <pc:docMk/>
            <pc:sldMk cId="1140911429" sldId="335"/>
            <ac:spMk id="160" creationId="{B7D6B835-37CC-D49B-F10B-6F952FD13F07}"/>
          </ac:spMkLst>
        </pc:spChg>
        <pc:spChg chg="add mod">
          <ac:chgData name="Sweeney Doyle, Meghan" userId="2b1771a2-585f-4cef-96ba-cf96d10a6892" providerId="ADAL" clId="{EEF832AD-99B0-4DCF-9CFA-7A02877E83B2}" dt="2026-08-30T23:31:52.619" v="2069" actId="113"/>
          <ac:spMkLst>
            <pc:docMk/>
            <pc:sldMk cId="1140911429" sldId="335"/>
            <ac:spMk id="168" creationId="{C75104EC-8B4D-D108-1903-D9CB7C06779E}"/>
          </ac:spMkLst>
        </pc:spChg>
        <pc:grpChg chg="add mod">
          <ac:chgData name="Sweeney Doyle, Meghan" userId="2b1771a2-585f-4cef-96ba-cf96d10a6892" providerId="ADAL" clId="{EEF832AD-99B0-4DCF-9CFA-7A02877E83B2}" dt="2026-08-30T22:41:51.772" v="1550" actId="1076"/>
          <ac:grpSpMkLst>
            <pc:docMk/>
            <pc:sldMk cId="1140911429" sldId="335"/>
            <ac:grpSpMk id="10" creationId="{2EC50614-6205-F626-11FF-084EF11F2C16}"/>
          </ac:grpSpMkLst>
        </pc:grpChg>
        <pc:grpChg chg="add mod">
          <ac:chgData name="Sweeney Doyle, Meghan" userId="2b1771a2-585f-4cef-96ba-cf96d10a6892" providerId="ADAL" clId="{EEF832AD-99B0-4DCF-9CFA-7A02877E83B2}" dt="2026-08-30T22:49:06.674" v="1607" actId="164"/>
          <ac:grpSpMkLst>
            <pc:docMk/>
            <pc:sldMk cId="1140911429" sldId="335"/>
            <ac:grpSpMk id="118" creationId="{B04A8E41-F91F-622F-72FA-8B03BF75692F}"/>
          </ac:grpSpMkLst>
        </pc:grpChg>
        <pc:grpChg chg="add mod">
          <ac:chgData name="Sweeney Doyle, Meghan" userId="2b1771a2-585f-4cef-96ba-cf96d10a6892" providerId="ADAL" clId="{EEF832AD-99B0-4DCF-9CFA-7A02877E83B2}" dt="2026-08-30T22:49:14.231" v="1609" actId="1076"/>
          <ac:grpSpMkLst>
            <pc:docMk/>
            <pc:sldMk cId="1140911429" sldId="335"/>
            <ac:grpSpMk id="119" creationId="{54B4FE4A-CE49-B251-684E-0D47EEEBF782}"/>
          </ac:grpSpMkLst>
        </pc:grpChg>
        <pc:grpChg chg="add mod">
          <ac:chgData name="Sweeney Doyle, Meghan" userId="2b1771a2-585f-4cef-96ba-cf96d10a6892" providerId="ADAL" clId="{EEF832AD-99B0-4DCF-9CFA-7A02877E83B2}" dt="2026-08-30T22:50:22.460" v="1629" actId="164"/>
          <ac:grpSpMkLst>
            <pc:docMk/>
            <pc:sldMk cId="1140911429" sldId="335"/>
            <ac:grpSpMk id="125" creationId="{A41AF1DA-CAAE-541F-A907-3CE05F7DCC7D}"/>
          </ac:grpSpMkLst>
        </pc:grpChg>
        <pc:grpChg chg="add mod">
          <ac:chgData name="Sweeney Doyle, Meghan" userId="2b1771a2-585f-4cef-96ba-cf96d10a6892" providerId="ADAL" clId="{EEF832AD-99B0-4DCF-9CFA-7A02877E83B2}" dt="2026-08-30T22:50:32.154" v="1631" actId="1076"/>
          <ac:grpSpMkLst>
            <pc:docMk/>
            <pc:sldMk cId="1140911429" sldId="335"/>
            <ac:grpSpMk id="126" creationId="{8E58DA72-68BE-C245-4B49-B1FDBF7017A8}"/>
          </ac:grpSpMkLst>
        </pc:grpChg>
        <pc:grpChg chg="add mod">
          <ac:chgData name="Sweeney Doyle, Meghan" userId="2b1771a2-585f-4cef-96ba-cf96d10a6892" providerId="ADAL" clId="{EEF832AD-99B0-4DCF-9CFA-7A02877E83B2}" dt="2026-08-30T23:02:06.711" v="1772" actId="1076"/>
          <ac:grpSpMkLst>
            <pc:docMk/>
            <pc:sldMk cId="1140911429" sldId="335"/>
            <ac:grpSpMk id="132" creationId="{102D6CC7-B05C-2323-94A9-B72907EF0586}"/>
          </ac:grpSpMkLst>
        </pc:grpChg>
        <pc:grpChg chg="add mod">
          <ac:chgData name="Sweeney Doyle, Meghan" userId="2b1771a2-585f-4cef-96ba-cf96d10a6892" providerId="ADAL" clId="{EEF832AD-99B0-4DCF-9CFA-7A02877E83B2}" dt="2026-08-30T22:54:41.699" v="1686" actId="14100"/>
          <ac:grpSpMkLst>
            <pc:docMk/>
            <pc:sldMk cId="1140911429" sldId="335"/>
            <ac:grpSpMk id="136" creationId="{6BAA9820-789F-3CEE-D696-00333FDB71DF}"/>
          </ac:grpSpMkLst>
        </pc:grpChg>
        <pc:grpChg chg="add mod">
          <ac:chgData name="Sweeney Doyle, Meghan" userId="2b1771a2-585f-4cef-96ba-cf96d10a6892" providerId="ADAL" clId="{EEF832AD-99B0-4DCF-9CFA-7A02877E83B2}" dt="2026-08-30T22:55:36.360" v="1693" actId="1076"/>
          <ac:grpSpMkLst>
            <pc:docMk/>
            <pc:sldMk cId="1140911429" sldId="335"/>
            <ac:grpSpMk id="142" creationId="{9A1DD2E3-047F-27BE-75F9-AA6A1D4ED8B1}"/>
          </ac:grpSpMkLst>
        </pc:grpChg>
        <pc:grpChg chg="add mod">
          <ac:chgData name="Sweeney Doyle, Meghan" userId="2b1771a2-585f-4cef-96ba-cf96d10a6892" providerId="ADAL" clId="{EEF832AD-99B0-4DCF-9CFA-7A02877E83B2}" dt="2026-08-30T22:59:00.430" v="1740" actId="1076"/>
          <ac:grpSpMkLst>
            <pc:docMk/>
            <pc:sldMk cId="1140911429" sldId="335"/>
            <ac:grpSpMk id="155" creationId="{1739BD8F-0466-5883-FBE9-535834D6BC06}"/>
          </ac:grpSpMkLst>
        </pc:grpChg>
        <pc:grpChg chg="add mod">
          <ac:chgData name="Sweeney Doyle, Meghan" userId="2b1771a2-585f-4cef-96ba-cf96d10a6892" providerId="ADAL" clId="{EEF832AD-99B0-4DCF-9CFA-7A02877E83B2}" dt="2026-08-30T22:59:27.272" v="1761" actId="1076"/>
          <ac:grpSpMkLst>
            <pc:docMk/>
            <pc:sldMk cId="1140911429" sldId="335"/>
            <ac:grpSpMk id="159" creationId="{7D6ED425-A327-6D41-E803-D82545C72B06}"/>
          </ac:grpSpMkLst>
        </pc:grpChg>
        <pc:cxnChg chg="add mod">
          <ac:chgData name="Sweeney Doyle, Meghan" userId="2b1771a2-585f-4cef-96ba-cf96d10a6892" providerId="ADAL" clId="{EEF832AD-99B0-4DCF-9CFA-7A02877E83B2}" dt="2026-08-30T22:52:02.435" v="1650" actId="14100"/>
          <ac:cxnSpMkLst>
            <pc:docMk/>
            <pc:sldMk cId="1140911429" sldId="335"/>
            <ac:cxnSpMk id="113" creationId="{840E4086-D810-12FC-6389-5783985BA75E}"/>
          </ac:cxnSpMkLst>
        </pc:cxnChg>
        <pc:cxnChg chg="add mod">
          <ac:chgData name="Sweeney Doyle, Meghan" userId="2b1771a2-585f-4cef-96ba-cf96d10a6892" providerId="ADAL" clId="{EEF832AD-99B0-4DCF-9CFA-7A02877E83B2}" dt="2026-08-30T22:50:08.597" v="1628" actId="14100"/>
          <ac:cxnSpMkLst>
            <pc:docMk/>
            <pc:sldMk cId="1140911429" sldId="335"/>
            <ac:cxnSpMk id="114" creationId="{B7687572-4F66-E46C-9CEC-BBCF698F5122}"/>
          </ac:cxnSpMkLst>
        </pc:cxnChg>
        <pc:cxnChg chg="mod">
          <ac:chgData name="Sweeney Doyle, Meghan" userId="2b1771a2-585f-4cef-96ba-cf96d10a6892" providerId="ADAL" clId="{EEF832AD-99B0-4DCF-9CFA-7A02877E83B2}" dt="2026-08-30T22:58:43.256" v="1738" actId="14100"/>
          <ac:cxnSpMkLst>
            <pc:docMk/>
            <pc:sldMk cId="1140911429" sldId="335"/>
            <ac:cxnSpMk id="121" creationId="{43ED790B-EA42-64A2-58FB-E92E3A238541}"/>
          </ac:cxnSpMkLst>
        </pc:cxnChg>
        <pc:cxnChg chg="mod">
          <ac:chgData name="Sweeney Doyle, Meghan" userId="2b1771a2-585f-4cef-96ba-cf96d10a6892" providerId="ADAL" clId="{EEF832AD-99B0-4DCF-9CFA-7A02877E83B2}" dt="2026-08-30T22:51:32.227" v="1646" actId="14100"/>
          <ac:cxnSpMkLst>
            <pc:docMk/>
            <pc:sldMk cId="1140911429" sldId="335"/>
            <ac:cxnSpMk id="128" creationId="{A6459822-7378-0A57-C008-9E9BB10DFA92}"/>
          </ac:cxnSpMkLst>
        </pc:cxnChg>
        <pc:cxnChg chg="mod">
          <ac:chgData name="Sweeney Doyle, Meghan" userId="2b1771a2-585f-4cef-96ba-cf96d10a6892" providerId="ADAL" clId="{EEF832AD-99B0-4DCF-9CFA-7A02877E83B2}" dt="2026-08-30T23:02:39.934" v="1802" actId="14100"/>
          <ac:cxnSpMkLst>
            <pc:docMk/>
            <pc:sldMk cId="1140911429" sldId="335"/>
            <ac:cxnSpMk id="134" creationId="{1D5539CE-ABF8-F739-B3C6-A377AEB150D8}"/>
          </ac:cxnSpMkLst>
        </pc:cxnChg>
        <pc:cxnChg chg="mod">
          <ac:chgData name="Sweeney Doyle, Meghan" userId="2b1771a2-585f-4cef-96ba-cf96d10a6892" providerId="ADAL" clId="{EEF832AD-99B0-4DCF-9CFA-7A02877E83B2}" dt="2026-08-30T23:02:50.969" v="1803" actId="1076"/>
          <ac:cxnSpMkLst>
            <pc:docMk/>
            <pc:sldMk cId="1140911429" sldId="335"/>
            <ac:cxnSpMk id="138" creationId="{83943F0E-0F79-3DFA-3568-4AA1300AEA6E}"/>
          </ac:cxnSpMkLst>
        </pc:cxnChg>
        <pc:cxnChg chg="mod">
          <ac:chgData name="Sweeney Doyle, Meghan" userId="2b1771a2-585f-4cef-96ba-cf96d10a6892" providerId="ADAL" clId="{EEF832AD-99B0-4DCF-9CFA-7A02877E83B2}" dt="2026-08-30T23:03:08.267" v="1807" actId="14100"/>
          <ac:cxnSpMkLst>
            <pc:docMk/>
            <pc:sldMk cId="1140911429" sldId="335"/>
            <ac:cxnSpMk id="144" creationId="{0EF365DA-136C-E6A0-A92A-235585222A8B}"/>
          </ac:cxnSpMkLst>
        </pc:cxnChg>
        <pc:cxnChg chg="mod">
          <ac:chgData name="Sweeney Doyle, Meghan" userId="2b1771a2-585f-4cef-96ba-cf96d10a6892" providerId="ADAL" clId="{EEF832AD-99B0-4DCF-9CFA-7A02877E83B2}" dt="2026-08-30T22:59:09.281" v="1759" actId="14100"/>
          <ac:cxnSpMkLst>
            <pc:docMk/>
            <pc:sldMk cId="1140911429" sldId="335"/>
            <ac:cxnSpMk id="157" creationId="{705DCC89-9156-2C42-E58A-80F136751CD5}"/>
          </ac:cxnSpMkLst>
        </pc:cxnChg>
        <pc:cxnChg chg="mod">
          <ac:chgData name="Sweeney Doyle, Meghan" userId="2b1771a2-585f-4cef-96ba-cf96d10a6892" providerId="ADAL" clId="{EEF832AD-99B0-4DCF-9CFA-7A02877E83B2}" dt="2026-08-30T23:01:52.021" v="1771" actId="14100"/>
          <ac:cxnSpMkLst>
            <pc:docMk/>
            <pc:sldMk cId="1140911429" sldId="335"/>
            <ac:cxnSpMk id="161" creationId="{DAD0DBE4-CA6F-B05A-C9F7-DC4B4C777100}"/>
          </ac:cxnSpMkLst>
        </pc:cxnChg>
      </pc:sldChg>
      <pc:sldChg chg="modSp mod">
        <pc:chgData name="Sweeney Doyle, Meghan" userId="2b1771a2-585f-4cef-96ba-cf96d10a6892" providerId="ADAL" clId="{EEF832AD-99B0-4DCF-9CFA-7A02877E83B2}" dt="2026-08-31T03:19:57.405" v="4710" actId="2711"/>
        <pc:sldMkLst>
          <pc:docMk/>
          <pc:sldMk cId="2590883480" sldId="336"/>
        </pc:sldMkLst>
        <pc:spChg chg="mod">
          <ac:chgData name="Sweeney Doyle, Meghan" userId="2b1771a2-585f-4cef-96ba-cf96d10a6892" providerId="ADAL" clId="{EEF832AD-99B0-4DCF-9CFA-7A02877E83B2}" dt="2026-08-31T03:19:57.405" v="4710" actId="2711"/>
          <ac:spMkLst>
            <pc:docMk/>
            <pc:sldMk cId="2590883480" sldId="336"/>
            <ac:spMk id="2" creationId="{946469E0-D93D-B0A8-5695-2268CFE78650}"/>
          </ac:spMkLst>
        </pc:spChg>
        <pc:spChg chg="mod">
          <ac:chgData name="Sweeney Doyle, Meghan" userId="2b1771a2-585f-4cef-96ba-cf96d10a6892" providerId="ADAL" clId="{EEF832AD-99B0-4DCF-9CFA-7A02877E83B2}" dt="2026-08-31T02:41:16.665" v="3518" actId="20577"/>
          <ac:spMkLst>
            <pc:docMk/>
            <pc:sldMk cId="2590883480" sldId="336"/>
            <ac:spMk id="116" creationId="{1122B272-1297-0535-6522-725BD433DECC}"/>
          </ac:spMkLst>
        </pc:spChg>
        <pc:spChg chg="mod">
          <ac:chgData name="Sweeney Doyle, Meghan" userId="2b1771a2-585f-4cef-96ba-cf96d10a6892" providerId="ADAL" clId="{EEF832AD-99B0-4DCF-9CFA-7A02877E83B2}" dt="2026-08-31T02:41:05.190" v="3517" actId="20577"/>
          <ac:spMkLst>
            <pc:docMk/>
            <pc:sldMk cId="2590883480" sldId="336"/>
            <ac:spMk id="118" creationId="{AC91A4B4-BE5F-1AEB-BC24-C2E3F5527C23}"/>
          </ac:spMkLst>
        </pc:spChg>
        <pc:spChg chg="mod">
          <ac:chgData name="Sweeney Doyle, Meghan" userId="2b1771a2-585f-4cef-96ba-cf96d10a6892" providerId="ADAL" clId="{EEF832AD-99B0-4DCF-9CFA-7A02877E83B2}" dt="2026-08-31T02:40:31.090" v="3516" actId="403"/>
          <ac:spMkLst>
            <pc:docMk/>
            <pc:sldMk cId="2590883480" sldId="336"/>
            <ac:spMk id="128" creationId="{9D855286-BD4E-EFF0-C937-8BB57AE5EA7A}"/>
          </ac:spMkLst>
        </pc:spChg>
        <pc:spChg chg="mod">
          <ac:chgData name="Sweeney Doyle, Meghan" userId="2b1771a2-585f-4cef-96ba-cf96d10a6892" providerId="ADAL" clId="{EEF832AD-99B0-4DCF-9CFA-7A02877E83B2}" dt="2026-08-31T02:41:56.969" v="3528" actId="20577"/>
          <ac:spMkLst>
            <pc:docMk/>
            <pc:sldMk cId="2590883480" sldId="336"/>
            <ac:spMk id="134" creationId="{EB9B70F9-577E-A97E-73CE-50C99A725113}"/>
          </ac:spMkLst>
        </pc:spChg>
        <pc:spChg chg="mod">
          <ac:chgData name="Sweeney Doyle, Meghan" userId="2b1771a2-585f-4cef-96ba-cf96d10a6892" providerId="ADAL" clId="{EEF832AD-99B0-4DCF-9CFA-7A02877E83B2}" dt="2026-08-31T02:42:16.899" v="3560" actId="20577"/>
          <ac:spMkLst>
            <pc:docMk/>
            <pc:sldMk cId="2590883480" sldId="336"/>
            <ac:spMk id="136" creationId="{47D8CEFA-22F9-A83F-7720-DC25F8319BC7}"/>
          </ac:spMkLst>
        </pc:spChg>
      </pc:sldChg>
      <pc:sldChg chg="addSp delSp modSp mod">
        <pc:chgData name="Sweeney Doyle, Meghan" userId="2b1771a2-585f-4cef-96ba-cf96d10a6892" providerId="ADAL" clId="{EEF832AD-99B0-4DCF-9CFA-7A02877E83B2}" dt="2026-08-31T03:30:41.870" v="4918" actId="1076"/>
        <pc:sldMkLst>
          <pc:docMk/>
          <pc:sldMk cId="3088693261" sldId="337"/>
        </pc:sldMkLst>
        <pc:spChg chg="mod">
          <ac:chgData name="Sweeney Doyle, Meghan" userId="2b1771a2-585f-4cef-96ba-cf96d10a6892" providerId="ADAL" clId="{EEF832AD-99B0-4DCF-9CFA-7A02877E83B2}" dt="2026-08-31T03:21:22.012" v="4720" actId="2711"/>
          <ac:spMkLst>
            <pc:docMk/>
            <pc:sldMk cId="3088693261" sldId="337"/>
            <ac:spMk id="2" creationId="{C0FE7B05-5F81-FA48-792C-F418D710F302}"/>
          </ac:spMkLst>
        </pc:spChg>
        <pc:spChg chg="mod">
          <ac:chgData name="Sweeney Doyle, Meghan" userId="2b1771a2-585f-4cef-96ba-cf96d10a6892" providerId="ADAL" clId="{EEF832AD-99B0-4DCF-9CFA-7A02877E83B2}" dt="2026-08-31T03:27:07.066" v="4785" actId="12788"/>
          <ac:spMkLst>
            <pc:docMk/>
            <pc:sldMk cId="3088693261" sldId="337"/>
            <ac:spMk id="11" creationId="{52CD61D4-7B89-B632-D417-59B64A0123F8}"/>
          </ac:spMkLst>
        </pc:spChg>
        <pc:spChg chg="mod">
          <ac:chgData name="Sweeney Doyle, Meghan" userId="2b1771a2-585f-4cef-96ba-cf96d10a6892" providerId="ADAL" clId="{EEF832AD-99B0-4DCF-9CFA-7A02877E83B2}" dt="2026-08-31T03:27:07.066" v="4785" actId="12788"/>
          <ac:spMkLst>
            <pc:docMk/>
            <pc:sldMk cId="3088693261" sldId="337"/>
            <ac:spMk id="13" creationId="{03F9F662-958F-5A66-31AB-8916CE3EB317}"/>
          </ac:spMkLst>
        </pc:spChg>
        <pc:spChg chg="mod">
          <ac:chgData name="Sweeney Doyle, Meghan" userId="2b1771a2-585f-4cef-96ba-cf96d10a6892" providerId="ADAL" clId="{EEF832AD-99B0-4DCF-9CFA-7A02877E83B2}" dt="2026-08-31T03:28:35.625" v="4840" actId="1076"/>
          <ac:spMkLst>
            <pc:docMk/>
            <pc:sldMk cId="3088693261" sldId="337"/>
            <ac:spMk id="17" creationId="{F09EFF63-13DA-F4CD-5CFF-1675B94BA3F1}"/>
          </ac:spMkLst>
        </pc:spChg>
        <pc:spChg chg="mod">
          <ac:chgData name="Sweeney Doyle, Meghan" userId="2b1771a2-585f-4cef-96ba-cf96d10a6892" providerId="ADAL" clId="{EEF832AD-99B0-4DCF-9CFA-7A02877E83B2}" dt="2026-08-31T03:28:32.176" v="4838" actId="20577"/>
          <ac:spMkLst>
            <pc:docMk/>
            <pc:sldMk cId="3088693261" sldId="337"/>
            <ac:spMk id="19" creationId="{1FE3C23F-A434-3E5E-DD6C-CB65F87860E5}"/>
          </ac:spMkLst>
        </pc:spChg>
        <pc:spChg chg="mod">
          <ac:chgData name="Sweeney Doyle, Meghan" userId="2b1771a2-585f-4cef-96ba-cf96d10a6892" providerId="ADAL" clId="{EEF832AD-99B0-4DCF-9CFA-7A02877E83B2}" dt="2026-08-31T03:26:52.066" v="4783" actId="12788"/>
          <ac:spMkLst>
            <pc:docMk/>
            <pc:sldMk cId="3088693261" sldId="337"/>
            <ac:spMk id="21" creationId="{9A9161EA-10BC-E0A9-EBC8-610FDCA60656}"/>
          </ac:spMkLst>
        </pc:spChg>
        <pc:spChg chg="mod">
          <ac:chgData name="Sweeney Doyle, Meghan" userId="2b1771a2-585f-4cef-96ba-cf96d10a6892" providerId="ADAL" clId="{EEF832AD-99B0-4DCF-9CFA-7A02877E83B2}" dt="2026-08-31T03:26:52.066" v="4783" actId="12788"/>
          <ac:spMkLst>
            <pc:docMk/>
            <pc:sldMk cId="3088693261" sldId="337"/>
            <ac:spMk id="23" creationId="{AFB0F905-FBED-5935-1DD9-94D78D42917E}"/>
          </ac:spMkLst>
        </pc:spChg>
        <pc:spChg chg="mod">
          <ac:chgData name="Sweeney Doyle, Meghan" userId="2b1771a2-585f-4cef-96ba-cf96d10a6892" providerId="ADAL" clId="{EEF832AD-99B0-4DCF-9CFA-7A02877E83B2}" dt="2026-08-31T03:28:35.625" v="4840" actId="1076"/>
          <ac:spMkLst>
            <pc:docMk/>
            <pc:sldMk cId="3088693261" sldId="337"/>
            <ac:spMk id="27" creationId="{48F91955-D682-96E0-6885-0B1058C0921D}"/>
          </ac:spMkLst>
        </pc:spChg>
        <pc:spChg chg="mod">
          <ac:chgData name="Sweeney Doyle, Meghan" userId="2b1771a2-585f-4cef-96ba-cf96d10a6892" providerId="ADAL" clId="{EEF832AD-99B0-4DCF-9CFA-7A02877E83B2}" dt="2026-08-31T03:25:38.617" v="4773" actId="948"/>
          <ac:spMkLst>
            <pc:docMk/>
            <pc:sldMk cId="3088693261" sldId="337"/>
            <ac:spMk id="29" creationId="{639132E8-5EAA-1605-BBE1-149285170A39}"/>
          </ac:spMkLst>
        </pc:spChg>
        <pc:spChg chg="mod">
          <ac:chgData name="Sweeney Doyle, Meghan" userId="2b1771a2-585f-4cef-96ba-cf96d10a6892" providerId="ADAL" clId="{EEF832AD-99B0-4DCF-9CFA-7A02877E83B2}" dt="2026-08-31T03:26:40.109" v="4781" actId="12788"/>
          <ac:spMkLst>
            <pc:docMk/>
            <pc:sldMk cId="3088693261" sldId="337"/>
            <ac:spMk id="31" creationId="{159DFBAA-1757-B8A1-66E7-99624365AF29}"/>
          </ac:spMkLst>
        </pc:spChg>
        <pc:spChg chg="mod">
          <ac:chgData name="Sweeney Doyle, Meghan" userId="2b1771a2-585f-4cef-96ba-cf96d10a6892" providerId="ADAL" clId="{EEF832AD-99B0-4DCF-9CFA-7A02877E83B2}" dt="2026-08-31T03:26:40.109" v="4781" actId="12788"/>
          <ac:spMkLst>
            <pc:docMk/>
            <pc:sldMk cId="3088693261" sldId="337"/>
            <ac:spMk id="33" creationId="{6FA7CC2E-54E0-FC2C-ACFD-6ED9B848BE72}"/>
          </ac:spMkLst>
        </pc:spChg>
        <pc:spChg chg="mod">
          <ac:chgData name="Sweeney Doyle, Meghan" userId="2b1771a2-585f-4cef-96ba-cf96d10a6892" providerId="ADAL" clId="{EEF832AD-99B0-4DCF-9CFA-7A02877E83B2}" dt="2026-08-31T03:28:35.625" v="4840" actId="1076"/>
          <ac:spMkLst>
            <pc:docMk/>
            <pc:sldMk cId="3088693261" sldId="337"/>
            <ac:spMk id="37" creationId="{285CECC2-9E75-AEB8-BD0D-F857A9AA71D5}"/>
          </ac:spMkLst>
        </pc:spChg>
        <pc:spChg chg="mod">
          <ac:chgData name="Sweeney Doyle, Meghan" userId="2b1771a2-585f-4cef-96ba-cf96d10a6892" providerId="ADAL" clId="{EEF832AD-99B0-4DCF-9CFA-7A02877E83B2}" dt="2026-08-31T03:25:26.919" v="4772" actId="948"/>
          <ac:spMkLst>
            <pc:docMk/>
            <pc:sldMk cId="3088693261" sldId="337"/>
            <ac:spMk id="39" creationId="{FDEC976E-A94C-D9DA-CA15-D20F164F048A}"/>
          </ac:spMkLst>
        </pc:spChg>
        <pc:grpChg chg="mod">
          <ac:chgData name="Sweeney Doyle, Meghan" userId="2b1771a2-585f-4cef-96ba-cf96d10a6892" providerId="ADAL" clId="{EEF832AD-99B0-4DCF-9CFA-7A02877E83B2}" dt="2026-08-31T03:28:53.934" v="4842" actId="14100"/>
          <ac:grpSpMkLst>
            <pc:docMk/>
            <pc:sldMk cId="3088693261" sldId="337"/>
            <ac:grpSpMk id="40" creationId="{9068219A-9FF3-BD4F-F4C7-59BBE48C38EC}"/>
          </ac:grpSpMkLst>
        </pc:grpChg>
        <pc:picChg chg="add mod">
          <ac:chgData name="Sweeney Doyle, Meghan" userId="2b1771a2-585f-4cef-96ba-cf96d10a6892" providerId="ADAL" clId="{EEF832AD-99B0-4DCF-9CFA-7A02877E83B2}" dt="2026-08-31T03:30:37.287" v="4917" actId="1076"/>
          <ac:picMkLst>
            <pc:docMk/>
            <pc:sldMk cId="3088693261" sldId="337"/>
            <ac:picMk id="5" creationId="{CF44E72F-A87D-4D06-B63F-9F03D0D51CF5}"/>
          </ac:picMkLst>
        </pc:picChg>
        <pc:picChg chg="add mod">
          <ac:chgData name="Sweeney Doyle, Meghan" userId="2b1771a2-585f-4cef-96ba-cf96d10a6892" providerId="ADAL" clId="{EEF832AD-99B0-4DCF-9CFA-7A02877E83B2}" dt="2026-08-31T03:30:41.870" v="4918" actId="1076"/>
          <ac:picMkLst>
            <pc:docMk/>
            <pc:sldMk cId="3088693261" sldId="337"/>
            <ac:picMk id="7" creationId="{4376218B-A065-489A-F6CC-FB5DCF94E5B4}"/>
          </ac:picMkLst>
        </pc:picChg>
        <pc:picChg chg="mod">
          <ac:chgData name="Sweeney Doyle, Meghan" userId="2b1771a2-585f-4cef-96ba-cf96d10a6892" providerId="ADAL" clId="{EEF832AD-99B0-4DCF-9CFA-7A02877E83B2}" dt="2026-08-31T03:26:10.023" v="4776" actId="1076"/>
          <ac:picMkLst>
            <pc:docMk/>
            <pc:sldMk cId="3088693261" sldId="337"/>
            <ac:picMk id="15" creationId="{DB194378-3493-E38F-75A8-9528076D1535}"/>
          </ac:picMkLst>
        </pc:picChg>
      </pc:sldChg>
      <pc:sldChg chg="modSp mod modNotesTx">
        <pc:chgData name="Sweeney Doyle, Meghan" userId="2b1771a2-585f-4cef-96ba-cf96d10a6892" providerId="ADAL" clId="{EEF832AD-99B0-4DCF-9CFA-7A02877E83B2}" dt="2026-08-31T03:30:16.363" v="4916" actId="2711"/>
        <pc:sldMkLst>
          <pc:docMk/>
          <pc:sldMk cId="181216305" sldId="338"/>
        </pc:sldMkLst>
        <pc:spChg chg="mod">
          <ac:chgData name="Sweeney Doyle, Meghan" userId="2b1771a2-585f-4cef-96ba-cf96d10a6892" providerId="ADAL" clId="{EEF832AD-99B0-4DCF-9CFA-7A02877E83B2}" dt="2026-08-31T03:30:16.363" v="4916" actId="2711"/>
          <ac:spMkLst>
            <pc:docMk/>
            <pc:sldMk cId="181216305" sldId="338"/>
            <ac:spMk id="2" creationId="{87B3E2EC-8F46-D9EA-6756-A4CA0D2CA016}"/>
          </ac:spMkLst>
        </pc:spChg>
        <pc:spChg chg="mod">
          <ac:chgData name="Sweeney Doyle, Meghan" userId="2b1771a2-585f-4cef-96ba-cf96d10a6892" providerId="ADAL" clId="{EEF832AD-99B0-4DCF-9CFA-7A02877E83B2}" dt="2026-08-31T03:29:53.566" v="4912" actId="27636"/>
          <ac:spMkLst>
            <pc:docMk/>
            <pc:sldMk cId="181216305" sldId="338"/>
            <ac:spMk id="4" creationId="{959F6A81-B929-27A3-F015-E7278A1BF921}"/>
          </ac:spMkLst>
        </pc:spChg>
        <pc:spChg chg="mod">
          <ac:chgData name="Sweeney Doyle, Meghan" userId="2b1771a2-585f-4cef-96ba-cf96d10a6892" providerId="ADAL" clId="{EEF832AD-99B0-4DCF-9CFA-7A02877E83B2}" dt="2026-08-31T03:30:03.648" v="4915" actId="404"/>
          <ac:spMkLst>
            <pc:docMk/>
            <pc:sldMk cId="181216305" sldId="338"/>
            <ac:spMk id="5" creationId="{260B1E7A-FBC0-C382-992C-41194A04F8CA}"/>
          </ac:spMkLst>
        </pc:spChg>
        <pc:spChg chg="mod">
          <ac:chgData name="Sweeney Doyle, Meghan" userId="2b1771a2-585f-4cef-96ba-cf96d10a6892" providerId="ADAL" clId="{EEF832AD-99B0-4DCF-9CFA-7A02877E83B2}" dt="2026-08-31T03:29:45.742" v="4909" actId="403"/>
          <ac:spMkLst>
            <pc:docMk/>
            <pc:sldMk cId="181216305" sldId="338"/>
            <ac:spMk id="6" creationId="{7A30EEE5-DBC5-BE40-0E30-BA4C33AC716A}"/>
          </ac:spMkLst>
        </pc:spChg>
        <pc:spChg chg="mod">
          <ac:chgData name="Sweeney Doyle, Meghan" userId="2b1771a2-585f-4cef-96ba-cf96d10a6892" providerId="ADAL" clId="{EEF832AD-99B0-4DCF-9CFA-7A02877E83B2}" dt="2026-08-31T03:29:45.742" v="4909" actId="403"/>
          <ac:spMkLst>
            <pc:docMk/>
            <pc:sldMk cId="181216305" sldId="338"/>
            <ac:spMk id="8" creationId="{749BB277-A84D-C00D-0D21-64AF24C4F52A}"/>
          </ac:spMkLst>
        </pc:spChg>
      </pc:sldChg>
      <pc:sldChg chg="addSp modSp add mod ord">
        <pc:chgData name="Sweeney Doyle, Meghan" userId="2b1771a2-585f-4cef-96ba-cf96d10a6892" providerId="ADAL" clId="{EEF832AD-99B0-4DCF-9CFA-7A02877E83B2}" dt="2026-08-31T02:43:28.888" v="3569" actId="2711"/>
        <pc:sldMkLst>
          <pc:docMk/>
          <pc:sldMk cId="4088508928" sldId="342"/>
        </pc:sldMkLst>
        <pc:spChg chg="mod">
          <ac:chgData name="Sweeney Doyle, Meghan" userId="2b1771a2-585f-4cef-96ba-cf96d10a6892" providerId="ADAL" clId="{EEF832AD-99B0-4DCF-9CFA-7A02877E83B2}" dt="2026-08-31T02:43:28.888" v="3569" actId="2711"/>
          <ac:spMkLst>
            <pc:docMk/>
            <pc:sldMk cId="4088508928" sldId="342"/>
            <ac:spMk id="2" creationId="{D279C668-776A-63A1-3CC4-5B53282092C0}"/>
          </ac:spMkLst>
        </pc:spChg>
        <pc:spChg chg="add mod">
          <ac:chgData name="Sweeney Doyle, Meghan" userId="2b1771a2-585f-4cef-96ba-cf96d10a6892" providerId="ADAL" clId="{EEF832AD-99B0-4DCF-9CFA-7A02877E83B2}" dt="2026-08-30T23:31:41.748" v="2066" actId="113"/>
          <ac:spMkLst>
            <pc:docMk/>
            <pc:sldMk cId="4088508928" sldId="342"/>
            <ac:spMk id="5" creationId="{D8EC3ADD-F15E-ADEE-0687-6622A5C18222}"/>
          </ac:spMkLst>
        </pc:spChg>
        <pc:grpChg chg="add mod">
          <ac:chgData name="Sweeney Doyle, Meghan" userId="2b1771a2-585f-4cef-96ba-cf96d10a6892" providerId="ADAL" clId="{EEF832AD-99B0-4DCF-9CFA-7A02877E83B2}" dt="2026-08-31T01:30:01.885" v="2303" actId="1076"/>
          <ac:grpSpMkLst>
            <pc:docMk/>
            <pc:sldMk cId="4088508928" sldId="342"/>
            <ac:grpSpMk id="10" creationId="{2EC50614-6205-F626-11FF-084EF11F2C16}"/>
          </ac:grpSpMkLst>
        </pc:grpChg>
      </pc:sldChg>
      <pc:sldChg chg="addSp delSp modSp new mod modClrScheme chgLayout">
        <pc:chgData name="Sweeney Doyle, Meghan" userId="2b1771a2-585f-4cef-96ba-cf96d10a6892" providerId="ADAL" clId="{EEF832AD-99B0-4DCF-9CFA-7A02877E83B2}" dt="2026-08-31T02:47:52.812" v="3605" actId="20577"/>
        <pc:sldMkLst>
          <pc:docMk/>
          <pc:sldMk cId="3559538975" sldId="344"/>
        </pc:sldMkLst>
        <pc:spChg chg="mod ord">
          <ac:chgData name="Sweeney Doyle, Meghan" userId="2b1771a2-585f-4cef-96ba-cf96d10a6892" providerId="ADAL" clId="{EEF832AD-99B0-4DCF-9CFA-7A02877E83B2}" dt="2026-08-31T02:47:52.812" v="3605" actId="20577"/>
          <ac:spMkLst>
            <pc:docMk/>
            <pc:sldMk cId="3559538975" sldId="344"/>
            <ac:spMk id="3" creationId="{E458F4B8-17E9-E3CD-B1F1-8F25A00E4D36}"/>
          </ac:spMkLst>
        </pc:spChg>
        <pc:spChg chg="mod ord">
          <ac:chgData name="Sweeney Doyle, Meghan" userId="2b1771a2-585f-4cef-96ba-cf96d10a6892" providerId="ADAL" clId="{EEF832AD-99B0-4DCF-9CFA-7A02877E83B2}" dt="2026-08-30T23:47:47.768" v="2123" actId="700"/>
          <ac:spMkLst>
            <pc:docMk/>
            <pc:sldMk cId="3559538975" sldId="344"/>
            <ac:spMk id="4" creationId="{5DFEFA83-F39B-CDE3-ECDB-00FB67764BAA}"/>
          </ac:spMkLst>
        </pc:spChg>
        <pc:spChg chg="add ord">
          <ac:chgData name="Sweeney Doyle, Meghan" userId="2b1771a2-585f-4cef-96ba-cf96d10a6892" providerId="ADAL" clId="{EEF832AD-99B0-4DCF-9CFA-7A02877E83B2}" dt="2026-08-31T00:57:23.117" v="2137" actId="167"/>
          <ac:spMkLst>
            <pc:docMk/>
            <pc:sldMk cId="3559538975" sldId="344"/>
            <ac:spMk id="13" creationId="{A9138C3B-6515-489E-E16D-5A9742828A29}"/>
          </ac:spMkLst>
        </pc:spChg>
        <pc:graphicFrameChg chg="add mod">
          <ac:chgData name="Sweeney Doyle, Meghan" userId="2b1771a2-585f-4cef-96ba-cf96d10a6892" providerId="ADAL" clId="{EEF832AD-99B0-4DCF-9CFA-7A02877E83B2}" dt="2026-08-31T00:59:08.641" v="2220"/>
          <ac:graphicFrameMkLst>
            <pc:docMk/>
            <pc:sldMk cId="3559538975" sldId="344"/>
            <ac:graphicFrameMk id="11" creationId="{A3E37899-8D31-49BB-713B-99A4B97B111A}"/>
          </ac:graphicFrameMkLst>
        </pc:graphicFrameChg>
      </pc:sldChg>
      <pc:sldChg chg="addSp delSp modSp add mod modClrScheme chgLayout">
        <pc:chgData name="Sweeney Doyle, Meghan" userId="2b1771a2-585f-4cef-96ba-cf96d10a6892" providerId="ADAL" clId="{EEF832AD-99B0-4DCF-9CFA-7A02877E83B2}" dt="2026-08-31T02:47:24.748" v="3601" actId="14100"/>
        <pc:sldMkLst>
          <pc:docMk/>
          <pc:sldMk cId="1654424086" sldId="345"/>
        </pc:sldMkLst>
        <pc:spChg chg="add mod ord">
          <ac:chgData name="Sweeney Doyle, Meghan" userId="2b1771a2-585f-4cef-96ba-cf96d10a6892" providerId="ADAL" clId="{EEF832AD-99B0-4DCF-9CFA-7A02877E83B2}" dt="2026-08-31T02:47:24.748" v="3601" actId="14100"/>
          <ac:spMkLst>
            <pc:docMk/>
            <pc:sldMk cId="1654424086" sldId="345"/>
            <ac:spMk id="3" creationId="{31B93CDF-2823-303D-0EF6-73C7E41C63C0}"/>
          </ac:spMkLst>
        </pc:spChg>
        <pc:spChg chg="mod ord">
          <ac:chgData name="Sweeney Doyle, Meghan" userId="2b1771a2-585f-4cef-96ba-cf96d10a6892" providerId="ADAL" clId="{EEF832AD-99B0-4DCF-9CFA-7A02877E83B2}" dt="2026-08-31T01:23:27.759" v="2245" actId="700"/>
          <ac:spMkLst>
            <pc:docMk/>
            <pc:sldMk cId="1654424086" sldId="345"/>
            <ac:spMk id="4" creationId="{91E4ADAC-D323-4CAA-FB85-D58CFDD7925A}"/>
          </ac:spMkLst>
        </pc:spChg>
        <pc:spChg chg="add ord">
          <ac:chgData name="Sweeney Doyle, Meghan" userId="2b1771a2-585f-4cef-96ba-cf96d10a6892" providerId="ADAL" clId="{EEF832AD-99B0-4DCF-9CFA-7A02877E83B2}" dt="2026-08-31T02:47:02.389" v="3597" actId="167"/>
          <ac:spMkLst>
            <pc:docMk/>
            <pc:sldMk cId="1654424086" sldId="345"/>
            <ac:spMk id="7" creationId="{522F061F-9FA0-56F5-919D-8D9F007E8DDE}"/>
          </ac:spMkLst>
        </pc:spChg>
        <pc:spChg chg="add ord">
          <ac:chgData name="Sweeney Doyle, Meghan" userId="2b1771a2-585f-4cef-96ba-cf96d10a6892" providerId="ADAL" clId="{EEF832AD-99B0-4DCF-9CFA-7A02877E83B2}" dt="2026-08-31T02:47:02.389" v="3597" actId="167"/>
          <ac:spMkLst>
            <pc:docMk/>
            <pc:sldMk cId="1654424086" sldId="345"/>
            <ac:spMk id="10" creationId="{C16C1748-B835-D638-0410-EC2C8E387F00}"/>
          </ac:spMkLst>
        </pc:spChg>
        <pc:spChg chg="mod">
          <ac:chgData name="Sweeney Doyle, Meghan" userId="2b1771a2-585f-4cef-96ba-cf96d10a6892" providerId="ADAL" clId="{EEF832AD-99B0-4DCF-9CFA-7A02877E83B2}" dt="2026-08-31T02:47:13.674" v="3598" actId="1076"/>
          <ac:spMkLst>
            <pc:docMk/>
            <pc:sldMk cId="1654424086" sldId="345"/>
            <ac:spMk id="230" creationId="{E87DEE7D-891A-9F5D-598C-0C6241675D41}"/>
          </ac:spMkLst>
        </pc:spChg>
        <pc:graphicFrameChg chg="mod modGraphic">
          <ac:chgData name="Sweeney Doyle, Meghan" userId="2b1771a2-585f-4cef-96ba-cf96d10a6892" providerId="ADAL" clId="{EEF832AD-99B0-4DCF-9CFA-7A02877E83B2}" dt="2026-08-31T02:47:13.674" v="3598" actId="1076"/>
          <ac:graphicFrameMkLst>
            <pc:docMk/>
            <pc:sldMk cId="1654424086" sldId="345"/>
            <ac:graphicFrameMk id="6" creationId="{47E3414F-8EB9-24DD-3699-9FF78185A523}"/>
          </ac:graphicFrameMkLst>
        </pc:graphicFrameChg>
        <pc:picChg chg="mod ord">
          <ac:chgData name="Sweeney Doyle, Meghan" userId="2b1771a2-585f-4cef-96ba-cf96d10a6892" providerId="ADAL" clId="{EEF832AD-99B0-4DCF-9CFA-7A02877E83B2}" dt="2026-08-31T02:47:13.674" v="3598" actId="1076"/>
          <ac:picMkLst>
            <pc:docMk/>
            <pc:sldMk cId="1654424086" sldId="345"/>
            <ac:picMk id="8" creationId="{AA3CEA46-F572-9833-27B9-0907D01B5FA1}"/>
          </ac:picMkLst>
        </pc:picChg>
      </pc:sldChg>
      <pc:sldChg chg="addSp delSp modSp add mod modClrScheme chgLayout">
        <pc:chgData name="Sweeney Doyle, Meghan" userId="2b1771a2-585f-4cef-96ba-cf96d10a6892" providerId="ADAL" clId="{EEF832AD-99B0-4DCF-9CFA-7A02877E83B2}" dt="2026-08-31T02:46:33.311" v="3595" actId="208"/>
        <pc:sldMkLst>
          <pc:docMk/>
          <pc:sldMk cId="3706589979" sldId="346"/>
        </pc:sldMkLst>
        <pc:spChg chg="mod ord">
          <ac:chgData name="Sweeney Doyle, Meghan" userId="2b1771a2-585f-4cef-96ba-cf96d10a6892" providerId="ADAL" clId="{EEF832AD-99B0-4DCF-9CFA-7A02877E83B2}" dt="2026-08-31T02:46:09.463" v="3592" actId="700"/>
          <ac:spMkLst>
            <pc:docMk/>
            <pc:sldMk cId="3706589979" sldId="346"/>
            <ac:spMk id="2" creationId="{0CA8AD2D-DDE2-9046-6F1E-FD69C1D95D29}"/>
          </ac:spMkLst>
        </pc:spChg>
        <pc:spChg chg="mod ord">
          <ac:chgData name="Sweeney Doyle, Meghan" userId="2b1771a2-585f-4cef-96ba-cf96d10a6892" providerId="ADAL" clId="{EEF832AD-99B0-4DCF-9CFA-7A02877E83B2}" dt="2026-08-31T02:46:09.463" v="3592" actId="700"/>
          <ac:spMkLst>
            <pc:docMk/>
            <pc:sldMk cId="3706589979" sldId="346"/>
            <ac:spMk id="4" creationId="{3FCEB5CD-F842-DE1B-AB67-0941B92CB4E6}"/>
          </ac:spMkLst>
        </pc:spChg>
        <pc:spChg chg="add mod">
          <ac:chgData name="Sweeney Doyle, Meghan" userId="2b1771a2-585f-4cef-96ba-cf96d10a6892" providerId="ADAL" clId="{EEF832AD-99B0-4DCF-9CFA-7A02877E83B2}" dt="2026-08-31T01:29:03.473" v="2300" actId="1076"/>
          <ac:spMkLst>
            <pc:docMk/>
            <pc:sldMk cId="3706589979" sldId="346"/>
            <ac:spMk id="12" creationId="{5B9B3B82-CDA2-718C-5B45-6B5506154673}"/>
          </ac:spMkLst>
        </pc:spChg>
        <pc:spChg chg="add ord">
          <ac:chgData name="Sweeney Doyle, Meghan" userId="2b1771a2-585f-4cef-96ba-cf96d10a6892" providerId="ADAL" clId="{EEF832AD-99B0-4DCF-9CFA-7A02877E83B2}" dt="2026-08-31T02:45:45.609" v="3586" actId="167"/>
          <ac:spMkLst>
            <pc:docMk/>
            <pc:sldMk cId="3706589979" sldId="346"/>
            <ac:spMk id="14" creationId="{2BD18A71-BEDD-3F23-060D-97E570220250}"/>
          </ac:spMkLst>
        </pc:spChg>
        <pc:spChg chg="add mod">
          <ac:chgData name="Sweeney Doyle, Meghan" userId="2b1771a2-585f-4cef-96ba-cf96d10a6892" providerId="ADAL" clId="{EEF832AD-99B0-4DCF-9CFA-7A02877E83B2}" dt="2026-08-31T02:46:33.311" v="3595" actId="208"/>
          <ac:spMkLst>
            <pc:docMk/>
            <pc:sldMk cId="3706589979" sldId="346"/>
            <ac:spMk id="15" creationId="{6278F7BC-7513-35B4-791B-C119AE42DA27}"/>
          </ac:spMkLst>
        </pc:spChg>
        <pc:graphicFrameChg chg="add mod modGraphic">
          <ac:chgData name="Sweeney Doyle, Meghan" userId="2b1771a2-585f-4cef-96ba-cf96d10a6892" providerId="ADAL" clId="{EEF832AD-99B0-4DCF-9CFA-7A02877E83B2}" dt="2026-08-31T01:29:08.672" v="2301" actId="20577"/>
          <ac:graphicFrameMkLst>
            <pc:docMk/>
            <pc:sldMk cId="3706589979" sldId="346"/>
            <ac:graphicFrameMk id="10" creationId="{3FE0EC4C-3DC5-2974-B0BF-BC03F3BFEC3B}"/>
          </ac:graphicFrameMkLst>
        </pc:graphicFrameChg>
        <pc:picChg chg="mod ord">
          <ac:chgData name="Sweeney Doyle, Meghan" userId="2b1771a2-585f-4cef-96ba-cf96d10a6892" providerId="ADAL" clId="{EEF832AD-99B0-4DCF-9CFA-7A02877E83B2}" dt="2026-08-31T02:46:09.463" v="3592" actId="700"/>
          <ac:picMkLst>
            <pc:docMk/>
            <pc:sldMk cId="3706589979" sldId="346"/>
            <ac:picMk id="6" creationId="{91FEE3C8-0DEF-0515-81DC-55FFF491EE3F}"/>
          </ac:picMkLst>
        </pc:picChg>
      </pc:sldChg>
      <pc:sldChg chg="addSp modSp new mod">
        <pc:chgData name="Sweeney Doyle, Meghan" userId="2b1771a2-585f-4cef-96ba-cf96d10a6892" providerId="ADAL" clId="{EEF832AD-99B0-4DCF-9CFA-7A02877E83B2}" dt="2026-08-31T02:44:02.920" v="3573" actId="2711"/>
        <pc:sldMkLst>
          <pc:docMk/>
          <pc:sldMk cId="4066569764" sldId="347"/>
        </pc:sldMkLst>
        <pc:spChg chg="mod">
          <ac:chgData name="Sweeney Doyle, Meghan" userId="2b1771a2-585f-4cef-96ba-cf96d10a6892" providerId="ADAL" clId="{EEF832AD-99B0-4DCF-9CFA-7A02877E83B2}" dt="2026-08-31T01:33:07.095" v="2408" actId="20577"/>
          <ac:spMkLst>
            <pc:docMk/>
            <pc:sldMk cId="4066569764" sldId="347"/>
            <ac:spMk id="2" creationId="{426B773E-62FE-E9C1-A756-3648115818FF}"/>
          </ac:spMkLst>
        </pc:spChg>
        <pc:spChg chg="mod">
          <ac:chgData name="Sweeney Doyle, Meghan" userId="2b1771a2-585f-4cef-96ba-cf96d10a6892" providerId="ADAL" clId="{EEF832AD-99B0-4DCF-9CFA-7A02877E83B2}" dt="2026-08-31T02:44:02.920" v="3573" actId="2711"/>
          <ac:spMkLst>
            <pc:docMk/>
            <pc:sldMk cId="4066569764" sldId="347"/>
            <ac:spMk id="3" creationId="{F9FAEE90-29DF-89B5-72DE-18201441F3E9}"/>
          </ac:spMkLst>
        </pc:spChg>
        <pc:cxnChg chg="add mod">
          <ac:chgData name="Sweeney Doyle, Meghan" userId="2b1771a2-585f-4cef-96ba-cf96d10a6892" providerId="ADAL" clId="{EEF832AD-99B0-4DCF-9CFA-7A02877E83B2}" dt="2026-08-31T01:33:49.625" v="2415" actId="208"/>
          <ac:cxnSpMkLst>
            <pc:docMk/>
            <pc:sldMk cId="4066569764" sldId="347"/>
            <ac:cxnSpMk id="6" creationId="{AA798C8F-63D8-6B72-1B4B-F42B5B788CA6}"/>
          </ac:cxnSpMkLst>
        </pc:cxnChg>
      </pc:sldChg>
      <pc:sldChg chg="addSp delSp modSp new mod">
        <pc:chgData name="Sweeney Doyle, Meghan" userId="2b1771a2-585f-4cef-96ba-cf96d10a6892" providerId="ADAL" clId="{EEF832AD-99B0-4DCF-9CFA-7A02877E83B2}" dt="2026-08-31T02:43:50.561" v="3572" actId="2711"/>
        <pc:sldMkLst>
          <pc:docMk/>
          <pc:sldMk cId="1730295216" sldId="348"/>
        </pc:sldMkLst>
        <pc:spChg chg="mod">
          <ac:chgData name="Sweeney Doyle, Meghan" userId="2b1771a2-585f-4cef-96ba-cf96d10a6892" providerId="ADAL" clId="{EEF832AD-99B0-4DCF-9CFA-7A02877E83B2}" dt="2026-08-31T02:43:50.561" v="3572" actId="2711"/>
          <ac:spMkLst>
            <pc:docMk/>
            <pc:sldMk cId="1730295216" sldId="348"/>
            <ac:spMk id="2" creationId="{9F8FE17C-F085-3417-3A5B-20E402431581}"/>
          </ac:spMkLst>
        </pc:spChg>
        <pc:spChg chg="add mod ord">
          <ac:chgData name="Sweeney Doyle, Meghan" userId="2b1771a2-585f-4cef-96ba-cf96d10a6892" providerId="ADAL" clId="{EEF832AD-99B0-4DCF-9CFA-7A02877E83B2}" dt="2026-08-31T01:56:29.462" v="2592" actId="14100"/>
          <ac:spMkLst>
            <pc:docMk/>
            <pc:sldMk cId="1730295216" sldId="348"/>
            <ac:spMk id="6" creationId="{CBD436FB-B2D2-493E-5C28-FA4F3624D168}"/>
          </ac:spMkLst>
        </pc:spChg>
        <pc:spChg chg="add mod">
          <ac:chgData name="Sweeney Doyle, Meghan" userId="2b1771a2-585f-4cef-96ba-cf96d10a6892" providerId="ADAL" clId="{EEF832AD-99B0-4DCF-9CFA-7A02877E83B2}" dt="2026-08-31T01:55:54.889" v="2588" actId="1076"/>
          <ac:spMkLst>
            <pc:docMk/>
            <pc:sldMk cId="1730295216" sldId="348"/>
            <ac:spMk id="9" creationId="{887243DF-641C-577F-5798-800581E213BE}"/>
          </ac:spMkLst>
        </pc:spChg>
        <pc:spChg chg="add mod">
          <ac:chgData name="Sweeney Doyle, Meghan" userId="2b1771a2-585f-4cef-96ba-cf96d10a6892" providerId="ADAL" clId="{EEF832AD-99B0-4DCF-9CFA-7A02877E83B2}" dt="2026-08-31T01:55:01.013" v="2583" actId="207"/>
          <ac:spMkLst>
            <pc:docMk/>
            <pc:sldMk cId="1730295216" sldId="348"/>
            <ac:spMk id="11" creationId="{9B51AC46-E06E-4ACC-EEF9-787482AD49F8}"/>
          </ac:spMkLst>
        </pc:spChg>
        <pc:spChg chg="mod">
          <ac:chgData name="Sweeney Doyle, Meghan" userId="2b1771a2-585f-4cef-96ba-cf96d10a6892" providerId="ADAL" clId="{EEF832AD-99B0-4DCF-9CFA-7A02877E83B2}" dt="2026-08-31T02:00:00.465" v="2682" actId="20577"/>
          <ac:spMkLst>
            <pc:docMk/>
            <pc:sldMk cId="1730295216" sldId="348"/>
            <ac:spMk id="19" creationId="{4A67DB7B-8F75-2648-3788-A39B2013F55A}"/>
          </ac:spMkLst>
        </pc:spChg>
        <pc:spChg chg="mod">
          <ac:chgData name="Sweeney Doyle, Meghan" userId="2b1771a2-585f-4cef-96ba-cf96d10a6892" providerId="ADAL" clId="{EEF832AD-99B0-4DCF-9CFA-7A02877E83B2}" dt="2026-08-31T01:59:40.271" v="2646" actId="20577"/>
          <ac:spMkLst>
            <pc:docMk/>
            <pc:sldMk cId="1730295216" sldId="348"/>
            <ac:spMk id="22" creationId="{571831D2-124A-5BEA-CF28-A754F0893B51}"/>
          </ac:spMkLst>
        </pc:spChg>
        <pc:spChg chg="mod">
          <ac:chgData name="Sweeney Doyle, Meghan" userId="2b1771a2-585f-4cef-96ba-cf96d10a6892" providerId="ADAL" clId="{EEF832AD-99B0-4DCF-9CFA-7A02877E83B2}" dt="2026-08-31T02:01:44.126" v="2738" actId="207"/>
          <ac:spMkLst>
            <pc:docMk/>
            <pc:sldMk cId="1730295216" sldId="348"/>
            <ac:spMk id="25" creationId="{639F72D4-4A41-4193-3408-8A5F7855C8D9}"/>
          </ac:spMkLst>
        </pc:spChg>
        <pc:spChg chg="mod">
          <ac:chgData name="Sweeney Doyle, Meghan" userId="2b1771a2-585f-4cef-96ba-cf96d10a6892" providerId="ADAL" clId="{EEF832AD-99B0-4DCF-9CFA-7A02877E83B2}" dt="2026-08-31T02:02:58.892" v="2795" actId="207"/>
          <ac:spMkLst>
            <pc:docMk/>
            <pc:sldMk cId="1730295216" sldId="348"/>
            <ac:spMk id="28" creationId="{A8793FE3-9571-82D1-5D8C-83849018BCFC}"/>
          </ac:spMkLst>
        </pc:spChg>
        <pc:grpChg chg="add mod">
          <ac:chgData name="Sweeney Doyle, Meghan" userId="2b1771a2-585f-4cef-96ba-cf96d10a6892" providerId="ADAL" clId="{EEF832AD-99B0-4DCF-9CFA-7A02877E83B2}" dt="2026-08-31T01:56:24.470" v="2591" actId="1076"/>
          <ac:grpSpMkLst>
            <pc:docMk/>
            <pc:sldMk cId="1730295216" sldId="348"/>
            <ac:grpSpMk id="14" creationId="{87F59FA0-E925-8FA3-D86D-188736580496}"/>
          </ac:grpSpMkLst>
        </pc:grpChg>
        <pc:grpChg chg="add mod">
          <ac:chgData name="Sweeney Doyle, Meghan" userId="2b1771a2-585f-4cef-96ba-cf96d10a6892" providerId="ADAL" clId="{EEF832AD-99B0-4DCF-9CFA-7A02877E83B2}" dt="2026-08-31T01:56:20.836" v="2590" actId="1076"/>
          <ac:grpSpMkLst>
            <pc:docMk/>
            <pc:sldMk cId="1730295216" sldId="348"/>
            <ac:grpSpMk id="17" creationId="{52B55E4E-5E0B-C451-8785-C8FC61F1218B}"/>
          </ac:grpSpMkLst>
        </pc:grpChg>
        <pc:grpChg chg="add mod">
          <ac:chgData name="Sweeney Doyle, Meghan" userId="2b1771a2-585f-4cef-96ba-cf96d10a6892" providerId="ADAL" clId="{EEF832AD-99B0-4DCF-9CFA-7A02877E83B2}" dt="2026-08-31T01:58:57.327" v="2596" actId="14826"/>
          <ac:grpSpMkLst>
            <pc:docMk/>
            <pc:sldMk cId="1730295216" sldId="348"/>
            <ac:grpSpMk id="20" creationId="{9B973ADB-860E-76A5-9E37-C9A42499072F}"/>
          </ac:grpSpMkLst>
        </pc:grpChg>
        <pc:grpChg chg="add mod">
          <ac:chgData name="Sweeney Doyle, Meghan" userId="2b1771a2-585f-4cef-96ba-cf96d10a6892" providerId="ADAL" clId="{EEF832AD-99B0-4DCF-9CFA-7A02877E83B2}" dt="2026-08-31T02:00:50.705" v="2685" actId="14826"/>
          <ac:grpSpMkLst>
            <pc:docMk/>
            <pc:sldMk cId="1730295216" sldId="348"/>
            <ac:grpSpMk id="23" creationId="{A5356F43-68E6-D5E6-06D6-428AFCCEB956}"/>
          </ac:grpSpMkLst>
        </pc:grpChg>
        <pc:grpChg chg="add mod">
          <ac:chgData name="Sweeney Doyle, Meghan" userId="2b1771a2-585f-4cef-96ba-cf96d10a6892" providerId="ADAL" clId="{EEF832AD-99B0-4DCF-9CFA-7A02877E83B2}" dt="2026-08-31T02:01:59.834" v="2740" actId="1076"/>
          <ac:grpSpMkLst>
            <pc:docMk/>
            <pc:sldMk cId="1730295216" sldId="348"/>
            <ac:grpSpMk id="26" creationId="{D59229BA-0455-83D7-2B9A-7410359C04F9}"/>
          </ac:grpSpMkLst>
        </pc:grpChg>
        <pc:picChg chg="add mod">
          <ac:chgData name="Sweeney Doyle, Meghan" userId="2b1771a2-585f-4cef-96ba-cf96d10a6892" providerId="ADAL" clId="{EEF832AD-99B0-4DCF-9CFA-7A02877E83B2}" dt="2026-08-31T01:55:54.889" v="2588" actId="1076"/>
          <ac:picMkLst>
            <pc:docMk/>
            <pc:sldMk cId="1730295216" sldId="348"/>
            <ac:picMk id="8" creationId="{08630A09-FDBE-D810-B1EF-A7246C5BDFF8}"/>
          </ac:picMkLst>
        </pc:picChg>
        <pc:picChg chg="add del mod">
          <ac:chgData name="Sweeney Doyle, Meghan" userId="2b1771a2-585f-4cef-96ba-cf96d10a6892" providerId="ADAL" clId="{EEF832AD-99B0-4DCF-9CFA-7A02877E83B2}" dt="2026-08-31T01:52:33.743" v="2556" actId="164"/>
          <ac:picMkLst>
            <pc:docMk/>
            <pc:sldMk cId="1730295216" sldId="348"/>
            <ac:picMk id="10" creationId="{6DDF77E9-7AE5-CBCA-E0FF-C1782DF53317}"/>
          </ac:picMkLst>
        </pc:picChg>
        <pc:picChg chg="mod">
          <ac:chgData name="Sweeney Doyle, Meghan" userId="2b1771a2-585f-4cef-96ba-cf96d10a6892" providerId="ADAL" clId="{EEF832AD-99B0-4DCF-9CFA-7A02877E83B2}" dt="2026-08-31T01:54:40.974" v="2579" actId="27349"/>
          <ac:picMkLst>
            <pc:docMk/>
            <pc:sldMk cId="1730295216" sldId="348"/>
            <ac:picMk id="18" creationId="{4AD8CA3B-5A0C-9A3E-6347-77ADBA1CA263}"/>
          </ac:picMkLst>
        </pc:picChg>
        <pc:picChg chg="mod">
          <ac:chgData name="Sweeney Doyle, Meghan" userId="2b1771a2-585f-4cef-96ba-cf96d10a6892" providerId="ADAL" clId="{EEF832AD-99B0-4DCF-9CFA-7A02877E83B2}" dt="2026-08-31T01:59:19.090" v="2607" actId="207"/>
          <ac:picMkLst>
            <pc:docMk/>
            <pc:sldMk cId="1730295216" sldId="348"/>
            <ac:picMk id="21" creationId="{6C549F6B-1316-BF63-9B1B-302CD725801A}"/>
          </ac:picMkLst>
        </pc:picChg>
        <pc:picChg chg="mod">
          <ac:chgData name="Sweeney Doyle, Meghan" userId="2b1771a2-585f-4cef-96ba-cf96d10a6892" providerId="ADAL" clId="{EEF832AD-99B0-4DCF-9CFA-7A02877E83B2}" dt="2026-08-31T02:01:39.377" v="2737" actId="207"/>
          <ac:picMkLst>
            <pc:docMk/>
            <pc:sldMk cId="1730295216" sldId="348"/>
            <ac:picMk id="24" creationId="{013CF49D-3CA1-7905-CF57-C550D3B0A9D2}"/>
          </ac:picMkLst>
        </pc:picChg>
        <pc:picChg chg="mod">
          <ac:chgData name="Sweeney Doyle, Meghan" userId="2b1771a2-585f-4cef-96ba-cf96d10a6892" providerId="ADAL" clId="{EEF832AD-99B0-4DCF-9CFA-7A02877E83B2}" dt="2026-08-31T02:03:03.183" v="2796" actId="207"/>
          <ac:picMkLst>
            <pc:docMk/>
            <pc:sldMk cId="1730295216" sldId="348"/>
            <ac:picMk id="27" creationId="{E319B86C-81D7-F6F8-8FB1-E2FEF4172FEA}"/>
          </ac:picMkLst>
        </pc:picChg>
      </pc:sldChg>
      <pc:sldChg chg="addSp delSp modSp new mod modClrScheme modAnim chgLayout">
        <pc:chgData name="Sweeney Doyle, Meghan" userId="2b1771a2-585f-4cef-96ba-cf96d10a6892" providerId="ADAL" clId="{EEF832AD-99B0-4DCF-9CFA-7A02877E83B2}" dt="2026-08-31T03:00:31.221" v="4050" actId="113"/>
        <pc:sldMkLst>
          <pc:docMk/>
          <pc:sldMk cId="2586690130" sldId="349"/>
        </pc:sldMkLst>
        <pc:spChg chg="add del mod">
          <ac:chgData name="Sweeney Doyle, Meghan" userId="2b1771a2-585f-4cef-96ba-cf96d10a6892" providerId="ADAL" clId="{EEF832AD-99B0-4DCF-9CFA-7A02877E83B2}" dt="2026-08-31T02:34:11.073" v="3456" actId="1076"/>
          <ac:spMkLst>
            <pc:docMk/>
            <pc:sldMk cId="2586690130" sldId="349"/>
            <ac:spMk id="3" creationId="{30828572-4988-8FA3-4C48-396E6BFABCFA}"/>
          </ac:spMkLst>
        </pc:spChg>
        <pc:spChg chg="add del mod">
          <ac:chgData name="Sweeney Doyle, Meghan" userId="2b1771a2-585f-4cef-96ba-cf96d10a6892" providerId="ADAL" clId="{EEF832AD-99B0-4DCF-9CFA-7A02877E83B2}" dt="2026-08-31T02:43:20.585" v="3568" actId="1076"/>
          <ac:spMkLst>
            <pc:docMk/>
            <pc:sldMk cId="2586690130" sldId="349"/>
            <ac:spMk id="4" creationId="{1FACEEE5-6D64-60F0-46C8-8C4359DCD55F}"/>
          </ac:spMkLst>
        </pc:spChg>
        <pc:spChg chg="mod modVis">
          <ac:chgData name="Sweeney Doyle, Meghan" userId="2b1771a2-585f-4cef-96ba-cf96d10a6892" providerId="ADAL" clId="{EEF832AD-99B0-4DCF-9CFA-7A02877E83B2}" dt="2026-08-31T02:10:27.897" v="2803" actId="26606"/>
          <ac:spMkLst>
            <pc:docMk/>
            <pc:sldMk cId="2586690130" sldId="349"/>
            <ac:spMk id="5" creationId="{83739B0E-ECC0-9A31-6093-C647827BF0E9}"/>
          </ac:spMkLst>
        </pc:spChg>
        <pc:spChg chg="add mod">
          <ac:chgData name="Sweeney Doyle, Meghan" userId="2b1771a2-585f-4cef-96ba-cf96d10a6892" providerId="ADAL" clId="{EEF832AD-99B0-4DCF-9CFA-7A02877E83B2}" dt="2026-08-31T03:00:31.221" v="4050" actId="113"/>
          <ac:spMkLst>
            <pc:docMk/>
            <pc:sldMk cId="2586690130" sldId="349"/>
            <ac:spMk id="7" creationId="{2A8DDE4F-467A-08E4-D466-D0F195A1F66A}"/>
          </ac:spMkLst>
        </pc:spChg>
        <pc:spChg chg="add mod ord">
          <ac:chgData name="Sweeney Doyle, Meghan" userId="2b1771a2-585f-4cef-96ba-cf96d10a6892" providerId="ADAL" clId="{EEF832AD-99B0-4DCF-9CFA-7A02877E83B2}" dt="2026-08-31T02:43:14.692" v="3567" actId="1076"/>
          <ac:spMkLst>
            <pc:docMk/>
            <pc:sldMk cId="2586690130" sldId="349"/>
            <ac:spMk id="9" creationId="{3638BC30-114F-0240-AC96-546DE02B9078}"/>
          </ac:spMkLst>
        </pc:spChg>
        <pc:picChg chg="add mod">
          <ac:chgData name="Sweeney Doyle, Meghan" userId="2b1771a2-585f-4cef-96ba-cf96d10a6892" providerId="ADAL" clId="{EEF832AD-99B0-4DCF-9CFA-7A02877E83B2}" dt="2026-08-31T02:17:59.194" v="3162" actId="26606"/>
          <ac:picMkLst>
            <pc:docMk/>
            <pc:sldMk cId="2586690130" sldId="349"/>
            <ac:picMk id="6" creationId="{0B396629-0970-F8EA-F268-C9D16DCD786B}"/>
          </ac:picMkLst>
        </pc:picChg>
      </pc:sldChg>
      <pc:sldChg chg="addSp delSp modSp new mod delAnim modAnim">
        <pc:chgData name="Sweeney Doyle, Meghan" userId="2b1771a2-585f-4cef-96ba-cf96d10a6892" providerId="ADAL" clId="{EEF832AD-99B0-4DCF-9CFA-7A02877E83B2}" dt="2026-08-31T03:19:06.577" v="4709"/>
        <pc:sldMkLst>
          <pc:docMk/>
          <pc:sldMk cId="2148547976" sldId="351"/>
        </pc:sldMkLst>
        <pc:spChg chg="add mod">
          <ac:chgData name="Sweeney Doyle, Meghan" userId="2b1771a2-585f-4cef-96ba-cf96d10a6892" providerId="ADAL" clId="{EEF832AD-99B0-4DCF-9CFA-7A02877E83B2}" dt="2026-08-31T02:59:10.499" v="4032" actId="20577"/>
          <ac:spMkLst>
            <pc:docMk/>
            <pc:sldMk cId="2148547976" sldId="351"/>
            <ac:spMk id="11" creationId="{180FF63D-D804-0C70-92BB-33B203F31017}"/>
          </ac:spMkLst>
        </pc:spChg>
        <pc:spChg chg="add ord">
          <ac:chgData name="Sweeney Doyle, Meghan" userId="2b1771a2-585f-4cef-96ba-cf96d10a6892" providerId="ADAL" clId="{EEF832AD-99B0-4DCF-9CFA-7A02877E83B2}" dt="2026-08-31T02:34:25.757" v="3460" actId="167"/>
          <ac:spMkLst>
            <pc:docMk/>
            <pc:sldMk cId="2148547976" sldId="351"/>
            <ac:spMk id="16" creationId="{C972B658-D7F4-F514-59F7-10E2C5FEF436}"/>
          </ac:spMkLst>
        </pc:spChg>
        <pc:spChg chg="add mod">
          <ac:chgData name="Sweeney Doyle, Meghan" userId="2b1771a2-585f-4cef-96ba-cf96d10a6892" providerId="ADAL" clId="{EEF832AD-99B0-4DCF-9CFA-7A02877E83B2}" dt="2026-08-31T03:00:13.565" v="4048" actId="1076"/>
          <ac:spMkLst>
            <pc:docMk/>
            <pc:sldMk cId="2148547976" sldId="351"/>
            <ac:spMk id="27" creationId="{B50D2634-BB8C-26EC-51C7-0EED0D054B31}"/>
          </ac:spMkLst>
        </pc:spChg>
        <pc:spChg chg="add mod">
          <ac:chgData name="Sweeney Doyle, Meghan" userId="2b1771a2-585f-4cef-96ba-cf96d10a6892" providerId="ADAL" clId="{EEF832AD-99B0-4DCF-9CFA-7A02877E83B2}" dt="2026-08-31T03:00:13.565" v="4048" actId="1076"/>
          <ac:spMkLst>
            <pc:docMk/>
            <pc:sldMk cId="2148547976" sldId="351"/>
            <ac:spMk id="31" creationId="{A588CBCB-4AEF-BEA5-2424-86EE49E49B71}"/>
          </ac:spMkLst>
        </pc:spChg>
        <pc:spChg chg="add mod">
          <ac:chgData name="Sweeney Doyle, Meghan" userId="2b1771a2-585f-4cef-96ba-cf96d10a6892" providerId="ADAL" clId="{EEF832AD-99B0-4DCF-9CFA-7A02877E83B2}" dt="2026-08-31T03:00:13.565" v="4048" actId="1076"/>
          <ac:spMkLst>
            <pc:docMk/>
            <pc:sldMk cId="2148547976" sldId="351"/>
            <ac:spMk id="33" creationId="{7706FFEF-4F26-540A-EA31-DF22E0089867}"/>
          </ac:spMkLst>
        </pc:spChg>
        <pc:spChg chg="add mod">
          <ac:chgData name="Sweeney Doyle, Meghan" userId="2b1771a2-585f-4cef-96ba-cf96d10a6892" providerId="ADAL" clId="{EEF832AD-99B0-4DCF-9CFA-7A02877E83B2}" dt="2026-08-31T03:00:13.565" v="4048" actId="1076"/>
          <ac:spMkLst>
            <pc:docMk/>
            <pc:sldMk cId="2148547976" sldId="351"/>
            <ac:spMk id="35" creationId="{5A160A89-6766-701A-47AD-E58D08D9F399}"/>
          </ac:spMkLst>
        </pc:spChg>
        <pc:spChg chg="add mod">
          <ac:chgData name="Sweeney Doyle, Meghan" userId="2b1771a2-585f-4cef-96ba-cf96d10a6892" providerId="ADAL" clId="{EEF832AD-99B0-4DCF-9CFA-7A02877E83B2}" dt="2026-08-31T02:59:36.955" v="4041" actId="207"/>
          <ac:spMkLst>
            <pc:docMk/>
            <pc:sldMk cId="2148547976" sldId="351"/>
            <ac:spMk id="37" creationId="{AAEC50FA-6C16-4CA8-0C89-4B0042B1B57E}"/>
          </ac:spMkLst>
        </pc:spChg>
        <pc:spChg chg="add mod">
          <ac:chgData name="Sweeney Doyle, Meghan" userId="2b1771a2-585f-4cef-96ba-cf96d10a6892" providerId="ADAL" clId="{EEF832AD-99B0-4DCF-9CFA-7A02877E83B2}" dt="2026-08-31T03:18:13.508" v="4706" actId="1076"/>
          <ac:spMkLst>
            <pc:docMk/>
            <pc:sldMk cId="2148547976" sldId="351"/>
            <ac:spMk id="38" creationId="{4D695B44-A5D4-2B7C-137E-17178D392EBD}"/>
          </ac:spMkLst>
        </pc:spChg>
      </pc:sldChg>
      <pc:sldChg chg="addSp delSp modSp add mod modAnim">
        <pc:chgData name="Sweeney Doyle, Meghan" userId="2b1771a2-585f-4cef-96ba-cf96d10a6892" providerId="ADAL" clId="{EEF832AD-99B0-4DCF-9CFA-7A02877E83B2}" dt="2026-08-31T03:16:25.441" v="4454"/>
        <pc:sldMkLst>
          <pc:docMk/>
          <pc:sldMk cId="1146871302" sldId="352"/>
        </pc:sldMkLst>
        <pc:spChg chg="mod">
          <ac:chgData name="Sweeney Doyle, Meghan" userId="2b1771a2-585f-4cef-96ba-cf96d10a6892" providerId="ADAL" clId="{EEF832AD-99B0-4DCF-9CFA-7A02877E83B2}" dt="2026-08-31T03:01:34.872" v="4090"/>
          <ac:spMkLst>
            <pc:docMk/>
            <pc:sldMk cId="1146871302" sldId="352"/>
            <ac:spMk id="2" creationId="{388BC1CD-B7E4-24F1-EAE1-3A55D463539E}"/>
          </ac:spMkLst>
        </pc:spChg>
        <pc:spChg chg="add mod">
          <ac:chgData name="Sweeney Doyle, Meghan" userId="2b1771a2-585f-4cef-96ba-cf96d10a6892" providerId="ADAL" clId="{EEF832AD-99B0-4DCF-9CFA-7A02877E83B2}" dt="2026-08-31T03:11:30.753" v="4411" actId="12788"/>
          <ac:spMkLst>
            <pc:docMk/>
            <pc:sldMk cId="1146871302" sldId="352"/>
            <ac:spMk id="4" creationId="{809E1BAC-4402-D6A8-48D1-6EC8ECDD1BCF}"/>
          </ac:spMkLst>
        </pc:spChg>
        <pc:spChg chg="add mod">
          <ac:chgData name="Sweeney Doyle, Meghan" userId="2b1771a2-585f-4cef-96ba-cf96d10a6892" providerId="ADAL" clId="{EEF832AD-99B0-4DCF-9CFA-7A02877E83B2}" dt="2026-08-31T03:11:30.753" v="4411" actId="12788"/>
          <ac:spMkLst>
            <pc:docMk/>
            <pc:sldMk cId="1146871302" sldId="352"/>
            <ac:spMk id="6" creationId="{67B7C781-4F5F-9326-5D1B-0BC64211B591}"/>
          </ac:spMkLst>
        </pc:spChg>
        <pc:spChg chg="mod">
          <ac:chgData name="Sweeney Doyle, Meghan" userId="2b1771a2-585f-4cef-96ba-cf96d10a6892" providerId="ADAL" clId="{EEF832AD-99B0-4DCF-9CFA-7A02877E83B2}" dt="2026-08-31T03:10:46.676" v="4402" actId="12788"/>
          <ac:spMkLst>
            <pc:docMk/>
            <pc:sldMk cId="1146871302" sldId="352"/>
            <ac:spMk id="111" creationId="{229EDB73-D148-3A70-6684-677F096D67A7}"/>
          </ac:spMkLst>
        </pc:spChg>
        <pc:spChg chg="mod">
          <ac:chgData name="Sweeney Doyle, Meghan" userId="2b1771a2-585f-4cef-96ba-cf96d10a6892" providerId="ADAL" clId="{EEF832AD-99B0-4DCF-9CFA-7A02877E83B2}" dt="2026-08-31T03:10:46.676" v="4402" actId="12788"/>
          <ac:spMkLst>
            <pc:docMk/>
            <pc:sldMk cId="1146871302" sldId="352"/>
            <ac:spMk id="112" creationId="{B140EE7F-1F7E-3C30-AE4F-4C4831A059F5}"/>
          </ac:spMkLst>
        </pc:spChg>
        <pc:spChg chg="mod">
          <ac:chgData name="Sweeney Doyle, Meghan" userId="2b1771a2-585f-4cef-96ba-cf96d10a6892" providerId="ADAL" clId="{EEF832AD-99B0-4DCF-9CFA-7A02877E83B2}" dt="2026-08-31T03:10:31.827" v="4395" actId="12788"/>
          <ac:spMkLst>
            <pc:docMk/>
            <pc:sldMk cId="1146871302" sldId="352"/>
            <ac:spMk id="114" creationId="{63C5D70F-5F5F-5B71-DE3C-DBE206C40819}"/>
          </ac:spMkLst>
        </pc:spChg>
        <pc:spChg chg="mod">
          <ac:chgData name="Sweeney Doyle, Meghan" userId="2b1771a2-585f-4cef-96ba-cf96d10a6892" providerId="ADAL" clId="{EEF832AD-99B0-4DCF-9CFA-7A02877E83B2}" dt="2026-08-31T03:10:31.827" v="4395" actId="12788"/>
          <ac:spMkLst>
            <pc:docMk/>
            <pc:sldMk cId="1146871302" sldId="352"/>
            <ac:spMk id="115" creationId="{E2F9A759-CB38-EE19-7547-C5248EC5B606}"/>
          </ac:spMkLst>
        </pc:spChg>
        <pc:spChg chg="add mod">
          <ac:chgData name="Sweeney Doyle, Meghan" userId="2b1771a2-585f-4cef-96ba-cf96d10a6892" providerId="ADAL" clId="{EEF832AD-99B0-4DCF-9CFA-7A02877E83B2}" dt="2026-08-31T03:13:17.668" v="4433" actId="1076"/>
          <ac:spMkLst>
            <pc:docMk/>
            <pc:sldMk cId="1146871302" sldId="352"/>
            <ac:spMk id="117" creationId="{2D6741A8-3CD1-7C7B-5DAE-7C08D5B50D5B}"/>
          </ac:spMkLst>
        </pc:spChg>
        <pc:spChg chg="mod">
          <ac:chgData name="Sweeney Doyle, Meghan" userId="2b1771a2-585f-4cef-96ba-cf96d10a6892" providerId="ADAL" clId="{EEF832AD-99B0-4DCF-9CFA-7A02877E83B2}" dt="2026-08-31T03:11:11.481" v="4408" actId="12788"/>
          <ac:spMkLst>
            <pc:docMk/>
            <pc:sldMk cId="1146871302" sldId="352"/>
            <ac:spMk id="897" creationId="{4711798A-1ACE-B72E-F4D5-2E6DA44A91D3}"/>
          </ac:spMkLst>
        </pc:spChg>
        <pc:spChg chg="mod">
          <ac:chgData name="Sweeney Doyle, Meghan" userId="2b1771a2-585f-4cef-96ba-cf96d10a6892" providerId="ADAL" clId="{EEF832AD-99B0-4DCF-9CFA-7A02877E83B2}" dt="2026-08-31T03:11:11.481" v="4408" actId="12788"/>
          <ac:spMkLst>
            <pc:docMk/>
            <pc:sldMk cId="1146871302" sldId="352"/>
            <ac:spMk id="898" creationId="{98EA6851-AD31-BD8E-10BB-BF11FD9168B5}"/>
          </ac:spMkLst>
        </pc:spChg>
        <pc:grpChg chg="add mod">
          <ac:chgData name="Sweeney Doyle, Meghan" userId="2b1771a2-585f-4cef-96ba-cf96d10a6892" providerId="ADAL" clId="{EEF832AD-99B0-4DCF-9CFA-7A02877E83B2}" dt="2026-08-31T03:13:09.855" v="4432" actId="1076"/>
          <ac:grpSpMkLst>
            <pc:docMk/>
            <pc:sldMk cId="1146871302" sldId="352"/>
            <ac:grpSpMk id="7" creationId="{38058ECE-5A3B-B6DB-FD69-ECF0393E0AF1}"/>
          </ac:grpSpMkLst>
        </pc:grpChg>
        <pc:grpChg chg="add mod">
          <ac:chgData name="Sweeney Doyle, Meghan" userId="2b1771a2-585f-4cef-96ba-cf96d10a6892" providerId="ADAL" clId="{EEF832AD-99B0-4DCF-9CFA-7A02877E83B2}" dt="2026-08-31T03:13:09.855" v="4432" actId="1076"/>
          <ac:grpSpMkLst>
            <pc:docMk/>
            <pc:sldMk cId="1146871302" sldId="352"/>
            <ac:grpSpMk id="113" creationId="{EA6575D9-026B-F61D-843C-613F500B378E}"/>
          </ac:grpSpMkLst>
        </pc:grpChg>
        <pc:grpChg chg="add mod">
          <ac:chgData name="Sweeney Doyle, Meghan" userId="2b1771a2-585f-4cef-96ba-cf96d10a6892" providerId="ADAL" clId="{EEF832AD-99B0-4DCF-9CFA-7A02877E83B2}" dt="2026-08-31T03:13:09.855" v="4432" actId="1076"/>
          <ac:grpSpMkLst>
            <pc:docMk/>
            <pc:sldMk cId="1146871302" sldId="352"/>
            <ac:grpSpMk id="896" creationId="{F07BF539-08F5-6D21-E0F6-2A1A8FBCB9C7}"/>
          </ac:grpSpMkLst>
        </pc:grpChg>
        <pc:grpChg chg="add mod">
          <ac:chgData name="Sweeney Doyle, Meghan" userId="2b1771a2-585f-4cef-96ba-cf96d10a6892" providerId="ADAL" clId="{EEF832AD-99B0-4DCF-9CFA-7A02877E83B2}" dt="2026-08-31T03:13:09.855" v="4432" actId="1076"/>
          <ac:grpSpMkLst>
            <pc:docMk/>
            <pc:sldMk cId="1146871302" sldId="352"/>
            <ac:grpSpMk id="899" creationId="{641816BA-C058-F41C-CF09-B7FA39C42CED}"/>
          </ac:grpSpMkLst>
        </pc:grpChg>
      </pc:sldChg>
      <pc:sldChg chg="delSp modSp add mod delAnim">
        <pc:chgData name="Sweeney Doyle, Meghan" userId="2b1771a2-585f-4cef-96ba-cf96d10a6892" providerId="ADAL" clId="{EEF832AD-99B0-4DCF-9CFA-7A02877E83B2}" dt="2026-08-31T03:16:11.948" v="4450" actId="478"/>
        <pc:sldMkLst>
          <pc:docMk/>
          <pc:sldMk cId="2211341676" sldId="353"/>
        </pc:sldMkLst>
      </pc:sldChg>
      <pc:sldMasterChg chg="modSldLayout">
        <pc:chgData name="Sweeney Doyle, Meghan" userId="2b1771a2-585f-4cef-96ba-cf96d10a6892" providerId="ADAL" clId="{EEF832AD-99B0-4DCF-9CFA-7A02877E83B2}" dt="2026-08-30T21:40:00.722" v="841" actId="14826"/>
        <pc:sldMasterMkLst>
          <pc:docMk/>
          <pc:sldMasterMk cId="0" sldId="2147483648"/>
        </pc:sldMasterMkLst>
        <pc:sldLayoutChg chg="modSp mod">
          <pc:chgData name="Sweeney Doyle, Meghan" userId="2b1771a2-585f-4cef-96ba-cf96d10a6892" providerId="ADAL" clId="{EEF832AD-99B0-4DCF-9CFA-7A02877E83B2}" dt="2026-08-30T21:40:00.722" v="841" actId="14826"/>
          <pc:sldLayoutMkLst>
            <pc:docMk/>
            <pc:sldMasterMk cId="0" sldId="2147483648"/>
            <pc:sldLayoutMk cId="800808377" sldId="2147483805"/>
          </pc:sldLayoutMkLst>
          <pc:picChg chg="mod">
            <ac:chgData name="Sweeney Doyle, Meghan" userId="2b1771a2-585f-4cef-96ba-cf96d10a6892" providerId="ADAL" clId="{EEF832AD-99B0-4DCF-9CFA-7A02877E83B2}" dt="2026-08-30T21:40:00.722" v="841" actId="14826"/>
            <ac:picMkLst>
              <pc:docMk/>
              <pc:sldMasterMk cId="0" sldId="2147483648"/>
              <pc:sldLayoutMk cId="800808377" sldId="2147483805"/>
              <ac:picMk id="3" creationId="{78DF1F96-FD09-0DBD-4CBA-E9F4688434BF}"/>
            </ac:picMkLst>
          </pc:picChg>
          <pc:picChg chg="mod">
            <ac:chgData name="Sweeney Doyle, Meghan" userId="2b1771a2-585f-4cef-96ba-cf96d10a6892" providerId="ADAL" clId="{EEF832AD-99B0-4DCF-9CFA-7A02877E83B2}" dt="2026-08-30T21:39:32.432" v="838" actId="1076"/>
            <ac:picMkLst>
              <pc:docMk/>
              <pc:sldMasterMk cId="0" sldId="2147483648"/>
              <pc:sldLayoutMk cId="800808377" sldId="2147483805"/>
              <ac:picMk id="49" creationId="{6C693A90-C744-C6EE-BBDA-AFC1B8C3A2ED}"/>
            </ac:picMkLst>
          </pc:picChg>
        </pc:sldLayoutChg>
      </pc:sldMasterChg>
    </pc:docChg>
  </pc:docChgLst>
  <pc:docChgLst>
    <pc:chgData name="Becky Nolin" userId="51201443154_tp_box_2" providerId="OAuth2" clId="{27ABFF13-FFA7-4B79-8346-8A87AFD29FE9}"/>
    <pc:docChg chg="custSel modSld">
      <pc:chgData name="Becky Nolin" userId="51201443154_tp_box_2" providerId="OAuth2" clId="{27ABFF13-FFA7-4B79-8346-8A87AFD29FE9}" dt="2026-09-03T14:06:16.418" v="10" actId="478"/>
      <pc:docMkLst>
        <pc:docMk/>
      </pc:docMkLst>
      <pc:sldChg chg="modSp mod">
        <pc:chgData name="Becky Nolin" userId="51201443154_tp_box_2" providerId="OAuth2" clId="{27ABFF13-FFA7-4B79-8346-8A87AFD29FE9}" dt="2026-09-03T13:57:20.802" v="0" actId="20577"/>
        <pc:sldMkLst>
          <pc:docMk/>
          <pc:sldMk cId="227642103" sldId="327"/>
        </pc:sldMkLst>
        <pc:spChg chg="mod">
          <ac:chgData name="Becky Nolin" userId="51201443154_tp_box_2" providerId="OAuth2" clId="{27ABFF13-FFA7-4B79-8346-8A87AFD29FE9}" dt="2026-09-03T13:57:20.802" v="0" actId="20577"/>
          <ac:spMkLst>
            <pc:docMk/>
            <pc:sldMk cId="227642103" sldId="327"/>
            <ac:spMk id="5" creationId="{20E7F364-69BD-BBB8-EA85-6541E717FC51}"/>
          </ac:spMkLst>
        </pc:spChg>
      </pc:sldChg>
      <pc:sldChg chg="modSp mod">
        <pc:chgData name="Becky Nolin" userId="51201443154_tp_box_2" providerId="OAuth2" clId="{27ABFF13-FFA7-4B79-8346-8A87AFD29FE9}" dt="2026-09-03T14:04:40.033" v="9" actId="20577"/>
        <pc:sldMkLst>
          <pc:docMk/>
          <pc:sldMk cId="2590883480" sldId="336"/>
        </pc:sldMkLst>
        <pc:spChg chg="mod">
          <ac:chgData name="Becky Nolin" userId="51201443154_tp_box_2" providerId="OAuth2" clId="{27ABFF13-FFA7-4B79-8346-8A87AFD29FE9}" dt="2026-09-03T14:04:40.033" v="9" actId="20577"/>
          <ac:spMkLst>
            <pc:docMk/>
            <pc:sldMk cId="2590883480" sldId="336"/>
            <ac:spMk id="118" creationId="{AC91A4B4-BE5F-1AEB-BC24-C2E3F5527C23}"/>
          </ac:spMkLst>
        </pc:spChg>
      </pc:sldChg>
      <pc:sldChg chg="delSp mod">
        <pc:chgData name="Becky Nolin" userId="51201443154_tp_box_2" providerId="OAuth2" clId="{27ABFF13-FFA7-4B79-8346-8A87AFD29FE9}" dt="2026-09-03T14:06:16.418" v="10" actId="478"/>
        <pc:sldMkLst>
          <pc:docMk/>
          <pc:sldMk cId="1907998421" sldId="340"/>
        </pc:sldMkLst>
        <pc:spChg chg="del">
          <ac:chgData name="Becky Nolin" userId="51201443154_tp_box_2" providerId="OAuth2" clId="{27ABFF13-FFA7-4B79-8346-8A87AFD29FE9}" dt="2026-09-03T14:06:16.418" v="10" actId="478"/>
          <ac:spMkLst>
            <pc:docMk/>
            <pc:sldMk cId="1907998421" sldId="340"/>
            <ac:spMk id="9" creationId="{A9B851A6-4BE0-12C8-1FF3-82CA691AEB3E}"/>
          </ac:spMkLst>
        </pc:spChg>
      </pc:sldChg>
      <pc:sldChg chg="modSp mod">
        <pc:chgData name="Becky Nolin" userId="51201443154_tp_box_2" providerId="OAuth2" clId="{27ABFF13-FFA7-4B79-8346-8A87AFD29FE9}" dt="2026-09-03T14:02:34.719" v="4" actId="14100"/>
        <pc:sldMkLst>
          <pc:docMk/>
          <pc:sldMk cId="2586690130" sldId="349"/>
        </pc:sldMkLst>
        <pc:spChg chg="mod">
          <ac:chgData name="Becky Nolin" userId="51201443154_tp_box_2" providerId="OAuth2" clId="{27ABFF13-FFA7-4B79-8346-8A87AFD29FE9}" dt="2026-09-03T14:02:34.719" v="4" actId="14100"/>
          <ac:spMkLst>
            <pc:docMk/>
            <pc:sldMk cId="2586690130" sldId="349"/>
            <ac:spMk id="3" creationId="{30828572-4988-8FA3-4C48-396E6BFABCF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strRef>
              <c:f>'Attrition By Experience'!$B$3:$B$37</c:f>
              <c:strCache>
                <c:ptCount val="35"/>
                <c:pt idx="0">
                  <c:v>1</c:v>
                </c:pt>
                <c:pt idx="4">
                  <c:v>5</c:v>
                </c:pt>
                <c:pt idx="9">
                  <c:v>10</c:v>
                </c:pt>
                <c:pt idx="14">
                  <c:v>15</c:v>
                </c:pt>
                <c:pt idx="19">
                  <c:v>20</c:v>
                </c:pt>
                <c:pt idx="24">
                  <c:v>25</c:v>
                </c:pt>
                <c:pt idx="29">
                  <c:v>30</c:v>
                </c:pt>
                <c:pt idx="34">
                  <c:v>35+</c:v>
                </c:pt>
              </c:strCache>
            </c:strRef>
          </c:cat>
          <c:val>
            <c:numRef>
              <c:f>'Attrition By Experience'!$F$2:$F$37</c:f>
              <c:numCache>
                <c:formatCode>0.00%</c:formatCode>
                <c:ptCount val="36"/>
                <c:pt idx="1">
                  <c:v>0.17979999999999999</c:v>
                </c:pt>
                <c:pt idx="2">
                  <c:v>0.13950000000000001</c:v>
                </c:pt>
                <c:pt idx="3">
                  <c:v>0.14219999999999999</c:v>
                </c:pt>
                <c:pt idx="4">
                  <c:v>0.1454</c:v>
                </c:pt>
                <c:pt idx="5">
                  <c:v>0.1714</c:v>
                </c:pt>
                <c:pt idx="6">
                  <c:v>0.12429999999999999</c:v>
                </c:pt>
                <c:pt idx="7">
                  <c:v>9.4899999999999998E-2</c:v>
                </c:pt>
                <c:pt idx="8">
                  <c:v>9.2299999999999993E-2</c:v>
                </c:pt>
                <c:pt idx="9">
                  <c:v>8.3099999999999993E-2</c:v>
                </c:pt>
                <c:pt idx="10">
                  <c:v>7.9299999999999995E-2</c:v>
                </c:pt>
                <c:pt idx="11">
                  <c:v>7.6300000000000007E-2</c:v>
                </c:pt>
                <c:pt idx="12">
                  <c:v>6.0999999999999999E-2</c:v>
                </c:pt>
                <c:pt idx="13">
                  <c:v>5.4899999999999997E-2</c:v>
                </c:pt>
                <c:pt idx="14">
                  <c:v>5.8000000000000003E-2</c:v>
                </c:pt>
                <c:pt idx="15">
                  <c:v>5.8900000000000001E-2</c:v>
                </c:pt>
                <c:pt idx="16">
                  <c:v>5.4199999999999998E-2</c:v>
                </c:pt>
                <c:pt idx="17">
                  <c:v>4.5100000000000001E-2</c:v>
                </c:pt>
                <c:pt idx="18">
                  <c:v>4.2000000000000003E-2</c:v>
                </c:pt>
                <c:pt idx="19">
                  <c:v>4.24E-2</c:v>
                </c:pt>
                <c:pt idx="20">
                  <c:v>5.45E-2</c:v>
                </c:pt>
                <c:pt idx="21">
                  <c:v>5.7299999999999997E-2</c:v>
                </c:pt>
                <c:pt idx="22">
                  <c:v>4.9799999999999997E-2</c:v>
                </c:pt>
                <c:pt idx="23">
                  <c:v>4.5900000000000003E-2</c:v>
                </c:pt>
                <c:pt idx="24">
                  <c:v>5.9499999999999997E-2</c:v>
                </c:pt>
                <c:pt idx="25">
                  <c:v>5.2999999999999999E-2</c:v>
                </c:pt>
                <c:pt idx="26">
                  <c:v>7.0199999999999999E-2</c:v>
                </c:pt>
                <c:pt idx="27">
                  <c:v>7.3700000000000002E-2</c:v>
                </c:pt>
                <c:pt idx="28">
                  <c:v>0.11749999999999999</c:v>
                </c:pt>
                <c:pt idx="29">
                  <c:v>0.2185</c:v>
                </c:pt>
                <c:pt idx="30">
                  <c:v>0.25</c:v>
                </c:pt>
                <c:pt idx="31">
                  <c:v>0.20979999999999999</c:v>
                </c:pt>
                <c:pt idx="32">
                  <c:v>0.20419999999999999</c:v>
                </c:pt>
                <c:pt idx="33">
                  <c:v>0.20710000000000001</c:v>
                </c:pt>
                <c:pt idx="34">
                  <c:v>0.15490000000000001</c:v>
                </c:pt>
                <c:pt idx="35">
                  <c:v>0.248</c:v>
                </c:pt>
              </c:numCache>
            </c:numRef>
          </c:val>
          <c:smooth val="0"/>
          <c:extLst>
            <c:ext xmlns:c16="http://schemas.microsoft.com/office/drawing/2014/chart" uri="{C3380CC4-5D6E-409C-BE32-E72D297353CC}">
              <c16:uniqueId val="{00000000-9A54-49E9-A6DC-244800C95355}"/>
            </c:ext>
          </c:extLst>
        </c:ser>
        <c:dLbls>
          <c:showLegendKey val="0"/>
          <c:showVal val="0"/>
          <c:showCatName val="0"/>
          <c:showSerName val="0"/>
          <c:showPercent val="0"/>
          <c:showBubbleSize val="0"/>
        </c:dLbls>
        <c:smooth val="0"/>
        <c:axId val="621706544"/>
        <c:axId val="621707024"/>
      </c:lineChart>
      <c:catAx>
        <c:axId val="621706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621707024"/>
        <c:crosses val="autoZero"/>
        <c:auto val="1"/>
        <c:lblAlgn val="ctr"/>
        <c:lblOffset val="100"/>
        <c:noMultiLvlLbl val="0"/>
      </c:catAx>
      <c:valAx>
        <c:axId val="62170702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621706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1"/>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29174596348030579"/>
          <c:y val="0"/>
          <c:w val="0.64093280321365986"/>
          <c:h val="0.84642115048118993"/>
        </c:manualLayout>
      </c:layout>
      <c:barChart>
        <c:barDir val="bar"/>
        <c:grouping val="clustered"/>
        <c:varyColors val="0"/>
        <c:ser>
          <c:idx val="0"/>
          <c:order val="0"/>
          <c:tx>
            <c:strRef>
              <c:f>Sheet1!$B$1</c:f>
              <c:strCache>
                <c:ptCount val="1"/>
                <c:pt idx="0">
                  <c:v>% Responding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Scheduling</c:v>
                </c:pt>
                <c:pt idx="1">
                  <c:v>Mentor Availability</c:v>
                </c:pt>
                <c:pt idx="2">
                  <c:v>Compensation</c:v>
                </c:pt>
                <c:pt idx="3">
                  <c:v>Small-school Staffing</c:v>
                </c:pt>
                <c:pt idx="4">
                  <c:v>Content/Grade Match</c:v>
                </c:pt>
              </c:strCache>
            </c:strRef>
          </c:cat>
          <c:val>
            <c:numRef>
              <c:f>Sheet1!$B$2:$B$6</c:f>
              <c:numCache>
                <c:formatCode>0.00%</c:formatCode>
                <c:ptCount val="5"/>
                <c:pt idx="0">
                  <c:v>0.56100000000000005</c:v>
                </c:pt>
                <c:pt idx="1">
                  <c:v>0.54300000000000004</c:v>
                </c:pt>
                <c:pt idx="2">
                  <c:v>0.47599999999999998</c:v>
                </c:pt>
                <c:pt idx="3">
                  <c:v>0.47</c:v>
                </c:pt>
                <c:pt idx="4">
                  <c:v>0.29899999999999999</c:v>
                </c:pt>
              </c:numCache>
            </c:numRef>
          </c:val>
          <c:extLst>
            <c:ext xmlns:c16="http://schemas.microsoft.com/office/drawing/2014/chart" uri="{C3380CC4-5D6E-409C-BE32-E72D297353CC}">
              <c16:uniqueId val="{00000000-E128-4F93-A1A2-F2D58FBB7421}"/>
            </c:ext>
          </c:extLst>
        </c:ser>
        <c:dLbls>
          <c:showLegendKey val="0"/>
          <c:showVal val="0"/>
          <c:showCatName val="0"/>
          <c:showSerName val="0"/>
          <c:showPercent val="0"/>
          <c:showBubbleSize val="0"/>
        </c:dLbls>
        <c:gapWidth val="182"/>
        <c:axId val="450466880"/>
        <c:axId val="311136304"/>
      </c:barChart>
      <c:catAx>
        <c:axId val="450466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en-US"/>
          </a:p>
        </c:txPr>
        <c:crossAx val="311136304"/>
        <c:crosses val="autoZero"/>
        <c:auto val="1"/>
        <c:lblAlgn val="ctr"/>
        <c:lblOffset val="100"/>
        <c:noMultiLvlLbl val="0"/>
      </c:catAx>
      <c:valAx>
        <c:axId val="311136304"/>
        <c:scaling>
          <c:orientation val="minMax"/>
        </c:scaling>
        <c:delete val="0"/>
        <c:axPos val="b"/>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en-US"/>
          </a:p>
        </c:txPr>
        <c:crossAx val="45046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919072887122836"/>
          <c:y val="0"/>
          <c:w val="0.58909822261058042"/>
          <c:h val="0.80843503937007866"/>
        </c:manualLayout>
      </c:layout>
      <c:barChart>
        <c:barDir val="bar"/>
        <c:grouping val="clustered"/>
        <c:varyColors val="0"/>
        <c:ser>
          <c:idx val="0"/>
          <c:order val="0"/>
          <c:tx>
            <c:strRef>
              <c:f>Sheet1!$B$1</c:f>
              <c:strCache>
                <c:ptCount val="1"/>
                <c:pt idx="0">
                  <c:v>% Responding</c:v>
                </c:pt>
              </c:strCache>
            </c:strRef>
          </c:tx>
          <c:spPr>
            <a:solidFill>
              <a:schemeClr val="accent1"/>
            </a:solidFill>
            <a:ln>
              <a:noFill/>
            </a:ln>
            <a:effectLst/>
          </c:spPr>
          <c:invertIfNegative val="0"/>
          <c:cat>
            <c:strRef>
              <c:f>Sheet1!$A$2:$A$6</c:f>
              <c:strCache>
                <c:ptCount val="5"/>
                <c:pt idx="0">
                  <c:v>Funding</c:v>
                </c:pt>
                <c:pt idx="1">
                  <c:v>Protected Time</c:v>
                </c:pt>
                <c:pt idx="2">
                  <c:v>Observation Tools</c:v>
                </c:pt>
                <c:pt idx="3">
                  <c:v>Compensation Guidance</c:v>
                </c:pt>
                <c:pt idx="4">
                  <c:v>Role-Specific Modules</c:v>
                </c:pt>
              </c:strCache>
            </c:strRef>
          </c:cat>
          <c:val>
            <c:numRef>
              <c:f>Sheet1!$B$2:$B$6</c:f>
              <c:numCache>
                <c:formatCode>0.00%</c:formatCode>
                <c:ptCount val="5"/>
                <c:pt idx="0">
                  <c:v>0.51200000000000001</c:v>
                </c:pt>
                <c:pt idx="1">
                  <c:v>0.378</c:v>
                </c:pt>
                <c:pt idx="2">
                  <c:v>0.34799999999999998</c:v>
                </c:pt>
                <c:pt idx="3">
                  <c:v>0.34100000000000003</c:v>
                </c:pt>
                <c:pt idx="4">
                  <c:v>0.311</c:v>
                </c:pt>
              </c:numCache>
            </c:numRef>
          </c:val>
          <c:extLst>
            <c:ext xmlns:c16="http://schemas.microsoft.com/office/drawing/2014/chart" uri="{C3380CC4-5D6E-409C-BE32-E72D297353CC}">
              <c16:uniqueId val="{00000000-6060-4DD9-B3AF-49CDE1A5ED72}"/>
            </c:ext>
          </c:extLst>
        </c:ser>
        <c:dLbls>
          <c:showLegendKey val="0"/>
          <c:showVal val="0"/>
          <c:showCatName val="0"/>
          <c:showSerName val="0"/>
          <c:showPercent val="0"/>
          <c:showBubbleSize val="0"/>
        </c:dLbls>
        <c:gapWidth val="182"/>
        <c:axId val="450504000"/>
        <c:axId val="311340784"/>
      </c:barChart>
      <c:catAx>
        <c:axId val="4505040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mn-lt"/>
                <a:ea typeface="+mn-ea"/>
                <a:cs typeface="+mn-cs"/>
              </a:defRPr>
            </a:pPr>
            <a:endParaRPr lang="en-US"/>
          </a:p>
        </c:txPr>
        <c:crossAx val="311340784"/>
        <c:crosses val="autoZero"/>
        <c:auto val="1"/>
        <c:lblAlgn val="ctr"/>
        <c:lblOffset val="100"/>
        <c:noMultiLvlLbl val="0"/>
      </c:catAx>
      <c:valAx>
        <c:axId val="311340784"/>
        <c:scaling>
          <c:orientation val="minMax"/>
        </c:scaling>
        <c:delete val="0"/>
        <c:axPos val="b"/>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450504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73C49B-6A16-4BFD-B0AC-D81F0F408155}" type="doc">
      <dgm:prSet loTypeId="urn:microsoft.com/office/officeart/2005/8/layout/lProcess3" loCatId="process" qsTypeId="urn:microsoft.com/office/officeart/2005/8/quickstyle/simple5" qsCatId="simple" csTypeId="urn:microsoft.com/office/officeart/2005/8/colors/colorful5" csCatId="colorful" phldr="1"/>
      <dgm:spPr/>
      <dgm:t>
        <a:bodyPr/>
        <a:lstStyle/>
        <a:p>
          <a:endParaRPr lang="en-US"/>
        </a:p>
      </dgm:t>
    </dgm:pt>
    <dgm:pt modelId="{DAA7A7C4-7CBA-4AE4-A9C5-E4D0913610B2}">
      <dgm:prSet phldrT="[Text]" phldr="0" custT="1"/>
      <dgm:spPr/>
      <dgm:t>
        <a:bodyPr/>
        <a:lstStyle/>
        <a:p>
          <a:r>
            <a:rPr lang="en-US" sz="1800" dirty="0">
              <a:solidFill>
                <a:srgbClr val="002060"/>
              </a:solidFill>
              <a:latin typeface="Calibri"/>
              <a:ea typeface="Calibri"/>
              <a:cs typeface="Calibri"/>
            </a:rPr>
            <a:t>±&lt;0.05 Very Small Impact</a:t>
          </a:r>
          <a:endParaRPr lang="en-US" sz="1800" dirty="0">
            <a:solidFill>
              <a:srgbClr val="000000"/>
            </a:solidFill>
            <a:latin typeface="Calibri"/>
            <a:ea typeface="Calibri"/>
            <a:cs typeface="Calibri"/>
          </a:endParaRPr>
        </a:p>
      </dgm:t>
    </dgm:pt>
    <dgm:pt modelId="{4A15E0C2-E330-4BC6-89B5-6907CEDF4374}" type="parTrans" cxnId="{FD213D2B-71CE-4752-A120-7A05FE5EF346}">
      <dgm:prSet/>
      <dgm:spPr/>
      <dgm:t>
        <a:bodyPr/>
        <a:lstStyle/>
        <a:p>
          <a:endParaRPr lang="en-US"/>
        </a:p>
      </dgm:t>
    </dgm:pt>
    <dgm:pt modelId="{76A8C973-7A2C-4934-AD55-C86DAABEE1C0}" type="sibTrans" cxnId="{FD213D2B-71CE-4752-A120-7A05FE5EF346}">
      <dgm:prSet/>
      <dgm:spPr/>
      <dgm:t>
        <a:bodyPr/>
        <a:lstStyle/>
        <a:p>
          <a:endParaRPr lang="en-US"/>
        </a:p>
      </dgm:t>
    </dgm:pt>
    <dgm:pt modelId="{E2A42A13-610E-4338-997F-1F226B44A525}">
      <dgm:prSet phldrT="[Text]" phldr="0" custT="1"/>
      <dgm:spPr/>
      <dgm:t>
        <a:bodyPr/>
        <a:lstStyle/>
        <a:p>
          <a:pPr rtl="0"/>
          <a:r>
            <a:rPr lang="en-US" sz="1800" dirty="0">
              <a:solidFill>
                <a:srgbClr val="002060"/>
              </a:solidFill>
              <a:latin typeface="Calibri"/>
              <a:ea typeface="Calibri"/>
              <a:cs typeface="Calibri"/>
            </a:rPr>
            <a:t>±0.05-0.20 Moderate* </a:t>
          </a:r>
        </a:p>
      </dgm:t>
    </dgm:pt>
    <dgm:pt modelId="{D8D18B51-15BE-4F99-AFE5-1C1C871EA9CC}" type="parTrans" cxnId="{5CF7082F-9ED4-449F-902D-033A1A3E7E87}">
      <dgm:prSet/>
      <dgm:spPr/>
      <dgm:t>
        <a:bodyPr/>
        <a:lstStyle/>
        <a:p>
          <a:endParaRPr lang="en-US"/>
        </a:p>
      </dgm:t>
    </dgm:pt>
    <dgm:pt modelId="{0DF1FB68-B9EA-484C-B659-4DCD9EAC8C6B}" type="sibTrans" cxnId="{5CF7082F-9ED4-449F-902D-033A1A3E7E87}">
      <dgm:prSet/>
      <dgm:spPr/>
      <dgm:t>
        <a:bodyPr/>
        <a:lstStyle/>
        <a:p>
          <a:endParaRPr lang="en-US"/>
        </a:p>
      </dgm:t>
    </dgm:pt>
    <dgm:pt modelId="{433AC227-E820-4ABF-9874-0F7F980AE1F3}">
      <dgm:prSet phldrT="[Text]" phldr="0" custT="1"/>
      <dgm:spPr/>
      <dgm:t>
        <a:bodyPr/>
        <a:lstStyle/>
        <a:p>
          <a:pPr rtl="0"/>
          <a:r>
            <a:rPr lang="en-US" sz="1800" dirty="0">
              <a:solidFill>
                <a:srgbClr val="002060"/>
              </a:solidFill>
              <a:latin typeface="Calibri"/>
              <a:ea typeface="Calibri"/>
              <a:cs typeface="Calibri"/>
            </a:rPr>
            <a:t>±</a:t>
          </a:r>
          <a:r>
            <a:rPr lang="en-US" sz="1800" b="0" dirty="0">
              <a:solidFill>
                <a:srgbClr val="002060"/>
              </a:solidFill>
              <a:latin typeface="Calibri"/>
              <a:ea typeface="Calibri"/>
              <a:cs typeface="Calibri"/>
            </a:rPr>
            <a:t>≥ 0.20 </a:t>
          </a:r>
          <a:br>
            <a:rPr lang="en-US" sz="1800" b="0" dirty="0">
              <a:solidFill>
                <a:srgbClr val="002060"/>
              </a:solidFill>
              <a:latin typeface="Calibri"/>
              <a:ea typeface="Calibri"/>
              <a:cs typeface="Calibri"/>
            </a:rPr>
          </a:br>
          <a:r>
            <a:rPr lang="en-US" sz="1800" b="0" dirty="0">
              <a:solidFill>
                <a:srgbClr val="002060"/>
              </a:solidFill>
              <a:latin typeface="Calibri"/>
              <a:ea typeface="Calibri"/>
              <a:cs typeface="Calibri"/>
            </a:rPr>
            <a:t>Large**</a:t>
          </a:r>
          <a:r>
            <a:rPr lang="en-US" sz="1800" dirty="0">
              <a:solidFill>
                <a:srgbClr val="002060"/>
              </a:solidFill>
              <a:latin typeface="Calibri"/>
              <a:ea typeface="Calibri"/>
              <a:cs typeface="Calibri"/>
            </a:rPr>
            <a:t> </a:t>
          </a:r>
        </a:p>
      </dgm:t>
    </dgm:pt>
    <dgm:pt modelId="{BD974191-FCD7-4244-AE52-A114651FE947}" type="parTrans" cxnId="{D77B31B5-5EC8-4F1D-B4BF-B8D7C7F48328}">
      <dgm:prSet/>
      <dgm:spPr/>
      <dgm:t>
        <a:bodyPr/>
        <a:lstStyle/>
        <a:p>
          <a:endParaRPr lang="en-US"/>
        </a:p>
      </dgm:t>
    </dgm:pt>
    <dgm:pt modelId="{A9DF0F0A-75B0-4430-860B-E25C9B44A168}" type="sibTrans" cxnId="{D77B31B5-5EC8-4F1D-B4BF-B8D7C7F48328}">
      <dgm:prSet/>
      <dgm:spPr/>
      <dgm:t>
        <a:bodyPr/>
        <a:lstStyle/>
        <a:p>
          <a:endParaRPr lang="en-US"/>
        </a:p>
      </dgm:t>
    </dgm:pt>
    <dgm:pt modelId="{6E7ADA90-9FC2-4470-B147-B4D5A3C49933}">
      <dgm:prSet phldrT="[Text]" phldr="0" custT="1"/>
      <dgm:spPr/>
      <dgm:t>
        <a:bodyPr/>
        <a:lstStyle/>
        <a:p>
          <a:pPr rtl="0"/>
          <a:r>
            <a:rPr lang="en-US" sz="2400" b="1" dirty="0">
              <a:latin typeface="Calibri"/>
              <a:ea typeface="Calibri"/>
              <a:cs typeface="Calibri"/>
            </a:rPr>
            <a:t>Effect Size Interpretations</a:t>
          </a:r>
          <a:endParaRPr lang="en-US" sz="2400" b="1" dirty="0"/>
        </a:p>
      </dgm:t>
    </dgm:pt>
    <dgm:pt modelId="{DC3542D0-D68B-4A31-8F7E-8ABCFF40D20C}" type="parTrans" cxnId="{8A39F5E3-0006-404E-AAEB-2C1B2FE769FE}">
      <dgm:prSet/>
      <dgm:spPr/>
      <dgm:t>
        <a:bodyPr/>
        <a:lstStyle/>
        <a:p>
          <a:endParaRPr lang="en-US"/>
        </a:p>
      </dgm:t>
    </dgm:pt>
    <dgm:pt modelId="{DC745368-4DDA-47A9-81A7-A25BB316B434}" type="sibTrans" cxnId="{8A39F5E3-0006-404E-AAEB-2C1B2FE769FE}">
      <dgm:prSet/>
      <dgm:spPr/>
      <dgm:t>
        <a:bodyPr/>
        <a:lstStyle/>
        <a:p>
          <a:endParaRPr lang="en-US"/>
        </a:p>
      </dgm:t>
    </dgm:pt>
    <dgm:pt modelId="{FB66D10E-88B1-4584-AE00-276E9488225D}" type="pres">
      <dgm:prSet presAssocID="{AC73C49B-6A16-4BFD-B0AC-D81F0F408155}" presName="Name0" presStyleCnt="0">
        <dgm:presLayoutVars>
          <dgm:chPref val="3"/>
          <dgm:dir/>
          <dgm:animLvl val="lvl"/>
          <dgm:resizeHandles/>
        </dgm:presLayoutVars>
      </dgm:prSet>
      <dgm:spPr/>
    </dgm:pt>
    <dgm:pt modelId="{7D255114-839B-43DF-A1FA-9079CF19F26C}" type="pres">
      <dgm:prSet presAssocID="{6E7ADA90-9FC2-4470-B147-B4D5A3C49933}" presName="horFlow" presStyleCnt="0"/>
      <dgm:spPr/>
    </dgm:pt>
    <dgm:pt modelId="{729EB0C1-5D06-4F6A-9D7A-8D3EBA9998F4}" type="pres">
      <dgm:prSet presAssocID="{6E7ADA90-9FC2-4470-B147-B4D5A3C49933}" presName="bigChev" presStyleLbl="node1" presStyleIdx="0" presStyleCnt="1" custScaleX="222400"/>
      <dgm:spPr/>
    </dgm:pt>
    <dgm:pt modelId="{CB6CECF2-8CA8-4665-95F0-A4C2D29C8B48}" type="pres">
      <dgm:prSet presAssocID="{4A15E0C2-E330-4BC6-89B5-6907CEDF4374}" presName="parTrans" presStyleCnt="0"/>
      <dgm:spPr/>
    </dgm:pt>
    <dgm:pt modelId="{F2C4CE69-E6EB-477F-9663-0AE7A2701E62}" type="pres">
      <dgm:prSet presAssocID="{DAA7A7C4-7CBA-4AE4-A9C5-E4D0913610B2}" presName="node" presStyleLbl="alignAccFollowNode1" presStyleIdx="0" presStyleCnt="3" custScaleX="145394" custLinFactNeighborX="1678" custLinFactNeighborY="-1132">
        <dgm:presLayoutVars>
          <dgm:bulletEnabled val="1"/>
        </dgm:presLayoutVars>
      </dgm:prSet>
      <dgm:spPr/>
    </dgm:pt>
    <dgm:pt modelId="{0379D69F-1ED5-4C8C-A766-1E3E021E8782}" type="pres">
      <dgm:prSet presAssocID="{76A8C973-7A2C-4934-AD55-C86DAABEE1C0}" presName="sibTrans" presStyleCnt="0"/>
      <dgm:spPr/>
    </dgm:pt>
    <dgm:pt modelId="{E54C360F-8437-48A9-9BDA-9BD1E8D16641}" type="pres">
      <dgm:prSet presAssocID="{E2A42A13-610E-4338-997F-1F226B44A525}" presName="node" presStyleLbl="alignAccFollowNode1" presStyleIdx="1" presStyleCnt="3" custScaleX="138526">
        <dgm:presLayoutVars>
          <dgm:bulletEnabled val="1"/>
        </dgm:presLayoutVars>
      </dgm:prSet>
      <dgm:spPr/>
    </dgm:pt>
    <dgm:pt modelId="{4B242167-D5F4-446B-948F-475C77848C38}" type="pres">
      <dgm:prSet presAssocID="{0DF1FB68-B9EA-484C-B659-4DCD9EAC8C6B}" presName="sibTrans" presStyleCnt="0"/>
      <dgm:spPr/>
    </dgm:pt>
    <dgm:pt modelId="{F1E7EEEF-8AB5-4BBE-9525-EDC7EE607209}" type="pres">
      <dgm:prSet presAssocID="{433AC227-E820-4ABF-9874-0F7F980AE1F3}" presName="node" presStyleLbl="alignAccFollowNode1" presStyleIdx="2" presStyleCnt="3" custScaleX="142233">
        <dgm:presLayoutVars>
          <dgm:bulletEnabled val="1"/>
        </dgm:presLayoutVars>
      </dgm:prSet>
      <dgm:spPr/>
    </dgm:pt>
  </dgm:ptLst>
  <dgm:cxnLst>
    <dgm:cxn modelId="{9F030115-6ADF-4D60-99B8-839FA7AC5E76}" type="presOf" srcId="{E2A42A13-610E-4338-997F-1F226B44A525}" destId="{E54C360F-8437-48A9-9BDA-9BD1E8D16641}" srcOrd="0" destOrd="0" presId="urn:microsoft.com/office/officeart/2005/8/layout/lProcess3"/>
    <dgm:cxn modelId="{7E45C428-9586-40D1-8C96-A140CB8F4FAE}" type="presOf" srcId="{AC73C49B-6A16-4BFD-B0AC-D81F0F408155}" destId="{FB66D10E-88B1-4584-AE00-276E9488225D}" srcOrd="0" destOrd="0" presId="urn:microsoft.com/office/officeart/2005/8/layout/lProcess3"/>
    <dgm:cxn modelId="{FD213D2B-71CE-4752-A120-7A05FE5EF346}" srcId="{6E7ADA90-9FC2-4470-B147-B4D5A3C49933}" destId="{DAA7A7C4-7CBA-4AE4-A9C5-E4D0913610B2}" srcOrd="0" destOrd="0" parTransId="{4A15E0C2-E330-4BC6-89B5-6907CEDF4374}" sibTransId="{76A8C973-7A2C-4934-AD55-C86DAABEE1C0}"/>
    <dgm:cxn modelId="{5CF7082F-9ED4-449F-902D-033A1A3E7E87}" srcId="{6E7ADA90-9FC2-4470-B147-B4D5A3C49933}" destId="{E2A42A13-610E-4338-997F-1F226B44A525}" srcOrd="1" destOrd="0" parTransId="{D8D18B51-15BE-4F99-AFE5-1C1C871EA9CC}" sibTransId="{0DF1FB68-B9EA-484C-B659-4DCD9EAC8C6B}"/>
    <dgm:cxn modelId="{A4224B3E-2003-4A4C-A86C-1483570E6D28}" type="presOf" srcId="{433AC227-E820-4ABF-9874-0F7F980AE1F3}" destId="{F1E7EEEF-8AB5-4BBE-9525-EDC7EE607209}" srcOrd="0" destOrd="0" presId="urn:microsoft.com/office/officeart/2005/8/layout/lProcess3"/>
    <dgm:cxn modelId="{6457713E-85FA-45D0-BCC3-AB9AAE5875C6}" type="presOf" srcId="{6E7ADA90-9FC2-4470-B147-B4D5A3C49933}" destId="{729EB0C1-5D06-4F6A-9D7A-8D3EBA9998F4}" srcOrd="0" destOrd="0" presId="urn:microsoft.com/office/officeart/2005/8/layout/lProcess3"/>
    <dgm:cxn modelId="{D77B31B5-5EC8-4F1D-B4BF-B8D7C7F48328}" srcId="{6E7ADA90-9FC2-4470-B147-B4D5A3C49933}" destId="{433AC227-E820-4ABF-9874-0F7F980AE1F3}" srcOrd="2" destOrd="0" parTransId="{BD974191-FCD7-4244-AE52-A114651FE947}" sibTransId="{A9DF0F0A-75B0-4430-860B-E25C9B44A168}"/>
    <dgm:cxn modelId="{BB2F38C9-60D9-44AA-B543-8D1513CDAB95}" type="presOf" srcId="{DAA7A7C4-7CBA-4AE4-A9C5-E4D0913610B2}" destId="{F2C4CE69-E6EB-477F-9663-0AE7A2701E62}" srcOrd="0" destOrd="0" presId="urn:microsoft.com/office/officeart/2005/8/layout/lProcess3"/>
    <dgm:cxn modelId="{8A39F5E3-0006-404E-AAEB-2C1B2FE769FE}" srcId="{AC73C49B-6A16-4BFD-B0AC-D81F0F408155}" destId="{6E7ADA90-9FC2-4470-B147-B4D5A3C49933}" srcOrd="0" destOrd="0" parTransId="{DC3542D0-D68B-4A31-8F7E-8ABCFF40D20C}" sibTransId="{DC745368-4DDA-47A9-81A7-A25BB316B434}"/>
    <dgm:cxn modelId="{3A6AD060-ED5B-485A-A8AC-4280AFFB068F}" type="presParOf" srcId="{FB66D10E-88B1-4584-AE00-276E9488225D}" destId="{7D255114-839B-43DF-A1FA-9079CF19F26C}" srcOrd="0" destOrd="0" presId="urn:microsoft.com/office/officeart/2005/8/layout/lProcess3"/>
    <dgm:cxn modelId="{384FFABD-386E-4726-8ED1-4B18827BE3C6}" type="presParOf" srcId="{7D255114-839B-43DF-A1FA-9079CF19F26C}" destId="{729EB0C1-5D06-4F6A-9D7A-8D3EBA9998F4}" srcOrd="0" destOrd="0" presId="urn:microsoft.com/office/officeart/2005/8/layout/lProcess3"/>
    <dgm:cxn modelId="{5F57ABA0-2557-4B03-A541-DA0663548ECE}" type="presParOf" srcId="{7D255114-839B-43DF-A1FA-9079CF19F26C}" destId="{CB6CECF2-8CA8-4665-95F0-A4C2D29C8B48}" srcOrd="1" destOrd="0" presId="urn:microsoft.com/office/officeart/2005/8/layout/lProcess3"/>
    <dgm:cxn modelId="{32574A84-3D32-47AF-9AAA-92B1AC1A109D}" type="presParOf" srcId="{7D255114-839B-43DF-A1FA-9079CF19F26C}" destId="{F2C4CE69-E6EB-477F-9663-0AE7A2701E62}" srcOrd="2" destOrd="0" presId="urn:microsoft.com/office/officeart/2005/8/layout/lProcess3"/>
    <dgm:cxn modelId="{3261B588-F708-44E5-A00F-6107AE3EFA16}" type="presParOf" srcId="{7D255114-839B-43DF-A1FA-9079CF19F26C}" destId="{0379D69F-1ED5-4C8C-A766-1E3E021E8782}" srcOrd="3" destOrd="0" presId="urn:microsoft.com/office/officeart/2005/8/layout/lProcess3"/>
    <dgm:cxn modelId="{8A9BEF0F-CCC5-447D-9925-985A117E356B}" type="presParOf" srcId="{7D255114-839B-43DF-A1FA-9079CF19F26C}" destId="{E54C360F-8437-48A9-9BDA-9BD1E8D16641}" srcOrd="4" destOrd="0" presId="urn:microsoft.com/office/officeart/2005/8/layout/lProcess3"/>
    <dgm:cxn modelId="{6EE2B613-11D4-4DF7-8135-EB87F7BA2FF0}" type="presParOf" srcId="{7D255114-839B-43DF-A1FA-9079CF19F26C}" destId="{4B242167-D5F4-446B-948F-475C77848C38}" srcOrd="5" destOrd="0" presId="urn:microsoft.com/office/officeart/2005/8/layout/lProcess3"/>
    <dgm:cxn modelId="{CE5AF135-4510-4082-AA9C-AC5CBFA28C34}" type="presParOf" srcId="{7D255114-839B-43DF-A1FA-9079CF19F26C}" destId="{F1E7EEEF-8AB5-4BBE-9525-EDC7EE607209}" srcOrd="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73C49B-6A16-4BFD-B0AC-D81F0F408155}" type="doc">
      <dgm:prSet loTypeId="urn:microsoft.com/office/officeart/2005/8/layout/lProcess3" loCatId="process" qsTypeId="urn:microsoft.com/office/officeart/2005/8/quickstyle/simple5" qsCatId="simple" csTypeId="urn:microsoft.com/office/officeart/2005/8/colors/colorful5" csCatId="colorful" phldr="1"/>
      <dgm:spPr/>
      <dgm:t>
        <a:bodyPr/>
        <a:lstStyle/>
        <a:p>
          <a:endParaRPr lang="en-US"/>
        </a:p>
      </dgm:t>
    </dgm:pt>
    <dgm:pt modelId="{DAA7A7C4-7CBA-4AE4-A9C5-E4D0913610B2}">
      <dgm:prSet phldrT="[Text]" phldr="0" custT="1"/>
      <dgm:spPr/>
      <dgm:t>
        <a:bodyPr/>
        <a:lstStyle/>
        <a:p>
          <a:r>
            <a:rPr lang="en-US" sz="1800" dirty="0">
              <a:solidFill>
                <a:srgbClr val="002060"/>
              </a:solidFill>
              <a:latin typeface="Calibri"/>
              <a:ea typeface="Calibri"/>
              <a:cs typeface="Calibri"/>
            </a:rPr>
            <a:t>±&lt;0.05 Very Small Impact</a:t>
          </a:r>
          <a:endParaRPr lang="en-US" sz="1800" dirty="0">
            <a:solidFill>
              <a:srgbClr val="000000"/>
            </a:solidFill>
            <a:latin typeface="Calibri"/>
            <a:ea typeface="Calibri"/>
            <a:cs typeface="Calibri"/>
          </a:endParaRPr>
        </a:p>
      </dgm:t>
    </dgm:pt>
    <dgm:pt modelId="{4A15E0C2-E330-4BC6-89B5-6907CEDF4374}" type="parTrans" cxnId="{FD213D2B-71CE-4752-A120-7A05FE5EF346}">
      <dgm:prSet/>
      <dgm:spPr/>
      <dgm:t>
        <a:bodyPr/>
        <a:lstStyle/>
        <a:p>
          <a:endParaRPr lang="en-US"/>
        </a:p>
      </dgm:t>
    </dgm:pt>
    <dgm:pt modelId="{76A8C973-7A2C-4934-AD55-C86DAABEE1C0}" type="sibTrans" cxnId="{FD213D2B-71CE-4752-A120-7A05FE5EF346}">
      <dgm:prSet/>
      <dgm:spPr/>
      <dgm:t>
        <a:bodyPr/>
        <a:lstStyle/>
        <a:p>
          <a:endParaRPr lang="en-US"/>
        </a:p>
      </dgm:t>
    </dgm:pt>
    <dgm:pt modelId="{E2A42A13-610E-4338-997F-1F226B44A525}">
      <dgm:prSet phldrT="[Text]" phldr="0" custT="1"/>
      <dgm:spPr/>
      <dgm:t>
        <a:bodyPr/>
        <a:lstStyle/>
        <a:p>
          <a:pPr rtl="0"/>
          <a:r>
            <a:rPr lang="en-US" sz="1800" dirty="0">
              <a:solidFill>
                <a:srgbClr val="002060"/>
              </a:solidFill>
              <a:latin typeface="Calibri"/>
              <a:ea typeface="Calibri"/>
              <a:cs typeface="Calibri"/>
            </a:rPr>
            <a:t>±0.05-0.20 Moderate* </a:t>
          </a:r>
        </a:p>
      </dgm:t>
    </dgm:pt>
    <dgm:pt modelId="{D8D18B51-15BE-4F99-AFE5-1C1C871EA9CC}" type="parTrans" cxnId="{5CF7082F-9ED4-449F-902D-033A1A3E7E87}">
      <dgm:prSet/>
      <dgm:spPr/>
      <dgm:t>
        <a:bodyPr/>
        <a:lstStyle/>
        <a:p>
          <a:endParaRPr lang="en-US"/>
        </a:p>
      </dgm:t>
    </dgm:pt>
    <dgm:pt modelId="{0DF1FB68-B9EA-484C-B659-4DCD9EAC8C6B}" type="sibTrans" cxnId="{5CF7082F-9ED4-449F-902D-033A1A3E7E87}">
      <dgm:prSet/>
      <dgm:spPr/>
      <dgm:t>
        <a:bodyPr/>
        <a:lstStyle/>
        <a:p>
          <a:endParaRPr lang="en-US"/>
        </a:p>
      </dgm:t>
    </dgm:pt>
    <dgm:pt modelId="{433AC227-E820-4ABF-9874-0F7F980AE1F3}">
      <dgm:prSet phldrT="[Text]" phldr="0" custT="1"/>
      <dgm:spPr/>
      <dgm:t>
        <a:bodyPr/>
        <a:lstStyle/>
        <a:p>
          <a:pPr rtl="0"/>
          <a:r>
            <a:rPr lang="en-US" sz="1800" dirty="0">
              <a:solidFill>
                <a:srgbClr val="002060"/>
              </a:solidFill>
              <a:latin typeface="Calibri"/>
              <a:ea typeface="Calibri"/>
              <a:cs typeface="Calibri"/>
            </a:rPr>
            <a:t>±</a:t>
          </a:r>
          <a:r>
            <a:rPr lang="en-US" sz="1800" b="0" dirty="0">
              <a:solidFill>
                <a:srgbClr val="002060"/>
              </a:solidFill>
              <a:latin typeface="Calibri"/>
              <a:ea typeface="Calibri"/>
              <a:cs typeface="Calibri"/>
            </a:rPr>
            <a:t>≥ 0.20 </a:t>
          </a:r>
          <a:br>
            <a:rPr lang="en-US" sz="1800" b="0" dirty="0">
              <a:solidFill>
                <a:srgbClr val="002060"/>
              </a:solidFill>
              <a:latin typeface="Calibri"/>
              <a:ea typeface="Calibri"/>
              <a:cs typeface="Calibri"/>
            </a:rPr>
          </a:br>
          <a:r>
            <a:rPr lang="en-US" sz="1800" b="0" dirty="0">
              <a:solidFill>
                <a:srgbClr val="002060"/>
              </a:solidFill>
              <a:latin typeface="Calibri"/>
              <a:ea typeface="Calibri"/>
              <a:cs typeface="Calibri"/>
            </a:rPr>
            <a:t>Large**</a:t>
          </a:r>
          <a:r>
            <a:rPr lang="en-US" sz="1800" dirty="0">
              <a:solidFill>
                <a:srgbClr val="002060"/>
              </a:solidFill>
              <a:latin typeface="Calibri"/>
              <a:ea typeface="Calibri"/>
              <a:cs typeface="Calibri"/>
            </a:rPr>
            <a:t> </a:t>
          </a:r>
        </a:p>
      </dgm:t>
    </dgm:pt>
    <dgm:pt modelId="{BD974191-FCD7-4244-AE52-A114651FE947}" type="parTrans" cxnId="{D77B31B5-5EC8-4F1D-B4BF-B8D7C7F48328}">
      <dgm:prSet/>
      <dgm:spPr/>
      <dgm:t>
        <a:bodyPr/>
        <a:lstStyle/>
        <a:p>
          <a:endParaRPr lang="en-US"/>
        </a:p>
      </dgm:t>
    </dgm:pt>
    <dgm:pt modelId="{A9DF0F0A-75B0-4430-860B-E25C9B44A168}" type="sibTrans" cxnId="{D77B31B5-5EC8-4F1D-B4BF-B8D7C7F48328}">
      <dgm:prSet/>
      <dgm:spPr/>
      <dgm:t>
        <a:bodyPr/>
        <a:lstStyle/>
        <a:p>
          <a:endParaRPr lang="en-US"/>
        </a:p>
      </dgm:t>
    </dgm:pt>
    <dgm:pt modelId="{6E7ADA90-9FC2-4470-B147-B4D5A3C49933}">
      <dgm:prSet phldrT="[Text]" phldr="0" custT="1"/>
      <dgm:spPr/>
      <dgm:t>
        <a:bodyPr/>
        <a:lstStyle/>
        <a:p>
          <a:pPr rtl="0"/>
          <a:r>
            <a:rPr lang="en-US" sz="2400" b="1" dirty="0">
              <a:latin typeface="Calibri"/>
              <a:ea typeface="Calibri"/>
              <a:cs typeface="Calibri"/>
            </a:rPr>
            <a:t>Effect Size Interpretations</a:t>
          </a:r>
          <a:endParaRPr lang="en-US" sz="2400" b="1" dirty="0"/>
        </a:p>
      </dgm:t>
    </dgm:pt>
    <dgm:pt modelId="{DC3542D0-D68B-4A31-8F7E-8ABCFF40D20C}" type="parTrans" cxnId="{8A39F5E3-0006-404E-AAEB-2C1B2FE769FE}">
      <dgm:prSet/>
      <dgm:spPr/>
      <dgm:t>
        <a:bodyPr/>
        <a:lstStyle/>
        <a:p>
          <a:endParaRPr lang="en-US"/>
        </a:p>
      </dgm:t>
    </dgm:pt>
    <dgm:pt modelId="{DC745368-4DDA-47A9-81A7-A25BB316B434}" type="sibTrans" cxnId="{8A39F5E3-0006-404E-AAEB-2C1B2FE769FE}">
      <dgm:prSet/>
      <dgm:spPr/>
      <dgm:t>
        <a:bodyPr/>
        <a:lstStyle/>
        <a:p>
          <a:endParaRPr lang="en-US"/>
        </a:p>
      </dgm:t>
    </dgm:pt>
    <dgm:pt modelId="{FB66D10E-88B1-4584-AE00-276E9488225D}" type="pres">
      <dgm:prSet presAssocID="{AC73C49B-6A16-4BFD-B0AC-D81F0F408155}" presName="Name0" presStyleCnt="0">
        <dgm:presLayoutVars>
          <dgm:chPref val="3"/>
          <dgm:dir/>
          <dgm:animLvl val="lvl"/>
          <dgm:resizeHandles/>
        </dgm:presLayoutVars>
      </dgm:prSet>
      <dgm:spPr/>
    </dgm:pt>
    <dgm:pt modelId="{7D255114-839B-43DF-A1FA-9079CF19F26C}" type="pres">
      <dgm:prSet presAssocID="{6E7ADA90-9FC2-4470-B147-B4D5A3C49933}" presName="horFlow" presStyleCnt="0"/>
      <dgm:spPr/>
    </dgm:pt>
    <dgm:pt modelId="{729EB0C1-5D06-4F6A-9D7A-8D3EBA9998F4}" type="pres">
      <dgm:prSet presAssocID="{6E7ADA90-9FC2-4470-B147-B4D5A3C49933}" presName="bigChev" presStyleLbl="node1" presStyleIdx="0" presStyleCnt="1" custScaleX="222400"/>
      <dgm:spPr/>
    </dgm:pt>
    <dgm:pt modelId="{CB6CECF2-8CA8-4665-95F0-A4C2D29C8B48}" type="pres">
      <dgm:prSet presAssocID="{4A15E0C2-E330-4BC6-89B5-6907CEDF4374}" presName="parTrans" presStyleCnt="0"/>
      <dgm:spPr/>
    </dgm:pt>
    <dgm:pt modelId="{F2C4CE69-E6EB-477F-9663-0AE7A2701E62}" type="pres">
      <dgm:prSet presAssocID="{DAA7A7C4-7CBA-4AE4-A9C5-E4D0913610B2}" presName="node" presStyleLbl="alignAccFollowNode1" presStyleIdx="0" presStyleCnt="3" custScaleX="145394" custLinFactNeighborX="1678" custLinFactNeighborY="-1132">
        <dgm:presLayoutVars>
          <dgm:bulletEnabled val="1"/>
        </dgm:presLayoutVars>
      </dgm:prSet>
      <dgm:spPr/>
    </dgm:pt>
    <dgm:pt modelId="{0379D69F-1ED5-4C8C-A766-1E3E021E8782}" type="pres">
      <dgm:prSet presAssocID="{76A8C973-7A2C-4934-AD55-C86DAABEE1C0}" presName="sibTrans" presStyleCnt="0"/>
      <dgm:spPr/>
    </dgm:pt>
    <dgm:pt modelId="{E54C360F-8437-48A9-9BDA-9BD1E8D16641}" type="pres">
      <dgm:prSet presAssocID="{E2A42A13-610E-4338-997F-1F226B44A525}" presName="node" presStyleLbl="alignAccFollowNode1" presStyleIdx="1" presStyleCnt="3" custScaleX="138526">
        <dgm:presLayoutVars>
          <dgm:bulletEnabled val="1"/>
        </dgm:presLayoutVars>
      </dgm:prSet>
      <dgm:spPr/>
    </dgm:pt>
    <dgm:pt modelId="{4B242167-D5F4-446B-948F-475C77848C38}" type="pres">
      <dgm:prSet presAssocID="{0DF1FB68-B9EA-484C-B659-4DCD9EAC8C6B}" presName="sibTrans" presStyleCnt="0"/>
      <dgm:spPr/>
    </dgm:pt>
    <dgm:pt modelId="{F1E7EEEF-8AB5-4BBE-9525-EDC7EE607209}" type="pres">
      <dgm:prSet presAssocID="{433AC227-E820-4ABF-9874-0F7F980AE1F3}" presName="node" presStyleLbl="alignAccFollowNode1" presStyleIdx="2" presStyleCnt="3" custScaleX="142233">
        <dgm:presLayoutVars>
          <dgm:bulletEnabled val="1"/>
        </dgm:presLayoutVars>
      </dgm:prSet>
      <dgm:spPr/>
    </dgm:pt>
  </dgm:ptLst>
  <dgm:cxnLst>
    <dgm:cxn modelId="{9F030115-6ADF-4D60-99B8-839FA7AC5E76}" type="presOf" srcId="{E2A42A13-610E-4338-997F-1F226B44A525}" destId="{E54C360F-8437-48A9-9BDA-9BD1E8D16641}" srcOrd="0" destOrd="0" presId="urn:microsoft.com/office/officeart/2005/8/layout/lProcess3"/>
    <dgm:cxn modelId="{7E45C428-9586-40D1-8C96-A140CB8F4FAE}" type="presOf" srcId="{AC73C49B-6A16-4BFD-B0AC-D81F0F408155}" destId="{FB66D10E-88B1-4584-AE00-276E9488225D}" srcOrd="0" destOrd="0" presId="urn:microsoft.com/office/officeart/2005/8/layout/lProcess3"/>
    <dgm:cxn modelId="{FD213D2B-71CE-4752-A120-7A05FE5EF346}" srcId="{6E7ADA90-9FC2-4470-B147-B4D5A3C49933}" destId="{DAA7A7C4-7CBA-4AE4-A9C5-E4D0913610B2}" srcOrd="0" destOrd="0" parTransId="{4A15E0C2-E330-4BC6-89B5-6907CEDF4374}" sibTransId="{76A8C973-7A2C-4934-AD55-C86DAABEE1C0}"/>
    <dgm:cxn modelId="{5CF7082F-9ED4-449F-902D-033A1A3E7E87}" srcId="{6E7ADA90-9FC2-4470-B147-B4D5A3C49933}" destId="{E2A42A13-610E-4338-997F-1F226B44A525}" srcOrd="1" destOrd="0" parTransId="{D8D18B51-15BE-4F99-AFE5-1C1C871EA9CC}" sibTransId="{0DF1FB68-B9EA-484C-B659-4DCD9EAC8C6B}"/>
    <dgm:cxn modelId="{A4224B3E-2003-4A4C-A86C-1483570E6D28}" type="presOf" srcId="{433AC227-E820-4ABF-9874-0F7F980AE1F3}" destId="{F1E7EEEF-8AB5-4BBE-9525-EDC7EE607209}" srcOrd="0" destOrd="0" presId="urn:microsoft.com/office/officeart/2005/8/layout/lProcess3"/>
    <dgm:cxn modelId="{6457713E-85FA-45D0-BCC3-AB9AAE5875C6}" type="presOf" srcId="{6E7ADA90-9FC2-4470-B147-B4D5A3C49933}" destId="{729EB0C1-5D06-4F6A-9D7A-8D3EBA9998F4}" srcOrd="0" destOrd="0" presId="urn:microsoft.com/office/officeart/2005/8/layout/lProcess3"/>
    <dgm:cxn modelId="{D77B31B5-5EC8-4F1D-B4BF-B8D7C7F48328}" srcId="{6E7ADA90-9FC2-4470-B147-B4D5A3C49933}" destId="{433AC227-E820-4ABF-9874-0F7F980AE1F3}" srcOrd="2" destOrd="0" parTransId="{BD974191-FCD7-4244-AE52-A114651FE947}" sibTransId="{A9DF0F0A-75B0-4430-860B-E25C9B44A168}"/>
    <dgm:cxn modelId="{BB2F38C9-60D9-44AA-B543-8D1513CDAB95}" type="presOf" srcId="{DAA7A7C4-7CBA-4AE4-A9C5-E4D0913610B2}" destId="{F2C4CE69-E6EB-477F-9663-0AE7A2701E62}" srcOrd="0" destOrd="0" presId="urn:microsoft.com/office/officeart/2005/8/layout/lProcess3"/>
    <dgm:cxn modelId="{8A39F5E3-0006-404E-AAEB-2C1B2FE769FE}" srcId="{AC73C49B-6A16-4BFD-B0AC-D81F0F408155}" destId="{6E7ADA90-9FC2-4470-B147-B4D5A3C49933}" srcOrd="0" destOrd="0" parTransId="{DC3542D0-D68B-4A31-8F7E-8ABCFF40D20C}" sibTransId="{DC745368-4DDA-47A9-81A7-A25BB316B434}"/>
    <dgm:cxn modelId="{3A6AD060-ED5B-485A-A8AC-4280AFFB068F}" type="presParOf" srcId="{FB66D10E-88B1-4584-AE00-276E9488225D}" destId="{7D255114-839B-43DF-A1FA-9079CF19F26C}" srcOrd="0" destOrd="0" presId="urn:microsoft.com/office/officeart/2005/8/layout/lProcess3"/>
    <dgm:cxn modelId="{384FFABD-386E-4726-8ED1-4B18827BE3C6}" type="presParOf" srcId="{7D255114-839B-43DF-A1FA-9079CF19F26C}" destId="{729EB0C1-5D06-4F6A-9D7A-8D3EBA9998F4}" srcOrd="0" destOrd="0" presId="urn:microsoft.com/office/officeart/2005/8/layout/lProcess3"/>
    <dgm:cxn modelId="{5F57ABA0-2557-4B03-A541-DA0663548ECE}" type="presParOf" srcId="{7D255114-839B-43DF-A1FA-9079CF19F26C}" destId="{CB6CECF2-8CA8-4665-95F0-A4C2D29C8B48}" srcOrd="1" destOrd="0" presId="urn:microsoft.com/office/officeart/2005/8/layout/lProcess3"/>
    <dgm:cxn modelId="{32574A84-3D32-47AF-9AAA-92B1AC1A109D}" type="presParOf" srcId="{7D255114-839B-43DF-A1FA-9079CF19F26C}" destId="{F2C4CE69-E6EB-477F-9663-0AE7A2701E62}" srcOrd="2" destOrd="0" presId="urn:microsoft.com/office/officeart/2005/8/layout/lProcess3"/>
    <dgm:cxn modelId="{3261B588-F708-44E5-A00F-6107AE3EFA16}" type="presParOf" srcId="{7D255114-839B-43DF-A1FA-9079CF19F26C}" destId="{0379D69F-1ED5-4C8C-A766-1E3E021E8782}" srcOrd="3" destOrd="0" presId="urn:microsoft.com/office/officeart/2005/8/layout/lProcess3"/>
    <dgm:cxn modelId="{8A9BEF0F-CCC5-447D-9925-985A117E356B}" type="presParOf" srcId="{7D255114-839B-43DF-A1FA-9079CF19F26C}" destId="{E54C360F-8437-48A9-9BDA-9BD1E8D16641}" srcOrd="4" destOrd="0" presId="urn:microsoft.com/office/officeart/2005/8/layout/lProcess3"/>
    <dgm:cxn modelId="{6EE2B613-11D4-4DF7-8135-EB87F7BA2FF0}" type="presParOf" srcId="{7D255114-839B-43DF-A1FA-9079CF19F26C}" destId="{4B242167-D5F4-446B-948F-475C77848C38}" srcOrd="5" destOrd="0" presId="urn:microsoft.com/office/officeart/2005/8/layout/lProcess3"/>
    <dgm:cxn modelId="{CE5AF135-4510-4082-AA9C-AC5CBFA28C34}" type="presParOf" srcId="{7D255114-839B-43DF-A1FA-9079CF19F26C}" destId="{F1E7EEEF-8AB5-4BBE-9525-EDC7EE607209}" srcOrd="6"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EB0C1-5D06-4F6A-9D7A-8D3EBA9998F4}">
      <dsp:nvSpPr>
        <dsp:cNvPr id="0" name=""/>
        <dsp:cNvSpPr/>
      </dsp:nvSpPr>
      <dsp:spPr>
        <a:xfrm>
          <a:off x="4714" y="81805"/>
          <a:ext cx="4174400" cy="750791"/>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Calibri"/>
              <a:ea typeface="Calibri"/>
              <a:cs typeface="Calibri"/>
            </a:rPr>
            <a:t>Effect Size Interpretations</a:t>
          </a:r>
          <a:endParaRPr lang="en-US" sz="2400" b="1" kern="1200" dirty="0"/>
        </a:p>
      </dsp:txBody>
      <dsp:txXfrm>
        <a:off x="380110" y="81805"/>
        <a:ext cx="3423609" cy="750791"/>
      </dsp:txXfrm>
    </dsp:sp>
    <dsp:sp modelId="{F2C4CE69-E6EB-477F-9663-0AE7A2701E62}">
      <dsp:nvSpPr>
        <dsp:cNvPr id="0" name=""/>
        <dsp:cNvSpPr/>
      </dsp:nvSpPr>
      <dsp:spPr>
        <a:xfrm>
          <a:off x="3938768" y="138568"/>
          <a:ext cx="2265081" cy="623156"/>
        </a:xfrm>
        <a:prstGeom prst="chevron">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2060"/>
              </a:solidFill>
              <a:latin typeface="Calibri"/>
              <a:ea typeface="Calibri"/>
              <a:cs typeface="Calibri"/>
            </a:rPr>
            <a:t>±&lt;0.05 Very Small Impact</a:t>
          </a:r>
          <a:endParaRPr lang="en-US" sz="1800" kern="1200" dirty="0">
            <a:solidFill>
              <a:srgbClr val="000000"/>
            </a:solidFill>
            <a:latin typeface="Calibri"/>
            <a:ea typeface="Calibri"/>
            <a:cs typeface="Calibri"/>
          </a:endParaRPr>
        </a:p>
      </dsp:txBody>
      <dsp:txXfrm>
        <a:off x="4250346" y="138568"/>
        <a:ext cx="1641925" cy="623156"/>
      </dsp:txXfrm>
    </dsp:sp>
    <dsp:sp modelId="{E54C360F-8437-48A9-9BDA-9BD1E8D16641}">
      <dsp:nvSpPr>
        <dsp:cNvPr id="0" name=""/>
        <dsp:cNvSpPr/>
      </dsp:nvSpPr>
      <dsp:spPr>
        <a:xfrm>
          <a:off x="5982085" y="145622"/>
          <a:ext cx="2158085" cy="623156"/>
        </a:xfrm>
        <a:prstGeom prst="chevron">
          <a:avLst/>
        </a:prstGeom>
        <a:solidFill>
          <a:schemeClr val="accent5">
            <a:tint val="40000"/>
            <a:alpha val="90000"/>
            <a:hueOff val="-4106990"/>
            <a:satOff val="-11096"/>
            <a:lumOff val="-1450"/>
            <a:alphaOff val="0"/>
          </a:schemeClr>
        </a:solidFill>
        <a:ln w="9525" cap="flat" cmpd="sng" algn="ctr">
          <a:solidFill>
            <a:schemeClr val="accent5">
              <a:tint val="40000"/>
              <a:alpha val="90000"/>
              <a:hueOff val="-4106990"/>
              <a:satOff val="-11096"/>
              <a:lumOff val="-145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rgbClr val="002060"/>
              </a:solidFill>
              <a:latin typeface="Calibri"/>
              <a:ea typeface="Calibri"/>
              <a:cs typeface="Calibri"/>
            </a:rPr>
            <a:t>±0.05-0.20 Moderate* </a:t>
          </a:r>
        </a:p>
      </dsp:txBody>
      <dsp:txXfrm>
        <a:off x="6293663" y="145622"/>
        <a:ext cx="1534929" cy="623156"/>
      </dsp:txXfrm>
    </dsp:sp>
    <dsp:sp modelId="{F1E7EEEF-8AB5-4BBE-9525-EDC7EE607209}">
      <dsp:nvSpPr>
        <dsp:cNvPr id="0" name=""/>
        <dsp:cNvSpPr/>
      </dsp:nvSpPr>
      <dsp:spPr>
        <a:xfrm>
          <a:off x="7922066" y="145622"/>
          <a:ext cx="2215836" cy="623156"/>
        </a:xfrm>
        <a:prstGeom prst="chevron">
          <a:avLst/>
        </a:prstGeom>
        <a:solidFill>
          <a:schemeClr val="accent5">
            <a:tint val="40000"/>
            <a:alpha val="90000"/>
            <a:hueOff val="-8213980"/>
            <a:satOff val="-22193"/>
            <a:lumOff val="-2901"/>
            <a:alphaOff val="0"/>
          </a:schemeClr>
        </a:solidFill>
        <a:ln w="9525" cap="flat" cmpd="sng" algn="ctr">
          <a:solidFill>
            <a:schemeClr val="accent5">
              <a:tint val="40000"/>
              <a:alpha val="90000"/>
              <a:hueOff val="-8213980"/>
              <a:satOff val="-22193"/>
              <a:lumOff val="-290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rgbClr val="002060"/>
              </a:solidFill>
              <a:latin typeface="Calibri"/>
              <a:ea typeface="Calibri"/>
              <a:cs typeface="Calibri"/>
            </a:rPr>
            <a:t>±</a:t>
          </a:r>
          <a:r>
            <a:rPr lang="en-US" sz="1800" b="0" kern="1200" dirty="0">
              <a:solidFill>
                <a:srgbClr val="002060"/>
              </a:solidFill>
              <a:latin typeface="Calibri"/>
              <a:ea typeface="Calibri"/>
              <a:cs typeface="Calibri"/>
            </a:rPr>
            <a:t>≥ 0.20 </a:t>
          </a:r>
          <a:br>
            <a:rPr lang="en-US" sz="1800" b="0" kern="1200" dirty="0">
              <a:solidFill>
                <a:srgbClr val="002060"/>
              </a:solidFill>
              <a:latin typeface="Calibri"/>
              <a:ea typeface="Calibri"/>
              <a:cs typeface="Calibri"/>
            </a:rPr>
          </a:br>
          <a:r>
            <a:rPr lang="en-US" sz="1800" b="0" kern="1200" dirty="0">
              <a:solidFill>
                <a:srgbClr val="002060"/>
              </a:solidFill>
              <a:latin typeface="Calibri"/>
              <a:ea typeface="Calibri"/>
              <a:cs typeface="Calibri"/>
            </a:rPr>
            <a:t>Large**</a:t>
          </a:r>
          <a:r>
            <a:rPr lang="en-US" sz="1800" kern="1200" dirty="0">
              <a:solidFill>
                <a:srgbClr val="002060"/>
              </a:solidFill>
              <a:latin typeface="Calibri"/>
              <a:ea typeface="Calibri"/>
              <a:cs typeface="Calibri"/>
            </a:rPr>
            <a:t> </a:t>
          </a:r>
        </a:p>
      </dsp:txBody>
      <dsp:txXfrm>
        <a:off x="8233644" y="145622"/>
        <a:ext cx="1592680" cy="623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EB0C1-5D06-4F6A-9D7A-8D3EBA9998F4}">
      <dsp:nvSpPr>
        <dsp:cNvPr id="0" name=""/>
        <dsp:cNvSpPr/>
      </dsp:nvSpPr>
      <dsp:spPr>
        <a:xfrm>
          <a:off x="4714" y="81805"/>
          <a:ext cx="4174400" cy="750791"/>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Calibri"/>
              <a:ea typeface="Calibri"/>
              <a:cs typeface="Calibri"/>
            </a:rPr>
            <a:t>Effect Size Interpretations</a:t>
          </a:r>
          <a:endParaRPr lang="en-US" sz="2400" b="1" kern="1200" dirty="0"/>
        </a:p>
      </dsp:txBody>
      <dsp:txXfrm>
        <a:off x="380110" y="81805"/>
        <a:ext cx="3423609" cy="750791"/>
      </dsp:txXfrm>
    </dsp:sp>
    <dsp:sp modelId="{F2C4CE69-E6EB-477F-9663-0AE7A2701E62}">
      <dsp:nvSpPr>
        <dsp:cNvPr id="0" name=""/>
        <dsp:cNvSpPr/>
      </dsp:nvSpPr>
      <dsp:spPr>
        <a:xfrm>
          <a:off x="3938768" y="138568"/>
          <a:ext cx="2265081" cy="623156"/>
        </a:xfrm>
        <a:prstGeom prst="chevron">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2060"/>
              </a:solidFill>
              <a:latin typeface="Calibri"/>
              <a:ea typeface="Calibri"/>
              <a:cs typeface="Calibri"/>
            </a:rPr>
            <a:t>±&lt;0.05 Very Small Impact</a:t>
          </a:r>
          <a:endParaRPr lang="en-US" sz="1800" kern="1200" dirty="0">
            <a:solidFill>
              <a:srgbClr val="000000"/>
            </a:solidFill>
            <a:latin typeface="Calibri"/>
            <a:ea typeface="Calibri"/>
            <a:cs typeface="Calibri"/>
          </a:endParaRPr>
        </a:p>
      </dsp:txBody>
      <dsp:txXfrm>
        <a:off x="4250346" y="138568"/>
        <a:ext cx="1641925" cy="623156"/>
      </dsp:txXfrm>
    </dsp:sp>
    <dsp:sp modelId="{E54C360F-8437-48A9-9BDA-9BD1E8D16641}">
      <dsp:nvSpPr>
        <dsp:cNvPr id="0" name=""/>
        <dsp:cNvSpPr/>
      </dsp:nvSpPr>
      <dsp:spPr>
        <a:xfrm>
          <a:off x="5982085" y="145622"/>
          <a:ext cx="2158085" cy="623156"/>
        </a:xfrm>
        <a:prstGeom prst="chevron">
          <a:avLst/>
        </a:prstGeom>
        <a:solidFill>
          <a:schemeClr val="accent5">
            <a:tint val="40000"/>
            <a:alpha val="90000"/>
            <a:hueOff val="-4106990"/>
            <a:satOff val="-11096"/>
            <a:lumOff val="-1450"/>
            <a:alphaOff val="0"/>
          </a:schemeClr>
        </a:solidFill>
        <a:ln w="9525" cap="flat" cmpd="sng" algn="ctr">
          <a:solidFill>
            <a:schemeClr val="accent5">
              <a:tint val="40000"/>
              <a:alpha val="90000"/>
              <a:hueOff val="-4106990"/>
              <a:satOff val="-11096"/>
              <a:lumOff val="-145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rgbClr val="002060"/>
              </a:solidFill>
              <a:latin typeface="Calibri"/>
              <a:ea typeface="Calibri"/>
              <a:cs typeface="Calibri"/>
            </a:rPr>
            <a:t>±0.05-0.20 Moderate* </a:t>
          </a:r>
        </a:p>
      </dsp:txBody>
      <dsp:txXfrm>
        <a:off x="6293663" y="145622"/>
        <a:ext cx="1534929" cy="623156"/>
      </dsp:txXfrm>
    </dsp:sp>
    <dsp:sp modelId="{F1E7EEEF-8AB5-4BBE-9525-EDC7EE607209}">
      <dsp:nvSpPr>
        <dsp:cNvPr id="0" name=""/>
        <dsp:cNvSpPr/>
      </dsp:nvSpPr>
      <dsp:spPr>
        <a:xfrm>
          <a:off x="7922066" y="145622"/>
          <a:ext cx="2215836" cy="623156"/>
        </a:xfrm>
        <a:prstGeom prst="chevron">
          <a:avLst/>
        </a:prstGeom>
        <a:solidFill>
          <a:schemeClr val="accent5">
            <a:tint val="40000"/>
            <a:alpha val="90000"/>
            <a:hueOff val="-8213980"/>
            <a:satOff val="-22193"/>
            <a:lumOff val="-2901"/>
            <a:alphaOff val="0"/>
          </a:schemeClr>
        </a:solidFill>
        <a:ln w="9525" cap="flat" cmpd="sng" algn="ctr">
          <a:solidFill>
            <a:schemeClr val="accent5">
              <a:tint val="40000"/>
              <a:alpha val="90000"/>
              <a:hueOff val="-8213980"/>
              <a:satOff val="-22193"/>
              <a:lumOff val="-290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en-US" sz="1800" kern="1200" dirty="0">
              <a:solidFill>
                <a:srgbClr val="002060"/>
              </a:solidFill>
              <a:latin typeface="Calibri"/>
              <a:ea typeface="Calibri"/>
              <a:cs typeface="Calibri"/>
            </a:rPr>
            <a:t>±</a:t>
          </a:r>
          <a:r>
            <a:rPr lang="en-US" sz="1800" b="0" kern="1200" dirty="0">
              <a:solidFill>
                <a:srgbClr val="002060"/>
              </a:solidFill>
              <a:latin typeface="Calibri"/>
              <a:ea typeface="Calibri"/>
              <a:cs typeface="Calibri"/>
            </a:rPr>
            <a:t>≥ 0.20 </a:t>
          </a:r>
          <a:br>
            <a:rPr lang="en-US" sz="1800" b="0" kern="1200" dirty="0">
              <a:solidFill>
                <a:srgbClr val="002060"/>
              </a:solidFill>
              <a:latin typeface="Calibri"/>
              <a:ea typeface="Calibri"/>
              <a:cs typeface="Calibri"/>
            </a:rPr>
          </a:br>
          <a:r>
            <a:rPr lang="en-US" sz="1800" b="0" kern="1200" dirty="0">
              <a:solidFill>
                <a:srgbClr val="002060"/>
              </a:solidFill>
              <a:latin typeface="Calibri"/>
              <a:ea typeface="Calibri"/>
              <a:cs typeface="Calibri"/>
            </a:rPr>
            <a:t>Large**</a:t>
          </a:r>
          <a:r>
            <a:rPr lang="en-US" sz="1800" kern="1200" dirty="0">
              <a:solidFill>
                <a:srgbClr val="002060"/>
              </a:solidFill>
              <a:latin typeface="Calibri"/>
              <a:ea typeface="Calibri"/>
              <a:cs typeface="Calibri"/>
            </a:rPr>
            <a:t> </a:t>
          </a:r>
        </a:p>
      </dsp:txBody>
      <dsp:txXfrm>
        <a:off x="8233644" y="145622"/>
        <a:ext cx="1592680" cy="62315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0.79903</cdr:x>
      <cdr:y>0.47045</cdr:y>
    </cdr:from>
    <cdr:to>
      <cdr:x>0.99797</cdr:x>
      <cdr:y>0.8767</cdr:y>
    </cdr:to>
    <cdr:sp macro="" textlink="">
      <cdr:nvSpPr>
        <cdr:cNvPr id="3" name="TextBox 1">
          <a:extLst xmlns:a="http://schemas.openxmlformats.org/drawingml/2006/main">
            <a:ext uri="{FF2B5EF4-FFF2-40B4-BE49-F238E27FC236}">
              <a16:creationId xmlns:a16="http://schemas.microsoft.com/office/drawing/2014/main" id="{9DA93FAB-B844-62EC-3F5B-C64BEE96B051}"/>
            </a:ext>
          </a:extLst>
        </cdr:cNvPr>
        <cdr:cNvSpPr txBox="1"/>
      </cdr:nvSpPr>
      <cdr:spPr>
        <a:xfrm xmlns:a="http://schemas.openxmlformats.org/drawingml/2006/main">
          <a:off x="9036548" y="2021814"/>
          <a:ext cx="2249850" cy="1745913"/>
        </a:xfrm>
        <a:prstGeom xmlns:a="http://schemas.openxmlformats.org/drawingml/2006/main" prst="rect">
          <a:avLst/>
        </a:prstGeom>
        <a:solidFill xmlns:a="http://schemas.openxmlformats.org/drawingml/2006/main">
          <a:srgbClr val="F2C8E9">
            <a:alpha val="80000"/>
          </a:srgbClr>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kern="1200" dirty="0"/>
            <a:t>There are approximately 8,000 teachers with 28 years of experience or more in the State.  These teachers have an expected attrition rate of 20% (≈ 1,700 teachers)</a:t>
          </a:r>
        </a:p>
        <a:p xmlns:a="http://schemas.openxmlformats.org/drawingml/2006/main">
          <a:pPr algn="ctr"/>
          <a:endParaRPr lang="en-US" sz="1100" kern="1200" dirty="0"/>
        </a:p>
      </cdr:txBody>
    </cdr:sp>
  </cdr:relSizeAnchor>
  <cdr:relSizeAnchor xmlns:cdr="http://schemas.openxmlformats.org/drawingml/2006/chartDrawing">
    <cdr:from>
      <cdr:x>0.08565</cdr:x>
      <cdr:y>0</cdr:y>
    </cdr:from>
    <cdr:to>
      <cdr:x>0.39006</cdr:x>
      <cdr:y>0.33393</cdr:y>
    </cdr:to>
    <cdr:sp macro="" textlink="">
      <cdr:nvSpPr>
        <cdr:cNvPr id="2" name="TextBox 1">
          <a:extLst xmlns:a="http://schemas.openxmlformats.org/drawingml/2006/main">
            <a:ext uri="{FF2B5EF4-FFF2-40B4-BE49-F238E27FC236}">
              <a16:creationId xmlns:a16="http://schemas.microsoft.com/office/drawing/2014/main" id="{AA106F40-E47B-6D88-5122-A265832CA394}"/>
            </a:ext>
          </a:extLst>
        </cdr:cNvPr>
        <cdr:cNvSpPr txBox="1"/>
      </cdr:nvSpPr>
      <cdr:spPr>
        <a:xfrm xmlns:a="http://schemas.openxmlformats.org/drawingml/2006/main">
          <a:off x="968645" y="0"/>
          <a:ext cx="3442653" cy="1435100"/>
        </a:xfrm>
        <a:prstGeom xmlns:a="http://schemas.openxmlformats.org/drawingml/2006/main" prst="rect">
          <a:avLst/>
        </a:prstGeom>
        <a:solidFill xmlns:a="http://schemas.openxmlformats.org/drawingml/2006/main">
          <a:schemeClr val="accent4">
            <a:lumMod val="20000"/>
            <a:lumOff val="80000"/>
          </a:schemeClr>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kern="1200" dirty="0"/>
            <a:t>There are approximately 15,000 beginning teachers in the State every year.  Beginning teachers have an expected attrition rate of 15% </a:t>
          </a:r>
          <a:br>
            <a:rPr lang="en-US" sz="1600" kern="1200" dirty="0"/>
          </a:br>
          <a:r>
            <a:rPr lang="en-US" sz="1600" kern="1200" dirty="0"/>
            <a:t>(≈ 2,700 teachers)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9D057B-2056-6342-94C3-362DEFFCB51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D5633CE8-5625-4348-BB1A-57A1101931B0}"/>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2AB4388-DB18-4C44-AE38-D0B79B77DB3A}"/>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C21CF60-46CE-5E4F-BA86-633DB46FA7C2}" type="slidenum">
              <a:rPr lang="en-US" smtClean="0"/>
              <a:t>‹#›</a:t>
            </a:fld>
            <a:endParaRPr lang="en-US" dirty="0"/>
          </a:p>
        </p:txBody>
      </p:sp>
      <p:sp>
        <p:nvSpPr>
          <p:cNvPr id="6" name="Date Placeholder 5">
            <a:extLst>
              <a:ext uri="{FF2B5EF4-FFF2-40B4-BE49-F238E27FC236}">
                <a16:creationId xmlns:a16="http://schemas.microsoft.com/office/drawing/2014/main" id="{BC80174B-75A7-9B4A-810A-AD0C0F3A1204}"/>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61CD34AB-63EF-3043-B69D-A51AAA5831AD}" type="datetimeFigureOut">
              <a:rPr lang="en-US" smtClean="0"/>
              <a:t>9/3/2026</a:t>
            </a:fld>
            <a:endParaRPr lang="en-US" dirty="0"/>
          </a:p>
        </p:txBody>
      </p:sp>
    </p:spTree>
    <p:extLst>
      <p:ext uri="{BB962C8B-B14F-4D97-AF65-F5344CB8AC3E}">
        <p14:creationId xmlns:p14="http://schemas.microsoft.com/office/powerpoint/2010/main" val="108245689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A96C369-0677-CA49-B568-BC23B6DB990D}" type="datetimeFigureOut">
              <a:rPr lang="en-US" smtClean="0"/>
              <a:t>9/3/2026</a:t>
            </a:fld>
            <a:endParaRPr lang="en-US" dirty="0"/>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ED5B1B5-FE79-194A-B044-878094A079E9}" type="slidenum">
              <a:rPr lang="en-US" smtClean="0"/>
              <a:t>‹#›</a:t>
            </a:fld>
            <a:endParaRPr lang="en-US" dirty="0"/>
          </a:p>
        </p:txBody>
      </p:sp>
    </p:spTree>
    <p:extLst>
      <p:ext uri="{BB962C8B-B14F-4D97-AF65-F5344CB8AC3E}">
        <p14:creationId xmlns:p14="http://schemas.microsoft.com/office/powerpoint/2010/main" val="105450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3</a:t>
            </a:fld>
            <a:endParaRPr lang="en-US" dirty="0"/>
          </a:p>
        </p:txBody>
      </p:sp>
    </p:spTree>
    <p:extLst>
      <p:ext uri="{BB962C8B-B14F-4D97-AF65-F5344CB8AC3E}">
        <p14:creationId xmlns:p14="http://schemas.microsoft.com/office/powerpoint/2010/main" val="4030131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13</a:t>
            </a:fld>
            <a:endParaRPr lang="en-US" dirty="0"/>
          </a:p>
        </p:txBody>
      </p:sp>
    </p:spTree>
    <p:extLst>
      <p:ext uri="{BB962C8B-B14F-4D97-AF65-F5344CB8AC3E}">
        <p14:creationId xmlns:p14="http://schemas.microsoft.com/office/powerpoint/2010/main" val="3812654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BA074-BAD1-342D-A28E-79219C909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12FEF-02C3-E344-7B0A-BF9D33E3F19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7CDAB27-D26A-9696-97C1-4F46D07E64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AFD5B6-4552-D888-8785-F2F940C1BF08}"/>
              </a:ext>
            </a:extLst>
          </p:cNvPr>
          <p:cNvSpPr>
            <a:spLocks noGrp="1"/>
          </p:cNvSpPr>
          <p:nvPr>
            <p:ph type="sldNum" sz="quarter" idx="5"/>
          </p:nvPr>
        </p:nvSpPr>
        <p:spPr/>
        <p:txBody>
          <a:bodyPr/>
          <a:lstStyle/>
          <a:p>
            <a:fld id="{5ED5B1B5-FE79-194A-B044-878094A079E9}" type="slidenum">
              <a:rPr lang="en-US" smtClean="0"/>
              <a:t>14</a:t>
            </a:fld>
            <a:endParaRPr lang="en-US" dirty="0"/>
          </a:p>
        </p:txBody>
      </p:sp>
    </p:spTree>
    <p:extLst>
      <p:ext uri="{BB962C8B-B14F-4D97-AF65-F5344CB8AC3E}">
        <p14:creationId xmlns:p14="http://schemas.microsoft.com/office/powerpoint/2010/main" val="89351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BA074-BAD1-342D-A28E-79219C909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12FEF-02C3-E344-7B0A-BF9D33E3F19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7CDAB27-D26A-9696-97C1-4F46D07E64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AFD5B6-4552-D888-8785-F2F940C1BF08}"/>
              </a:ext>
            </a:extLst>
          </p:cNvPr>
          <p:cNvSpPr>
            <a:spLocks noGrp="1"/>
          </p:cNvSpPr>
          <p:nvPr>
            <p:ph type="sldNum" sz="quarter" idx="5"/>
          </p:nvPr>
        </p:nvSpPr>
        <p:spPr/>
        <p:txBody>
          <a:bodyPr/>
          <a:lstStyle/>
          <a:p>
            <a:fld id="{5ED5B1B5-FE79-194A-B044-878094A079E9}" type="slidenum">
              <a:rPr lang="en-US" smtClean="0"/>
              <a:t>15</a:t>
            </a:fld>
            <a:endParaRPr lang="en-US" dirty="0"/>
          </a:p>
        </p:txBody>
      </p:sp>
    </p:spTree>
    <p:extLst>
      <p:ext uri="{BB962C8B-B14F-4D97-AF65-F5344CB8AC3E}">
        <p14:creationId xmlns:p14="http://schemas.microsoft.com/office/powerpoint/2010/main" val="893519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4A5A-9D64-A3BF-B022-C76818122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C933EE-E2E0-638E-12B4-25923F72281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54F0852-8DE3-A5B4-5E20-22BB319B39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15E363-E0DD-301A-0B55-9A3B1EA6F10E}"/>
              </a:ext>
            </a:extLst>
          </p:cNvPr>
          <p:cNvSpPr>
            <a:spLocks noGrp="1"/>
          </p:cNvSpPr>
          <p:nvPr>
            <p:ph type="sldNum" sz="quarter" idx="5"/>
          </p:nvPr>
        </p:nvSpPr>
        <p:spPr/>
        <p:txBody>
          <a:bodyPr/>
          <a:lstStyle/>
          <a:p>
            <a:fld id="{5ED5B1B5-FE79-194A-B044-878094A079E9}" type="slidenum">
              <a:rPr lang="en-US" smtClean="0"/>
              <a:t>19</a:t>
            </a:fld>
            <a:endParaRPr lang="en-US" dirty="0"/>
          </a:p>
        </p:txBody>
      </p:sp>
    </p:spTree>
    <p:extLst>
      <p:ext uri="{BB962C8B-B14F-4D97-AF65-F5344CB8AC3E}">
        <p14:creationId xmlns:p14="http://schemas.microsoft.com/office/powerpoint/2010/main" val="376104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64A58-84AD-031E-FA28-A065A985B0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321E6-749F-3448-52C6-381F6146400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D9D587D-8919-A39E-9ECB-64E8A5570F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01B0A2-0029-12E6-EA44-FB7E791BD578}"/>
              </a:ext>
            </a:extLst>
          </p:cNvPr>
          <p:cNvSpPr>
            <a:spLocks noGrp="1"/>
          </p:cNvSpPr>
          <p:nvPr>
            <p:ph type="sldNum" sz="quarter" idx="5"/>
          </p:nvPr>
        </p:nvSpPr>
        <p:spPr/>
        <p:txBody>
          <a:bodyPr/>
          <a:lstStyle/>
          <a:p>
            <a:fld id="{5ED5B1B5-FE79-194A-B044-878094A079E9}" type="slidenum">
              <a:rPr lang="en-US" smtClean="0"/>
              <a:t>20</a:t>
            </a:fld>
            <a:endParaRPr lang="en-US" dirty="0"/>
          </a:p>
        </p:txBody>
      </p:sp>
    </p:spTree>
    <p:extLst>
      <p:ext uri="{BB962C8B-B14F-4D97-AF65-F5344CB8AC3E}">
        <p14:creationId xmlns:p14="http://schemas.microsoft.com/office/powerpoint/2010/main" val="3664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92316-F28A-4758-D786-454BADACC5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D34B4-7AB3-4566-D66B-8A9872C7B8B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5A30E7A-215A-81E3-DE7A-1C029D9FEB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DBA444-1D80-6B50-64DC-6BCF08E9B9C6}"/>
              </a:ext>
            </a:extLst>
          </p:cNvPr>
          <p:cNvSpPr>
            <a:spLocks noGrp="1"/>
          </p:cNvSpPr>
          <p:nvPr>
            <p:ph type="sldNum" sz="quarter" idx="5"/>
          </p:nvPr>
        </p:nvSpPr>
        <p:spPr/>
        <p:txBody>
          <a:bodyPr/>
          <a:lstStyle/>
          <a:p>
            <a:fld id="{5ED5B1B5-FE79-194A-B044-878094A079E9}" type="slidenum">
              <a:rPr lang="en-US" smtClean="0"/>
              <a:t>21</a:t>
            </a:fld>
            <a:endParaRPr lang="en-US" dirty="0"/>
          </a:p>
        </p:txBody>
      </p:sp>
    </p:spTree>
    <p:extLst>
      <p:ext uri="{BB962C8B-B14F-4D97-AF65-F5344CB8AC3E}">
        <p14:creationId xmlns:p14="http://schemas.microsoft.com/office/powerpoint/2010/main" val="2275369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03C3-4D52-61B6-E587-D16A7EC02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5DCD94-2DB1-E4A2-EA68-5CC9245562A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E66061B-D3AE-1C66-16A5-93627B6009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5F9F99-F0C3-F6DD-F3B5-C46BF587380F}"/>
              </a:ext>
            </a:extLst>
          </p:cNvPr>
          <p:cNvSpPr>
            <a:spLocks noGrp="1"/>
          </p:cNvSpPr>
          <p:nvPr>
            <p:ph type="sldNum" sz="quarter" idx="5"/>
          </p:nvPr>
        </p:nvSpPr>
        <p:spPr/>
        <p:txBody>
          <a:bodyPr/>
          <a:lstStyle/>
          <a:p>
            <a:fld id="{5ED5B1B5-FE79-194A-B044-878094A079E9}" type="slidenum">
              <a:rPr lang="en-US" smtClean="0"/>
              <a:t>22</a:t>
            </a:fld>
            <a:endParaRPr lang="en-US" dirty="0"/>
          </a:p>
        </p:txBody>
      </p:sp>
    </p:spTree>
    <p:extLst>
      <p:ext uri="{BB962C8B-B14F-4D97-AF65-F5344CB8AC3E}">
        <p14:creationId xmlns:p14="http://schemas.microsoft.com/office/powerpoint/2010/main" val="2056363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F5890-D6D4-BC19-3767-8A440F7D7A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62090-5D10-F41F-0698-E4489B3EFBE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5EA42EB-FB86-AF99-E850-67A4A48703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Scalable, modular training - </a:t>
            </a:r>
            <a:r>
              <a:rPr lang="en-US" dirty="0">
                <a:solidFill>
                  <a:schemeClr val="accent3"/>
                </a:solidFill>
              </a:rPr>
              <a:t>Tiered framework with shared foundations plus role-specific modules for beginning-teacher, clinical, and apprenticeship contexts — including administrator/HR training on structuring mentor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Fidelity, Quality, and CI - </a:t>
            </a:r>
            <a:r>
              <a:rPr lang="en-US" dirty="0">
                <a:solidFill>
                  <a:schemeClr val="accent3"/>
                </a:solidFill>
              </a:rPr>
              <a:t>Observation and feedback tools, mentor self-assessment, monitoring protocols, and recommendations for updating statewide standards across all mentoring contexts.</a:t>
            </a:r>
          </a:p>
        </p:txBody>
      </p:sp>
      <p:sp>
        <p:nvSpPr>
          <p:cNvPr id="4" name="Slide Number Placeholder 3">
            <a:extLst>
              <a:ext uri="{FF2B5EF4-FFF2-40B4-BE49-F238E27FC236}">
                <a16:creationId xmlns:a16="http://schemas.microsoft.com/office/drawing/2014/main" id="{43F3ABAC-AFC6-D6B9-12DC-E122382F8641}"/>
              </a:ext>
            </a:extLst>
          </p:cNvPr>
          <p:cNvSpPr>
            <a:spLocks noGrp="1"/>
          </p:cNvSpPr>
          <p:nvPr>
            <p:ph type="sldNum" sz="quarter" idx="5"/>
          </p:nvPr>
        </p:nvSpPr>
        <p:spPr/>
        <p:txBody>
          <a:bodyPr/>
          <a:lstStyle/>
          <a:p>
            <a:fld id="{5ED5B1B5-FE79-194A-B044-878094A079E9}" type="slidenum">
              <a:rPr lang="en-US" smtClean="0"/>
              <a:t>23</a:t>
            </a:fld>
            <a:endParaRPr lang="en-US" dirty="0"/>
          </a:p>
        </p:txBody>
      </p:sp>
    </p:spTree>
    <p:extLst>
      <p:ext uri="{BB962C8B-B14F-4D97-AF65-F5344CB8AC3E}">
        <p14:creationId xmlns:p14="http://schemas.microsoft.com/office/powerpoint/2010/main" val="3069216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4213A-A8CA-418B-B25C-606CE1A40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B2E0F-8D1B-30C2-DB6B-A0D107FA420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7CF0F78-AAF2-15B3-13DB-2B31FBCAE0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29F17F-C569-6383-1FC3-E4B49A408B2B}"/>
              </a:ext>
            </a:extLst>
          </p:cNvPr>
          <p:cNvSpPr>
            <a:spLocks noGrp="1"/>
          </p:cNvSpPr>
          <p:nvPr>
            <p:ph type="sldNum" sz="quarter" idx="5"/>
          </p:nvPr>
        </p:nvSpPr>
        <p:spPr/>
        <p:txBody>
          <a:bodyPr/>
          <a:lstStyle/>
          <a:p>
            <a:fld id="{5ED5B1B5-FE79-194A-B044-878094A079E9}" type="slidenum">
              <a:rPr lang="en-US" smtClean="0"/>
              <a:t>24</a:t>
            </a:fld>
            <a:endParaRPr lang="en-US" dirty="0"/>
          </a:p>
        </p:txBody>
      </p:sp>
    </p:spTree>
    <p:extLst>
      <p:ext uri="{BB962C8B-B14F-4D97-AF65-F5344CB8AC3E}">
        <p14:creationId xmlns:p14="http://schemas.microsoft.com/office/powerpoint/2010/main" val="300923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D56D21-4DBF-4AC8-AB03-32BAA3AF80CC}" type="slidenum">
              <a:rPr lang="en-US" smtClean="0"/>
              <a:t>4</a:t>
            </a:fld>
            <a:endParaRPr lang="en-US" dirty="0"/>
          </a:p>
        </p:txBody>
      </p:sp>
    </p:spTree>
    <p:extLst>
      <p:ext uri="{BB962C8B-B14F-4D97-AF65-F5344CB8AC3E}">
        <p14:creationId xmlns:p14="http://schemas.microsoft.com/office/powerpoint/2010/main" val="2707486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D56D21-4DBF-4AC8-AB03-32BAA3AF80CC}" type="slidenum">
              <a:rPr lang="en-US" smtClean="0"/>
              <a:t>5</a:t>
            </a:fld>
            <a:endParaRPr lang="en-US" dirty="0"/>
          </a:p>
        </p:txBody>
      </p:sp>
    </p:spTree>
    <p:extLst>
      <p:ext uri="{BB962C8B-B14F-4D97-AF65-F5344CB8AC3E}">
        <p14:creationId xmlns:p14="http://schemas.microsoft.com/office/powerpoint/2010/main" val="957348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dirty="0"/>
              <a:t>A fragmented, legacy mentoring landscape | </a:t>
            </a:r>
            <a:r>
              <a:rPr lang="en-US" sz="1200" b="0" i="1" dirty="0"/>
              <a:t>Mentoring has long been central to North Carolina’s education pipeline – yet as new pathways to the profession have emerged, with differing expectations, structures, and levels of specificity.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Compliance over Coherence - </a:t>
            </a:r>
            <a:r>
              <a:rPr lang="en-US" sz="1200" dirty="0">
                <a:solidFill>
                  <a:schemeClr val="accent6"/>
                </a:solidFill>
              </a:rPr>
              <a:t>Beginning teacher support and clinical preparation were shaped by policy requirements (e.g., TCED-016) rather than a shared vision of quality mentoring.</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Limited SEA Visibility - </a:t>
            </a:r>
            <a:r>
              <a:rPr lang="en-US" sz="1200" dirty="0">
                <a:solidFill>
                  <a:schemeClr val="accent6"/>
                </a:solidFill>
              </a:rPr>
              <a:t>NCDPI monitors beginning teacher support programs systems. The quality of mentoring programs, role clarity, and support structures across public school units vary.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Aging Standards - </a:t>
            </a:r>
            <a:r>
              <a:rPr lang="en-US" sz="1200" dirty="0">
                <a:solidFill>
                  <a:schemeClr val="accent6"/>
                </a:solidFill>
              </a:rPr>
              <a:t>The current NC Mentor Standards were written in 2010; the accompanying rubric is rarely used and difficult to apply to today’s school realities and demands.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Emerging Demand Fueled by Innovative Pathways - </a:t>
            </a:r>
            <a:r>
              <a:rPr lang="en-US" sz="1200" dirty="0">
                <a:solidFill>
                  <a:schemeClr val="accent6"/>
                </a:solidFill>
              </a:rPr>
              <a:t>A statewide strategic staffing model coupled with proposed teacher apprenticeship pathway requires more structured, competency-based supervision than current models were built to provide.</a:t>
            </a:r>
          </a:p>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6</a:t>
            </a:fld>
            <a:endParaRPr lang="en-US" dirty="0"/>
          </a:p>
        </p:txBody>
      </p:sp>
    </p:spTree>
    <p:extLst>
      <p:ext uri="{BB962C8B-B14F-4D97-AF65-F5344CB8AC3E}">
        <p14:creationId xmlns:p14="http://schemas.microsoft.com/office/powerpoint/2010/main" val="1146729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002C8-B496-8786-53AE-2B0276008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0D43D1-07F1-6DFA-A6C1-D31C9D29046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B640B6A-D549-2825-DFEA-311899A0B15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Pre-Service Teachers </a:t>
            </a:r>
            <a:r>
              <a:rPr lang="en-US" dirty="0"/>
              <a:t>– Why They Exist - </a:t>
            </a:r>
            <a:r>
              <a:rPr lang="en-US" sz="1200" dirty="0">
                <a:solidFill>
                  <a:schemeClr val="accent1"/>
                </a:solidFill>
              </a:rPr>
              <a:t>Supervise student teachers in clinical placements through University &amp; Community College partnerships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Beginning Teachers </a:t>
            </a:r>
            <a:r>
              <a:rPr lang="en-US" dirty="0"/>
              <a:t>– Why They Exist - </a:t>
            </a:r>
            <a:r>
              <a:rPr lang="en-US" sz="1200" dirty="0">
                <a:solidFill>
                  <a:schemeClr val="accent4"/>
                </a:solidFill>
              </a:rPr>
              <a:t>Support induction &amp; onboarding under the Beginning Teacher Support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Emerging Teacher Apprenticeships </a:t>
            </a:r>
            <a:r>
              <a:rPr lang="en-US" dirty="0"/>
              <a:t>– Why They Exist - </a:t>
            </a:r>
            <a:r>
              <a:rPr lang="en-US" sz="1200" dirty="0">
                <a:solidFill>
                  <a:schemeClr val="accent2"/>
                </a:solidFill>
              </a:rPr>
              <a:t>Mentor/supervisor roles being developed through TeachReadyNC &amp; registered apprenticeship.</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Teacher Leadership Models </a:t>
            </a:r>
            <a:r>
              <a:rPr lang="en-US" dirty="0"/>
              <a:t>– Why They Exist - </a:t>
            </a:r>
            <a:r>
              <a:rPr lang="en-US" sz="1200" dirty="0">
                <a:solidFill>
                  <a:schemeClr val="accent5"/>
                </a:solidFill>
              </a:rPr>
              <a:t>Advanced Teaching Roles, department chairs &amp; instructional coaches serving mentoring functions.</a:t>
            </a:r>
          </a:p>
        </p:txBody>
      </p:sp>
      <p:sp>
        <p:nvSpPr>
          <p:cNvPr id="4" name="Slide Number Placeholder 3">
            <a:extLst>
              <a:ext uri="{FF2B5EF4-FFF2-40B4-BE49-F238E27FC236}">
                <a16:creationId xmlns:a16="http://schemas.microsoft.com/office/drawing/2014/main" id="{99040A4F-AD4B-9662-D762-9896855AF420}"/>
              </a:ext>
            </a:extLst>
          </p:cNvPr>
          <p:cNvSpPr>
            <a:spLocks noGrp="1"/>
          </p:cNvSpPr>
          <p:nvPr>
            <p:ph type="sldNum" sz="quarter" idx="5"/>
          </p:nvPr>
        </p:nvSpPr>
        <p:spPr/>
        <p:txBody>
          <a:bodyPr/>
          <a:lstStyle/>
          <a:p>
            <a:fld id="{5ED5B1B5-FE79-194A-B044-878094A079E9}" type="slidenum">
              <a:rPr lang="en-US" smtClean="0"/>
              <a:t>7</a:t>
            </a:fld>
            <a:endParaRPr lang="en-US" dirty="0"/>
          </a:p>
        </p:txBody>
      </p:sp>
    </p:spTree>
    <p:extLst>
      <p:ext uri="{BB962C8B-B14F-4D97-AF65-F5344CB8AC3E}">
        <p14:creationId xmlns:p14="http://schemas.microsoft.com/office/powerpoint/2010/main" val="554417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79BB4-6811-7329-F83D-CA34503413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B3FD8-B3F3-DFC2-6671-EA783E30330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B6708D6-8951-9E04-F37D-02730E618EF0}"/>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Comprehensive, Multi-Year Induction | </a:t>
            </a:r>
            <a:r>
              <a:rPr lang="en-US" sz="1200" dirty="0">
                <a:solidFill>
                  <a:srgbClr val="2B3641"/>
                </a:solidFill>
                <a:latin typeface="Calibri" pitchFamily="34" charset="0"/>
                <a:ea typeface="Calibri" pitchFamily="34" charset="-122"/>
                <a:cs typeface="Calibri" pitchFamily="34" charset="-120"/>
              </a:rPr>
              <a:t>Support that combines a trained mentor with orientation, collaboration, and structured learning has positive effects on retention, instruction, and student achievement (Ingersoll &amp; Strong, 2011).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2B3641"/>
                </a:solidFill>
                <a:latin typeface="Calibri" pitchFamily="34" charset="0"/>
                <a:ea typeface="Calibri" pitchFamily="34" charset="-122"/>
                <a:cs typeface="Calibri" pitchFamily="34" charset="-120"/>
              </a:rPr>
              <a:t>Protected Time &amp; Frequent Contact | </a:t>
            </a:r>
            <a:r>
              <a:rPr lang="en-US" sz="1200" dirty="0">
                <a:solidFill>
                  <a:srgbClr val="2B3641"/>
                </a:solidFill>
                <a:latin typeface="Calibri" pitchFamily="34" charset="0"/>
                <a:ea typeface="Calibri" pitchFamily="34" charset="-122"/>
                <a:cs typeface="Calibri" pitchFamily="34" charset="-120"/>
              </a:rPr>
              <a:t>Regular, protected mentor–mentee interaction and classroom observation are among the strongest enablers of quality (New Teacher Center,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Sustained Duration (2+ Years) | </a:t>
            </a:r>
            <a:r>
              <a:rPr lang="en-US" sz="1200" dirty="0">
                <a:solidFill>
                  <a:srgbClr val="2B3641"/>
                </a:solidFill>
                <a:latin typeface="Calibri" pitchFamily="34" charset="0"/>
                <a:ea typeface="Calibri" pitchFamily="34" charset="-122"/>
                <a:cs typeface="Calibri" pitchFamily="34" charset="-120"/>
              </a:rPr>
              <a:t>Two years of mentoring is generally more effective than one, especially when paired with cohort collaboration (Ingersoll &amp; Strong, 2011).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2B3641"/>
                </a:solidFill>
                <a:latin typeface="Calibri" pitchFamily="34" charset="0"/>
                <a:ea typeface="Calibri" pitchFamily="34" charset="-122"/>
                <a:cs typeface="Calibri" pitchFamily="34" charset="-120"/>
              </a:rPr>
              <a:t>Rigorous Mentor Selection &amp; Training | </a:t>
            </a:r>
            <a:r>
              <a:rPr lang="en-US" sz="1200" dirty="0">
                <a:solidFill>
                  <a:srgbClr val="2B3641"/>
                </a:solidFill>
                <a:latin typeface="Calibri" pitchFamily="34" charset="0"/>
                <a:ea typeface="Calibri" pitchFamily="34" charset="-122"/>
                <a:cs typeface="Calibri" pitchFamily="34" charset="-120"/>
              </a:rPr>
              <a:t>Mentors should be experienced, effective teachers, selected against clear criteria and trained in observation, feedback, and coaching (New Teacher Center, 2023).</a:t>
            </a: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Non-evaluative, Trusting Relationships | </a:t>
            </a:r>
            <a:r>
              <a:rPr lang="en-US" sz="1200" dirty="0">
                <a:solidFill>
                  <a:srgbClr val="2B3641"/>
                </a:solidFill>
                <a:latin typeface="Calibri" pitchFamily="34" charset="0"/>
                <a:ea typeface="Calibri" pitchFamily="34" charset="-122"/>
                <a:cs typeface="Calibri" pitchFamily="34" charset="-120"/>
              </a:rPr>
              <a:t>Keeping mentoring separate from formal evaluation builds the trust novices need to take risks and grow (Strong, 2009).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solidFill>
                  <a:srgbClr val="2B3641"/>
                </a:solidFill>
                <a:latin typeface="Calibri" pitchFamily="34" charset="0"/>
                <a:ea typeface="Calibri" pitchFamily="34" charset="-122"/>
                <a:cs typeface="Calibri" pitchFamily="34" charset="-120"/>
              </a:rPr>
              <a:t>Leadership &amp; Culture of Shared Responsibility | </a:t>
            </a:r>
            <a:r>
              <a:rPr lang="en-US" sz="1200" dirty="0">
                <a:solidFill>
                  <a:srgbClr val="2B3641"/>
                </a:solidFill>
                <a:latin typeface="Calibri" pitchFamily="34" charset="0"/>
                <a:ea typeface="Calibri" pitchFamily="34" charset="-122"/>
                <a:cs typeface="Calibri" pitchFamily="34" charset="-120"/>
              </a:rPr>
              <a:t>Programs thrive where leaders prioritize mentoring and teacher success is a team responsibility, not one mentor's load (New Teacher Center, 2023).</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87494BFE-B92E-8085-13D3-C2A80D8A85D2}"/>
              </a:ext>
            </a:extLst>
          </p:cNvPr>
          <p:cNvSpPr>
            <a:spLocks noGrp="1"/>
          </p:cNvSpPr>
          <p:nvPr>
            <p:ph type="sldNum" sz="quarter" idx="5"/>
          </p:nvPr>
        </p:nvSpPr>
        <p:spPr/>
        <p:txBody>
          <a:bodyPr/>
          <a:lstStyle/>
          <a:p>
            <a:fld id="{5ED5B1B5-FE79-194A-B044-878094A079E9}" type="slidenum">
              <a:rPr lang="en-US" smtClean="0"/>
              <a:t>8</a:t>
            </a:fld>
            <a:endParaRPr lang="en-US" dirty="0"/>
          </a:p>
        </p:txBody>
      </p:sp>
    </p:spTree>
    <p:extLst>
      <p:ext uri="{BB962C8B-B14F-4D97-AF65-F5344CB8AC3E}">
        <p14:creationId xmlns:p14="http://schemas.microsoft.com/office/powerpoint/2010/main" val="366337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3776-FDEF-391B-5CD9-9616313C1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5C7FFC-AC7F-B656-BB70-CDD881556B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5092BC3-7250-054C-DE86-BCC188C864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44E97B-43E7-5474-C74F-41FF29FE5ADE}"/>
              </a:ext>
            </a:extLst>
          </p:cNvPr>
          <p:cNvSpPr>
            <a:spLocks noGrp="1"/>
          </p:cNvSpPr>
          <p:nvPr>
            <p:ph type="sldNum" sz="quarter" idx="5"/>
          </p:nvPr>
        </p:nvSpPr>
        <p:spPr/>
        <p:txBody>
          <a:bodyPr/>
          <a:lstStyle/>
          <a:p>
            <a:fld id="{5ED5B1B5-FE79-194A-B044-878094A079E9}" type="slidenum">
              <a:rPr lang="en-US" smtClean="0"/>
              <a:t>9</a:t>
            </a:fld>
            <a:endParaRPr lang="en-US" dirty="0"/>
          </a:p>
        </p:txBody>
      </p:sp>
    </p:spTree>
    <p:extLst>
      <p:ext uri="{BB962C8B-B14F-4D97-AF65-F5344CB8AC3E}">
        <p14:creationId xmlns:p14="http://schemas.microsoft.com/office/powerpoint/2010/main" val="652907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8F164-681B-41F2-648F-ED2F13AA5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36399-8790-E72E-2280-233A92D0F34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CE1E646-08AF-7CAA-74E3-098B460124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accent6"/>
                </a:solidFill>
              </a:rPr>
              <a:t>Map the Statewide Landscape | </a:t>
            </a:r>
            <a:r>
              <a:rPr lang="en-US" sz="1200" dirty="0">
                <a:solidFill>
                  <a:srgbClr val="2B3641"/>
                </a:solidFill>
                <a:latin typeface="Calibri" pitchFamily="34" charset="0"/>
                <a:ea typeface="Calibri" pitchFamily="34" charset="-122"/>
                <a:cs typeface="Calibri" pitchFamily="34" charset="-120"/>
              </a:rPr>
              <a:t>Inventory mentor roles across pre-service, induction, ATR, and apprenticeship — documenting definitions, selection, compensation, and training.</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accent6"/>
                </a:solidFill>
              </a:rPr>
              <a:t>Center Practitioner Voice | </a:t>
            </a:r>
            <a:r>
              <a:rPr lang="en-US" sz="1200" dirty="0">
                <a:solidFill>
                  <a:srgbClr val="2B3641"/>
                </a:solidFill>
                <a:latin typeface="Calibri" pitchFamily="34" charset="0"/>
                <a:ea typeface="Calibri" pitchFamily="34" charset="-122"/>
                <a:cs typeface="Calibri" pitchFamily="34" charset="-120"/>
              </a:rPr>
              <a:t>Bring beginning teachers, mentors, cooperating teachers, and coordinators into the design through surveys, focus groups, and interviews.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Braid Federal Flexibility | </a:t>
            </a:r>
            <a:r>
              <a:rPr lang="en-US" sz="1200" dirty="0">
                <a:solidFill>
                  <a:srgbClr val="2B3641"/>
                </a:solidFill>
                <a:latin typeface="Calibri" pitchFamily="34" charset="0"/>
                <a:ea typeface="Calibri" pitchFamily="34" charset="-122"/>
                <a:cs typeface="Calibri" pitchFamily="34" charset="-120"/>
              </a:rPr>
              <a:t>Leverage capacity-building resources to work across program silos toward shared workforce outcomes rather than one-off requirements.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Design Role-Differentiated Structures | </a:t>
            </a:r>
            <a:r>
              <a:rPr lang="en-US" sz="1200" dirty="0">
                <a:solidFill>
                  <a:srgbClr val="2B3641"/>
                </a:solidFill>
                <a:latin typeface="Calibri" pitchFamily="34" charset="0"/>
                <a:ea typeface="Calibri" pitchFamily="34" charset="-122"/>
                <a:cs typeface="Calibri" pitchFamily="34" charset="-120"/>
              </a:rPr>
              <a:t>Build clear, role-specific frameworks that anticipate apprenticeship supervision without assuming it is already in place.</a:t>
            </a:r>
            <a:endParaRPr lang="en-US" sz="1200" dirty="0"/>
          </a:p>
        </p:txBody>
      </p:sp>
      <p:sp>
        <p:nvSpPr>
          <p:cNvPr id="4" name="Slide Number Placeholder 3">
            <a:extLst>
              <a:ext uri="{FF2B5EF4-FFF2-40B4-BE49-F238E27FC236}">
                <a16:creationId xmlns:a16="http://schemas.microsoft.com/office/drawing/2014/main" id="{7CAF2BD0-10C5-DCA5-2902-93E31D89A9BE}"/>
              </a:ext>
            </a:extLst>
          </p:cNvPr>
          <p:cNvSpPr>
            <a:spLocks noGrp="1"/>
          </p:cNvSpPr>
          <p:nvPr>
            <p:ph type="sldNum" sz="quarter" idx="5"/>
          </p:nvPr>
        </p:nvSpPr>
        <p:spPr/>
        <p:txBody>
          <a:bodyPr/>
          <a:lstStyle/>
          <a:p>
            <a:fld id="{5ED5B1B5-FE79-194A-B044-878094A079E9}" type="slidenum">
              <a:rPr lang="en-US" smtClean="0"/>
              <a:t>10</a:t>
            </a:fld>
            <a:endParaRPr lang="en-US" dirty="0"/>
          </a:p>
        </p:txBody>
      </p:sp>
    </p:spTree>
    <p:extLst>
      <p:ext uri="{BB962C8B-B14F-4D97-AF65-F5344CB8AC3E}">
        <p14:creationId xmlns:p14="http://schemas.microsoft.com/office/powerpoint/2010/main" val="2006005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BCD27-C945-AD04-3266-C7F2B1DD1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6994F-3791-E4E6-187B-AE748CE3498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573A2B5-57A6-DD11-10F8-5F91AF9940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3672C3-4DD7-7E0F-0062-B6D0858A373C}"/>
              </a:ext>
            </a:extLst>
          </p:cNvPr>
          <p:cNvSpPr>
            <a:spLocks noGrp="1"/>
          </p:cNvSpPr>
          <p:nvPr>
            <p:ph type="sldNum" sz="quarter" idx="5"/>
          </p:nvPr>
        </p:nvSpPr>
        <p:spPr/>
        <p:txBody>
          <a:bodyPr/>
          <a:lstStyle/>
          <a:p>
            <a:fld id="{5ED5B1B5-FE79-194A-B044-878094A079E9}" type="slidenum">
              <a:rPr lang="en-US" smtClean="0"/>
              <a:t>11</a:t>
            </a:fld>
            <a:endParaRPr lang="en-US" dirty="0"/>
          </a:p>
        </p:txBody>
      </p:sp>
    </p:spTree>
    <p:extLst>
      <p:ext uri="{BB962C8B-B14F-4D97-AF65-F5344CB8AC3E}">
        <p14:creationId xmlns:p14="http://schemas.microsoft.com/office/powerpoint/2010/main" val="2303021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1" y="-6576"/>
            <a:ext cx="589164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rcRect t="3883" b="172"/>
          <a:stretch/>
        </p:blipFill>
        <p:spPr>
          <a:xfrm rot="10800000">
            <a:off x="1754155" y="0"/>
            <a:ext cx="4137494"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dirty="0"/>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891639" y="0"/>
            <a:ext cx="3959941" cy="6858000"/>
          </a:xfrm>
          <a:prstGeom prst="rect">
            <a:avLst/>
          </a:prstGeom>
        </p:spPr>
      </p:pic>
      <p:pic>
        <p:nvPicPr>
          <p:cNvPr id="4" name="Picture 3">
            <a:extLst>
              <a:ext uri="{FF2B5EF4-FFF2-40B4-BE49-F238E27FC236}">
                <a16:creationId xmlns:a16="http://schemas.microsoft.com/office/drawing/2014/main" id="{9534201B-96DE-A19D-8097-39A082507A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44453FA7-3CC6-F0CE-D6DB-44F5E23F911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DA66151C-2708-260D-0431-1438F5D79F54}"/>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dirty="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dirty="0">
                <a:solidFill>
                  <a:schemeClr val="bg1"/>
                </a:solidFill>
                <a:latin typeface="Calibri" panose="020F0502020204030204" pitchFamily="34" charset="0"/>
                <a:cs typeface="Calibri" panose="020F0502020204030204" pitchFamily="34" charset="0"/>
              </a:rPr>
              <a:t> </a:t>
            </a:r>
            <a:br>
              <a:rPr lang="en-US" sz="1100" b="0" i="0" spc="0" baseline="0" dirty="0">
                <a:solidFill>
                  <a:schemeClr val="bg1"/>
                </a:solidFill>
                <a:latin typeface="Calibri" panose="020F0502020204030204" pitchFamily="34" charset="0"/>
                <a:cs typeface="Calibri" panose="020F0502020204030204" pitchFamily="34" charset="0"/>
              </a:rPr>
            </a:br>
            <a:r>
              <a:rPr sz="1100" b="0" i="0" spc="0" baseline="0" dirty="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41549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13DF33A-E0E5-4A4B-6516-59651DBF636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3CF99974-FCC6-FAD3-E9FF-6FB06840185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6F9CDF4-93C4-044B-B7D8-D4BAA8C6768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1930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30DB91E-1D0F-2381-F4B7-1750EAB078DA}"/>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568AC8E7-3ABF-7A6A-95AA-0BA15648EB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05AF40D-CE27-5AAE-0556-910B91E7B88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82545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97D84A3-275B-8A5D-B2BB-01234F401E57}"/>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E9ADB8F2-1A6B-48DA-B861-A3F20BB0169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A09B7A1-B5A7-A3CD-3F80-2E3DAA2262E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44310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C8D5C551-8F03-DCFC-A8DA-13BC634D33EF}"/>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1004B7D6-EE0A-4625-4EF4-FAD016FF8CE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AF6BA3-B4AD-6683-ABCA-C8E5A9261CE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926529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3265CFA8-C360-15A4-BE11-FFA4704E087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2C9F2BAF-582A-1407-538C-5A4FC9BFF70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2EBE9-8179-1280-E4DF-5D0392A9772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771801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BDC0C0D-527B-2790-24BB-F77FE093F36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C60F3D66-D1E5-582A-A97D-46925B755AC1}"/>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2120C15-01AF-D244-36EF-138B5EFABCE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7525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EE466ADC-75BB-23DB-D6FB-8DC9B2EA59A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BA875125-11DC-C62F-D79C-902F470DF98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19E09EC-7F28-AEF5-DC05-40FC781EEB4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23686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CC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dirty="0"/>
              <a:t>Agenda</a:t>
            </a:r>
            <a:endParaRPr dirty="0"/>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2" name="Holder 4">
            <a:extLst>
              <a:ext uri="{FF2B5EF4-FFF2-40B4-BE49-F238E27FC236}">
                <a16:creationId xmlns:a16="http://schemas.microsoft.com/office/drawing/2014/main" id="{EDB8F303-DDA3-C05C-AD4F-D201C717E0C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DEFCB65A-07F9-2AA3-9C05-6FE4AFFE4AE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5FE7E27-F7E2-8707-3376-AB5CCEF1B80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6651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CN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dirty="0"/>
              <a:t>Agenda</a:t>
            </a:r>
            <a:endParaRPr dirty="0"/>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10" name="Holder 4">
            <a:extLst>
              <a:ext uri="{FF2B5EF4-FFF2-40B4-BE49-F238E27FC236}">
                <a16:creationId xmlns:a16="http://schemas.microsoft.com/office/drawing/2014/main" id="{D671E6A1-F879-2ED8-C8D2-2E6084332B9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1" name="Straight Connector 10">
            <a:extLst>
              <a:ext uri="{FF2B5EF4-FFF2-40B4-BE49-F238E27FC236}">
                <a16:creationId xmlns:a16="http://schemas.microsoft.com/office/drawing/2014/main" id="{1A7C70B8-71CA-7DC5-0480-6408DB0E396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C95F3E7-4838-E7C0-64F8-1F8227D9DA4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554229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1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older 4">
            <a:extLst>
              <a:ext uri="{FF2B5EF4-FFF2-40B4-BE49-F238E27FC236}">
                <a16:creationId xmlns:a16="http://schemas.microsoft.com/office/drawing/2014/main" id="{7E3818F8-8BB9-05E4-1219-D14C25C379C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1" name="Straight Connector 10">
            <a:extLst>
              <a:ext uri="{FF2B5EF4-FFF2-40B4-BE49-F238E27FC236}">
                <a16:creationId xmlns:a16="http://schemas.microsoft.com/office/drawing/2014/main" id="{2A5FC573-7E75-BE57-D87F-0121F741B68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C8C8AC3-6480-DCCD-4EC4-31D6FE3DFC2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7629CC-BBF2-5C08-9DBE-4D78479332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a:xfrm>
            <a:off x="0" y="0"/>
            <a:ext cx="5178183"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974259" y="0"/>
            <a:ext cx="265550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dirty="0"/>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dirty="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dirty="0">
                <a:solidFill>
                  <a:schemeClr val="bg1"/>
                </a:solidFill>
                <a:latin typeface="Calibri" panose="020F0502020204030204" pitchFamily="34" charset="0"/>
                <a:cs typeface="Calibri" panose="020F0502020204030204" pitchFamily="34" charset="0"/>
              </a:rPr>
              <a:t> </a:t>
            </a:r>
            <a:br>
              <a:rPr lang="en-US" sz="1100" b="0" i="0" spc="0" baseline="0" dirty="0">
                <a:solidFill>
                  <a:schemeClr val="bg1"/>
                </a:solidFill>
                <a:latin typeface="Calibri" panose="020F0502020204030204" pitchFamily="34" charset="0"/>
                <a:cs typeface="Calibri" panose="020F0502020204030204" pitchFamily="34" charset="0"/>
              </a:rPr>
            </a:br>
            <a:r>
              <a:rPr sz="1100" b="0" i="0" spc="0" baseline="0" dirty="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1430031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One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older 4">
            <a:extLst>
              <a:ext uri="{FF2B5EF4-FFF2-40B4-BE49-F238E27FC236}">
                <a16:creationId xmlns:a16="http://schemas.microsoft.com/office/drawing/2014/main" id="{CFCBA271-3881-C861-0F92-ABDA41DDBA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4" name="Straight Connector 3">
            <a:extLst>
              <a:ext uri="{FF2B5EF4-FFF2-40B4-BE49-F238E27FC236}">
                <a16:creationId xmlns:a16="http://schemas.microsoft.com/office/drawing/2014/main" id="{2FFC53B4-82C2-CCC2-2AAE-3452C78FF224}"/>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EDCC7A9-9AAF-3804-9B17-0A28742504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181315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CC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dirty="0"/>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dirty="0"/>
          </a:p>
        </p:txBody>
      </p:sp>
      <p:sp>
        <p:nvSpPr>
          <p:cNvPr id="5" name="Holder 4">
            <a:extLst>
              <a:ext uri="{FF2B5EF4-FFF2-40B4-BE49-F238E27FC236}">
                <a16:creationId xmlns:a16="http://schemas.microsoft.com/office/drawing/2014/main" id="{BF5F2F82-302A-678F-475F-0CA28FA13DB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DBB3DDAE-A527-47DF-EC0A-094072014AAB}"/>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68F2B17-6908-3174-897A-EC5D940FF1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841608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CN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dirty="0"/>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dirty="0"/>
          </a:p>
        </p:txBody>
      </p:sp>
      <p:sp>
        <p:nvSpPr>
          <p:cNvPr id="3" name="Holder 4">
            <a:extLst>
              <a:ext uri="{FF2B5EF4-FFF2-40B4-BE49-F238E27FC236}">
                <a16:creationId xmlns:a16="http://schemas.microsoft.com/office/drawing/2014/main" id="{EF66B74F-FEC2-72A3-A408-000CE947E62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5C141DF0-D928-C6C3-89B7-DC3DDEB282D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142054B-4044-1242-7EDF-11AC3E27F26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100244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Two-Column ">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older 4">
            <a:extLst>
              <a:ext uri="{FF2B5EF4-FFF2-40B4-BE49-F238E27FC236}">
                <a16:creationId xmlns:a16="http://schemas.microsoft.com/office/drawing/2014/main" id="{9CF2447B-A3AE-7552-D5F9-6347F8859F3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E7B9E0C3-E1DB-49BD-8113-839AD79A4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B258D68-A89E-7BD0-9D72-2143C4F50B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770104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Two-Column 1">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older 4">
            <a:extLst>
              <a:ext uri="{FF2B5EF4-FFF2-40B4-BE49-F238E27FC236}">
                <a16:creationId xmlns:a16="http://schemas.microsoft.com/office/drawing/2014/main" id="{44E09417-27F2-9243-787F-D8F09D5DB7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6CC227C1-120C-FC35-EBC7-FE41DA42FF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3CDCA81-C0A6-F462-D16A-3818585567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1654664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Headers Two-Column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CB6C05-8943-B25E-ACC5-329E5B72CB75}"/>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older 4">
            <a:extLst>
              <a:ext uri="{FF2B5EF4-FFF2-40B4-BE49-F238E27FC236}">
                <a16:creationId xmlns:a16="http://schemas.microsoft.com/office/drawing/2014/main" id="{31B4CA6E-FE2D-2874-5045-F8985E56CE5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3D545920-635D-578D-B70A-0F6B850DA8B0}"/>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4D07DC85-FD56-A603-FB70-E1ADC0060B48}"/>
              </a:ext>
            </a:extLst>
          </p:cNvPr>
          <p:cNvSpPr>
            <a:spLocks noGrp="1"/>
          </p:cNvSpPr>
          <p:nvPr>
            <p:ph type="body" sz="quarter" idx="10" hasCustomPrompt="1"/>
          </p:nvPr>
        </p:nvSpPr>
        <p:spPr>
          <a:xfrm>
            <a:off x="480153" y="1447800"/>
            <a:ext cx="5120640" cy="914402"/>
          </a:xfrm>
        </p:spPr>
        <p:txBody>
          <a:bodyPr>
            <a:noAutofit/>
          </a:bodyPr>
          <a:lstStyle>
            <a:lvl1pPr>
              <a:buNone/>
              <a:defRPr/>
            </a:lvl1pPr>
          </a:lstStyle>
          <a:p>
            <a:pPr>
              <a:lnSpc>
                <a:spcPts val="2400"/>
              </a:lnSpc>
            </a:pPr>
            <a:r>
              <a:rPr lang="en-US" dirty="0"/>
              <a:t>Heading</a:t>
            </a:r>
          </a:p>
        </p:txBody>
      </p:sp>
      <p:sp>
        <p:nvSpPr>
          <p:cNvPr id="12" name="Content Placeholder 4">
            <a:extLst>
              <a:ext uri="{FF2B5EF4-FFF2-40B4-BE49-F238E27FC236}">
                <a16:creationId xmlns:a16="http://schemas.microsoft.com/office/drawing/2014/main" id="{328A531F-683C-45A8-3112-FFC4DACB4D05}"/>
              </a:ext>
            </a:extLst>
          </p:cNvPr>
          <p:cNvSpPr>
            <a:spLocks noGrp="1"/>
          </p:cNvSpPr>
          <p:nvPr>
            <p:ph sz="quarter" idx="14" hasCustomPrompt="1"/>
          </p:nvPr>
        </p:nvSpPr>
        <p:spPr>
          <a:xfrm>
            <a:off x="480152" y="2496669"/>
            <a:ext cx="5120640" cy="3657600"/>
          </a:xfrm>
        </p:spPr>
        <p:txBody>
          <a:bodyPr>
            <a:normAutofit/>
          </a:bodyPr>
          <a:lstStyle>
            <a:lvl1pPr>
              <a:defRPr sz="2000"/>
            </a:lvl1pPr>
          </a:lstStyle>
          <a:p>
            <a:r>
              <a:rPr lang="en-US" dirty="0"/>
              <a:t>Bullet 1</a:t>
            </a:r>
          </a:p>
          <a:p>
            <a:r>
              <a:rPr lang="en-US" dirty="0"/>
              <a:t>Bullet 2</a:t>
            </a:r>
          </a:p>
          <a:p>
            <a:r>
              <a:rPr lang="en-US" dirty="0"/>
              <a:t>Bullet 3</a:t>
            </a:r>
          </a:p>
        </p:txBody>
      </p:sp>
      <p:sp>
        <p:nvSpPr>
          <p:cNvPr id="13" name="Text Placeholder 10">
            <a:extLst>
              <a:ext uri="{FF2B5EF4-FFF2-40B4-BE49-F238E27FC236}">
                <a16:creationId xmlns:a16="http://schemas.microsoft.com/office/drawing/2014/main" id="{0AB7150E-A178-B751-48D2-1C29E4917797}"/>
              </a:ext>
            </a:extLst>
          </p:cNvPr>
          <p:cNvSpPr>
            <a:spLocks noGrp="1"/>
          </p:cNvSpPr>
          <p:nvPr>
            <p:ph type="body" sz="quarter" idx="15" hasCustomPrompt="1"/>
          </p:nvPr>
        </p:nvSpPr>
        <p:spPr>
          <a:xfrm>
            <a:off x="6591935" y="1447799"/>
            <a:ext cx="5120640" cy="914400"/>
          </a:xfrm>
        </p:spPr>
        <p:txBody>
          <a:bodyPr>
            <a:noAutofit/>
          </a:bodyPr>
          <a:lstStyle>
            <a:lvl1pPr>
              <a:buNone/>
              <a:defRPr/>
            </a:lvl1pPr>
          </a:lstStyle>
          <a:p>
            <a:pPr>
              <a:lnSpc>
                <a:spcPts val="2400"/>
              </a:lnSpc>
            </a:pPr>
            <a:r>
              <a:rPr lang="en-US" dirty="0"/>
              <a:t>Heading</a:t>
            </a:r>
          </a:p>
        </p:txBody>
      </p:sp>
      <p:sp>
        <p:nvSpPr>
          <p:cNvPr id="16" name="Content Placeholder 11">
            <a:extLst>
              <a:ext uri="{FF2B5EF4-FFF2-40B4-BE49-F238E27FC236}">
                <a16:creationId xmlns:a16="http://schemas.microsoft.com/office/drawing/2014/main" id="{A3C3BD41-6D1A-5774-6180-88B0B3573ACC}"/>
              </a:ext>
            </a:extLst>
          </p:cNvPr>
          <p:cNvSpPr>
            <a:spLocks noGrp="1"/>
          </p:cNvSpPr>
          <p:nvPr>
            <p:ph sz="quarter" idx="16" hasCustomPrompt="1"/>
          </p:nvPr>
        </p:nvSpPr>
        <p:spPr>
          <a:xfrm>
            <a:off x="6591935" y="2496668"/>
            <a:ext cx="5120640" cy="3657600"/>
          </a:xfrm>
        </p:spPr>
        <p:txBody>
          <a:bodyPr>
            <a:noAutofit/>
          </a:bodyPr>
          <a:lstStyle>
            <a:lvl1pPr>
              <a:defRPr sz="2000"/>
            </a:lvl1pPr>
          </a:lstStyle>
          <a:p>
            <a:r>
              <a:rPr lang="en-US" dirty="0"/>
              <a:t>Bullet 1</a:t>
            </a:r>
          </a:p>
          <a:p>
            <a:r>
              <a:rPr lang="en-US" dirty="0"/>
              <a:t>Bullet 2</a:t>
            </a:r>
          </a:p>
          <a:p>
            <a:r>
              <a:rPr lang="en-US" dirty="0"/>
              <a:t>Bullet 3</a:t>
            </a:r>
          </a:p>
        </p:txBody>
      </p:sp>
      <p:sp>
        <p:nvSpPr>
          <p:cNvPr id="19" name="Title 1">
            <a:extLst>
              <a:ext uri="{FF2B5EF4-FFF2-40B4-BE49-F238E27FC236}">
                <a16:creationId xmlns:a16="http://schemas.microsoft.com/office/drawing/2014/main" id="{94A3603D-76C1-30C7-5F01-164D55D82ECD}"/>
              </a:ext>
            </a:extLst>
          </p:cNvPr>
          <p:cNvSpPr>
            <a:spLocks noGrp="1"/>
          </p:cNvSpPr>
          <p:nvPr>
            <p:ph type="title"/>
          </p:nvPr>
        </p:nvSpPr>
        <p:spPr>
          <a:xfrm>
            <a:off x="480153" y="228600"/>
            <a:ext cx="11232422" cy="914402"/>
          </a:xfrm>
        </p:spPr>
        <p:txBody>
          <a:bodyPr/>
          <a:lstStyle/>
          <a:p>
            <a:r>
              <a:rPr lang="en-US" dirty="0"/>
              <a:t>Title Goes Here</a:t>
            </a:r>
          </a:p>
        </p:txBody>
      </p:sp>
      <p:pic>
        <p:nvPicPr>
          <p:cNvPr id="3" name="Picture 2">
            <a:extLst>
              <a:ext uri="{FF2B5EF4-FFF2-40B4-BE49-F238E27FC236}">
                <a16:creationId xmlns:a16="http://schemas.microsoft.com/office/drawing/2014/main" id="{F63A4EE3-5A8F-E40D-41F5-DC46673ADD3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95363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Headers Two-Column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1"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EE6DC1D7-D48C-D241-0C53-BAA278863AF5}"/>
              </a:ext>
            </a:extLst>
          </p:cNvPr>
          <p:cNvSpPr>
            <a:spLocks noGrp="1"/>
          </p:cNvSpPr>
          <p:nvPr>
            <p:ph type="body" sz="quarter" idx="15"/>
          </p:nvPr>
        </p:nvSpPr>
        <p:spPr>
          <a:xfrm>
            <a:off x="6242998"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5" name="Content Placeholder 11">
            <a:extLst>
              <a:ext uri="{FF2B5EF4-FFF2-40B4-BE49-F238E27FC236}">
                <a16:creationId xmlns:a16="http://schemas.microsoft.com/office/drawing/2014/main" id="{1220D98F-B5F5-EC22-432A-997D8234EE98}"/>
              </a:ext>
            </a:extLst>
          </p:cNvPr>
          <p:cNvSpPr>
            <a:spLocks noGrp="1"/>
          </p:cNvSpPr>
          <p:nvPr>
            <p:ph sz="quarter" idx="16"/>
          </p:nvPr>
        </p:nvSpPr>
        <p:spPr>
          <a:xfrm>
            <a:off x="6242272"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older 2">
            <a:extLst>
              <a:ext uri="{FF2B5EF4-FFF2-40B4-BE49-F238E27FC236}">
                <a16:creationId xmlns:a16="http://schemas.microsoft.com/office/drawing/2014/main" id="{7ED4E9CD-45C2-E7FC-DA6B-386E3B23DAE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18" name="Rectangle 17">
            <a:extLst>
              <a:ext uri="{FF2B5EF4-FFF2-40B4-BE49-F238E27FC236}">
                <a16:creationId xmlns:a16="http://schemas.microsoft.com/office/drawing/2014/main" id="{CE97E9DC-C6B3-0F43-8320-E072C475A51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older 4">
            <a:extLst>
              <a:ext uri="{FF2B5EF4-FFF2-40B4-BE49-F238E27FC236}">
                <a16:creationId xmlns:a16="http://schemas.microsoft.com/office/drawing/2014/main" id="{516DC874-EB25-94F5-E923-519A3714814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7" name="Straight Connector 6">
            <a:extLst>
              <a:ext uri="{FF2B5EF4-FFF2-40B4-BE49-F238E27FC236}">
                <a16:creationId xmlns:a16="http://schemas.microsoft.com/office/drawing/2014/main" id="{32EF8333-6D9C-B492-F989-D88D73902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6B0256B-93C0-70AB-59A5-5A717B6E910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086113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2" name="Holder 4">
            <a:extLst>
              <a:ext uri="{FF2B5EF4-FFF2-40B4-BE49-F238E27FC236}">
                <a16:creationId xmlns:a16="http://schemas.microsoft.com/office/drawing/2014/main" id="{46E7A170-BA3D-8018-C621-53461572D21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8970301B-8C19-E40E-7D8F-1C3A517FE1F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EE3ACB4-E0EA-CC40-25AD-7285E633CD1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9876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3" name="Holder 4">
            <a:extLst>
              <a:ext uri="{FF2B5EF4-FFF2-40B4-BE49-F238E27FC236}">
                <a16:creationId xmlns:a16="http://schemas.microsoft.com/office/drawing/2014/main" id="{4328C36F-6E9D-B7EC-3F97-77F75B8F054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E00FF03B-B6AB-0189-AAB8-A7BFA36D39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ED9D978-2C1A-9F14-FE49-D596000A86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693369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18" name="Content Placeholder 11">
            <a:extLst>
              <a:ext uri="{FF2B5EF4-FFF2-40B4-BE49-F238E27FC236}">
                <a16:creationId xmlns:a16="http://schemas.microsoft.com/office/drawing/2014/main" id="{17E8025B-A200-8D4F-97AB-F35278E9B1A6}"/>
              </a:ext>
            </a:extLst>
          </p:cNvPr>
          <p:cNvSpPr>
            <a:spLocks noGrp="1"/>
          </p:cNvSpPr>
          <p:nvPr>
            <p:ph sz="quarter" idx="14"/>
          </p:nvPr>
        </p:nvSpPr>
        <p:spPr>
          <a:xfrm>
            <a:off x="479425"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D4E5BC2A-5850-CB9F-E4DA-45C43B23C08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Holder 2">
            <a:extLst>
              <a:ext uri="{FF2B5EF4-FFF2-40B4-BE49-F238E27FC236}">
                <a16:creationId xmlns:a16="http://schemas.microsoft.com/office/drawing/2014/main" id="{DCF86A4F-19B2-119A-E78C-5A4882C143E3}"/>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15" name="Content Placeholder 11">
            <a:extLst>
              <a:ext uri="{FF2B5EF4-FFF2-40B4-BE49-F238E27FC236}">
                <a16:creationId xmlns:a16="http://schemas.microsoft.com/office/drawing/2014/main" id="{8328926C-F42B-29A9-9D3D-E210E161BCA5}"/>
              </a:ext>
            </a:extLst>
          </p:cNvPr>
          <p:cNvSpPr>
            <a:spLocks noGrp="1"/>
          </p:cNvSpPr>
          <p:nvPr>
            <p:ph sz="quarter" idx="15"/>
          </p:nvPr>
        </p:nvSpPr>
        <p:spPr>
          <a:xfrm>
            <a:off x="6244121"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4087A062-3F3A-C845-775F-AB3BB17E2E23}"/>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2ED0D9F2-BDCD-AD6E-7775-D2029458ABA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162DD00-FF12-384E-4DAD-CAAFFBB364F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568741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9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0" y="-2"/>
            <a:ext cx="5257801" cy="685800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334125" y="-4529"/>
            <a:ext cx="3069849"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dirty="0"/>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13B97B92-D2E6-DCB4-F464-59EC8B8972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26CBC27E-226F-0EC2-0F83-07D597ACAFEB}"/>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C718BA73-7764-EAF0-4C36-6F939C87BE9C}"/>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dirty="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dirty="0">
                <a:solidFill>
                  <a:schemeClr val="bg1"/>
                </a:solidFill>
                <a:latin typeface="Calibri" panose="020F0502020204030204" pitchFamily="34" charset="0"/>
                <a:cs typeface="Calibri" panose="020F0502020204030204" pitchFamily="34" charset="0"/>
              </a:rPr>
              <a:t> </a:t>
            </a:r>
            <a:br>
              <a:rPr lang="en-US" sz="1100" b="0" i="0" spc="0" baseline="0" dirty="0">
                <a:solidFill>
                  <a:schemeClr val="bg1"/>
                </a:solidFill>
                <a:latin typeface="Calibri" panose="020F0502020204030204" pitchFamily="34" charset="0"/>
                <a:cs typeface="Calibri" panose="020F0502020204030204" pitchFamily="34" charset="0"/>
              </a:rPr>
            </a:br>
            <a:r>
              <a:rPr sz="1100" b="0" i="0" spc="0" baseline="0" dirty="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2080485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CBC0354-EE4A-B643-9B2D-B2558DAE8674}"/>
              </a:ext>
            </a:extLst>
          </p:cNvPr>
          <p:cNvSpPr>
            <a:spLocks noGrp="1"/>
          </p:cNvSpPr>
          <p:nvPr>
            <p:ph type="body" sz="quarter" idx="10"/>
          </p:nvPr>
        </p:nvSpPr>
        <p:spPr>
          <a:xfrm>
            <a:off x="4801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2" name="Content Placeholder 11">
            <a:extLst>
              <a:ext uri="{FF2B5EF4-FFF2-40B4-BE49-F238E27FC236}">
                <a16:creationId xmlns:a16="http://schemas.microsoft.com/office/drawing/2014/main" id="{299C45AF-E689-004F-ABBB-A93531768696}"/>
              </a:ext>
            </a:extLst>
          </p:cNvPr>
          <p:cNvSpPr>
            <a:spLocks noGrp="1"/>
          </p:cNvSpPr>
          <p:nvPr>
            <p:ph sz="quarter" idx="14"/>
          </p:nvPr>
        </p:nvSpPr>
        <p:spPr>
          <a:xfrm>
            <a:off x="4794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C28B5C1-8C95-8BB7-92C2-674FCE60F3A3}"/>
              </a:ext>
            </a:extLst>
          </p:cNvPr>
          <p:cNvSpPr>
            <a:spLocks noGrp="1"/>
          </p:cNvSpPr>
          <p:nvPr>
            <p:ph type="body" sz="quarter" idx="15"/>
          </p:nvPr>
        </p:nvSpPr>
        <p:spPr>
          <a:xfrm>
            <a:off x="62713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3" name="Content Placeholder 11">
            <a:extLst>
              <a:ext uri="{FF2B5EF4-FFF2-40B4-BE49-F238E27FC236}">
                <a16:creationId xmlns:a16="http://schemas.microsoft.com/office/drawing/2014/main" id="{83B4340A-37C8-F104-4D4B-2F8CE622437F}"/>
              </a:ext>
            </a:extLst>
          </p:cNvPr>
          <p:cNvSpPr>
            <a:spLocks noGrp="1"/>
          </p:cNvSpPr>
          <p:nvPr>
            <p:ph sz="quarter" idx="16"/>
          </p:nvPr>
        </p:nvSpPr>
        <p:spPr>
          <a:xfrm>
            <a:off x="62706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38A965B-A29E-2FFE-1345-E77C52B3DD78}"/>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Holder 2">
            <a:extLst>
              <a:ext uri="{FF2B5EF4-FFF2-40B4-BE49-F238E27FC236}">
                <a16:creationId xmlns:a16="http://schemas.microsoft.com/office/drawing/2014/main" id="{5A438A69-1C76-1868-7855-98FDA16D5673}"/>
              </a:ext>
            </a:extLst>
          </p:cNvPr>
          <p:cNvSpPr>
            <a:spLocks noGrp="1"/>
          </p:cNvSpPr>
          <p:nvPr>
            <p:ph type="title"/>
          </p:nvPr>
        </p:nvSpPr>
        <p:spPr>
          <a:xfrm>
            <a:off x="480152" y="228600"/>
            <a:ext cx="11406811"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5" name="Holder 4">
            <a:extLst>
              <a:ext uri="{FF2B5EF4-FFF2-40B4-BE49-F238E27FC236}">
                <a16:creationId xmlns:a16="http://schemas.microsoft.com/office/drawing/2014/main" id="{74391835-2A79-1AE7-4BA1-171A8F315C0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8" name="Straight Connector 7">
            <a:extLst>
              <a:ext uri="{FF2B5EF4-FFF2-40B4-BE49-F238E27FC236}">
                <a16:creationId xmlns:a16="http://schemas.microsoft.com/office/drawing/2014/main" id="{02CF44A8-27E5-2FA2-1437-10CEF45DB9E7}"/>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E9C418B-F643-3E69-4D00-993709335A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04722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74949"/>
            <a:ext cx="5764806"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dirty="0"/>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B00469D-8209-99FE-33EA-D1498D5B3CA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952326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24384"/>
            <a:ext cx="6845016" cy="6673273"/>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dirty="0"/>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53B16F6-3568-1CD5-C6BD-1919A74E1D4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575489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4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156"/>
          <a:stretch>
            <a:fillRect/>
          </a:stretch>
        </p:blipFill>
        <p:spPr>
          <a:xfrm flipH="1">
            <a:off x="0" y="153602"/>
            <a:ext cx="5992622"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dirty="0"/>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F13A7F-ED0E-C245-1161-B44C5EFDEC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93019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203992"/>
            <a:ext cx="6866310" cy="649224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dirty="0"/>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260F454-53C6-4739-B202-CE53F7EC556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6361468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5854535" y="-1052"/>
            <a:ext cx="6337341"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dirty="0"/>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E31721A-89FE-8DD0-1487-0A244D8334A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88615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808"/>
          <a:stretch>
            <a:fillRect/>
          </a:stretch>
        </p:blipFill>
        <p:spPr bwMode="auto">
          <a:xfrm>
            <a:off x="5672782" y="0"/>
            <a:ext cx="6535842" cy="6313102"/>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dirty="0"/>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ontent Placeholder 11">
            <a:extLst>
              <a:ext uri="{FF2B5EF4-FFF2-40B4-BE49-F238E27FC236}">
                <a16:creationId xmlns:a16="http://schemas.microsoft.com/office/drawing/2014/main" id="{23C20761-0D9C-A0F6-B2D4-AE7057F94A1D}"/>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Holder 2">
            <a:extLst>
              <a:ext uri="{FF2B5EF4-FFF2-40B4-BE49-F238E27FC236}">
                <a16:creationId xmlns:a16="http://schemas.microsoft.com/office/drawing/2014/main" id="{971C1F9A-EE77-C1F3-FC57-C0AD0F10417A}"/>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pic>
        <p:nvPicPr>
          <p:cNvPr id="6" name="Picture 5">
            <a:extLst>
              <a:ext uri="{FF2B5EF4-FFF2-40B4-BE49-F238E27FC236}">
                <a16:creationId xmlns:a16="http://schemas.microsoft.com/office/drawing/2014/main" id="{E0701D02-26E7-B6A4-E8D9-48EA7993007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44538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289"/>
          <a:stretch>
            <a:fillRect/>
          </a:stretch>
        </p:blipFill>
        <p:spPr bwMode="auto">
          <a:xfrm>
            <a:off x="6096001" y="272840"/>
            <a:ext cx="6096000" cy="585216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dirty="0"/>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DAEE0E2-E55D-6174-5B00-EF022DB5767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9469857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flipH="1">
            <a:off x="6517181" y="259295"/>
            <a:ext cx="5679063" cy="594360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dirty="0"/>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0CC6F69-4812-0765-D763-69516F45AB47}"/>
              </a:ext>
            </a:extLst>
          </p:cNvPr>
          <p:cNvSpPr txBox="1"/>
          <p:nvPr userDrawn="1"/>
        </p:nvSpPr>
        <p:spPr>
          <a:xfrm>
            <a:off x="4638502" y="-1795549"/>
            <a:ext cx="184731" cy="369332"/>
          </a:xfrm>
          <a:prstGeom prst="rect">
            <a:avLst/>
          </a:prstGeom>
          <a:noFill/>
        </p:spPr>
        <p:txBody>
          <a:bodyPr wrap="none" rtlCol="0">
            <a:spAutoFit/>
          </a:bodyPr>
          <a:lstStyle/>
          <a:p>
            <a:endParaRPr lang="en-US" dirty="0"/>
          </a:p>
        </p:txBody>
      </p:sp>
      <p:sp>
        <p:nvSpPr>
          <p:cNvPr id="5" name="Content Placeholder 11">
            <a:extLst>
              <a:ext uri="{FF2B5EF4-FFF2-40B4-BE49-F238E27FC236}">
                <a16:creationId xmlns:a16="http://schemas.microsoft.com/office/drawing/2014/main" id="{CB1A5B5A-B5FC-1075-10BC-6C29AE3A6E9C}"/>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Holder 2">
            <a:extLst>
              <a:ext uri="{FF2B5EF4-FFF2-40B4-BE49-F238E27FC236}">
                <a16:creationId xmlns:a16="http://schemas.microsoft.com/office/drawing/2014/main" id="{1A99D5A4-5481-00D4-CE65-CD44665F1B15}"/>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dirty="0"/>
          </a:p>
        </p:txBody>
      </p:sp>
      <p:pic>
        <p:nvPicPr>
          <p:cNvPr id="8" name="Picture 7">
            <a:extLst>
              <a:ext uri="{FF2B5EF4-FFF2-40B4-BE49-F238E27FC236}">
                <a16:creationId xmlns:a16="http://schemas.microsoft.com/office/drawing/2014/main" id="{0441D5FB-1008-99D4-A29E-795BDA28392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415956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NCC Disclaimer Slide 1">
    <p:bg>
      <p:bgPr>
        <a:solidFill>
          <a:schemeClr val="tx1"/>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E1AFF7E0-7D45-F841-94B7-8630BFF94C60}"/>
              </a:ext>
            </a:extLst>
          </p:cNvPr>
          <p:cNvSpPr>
            <a:spLocks noGrp="1"/>
          </p:cNvSpPr>
          <p:nvPr>
            <p:ph type="body" sz="quarter" idx="10"/>
          </p:nvPr>
        </p:nvSpPr>
        <p:spPr>
          <a:xfrm>
            <a:off x="480152" y="0"/>
            <a:ext cx="6758848" cy="6858000"/>
          </a:xfrm>
          <a:prstGeom prst="rect">
            <a:avLst/>
          </a:prstGeom>
          <a:ln>
            <a:noFill/>
          </a:ln>
        </p:spPr>
        <p:txBody>
          <a:bodyPr lIns="0" tIns="0" rIns="0" bIns="0" anchor="ctr" anchorCtr="0">
            <a:noAutofit/>
          </a:bodyPr>
          <a:lstStyle>
            <a:lvl1pPr marL="0" indent="0">
              <a:lnSpc>
                <a:spcPts val="2500"/>
              </a:lnSpc>
              <a:spcAft>
                <a:spcPts val="1200"/>
              </a:spcAft>
              <a:buClr>
                <a:srgbClr val="59A44F"/>
              </a:buClr>
              <a:buSzPct val="100000"/>
              <a:buFont typeface=".PingFang SC Regular"/>
              <a:buNone/>
              <a:defRPr sz="1600" b="0" i="0">
                <a:solidFill>
                  <a:schemeClr val="bg1"/>
                </a:solidFill>
                <a:latin typeface="Calibri" panose="020F0502020204030204" pitchFamily="34" charset="0"/>
                <a:cs typeface="Calibri" panose="020F0502020204030204" pitchFamily="34" charset="0"/>
              </a:defRPr>
            </a:lvl1pPr>
            <a:lvl2pPr marL="7429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2pPr>
            <a:lvl3pPr marL="12001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3pPr>
            <a:lvl4pPr marL="16573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4pPr>
            <a:lvl5pPr marL="21145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5pPr>
          </a:lstStyle>
          <a:p>
            <a:pPr lvl="0"/>
            <a:endParaRPr lang="en-US" dirty="0"/>
          </a:p>
        </p:txBody>
      </p:sp>
      <p:pic>
        <p:nvPicPr>
          <p:cNvPr id="11" name="Picture 10" descr="A green and black arrow&#10;&#10;Description automatically generated">
            <a:extLst>
              <a:ext uri="{FF2B5EF4-FFF2-40B4-BE49-F238E27FC236}">
                <a16:creationId xmlns:a16="http://schemas.microsoft.com/office/drawing/2014/main" id="{9CB8964E-C8C7-AD6F-D702-FCD230E96ED9}"/>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6705600" y="0"/>
            <a:ext cx="3966130" cy="6868718"/>
          </a:xfrm>
          <a:prstGeom prst="rect">
            <a:avLst/>
          </a:prstGeom>
        </p:spPr>
      </p:pic>
      <p:sp>
        <p:nvSpPr>
          <p:cNvPr id="6" name="Holder 4">
            <a:extLst>
              <a:ext uri="{FF2B5EF4-FFF2-40B4-BE49-F238E27FC236}">
                <a16:creationId xmlns:a16="http://schemas.microsoft.com/office/drawing/2014/main" id="{BD28014A-F97A-E179-2A34-12544DD790D0}"/>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7" name="Straight Connector 6">
            <a:extLst>
              <a:ext uri="{FF2B5EF4-FFF2-40B4-BE49-F238E27FC236}">
                <a16:creationId xmlns:a16="http://schemas.microsoft.com/office/drawing/2014/main" id="{7827EE37-90DB-26C0-F2B5-323AD5EF5E05}"/>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3D817058-3CE6-089A-AF91-A31F4B08E04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796440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F1F96-FD09-0DBD-4CBA-E9F4688434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r="-28315"/>
          <a:stretch>
            <a:fillRect/>
          </a:stretch>
        </p:blipFill>
        <p:spPr>
          <a:xfrm>
            <a:off x="0" y="-1"/>
            <a:ext cx="7151077"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240988" y="-2"/>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dirty="0"/>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F3137BF4-AB74-F699-B3E8-9ED149614B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3EEE8C8-DE98-0A59-06BC-65441007A3F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Tree>
    <p:extLst>
      <p:ext uri="{BB962C8B-B14F-4D97-AF65-F5344CB8AC3E}">
        <p14:creationId xmlns:p14="http://schemas.microsoft.com/office/powerpoint/2010/main" val="8008083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944B7B2-FFA2-5148-A472-BF046BD89520}" type="slidenum">
              <a:rPr lang="en-US" smtClean="0"/>
              <a:pPr/>
              <a:t>‹#›</a:t>
            </a:fld>
            <a:endParaRPr lang="en-US" dirty="0"/>
          </a:p>
        </p:txBody>
      </p:sp>
    </p:spTree>
    <p:extLst>
      <p:ext uri="{BB962C8B-B14F-4D97-AF65-F5344CB8AC3E}">
        <p14:creationId xmlns:p14="http://schemas.microsoft.com/office/powerpoint/2010/main" val="3307397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5" y="0"/>
            <a:ext cx="517817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dirty="0"/>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dirty="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dirty="0">
                <a:solidFill>
                  <a:schemeClr val="bg1"/>
                </a:solidFill>
                <a:latin typeface="Calibri" panose="020F0502020204030204" pitchFamily="34" charset="0"/>
                <a:cs typeface="Calibri" panose="020F0502020204030204" pitchFamily="34" charset="0"/>
              </a:rPr>
              <a:t> </a:t>
            </a:r>
            <a:br>
              <a:rPr lang="en-US" sz="1100" b="0" i="0" spc="0" baseline="0" dirty="0">
                <a:solidFill>
                  <a:schemeClr val="bg1"/>
                </a:solidFill>
                <a:latin typeface="Calibri" panose="020F0502020204030204" pitchFamily="34" charset="0"/>
                <a:cs typeface="Calibri" panose="020F0502020204030204" pitchFamily="34" charset="0"/>
              </a:rPr>
            </a:br>
            <a:r>
              <a:rPr sz="1100" b="0" i="0" spc="0" baseline="0" dirty="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34122429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3B153-13AA-5573-F1F3-9750EF1E7CD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 y="0"/>
            <a:ext cx="5178182"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dirty="0"/>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dirty="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dirty="0">
                <a:solidFill>
                  <a:schemeClr val="bg1"/>
                </a:solidFill>
                <a:latin typeface="Calibri" panose="020F0502020204030204" pitchFamily="34" charset="0"/>
                <a:cs typeface="Calibri" panose="020F0502020204030204" pitchFamily="34" charset="0"/>
              </a:rPr>
              <a:t> </a:t>
            </a:r>
            <a:br>
              <a:rPr lang="en-US" sz="1100" b="0" i="0" spc="0" baseline="0" dirty="0">
                <a:solidFill>
                  <a:schemeClr val="bg1"/>
                </a:solidFill>
                <a:latin typeface="Calibri" panose="020F0502020204030204" pitchFamily="34" charset="0"/>
                <a:cs typeface="Calibri" panose="020F0502020204030204" pitchFamily="34" charset="0"/>
              </a:rPr>
            </a:br>
            <a:r>
              <a:rPr sz="1100" b="0" i="0" spc="0" baseline="0" dirty="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8781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Holder 4">
            <a:extLst>
              <a:ext uri="{FF2B5EF4-FFF2-40B4-BE49-F238E27FC236}">
                <a16:creationId xmlns:a16="http://schemas.microsoft.com/office/drawing/2014/main" id="{7BD8FEB6-FB7C-7D9C-44C2-5F6A08E4B34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14" name="Straight Connector 13">
            <a:extLst>
              <a:ext uri="{FF2B5EF4-FFF2-40B4-BE49-F238E27FC236}">
                <a16:creationId xmlns:a16="http://schemas.microsoft.com/office/drawing/2014/main" id="{FC50DDDD-0926-6A10-5143-DAF97F67BBC3}"/>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EDCEE93-C476-87F4-8361-7D35BA686DD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92978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5" name="Holder 4">
            <a:extLst>
              <a:ext uri="{FF2B5EF4-FFF2-40B4-BE49-F238E27FC236}">
                <a16:creationId xmlns:a16="http://schemas.microsoft.com/office/drawing/2014/main" id="{686C4DAA-C62E-BAE5-DD73-3F4BFF90BD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6" name="Straight Connector 5">
            <a:extLst>
              <a:ext uri="{FF2B5EF4-FFF2-40B4-BE49-F238E27FC236}">
                <a16:creationId xmlns:a16="http://schemas.microsoft.com/office/drawing/2014/main" id="{E22EEDBA-152A-910D-75EE-2D4A2E6B37D8}"/>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3F6B2B4-2B8B-1AC4-2B10-2A1E1B29EB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64826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4CD3E726-EC78-24F9-D53F-20F0B080C66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5" name="Straight Connector 4">
            <a:extLst>
              <a:ext uri="{FF2B5EF4-FFF2-40B4-BE49-F238E27FC236}">
                <a16:creationId xmlns:a16="http://schemas.microsoft.com/office/drawing/2014/main" id="{2465BBA4-293E-730F-DF0C-978A20F6F6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602E7F1-4499-F1BE-5997-3734CF1D03D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640709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15B4AA48-0573-FB4E-8DB7-A409A3FDF3D1}"/>
              </a:ext>
            </a:extLst>
          </p:cNvPr>
          <p:cNvSpPr>
            <a:spLocks noGrp="1"/>
          </p:cNvSpPr>
          <p:nvPr>
            <p:ph type="title"/>
          </p:nvPr>
        </p:nvSpPr>
        <p:spPr>
          <a:xfrm>
            <a:off x="480152" y="288925"/>
            <a:ext cx="11407048" cy="854075"/>
          </a:xfrm>
          <a:prstGeom prst="rect">
            <a:avLst/>
          </a:prstGeom>
        </p:spPr>
        <p:txBody>
          <a:bodyPr vert="horz" lIns="0" tIns="0" rIns="0" bIns="0" rtlCol="0" anchor="ctr">
            <a:noAutofit/>
          </a:bodyPr>
          <a:lstStyle/>
          <a:p>
            <a:r>
              <a:rPr lang="en-US" dirty="0"/>
              <a:t>Click to edit Master title style</a:t>
            </a:r>
          </a:p>
        </p:txBody>
      </p:sp>
      <p:sp>
        <p:nvSpPr>
          <p:cNvPr id="6" name="Text Placeholder 5">
            <a:extLst>
              <a:ext uri="{FF2B5EF4-FFF2-40B4-BE49-F238E27FC236}">
                <a16:creationId xmlns:a16="http://schemas.microsoft.com/office/drawing/2014/main" id="{48D2FA73-4C21-3E43-9227-B1C680C0C7A6}"/>
              </a:ext>
            </a:extLst>
          </p:cNvPr>
          <p:cNvSpPr>
            <a:spLocks noGrp="1"/>
          </p:cNvSpPr>
          <p:nvPr>
            <p:ph type="body" idx="1"/>
          </p:nvPr>
        </p:nvSpPr>
        <p:spPr>
          <a:xfrm>
            <a:off x="480152" y="1325156"/>
            <a:ext cx="11407048" cy="4658202"/>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Holder 4">
            <a:extLst>
              <a:ext uri="{FF2B5EF4-FFF2-40B4-BE49-F238E27FC236}">
                <a16:creationId xmlns:a16="http://schemas.microsoft.com/office/drawing/2014/main" id="{F2D94B82-8025-D7B6-9E42-BFBAEABA58B6}"/>
              </a:ext>
            </a:extLst>
          </p:cNvPr>
          <p:cNvSpPr>
            <a:spLocks noGrp="1"/>
          </p:cNvSpPr>
          <p:nvPr>
            <p:ph type="sldNum" sz="quarter" idx="4"/>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t>‹#›</a:t>
            </a:fld>
            <a:endParaRPr lang="en-US" b="0" dirty="0"/>
          </a:p>
        </p:txBody>
      </p:sp>
      <p:cxnSp>
        <p:nvCxnSpPr>
          <p:cNvPr id="4" name="Straight Connector 3">
            <a:extLst>
              <a:ext uri="{FF2B5EF4-FFF2-40B4-BE49-F238E27FC236}">
                <a16:creationId xmlns:a16="http://schemas.microsoft.com/office/drawing/2014/main" id="{662DCD6A-CED9-935A-0935-1E0759E0F395}"/>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D6CA3D8-621C-649F-6D7B-D61F7D0E09ED}"/>
              </a:ext>
            </a:extLst>
          </p:cNvPr>
          <p:cNvPicPr>
            <a:picLocks noChangeAspect="1"/>
          </p:cNvPicPr>
          <p:nvPr userDrawn="1"/>
        </p:nvPicPr>
        <p:blipFill>
          <a:blip r:embed="rId42" cstate="print">
            <a:extLst>
              <a:ext uri="{28A0092B-C50C-407E-A947-70E740481C1C}">
                <a14:useLocalDpi xmlns:a14="http://schemas.microsoft.com/office/drawing/2010/main" val="0"/>
              </a:ext>
            </a:extLst>
          </a:blip>
          <a:srcRect/>
          <a:stretch/>
        </p:blipFill>
        <p:spPr>
          <a:xfrm>
            <a:off x="9635028" y="6283999"/>
            <a:ext cx="1579295" cy="383499"/>
          </a:xfrm>
          <a:prstGeom prst="rect">
            <a:avLst/>
          </a:prstGeom>
        </p:spPr>
      </p:pic>
    </p:spTree>
  </p:cSld>
  <p:clrMap bg1="lt1" tx1="dk1" bg2="lt2" tx2="dk2" accent1="accent1" accent2="accent2" accent3="accent3" accent4="accent4" accent5="accent5" accent6="accent6" hlink="hlink" folHlink="folHlink"/>
  <p:sldLayoutIdLst>
    <p:sldLayoutId id="2147483785" r:id="rId1"/>
    <p:sldLayoutId id="2147483806" r:id="rId2"/>
    <p:sldLayoutId id="2147483796" r:id="rId3"/>
    <p:sldLayoutId id="2147483805" r:id="rId4"/>
    <p:sldLayoutId id="2147483786" r:id="rId5"/>
    <p:sldLayoutId id="2147483807" r:id="rId6"/>
    <p:sldLayoutId id="2147483761" r:id="rId7"/>
    <p:sldLayoutId id="2147483770" r:id="rId8"/>
    <p:sldLayoutId id="2147483754" r:id="rId9"/>
    <p:sldLayoutId id="2147483771" r:id="rId10"/>
    <p:sldLayoutId id="2147483766" r:id="rId11"/>
    <p:sldLayoutId id="2147483772" r:id="rId12"/>
    <p:sldLayoutId id="2147483767" r:id="rId13"/>
    <p:sldLayoutId id="2147483773" r:id="rId14"/>
    <p:sldLayoutId id="2147483762" r:id="rId15"/>
    <p:sldLayoutId id="2147483774" r:id="rId16"/>
    <p:sldLayoutId id="2147483759" r:id="rId17"/>
    <p:sldLayoutId id="2147483776" r:id="rId18"/>
    <p:sldLayoutId id="2147483665" r:id="rId19"/>
    <p:sldLayoutId id="2147483777" r:id="rId20"/>
    <p:sldLayoutId id="2147483768" r:id="rId21"/>
    <p:sldLayoutId id="2147483778" r:id="rId22"/>
    <p:sldLayoutId id="2147483674" r:id="rId23"/>
    <p:sldLayoutId id="2147483779" r:id="rId24"/>
    <p:sldLayoutId id="2147483677" r:id="rId25"/>
    <p:sldLayoutId id="2147483780" r:id="rId26"/>
    <p:sldLayoutId id="2147483675" r:id="rId27"/>
    <p:sldLayoutId id="2147483781" r:id="rId28"/>
    <p:sldLayoutId id="2147483678" r:id="rId29"/>
    <p:sldLayoutId id="2147483681" r:id="rId30"/>
    <p:sldLayoutId id="2147483801" r:id="rId31"/>
    <p:sldLayoutId id="2147483795" r:id="rId32"/>
    <p:sldLayoutId id="2147483800" r:id="rId33"/>
    <p:sldLayoutId id="2147483798" r:id="rId34"/>
    <p:sldLayoutId id="2147483735" r:id="rId35"/>
    <p:sldLayoutId id="2147483793" r:id="rId36"/>
    <p:sldLayoutId id="2147483804" r:id="rId37"/>
    <p:sldLayoutId id="2147483794" r:id="rId38"/>
    <p:sldLayoutId id="2147483671" r:id="rId39"/>
    <p:sldLayoutId id="2147483808" r:id="rId40"/>
  </p:sldLayoutIdLst>
  <p:hf hdr="0" ftr="0" dt="0"/>
  <p:txStyles>
    <p:titleStyle>
      <a:lvl1pPr>
        <a:defRPr sz="3000" b="1">
          <a:solidFill>
            <a:srgbClr val="386EA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457200" indent="-228600">
        <a:spcAft>
          <a:spcPts val="600"/>
        </a:spcAft>
        <a:buClr>
          <a:srgbClr val="328612"/>
        </a:buClr>
        <a:buSzPct val="90000"/>
        <a:buFont typeface="System Font Regular"/>
        <a:buChar char="○"/>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685800" indent="-228600">
        <a:spcAft>
          <a:spcPts val="600"/>
        </a:spcAft>
        <a:buClr>
          <a:srgbClr val="328612"/>
        </a:buClr>
        <a:buSzPct val="100000"/>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914400" indent="-228600">
        <a:spcAft>
          <a:spcPts val="600"/>
        </a:spcAft>
        <a:buClr>
          <a:srgbClr val="328612"/>
        </a:buClr>
        <a:buSzPct val="100000"/>
        <a:buFont typeface="System Font Regular"/>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143000" indent="-228600">
        <a:spcAft>
          <a:spcPts val="600"/>
        </a:spcAft>
        <a:buClr>
          <a:srgbClr val="328612"/>
        </a:buClr>
        <a:buFont typeface="System Font Regular"/>
        <a:buChar char="−"/>
        <a:tabLst/>
        <a:defRPr lang="en-US" sz="16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4.svg"/><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52.svg"/><Relationship Id="rId5" Type="http://schemas.openxmlformats.org/officeDocument/2006/relationships/image" Target="../media/image51.sv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svg"/><Relationship Id="rId1" Type="http://schemas.openxmlformats.org/officeDocument/2006/relationships/slideLayout" Target="../slideLayouts/slideLayout20.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59.svg"/><Relationship Id="rId4" Type="http://schemas.openxmlformats.org/officeDocument/2006/relationships/image" Target="../media/image58.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0.sv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1.sv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svg"/></Relationships>
</file>

<file path=ppt/slides/_rels/slide8.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svg"/><Relationship Id="rId7" Type="http://schemas.openxmlformats.org/officeDocument/2006/relationships/image" Target="../media/image41.sv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slides/_rels/slide9.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7CD7-E882-FC72-4396-73981BE2E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941F4-F428-4C85-23B4-29255DB6C3FD}"/>
              </a:ext>
            </a:extLst>
          </p:cNvPr>
          <p:cNvSpPr>
            <a:spLocks noGrp="1"/>
          </p:cNvSpPr>
          <p:nvPr>
            <p:ph type="title"/>
          </p:nvPr>
        </p:nvSpPr>
        <p:spPr/>
        <p:txBody>
          <a:bodyPr/>
          <a:lstStyle/>
          <a:p>
            <a:r>
              <a:rPr lang="en-US" dirty="0"/>
              <a:t>Redesigning Mentorship</a:t>
            </a:r>
          </a:p>
        </p:txBody>
      </p:sp>
      <p:sp>
        <p:nvSpPr>
          <p:cNvPr id="3" name="Text Placeholder 2">
            <a:extLst>
              <a:ext uri="{FF2B5EF4-FFF2-40B4-BE49-F238E27FC236}">
                <a16:creationId xmlns:a16="http://schemas.microsoft.com/office/drawing/2014/main" id="{D6A30794-24FE-EFED-47EF-8571B1AD73A5}"/>
              </a:ext>
            </a:extLst>
          </p:cNvPr>
          <p:cNvSpPr>
            <a:spLocks noGrp="1"/>
          </p:cNvSpPr>
          <p:nvPr>
            <p:ph type="body" sz="quarter" idx="10"/>
          </p:nvPr>
        </p:nvSpPr>
        <p:spPr/>
        <p:txBody>
          <a:bodyPr/>
          <a:lstStyle/>
          <a:p>
            <a:r>
              <a:rPr lang="en-US" dirty="0"/>
              <a:t>Strengthening Early-Career Teacher Retention and Working Conditions</a:t>
            </a:r>
          </a:p>
        </p:txBody>
      </p:sp>
      <p:sp>
        <p:nvSpPr>
          <p:cNvPr id="4" name="Text Placeholder 3">
            <a:extLst>
              <a:ext uri="{FF2B5EF4-FFF2-40B4-BE49-F238E27FC236}">
                <a16:creationId xmlns:a16="http://schemas.microsoft.com/office/drawing/2014/main" id="{0EB3961B-F001-4C6C-6429-97F35A3DDEE0}"/>
              </a:ext>
            </a:extLst>
          </p:cNvPr>
          <p:cNvSpPr>
            <a:spLocks noGrp="1"/>
          </p:cNvSpPr>
          <p:nvPr>
            <p:ph type="body" sz="quarter" idx="11"/>
          </p:nvPr>
        </p:nvSpPr>
        <p:spPr/>
        <p:txBody>
          <a:bodyPr>
            <a:noAutofit/>
          </a:bodyPr>
          <a:lstStyle/>
          <a:p>
            <a:r>
              <a:rPr lang="en-US" sz="1400" dirty="0"/>
              <a:t>Dr. Derrick Jordan, NCDPI Chief Operations Officer</a:t>
            </a:r>
          </a:p>
          <a:p>
            <a:r>
              <a:rPr lang="en-US" sz="1400" dirty="0"/>
              <a:t>Dr. Fredrica Nash, SSEW Center Director</a:t>
            </a:r>
          </a:p>
          <a:p>
            <a:r>
              <a:rPr lang="en-US" sz="1400" dirty="0"/>
              <a:t>Dr. Meghan S. Doyle, Capacity Building Lead</a:t>
            </a:r>
          </a:p>
        </p:txBody>
      </p:sp>
      <p:sp>
        <p:nvSpPr>
          <p:cNvPr id="5" name="Text Placeholder 4">
            <a:extLst>
              <a:ext uri="{FF2B5EF4-FFF2-40B4-BE49-F238E27FC236}">
                <a16:creationId xmlns:a16="http://schemas.microsoft.com/office/drawing/2014/main" id="{8DB970AC-2B51-EDBC-9FB4-77053940F0EC}"/>
              </a:ext>
            </a:extLst>
          </p:cNvPr>
          <p:cNvSpPr>
            <a:spLocks noGrp="1"/>
          </p:cNvSpPr>
          <p:nvPr>
            <p:ph type="body" sz="quarter" idx="12"/>
          </p:nvPr>
        </p:nvSpPr>
        <p:spPr/>
        <p:txBody>
          <a:bodyPr/>
          <a:lstStyle/>
          <a:p>
            <a:r>
              <a:rPr lang="en-US" dirty="0">
                <a:latin typeface="Calibri"/>
                <a:ea typeface="Calibri"/>
                <a:cs typeface="Calibri"/>
              </a:rPr>
              <a:t>September 9, 2026</a:t>
            </a:r>
            <a:endParaRPr lang="en-US" dirty="0"/>
          </a:p>
        </p:txBody>
      </p:sp>
    </p:spTree>
    <p:extLst>
      <p:ext uri="{BB962C8B-B14F-4D97-AF65-F5344CB8AC3E}">
        <p14:creationId xmlns:p14="http://schemas.microsoft.com/office/powerpoint/2010/main" val="88330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62388-16CF-1F0E-F95C-04D1463F2C8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CCB6F2-A05E-AF33-88CA-09494A86592A}"/>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1932D6-F2E4-DDB1-E076-1D50F162EB3E}"/>
              </a:ext>
            </a:extLst>
          </p:cNvPr>
          <p:cNvSpPr>
            <a:spLocks noGrp="1"/>
          </p:cNvSpPr>
          <p:nvPr>
            <p:ph type="title"/>
          </p:nvPr>
        </p:nvSpPr>
        <p:spPr>
          <a:xfrm>
            <a:off x="469040" y="427241"/>
            <a:ext cx="11254647" cy="914402"/>
          </a:xfrm>
        </p:spPr>
        <p:txBody>
          <a:bodyPr/>
          <a:lstStyle/>
          <a:p>
            <a:r>
              <a:rPr lang="en-US" sz="3600" dirty="0">
                <a:latin typeface="Georgia" panose="02040502050405020303" pitchFamily="18" charset="0"/>
              </a:rPr>
              <a:t>The Innovation</a:t>
            </a:r>
            <a:br>
              <a:rPr lang="en-US" dirty="0"/>
            </a:br>
            <a:r>
              <a:rPr lang="en-US" sz="2400" i="1" dirty="0"/>
              <a:t>Using federal capacity-building resources differently</a:t>
            </a:r>
            <a:endParaRPr lang="en-US" sz="2400" b="0" i="1" dirty="0"/>
          </a:p>
        </p:txBody>
      </p:sp>
      <p:sp>
        <p:nvSpPr>
          <p:cNvPr id="4" name="Slide Number Placeholder 3">
            <a:extLst>
              <a:ext uri="{FF2B5EF4-FFF2-40B4-BE49-F238E27FC236}">
                <a16:creationId xmlns:a16="http://schemas.microsoft.com/office/drawing/2014/main" id="{78716B97-1D3D-6CE6-0DF7-E32E27944BED}"/>
              </a:ext>
            </a:extLst>
          </p:cNvPr>
          <p:cNvSpPr>
            <a:spLocks noGrp="1"/>
          </p:cNvSpPr>
          <p:nvPr>
            <p:ph type="sldNum" sz="quarter" idx="7"/>
          </p:nvPr>
        </p:nvSpPr>
        <p:spPr/>
        <p:txBody>
          <a:bodyPr/>
          <a:lstStyle/>
          <a:p>
            <a:pPr algn="l"/>
            <a:fld id="{B6F15528-21DE-4FAA-801E-634DDDAF4B2B}" type="slidenum">
              <a:rPr lang="en-US" b="0" smtClean="0"/>
              <a:pPr algn="l"/>
              <a:t>10</a:t>
            </a:fld>
            <a:endParaRPr lang="en-US" b="0" dirty="0"/>
          </a:p>
        </p:txBody>
      </p:sp>
      <p:grpSp>
        <p:nvGrpSpPr>
          <p:cNvPr id="67" name="Group 66">
            <a:extLst>
              <a:ext uri="{FF2B5EF4-FFF2-40B4-BE49-F238E27FC236}">
                <a16:creationId xmlns:a16="http://schemas.microsoft.com/office/drawing/2014/main" id="{91075DC7-194C-953D-8530-3B7B6354E831}"/>
              </a:ext>
            </a:extLst>
          </p:cNvPr>
          <p:cNvGrpSpPr/>
          <p:nvPr/>
        </p:nvGrpSpPr>
        <p:grpSpPr>
          <a:xfrm>
            <a:off x="469040" y="1711999"/>
            <a:ext cx="11064240" cy="4572000"/>
            <a:chOff x="469040" y="1807977"/>
            <a:chExt cx="11064240" cy="4572000"/>
          </a:xfrm>
        </p:grpSpPr>
        <p:sp>
          <p:nvSpPr>
            <p:cNvPr id="8" name="Shape 4">
              <a:extLst>
                <a:ext uri="{FF2B5EF4-FFF2-40B4-BE49-F238E27FC236}">
                  <a16:creationId xmlns:a16="http://schemas.microsoft.com/office/drawing/2014/main" id="{427C4BCE-9B3A-9273-4461-3AC67541F5B7}"/>
                </a:ext>
              </a:extLst>
            </p:cNvPr>
            <p:cNvSpPr/>
            <p:nvPr/>
          </p:nvSpPr>
          <p:spPr>
            <a:xfrm>
              <a:off x="469040" y="1807977"/>
              <a:ext cx="4937760" cy="4572000"/>
            </a:xfrm>
            <a:prstGeom prst="rect">
              <a:avLst/>
            </a:prstGeom>
            <a:solidFill>
              <a:srgbClr val="1F4E79"/>
            </a:solidFill>
            <a:ln/>
            <a:effectLst>
              <a:outerShdw blurRad="88900" dist="38100" dir="8100000" algn="bl" rotWithShape="0">
                <a:srgbClr val="000000">
                  <a:alpha val="16000"/>
                </a:srgbClr>
              </a:outerShdw>
            </a:effectLst>
          </p:spPr>
          <p:txBody>
            <a:bodyPr/>
            <a:lstStyle/>
            <a:p>
              <a:endParaRPr lang="en-US" dirty="0"/>
            </a:p>
          </p:txBody>
        </p:sp>
        <p:pic>
          <p:nvPicPr>
            <p:cNvPr id="11" name="Image 0" descr="Lightbulb and gear with solid fill">
              <a:extLst>
                <a:ext uri="{FF2B5EF4-FFF2-40B4-BE49-F238E27FC236}">
                  <a16:creationId xmlns:a16="http://schemas.microsoft.com/office/drawing/2014/main" id="{180816C2-2CEC-78BC-FE58-DA0259902D1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46764" y="1890273"/>
              <a:ext cx="914400" cy="914400"/>
            </a:xfrm>
            <a:prstGeom prst="rect">
              <a:avLst/>
            </a:prstGeom>
          </p:spPr>
        </p:pic>
        <p:sp>
          <p:nvSpPr>
            <p:cNvPr id="15" name="Text 5">
              <a:extLst>
                <a:ext uri="{FF2B5EF4-FFF2-40B4-BE49-F238E27FC236}">
                  <a16:creationId xmlns:a16="http://schemas.microsoft.com/office/drawing/2014/main" id="{B887BABA-ABD1-E970-E244-82C9838CFEE6}"/>
                </a:ext>
              </a:extLst>
            </p:cNvPr>
            <p:cNvSpPr/>
            <p:nvPr/>
          </p:nvSpPr>
          <p:spPr>
            <a:xfrm>
              <a:off x="1735484" y="2073153"/>
              <a:ext cx="3396996" cy="548640"/>
            </a:xfrm>
            <a:prstGeom prst="rect">
              <a:avLst/>
            </a:prstGeom>
            <a:noFill/>
            <a:ln/>
          </p:spPr>
          <p:txBody>
            <a:bodyPr wrap="square" lIns="0" tIns="0" rIns="0" bIns="0" rtlCol="0" anchor="ctr"/>
            <a:lstStyle/>
            <a:p>
              <a:pPr marL="0" indent="0">
                <a:buNone/>
              </a:pPr>
              <a:r>
                <a:rPr lang="en-US" sz="2400" b="1" dirty="0">
                  <a:solidFill>
                    <a:srgbClr val="FFFFFF"/>
                  </a:solidFill>
                  <a:latin typeface="+mj-lt"/>
                  <a:ea typeface="Georgia" pitchFamily="34" charset="-122"/>
                  <a:cs typeface="Georgia" pitchFamily="34" charset="-120"/>
                </a:rPr>
                <a:t>A shift in strategy</a:t>
              </a:r>
              <a:endParaRPr lang="en-US" sz="2400" dirty="0">
                <a:latin typeface="+mj-lt"/>
              </a:endParaRPr>
            </a:p>
          </p:txBody>
        </p:sp>
        <p:sp>
          <p:nvSpPr>
            <p:cNvPr id="17" name="Text 6">
              <a:extLst>
                <a:ext uri="{FF2B5EF4-FFF2-40B4-BE49-F238E27FC236}">
                  <a16:creationId xmlns:a16="http://schemas.microsoft.com/office/drawing/2014/main" id="{A294DB17-7C31-A609-112D-FAF2AAB0B864}"/>
                </a:ext>
              </a:extLst>
            </p:cNvPr>
            <p:cNvSpPr/>
            <p:nvPr/>
          </p:nvSpPr>
          <p:spPr>
            <a:xfrm>
              <a:off x="743360" y="2813817"/>
              <a:ext cx="4389120" cy="1828800"/>
            </a:xfrm>
            <a:prstGeom prst="rect">
              <a:avLst/>
            </a:prstGeom>
            <a:noFill/>
            <a:ln/>
          </p:spPr>
          <p:txBody>
            <a:bodyPr wrap="square" lIns="0" tIns="0" rIns="0" bIns="0" rtlCol="0" anchor="t"/>
            <a:lstStyle/>
            <a:p>
              <a:pPr marL="0" indent="0">
                <a:lnSpc>
                  <a:spcPct val="118000"/>
                </a:lnSpc>
                <a:buNone/>
              </a:pPr>
              <a:r>
                <a:rPr lang="en-US" dirty="0">
                  <a:solidFill>
                    <a:srgbClr val="E7EEF6"/>
                  </a:solidFill>
                  <a:latin typeface="Calibri" pitchFamily="34" charset="0"/>
                  <a:ea typeface="Calibri" pitchFamily="34" charset="-122"/>
                  <a:cs typeface="Calibri" pitchFamily="34" charset="-120"/>
                </a:rPr>
                <a:t>Rather than retrofitting a new apprenticeship model into existing programs, NCDPI is using SSEW technical assistance to </a:t>
              </a:r>
              <a:r>
                <a:rPr lang="en-US" b="1" dirty="0">
                  <a:solidFill>
                    <a:srgbClr val="FFFF00"/>
                  </a:solidFill>
                  <a:latin typeface="Calibri" pitchFamily="34" charset="0"/>
                  <a:ea typeface="Calibri" pitchFamily="34" charset="-122"/>
                  <a:cs typeface="Calibri" pitchFamily="34" charset="-120"/>
                </a:rPr>
                <a:t>redesign mentoring as one coherent, statewide system</a:t>
              </a:r>
              <a:r>
                <a:rPr lang="en-US" dirty="0">
                  <a:solidFill>
                    <a:srgbClr val="FFFF00"/>
                  </a:solidFill>
                  <a:latin typeface="Calibri" pitchFamily="34" charset="0"/>
                  <a:ea typeface="Calibri" pitchFamily="34" charset="-122"/>
                  <a:cs typeface="Calibri" pitchFamily="34" charset="-120"/>
                </a:rPr>
                <a:t> </a:t>
              </a:r>
              <a:r>
                <a:rPr lang="en-US" dirty="0">
                  <a:solidFill>
                    <a:srgbClr val="E7EEF6"/>
                  </a:solidFill>
                  <a:latin typeface="Calibri" pitchFamily="34" charset="0"/>
                  <a:ea typeface="Calibri" pitchFamily="34" charset="-122"/>
                  <a:cs typeface="Calibri" pitchFamily="34" charset="-120"/>
                </a:rPr>
                <a:t>that serves current programs and emerging workforce strategies at once.</a:t>
              </a:r>
              <a:endParaRPr lang="en-US" dirty="0"/>
            </a:p>
          </p:txBody>
        </p:sp>
        <p:sp>
          <p:nvSpPr>
            <p:cNvPr id="20" name="Text 7">
              <a:extLst>
                <a:ext uri="{FF2B5EF4-FFF2-40B4-BE49-F238E27FC236}">
                  <a16:creationId xmlns:a16="http://schemas.microsoft.com/office/drawing/2014/main" id="{FCD363D9-70DA-FF9C-3995-2811C3F3A2DC}"/>
                </a:ext>
              </a:extLst>
            </p:cNvPr>
            <p:cNvSpPr/>
            <p:nvPr/>
          </p:nvSpPr>
          <p:spPr>
            <a:xfrm>
              <a:off x="743360" y="4916937"/>
              <a:ext cx="4389120" cy="1097280"/>
            </a:xfrm>
            <a:prstGeom prst="rect">
              <a:avLst/>
            </a:prstGeom>
            <a:noFill/>
            <a:ln/>
          </p:spPr>
          <p:txBody>
            <a:bodyPr wrap="square" lIns="0" tIns="0" rIns="0" bIns="0" rtlCol="0" anchor="b"/>
            <a:lstStyle/>
            <a:p>
              <a:pPr marL="0" indent="0">
                <a:lnSpc>
                  <a:spcPct val="112000"/>
                </a:lnSpc>
                <a:buNone/>
              </a:pPr>
              <a:r>
                <a:rPr lang="en-US" b="1" dirty="0">
                  <a:solidFill>
                    <a:srgbClr val="FFFF00"/>
                  </a:solidFill>
                  <a:latin typeface="+mj-lt"/>
                  <a:ea typeface="Georgia" pitchFamily="34" charset="-122"/>
                  <a:cs typeface="Georgia" pitchFamily="34" charset="-120"/>
                </a:rPr>
                <a:t>“</a:t>
              </a:r>
              <a:r>
                <a:rPr lang="en-US" i="1" dirty="0">
                  <a:solidFill>
                    <a:srgbClr val="CFE0F0"/>
                  </a:solidFill>
                  <a:latin typeface="+mj-lt"/>
                  <a:ea typeface="Georgia" pitchFamily="34" charset="-122"/>
                  <a:cs typeface="Georgia" pitchFamily="34" charset="-120"/>
                </a:rPr>
                <a:t>Move beyond compliance toward intentional system design.</a:t>
              </a:r>
              <a:r>
                <a:rPr lang="en-US" i="1" dirty="0">
                  <a:solidFill>
                    <a:srgbClr val="FFFF00"/>
                  </a:solidFill>
                  <a:latin typeface="+mj-lt"/>
                  <a:ea typeface="Georgia" pitchFamily="34" charset="-122"/>
                  <a:cs typeface="Georgia" pitchFamily="34" charset="-120"/>
                </a:rPr>
                <a:t>”</a:t>
              </a:r>
              <a:endParaRPr lang="en-US" dirty="0">
                <a:solidFill>
                  <a:srgbClr val="FFFF00"/>
                </a:solidFill>
                <a:latin typeface="+mj-lt"/>
              </a:endParaRPr>
            </a:p>
          </p:txBody>
        </p:sp>
        <p:sp>
          <p:nvSpPr>
            <p:cNvPr id="24" name="Shape 8">
              <a:extLst>
                <a:ext uri="{FF2B5EF4-FFF2-40B4-BE49-F238E27FC236}">
                  <a16:creationId xmlns:a16="http://schemas.microsoft.com/office/drawing/2014/main" id="{53C2A487-4CD8-D35C-9261-4798F5DE5837}"/>
                </a:ext>
              </a:extLst>
            </p:cNvPr>
            <p:cNvSpPr/>
            <p:nvPr/>
          </p:nvSpPr>
          <p:spPr>
            <a:xfrm>
              <a:off x="5726840" y="1807977"/>
              <a:ext cx="5806440" cy="1078992"/>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29" name="Shape 9">
              <a:extLst>
                <a:ext uri="{FF2B5EF4-FFF2-40B4-BE49-F238E27FC236}">
                  <a16:creationId xmlns:a16="http://schemas.microsoft.com/office/drawing/2014/main" id="{24E509C7-3125-923B-B969-CFB497111174}"/>
                </a:ext>
              </a:extLst>
            </p:cNvPr>
            <p:cNvSpPr/>
            <p:nvPr/>
          </p:nvSpPr>
          <p:spPr>
            <a:xfrm>
              <a:off x="5790461" y="1844553"/>
              <a:ext cx="1005840" cy="1005840"/>
            </a:xfrm>
            <a:prstGeom prst="ellipse">
              <a:avLst/>
            </a:prstGeom>
            <a:solidFill>
              <a:srgbClr val="E8F0F8"/>
            </a:solidFill>
            <a:ln/>
          </p:spPr>
          <p:txBody>
            <a:bodyPr/>
            <a:lstStyle/>
            <a:p>
              <a:endParaRPr lang="en-US" dirty="0"/>
            </a:p>
          </p:txBody>
        </p:sp>
        <p:pic>
          <p:nvPicPr>
            <p:cNvPr id="32" name="Image 1" descr="Magnifying glass with solid fill">
              <a:extLst>
                <a:ext uri="{FF2B5EF4-FFF2-40B4-BE49-F238E27FC236}">
                  <a16:creationId xmlns:a16="http://schemas.microsoft.com/office/drawing/2014/main" id="{DB41CB24-0344-B187-B351-F38F00C05D8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881901" y="1935993"/>
              <a:ext cx="822960" cy="822960"/>
            </a:xfrm>
            <a:prstGeom prst="rect">
              <a:avLst/>
            </a:prstGeom>
          </p:spPr>
        </p:pic>
        <p:sp>
          <p:nvSpPr>
            <p:cNvPr id="34" name="Text 10">
              <a:extLst>
                <a:ext uri="{FF2B5EF4-FFF2-40B4-BE49-F238E27FC236}">
                  <a16:creationId xmlns:a16="http://schemas.microsoft.com/office/drawing/2014/main" id="{64619987-0560-2F76-24C2-470549FDB29C}"/>
                </a:ext>
              </a:extLst>
            </p:cNvPr>
            <p:cNvSpPr/>
            <p:nvPr/>
          </p:nvSpPr>
          <p:spPr>
            <a:xfrm>
              <a:off x="7145078" y="1903989"/>
              <a:ext cx="4251041" cy="886968"/>
            </a:xfrm>
            <a:prstGeom prst="rect">
              <a:avLst/>
            </a:prstGeom>
            <a:noFill/>
            <a:ln/>
          </p:spPr>
          <p:txBody>
            <a:bodyPr wrap="square" lIns="0" tIns="0" rIns="0" bIns="0" rtlCol="0" anchor="ctr"/>
            <a:lstStyle/>
            <a:p>
              <a:pPr marL="0" indent="0">
                <a:buNone/>
              </a:pPr>
              <a:r>
                <a:rPr lang="en-US" sz="3200" b="1" dirty="0">
                  <a:solidFill>
                    <a:srgbClr val="1F4E79"/>
                  </a:solidFill>
                  <a:latin typeface="Calibri" pitchFamily="34" charset="0"/>
                  <a:ea typeface="Calibri" pitchFamily="34" charset="-122"/>
                  <a:cs typeface="Calibri" pitchFamily="34" charset="-120"/>
                </a:rPr>
                <a:t>Map the Statewide Landscape</a:t>
              </a:r>
              <a:endParaRPr lang="en-US" sz="3200" dirty="0"/>
            </a:p>
          </p:txBody>
        </p:sp>
        <p:sp>
          <p:nvSpPr>
            <p:cNvPr id="38" name="Shape 12">
              <a:extLst>
                <a:ext uri="{FF2B5EF4-FFF2-40B4-BE49-F238E27FC236}">
                  <a16:creationId xmlns:a16="http://schemas.microsoft.com/office/drawing/2014/main" id="{DA43ED36-74EB-0EF2-A35D-9DFF806028C8}"/>
                </a:ext>
              </a:extLst>
            </p:cNvPr>
            <p:cNvSpPr/>
            <p:nvPr/>
          </p:nvSpPr>
          <p:spPr>
            <a:xfrm>
              <a:off x="5726840" y="2996697"/>
              <a:ext cx="5806440" cy="1078992"/>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40" name="Shape 13">
              <a:extLst>
                <a:ext uri="{FF2B5EF4-FFF2-40B4-BE49-F238E27FC236}">
                  <a16:creationId xmlns:a16="http://schemas.microsoft.com/office/drawing/2014/main" id="{B1049331-0974-AE76-4FB6-B2BF131A4E9A}"/>
                </a:ext>
              </a:extLst>
            </p:cNvPr>
            <p:cNvSpPr/>
            <p:nvPr/>
          </p:nvSpPr>
          <p:spPr>
            <a:xfrm>
              <a:off x="5836181" y="3033273"/>
              <a:ext cx="1005840" cy="1005840"/>
            </a:xfrm>
            <a:prstGeom prst="ellipse">
              <a:avLst/>
            </a:prstGeom>
            <a:solidFill>
              <a:srgbClr val="E8F0F8"/>
            </a:solidFill>
            <a:ln/>
          </p:spPr>
          <p:txBody>
            <a:bodyPr/>
            <a:lstStyle/>
            <a:p>
              <a:endParaRPr lang="en-US" dirty="0"/>
            </a:p>
          </p:txBody>
        </p:sp>
        <p:pic>
          <p:nvPicPr>
            <p:cNvPr id="42" name="Image 2" descr="Users with solid fill">
              <a:extLst>
                <a:ext uri="{FF2B5EF4-FFF2-40B4-BE49-F238E27FC236}">
                  <a16:creationId xmlns:a16="http://schemas.microsoft.com/office/drawing/2014/main" id="{79E2AF30-218F-9D86-D1A6-DB6FF11095C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927621" y="3124713"/>
              <a:ext cx="822960" cy="822960"/>
            </a:xfrm>
            <a:prstGeom prst="rect">
              <a:avLst/>
            </a:prstGeom>
          </p:spPr>
        </p:pic>
        <p:sp>
          <p:nvSpPr>
            <p:cNvPr id="44" name="Text 14">
              <a:extLst>
                <a:ext uri="{FF2B5EF4-FFF2-40B4-BE49-F238E27FC236}">
                  <a16:creationId xmlns:a16="http://schemas.microsoft.com/office/drawing/2014/main" id="{D76BF4DF-E22A-FE36-AD90-E55FAC69564F}"/>
                </a:ext>
              </a:extLst>
            </p:cNvPr>
            <p:cNvSpPr/>
            <p:nvPr/>
          </p:nvSpPr>
          <p:spPr>
            <a:xfrm>
              <a:off x="7145078" y="3124714"/>
              <a:ext cx="4251042" cy="822959"/>
            </a:xfrm>
            <a:prstGeom prst="rect">
              <a:avLst/>
            </a:prstGeom>
            <a:noFill/>
            <a:ln/>
          </p:spPr>
          <p:txBody>
            <a:bodyPr wrap="square" lIns="0" tIns="0" rIns="0" bIns="0" rtlCol="0" anchor="ctr"/>
            <a:lstStyle/>
            <a:p>
              <a:pPr marL="0" indent="0">
                <a:buNone/>
              </a:pPr>
              <a:r>
                <a:rPr lang="en-US" sz="3200" b="1" dirty="0">
                  <a:solidFill>
                    <a:srgbClr val="1F4E79"/>
                  </a:solidFill>
                  <a:latin typeface="Calibri" pitchFamily="34" charset="0"/>
                  <a:ea typeface="Calibri" pitchFamily="34" charset="-122"/>
                  <a:cs typeface="Calibri" pitchFamily="34" charset="-120"/>
                </a:rPr>
                <a:t>Center Practitioner Voice</a:t>
              </a:r>
              <a:endParaRPr lang="en-US" sz="3200" dirty="0"/>
            </a:p>
          </p:txBody>
        </p:sp>
        <p:sp>
          <p:nvSpPr>
            <p:cNvPr id="48" name="Shape 16">
              <a:extLst>
                <a:ext uri="{FF2B5EF4-FFF2-40B4-BE49-F238E27FC236}">
                  <a16:creationId xmlns:a16="http://schemas.microsoft.com/office/drawing/2014/main" id="{AEB4D644-1514-ED40-1731-1C6FD0F725A4}"/>
                </a:ext>
              </a:extLst>
            </p:cNvPr>
            <p:cNvSpPr/>
            <p:nvPr/>
          </p:nvSpPr>
          <p:spPr>
            <a:xfrm>
              <a:off x="5726840" y="4147590"/>
              <a:ext cx="5806440" cy="1078992"/>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50" name="Shape 17">
              <a:extLst>
                <a:ext uri="{FF2B5EF4-FFF2-40B4-BE49-F238E27FC236}">
                  <a16:creationId xmlns:a16="http://schemas.microsoft.com/office/drawing/2014/main" id="{77EACEFA-ACF4-C77F-495B-23FE424DADA0}"/>
                </a:ext>
              </a:extLst>
            </p:cNvPr>
            <p:cNvSpPr/>
            <p:nvPr/>
          </p:nvSpPr>
          <p:spPr>
            <a:xfrm>
              <a:off x="5790461" y="4184166"/>
              <a:ext cx="1005840" cy="1005840"/>
            </a:xfrm>
            <a:prstGeom prst="ellipse">
              <a:avLst/>
            </a:prstGeom>
            <a:solidFill>
              <a:srgbClr val="E8F0F8"/>
            </a:solidFill>
            <a:ln/>
          </p:spPr>
          <p:txBody>
            <a:bodyPr/>
            <a:lstStyle/>
            <a:p>
              <a:endParaRPr lang="en-US" dirty="0"/>
            </a:p>
          </p:txBody>
        </p:sp>
        <p:pic>
          <p:nvPicPr>
            <p:cNvPr id="52" name="Image 3" descr="preencoded.png">
              <a:extLst>
                <a:ext uri="{FF2B5EF4-FFF2-40B4-BE49-F238E27FC236}">
                  <a16:creationId xmlns:a16="http://schemas.microsoft.com/office/drawing/2014/main" id="{F36D96E6-ADD0-4997-6584-771ADC30142A}"/>
                </a:ext>
              </a:extLst>
            </p:cNvPr>
            <p:cNvPicPr>
              <a:picLocks noChangeAspect="1"/>
            </p:cNvPicPr>
            <p:nvPr/>
          </p:nvPicPr>
          <p:blipFill>
            <a:blip r:embed="rId6"/>
            <a:stretch>
              <a:fillRect/>
            </a:stretch>
          </p:blipFill>
          <p:spPr>
            <a:xfrm>
              <a:off x="5881901" y="4275606"/>
              <a:ext cx="822960" cy="822960"/>
            </a:xfrm>
            <a:prstGeom prst="rect">
              <a:avLst/>
            </a:prstGeom>
          </p:spPr>
        </p:pic>
        <p:sp>
          <p:nvSpPr>
            <p:cNvPr id="54" name="Text 18">
              <a:extLst>
                <a:ext uri="{FF2B5EF4-FFF2-40B4-BE49-F238E27FC236}">
                  <a16:creationId xmlns:a16="http://schemas.microsoft.com/office/drawing/2014/main" id="{64749485-F00B-09A6-4344-5A2C4C32D6BF}"/>
                </a:ext>
              </a:extLst>
            </p:cNvPr>
            <p:cNvSpPr/>
            <p:nvPr/>
          </p:nvSpPr>
          <p:spPr>
            <a:xfrm>
              <a:off x="7144160" y="4446922"/>
              <a:ext cx="4136066" cy="476582"/>
            </a:xfrm>
            <a:prstGeom prst="rect">
              <a:avLst/>
            </a:prstGeom>
            <a:noFill/>
            <a:ln/>
          </p:spPr>
          <p:txBody>
            <a:bodyPr wrap="square" lIns="0" tIns="0" rIns="0" bIns="0" rtlCol="0" anchor="ctr"/>
            <a:lstStyle/>
            <a:p>
              <a:pPr marL="0" indent="0">
                <a:buNone/>
              </a:pPr>
              <a:r>
                <a:rPr lang="en-US" sz="3200" b="1" dirty="0">
                  <a:solidFill>
                    <a:srgbClr val="1F4E79"/>
                  </a:solidFill>
                  <a:latin typeface="Calibri" pitchFamily="34" charset="0"/>
                  <a:ea typeface="Calibri" pitchFamily="34" charset="-122"/>
                  <a:cs typeface="Calibri" pitchFamily="34" charset="-120"/>
                </a:rPr>
                <a:t>Braid Federal Flexibility</a:t>
              </a:r>
              <a:endParaRPr lang="en-US" sz="3200" dirty="0"/>
            </a:p>
          </p:txBody>
        </p:sp>
        <p:sp>
          <p:nvSpPr>
            <p:cNvPr id="58" name="Shape 20">
              <a:extLst>
                <a:ext uri="{FF2B5EF4-FFF2-40B4-BE49-F238E27FC236}">
                  <a16:creationId xmlns:a16="http://schemas.microsoft.com/office/drawing/2014/main" id="{F53AF143-CD56-793F-2728-05C92816909A}"/>
                </a:ext>
              </a:extLst>
            </p:cNvPr>
            <p:cNvSpPr/>
            <p:nvPr/>
          </p:nvSpPr>
          <p:spPr>
            <a:xfrm>
              <a:off x="5726840" y="5291841"/>
              <a:ext cx="5806440" cy="1078992"/>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60" name="Shape 21">
              <a:extLst>
                <a:ext uri="{FF2B5EF4-FFF2-40B4-BE49-F238E27FC236}">
                  <a16:creationId xmlns:a16="http://schemas.microsoft.com/office/drawing/2014/main" id="{E6424374-3D02-0335-328C-C0067430C4C6}"/>
                </a:ext>
              </a:extLst>
            </p:cNvPr>
            <p:cNvSpPr/>
            <p:nvPr/>
          </p:nvSpPr>
          <p:spPr>
            <a:xfrm>
              <a:off x="5790461" y="5353824"/>
              <a:ext cx="1005840" cy="1005840"/>
            </a:xfrm>
            <a:prstGeom prst="ellipse">
              <a:avLst/>
            </a:prstGeom>
            <a:solidFill>
              <a:srgbClr val="E8F0F8"/>
            </a:solidFill>
            <a:ln/>
          </p:spPr>
          <p:txBody>
            <a:bodyPr/>
            <a:lstStyle/>
            <a:p>
              <a:endParaRPr lang="en-US" dirty="0"/>
            </a:p>
          </p:txBody>
        </p:sp>
        <p:pic>
          <p:nvPicPr>
            <p:cNvPr id="62" name="Image 4" descr="preencoded.png">
              <a:extLst>
                <a:ext uri="{FF2B5EF4-FFF2-40B4-BE49-F238E27FC236}">
                  <a16:creationId xmlns:a16="http://schemas.microsoft.com/office/drawing/2014/main" id="{63DD0E86-086E-D64F-1C23-29F46BEC8D38}"/>
                </a:ext>
              </a:extLst>
            </p:cNvPr>
            <p:cNvPicPr>
              <a:picLocks noChangeAspect="1"/>
            </p:cNvPicPr>
            <p:nvPr/>
          </p:nvPicPr>
          <p:blipFill>
            <a:blip r:embed="rId7"/>
            <a:stretch>
              <a:fillRect/>
            </a:stretch>
          </p:blipFill>
          <p:spPr>
            <a:xfrm>
              <a:off x="5881901" y="5445264"/>
              <a:ext cx="822960" cy="822960"/>
            </a:xfrm>
            <a:prstGeom prst="rect">
              <a:avLst/>
            </a:prstGeom>
          </p:spPr>
        </p:pic>
        <p:sp>
          <p:nvSpPr>
            <p:cNvPr id="64" name="Text 22">
              <a:extLst>
                <a:ext uri="{FF2B5EF4-FFF2-40B4-BE49-F238E27FC236}">
                  <a16:creationId xmlns:a16="http://schemas.microsoft.com/office/drawing/2014/main" id="{E7F2D283-623E-7188-2BE6-FB49FD3EF3F0}"/>
                </a:ext>
              </a:extLst>
            </p:cNvPr>
            <p:cNvSpPr/>
            <p:nvPr/>
          </p:nvSpPr>
          <p:spPr>
            <a:xfrm>
              <a:off x="7144160" y="5663074"/>
              <a:ext cx="4304480" cy="493462"/>
            </a:xfrm>
            <a:prstGeom prst="rect">
              <a:avLst/>
            </a:prstGeom>
            <a:noFill/>
            <a:ln/>
          </p:spPr>
          <p:txBody>
            <a:bodyPr wrap="square" lIns="0" tIns="0" rIns="0" bIns="0" rtlCol="0" anchor="ctr"/>
            <a:lstStyle/>
            <a:p>
              <a:pPr marL="0" indent="0">
                <a:buNone/>
              </a:pPr>
              <a:r>
                <a:rPr lang="en-US" sz="3200" b="1" dirty="0">
                  <a:solidFill>
                    <a:srgbClr val="1F4E79"/>
                  </a:solidFill>
                  <a:latin typeface="Calibri" pitchFamily="34" charset="0"/>
                  <a:ea typeface="Calibri" pitchFamily="34" charset="-122"/>
                  <a:cs typeface="Calibri" pitchFamily="34" charset="-120"/>
                </a:rPr>
                <a:t>Design Role-differentiated Structures</a:t>
              </a:r>
              <a:endParaRPr lang="en-US" sz="3200" dirty="0"/>
            </a:p>
          </p:txBody>
        </p:sp>
      </p:grpSp>
    </p:spTree>
    <p:extLst>
      <p:ext uri="{BB962C8B-B14F-4D97-AF65-F5344CB8AC3E}">
        <p14:creationId xmlns:p14="http://schemas.microsoft.com/office/powerpoint/2010/main" val="2887666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FC843-7A3A-132E-F556-5EC8F23FEDA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3271659-BABC-8C9C-F793-52E62A2C22B7}"/>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E5A59E-77E7-26D6-AD6E-79DB963D358D}"/>
              </a:ext>
            </a:extLst>
          </p:cNvPr>
          <p:cNvSpPr>
            <a:spLocks noGrp="1"/>
          </p:cNvSpPr>
          <p:nvPr>
            <p:ph type="title"/>
          </p:nvPr>
        </p:nvSpPr>
        <p:spPr>
          <a:xfrm>
            <a:off x="469040" y="427241"/>
            <a:ext cx="11254647" cy="914402"/>
          </a:xfrm>
        </p:spPr>
        <p:txBody>
          <a:bodyPr/>
          <a:lstStyle/>
          <a:p>
            <a:r>
              <a:rPr lang="en-US" sz="3600" dirty="0">
                <a:latin typeface="Georgia" panose="02040502050405020303" pitchFamily="18" charset="0"/>
              </a:rPr>
              <a:t>Our Approach: Statewide Scan</a:t>
            </a:r>
            <a:br>
              <a:rPr lang="en-US" dirty="0"/>
            </a:br>
            <a:r>
              <a:rPr lang="en-US" sz="2400" i="1" dirty="0"/>
              <a:t>A phased, mixed-methods design centering those closest to the work</a:t>
            </a:r>
            <a:endParaRPr lang="en-US" sz="2400" b="0" i="1" dirty="0"/>
          </a:p>
        </p:txBody>
      </p:sp>
      <p:sp>
        <p:nvSpPr>
          <p:cNvPr id="4" name="Slide Number Placeholder 3">
            <a:extLst>
              <a:ext uri="{FF2B5EF4-FFF2-40B4-BE49-F238E27FC236}">
                <a16:creationId xmlns:a16="http://schemas.microsoft.com/office/drawing/2014/main" id="{BF757E82-813C-CB95-03A0-4AC1FCEF65FC}"/>
              </a:ext>
            </a:extLst>
          </p:cNvPr>
          <p:cNvSpPr>
            <a:spLocks noGrp="1"/>
          </p:cNvSpPr>
          <p:nvPr>
            <p:ph type="sldNum" sz="quarter" idx="7"/>
          </p:nvPr>
        </p:nvSpPr>
        <p:spPr>
          <a:xfrm>
            <a:off x="11522538" y="6579814"/>
            <a:ext cx="412312" cy="383500"/>
          </a:xfrm>
        </p:spPr>
        <p:txBody>
          <a:bodyPr/>
          <a:lstStyle/>
          <a:p>
            <a:pPr algn="l"/>
            <a:fld id="{B6F15528-21DE-4FAA-801E-634DDDAF4B2B}" type="slidenum">
              <a:rPr lang="en-US" b="0" smtClean="0"/>
              <a:pPr algn="l"/>
              <a:t>11</a:t>
            </a:fld>
            <a:endParaRPr lang="en-US" b="0" dirty="0"/>
          </a:p>
        </p:txBody>
      </p:sp>
      <p:grpSp>
        <p:nvGrpSpPr>
          <p:cNvPr id="5" name="Group 4">
            <a:extLst>
              <a:ext uri="{FF2B5EF4-FFF2-40B4-BE49-F238E27FC236}">
                <a16:creationId xmlns:a16="http://schemas.microsoft.com/office/drawing/2014/main" id="{6CF80B03-7428-D810-335A-A24B60BD9DE6}"/>
              </a:ext>
            </a:extLst>
          </p:cNvPr>
          <p:cNvGrpSpPr/>
          <p:nvPr/>
        </p:nvGrpSpPr>
        <p:grpSpPr>
          <a:xfrm>
            <a:off x="422148" y="1755257"/>
            <a:ext cx="3611880" cy="2981185"/>
            <a:chOff x="422148" y="1896014"/>
            <a:chExt cx="3611880" cy="2981185"/>
          </a:xfrm>
        </p:grpSpPr>
        <p:sp>
          <p:nvSpPr>
            <p:cNvPr id="18" name="Shape 4">
              <a:extLst>
                <a:ext uri="{FF2B5EF4-FFF2-40B4-BE49-F238E27FC236}">
                  <a16:creationId xmlns:a16="http://schemas.microsoft.com/office/drawing/2014/main" id="{658F1AD1-EA3F-4A1A-5237-BAF479E94475}"/>
                </a:ext>
              </a:extLst>
            </p:cNvPr>
            <p:cNvSpPr/>
            <p:nvPr/>
          </p:nvSpPr>
          <p:spPr>
            <a:xfrm>
              <a:off x="422148" y="1896014"/>
              <a:ext cx="3611880" cy="2981185"/>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sz="2000" dirty="0"/>
            </a:p>
          </p:txBody>
        </p:sp>
        <p:sp>
          <p:nvSpPr>
            <p:cNvPr id="21" name="Shape 5">
              <a:extLst>
                <a:ext uri="{FF2B5EF4-FFF2-40B4-BE49-F238E27FC236}">
                  <a16:creationId xmlns:a16="http://schemas.microsoft.com/office/drawing/2014/main" id="{31263895-611E-B84B-BB12-2F3034DC6546}"/>
                </a:ext>
              </a:extLst>
            </p:cNvPr>
            <p:cNvSpPr/>
            <p:nvPr/>
          </p:nvSpPr>
          <p:spPr>
            <a:xfrm>
              <a:off x="422148" y="1896015"/>
              <a:ext cx="3611880" cy="640080"/>
            </a:xfrm>
            <a:prstGeom prst="rect">
              <a:avLst/>
            </a:prstGeom>
            <a:solidFill>
              <a:srgbClr val="1F4E79"/>
            </a:solidFill>
            <a:ln/>
          </p:spPr>
          <p:txBody>
            <a:bodyPr/>
            <a:lstStyle/>
            <a:p>
              <a:endParaRPr lang="en-US" dirty="0"/>
            </a:p>
          </p:txBody>
        </p:sp>
        <p:sp>
          <p:nvSpPr>
            <p:cNvPr id="23" name="Text 6">
              <a:extLst>
                <a:ext uri="{FF2B5EF4-FFF2-40B4-BE49-F238E27FC236}">
                  <a16:creationId xmlns:a16="http://schemas.microsoft.com/office/drawing/2014/main" id="{C1311780-5C7F-FBE6-74A7-F655497F96B1}"/>
                </a:ext>
              </a:extLst>
            </p:cNvPr>
            <p:cNvSpPr/>
            <p:nvPr/>
          </p:nvSpPr>
          <p:spPr>
            <a:xfrm>
              <a:off x="650748" y="2005743"/>
              <a:ext cx="1828800" cy="420624"/>
            </a:xfrm>
            <a:prstGeom prst="rect">
              <a:avLst/>
            </a:prstGeom>
            <a:noFill/>
            <a:ln/>
          </p:spPr>
          <p:txBody>
            <a:bodyPr wrap="square" lIns="0" tIns="0" rIns="0" bIns="0"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Phase I</a:t>
              </a:r>
              <a:endParaRPr lang="en-US" sz="2400" dirty="0"/>
            </a:p>
          </p:txBody>
        </p:sp>
        <p:sp>
          <p:nvSpPr>
            <p:cNvPr id="26" name="Text 7">
              <a:extLst>
                <a:ext uri="{FF2B5EF4-FFF2-40B4-BE49-F238E27FC236}">
                  <a16:creationId xmlns:a16="http://schemas.microsoft.com/office/drawing/2014/main" id="{2A9EDD8D-7D74-32C7-D70B-A44D6611B26A}"/>
                </a:ext>
              </a:extLst>
            </p:cNvPr>
            <p:cNvSpPr/>
            <p:nvPr/>
          </p:nvSpPr>
          <p:spPr>
            <a:xfrm>
              <a:off x="650748" y="2673255"/>
              <a:ext cx="3154680" cy="566928"/>
            </a:xfrm>
            <a:prstGeom prst="rect">
              <a:avLst/>
            </a:prstGeom>
            <a:noFill/>
            <a:ln/>
          </p:spPr>
          <p:txBody>
            <a:bodyPr wrap="square" lIns="0" tIns="0" rIns="0" bIns="0" rtlCol="0" anchor="t"/>
            <a:lstStyle/>
            <a:p>
              <a:pPr marL="0" indent="0">
                <a:lnSpc>
                  <a:spcPct val="98000"/>
                </a:lnSpc>
                <a:buNone/>
              </a:pPr>
              <a:r>
                <a:rPr lang="en-US" sz="2400" b="1" dirty="0">
                  <a:solidFill>
                    <a:srgbClr val="1F4E79"/>
                  </a:solidFill>
                  <a:latin typeface="Calibri" pitchFamily="34" charset="0"/>
                  <a:ea typeface="Calibri" pitchFamily="34" charset="-122"/>
                  <a:cs typeface="Calibri" pitchFamily="34" charset="-120"/>
                </a:rPr>
                <a:t>Document &amp; Policy Review</a:t>
              </a:r>
              <a:endParaRPr lang="en-US" sz="2400" dirty="0"/>
            </a:p>
          </p:txBody>
        </p:sp>
        <p:sp>
          <p:nvSpPr>
            <p:cNvPr id="28" name="Text 8">
              <a:extLst>
                <a:ext uri="{FF2B5EF4-FFF2-40B4-BE49-F238E27FC236}">
                  <a16:creationId xmlns:a16="http://schemas.microsoft.com/office/drawing/2014/main" id="{8D110AB5-306A-C1D6-A427-841C24F583EB}"/>
                </a:ext>
              </a:extLst>
            </p:cNvPr>
            <p:cNvSpPr/>
            <p:nvPr/>
          </p:nvSpPr>
          <p:spPr>
            <a:xfrm>
              <a:off x="659433" y="3097884"/>
              <a:ext cx="3154680" cy="1709626"/>
            </a:xfrm>
            <a:prstGeom prst="rect">
              <a:avLst/>
            </a:prstGeom>
            <a:solidFill>
              <a:schemeClr val="bg1">
                <a:lumMod val="95000"/>
              </a:schemeClr>
            </a:solidFill>
            <a:ln/>
          </p:spPr>
          <p:txBody>
            <a:bodyPr wrap="square" lIns="0" tIns="0" rIns="0" bIns="0" rtlCol="0" anchor="t"/>
            <a:lstStyle/>
            <a:p>
              <a:pPr marL="0" indent="0">
                <a:lnSpc>
                  <a:spcPct val="106000"/>
                </a:lnSpc>
                <a:buNone/>
              </a:pPr>
              <a:r>
                <a:rPr lang="en-US" dirty="0">
                  <a:solidFill>
                    <a:srgbClr val="2B3641"/>
                  </a:solidFill>
                  <a:latin typeface="Calibri" pitchFamily="34" charset="0"/>
                  <a:ea typeface="Calibri" pitchFamily="34" charset="-122"/>
                  <a:cs typeface="Calibri" pitchFamily="34" charset="-120"/>
                </a:rPr>
                <a:t>Policy</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Beginning Teacher Support</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Cooperating Teachers</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Advanced Roles Frameworks</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TeachReadyNC</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District Programs</a:t>
              </a:r>
            </a:p>
          </p:txBody>
        </p:sp>
      </p:grpSp>
      <p:grpSp>
        <p:nvGrpSpPr>
          <p:cNvPr id="7" name="Group 6">
            <a:extLst>
              <a:ext uri="{FF2B5EF4-FFF2-40B4-BE49-F238E27FC236}">
                <a16:creationId xmlns:a16="http://schemas.microsoft.com/office/drawing/2014/main" id="{1A79916E-37C5-46C6-A947-13E72E37E1A9}"/>
              </a:ext>
            </a:extLst>
          </p:cNvPr>
          <p:cNvGrpSpPr/>
          <p:nvPr/>
        </p:nvGrpSpPr>
        <p:grpSpPr>
          <a:xfrm>
            <a:off x="4290060" y="1749592"/>
            <a:ext cx="3611880" cy="2981181"/>
            <a:chOff x="4290060" y="1896014"/>
            <a:chExt cx="3611880" cy="2981181"/>
          </a:xfrm>
        </p:grpSpPr>
        <p:sp>
          <p:nvSpPr>
            <p:cNvPr id="31" name="Shape 9">
              <a:extLst>
                <a:ext uri="{FF2B5EF4-FFF2-40B4-BE49-F238E27FC236}">
                  <a16:creationId xmlns:a16="http://schemas.microsoft.com/office/drawing/2014/main" id="{9F2EA51F-DB1E-833D-8013-286EAFC0E356}"/>
                </a:ext>
              </a:extLst>
            </p:cNvPr>
            <p:cNvSpPr/>
            <p:nvPr/>
          </p:nvSpPr>
          <p:spPr>
            <a:xfrm>
              <a:off x="4290060" y="1896014"/>
              <a:ext cx="3611880" cy="2981181"/>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35" name="Shape 10">
              <a:extLst>
                <a:ext uri="{FF2B5EF4-FFF2-40B4-BE49-F238E27FC236}">
                  <a16:creationId xmlns:a16="http://schemas.microsoft.com/office/drawing/2014/main" id="{82AAC147-CFFE-C359-2D95-C07879BA1973}"/>
                </a:ext>
              </a:extLst>
            </p:cNvPr>
            <p:cNvSpPr/>
            <p:nvPr/>
          </p:nvSpPr>
          <p:spPr>
            <a:xfrm>
              <a:off x="4290060" y="1896015"/>
              <a:ext cx="3611880" cy="640080"/>
            </a:xfrm>
            <a:prstGeom prst="rect">
              <a:avLst/>
            </a:prstGeom>
            <a:solidFill>
              <a:srgbClr val="2E6DA4"/>
            </a:solidFill>
            <a:ln/>
          </p:spPr>
          <p:txBody>
            <a:bodyPr/>
            <a:lstStyle/>
            <a:p>
              <a:endParaRPr lang="en-US" dirty="0"/>
            </a:p>
          </p:txBody>
        </p:sp>
        <p:sp>
          <p:nvSpPr>
            <p:cNvPr id="39" name="Text 11">
              <a:extLst>
                <a:ext uri="{FF2B5EF4-FFF2-40B4-BE49-F238E27FC236}">
                  <a16:creationId xmlns:a16="http://schemas.microsoft.com/office/drawing/2014/main" id="{E500EEA9-F144-E9B6-3DF2-70036408C948}"/>
                </a:ext>
              </a:extLst>
            </p:cNvPr>
            <p:cNvSpPr/>
            <p:nvPr/>
          </p:nvSpPr>
          <p:spPr>
            <a:xfrm>
              <a:off x="4518660" y="2005743"/>
              <a:ext cx="1828800" cy="420624"/>
            </a:xfrm>
            <a:prstGeom prst="rect">
              <a:avLst/>
            </a:prstGeom>
            <a:noFill/>
            <a:ln/>
          </p:spPr>
          <p:txBody>
            <a:bodyPr wrap="square" lIns="0" tIns="0" rIns="0" bIns="0"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Phase II</a:t>
              </a:r>
              <a:endParaRPr lang="en-US" sz="2400" dirty="0"/>
            </a:p>
          </p:txBody>
        </p:sp>
        <p:sp>
          <p:nvSpPr>
            <p:cNvPr id="47" name="Text 12">
              <a:extLst>
                <a:ext uri="{FF2B5EF4-FFF2-40B4-BE49-F238E27FC236}">
                  <a16:creationId xmlns:a16="http://schemas.microsoft.com/office/drawing/2014/main" id="{C341EF85-CBD0-F007-4E70-EAD5B016890D}"/>
                </a:ext>
              </a:extLst>
            </p:cNvPr>
            <p:cNvSpPr/>
            <p:nvPr/>
          </p:nvSpPr>
          <p:spPr>
            <a:xfrm>
              <a:off x="4518660" y="2673255"/>
              <a:ext cx="3154680" cy="566928"/>
            </a:xfrm>
            <a:prstGeom prst="rect">
              <a:avLst/>
            </a:prstGeom>
            <a:noFill/>
            <a:ln/>
          </p:spPr>
          <p:txBody>
            <a:bodyPr wrap="square" lIns="0" tIns="0" rIns="0" bIns="0" rtlCol="0" anchor="t"/>
            <a:lstStyle/>
            <a:p>
              <a:pPr marL="0" indent="0">
                <a:lnSpc>
                  <a:spcPct val="98000"/>
                </a:lnSpc>
                <a:buNone/>
              </a:pPr>
              <a:r>
                <a:rPr lang="en-US" sz="2400" b="1" dirty="0">
                  <a:solidFill>
                    <a:srgbClr val="1F4E79"/>
                  </a:solidFill>
                  <a:latin typeface="Calibri" pitchFamily="34" charset="0"/>
                  <a:ea typeface="Calibri" pitchFamily="34" charset="-122"/>
                  <a:cs typeface="Calibri" pitchFamily="34" charset="-120"/>
                </a:rPr>
                <a:t>Statewide Scan (Survey)</a:t>
              </a:r>
              <a:endParaRPr lang="en-US" sz="2400" dirty="0"/>
            </a:p>
          </p:txBody>
        </p:sp>
        <p:sp>
          <p:nvSpPr>
            <p:cNvPr id="51" name="Text 13">
              <a:extLst>
                <a:ext uri="{FF2B5EF4-FFF2-40B4-BE49-F238E27FC236}">
                  <a16:creationId xmlns:a16="http://schemas.microsoft.com/office/drawing/2014/main" id="{BC554884-F36A-683D-B4F4-B280757F96F5}"/>
                </a:ext>
              </a:extLst>
            </p:cNvPr>
            <p:cNvSpPr/>
            <p:nvPr/>
          </p:nvSpPr>
          <p:spPr>
            <a:xfrm>
              <a:off x="4518660" y="3097884"/>
              <a:ext cx="3154680" cy="1709626"/>
            </a:xfrm>
            <a:prstGeom prst="rect">
              <a:avLst/>
            </a:prstGeom>
            <a:solidFill>
              <a:schemeClr val="bg1">
                <a:lumMod val="95000"/>
              </a:schemeClr>
            </a:solidFill>
            <a:ln/>
          </p:spPr>
          <p:txBody>
            <a:bodyPr wrap="square" lIns="0" tIns="0" rIns="0" bIns="0" rtlCol="0" anchor="t"/>
            <a:lstStyle/>
            <a:p>
              <a:pPr marL="0" indent="0">
                <a:lnSpc>
                  <a:spcPct val="106000"/>
                </a:lnSpc>
                <a:buNone/>
              </a:pPr>
              <a:r>
                <a:rPr lang="en-US" dirty="0">
                  <a:solidFill>
                    <a:srgbClr val="2B3641"/>
                  </a:solidFill>
                  <a:latin typeface="Calibri" pitchFamily="34" charset="0"/>
                  <a:ea typeface="Calibri" pitchFamily="34" charset="-122"/>
                  <a:cs typeface="Calibri" pitchFamily="34" charset="-120"/>
                </a:rPr>
                <a:t>PSU Questionnaire</a:t>
              </a:r>
            </a:p>
          </p:txBody>
        </p:sp>
      </p:grpSp>
      <p:grpSp>
        <p:nvGrpSpPr>
          <p:cNvPr id="8" name="Group 7">
            <a:extLst>
              <a:ext uri="{FF2B5EF4-FFF2-40B4-BE49-F238E27FC236}">
                <a16:creationId xmlns:a16="http://schemas.microsoft.com/office/drawing/2014/main" id="{002E9659-121B-9E99-DDA4-DD2C99047423}"/>
              </a:ext>
            </a:extLst>
          </p:cNvPr>
          <p:cNvGrpSpPr/>
          <p:nvPr/>
        </p:nvGrpSpPr>
        <p:grpSpPr>
          <a:xfrm>
            <a:off x="8157972" y="1750621"/>
            <a:ext cx="3611880" cy="2981179"/>
            <a:chOff x="8157972" y="1896014"/>
            <a:chExt cx="3611880" cy="2981179"/>
          </a:xfrm>
        </p:grpSpPr>
        <p:sp>
          <p:nvSpPr>
            <p:cNvPr id="55" name="Shape 14">
              <a:extLst>
                <a:ext uri="{FF2B5EF4-FFF2-40B4-BE49-F238E27FC236}">
                  <a16:creationId xmlns:a16="http://schemas.microsoft.com/office/drawing/2014/main" id="{6E60DDAB-05F6-2B2D-36F7-15B959AF7F4E}"/>
                </a:ext>
              </a:extLst>
            </p:cNvPr>
            <p:cNvSpPr/>
            <p:nvPr/>
          </p:nvSpPr>
          <p:spPr>
            <a:xfrm>
              <a:off x="8157972" y="1896014"/>
              <a:ext cx="3611880" cy="2981179"/>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59" name="Shape 15">
              <a:extLst>
                <a:ext uri="{FF2B5EF4-FFF2-40B4-BE49-F238E27FC236}">
                  <a16:creationId xmlns:a16="http://schemas.microsoft.com/office/drawing/2014/main" id="{89190EF4-1C57-249F-3D8F-68838A0EFAD0}"/>
                </a:ext>
              </a:extLst>
            </p:cNvPr>
            <p:cNvSpPr/>
            <p:nvPr/>
          </p:nvSpPr>
          <p:spPr>
            <a:xfrm>
              <a:off x="8157972" y="1896015"/>
              <a:ext cx="3611880" cy="640080"/>
            </a:xfrm>
            <a:prstGeom prst="rect">
              <a:avLst/>
            </a:prstGeom>
            <a:solidFill>
              <a:srgbClr val="5B8C3E"/>
            </a:solidFill>
            <a:ln/>
          </p:spPr>
          <p:txBody>
            <a:bodyPr/>
            <a:lstStyle/>
            <a:p>
              <a:endParaRPr lang="en-US" dirty="0"/>
            </a:p>
          </p:txBody>
        </p:sp>
        <p:sp>
          <p:nvSpPr>
            <p:cNvPr id="63" name="Text 16">
              <a:extLst>
                <a:ext uri="{FF2B5EF4-FFF2-40B4-BE49-F238E27FC236}">
                  <a16:creationId xmlns:a16="http://schemas.microsoft.com/office/drawing/2014/main" id="{72A4CCCB-47BD-19E1-3FB4-9581F1ED32C5}"/>
                </a:ext>
              </a:extLst>
            </p:cNvPr>
            <p:cNvSpPr/>
            <p:nvPr/>
          </p:nvSpPr>
          <p:spPr>
            <a:xfrm>
              <a:off x="8386572" y="2005743"/>
              <a:ext cx="1828800" cy="420624"/>
            </a:xfrm>
            <a:prstGeom prst="rect">
              <a:avLst/>
            </a:prstGeom>
            <a:noFill/>
            <a:ln/>
          </p:spPr>
          <p:txBody>
            <a:bodyPr wrap="square" lIns="0" tIns="0" rIns="0" bIns="0"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Phase III</a:t>
              </a:r>
              <a:endParaRPr lang="en-US" sz="2400" dirty="0"/>
            </a:p>
          </p:txBody>
        </p:sp>
        <p:sp>
          <p:nvSpPr>
            <p:cNvPr id="70" name="Text 17">
              <a:extLst>
                <a:ext uri="{FF2B5EF4-FFF2-40B4-BE49-F238E27FC236}">
                  <a16:creationId xmlns:a16="http://schemas.microsoft.com/office/drawing/2014/main" id="{3ABC83E6-44D5-58EF-1F9C-94330573ED68}"/>
                </a:ext>
              </a:extLst>
            </p:cNvPr>
            <p:cNvSpPr/>
            <p:nvPr/>
          </p:nvSpPr>
          <p:spPr>
            <a:xfrm>
              <a:off x="8386572" y="2673255"/>
              <a:ext cx="3154680" cy="566928"/>
            </a:xfrm>
            <a:prstGeom prst="rect">
              <a:avLst/>
            </a:prstGeom>
            <a:noFill/>
            <a:ln/>
          </p:spPr>
          <p:txBody>
            <a:bodyPr wrap="square" lIns="0" tIns="0" rIns="0" bIns="0" rtlCol="0" anchor="t"/>
            <a:lstStyle/>
            <a:p>
              <a:pPr marL="0" indent="0">
                <a:lnSpc>
                  <a:spcPct val="98000"/>
                </a:lnSpc>
                <a:buNone/>
              </a:pPr>
              <a:r>
                <a:rPr lang="en-US" sz="2400" b="1" dirty="0">
                  <a:solidFill>
                    <a:srgbClr val="1F4E79"/>
                  </a:solidFill>
                  <a:latin typeface="Calibri" pitchFamily="34" charset="0"/>
                  <a:ea typeface="Calibri" pitchFamily="34" charset="-122"/>
                  <a:cs typeface="Calibri" pitchFamily="34" charset="-120"/>
                </a:rPr>
                <a:t>Focus Groups &amp; Interviews</a:t>
              </a:r>
              <a:endParaRPr lang="en-US" sz="2400" dirty="0"/>
            </a:p>
          </p:txBody>
        </p:sp>
        <p:sp>
          <p:nvSpPr>
            <p:cNvPr id="72" name="Text 18">
              <a:extLst>
                <a:ext uri="{FF2B5EF4-FFF2-40B4-BE49-F238E27FC236}">
                  <a16:creationId xmlns:a16="http://schemas.microsoft.com/office/drawing/2014/main" id="{9F0D610F-21BD-0FFA-0E1E-3E22A893699D}"/>
                </a:ext>
              </a:extLst>
            </p:cNvPr>
            <p:cNvSpPr/>
            <p:nvPr/>
          </p:nvSpPr>
          <p:spPr>
            <a:xfrm>
              <a:off x="8386572" y="3097884"/>
              <a:ext cx="3154680" cy="1712974"/>
            </a:xfrm>
            <a:prstGeom prst="rect">
              <a:avLst/>
            </a:prstGeom>
            <a:solidFill>
              <a:schemeClr val="bg1">
                <a:lumMod val="95000"/>
              </a:schemeClr>
            </a:solidFill>
            <a:ln/>
          </p:spPr>
          <p:txBody>
            <a:bodyPr wrap="square" lIns="0" tIns="0" rIns="0" bIns="0" rtlCol="0" anchor="t"/>
            <a:lstStyle/>
            <a:p>
              <a:pPr marL="0" indent="0">
                <a:lnSpc>
                  <a:spcPct val="106000"/>
                </a:lnSpc>
                <a:buNone/>
              </a:pPr>
              <a:r>
                <a:rPr lang="en-US" dirty="0">
                  <a:solidFill>
                    <a:srgbClr val="2B3641"/>
                  </a:solidFill>
                  <a:latin typeface="Calibri" pitchFamily="34" charset="0"/>
                  <a:ea typeface="Calibri" pitchFamily="34" charset="-122"/>
                  <a:cs typeface="Calibri" pitchFamily="34" charset="-120"/>
                </a:rPr>
                <a:t>Beginning Teachers</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Mentors</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Cooperating Teachers</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ATR Leaders</a:t>
              </a:r>
            </a:p>
            <a:p>
              <a:pPr marL="0" indent="0">
                <a:lnSpc>
                  <a:spcPct val="106000"/>
                </a:lnSpc>
                <a:buNone/>
              </a:pPr>
              <a:r>
                <a:rPr lang="en-US" dirty="0">
                  <a:solidFill>
                    <a:srgbClr val="2B3641"/>
                  </a:solidFill>
                  <a:latin typeface="Calibri" pitchFamily="34" charset="0"/>
                  <a:ea typeface="Calibri" pitchFamily="34" charset="-122"/>
                  <a:cs typeface="Calibri" pitchFamily="34" charset="-120"/>
                </a:rPr>
                <a:t>TeachReadyNC </a:t>
              </a:r>
              <a:endParaRPr lang="en-US" dirty="0"/>
            </a:p>
          </p:txBody>
        </p:sp>
      </p:grpSp>
      <p:grpSp>
        <p:nvGrpSpPr>
          <p:cNvPr id="114" name="Group 113">
            <a:extLst>
              <a:ext uri="{FF2B5EF4-FFF2-40B4-BE49-F238E27FC236}">
                <a16:creationId xmlns:a16="http://schemas.microsoft.com/office/drawing/2014/main" id="{142390E2-EE58-B417-9F40-D4C3F49B21FB}"/>
              </a:ext>
            </a:extLst>
          </p:cNvPr>
          <p:cNvGrpSpPr/>
          <p:nvPr/>
        </p:nvGrpSpPr>
        <p:grpSpPr>
          <a:xfrm>
            <a:off x="422148" y="5009579"/>
            <a:ext cx="10655055" cy="1761985"/>
            <a:chOff x="768320" y="4634604"/>
            <a:chExt cx="10655055" cy="1761985"/>
          </a:xfrm>
        </p:grpSpPr>
        <p:grpSp>
          <p:nvGrpSpPr>
            <p:cNvPr id="105" name="Group 104">
              <a:extLst>
                <a:ext uri="{FF2B5EF4-FFF2-40B4-BE49-F238E27FC236}">
                  <a16:creationId xmlns:a16="http://schemas.microsoft.com/office/drawing/2014/main" id="{F562424E-858B-B35F-42DB-C20C2B74DB87}"/>
                </a:ext>
              </a:extLst>
            </p:cNvPr>
            <p:cNvGrpSpPr/>
            <p:nvPr/>
          </p:nvGrpSpPr>
          <p:grpSpPr>
            <a:xfrm>
              <a:off x="768320" y="4634604"/>
              <a:ext cx="10655055" cy="747675"/>
              <a:chOff x="886045" y="5201950"/>
              <a:chExt cx="10655055" cy="747675"/>
            </a:xfrm>
          </p:grpSpPr>
          <p:grpSp>
            <p:nvGrpSpPr>
              <p:cNvPr id="103" name="Group 102">
                <a:extLst>
                  <a:ext uri="{FF2B5EF4-FFF2-40B4-BE49-F238E27FC236}">
                    <a16:creationId xmlns:a16="http://schemas.microsoft.com/office/drawing/2014/main" id="{49920C26-9BEF-EC50-EDC5-51B5E2CC27F6}"/>
                  </a:ext>
                </a:extLst>
              </p:cNvPr>
              <p:cNvGrpSpPr/>
              <p:nvPr/>
            </p:nvGrpSpPr>
            <p:grpSpPr>
              <a:xfrm>
                <a:off x="886045" y="5675305"/>
                <a:ext cx="10655055" cy="274320"/>
                <a:chOff x="886045" y="5675305"/>
                <a:chExt cx="10655055" cy="274320"/>
              </a:xfrm>
            </p:grpSpPr>
            <p:cxnSp>
              <p:nvCxnSpPr>
                <p:cNvPr id="74" name="Straight Connector 73">
                  <a:extLst>
                    <a:ext uri="{FF2B5EF4-FFF2-40B4-BE49-F238E27FC236}">
                      <a16:creationId xmlns:a16="http://schemas.microsoft.com/office/drawing/2014/main" id="{5AA8C0FE-BA6C-6125-77E4-3125ADFB8158}"/>
                    </a:ext>
                  </a:extLst>
                </p:cNvPr>
                <p:cNvCxnSpPr>
                  <a:cxnSpLocks/>
                </p:cNvCxnSpPr>
                <p:nvPr/>
              </p:nvCxnSpPr>
              <p:spPr>
                <a:xfrm>
                  <a:off x="886045" y="5805377"/>
                  <a:ext cx="1814625" cy="1417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9DF15D9-E478-2B49-39C8-6A411B52198C}"/>
                    </a:ext>
                  </a:extLst>
                </p:cNvPr>
                <p:cNvCxnSpPr>
                  <a:cxnSpLocks/>
                </p:cNvCxnSpPr>
                <p:nvPr/>
              </p:nvCxnSpPr>
              <p:spPr>
                <a:xfrm>
                  <a:off x="3184468" y="5812465"/>
                  <a:ext cx="18169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BE37D8D-E726-1855-9A22-3BEF68C04901}"/>
                    </a:ext>
                  </a:extLst>
                </p:cNvPr>
                <p:cNvCxnSpPr>
                  <a:cxnSpLocks/>
                </p:cNvCxnSpPr>
                <p:nvPr/>
              </p:nvCxnSpPr>
              <p:spPr>
                <a:xfrm>
                  <a:off x="5485254" y="5812465"/>
                  <a:ext cx="1635819"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6E52AD3D-6B4F-D380-226A-FE1D838013A6}"/>
                    </a:ext>
                  </a:extLst>
                </p:cNvPr>
                <p:cNvCxnSpPr>
                  <a:cxnSpLocks/>
                </p:cNvCxnSpPr>
                <p:nvPr/>
              </p:nvCxnSpPr>
              <p:spPr>
                <a:xfrm>
                  <a:off x="7604871" y="5812465"/>
                  <a:ext cx="1608222"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CC4A540-1002-CF12-7B45-992DD66B6DF2}"/>
                    </a:ext>
                  </a:extLst>
                </p:cNvPr>
                <p:cNvCxnSpPr>
                  <a:cxnSpLocks/>
                </p:cNvCxnSpPr>
                <p:nvPr/>
              </p:nvCxnSpPr>
              <p:spPr>
                <a:xfrm>
                  <a:off x="9696893" y="5812465"/>
                  <a:ext cx="1844207"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80" name="Oval 79">
                  <a:extLst>
                    <a:ext uri="{FF2B5EF4-FFF2-40B4-BE49-F238E27FC236}">
                      <a16:creationId xmlns:a16="http://schemas.microsoft.com/office/drawing/2014/main" id="{F095C886-0ED6-4D21-23CE-218CBBBE78ED}"/>
                    </a:ext>
                  </a:extLst>
                </p:cNvPr>
                <p:cNvSpPr/>
                <p:nvPr/>
              </p:nvSpPr>
              <p:spPr>
                <a:xfrm>
                  <a:off x="2805409" y="5675305"/>
                  <a:ext cx="274320" cy="274320"/>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a:extLst>
                    <a:ext uri="{FF2B5EF4-FFF2-40B4-BE49-F238E27FC236}">
                      <a16:creationId xmlns:a16="http://schemas.microsoft.com/office/drawing/2014/main" id="{881D82C1-50CB-4677-5A1A-BD107463B135}"/>
                    </a:ext>
                  </a:extLst>
                </p:cNvPr>
                <p:cNvSpPr/>
                <p:nvPr/>
              </p:nvSpPr>
              <p:spPr>
                <a:xfrm>
                  <a:off x="5106195" y="5675305"/>
                  <a:ext cx="274320" cy="274320"/>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87">
                  <a:extLst>
                    <a:ext uri="{FF2B5EF4-FFF2-40B4-BE49-F238E27FC236}">
                      <a16:creationId xmlns:a16="http://schemas.microsoft.com/office/drawing/2014/main" id="{9D04E004-E77D-47A8-17F8-E935D96CF6B2}"/>
                    </a:ext>
                  </a:extLst>
                </p:cNvPr>
                <p:cNvSpPr/>
                <p:nvPr/>
              </p:nvSpPr>
              <p:spPr>
                <a:xfrm>
                  <a:off x="7225812" y="5675305"/>
                  <a:ext cx="274320" cy="274320"/>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40BD5755-ED60-DA45-EE29-DFD081B35BFE}"/>
                    </a:ext>
                  </a:extLst>
                </p:cNvPr>
                <p:cNvSpPr/>
                <p:nvPr/>
              </p:nvSpPr>
              <p:spPr>
                <a:xfrm>
                  <a:off x="9317832" y="5675305"/>
                  <a:ext cx="274320" cy="274320"/>
                </a:xfrm>
                <a:prstGeom prst="ellipse">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4" name="Group 103">
                <a:extLst>
                  <a:ext uri="{FF2B5EF4-FFF2-40B4-BE49-F238E27FC236}">
                    <a16:creationId xmlns:a16="http://schemas.microsoft.com/office/drawing/2014/main" id="{BD400520-715E-06E9-CA76-F05C3EB4D9BD}"/>
                  </a:ext>
                </a:extLst>
              </p:cNvPr>
              <p:cNvGrpSpPr/>
              <p:nvPr/>
            </p:nvGrpSpPr>
            <p:grpSpPr>
              <a:xfrm>
                <a:off x="1957572" y="5201950"/>
                <a:ext cx="8486248" cy="398750"/>
                <a:chOff x="1957572" y="5201950"/>
                <a:chExt cx="8486248" cy="398750"/>
              </a:xfrm>
            </p:grpSpPr>
            <p:grpSp>
              <p:nvGrpSpPr>
                <p:cNvPr id="14" name="Group 13">
                  <a:extLst>
                    <a:ext uri="{FF2B5EF4-FFF2-40B4-BE49-F238E27FC236}">
                      <a16:creationId xmlns:a16="http://schemas.microsoft.com/office/drawing/2014/main" id="{82A0F311-4019-28E4-BC03-133188888AC0}"/>
                    </a:ext>
                  </a:extLst>
                </p:cNvPr>
                <p:cNvGrpSpPr/>
                <p:nvPr/>
              </p:nvGrpSpPr>
              <p:grpSpPr>
                <a:xfrm>
                  <a:off x="1957572" y="5201950"/>
                  <a:ext cx="6394228" cy="388889"/>
                  <a:chOff x="2029990" y="4914885"/>
                  <a:chExt cx="6394228" cy="388889"/>
                </a:xfrm>
              </p:grpSpPr>
              <p:sp>
                <p:nvSpPr>
                  <p:cNvPr id="6" name="TextBox 5">
                    <a:extLst>
                      <a:ext uri="{FF2B5EF4-FFF2-40B4-BE49-F238E27FC236}">
                        <a16:creationId xmlns:a16="http://schemas.microsoft.com/office/drawing/2014/main" id="{1B3AB7B5-49C2-ED93-4FC6-DABBBCC1EF31}"/>
                      </a:ext>
                    </a:extLst>
                  </p:cNvPr>
                  <p:cNvSpPr txBox="1"/>
                  <p:nvPr/>
                </p:nvSpPr>
                <p:spPr>
                  <a:xfrm>
                    <a:off x="2029990" y="4914885"/>
                    <a:ext cx="1977656" cy="369332"/>
                  </a:xfrm>
                  <a:prstGeom prst="rect">
                    <a:avLst/>
                  </a:prstGeom>
                  <a:noFill/>
                </p:spPr>
                <p:txBody>
                  <a:bodyPr wrap="square" rtlCol="0">
                    <a:spAutoFit/>
                  </a:bodyPr>
                  <a:lstStyle/>
                  <a:p>
                    <a:pPr algn="ctr"/>
                    <a:r>
                      <a:rPr lang="en-US" b="1" dirty="0">
                        <a:solidFill>
                          <a:schemeClr val="accent2"/>
                        </a:solidFill>
                      </a:rPr>
                      <a:t>June - July</a:t>
                    </a:r>
                  </a:p>
                </p:txBody>
              </p:sp>
              <p:sp>
                <p:nvSpPr>
                  <p:cNvPr id="9" name="TextBox 8">
                    <a:extLst>
                      <a:ext uri="{FF2B5EF4-FFF2-40B4-BE49-F238E27FC236}">
                        <a16:creationId xmlns:a16="http://schemas.microsoft.com/office/drawing/2014/main" id="{65139158-203B-64D8-9E17-E2655264DF68}"/>
                      </a:ext>
                    </a:extLst>
                  </p:cNvPr>
                  <p:cNvSpPr txBox="1"/>
                  <p:nvPr/>
                </p:nvSpPr>
                <p:spPr>
                  <a:xfrm>
                    <a:off x="4327357" y="4914885"/>
                    <a:ext cx="1977656" cy="369332"/>
                  </a:xfrm>
                  <a:prstGeom prst="rect">
                    <a:avLst/>
                  </a:prstGeom>
                  <a:noFill/>
                </p:spPr>
                <p:txBody>
                  <a:bodyPr wrap="square" rtlCol="0">
                    <a:spAutoFit/>
                  </a:bodyPr>
                  <a:lstStyle/>
                  <a:p>
                    <a:pPr algn="ctr"/>
                    <a:r>
                      <a:rPr lang="en-US" b="1" dirty="0">
                        <a:solidFill>
                          <a:schemeClr val="accent2"/>
                        </a:solidFill>
                      </a:rPr>
                      <a:t>July</a:t>
                    </a:r>
                  </a:p>
                </p:txBody>
              </p:sp>
              <p:sp>
                <p:nvSpPr>
                  <p:cNvPr id="12" name="TextBox 11">
                    <a:extLst>
                      <a:ext uri="{FF2B5EF4-FFF2-40B4-BE49-F238E27FC236}">
                        <a16:creationId xmlns:a16="http://schemas.microsoft.com/office/drawing/2014/main" id="{1E4DD0D0-26D2-EAAD-E903-D1FE88A8B117}"/>
                      </a:ext>
                    </a:extLst>
                  </p:cNvPr>
                  <p:cNvSpPr txBox="1"/>
                  <p:nvPr/>
                </p:nvSpPr>
                <p:spPr>
                  <a:xfrm>
                    <a:off x="6446562" y="4934442"/>
                    <a:ext cx="1977656" cy="369332"/>
                  </a:xfrm>
                  <a:prstGeom prst="rect">
                    <a:avLst/>
                  </a:prstGeom>
                  <a:noFill/>
                </p:spPr>
                <p:txBody>
                  <a:bodyPr wrap="square" rtlCol="0">
                    <a:spAutoFit/>
                  </a:bodyPr>
                  <a:lstStyle/>
                  <a:p>
                    <a:pPr algn="ctr"/>
                    <a:r>
                      <a:rPr lang="en-US" b="1" dirty="0">
                        <a:solidFill>
                          <a:schemeClr val="accent2"/>
                        </a:solidFill>
                      </a:rPr>
                      <a:t>August</a:t>
                    </a:r>
                  </a:p>
                </p:txBody>
              </p:sp>
            </p:grpSp>
            <p:sp>
              <p:nvSpPr>
                <p:cNvPr id="96" name="TextBox 95">
                  <a:extLst>
                    <a:ext uri="{FF2B5EF4-FFF2-40B4-BE49-F238E27FC236}">
                      <a16:creationId xmlns:a16="http://schemas.microsoft.com/office/drawing/2014/main" id="{76898855-CA0F-F4AC-84C3-563D3C14A2B5}"/>
                    </a:ext>
                  </a:extLst>
                </p:cNvPr>
                <p:cNvSpPr txBox="1"/>
                <p:nvPr/>
              </p:nvSpPr>
              <p:spPr>
                <a:xfrm>
                  <a:off x="8466164" y="5231368"/>
                  <a:ext cx="1977656" cy="369332"/>
                </a:xfrm>
                <a:prstGeom prst="rect">
                  <a:avLst/>
                </a:prstGeom>
                <a:noFill/>
              </p:spPr>
              <p:txBody>
                <a:bodyPr wrap="square" rtlCol="0">
                  <a:spAutoFit/>
                </a:bodyPr>
                <a:lstStyle/>
                <a:p>
                  <a:pPr algn="ctr"/>
                  <a:r>
                    <a:rPr lang="en-US" b="1" dirty="0">
                      <a:solidFill>
                        <a:schemeClr val="accent2"/>
                      </a:solidFill>
                    </a:rPr>
                    <a:t>September</a:t>
                  </a:r>
                </a:p>
              </p:txBody>
            </p:sp>
          </p:grpSp>
        </p:grpSp>
        <p:grpSp>
          <p:nvGrpSpPr>
            <p:cNvPr id="113" name="Group 112">
              <a:extLst>
                <a:ext uri="{FF2B5EF4-FFF2-40B4-BE49-F238E27FC236}">
                  <a16:creationId xmlns:a16="http://schemas.microsoft.com/office/drawing/2014/main" id="{CF3942C7-198A-F232-BEAC-26204786B3E8}"/>
                </a:ext>
              </a:extLst>
            </p:cNvPr>
            <p:cNvGrpSpPr/>
            <p:nvPr/>
          </p:nvGrpSpPr>
          <p:grpSpPr>
            <a:xfrm>
              <a:off x="1927800" y="5442333"/>
              <a:ext cx="8179111" cy="954256"/>
              <a:chOff x="1927800" y="5442333"/>
              <a:chExt cx="8179111" cy="954256"/>
            </a:xfrm>
          </p:grpSpPr>
          <p:sp>
            <p:nvSpPr>
              <p:cNvPr id="106" name="TextBox 105">
                <a:extLst>
                  <a:ext uri="{FF2B5EF4-FFF2-40B4-BE49-F238E27FC236}">
                    <a16:creationId xmlns:a16="http://schemas.microsoft.com/office/drawing/2014/main" id="{968C758F-276A-0706-E550-460B2EDBAEC6}"/>
                  </a:ext>
                </a:extLst>
              </p:cNvPr>
              <p:cNvSpPr txBox="1"/>
              <p:nvPr/>
            </p:nvSpPr>
            <p:spPr>
              <a:xfrm>
                <a:off x="1927800" y="5465338"/>
                <a:ext cx="1794088" cy="923330"/>
              </a:xfrm>
              <a:prstGeom prst="rect">
                <a:avLst/>
              </a:prstGeom>
              <a:noFill/>
            </p:spPr>
            <p:txBody>
              <a:bodyPr wrap="square" rtlCol="0">
                <a:spAutoFit/>
              </a:bodyPr>
              <a:lstStyle/>
              <a:p>
                <a:pPr algn="ctr"/>
                <a:r>
                  <a:rPr lang="en-US" dirty="0"/>
                  <a:t>Landscape Scan &amp; Standards Review</a:t>
                </a:r>
              </a:p>
            </p:txBody>
          </p:sp>
          <p:sp>
            <p:nvSpPr>
              <p:cNvPr id="108" name="TextBox 107">
                <a:extLst>
                  <a:ext uri="{FF2B5EF4-FFF2-40B4-BE49-F238E27FC236}">
                    <a16:creationId xmlns:a16="http://schemas.microsoft.com/office/drawing/2014/main" id="{6D64204C-63FA-5E1A-22BD-327A3EDC3E5C}"/>
                  </a:ext>
                </a:extLst>
              </p:cNvPr>
              <p:cNvSpPr txBox="1"/>
              <p:nvPr/>
            </p:nvSpPr>
            <p:spPr>
              <a:xfrm>
                <a:off x="4470485" y="5465338"/>
                <a:ext cx="1310290" cy="923330"/>
              </a:xfrm>
              <a:prstGeom prst="rect">
                <a:avLst/>
              </a:prstGeom>
              <a:noFill/>
            </p:spPr>
            <p:txBody>
              <a:bodyPr wrap="square" rtlCol="0">
                <a:spAutoFit/>
              </a:bodyPr>
              <a:lstStyle/>
              <a:p>
                <a:pPr algn="ctr"/>
                <a:r>
                  <a:rPr lang="en-US" dirty="0"/>
                  <a:t>Focus Groups &amp; Interviews</a:t>
                </a:r>
              </a:p>
            </p:txBody>
          </p:sp>
          <p:sp>
            <p:nvSpPr>
              <p:cNvPr id="110" name="TextBox 109">
                <a:extLst>
                  <a:ext uri="{FF2B5EF4-FFF2-40B4-BE49-F238E27FC236}">
                    <a16:creationId xmlns:a16="http://schemas.microsoft.com/office/drawing/2014/main" id="{2C30F347-E698-346F-C52A-4D9D9EC3AC63}"/>
                  </a:ext>
                </a:extLst>
              </p:cNvPr>
              <p:cNvSpPr txBox="1"/>
              <p:nvPr/>
            </p:nvSpPr>
            <p:spPr>
              <a:xfrm>
                <a:off x="6400572" y="5442333"/>
                <a:ext cx="1689349" cy="923330"/>
              </a:xfrm>
              <a:prstGeom prst="rect">
                <a:avLst/>
              </a:prstGeom>
              <a:noFill/>
            </p:spPr>
            <p:txBody>
              <a:bodyPr wrap="square" rtlCol="0">
                <a:spAutoFit/>
              </a:bodyPr>
              <a:lstStyle/>
              <a:p>
                <a:pPr algn="ctr"/>
                <a:r>
                  <a:rPr lang="en-US" dirty="0"/>
                  <a:t>Co-Design Differentiated Roles</a:t>
                </a:r>
              </a:p>
            </p:txBody>
          </p:sp>
          <p:sp>
            <p:nvSpPr>
              <p:cNvPr id="112" name="TextBox 111">
                <a:extLst>
                  <a:ext uri="{FF2B5EF4-FFF2-40B4-BE49-F238E27FC236}">
                    <a16:creationId xmlns:a16="http://schemas.microsoft.com/office/drawing/2014/main" id="{601540C1-71FE-FF2C-40EC-FDA4CCF965D0}"/>
                  </a:ext>
                </a:extLst>
              </p:cNvPr>
              <p:cNvSpPr txBox="1"/>
              <p:nvPr/>
            </p:nvSpPr>
            <p:spPr>
              <a:xfrm>
                <a:off x="8567622" y="5473259"/>
                <a:ext cx="1539289" cy="923330"/>
              </a:xfrm>
              <a:prstGeom prst="rect">
                <a:avLst/>
              </a:prstGeom>
              <a:noFill/>
            </p:spPr>
            <p:txBody>
              <a:bodyPr wrap="square" rtlCol="0">
                <a:spAutoFit/>
              </a:bodyPr>
              <a:lstStyle/>
              <a:p>
                <a:pPr algn="ctr"/>
                <a:r>
                  <a:rPr lang="en-US" dirty="0"/>
                  <a:t>Quality Mentor Standards</a:t>
                </a:r>
              </a:p>
            </p:txBody>
          </p:sp>
        </p:grpSp>
      </p:grpSp>
    </p:spTree>
    <p:extLst>
      <p:ext uri="{BB962C8B-B14F-4D97-AF65-F5344CB8AC3E}">
        <p14:creationId xmlns:p14="http://schemas.microsoft.com/office/powerpoint/2010/main" val="54369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6B773E-62FE-E9C1-A756-3648115818FF}"/>
              </a:ext>
            </a:extLst>
          </p:cNvPr>
          <p:cNvSpPr>
            <a:spLocks noGrp="1"/>
          </p:cNvSpPr>
          <p:nvPr>
            <p:ph type="body" idx="1"/>
          </p:nvPr>
        </p:nvSpPr>
        <p:spPr/>
        <p:txBody>
          <a:bodyPr/>
          <a:lstStyle/>
          <a:p>
            <a:r>
              <a:rPr lang="en-US" dirty="0"/>
              <a:t>A statewide view of mentoring practices, structures, and readiness</a:t>
            </a:r>
          </a:p>
        </p:txBody>
      </p:sp>
      <p:sp>
        <p:nvSpPr>
          <p:cNvPr id="3" name="Title 2">
            <a:extLst>
              <a:ext uri="{FF2B5EF4-FFF2-40B4-BE49-F238E27FC236}">
                <a16:creationId xmlns:a16="http://schemas.microsoft.com/office/drawing/2014/main" id="{F9FAEE90-29DF-89B5-72DE-18201441F3E9}"/>
              </a:ext>
            </a:extLst>
          </p:cNvPr>
          <p:cNvSpPr>
            <a:spLocks noGrp="1"/>
          </p:cNvSpPr>
          <p:nvPr>
            <p:ph type="title"/>
          </p:nvPr>
        </p:nvSpPr>
        <p:spPr/>
        <p:txBody>
          <a:bodyPr/>
          <a:lstStyle/>
          <a:p>
            <a:r>
              <a:rPr lang="en-US" sz="3600" dirty="0">
                <a:latin typeface="Georgia" panose="02040502050405020303" pitchFamily="18" charset="0"/>
              </a:rPr>
              <a:t>What the Data Show</a:t>
            </a:r>
          </a:p>
        </p:txBody>
      </p:sp>
      <p:sp>
        <p:nvSpPr>
          <p:cNvPr id="4" name="Slide Number Placeholder 3">
            <a:extLst>
              <a:ext uri="{FF2B5EF4-FFF2-40B4-BE49-F238E27FC236}">
                <a16:creationId xmlns:a16="http://schemas.microsoft.com/office/drawing/2014/main" id="{6575C531-3CC3-47EA-594D-DE46A64ECC5B}"/>
              </a:ext>
            </a:extLst>
          </p:cNvPr>
          <p:cNvSpPr>
            <a:spLocks noGrp="1"/>
          </p:cNvSpPr>
          <p:nvPr>
            <p:ph type="sldNum" sz="quarter" idx="7"/>
          </p:nvPr>
        </p:nvSpPr>
        <p:spPr/>
        <p:txBody>
          <a:bodyPr/>
          <a:lstStyle/>
          <a:p>
            <a:pPr algn="l"/>
            <a:fld id="{B6F15528-21DE-4FAA-801E-634DDDAF4B2B}" type="slidenum">
              <a:rPr lang="en-US" b="0" smtClean="0"/>
              <a:pPr algn="l"/>
              <a:t>12</a:t>
            </a:fld>
            <a:endParaRPr lang="en-US" b="0" dirty="0"/>
          </a:p>
        </p:txBody>
      </p:sp>
      <p:cxnSp>
        <p:nvCxnSpPr>
          <p:cNvPr id="6" name="Straight Connector 5">
            <a:extLst>
              <a:ext uri="{FF2B5EF4-FFF2-40B4-BE49-F238E27FC236}">
                <a16:creationId xmlns:a16="http://schemas.microsoft.com/office/drawing/2014/main" id="{AA798C8F-63D8-6B72-1B4B-F42B5B788CA6}"/>
              </a:ext>
            </a:extLst>
          </p:cNvPr>
          <p:cNvCxnSpPr/>
          <p:nvPr/>
        </p:nvCxnSpPr>
        <p:spPr>
          <a:xfrm>
            <a:off x="4485458" y="4102100"/>
            <a:ext cx="5661842" cy="25400"/>
          </a:xfrm>
          <a:prstGeom prst="line">
            <a:avLst/>
          </a:prstGeom>
          <a:ln w="38100">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6569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BD436FB-B2D2-493E-5C28-FA4F3624D168}"/>
              </a:ext>
            </a:extLst>
          </p:cNvPr>
          <p:cNvSpPr/>
          <p:nvPr/>
        </p:nvSpPr>
        <p:spPr>
          <a:xfrm>
            <a:off x="0" y="287079"/>
            <a:ext cx="12192000" cy="997082"/>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8FE17C-F085-3417-3A5B-20E402431581}"/>
              </a:ext>
            </a:extLst>
          </p:cNvPr>
          <p:cNvSpPr>
            <a:spLocks noGrp="1"/>
          </p:cNvSpPr>
          <p:nvPr>
            <p:ph type="title"/>
          </p:nvPr>
        </p:nvSpPr>
        <p:spPr/>
        <p:txBody>
          <a:bodyPr/>
          <a:lstStyle/>
          <a:p>
            <a:r>
              <a:rPr lang="en-US" sz="3600" dirty="0">
                <a:latin typeface="Georgia" panose="02040502050405020303" pitchFamily="18" charset="0"/>
              </a:rPr>
              <a:t>The Scale of the Statewide Scan</a:t>
            </a:r>
          </a:p>
        </p:txBody>
      </p:sp>
      <p:pic>
        <p:nvPicPr>
          <p:cNvPr id="8" name="Content Placeholder 7" descr="Greek Temple with solid fill">
            <a:extLst>
              <a:ext uri="{FF2B5EF4-FFF2-40B4-BE49-F238E27FC236}">
                <a16:creationId xmlns:a16="http://schemas.microsoft.com/office/drawing/2014/main" id="{08630A09-FDBE-D810-B1EF-A7246C5BDFF8}"/>
              </a:ext>
            </a:extLst>
          </p:cNvPr>
          <p:cNvPicPr>
            <a:picLocks noGrp="1" noChangeAspect="1"/>
          </p:cNvPicPr>
          <p:nvPr>
            <p:ph sz="quarter" idx="13"/>
          </p:nvPr>
        </p:nvPicPr>
        <p:blipFill>
          <a:blip>
            <a:extLst>
              <a:ext uri="{96DAC541-7B7A-43D3-8B79-37D633B846F1}">
                <asvg:svgBlip xmlns:asvg="http://schemas.microsoft.com/office/drawing/2016/SVG/main" r:embed="rId3"/>
              </a:ext>
            </a:extLst>
          </a:blip>
          <a:stretch>
            <a:fillRect/>
          </a:stretch>
        </p:blipFill>
        <p:spPr>
          <a:xfrm>
            <a:off x="1286603" y="1501775"/>
            <a:ext cx="914400" cy="914400"/>
          </a:xfrm>
        </p:spPr>
      </p:pic>
      <p:sp>
        <p:nvSpPr>
          <p:cNvPr id="4" name="Slide Number Placeholder 3">
            <a:extLst>
              <a:ext uri="{FF2B5EF4-FFF2-40B4-BE49-F238E27FC236}">
                <a16:creationId xmlns:a16="http://schemas.microsoft.com/office/drawing/2014/main" id="{C988E9BF-BB46-A7D9-820B-BF2915216CA5}"/>
              </a:ext>
            </a:extLst>
          </p:cNvPr>
          <p:cNvSpPr>
            <a:spLocks noGrp="1"/>
          </p:cNvSpPr>
          <p:nvPr>
            <p:ph type="sldNum" sz="quarter" idx="7"/>
          </p:nvPr>
        </p:nvSpPr>
        <p:spPr/>
        <p:txBody>
          <a:bodyPr/>
          <a:lstStyle/>
          <a:p>
            <a:pPr algn="l"/>
            <a:fld id="{B6F15528-21DE-4FAA-801E-634DDDAF4B2B}" type="slidenum">
              <a:rPr lang="en-US" b="0" smtClean="0"/>
              <a:pPr algn="l"/>
              <a:t>13</a:t>
            </a:fld>
            <a:endParaRPr lang="en-US" b="0" dirty="0"/>
          </a:p>
        </p:txBody>
      </p:sp>
      <p:sp>
        <p:nvSpPr>
          <p:cNvPr id="9" name="TextBox 8">
            <a:extLst>
              <a:ext uri="{FF2B5EF4-FFF2-40B4-BE49-F238E27FC236}">
                <a16:creationId xmlns:a16="http://schemas.microsoft.com/office/drawing/2014/main" id="{887243DF-641C-577F-5798-800581E213BE}"/>
              </a:ext>
            </a:extLst>
          </p:cNvPr>
          <p:cNvSpPr txBox="1"/>
          <p:nvPr/>
        </p:nvSpPr>
        <p:spPr>
          <a:xfrm>
            <a:off x="480153" y="2466975"/>
            <a:ext cx="2527300" cy="1328023"/>
          </a:xfrm>
          <a:prstGeom prst="roundRect">
            <a:avLst/>
          </a:prstGeom>
          <a:solidFill>
            <a:schemeClr val="accent4"/>
          </a:solidFill>
          <a:ln>
            <a:noFill/>
          </a:ln>
        </p:spPr>
        <p:txBody>
          <a:bodyPr wrap="square" rtlCol="0">
            <a:spAutoFit/>
          </a:bodyPr>
          <a:lstStyle/>
          <a:p>
            <a:pPr algn="ctr"/>
            <a:r>
              <a:rPr lang="en-US" sz="3200" b="1" dirty="0">
                <a:solidFill>
                  <a:schemeClr val="bg1"/>
                </a:solidFill>
              </a:rPr>
              <a:t>164</a:t>
            </a:r>
          </a:p>
          <a:p>
            <a:pPr algn="ctr"/>
            <a:r>
              <a:rPr lang="en-US" sz="2000" b="1" dirty="0">
                <a:solidFill>
                  <a:schemeClr val="bg1"/>
                </a:solidFill>
              </a:rPr>
              <a:t>Unique Public School Units</a:t>
            </a:r>
          </a:p>
        </p:txBody>
      </p:sp>
      <p:grpSp>
        <p:nvGrpSpPr>
          <p:cNvPr id="14" name="Group 13">
            <a:extLst>
              <a:ext uri="{FF2B5EF4-FFF2-40B4-BE49-F238E27FC236}">
                <a16:creationId xmlns:a16="http://schemas.microsoft.com/office/drawing/2014/main" id="{87F59FA0-E925-8FA3-D86D-188736580496}"/>
              </a:ext>
            </a:extLst>
          </p:cNvPr>
          <p:cNvGrpSpPr/>
          <p:nvPr/>
        </p:nvGrpSpPr>
        <p:grpSpPr>
          <a:xfrm>
            <a:off x="4577126" y="1067951"/>
            <a:ext cx="2527300" cy="2696448"/>
            <a:chOff x="4165600" y="1501775"/>
            <a:chExt cx="2527300" cy="2696448"/>
          </a:xfrm>
        </p:grpSpPr>
        <p:pic>
          <p:nvPicPr>
            <p:cNvPr id="10" name="Content Placeholder 7">
              <a:extLst>
                <a:ext uri="{FF2B5EF4-FFF2-40B4-BE49-F238E27FC236}">
                  <a16:creationId xmlns:a16="http://schemas.microsoft.com/office/drawing/2014/main" id="{6DDF77E9-7AE5-CBCA-E0FF-C1782DF533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68825" y="1501775"/>
              <a:ext cx="1720850" cy="1720850"/>
            </a:xfrm>
            <a:prstGeom prst="rect">
              <a:avLst/>
            </a:prstGeom>
          </p:spPr>
        </p:pic>
        <p:sp>
          <p:nvSpPr>
            <p:cNvPr id="11" name="TextBox 10">
              <a:extLst>
                <a:ext uri="{FF2B5EF4-FFF2-40B4-BE49-F238E27FC236}">
                  <a16:creationId xmlns:a16="http://schemas.microsoft.com/office/drawing/2014/main" id="{9B51AC46-E06E-4ACC-EEF9-787482AD49F8}"/>
                </a:ext>
              </a:extLst>
            </p:cNvPr>
            <p:cNvSpPr txBox="1"/>
            <p:nvPr/>
          </p:nvSpPr>
          <p:spPr>
            <a:xfrm>
              <a:off x="4165600" y="2870200"/>
              <a:ext cx="2527300" cy="1328023"/>
            </a:xfrm>
            <a:prstGeom prst="roundRect">
              <a:avLst/>
            </a:prstGeom>
            <a:solidFill>
              <a:schemeClr val="accent3"/>
            </a:solidFill>
            <a:ln>
              <a:noFill/>
            </a:ln>
          </p:spPr>
          <p:txBody>
            <a:bodyPr wrap="square" rtlCol="0">
              <a:spAutoFit/>
            </a:bodyPr>
            <a:lstStyle/>
            <a:p>
              <a:pPr algn="ctr"/>
              <a:r>
                <a:rPr lang="en-US" sz="3200" b="1" dirty="0">
                  <a:solidFill>
                    <a:schemeClr val="bg1"/>
                  </a:solidFill>
                </a:rPr>
                <a:t>89</a:t>
              </a:r>
            </a:p>
            <a:p>
              <a:pPr algn="ctr"/>
              <a:r>
                <a:rPr lang="en-US" sz="2000" b="1" dirty="0">
                  <a:solidFill>
                    <a:schemeClr val="bg1"/>
                  </a:solidFill>
                </a:rPr>
                <a:t>Counties Represented</a:t>
              </a:r>
            </a:p>
          </p:txBody>
        </p:sp>
      </p:grpSp>
      <p:grpSp>
        <p:nvGrpSpPr>
          <p:cNvPr id="17" name="Group 16">
            <a:extLst>
              <a:ext uri="{FF2B5EF4-FFF2-40B4-BE49-F238E27FC236}">
                <a16:creationId xmlns:a16="http://schemas.microsoft.com/office/drawing/2014/main" id="{52B55E4E-5E0B-C451-8785-C8FC61F1218B}"/>
              </a:ext>
            </a:extLst>
          </p:cNvPr>
          <p:cNvGrpSpPr/>
          <p:nvPr/>
        </p:nvGrpSpPr>
        <p:grpSpPr>
          <a:xfrm>
            <a:off x="8674099" y="1284161"/>
            <a:ext cx="2527300" cy="2426443"/>
            <a:chOff x="4165600" y="1771780"/>
            <a:chExt cx="2527300" cy="2426443"/>
          </a:xfrm>
        </p:grpSpPr>
        <p:pic>
          <p:nvPicPr>
            <p:cNvPr id="18" name="Content Placeholder 7" descr="Classroom with solid fill">
              <a:extLst>
                <a:ext uri="{FF2B5EF4-FFF2-40B4-BE49-F238E27FC236}">
                  <a16:creationId xmlns:a16="http://schemas.microsoft.com/office/drawing/2014/main" id="{4AD8CA3B-5A0C-9A3E-6347-77ADBA1CA26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972050" y="1771780"/>
              <a:ext cx="914400" cy="914400"/>
            </a:xfrm>
            <a:prstGeom prst="rect">
              <a:avLst/>
            </a:prstGeom>
          </p:spPr>
        </p:pic>
        <p:sp>
          <p:nvSpPr>
            <p:cNvPr id="19" name="TextBox 18">
              <a:extLst>
                <a:ext uri="{FF2B5EF4-FFF2-40B4-BE49-F238E27FC236}">
                  <a16:creationId xmlns:a16="http://schemas.microsoft.com/office/drawing/2014/main" id="{4A67DB7B-8F75-2648-3788-A39B2013F55A}"/>
                </a:ext>
              </a:extLst>
            </p:cNvPr>
            <p:cNvSpPr txBox="1"/>
            <p:nvPr/>
          </p:nvSpPr>
          <p:spPr>
            <a:xfrm>
              <a:off x="4165600" y="2870200"/>
              <a:ext cx="2527300" cy="1328023"/>
            </a:xfrm>
            <a:prstGeom prst="roundRect">
              <a:avLst/>
            </a:prstGeom>
            <a:solidFill>
              <a:schemeClr val="accent2"/>
            </a:solidFill>
            <a:ln>
              <a:noFill/>
            </a:ln>
          </p:spPr>
          <p:txBody>
            <a:bodyPr wrap="square" rtlCol="0">
              <a:spAutoFit/>
            </a:bodyPr>
            <a:lstStyle/>
            <a:p>
              <a:pPr algn="ctr"/>
              <a:r>
                <a:rPr lang="en-US" sz="3200" b="1" dirty="0">
                  <a:solidFill>
                    <a:schemeClr val="bg1"/>
                  </a:solidFill>
                </a:rPr>
                <a:t>12,920</a:t>
              </a:r>
            </a:p>
            <a:p>
              <a:pPr algn="ctr"/>
              <a:r>
                <a:rPr lang="en-US" sz="2000" b="1" dirty="0">
                  <a:solidFill>
                    <a:schemeClr val="bg1"/>
                  </a:solidFill>
                </a:rPr>
                <a:t>Beginning Teachers Represented</a:t>
              </a:r>
            </a:p>
          </p:txBody>
        </p:sp>
      </p:grpSp>
      <p:grpSp>
        <p:nvGrpSpPr>
          <p:cNvPr id="20" name="Group 19">
            <a:extLst>
              <a:ext uri="{FF2B5EF4-FFF2-40B4-BE49-F238E27FC236}">
                <a16:creationId xmlns:a16="http://schemas.microsoft.com/office/drawing/2014/main" id="{9B973ADB-860E-76A5-9E37-C9A42499072F}"/>
              </a:ext>
            </a:extLst>
          </p:cNvPr>
          <p:cNvGrpSpPr/>
          <p:nvPr/>
        </p:nvGrpSpPr>
        <p:grpSpPr>
          <a:xfrm>
            <a:off x="480153" y="3924006"/>
            <a:ext cx="2527300" cy="2371431"/>
            <a:chOff x="4165600" y="1826792"/>
            <a:chExt cx="2527300" cy="2371431"/>
          </a:xfrm>
        </p:grpSpPr>
        <p:pic>
          <p:nvPicPr>
            <p:cNvPr id="21" name="Content Placeholder 7" descr="Diploma with solid fill">
              <a:extLst>
                <a:ext uri="{FF2B5EF4-FFF2-40B4-BE49-F238E27FC236}">
                  <a16:creationId xmlns:a16="http://schemas.microsoft.com/office/drawing/2014/main" id="{6C549F6B-1316-BF63-9B1B-302CD725801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4972050" y="1826792"/>
              <a:ext cx="914400" cy="914400"/>
            </a:xfrm>
            <a:prstGeom prst="rect">
              <a:avLst/>
            </a:prstGeom>
          </p:spPr>
        </p:pic>
        <p:sp>
          <p:nvSpPr>
            <p:cNvPr id="22" name="TextBox 21">
              <a:extLst>
                <a:ext uri="{FF2B5EF4-FFF2-40B4-BE49-F238E27FC236}">
                  <a16:creationId xmlns:a16="http://schemas.microsoft.com/office/drawing/2014/main" id="{571831D2-124A-5BEA-CF28-A754F0893B51}"/>
                </a:ext>
              </a:extLst>
            </p:cNvPr>
            <p:cNvSpPr txBox="1"/>
            <p:nvPr/>
          </p:nvSpPr>
          <p:spPr>
            <a:xfrm>
              <a:off x="4165600" y="2870200"/>
              <a:ext cx="2527300" cy="1328023"/>
            </a:xfrm>
            <a:prstGeom prst="roundRect">
              <a:avLst/>
            </a:prstGeom>
            <a:solidFill>
              <a:schemeClr val="accent1"/>
            </a:solidFill>
            <a:ln>
              <a:noFill/>
            </a:ln>
          </p:spPr>
          <p:txBody>
            <a:bodyPr wrap="square" rtlCol="0">
              <a:spAutoFit/>
            </a:bodyPr>
            <a:lstStyle/>
            <a:p>
              <a:pPr algn="ctr"/>
              <a:r>
                <a:rPr lang="en-US" sz="3200" b="1" dirty="0">
                  <a:solidFill>
                    <a:schemeClr val="bg1"/>
                  </a:solidFill>
                </a:rPr>
                <a:t>3,868</a:t>
              </a:r>
            </a:p>
            <a:p>
              <a:pPr algn="ctr"/>
              <a:r>
                <a:rPr lang="en-US" sz="2000" b="1" dirty="0">
                  <a:solidFill>
                    <a:schemeClr val="bg1"/>
                  </a:solidFill>
                </a:rPr>
                <a:t>Residency Teachers Represented</a:t>
              </a:r>
            </a:p>
          </p:txBody>
        </p:sp>
      </p:grpSp>
      <p:grpSp>
        <p:nvGrpSpPr>
          <p:cNvPr id="23" name="Group 22">
            <a:extLst>
              <a:ext uri="{FF2B5EF4-FFF2-40B4-BE49-F238E27FC236}">
                <a16:creationId xmlns:a16="http://schemas.microsoft.com/office/drawing/2014/main" id="{A5356F43-68E6-D5E6-06D6-428AFCCEB956}"/>
              </a:ext>
            </a:extLst>
          </p:cNvPr>
          <p:cNvGrpSpPr/>
          <p:nvPr/>
        </p:nvGrpSpPr>
        <p:grpSpPr>
          <a:xfrm>
            <a:off x="4577126" y="3924006"/>
            <a:ext cx="2527300" cy="2371431"/>
            <a:chOff x="4165600" y="1826792"/>
            <a:chExt cx="2527300" cy="2371431"/>
          </a:xfrm>
        </p:grpSpPr>
        <p:pic>
          <p:nvPicPr>
            <p:cNvPr id="24" name="Content Placeholder 7" descr="Boardroom with solid fill">
              <a:extLst>
                <a:ext uri="{FF2B5EF4-FFF2-40B4-BE49-F238E27FC236}">
                  <a16:creationId xmlns:a16="http://schemas.microsoft.com/office/drawing/2014/main" id="{013CF49D-3CA1-7905-CF57-C550D3B0A9D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4972050" y="1826792"/>
              <a:ext cx="914400" cy="914400"/>
            </a:xfrm>
            <a:prstGeom prst="rect">
              <a:avLst/>
            </a:prstGeom>
          </p:spPr>
        </p:pic>
        <p:sp>
          <p:nvSpPr>
            <p:cNvPr id="25" name="TextBox 24">
              <a:extLst>
                <a:ext uri="{FF2B5EF4-FFF2-40B4-BE49-F238E27FC236}">
                  <a16:creationId xmlns:a16="http://schemas.microsoft.com/office/drawing/2014/main" id="{639F72D4-4A41-4193-3408-8A5F7855C8D9}"/>
                </a:ext>
              </a:extLst>
            </p:cNvPr>
            <p:cNvSpPr txBox="1"/>
            <p:nvPr/>
          </p:nvSpPr>
          <p:spPr>
            <a:xfrm>
              <a:off x="4165600" y="2870200"/>
              <a:ext cx="2527300" cy="1328023"/>
            </a:xfrm>
            <a:prstGeom prst="roundRect">
              <a:avLst/>
            </a:prstGeom>
            <a:solidFill>
              <a:schemeClr val="accent5"/>
            </a:solidFill>
            <a:ln>
              <a:noFill/>
            </a:ln>
          </p:spPr>
          <p:txBody>
            <a:bodyPr wrap="square" rtlCol="0">
              <a:spAutoFit/>
            </a:bodyPr>
            <a:lstStyle/>
            <a:p>
              <a:pPr algn="ctr"/>
              <a:r>
                <a:rPr lang="en-US" sz="3200" b="1" dirty="0">
                  <a:solidFill>
                    <a:schemeClr val="bg1"/>
                  </a:solidFill>
                </a:rPr>
                <a:t>3,341</a:t>
              </a:r>
            </a:p>
            <a:p>
              <a:pPr algn="ctr"/>
              <a:r>
                <a:rPr lang="en-US" sz="2000" b="1" dirty="0">
                  <a:solidFill>
                    <a:schemeClr val="bg1"/>
                  </a:solidFill>
                </a:rPr>
                <a:t>Student Teachers/ Interns Represented</a:t>
              </a:r>
            </a:p>
          </p:txBody>
        </p:sp>
      </p:grpSp>
      <p:grpSp>
        <p:nvGrpSpPr>
          <p:cNvPr id="26" name="Group 25">
            <a:extLst>
              <a:ext uri="{FF2B5EF4-FFF2-40B4-BE49-F238E27FC236}">
                <a16:creationId xmlns:a16="http://schemas.microsoft.com/office/drawing/2014/main" id="{D59229BA-0455-83D7-2B9A-7410359C04F9}"/>
              </a:ext>
            </a:extLst>
          </p:cNvPr>
          <p:cNvGrpSpPr/>
          <p:nvPr/>
        </p:nvGrpSpPr>
        <p:grpSpPr>
          <a:xfrm>
            <a:off x="8674099" y="3764399"/>
            <a:ext cx="2527300" cy="2371431"/>
            <a:chOff x="4165600" y="1826792"/>
            <a:chExt cx="2527300" cy="2371431"/>
          </a:xfrm>
        </p:grpSpPr>
        <p:pic>
          <p:nvPicPr>
            <p:cNvPr id="27" name="Content Placeholder 7" descr="Boardroom with solid fill">
              <a:extLst>
                <a:ext uri="{FF2B5EF4-FFF2-40B4-BE49-F238E27FC236}">
                  <a16:creationId xmlns:a16="http://schemas.microsoft.com/office/drawing/2014/main" id="{E319B86C-81D7-F6F8-8FB1-E2FEF4172FEA}"/>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4972050" y="1826792"/>
              <a:ext cx="914400" cy="914400"/>
            </a:xfrm>
            <a:prstGeom prst="rect">
              <a:avLst/>
            </a:prstGeom>
          </p:spPr>
        </p:pic>
        <p:sp>
          <p:nvSpPr>
            <p:cNvPr id="28" name="TextBox 27">
              <a:extLst>
                <a:ext uri="{FF2B5EF4-FFF2-40B4-BE49-F238E27FC236}">
                  <a16:creationId xmlns:a16="http://schemas.microsoft.com/office/drawing/2014/main" id="{A8793FE3-9571-82D1-5D8C-83849018BCFC}"/>
                </a:ext>
              </a:extLst>
            </p:cNvPr>
            <p:cNvSpPr txBox="1"/>
            <p:nvPr/>
          </p:nvSpPr>
          <p:spPr>
            <a:xfrm>
              <a:off x="4165600" y="2870200"/>
              <a:ext cx="2527300" cy="1328023"/>
            </a:xfrm>
            <a:prstGeom prst="roundRect">
              <a:avLst/>
            </a:prstGeom>
            <a:solidFill>
              <a:schemeClr val="accent6"/>
            </a:solidFill>
            <a:ln>
              <a:noFill/>
            </a:ln>
          </p:spPr>
          <p:txBody>
            <a:bodyPr wrap="square" rtlCol="0">
              <a:spAutoFit/>
            </a:bodyPr>
            <a:lstStyle/>
            <a:p>
              <a:pPr algn="ctr"/>
              <a:r>
                <a:rPr lang="en-US" sz="3200" b="1" dirty="0">
                  <a:solidFill>
                    <a:schemeClr val="bg1"/>
                  </a:solidFill>
                </a:rPr>
                <a:t>261</a:t>
              </a:r>
            </a:p>
            <a:p>
              <a:pPr algn="ctr"/>
              <a:r>
                <a:rPr lang="en-US" sz="2000" b="1" dirty="0">
                  <a:solidFill>
                    <a:schemeClr val="bg1"/>
                  </a:solidFill>
                </a:rPr>
                <a:t>Teacher Apprentices Represented</a:t>
              </a:r>
            </a:p>
          </p:txBody>
        </p:sp>
      </p:grpSp>
    </p:spTree>
    <p:extLst>
      <p:ext uri="{BB962C8B-B14F-4D97-AF65-F5344CB8AC3E}">
        <p14:creationId xmlns:p14="http://schemas.microsoft.com/office/powerpoint/2010/main" val="1730295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1207E-AD10-1799-0B68-AB5CC5D04F8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DE2D8E-9158-836A-FE5D-35ED00AAB1C1}"/>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79C668-776A-63A1-3CC4-5B53282092C0}"/>
              </a:ext>
            </a:extLst>
          </p:cNvPr>
          <p:cNvSpPr>
            <a:spLocks noGrp="1"/>
          </p:cNvSpPr>
          <p:nvPr>
            <p:ph type="title"/>
          </p:nvPr>
        </p:nvSpPr>
        <p:spPr>
          <a:xfrm>
            <a:off x="479789" y="474526"/>
            <a:ext cx="11232422" cy="914402"/>
          </a:xfrm>
        </p:spPr>
        <p:txBody>
          <a:bodyPr/>
          <a:lstStyle/>
          <a:p>
            <a:r>
              <a:rPr lang="en-US" sz="3600" dirty="0">
                <a:latin typeface="Georgia" panose="02040502050405020303" pitchFamily="18" charset="0"/>
              </a:rPr>
              <a:t>North Carolina’s Mentoring Landscape</a:t>
            </a:r>
            <a:br>
              <a:rPr lang="en-US" sz="3600" dirty="0">
                <a:latin typeface="Georgia" panose="02040502050405020303" pitchFamily="18" charset="0"/>
              </a:rPr>
            </a:br>
            <a:r>
              <a:rPr lang="en-US" sz="2400" i="1" dirty="0"/>
              <a:t>Respondent Local Education Agencies (LEAs)</a:t>
            </a:r>
            <a:endParaRPr lang="en-US" sz="2400" b="0" i="1" dirty="0"/>
          </a:p>
        </p:txBody>
      </p:sp>
      <p:grpSp>
        <p:nvGrpSpPr>
          <p:cNvPr id="10" name="Group 9">
            <a:extLst>
              <a:ext uri="{FF2B5EF4-FFF2-40B4-BE49-F238E27FC236}">
                <a16:creationId xmlns:a16="http://schemas.microsoft.com/office/drawing/2014/main" id="{2EC50614-6205-F626-11FF-084EF11F2C16}"/>
              </a:ext>
            </a:extLst>
          </p:cNvPr>
          <p:cNvGrpSpPr/>
          <p:nvPr/>
        </p:nvGrpSpPr>
        <p:grpSpPr bwMode="gray">
          <a:xfrm rot="523643">
            <a:off x="742346" y="1670478"/>
            <a:ext cx="9620252" cy="4194872"/>
            <a:chOff x="390525" y="1581150"/>
            <a:chExt cx="8191500" cy="3571875"/>
          </a:xfr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gradFill>
        </p:grpSpPr>
        <p:sp>
          <p:nvSpPr>
            <p:cNvPr id="11" name="Freeform 7">
              <a:extLst>
                <a:ext uri="{FF2B5EF4-FFF2-40B4-BE49-F238E27FC236}">
                  <a16:creationId xmlns:a16="http://schemas.microsoft.com/office/drawing/2014/main" id="{B95F5FD4-FD43-937B-BC96-32871B9C13FA}"/>
                </a:ext>
              </a:extLst>
            </p:cNvPr>
            <p:cNvSpPr>
              <a:spLocks/>
            </p:cNvSpPr>
            <p:nvPr/>
          </p:nvSpPr>
          <p:spPr bwMode="gray">
            <a:xfrm>
              <a:off x="685800" y="4314825"/>
              <a:ext cx="495300" cy="238125"/>
            </a:xfrm>
            <a:custGeom>
              <a:avLst/>
              <a:gdLst>
                <a:gd name="T0" fmla="*/ 156 w 312"/>
                <a:gd name="T1" fmla="*/ 18 h 150"/>
                <a:gd name="T2" fmla="*/ 168 w 312"/>
                <a:gd name="T3" fmla="*/ 12 h 150"/>
                <a:gd name="T4" fmla="*/ 180 w 312"/>
                <a:gd name="T5" fmla="*/ 6 h 150"/>
                <a:gd name="T6" fmla="*/ 192 w 312"/>
                <a:gd name="T7" fmla="*/ 12 h 150"/>
                <a:gd name="T8" fmla="*/ 198 w 312"/>
                <a:gd name="T9" fmla="*/ 0 h 150"/>
                <a:gd name="T10" fmla="*/ 204 w 312"/>
                <a:gd name="T11" fmla="*/ 12 h 150"/>
                <a:gd name="T12" fmla="*/ 204 w 312"/>
                <a:gd name="T13" fmla="*/ 18 h 150"/>
                <a:gd name="T14" fmla="*/ 204 w 312"/>
                <a:gd name="T15" fmla="*/ 24 h 150"/>
                <a:gd name="T16" fmla="*/ 210 w 312"/>
                <a:gd name="T17" fmla="*/ 24 h 150"/>
                <a:gd name="T18" fmla="*/ 216 w 312"/>
                <a:gd name="T19" fmla="*/ 24 h 150"/>
                <a:gd name="T20" fmla="*/ 222 w 312"/>
                <a:gd name="T21" fmla="*/ 36 h 150"/>
                <a:gd name="T22" fmla="*/ 234 w 312"/>
                <a:gd name="T23" fmla="*/ 42 h 150"/>
                <a:gd name="T24" fmla="*/ 246 w 312"/>
                <a:gd name="T25" fmla="*/ 48 h 150"/>
                <a:gd name="T26" fmla="*/ 258 w 312"/>
                <a:gd name="T27" fmla="*/ 60 h 150"/>
                <a:gd name="T28" fmla="*/ 258 w 312"/>
                <a:gd name="T29" fmla="*/ 78 h 150"/>
                <a:gd name="T30" fmla="*/ 270 w 312"/>
                <a:gd name="T31" fmla="*/ 84 h 150"/>
                <a:gd name="T32" fmla="*/ 282 w 312"/>
                <a:gd name="T33" fmla="*/ 90 h 150"/>
                <a:gd name="T34" fmla="*/ 288 w 312"/>
                <a:gd name="T35" fmla="*/ 102 h 150"/>
                <a:gd name="T36" fmla="*/ 294 w 312"/>
                <a:gd name="T37" fmla="*/ 114 h 150"/>
                <a:gd name="T38" fmla="*/ 294 w 312"/>
                <a:gd name="T39" fmla="*/ 108 h 150"/>
                <a:gd name="T40" fmla="*/ 312 w 312"/>
                <a:gd name="T41" fmla="*/ 108 h 150"/>
                <a:gd name="T42" fmla="*/ 300 w 312"/>
                <a:gd name="T43" fmla="*/ 114 h 150"/>
                <a:gd name="T44" fmla="*/ 276 w 312"/>
                <a:gd name="T45" fmla="*/ 114 h 150"/>
                <a:gd name="T46" fmla="*/ 258 w 312"/>
                <a:gd name="T47" fmla="*/ 120 h 150"/>
                <a:gd name="T48" fmla="*/ 234 w 312"/>
                <a:gd name="T49" fmla="*/ 120 h 150"/>
                <a:gd name="T50" fmla="*/ 222 w 312"/>
                <a:gd name="T51" fmla="*/ 126 h 150"/>
                <a:gd name="T52" fmla="*/ 204 w 312"/>
                <a:gd name="T53" fmla="*/ 126 h 150"/>
                <a:gd name="T54" fmla="*/ 180 w 312"/>
                <a:gd name="T55" fmla="*/ 132 h 150"/>
                <a:gd name="T56" fmla="*/ 162 w 312"/>
                <a:gd name="T57" fmla="*/ 132 h 150"/>
                <a:gd name="T58" fmla="*/ 138 w 312"/>
                <a:gd name="T59" fmla="*/ 138 h 150"/>
                <a:gd name="T60" fmla="*/ 120 w 312"/>
                <a:gd name="T61" fmla="*/ 138 h 150"/>
                <a:gd name="T62" fmla="*/ 102 w 312"/>
                <a:gd name="T63" fmla="*/ 138 h 150"/>
                <a:gd name="T64" fmla="*/ 84 w 312"/>
                <a:gd name="T65" fmla="*/ 144 h 150"/>
                <a:gd name="T66" fmla="*/ 66 w 312"/>
                <a:gd name="T67" fmla="*/ 144 h 150"/>
                <a:gd name="T68" fmla="*/ 48 w 312"/>
                <a:gd name="T69" fmla="*/ 144 h 150"/>
                <a:gd name="T70" fmla="*/ 36 w 312"/>
                <a:gd name="T71" fmla="*/ 150 h 150"/>
                <a:gd name="T72" fmla="*/ 18 w 312"/>
                <a:gd name="T73" fmla="*/ 150 h 150"/>
                <a:gd name="T74" fmla="*/ 0 w 312"/>
                <a:gd name="T75" fmla="*/ 150 h 150"/>
                <a:gd name="T76" fmla="*/ 0 w 312"/>
                <a:gd name="T77" fmla="*/ 144 h 150"/>
                <a:gd name="T78" fmla="*/ 12 w 312"/>
                <a:gd name="T79" fmla="*/ 138 h 150"/>
                <a:gd name="T80" fmla="*/ 18 w 312"/>
                <a:gd name="T81" fmla="*/ 126 h 150"/>
                <a:gd name="T82" fmla="*/ 30 w 312"/>
                <a:gd name="T83" fmla="*/ 120 h 150"/>
                <a:gd name="T84" fmla="*/ 24 w 312"/>
                <a:gd name="T85" fmla="*/ 108 h 150"/>
                <a:gd name="T86" fmla="*/ 30 w 312"/>
                <a:gd name="T87" fmla="*/ 96 h 150"/>
                <a:gd name="T88" fmla="*/ 42 w 312"/>
                <a:gd name="T89" fmla="*/ 84 h 150"/>
                <a:gd name="T90" fmla="*/ 48 w 312"/>
                <a:gd name="T91" fmla="*/ 84 h 150"/>
                <a:gd name="T92" fmla="*/ 54 w 312"/>
                <a:gd name="T93" fmla="*/ 72 h 150"/>
                <a:gd name="T94" fmla="*/ 66 w 312"/>
                <a:gd name="T95" fmla="*/ 60 h 150"/>
                <a:gd name="T96" fmla="*/ 72 w 312"/>
                <a:gd name="T97" fmla="*/ 48 h 150"/>
                <a:gd name="T98" fmla="*/ 72 w 312"/>
                <a:gd name="T99" fmla="*/ 42 h 150"/>
                <a:gd name="T100" fmla="*/ 84 w 312"/>
                <a:gd name="T101" fmla="*/ 30 h 150"/>
                <a:gd name="T102" fmla="*/ 90 w 312"/>
                <a:gd name="T103" fmla="*/ 30 h 150"/>
                <a:gd name="T104" fmla="*/ 102 w 312"/>
                <a:gd name="T105" fmla="*/ 24 h 150"/>
                <a:gd name="T106" fmla="*/ 114 w 312"/>
                <a:gd name="T107" fmla="*/ 18 h 150"/>
                <a:gd name="T108" fmla="*/ 126 w 312"/>
                <a:gd name="T109" fmla="*/ 12 h 150"/>
                <a:gd name="T110" fmla="*/ 138 w 312"/>
                <a:gd name="T111" fmla="*/ 6 h 150"/>
                <a:gd name="T112" fmla="*/ 150 w 312"/>
                <a:gd name="T113" fmla="*/ 1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2" h="150">
                  <a:moveTo>
                    <a:pt x="150" y="12"/>
                  </a:moveTo>
                  <a:lnTo>
                    <a:pt x="150" y="18"/>
                  </a:lnTo>
                  <a:lnTo>
                    <a:pt x="156" y="18"/>
                  </a:lnTo>
                  <a:lnTo>
                    <a:pt x="156" y="12"/>
                  </a:lnTo>
                  <a:lnTo>
                    <a:pt x="162" y="12"/>
                  </a:lnTo>
                  <a:lnTo>
                    <a:pt x="168" y="12"/>
                  </a:lnTo>
                  <a:lnTo>
                    <a:pt x="174" y="12"/>
                  </a:lnTo>
                  <a:lnTo>
                    <a:pt x="174" y="6"/>
                  </a:lnTo>
                  <a:lnTo>
                    <a:pt x="180" y="6"/>
                  </a:lnTo>
                  <a:lnTo>
                    <a:pt x="186" y="6"/>
                  </a:lnTo>
                  <a:lnTo>
                    <a:pt x="192" y="6"/>
                  </a:lnTo>
                  <a:lnTo>
                    <a:pt x="192" y="12"/>
                  </a:lnTo>
                  <a:lnTo>
                    <a:pt x="192" y="6"/>
                  </a:lnTo>
                  <a:lnTo>
                    <a:pt x="192" y="0"/>
                  </a:lnTo>
                  <a:lnTo>
                    <a:pt x="198" y="0"/>
                  </a:lnTo>
                  <a:lnTo>
                    <a:pt x="198" y="6"/>
                  </a:lnTo>
                  <a:lnTo>
                    <a:pt x="204" y="6"/>
                  </a:lnTo>
                  <a:lnTo>
                    <a:pt x="204" y="12"/>
                  </a:lnTo>
                  <a:lnTo>
                    <a:pt x="204" y="18"/>
                  </a:lnTo>
                  <a:lnTo>
                    <a:pt x="198" y="18"/>
                  </a:lnTo>
                  <a:lnTo>
                    <a:pt x="204" y="18"/>
                  </a:lnTo>
                  <a:lnTo>
                    <a:pt x="210" y="18"/>
                  </a:lnTo>
                  <a:lnTo>
                    <a:pt x="204" y="18"/>
                  </a:lnTo>
                  <a:lnTo>
                    <a:pt x="204" y="24"/>
                  </a:lnTo>
                  <a:lnTo>
                    <a:pt x="210" y="24"/>
                  </a:lnTo>
                  <a:lnTo>
                    <a:pt x="210" y="30"/>
                  </a:lnTo>
                  <a:lnTo>
                    <a:pt x="210" y="24"/>
                  </a:lnTo>
                  <a:lnTo>
                    <a:pt x="216" y="24"/>
                  </a:lnTo>
                  <a:lnTo>
                    <a:pt x="216" y="18"/>
                  </a:lnTo>
                  <a:lnTo>
                    <a:pt x="216" y="24"/>
                  </a:lnTo>
                  <a:lnTo>
                    <a:pt x="222" y="24"/>
                  </a:lnTo>
                  <a:lnTo>
                    <a:pt x="222" y="30"/>
                  </a:lnTo>
                  <a:lnTo>
                    <a:pt x="222" y="36"/>
                  </a:lnTo>
                  <a:lnTo>
                    <a:pt x="222" y="42"/>
                  </a:lnTo>
                  <a:lnTo>
                    <a:pt x="228" y="42"/>
                  </a:lnTo>
                  <a:lnTo>
                    <a:pt x="234" y="42"/>
                  </a:lnTo>
                  <a:lnTo>
                    <a:pt x="234" y="48"/>
                  </a:lnTo>
                  <a:lnTo>
                    <a:pt x="240" y="48"/>
                  </a:lnTo>
                  <a:lnTo>
                    <a:pt x="246" y="48"/>
                  </a:lnTo>
                  <a:lnTo>
                    <a:pt x="246" y="54"/>
                  </a:lnTo>
                  <a:lnTo>
                    <a:pt x="252" y="60"/>
                  </a:lnTo>
                  <a:lnTo>
                    <a:pt x="258" y="60"/>
                  </a:lnTo>
                  <a:lnTo>
                    <a:pt x="258" y="66"/>
                  </a:lnTo>
                  <a:lnTo>
                    <a:pt x="258" y="72"/>
                  </a:lnTo>
                  <a:lnTo>
                    <a:pt x="258" y="78"/>
                  </a:lnTo>
                  <a:lnTo>
                    <a:pt x="264" y="78"/>
                  </a:lnTo>
                  <a:lnTo>
                    <a:pt x="264" y="84"/>
                  </a:lnTo>
                  <a:lnTo>
                    <a:pt x="270" y="84"/>
                  </a:lnTo>
                  <a:lnTo>
                    <a:pt x="276" y="84"/>
                  </a:lnTo>
                  <a:lnTo>
                    <a:pt x="276" y="90"/>
                  </a:lnTo>
                  <a:lnTo>
                    <a:pt x="282" y="90"/>
                  </a:lnTo>
                  <a:lnTo>
                    <a:pt x="282" y="96"/>
                  </a:lnTo>
                  <a:lnTo>
                    <a:pt x="288" y="96"/>
                  </a:lnTo>
                  <a:lnTo>
                    <a:pt x="288" y="102"/>
                  </a:lnTo>
                  <a:lnTo>
                    <a:pt x="288" y="108"/>
                  </a:lnTo>
                  <a:lnTo>
                    <a:pt x="288" y="114"/>
                  </a:lnTo>
                  <a:lnTo>
                    <a:pt x="294" y="114"/>
                  </a:lnTo>
                  <a:lnTo>
                    <a:pt x="294" y="108"/>
                  </a:lnTo>
                  <a:lnTo>
                    <a:pt x="294" y="102"/>
                  </a:lnTo>
                  <a:lnTo>
                    <a:pt x="294" y="108"/>
                  </a:lnTo>
                  <a:lnTo>
                    <a:pt x="300" y="108"/>
                  </a:lnTo>
                  <a:lnTo>
                    <a:pt x="306" y="108"/>
                  </a:lnTo>
                  <a:lnTo>
                    <a:pt x="312" y="108"/>
                  </a:lnTo>
                  <a:lnTo>
                    <a:pt x="312" y="114"/>
                  </a:lnTo>
                  <a:lnTo>
                    <a:pt x="306" y="114"/>
                  </a:lnTo>
                  <a:lnTo>
                    <a:pt x="300" y="114"/>
                  </a:lnTo>
                  <a:lnTo>
                    <a:pt x="294" y="114"/>
                  </a:lnTo>
                  <a:lnTo>
                    <a:pt x="288" y="114"/>
                  </a:lnTo>
                  <a:lnTo>
                    <a:pt x="276" y="114"/>
                  </a:lnTo>
                  <a:lnTo>
                    <a:pt x="270" y="120"/>
                  </a:lnTo>
                  <a:lnTo>
                    <a:pt x="264" y="120"/>
                  </a:lnTo>
                  <a:lnTo>
                    <a:pt x="258" y="120"/>
                  </a:lnTo>
                  <a:lnTo>
                    <a:pt x="252" y="120"/>
                  </a:lnTo>
                  <a:lnTo>
                    <a:pt x="246" y="120"/>
                  </a:lnTo>
                  <a:lnTo>
                    <a:pt x="234" y="120"/>
                  </a:lnTo>
                  <a:lnTo>
                    <a:pt x="234" y="126"/>
                  </a:lnTo>
                  <a:lnTo>
                    <a:pt x="228" y="126"/>
                  </a:lnTo>
                  <a:lnTo>
                    <a:pt x="222" y="126"/>
                  </a:lnTo>
                  <a:lnTo>
                    <a:pt x="216" y="126"/>
                  </a:lnTo>
                  <a:lnTo>
                    <a:pt x="210" y="126"/>
                  </a:lnTo>
                  <a:lnTo>
                    <a:pt x="204" y="126"/>
                  </a:lnTo>
                  <a:lnTo>
                    <a:pt x="198" y="132"/>
                  </a:lnTo>
                  <a:lnTo>
                    <a:pt x="192" y="132"/>
                  </a:lnTo>
                  <a:lnTo>
                    <a:pt x="180" y="132"/>
                  </a:lnTo>
                  <a:lnTo>
                    <a:pt x="174" y="132"/>
                  </a:lnTo>
                  <a:lnTo>
                    <a:pt x="168" y="132"/>
                  </a:lnTo>
                  <a:lnTo>
                    <a:pt x="162" y="132"/>
                  </a:lnTo>
                  <a:lnTo>
                    <a:pt x="156" y="132"/>
                  </a:lnTo>
                  <a:lnTo>
                    <a:pt x="150" y="132"/>
                  </a:lnTo>
                  <a:lnTo>
                    <a:pt x="138" y="138"/>
                  </a:lnTo>
                  <a:lnTo>
                    <a:pt x="132" y="138"/>
                  </a:lnTo>
                  <a:lnTo>
                    <a:pt x="126" y="138"/>
                  </a:lnTo>
                  <a:lnTo>
                    <a:pt x="120" y="138"/>
                  </a:lnTo>
                  <a:lnTo>
                    <a:pt x="114" y="138"/>
                  </a:lnTo>
                  <a:lnTo>
                    <a:pt x="108" y="138"/>
                  </a:lnTo>
                  <a:lnTo>
                    <a:pt x="102" y="138"/>
                  </a:lnTo>
                  <a:lnTo>
                    <a:pt x="96" y="144"/>
                  </a:lnTo>
                  <a:lnTo>
                    <a:pt x="90" y="144"/>
                  </a:lnTo>
                  <a:lnTo>
                    <a:pt x="84" y="144"/>
                  </a:lnTo>
                  <a:lnTo>
                    <a:pt x="78" y="144"/>
                  </a:lnTo>
                  <a:lnTo>
                    <a:pt x="72" y="144"/>
                  </a:lnTo>
                  <a:lnTo>
                    <a:pt x="66" y="144"/>
                  </a:lnTo>
                  <a:lnTo>
                    <a:pt x="60" y="144"/>
                  </a:lnTo>
                  <a:lnTo>
                    <a:pt x="54" y="144"/>
                  </a:lnTo>
                  <a:lnTo>
                    <a:pt x="48" y="144"/>
                  </a:lnTo>
                  <a:lnTo>
                    <a:pt x="42" y="144"/>
                  </a:lnTo>
                  <a:lnTo>
                    <a:pt x="42" y="150"/>
                  </a:lnTo>
                  <a:lnTo>
                    <a:pt x="36" y="150"/>
                  </a:lnTo>
                  <a:lnTo>
                    <a:pt x="30" y="150"/>
                  </a:lnTo>
                  <a:lnTo>
                    <a:pt x="24" y="150"/>
                  </a:lnTo>
                  <a:lnTo>
                    <a:pt x="18" y="150"/>
                  </a:lnTo>
                  <a:lnTo>
                    <a:pt x="12" y="150"/>
                  </a:lnTo>
                  <a:lnTo>
                    <a:pt x="6" y="150"/>
                  </a:lnTo>
                  <a:lnTo>
                    <a:pt x="0" y="150"/>
                  </a:lnTo>
                  <a:lnTo>
                    <a:pt x="6" y="150"/>
                  </a:lnTo>
                  <a:lnTo>
                    <a:pt x="6" y="144"/>
                  </a:lnTo>
                  <a:lnTo>
                    <a:pt x="0" y="144"/>
                  </a:lnTo>
                  <a:lnTo>
                    <a:pt x="6" y="144"/>
                  </a:lnTo>
                  <a:lnTo>
                    <a:pt x="12" y="144"/>
                  </a:lnTo>
                  <a:lnTo>
                    <a:pt x="12" y="138"/>
                  </a:lnTo>
                  <a:lnTo>
                    <a:pt x="18" y="138"/>
                  </a:lnTo>
                  <a:lnTo>
                    <a:pt x="18" y="132"/>
                  </a:lnTo>
                  <a:lnTo>
                    <a:pt x="18" y="126"/>
                  </a:lnTo>
                  <a:lnTo>
                    <a:pt x="24" y="126"/>
                  </a:lnTo>
                  <a:lnTo>
                    <a:pt x="24" y="120"/>
                  </a:lnTo>
                  <a:lnTo>
                    <a:pt x="30" y="120"/>
                  </a:lnTo>
                  <a:lnTo>
                    <a:pt x="24" y="120"/>
                  </a:lnTo>
                  <a:lnTo>
                    <a:pt x="24" y="114"/>
                  </a:lnTo>
                  <a:lnTo>
                    <a:pt x="24" y="108"/>
                  </a:lnTo>
                  <a:lnTo>
                    <a:pt x="24" y="102"/>
                  </a:lnTo>
                  <a:lnTo>
                    <a:pt x="30" y="102"/>
                  </a:lnTo>
                  <a:lnTo>
                    <a:pt x="30" y="96"/>
                  </a:lnTo>
                  <a:lnTo>
                    <a:pt x="36" y="96"/>
                  </a:lnTo>
                  <a:lnTo>
                    <a:pt x="36" y="90"/>
                  </a:lnTo>
                  <a:lnTo>
                    <a:pt x="42" y="84"/>
                  </a:lnTo>
                  <a:lnTo>
                    <a:pt x="42" y="90"/>
                  </a:lnTo>
                  <a:lnTo>
                    <a:pt x="42" y="84"/>
                  </a:lnTo>
                  <a:lnTo>
                    <a:pt x="48" y="84"/>
                  </a:lnTo>
                  <a:lnTo>
                    <a:pt x="48" y="78"/>
                  </a:lnTo>
                  <a:lnTo>
                    <a:pt x="54" y="78"/>
                  </a:lnTo>
                  <a:lnTo>
                    <a:pt x="54" y="72"/>
                  </a:lnTo>
                  <a:lnTo>
                    <a:pt x="60" y="72"/>
                  </a:lnTo>
                  <a:lnTo>
                    <a:pt x="60" y="66"/>
                  </a:lnTo>
                  <a:lnTo>
                    <a:pt x="66" y="60"/>
                  </a:lnTo>
                  <a:lnTo>
                    <a:pt x="66" y="54"/>
                  </a:lnTo>
                  <a:lnTo>
                    <a:pt x="72" y="54"/>
                  </a:lnTo>
                  <a:lnTo>
                    <a:pt x="72" y="48"/>
                  </a:lnTo>
                  <a:lnTo>
                    <a:pt x="78" y="48"/>
                  </a:lnTo>
                  <a:lnTo>
                    <a:pt x="78" y="42"/>
                  </a:lnTo>
                  <a:lnTo>
                    <a:pt x="72" y="42"/>
                  </a:lnTo>
                  <a:lnTo>
                    <a:pt x="78" y="36"/>
                  </a:lnTo>
                  <a:lnTo>
                    <a:pt x="78" y="30"/>
                  </a:lnTo>
                  <a:lnTo>
                    <a:pt x="84" y="30"/>
                  </a:lnTo>
                  <a:lnTo>
                    <a:pt x="84" y="24"/>
                  </a:lnTo>
                  <a:lnTo>
                    <a:pt x="90" y="24"/>
                  </a:lnTo>
                  <a:lnTo>
                    <a:pt x="90" y="30"/>
                  </a:lnTo>
                  <a:lnTo>
                    <a:pt x="96" y="30"/>
                  </a:lnTo>
                  <a:lnTo>
                    <a:pt x="102" y="30"/>
                  </a:lnTo>
                  <a:lnTo>
                    <a:pt x="102" y="24"/>
                  </a:lnTo>
                  <a:lnTo>
                    <a:pt x="108" y="24"/>
                  </a:lnTo>
                  <a:lnTo>
                    <a:pt x="114" y="24"/>
                  </a:lnTo>
                  <a:lnTo>
                    <a:pt x="114" y="18"/>
                  </a:lnTo>
                  <a:lnTo>
                    <a:pt x="120" y="18"/>
                  </a:lnTo>
                  <a:lnTo>
                    <a:pt x="126" y="18"/>
                  </a:lnTo>
                  <a:lnTo>
                    <a:pt x="126" y="12"/>
                  </a:lnTo>
                  <a:lnTo>
                    <a:pt x="132" y="12"/>
                  </a:lnTo>
                  <a:lnTo>
                    <a:pt x="138" y="12"/>
                  </a:lnTo>
                  <a:lnTo>
                    <a:pt x="138" y="6"/>
                  </a:lnTo>
                  <a:lnTo>
                    <a:pt x="144" y="6"/>
                  </a:lnTo>
                  <a:lnTo>
                    <a:pt x="144" y="12"/>
                  </a:lnTo>
                  <a:lnTo>
                    <a:pt x="150" y="1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8">
              <a:extLst>
                <a:ext uri="{FF2B5EF4-FFF2-40B4-BE49-F238E27FC236}">
                  <a16:creationId xmlns:a16="http://schemas.microsoft.com/office/drawing/2014/main" id="{82CC8ACB-57A4-E17C-B64B-08994DC909E2}"/>
                </a:ext>
              </a:extLst>
            </p:cNvPr>
            <p:cNvSpPr>
              <a:spLocks/>
            </p:cNvSpPr>
            <p:nvPr/>
          </p:nvSpPr>
          <p:spPr bwMode="gray">
            <a:xfrm>
              <a:off x="390525" y="4200525"/>
              <a:ext cx="561975" cy="390525"/>
            </a:xfrm>
            <a:custGeom>
              <a:avLst/>
              <a:gdLst>
                <a:gd name="T0" fmla="*/ 354 w 354"/>
                <a:gd name="T1" fmla="*/ 24 h 246"/>
                <a:gd name="T2" fmla="*/ 342 w 354"/>
                <a:gd name="T3" fmla="*/ 36 h 246"/>
                <a:gd name="T4" fmla="*/ 342 w 354"/>
                <a:gd name="T5" fmla="*/ 48 h 246"/>
                <a:gd name="T6" fmla="*/ 348 w 354"/>
                <a:gd name="T7" fmla="*/ 54 h 246"/>
                <a:gd name="T8" fmla="*/ 336 w 354"/>
                <a:gd name="T9" fmla="*/ 72 h 246"/>
                <a:gd name="T10" fmla="*/ 330 w 354"/>
                <a:gd name="T11" fmla="*/ 78 h 246"/>
                <a:gd name="T12" fmla="*/ 312 w 354"/>
                <a:gd name="T13" fmla="*/ 84 h 246"/>
                <a:gd name="T14" fmla="*/ 300 w 354"/>
                <a:gd name="T15" fmla="*/ 96 h 246"/>
                <a:gd name="T16" fmla="*/ 282 w 354"/>
                <a:gd name="T17" fmla="*/ 102 h 246"/>
                <a:gd name="T18" fmla="*/ 270 w 354"/>
                <a:gd name="T19" fmla="*/ 102 h 246"/>
                <a:gd name="T20" fmla="*/ 264 w 354"/>
                <a:gd name="T21" fmla="*/ 114 h 246"/>
                <a:gd name="T22" fmla="*/ 252 w 354"/>
                <a:gd name="T23" fmla="*/ 126 h 246"/>
                <a:gd name="T24" fmla="*/ 240 w 354"/>
                <a:gd name="T25" fmla="*/ 144 h 246"/>
                <a:gd name="T26" fmla="*/ 228 w 354"/>
                <a:gd name="T27" fmla="*/ 156 h 246"/>
                <a:gd name="T28" fmla="*/ 222 w 354"/>
                <a:gd name="T29" fmla="*/ 168 h 246"/>
                <a:gd name="T30" fmla="*/ 210 w 354"/>
                <a:gd name="T31" fmla="*/ 180 h 246"/>
                <a:gd name="T32" fmla="*/ 210 w 354"/>
                <a:gd name="T33" fmla="*/ 192 h 246"/>
                <a:gd name="T34" fmla="*/ 204 w 354"/>
                <a:gd name="T35" fmla="*/ 210 h 246"/>
                <a:gd name="T36" fmla="*/ 186 w 354"/>
                <a:gd name="T37" fmla="*/ 216 h 246"/>
                <a:gd name="T38" fmla="*/ 180 w 354"/>
                <a:gd name="T39" fmla="*/ 222 h 246"/>
                <a:gd name="T40" fmla="*/ 156 w 354"/>
                <a:gd name="T41" fmla="*/ 228 h 246"/>
                <a:gd name="T42" fmla="*/ 132 w 354"/>
                <a:gd name="T43" fmla="*/ 228 h 246"/>
                <a:gd name="T44" fmla="*/ 108 w 354"/>
                <a:gd name="T45" fmla="*/ 234 h 246"/>
                <a:gd name="T46" fmla="*/ 84 w 354"/>
                <a:gd name="T47" fmla="*/ 234 h 246"/>
                <a:gd name="T48" fmla="*/ 60 w 354"/>
                <a:gd name="T49" fmla="*/ 240 h 246"/>
                <a:gd name="T50" fmla="*/ 36 w 354"/>
                <a:gd name="T51" fmla="*/ 240 h 246"/>
                <a:gd name="T52" fmla="*/ 12 w 354"/>
                <a:gd name="T53" fmla="*/ 240 h 246"/>
                <a:gd name="T54" fmla="*/ 0 w 354"/>
                <a:gd name="T55" fmla="*/ 234 h 246"/>
                <a:gd name="T56" fmla="*/ 0 w 354"/>
                <a:gd name="T57" fmla="*/ 204 h 246"/>
                <a:gd name="T58" fmla="*/ 0 w 354"/>
                <a:gd name="T59" fmla="*/ 180 h 246"/>
                <a:gd name="T60" fmla="*/ 0 w 354"/>
                <a:gd name="T61" fmla="*/ 156 h 246"/>
                <a:gd name="T62" fmla="*/ 0 w 354"/>
                <a:gd name="T63" fmla="*/ 126 h 246"/>
                <a:gd name="T64" fmla="*/ 0 w 354"/>
                <a:gd name="T65" fmla="*/ 96 h 246"/>
                <a:gd name="T66" fmla="*/ 6 w 354"/>
                <a:gd name="T67" fmla="*/ 66 h 246"/>
                <a:gd name="T68" fmla="*/ 18 w 354"/>
                <a:gd name="T69" fmla="*/ 54 h 246"/>
                <a:gd name="T70" fmla="*/ 30 w 354"/>
                <a:gd name="T71" fmla="*/ 42 h 246"/>
                <a:gd name="T72" fmla="*/ 42 w 354"/>
                <a:gd name="T73" fmla="*/ 30 h 246"/>
                <a:gd name="T74" fmla="*/ 54 w 354"/>
                <a:gd name="T75" fmla="*/ 42 h 246"/>
                <a:gd name="T76" fmla="*/ 60 w 354"/>
                <a:gd name="T77" fmla="*/ 48 h 246"/>
                <a:gd name="T78" fmla="*/ 72 w 354"/>
                <a:gd name="T79" fmla="*/ 48 h 246"/>
                <a:gd name="T80" fmla="*/ 90 w 354"/>
                <a:gd name="T81" fmla="*/ 42 h 246"/>
                <a:gd name="T82" fmla="*/ 96 w 354"/>
                <a:gd name="T83" fmla="*/ 36 h 246"/>
                <a:gd name="T84" fmla="*/ 108 w 354"/>
                <a:gd name="T85" fmla="*/ 36 h 246"/>
                <a:gd name="T86" fmla="*/ 114 w 354"/>
                <a:gd name="T87" fmla="*/ 42 h 246"/>
                <a:gd name="T88" fmla="*/ 126 w 354"/>
                <a:gd name="T89" fmla="*/ 30 h 246"/>
                <a:gd name="T90" fmla="*/ 138 w 354"/>
                <a:gd name="T91" fmla="*/ 18 h 246"/>
                <a:gd name="T92" fmla="*/ 150 w 354"/>
                <a:gd name="T93" fmla="*/ 6 h 246"/>
                <a:gd name="T94" fmla="*/ 156 w 354"/>
                <a:gd name="T95" fmla="*/ 12 h 246"/>
                <a:gd name="T96" fmla="*/ 162 w 354"/>
                <a:gd name="T97" fmla="*/ 30 h 246"/>
                <a:gd name="T98" fmla="*/ 174 w 354"/>
                <a:gd name="T99" fmla="*/ 42 h 246"/>
                <a:gd name="T100" fmla="*/ 180 w 354"/>
                <a:gd name="T101" fmla="*/ 48 h 246"/>
                <a:gd name="T102" fmla="*/ 198 w 354"/>
                <a:gd name="T103" fmla="*/ 54 h 246"/>
                <a:gd name="T104" fmla="*/ 216 w 354"/>
                <a:gd name="T105" fmla="*/ 42 h 246"/>
                <a:gd name="T106" fmla="*/ 228 w 354"/>
                <a:gd name="T107" fmla="*/ 30 h 246"/>
                <a:gd name="T108" fmla="*/ 240 w 354"/>
                <a:gd name="T109" fmla="*/ 30 h 246"/>
                <a:gd name="T110" fmla="*/ 252 w 354"/>
                <a:gd name="T111" fmla="*/ 24 h 246"/>
                <a:gd name="T112" fmla="*/ 270 w 354"/>
                <a:gd name="T113" fmla="*/ 18 h 246"/>
                <a:gd name="T114" fmla="*/ 288 w 354"/>
                <a:gd name="T115" fmla="*/ 12 h 246"/>
                <a:gd name="T116" fmla="*/ 306 w 354"/>
                <a:gd name="T117" fmla="*/ 18 h 246"/>
                <a:gd name="T118" fmla="*/ 330 w 354"/>
                <a:gd name="T119" fmla="*/ 18 h 246"/>
                <a:gd name="T120" fmla="*/ 342 w 354"/>
                <a:gd name="T121" fmla="*/ 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4" h="246">
                  <a:moveTo>
                    <a:pt x="348" y="12"/>
                  </a:moveTo>
                  <a:lnTo>
                    <a:pt x="354" y="12"/>
                  </a:lnTo>
                  <a:lnTo>
                    <a:pt x="354" y="18"/>
                  </a:lnTo>
                  <a:lnTo>
                    <a:pt x="354" y="24"/>
                  </a:lnTo>
                  <a:lnTo>
                    <a:pt x="354" y="30"/>
                  </a:lnTo>
                  <a:lnTo>
                    <a:pt x="348" y="30"/>
                  </a:lnTo>
                  <a:lnTo>
                    <a:pt x="348" y="36"/>
                  </a:lnTo>
                  <a:lnTo>
                    <a:pt x="342" y="36"/>
                  </a:lnTo>
                  <a:lnTo>
                    <a:pt x="342" y="42"/>
                  </a:lnTo>
                  <a:lnTo>
                    <a:pt x="336" y="42"/>
                  </a:lnTo>
                  <a:lnTo>
                    <a:pt x="336" y="48"/>
                  </a:lnTo>
                  <a:lnTo>
                    <a:pt x="342" y="48"/>
                  </a:lnTo>
                  <a:lnTo>
                    <a:pt x="342" y="54"/>
                  </a:lnTo>
                  <a:lnTo>
                    <a:pt x="342" y="48"/>
                  </a:lnTo>
                  <a:lnTo>
                    <a:pt x="348" y="48"/>
                  </a:lnTo>
                  <a:lnTo>
                    <a:pt x="348" y="54"/>
                  </a:lnTo>
                  <a:lnTo>
                    <a:pt x="342" y="60"/>
                  </a:lnTo>
                  <a:lnTo>
                    <a:pt x="336" y="60"/>
                  </a:lnTo>
                  <a:lnTo>
                    <a:pt x="336" y="66"/>
                  </a:lnTo>
                  <a:lnTo>
                    <a:pt x="336" y="72"/>
                  </a:lnTo>
                  <a:lnTo>
                    <a:pt x="336" y="78"/>
                  </a:lnTo>
                  <a:lnTo>
                    <a:pt x="336" y="84"/>
                  </a:lnTo>
                  <a:lnTo>
                    <a:pt x="330" y="84"/>
                  </a:lnTo>
                  <a:lnTo>
                    <a:pt x="330" y="78"/>
                  </a:lnTo>
                  <a:lnTo>
                    <a:pt x="324" y="78"/>
                  </a:lnTo>
                  <a:lnTo>
                    <a:pt x="324" y="84"/>
                  </a:lnTo>
                  <a:lnTo>
                    <a:pt x="318" y="84"/>
                  </a:lnTo>
                  <a:lnTo>
                    <a:pt x="312" y="84"/>
                  </a:lnTo>
                  <a:lnTo>
                    <a:pt x="312" y="90"/>
                  </a:lnTo>
                  <a:lnTo>
                    <a:pt x="306" y="90"/>
                  </a:lnTo>
                  <a:lnTo>
                    <a:pt x="300" y="90"/>
                  </a:lnTo>
                  <a:lnTo>
                    <a:pt x="300" y="96"/>
                  </a:lnTo>
                  <a:lnTo>
                    <a:pt x="294" y="96"/>
                  </a:lnTo>
                  <a:lnTo>
                    <a:pt x="288" y="96"/>
                  </a:lnTo>
                  <a:lnTo>
                    <a:pt x="288" y="102"/>
                  </a:lnTo>
                  <a:lnTo>
                    <a:pt x="282" y="102"/>
                  </a:lnTo>
                  <a:lnTo>
                    <a:pt x="276" y="102"/>
                  </a:lnTo>
                  <a:lnTo>
                    <a:pt x="276" y="96"/>
                  </a:lnTo>
                  <a:lnTo>
                    <a:pt x="270" y="96"/>
                  </a:lnTo>
                  <a:lnTo>
                    <a:pt x="270" y="102"/>
                  </a:lnTo>
                  <a:lnTo>
                    <a:pt x="264" y="102"/>
                  </a:lnTo>
                  <a:lnTo>
                    <a:pt x="264" y="108"/>
                  </a:lnTo>
                  <a:lnTo>
                    <a:pt x="258" y="114"/>
                  </a:lnTo>
                  <a:lnTo>
                    <a:pt x="264" y="114"/>
                  </a:lnTo>
                  <a:lnTo>
                    <a:pt x="264" y="120"/>
                  </a:lnTo>
                  <a:lnTo>
                    <a:pt x="258" y="120"/>
                  </a:lnTo>
                  <a:lnTo>
                    <a:pt x="258" y="126"/>
                  </a:lnTo>
                  <a:lnTo>
                    <a:pt x="252" y="126"/>
                  </a:lnTo>
                  <a:lnTo>
                    <a:pt x="252" y="132"/>
                  </a:lnTo>
                  <a:lnTo>
                    <a:pt x="246" y="138"/>
                  </a:lnTo>
                  <a:lnTo>
                    <a:pt x="246" y="144"/>
                  </a:lnTo>
                  <a:lnTo>
                    <a:pt x="240" y="144"/>
                  </a:lnTo>
                  <a:lnTo>
                    <a:pt x="240" y="150"/>
                  </a:lnTo>
                  <a:lnTo>
                    <a:pt x="234" y="150"/>
                  </a:lnTo>
                  <a:lnTo>
                    <a:pt x="234" y="156"/>
                  </a:lnTo>
                  <a:lnTo>
                    <a:pt x="228" y="156"/>
                  </a:lnTo>
                  <a:lnTo>
                    <a:pt x="228" y="162"/>
                  </a:lnTo>
                  <a:lnTo>
                    <a:pt x="228" y="156"/>
                  </a:lnTo>
                  <a:lnTo>
                    <a:pt x="222" y="162"/>
                  </a:lnTo>
                  <a:lnTo>
                    <a:pt x="222" y="168"/>
                  </a:lnTo>
                  <a:lnTo>
                    <a:pt x="216" y="168"/>
                  </a:lnTo>
                  <a:lnTo>
                    <a:pt x="216" y="174"/>
                  </a:lnTo>
                  <a:lnTo>
                    <a:pt x="210" y="174"/>
                  </a:lnTo>
                  <a:lnTo>
                    <a:pt x="210" y="180"/>
                  </a:lnTo>
                  <a:lnTo>
                    <a:pt x="210" y="186"/>
                  </a:lnTo>
                  <a:lnTo>
                    <a:pt x="210" y="192"/>
                  </a:lnTo>
                  <a:lnTo>
                    <a:pt x="216" y="192"/>
                  </a:lnTo>
                  <a:lnTo>
                    <a:pt x="210" y="192"/>
                  </a:lnTo>
                  <a:lnTo>
                    <a:pt x="210" y="198"/>
                  </a:lnTo>
                  <a:lnTo>
                    <a:pt x="204" y="198"/>
                  </a:lnTo>
                  <a:lnTo>
                    <a:pt x="204" y="204"/>
                  </a:lnTo>
                  <a:lnTo>
                    <a:pt x="204" y="210"/>
                  </a:lnTo>
                  <a:lnTo>
                    <a:pt x="198" y="210"/>
                  </a:lnTo>
                  <a:lnTo>
                    <a:pt x="198" y="216"/>
                  </a:lnTo>
                  <a:lnTo>
                    <a:pt x="192" y="216"/>
                  </a:lnTo>
                  <a:lnTo>
                    <a:pt x="186" y="216"/>
                  </a:lnTo>
                  <a:lnTo>
                    <a:pt x="192" y="216"/>
                  </a:lnTo>
                  <a:lnTo>
                    <a:pt x="192" y="222"/>
                  </a:lnTo>
                  <a:lnTo>
                    <a:pt x="186" y="222"/>
                  </a:lnTo>
                  <a:lnTo>
                    <a:pt x="180" y="222"/>
                  </a:lnTo>
                  <a:lnTo>
                    <a:pt x="174" y="228"/>
                  </a:lnTo>
                  <a:lnTo>
                    <a:pt x="168" y="228"/>
                  </a:lnTo>
                  <a:lnTo>
                    <a:pt x="162" y="228"/>
                  </a:lnTo>
                  <a:lnTo>
                    <a:pt x="156" y="228"/>
                  </a:lnTo>
                  <a:lnTo>
                    <a:pt x="150" y="228"/>
                  </a:lnTo>
                  <a:lnTo>
                    <a:pt x="144" y="228"/>
                  </a:lnTo>
                  <a:lnTo>
                    <a:pt x="138" y="228"/>
                  </a:lnTo>
                  <a:lnTo>
                    <a:pt x="132" y="228"/>
                  </a:lnTo>
                  <a:lnTo>
                    <a:pt x="126" y="228"/>
                  </a:lnTo>
                  <a:lnTo>
                    <a:pt x="120" y="234"/>
                  </a:lnTo>
                  <a:lnTo>
                    <a:pt x="114" y="234"/>
                  </a:lnTo>
                  <a:lnTo>
                    <a:pt x="108" y="234"/>
                  </a:lnTo>
                  <a:lnTo>
                    <a:pt x="102" y="234"/>
                  </a:lnTo>
                  <a:lnTo>
                    <a:pt x="96" y="234"/>
                  </a:lnTo>
                  <a:lnTo>
                    <a:pt x="90" y="234"/>
                  </a:lnTo>
                  <a:lnTo>
                    <a:pt x="84" y="234"/>
                  </a:lnTo>
                  <a:lnTo>
                    <a:pt x="78" y="234"/>
                  </a:lnTo>
                  <a:lnTo>
                    <a:pt x="72" y="234"/>
                  </a:lnTo>
                  <a:lnTo>
                    <a:pt x="66" y="234"/>
                  </a:lnTo>
                  <a:lnTo>
                    <a:pt x="60" y="240"/>
                  </a:lnTo>
                  <a:lnTo>
                    <a:pt x="54" y="240"/>
                  </a:lnTo>
                  <a:lnTo>
                    <a:pt x="48" y="240"/>
                  </a:lnTo>
                  <a:lnTo>
                    <a:pt x="42" y="240"/>
                  </a:lnTo>
                  <a:lnTo>
                    <a:pt x="36" y="240"/>
                  </a:lnTo>
                  <a:lnTo>
                    <a:pt x="30" y="240"/>
                  </a:lnTo>
                  <a:lnTo>
                    <a:pt x="24" y="240"/>
                  </a:lnTo>
                  <a:lnTo>
                    <a:pt x="18" y="240"/>
                  </a:lnTo>
                  <a:lnTo>
                    <a:pt x="12" y="240"/>
                  </a:lnTo>
                  <a:lnTo>
                    <a:pt x="6" y="240"/>
                  </a:lnTo>
                  <a:lnTo>
                    <a:pt x="0" y="246"/>
                  </a:lnTo>
                  <a:lnTo>
                    <a:pt x="0" y="240"/>
                  </a:lnTo>
                  <a:lnTo>
                    <a:pt x="0" y="234"/>
                  </a:lnTo>
                  <a:lnTo>
                    <a:pt x="0" y="222"/>
                  </a:lnTo>
                  <a:lnTo>
                    <a:pt x="0" y="216"/>
                  </a:lnTo>
                  <a:lnTo>
                    <a:pt x="0" y="210"/>
                  </a:lnTo>
                  <a:lnTo>
                    <a:pt x="0" y="204"/>
                  </a:lnTo>
                  <a:lnTo>
                    <a:pt x="0" y="198"/>
                  </a:lnTo>
                  <a:lnTo>
                    <a:pt x="0" y="192"/>
                  </a:lnTo>
                  <a:lnTo>
                    <a:pt x="0" y="186"/>
                  </a:lnTo>
                  <a:lnTo>
                    <a:pt x="0" y="180"/>
                  </a:lnTo>
                  <a:lnTo>
                    <a:pt x="0" y="174"/>
                  </a:lnTo>
                  <a:lnTo>
                    <a:pt x="0" y="168"/>
                  </a:lnTo>
                  <a:lnTo>
                    <a:pt x="0" y="162"/>
                  </a:lnTo>
                  <a:lnTo>
                    <a:pt x="0" y="156"/>
                  </a:lnTo>
                  <a:lnTo>
                    <a:pt x="0" y="150"/>
                  </a:lnTo>
                  <a:lnTo>
                    <a:pt x="0" y="144"/>
                  </a:lnTo>
                  <a:lnTo>
                    <a:pt x="0" y="132"/>
                  </a:lnTo>
                  <a:lnTo>
                    <a:pt x="0" y="126"/>
                  </a:lnTo>
                  <a:lnTo>
                    <a:pt x="0" y="114"/>
                  </a:lnTo>
                  <a:lnTo>
                    <a:pt x="0" y="108"/>
                  </a:lnTo>
                  <a:lnTo>
                    <a:pt x="0" y="102"/>
                  </a:lnTo>
                  <a:lnTo>
                    <a:pt x="0" y="96"/>
                  </a:lnTo>
                  <a:lnTo>
                    <a:pt x="0" y="90"/>
                  </a:lnTo>
                  <a:lnTo>
                    <a:pt x="0" y="84"/>
                  </a:lnTo>
                  <a:lnTo>
                    <a:pt x="0" y="66"/>
                  </a:lnTo>
                  <a:lnTo>
                    <a:pt x="6" y="66"/>
                  </a:lnTo>
                  <a:lnTo>
                    <a:pt x="6" y="60"/>
                  </a:lnTo>
                  <a:lnTo>
                    <a:pt x="12" y="60"/>
                  </a:lnTo>
                  <a:lnTo>
                    <a:pt x="12" y="54"/>
                  </a:lnTo>
                  <a:lnTo>
                    <a:pt x="18" y="54"/>
                  </a:lnTo>
                  <a:lnTo>
                    <a:pt x="18" y="48"/>
                  </a:lnTo>
                  <a:lnTo>
                    <a:pt x="24" y="48"/>
                  </a:lnTo>
                  <a:lnTo>
                    <a:pt x="24" y="42"/>
                  </a:lnTo>
                  <a:lnTo>
                    <a:pt x="30" y="42"/>
                  </a:lnTo>
                  <a:lnTo>
                    <a:pt x="30" y="36"/>
                  </a:lnTo>
                  <a:lnTo>
                    <a:pt x="36" y="36"/>
                  </a:lnTo>
                  <a:lnTo>
                    <a:pt x="36" y="30"/>
                  </a:lnTo>
                  <a:lnTo>
                    <a:pt x="42" y="30"/>
                  </a:lnTo>
                  <a:lnTo>
                    <a:pt x="42" y="36"/>
                  </a:lnTo>
                  <a:lnTo>
                    <a:pt x="48" y="36"/>
                  </a:lnTo>
                  <a:lnTo>
                    <a:pt x="48" y="42"/>
                  </a:lnTo>
                  <a:lnTo>
                    <a:pt x="54" y="42"/>
                  </a:lnTo>
                  <a:lnTo>
                    <a:pt x="48" y="42"/>
                  </a:lnTo>
                  <a:lnTo>
                    <a:pt x="48" y="48"/>
                  </a:lnTo>
                  <a:lnTo>
                    <a:pt x="54" y="48"/>
                  </a:lnTo>
                  <a:lnTo>
                    <a:pt x="60" y="48"/>
                  </a:lnTo>
                  <a:lnTo>
                    <a:pt x="66" y="48"/>
                  </a:lnTo>
                  <a:lnTo>
                    <a:pt x="72" y="48"/>
                  </a:lnTo>
                  <a:lnTo>
                    <a:pt x="72" y="42"/>
                  </a:lnTo>
                  <a:lnTo>
                    <a:pt x="72" y="48"/>
                  </a:lnTo>
                  <a:lnTo>
                    <a:pt x="78" y="48"/>
                  </a:lnTo>
                  <a:lnTo>
                    <a:pt x="78" y="42"/>
                  </a:lnTo>
                  <a:lnTo>
                    <a:pt x="84" y="42"/>
                  </a:lnTo>
                  <a:lnTo>
                    <a:pt x="90" y="42"/>
                  </a:lnTo>
                  <a:lnTo>
                    <a:pt x="90" y="48"/>
                  </a:lnTo>
                  <a:lnTo>
                    <a:pt x="96" y="48"/>
                  </a:lnTo>
                  <a:lnTo>
                    <a:pt x="96" y="42"/>
                  </a:lnTo>
                  <a:lnTo>
                    <a:pt x="96" y="36"/>
                  </a:lnTo>
                  <a:lnTo>
                    <a:pt x="102" y="36"/>
                  </a:lnTo>
                  <a:lnTo>
                    <a:pt x="102" y="42"/>
                  </a:lnTo>
                  <a:lnTo>
                    <a:pt x="102" y="36"/>
                  </a:lnTo>
                  <a:lnTo>
                    <a:pt x="108" y="36"/>
                  </a:lnTo>
                  <a:lnTo>
                    <a:pt x="108" y="42"/>
                  </a:lnTo>
                  <a:lnTo>
                    <a:pt x="108" y="36"/>
                  </a:lnTo>
                  <a:lnTo>
                    <a:pt x="114" y="36"/>
                  </a:lnTo>
                  <a:lnTo>
                    <a:pt x="114" y="42"/>
                  </a:lnTo>
                  <a:lnTo>
                    <a:pt x="114" y="36"/>
                  </a:lnTo>
                  <a:lnTo>
                    <a:pt x="120" y="36"/>
                  </a:lnTo>
                  <a:lnTo>
                    <a:pt x="120" y="30"/>
                  </a:lnTo>
                  <a:lnTo>
                    <a:pt x="126" y="30"/>
                  </a:lnTo>
                  <a:lnTo>
                    <a:pt x="126" y="24"/>
                  </a:lnTo>
                  <a:lnTo>
                    <a:pt x="132" y="24"/>
                  </a:lnTo>
                  <a:lnTo>
                    <a:pt x="138" y="24"/>
                  </a:lnTo>
                  <a:lnTo>
                    <a:pt x="138" y="18"/>
                  </a:lnTo>
                  <a:lnTo>
                    <a:pt x="144" y="18"/>
                  </a:lnTo>
                  <a:lnTo>
                    <a:pt x="144" y="12"/>
                  </a:lnTo>
                  <a:lnTo>
                    <a:pt x="144" y="6"/>
                  </a:lnTo>
                  <a:lnTo>
                    <a:pt x="150" y="6"/>
                  </a:lnTo>
                  <a:lnTo>
                    <a:pt x="150" y="0"/>
                  </a:lnTo>
                  <a:lnTo>
                    <a:pt x="150" y="6"/>
                  </a:lnTo>
                  <a:lnTo>
                    <a:pt x="156" y="6"/>
                  </a:lnTo>
                  <a:lnTo>
                    <a:pt x="156" y="12"/>
                  </a:lnTo>
                  <a:lnTo>
                    <a:pt x="162" y="12"/>
                  </a:lnTo>
                  <a:lnTo>
                    <a:pt x="162" y="18"/>
                  </a:lnTo>
                  <a:lnTo>
                    <a:pt x="162" y="24"/>
                  </a:lnTo>
                  <a:lnTo>
                    <a:pt x="162" y="30"/>
                  </a:lnTo>
                  <a:lnTo>
                    <a:pt x="168" y="30"/>
                  </a:lnTo>
                  <a:lnTo>
                    <a:pt x="168" y="36"/>
                  </a:lnTo>
                  <a:lnTo>
                    <a:pt x="168" y="42"/>
                  </a:lnTo>
                  <a:lnTo>
                    <a:pt x="174" y="42"/>
                  </a:lnTo>
                  <a:lnTo>
                    <a:pt x="180" y="42"/>
                  </a:lnTo>
                  <a:lnTo>
                    <a:pt x="180" y="48"/>
                  </a:lnTo>
                  <a:lnTo>
                    <a:pt x="180" y="42"/>
                  </a:lnTo>
                  <a:lnTo>
                    <a:pt x="180" y="48"/>
                  </a:lnTo>
                  <a:lnTo>
                    <a:pt x="186" y="48"/>
                  </a:lnTo>
                  <a:lnTo>
                    <a:pt x="186" y="54"/>
                  </a:lnTo>
                  <a:lnTo>
                    <a:pt x="192" y="54"/>
                  </a:lnTo>
                  <a:lnTo>
                    <a:pt x="198" y="54"/>
                  </a:lnTo>
                  <a:lnTo>
                    <a:pt x="198" y="48"/>
                  </a:lnTo>
                  <a:lnTo>
                    <a:pt x="204" y="48"/>
                  </a:lnTo>
                  <a:lnTo>
                    <a:pt x="210" y="48"/>
                  </a:lnTo>
                  <a:lnTo>
                    <a:pt x="216" y="42"/>
                  </a:lnTo>
                  <a:lnTo>
                    <a:pt x="222" y="42"/>
                  </a:lnTo>
                  <a:lnTo>
                    <a:pt x="222" y="36"/>
                  </a:lnTo>
                  <a:lnTo>
                    <a:pt x="228" y="36"/>
                  </a:lnTo>
                  <a:lnTo>
                    <a:pt x="228" y="30"/>
                  </a:lnTo>
                  <a:lnTo>
                    <a:pt x="228" y="36"/>
                  </a:lnTo>
                  <a:lnTo>
                    <a:pt x="234" y="36"/>
                  </a:lnTo>
                  <a:lnTo>
                    <a:pt x="240" y="36"/>
                  </a:lnTo>
                  <a:lnTo>
                    <a:pt x="240" y="30"/>
                  </a:lnTo>
                  <a:lnTo>
                    <a:pt x="246" y="30"/>
                  </a:lnTo>
                  <a:lnTo>
                    <a:pt x="246" y="24"/>
                  </a:lnTo>
                  <a:lnTo>
                    <a:pt x="246" y="30"/>
                  </a:lnTo>
                  <a:lnTo>
                    <a:pt x="252" y="24"/>
                  </a:lnTo>
                  <a:lnTo>
                    <a:pt x="258" y="24"/>
                  </a:lnTo>
                  <a:lnTo>
                    <a:pt x="258" y="18"/>
                  </a:lnTo>
                  <a:lnTo>
                    <a:pt x="264" y="18"/>
                  </a:lnTo>
                  <a:lnTo>
                    <a:pt x="270" y="18"/>
                  </a:lnTo>
                  <a:lnTo>
                    <a:pt x="276" y="18"/>
                  </a:lnTo>
                  <a:lnTo>
                    <a:pt x="282" y="18"/>
                  </a:lnTo>
                  <a:lnTo>
                    <a:pt x="288" y="18"/>
                  </a:lnTo>
                  <a:lnTo>
                    <a:pt x="288" y="12"/>
                  </a:lnTo>
                  <a:lnTo>
                    <a:pt x="294" y="12"/>
                  </a:lnTo>
                  <a:lnTo>
                    <a:pt x="300" y="12"/>
                  </a:lnTo>
                  <a:lnTo>
                    <a:pt x="300" y="18"/>
                  </a:lnTo>
                  <a:lnTo>
                    <a:pt x="306" y="18"/>
                  </a:lnTo>
                  <a:lnTo>
                    <a:pt x="312" y="18"/>
                  </a:lnTo>
                  <a:lnTo>
                    <a:pt x="318" y="18"/>
                  </a:lnTo>
                  <a:lnTo>
                    <a:pt x="324" y="18"/>
                  </a:lnTo>
                  <a:lnTo>
                    <a:pt x="330" y="18"/>
                  </a:lnTo>
                  <a:lnTo>
                    <a:pt x="330" y="12"/>
                  </a:lnTo>
                  <a:lnTo>
                    <a:pt x="336" y="12"/>
                  </a:lnTo>
                  <a:lnTo>
                    <a:pt x="336" y="6"/>
                  </a:lnTo>
                  <a:lnTo>
                    <a:pt x="342" y="6"/>
                  </a:lnTo>
                  <a:lnTo>
                    <a:pt x="348" y="6"/>
                  </a:lnTo>
                  <a:lnTo>
                    <a:pt x="348" y="1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9">
              <a:extLst>
                <a:ext uri="{FF2B5EF4-FFF2-40B4-BE49-F238E27FC236}">
                  <a16:creationId xmlns:a16="http://schemas.microsoft.com/office/drawing/2014/main" id="{CFCAFCFD-0504-F41D-18AE-2E345AE41DB4}"/>
                </a:ext>
              </a:extLst>
            </p:cNvPr>
            <p:cNvSpPr>
              <a:spLocks/>
            </p:cNvSpPr>
            <p:nvPr/>
          </p:nvSpPr>
          <p:spPr bwMode="gray">
            <a:xfrm>
              <a:off x="609600" y="3990975"/>
              <a:ext cx="428625" cy="295275"/>
            </a:xfrm>
            <a:custGeom>
              <a:avLst/>
              <a:gdLst>
                <a:gd name="T0" fmla="*/ 216 w 270"/>
                <a:gd name="T1" fmla="*/ 126 h 186"/>
                <a:gd name="T2" fmla="*/ 210 w 270"/>
                <a:gd name="T3" fmla="*/ 138 h 186"/>
                <a:gd name="T4" fmla="*/ 204 w 270"/>
                <a:gd name="T5" fmla="*/ 138 h 186"/>
                <a:gd name="T6" fmla="*/ 192 w 270"/>
                <a:gd name="T7" fmla="*/ 144 h 186"/>
                <a:gd name="T8" fmla="*/ 180 w 270"/>
                <a:gd name="T9" fmla="*/ 150 h 186"/>
                <a:gd name="T10" fmla="*/ 162 w 270"/>
                <a:gd name="T11" fmla="*/ 150 h 186"/>
                <a:gd name="T12" fmla="*/ 150 w 270"/>
                <a:gd name="T13" fmla="*/ 144 h 186"/>
                <a:gd name="T14" fmla="*/ 138 w 270"/>
                <a:gd name="T15" fmla="*/ 150 h 186"/>
                <a:gd name="T16" fmla="*/ 120 w 270"/>
                <a:gd name="T17" fmla="*/ 150 h 186"/>
                <a:gd name="T18" fmla="*/ 108 w 270"/>
                <a:gd name="T19" fmla="*/ 162 h 186"/>
                <a:gd name="T20" fmla="*/ 102 w 270"/>
                <a:gd name="T21" fmla="*/ 162 h 186"/>
                <a:gd name="T22" fmla="*/ 90 w 270"/>
                <a:gd name="T23" fmla="*/ 168 h 186"/>
                <a:gd name="T24" fmla="*/ 84 w 270"/>
                <a:gd name="T25" fmla="*/ 168 h 186"/>
                <a:gd name="T26" fmla="*/ 72 w 270"/>
                <a:gd name="T27" fmla="*/ 180 h 186"/>
                <a:gd name="T28" fmla="*/ 60 w 270"/>
                <a:gd name="T29" fmla="*/ 186 h 186"/>
                <a:gd name="T30" fmla="*/ 48 w 270"/>
                <a:gd name="T31" fmla="*/ 180 h 186"/>
                <a:gd name="T32" fmla="*/ 42 w 270"/>
                <a:gd name="T33" fmla="*/ 180 h 186"/>
                <a:gd name="T34" fmla="*/ 30 w 270"/>
                <a:gd name="T35" fmla="*/ 174 h 186"/>
                <a:gd name="T36" fmla="*/ 24 w 270"/>
                <a:gd name="T37" fmla="*/ 162 h 186"/>
                <a:gd name="T38" fmla="*/ 24 w 270"/>
                <a:gd name="T39" fmla="*/ 144 h 186"/>
                <a:gd name="T40" fmla="*/ 12 w 270"/>
                <a:gd name="T41" fmla="*/ 138 h 186"/>
                <a:gd name="T42" fmla="*/ 12 w 270"/>
                <a:gd name="T43" fmla="*/ 132 h 186"/>
                <a:gd name="T44" fmla="*/ 12 w 270"/>
                <a:gd name="T45" fmla="*/ 126 h 186"/>
                <a:gd name="T46" fmla="*/ 6 w 270"/>
                <a:gd name="T47" fmla="*/ 114 h 186"/>
                <a:gd name="T48" fmla="*/ 6 w 270"/>
                <a:gd name="T49" fmla="*/ 96 h 186"/>
                <a:gd name="T50" fmla="*/ 6 w 270"/>
                <a:gd name="T51" fmla="*/ 90 h 186"/>
                <a:gd name="T52" fmla="*/ 12 w 270"/>
                <a:gd name="T53" fmla="*/ 78 h 186"/>
                <a:gd name="T54" fmla="*/ 18 w 270"/>
                <a:gd name="T55" fmla="*/ 66 h 186"/>
                <a:gd name="T56" fmla="*/ 18 w 270"/>
                <a:gd name="T57" fmla="*/ 60 h 186"/>
                <a:gd name="T58" fmla="*/ 6 w 270"/>
                <a:gd name="T59" fmla="*/ 54 h 186"/>
                <a:gd name="T60" fmla="*/ 12 w 270"/>
                <a:gd name="T61" fmla="*/ 42 h 186"/>
                <a:gd name="T62" fmla="*/ 18 w 270"/>
                <a:gd name="T63" fmla="*/ 30 h 186"/>
                <a:gd name="T64" fmla="*/ 30 w 270"/>
                <a:gd name="T65" fmla="*/ 18 h 186"/>
                <a:gd name="T66" fmla="*/ 30 w 270"/>
                <a:gd name="T67" fmla="*/ 12 h 186"/>
                <a:gd name="T68" fmla="*/ 36 w 270"/>
                <a:gd name="T69" fmla="*/ 12 h 186"/>
                <a:gd name="T70" fmla="*/ 48 w 270"/>
                <a:gd name="T71" fmla="*/ 6 h 186"/>
                <a:gd name="T72" fmla="*/ 60 w 270"/>
                <a:gd name="T73" fmla="*/ 12 h 186"/>
                <a:gd name="T74" fmla="*/ 66 w 270"/>
                <a:gd name="T75" fmla="*/ 0 h 186"/>
                <a:gd name="T76" fmla="*/ 84 w 270"/>
                <a:gd name="T77" fmla="*/ 0 h 186"/>
                <a:gd name="T78" fmla="*/ 96 w 270"/>
                <a:gd name="T79" fmla="*/ 12 h 186"/>
                <a:gd name="T80" fmla="*/ 108 w 270"/>
                <a:gd name="T81" fmla="*/ 6 h 186"/>
                <a:gd name="T82" fmla="*/ 126 w 270"/>
                <a:gd name="T83" fmla="*/ 6 h 186"/>
                <a:gd name="T84" fmla="*/ 138 w 270"/>
                <a:gd name="T85" fmla="*/ 0 h 186"/>
                <a:gd name="T86" fmla="*/ 150 w 270"/>
                <a:gd name="T87" fmla="*/ 6 h 186"/>
                <a:gd name="T88" fmla="*/ 168 w 270"/>
                <a:gd name="T89" fmla="*/ 6 h 186"/>
                <a:gd name="T90" fmla="*/ 180 w 270"/>
                <a:gd name="T91" fmla="*/ 0 h 186"/>
                <a:gd name="T92" fmla="*/ 192 w 270"/>
                <a:gd name="T93" fmla="*/ 0 h 186"/>
                <a:gd name="T94" fmla="*/ 210 w 270"/>
                <a:gd name="T95" fmla="*/ 6 h 186"/>
                <a:gd name="T96" fmla="*/ 222 w 270"/>
                <a:gd name="T97" fmla="*/ 12 h 186"/>
                <a:gd name="T98" fmla="*/ 228 w 270"/>
                <a:gd name="T99" fmla="*/ 0 h 186"/>
                <a:gd name="T100" fmla="*/ 246 w 270"/>
                <a:gd name="T101" fmla="*/ 0 h 186"/>
                <a:gd name="T102" fmla="*/ 258 w 270"/>
                <a:gd name="T103" fmla="*/ 6 h 186"/>
                <a:gd name="T104" fmla="*/ 264 w 270"/>
                <a:gd name="T105" fmla="*/ 6 h 186"/>
                <a:gd name="T106" fmla="*/ 270 w 270"/>
                <a:gd name="T107" fmla="*/ 18 h 186"/>
                <a:gd name="T108" fmla="*/ 264 w 270"/>
                <a:gd name="T109" fmla="*/ 30 h 186"/>
                <a:gd name="T110" fmla="*/ 264 w 270"/>
                <a:gd name="T111" fmla="*/ 48 h 186"/>
                <a:gd name="T112" fmla="*/ 252 w 270"/>
                <a:gd name="T113" fmla="*/ 54 h 186"/>
                <a:gd name="T114" fmla="*/ 246 w 270"/>
                <a:gd name="T115" fmla="*/ 66 h 186"/>
                <a:gd name="T116" fmla="*/ 234 w 270"/>
                <a:gd name="T117" fmla="*/ 78 h 186"/>
                <a:gd name="T118" fmla="*/ 216 w 270"/>
                <a:gd name="T119" fmla="*/ 84 h 186"/>
                <a:gd name="T120" fmla="*/ 210 w 270"/>
                <a:gd name="T121" fmla="*/ 96 h 186"/>
                <a:gd name="T122" fmla="*/ 216 w 270"/>
                <a:gd name="T123"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0" h="186">
                  <a:moveTo>
                    <a:pt x="222" y="120"/>
                  </a:moveTo>
                  <a:lnTo>
                    <a:pt x="216" y="120"/>
                  </a:lnTo>
                  <a:lnTo>
                    <a:pt x="216" y="126"/>
                  </a:lnTo>
                  <a:lnTo>
                    <a:pt x="216" y="132"/>
                  </a:lnTo>
                  <a:lnTo>
                    <a:pt x="216" y="138"/>
                  </a:lnTo>
                  <a:lnTo>
                    <a:pt x="210" y="138"/>
                  </a:lnTo>
                  <a:lnTo>
                    <a:pt x="210" y="144"/>
                  </a:lnTo>
                  <a:lnTo>
                    <a:pt x="210" y="138"/>
                  </a:lnTo>
                  <a:lnTo>
                    <a:pt x="204" y="138"/>
                  </a:lnTo>
                  <a:lnTo>
                    <a:pt x="198" y="138"/>
                  </a:lnTo>
                  <a:lnTo>
                    <a:pt x="198" y="144"/>
                  </a:lnTo>
                  <a:lnTo>
                    <a:pt x="192" y="144"/>
                  </a:lnTo>
                  <a:lnTo>
                    <a:pt x="192" y="150"/>
                  </a:lnTo>
                  <a:lnTo>
                    <a:pt x="186" y="150"/>
                  </a:lnTo>
                  <a:lnTo>
                    <a:pt x="180" y="150"/>
                  </a:lnTo>
                  <a:lnTo>
                    <a:pt x="174" y="150"/>
                  </a:lnTo>
                  <a:lnTo>
                    <a:pt x="168" y="150"/>
                  </a:lnTo>
                  <a:lnTo>
                    <a:pt x="162" y="150"/>
                  </a:lnTo>
                  <a:lnTo>
                    <a:pt x="162" y="144"/>
                  </a:lnTo>
                  <a:lnTo>
                    <a:pt x="156" y="144"/>
                  </a:lnTo>
                  <a:lnTo>
                    <a:pt x="150" y="144"/>
                  </a:lnTo>
                  <a:lnTo>
                    <a:pt x="150" y="150"/>
                  </a:lnTo>
                  <a:lnTo>
                    <a:pt x="144" y="150"/>
                  </a:lnTo>
                  <a:lnTo>
                    <a:pt x="138" y="150"/>
                  </a:lnTo>
                  <a:lnTo>
                    <a:pt x="132" y="150"/>
                  </a:lnTo>
                  <a:lnTo>
                    <a:pt x="126" y="150"/>
                  </a:lnTo>
                  <a:lnTo>
                    <a:pt x="120" y="150"/>
                  </a:lnTo>
                  <a:lnTo>
                    <a:pt x="120" y="156"/>
                  </a:lnTo>
                  <a:lnTo>
                    <a:pt x="114" y="156"/>
                  </a:lnTo>
                  <a:lnTo>
                    <a:pt x="108" y="162"/>
                  </a:lnTo>
                  <a:lnTo>
                    <a:pt x="108" y="156"/>
                  </a:lnTo>
                  <a:lnTo>
                    <a:pt x="108" y="162"/>
                  </a:lnTo>
                  <a:lnTo>
                    <a:pt x="102" y="162"/>
                  </a:lnTo>
                  <a:lnTo>
                    <a:pt x="102" y="168"/>
                  </a:lnTo>
                  <a:lnTo>
                    <a:pt x="96" y="168"/>
                  </a:lnTo>
                  <a:lnTo>
                    <a:pt x="90" y="168"/>
                  </a:lnTo>
                  <a:lnTo>
                    <a:pt x="90" y="162"/>
                  </a:lnTo>
                  <a:lnTo>
                    <a:pt x="90" y="168"/>
                  </a:lnTo>
                  <a:lnTo>
                    <a:pt x="84" y="168"/>
                  </a:lnTo>
                  <a:lnTo>
                    <a:pt x="84" y="174"/>
                  </a:lnTo>
                  <a:lnTo>
                    <a:pt x="78" y="174"/>
                  </a:lnTo>
                  <a:lnTo>
                    <a:pt x="72" y="180"/>
                  </a:lnTo>
                  <a:lnTo>
                    <a:pt x="66" y="180"/>
                  </a:lnTo>
                  <a:lnTo>
                    <a:pt x="60" y="180"/>
                  </a:lnTo>
                  <a:lnTo>
                    <a:pt x="60" y="186"/>
                  </a:lnTo>
                  <a:lnTo>
                    <a:pt x="54" y="186"/>
                  </a:lnTo>
                  <a:lnTo>
                    <a:pt x="48" y="186"/>
                  </a:lnTo>
                  <a:lnTo>
                    <a:pt x="48" y="180"/>
                  </a:lnTo>
                  <a:lnTo>
                    <a:pt x="42" y="180"/>
                  </a:lnTo>
                  <a:lnTo>
                    <a:pt x="42" y="174"/>
                  </a:lnTo>
                  <a:lnTo>
                    <a:pt x="42" y="180"/>
                  </a:lnTo>
                  <a:lnTo>
                    <a:pt x="42" y="174"/>
                  </a:lnTo>
                  <a:lnTo>
                    <a:pt x="36" y="174"/>
                  </a:lnTo>
                  <a:lnTo>
                    <a:pt x="30" y="174"/>
                  </a:lnTo>
                  <a:lnTo>
                    <a:pt x="30" y="168"/>
                  </a:lnTo>
                  <a:lnTo>
                    <a:pt x="30" y="162"/>
                  </a:lnTo>
                  <a:lnTo>
                    <a:pt x="24" y="162"/>
                  </a:lnTo>
                  <a:lnTo>
                    <a:pt x="24" y="156"/>
                  </a:lnTo>
                  <a:lnTo>
                    <a:pt x="24" y="150"/>
                  </a:lnTo>
                  <a:lnTo>
                    <a:pt x="24" y="144"/>
                  </a:lnTo>
                  <a:lnTo>
                    <a:pt x="18" y="144"/>
                  </a:lnTo>
                  <a:lnTo>
                    <a:pt x="18" y="138"/>
                  </a:lnTo>
                  <a:lnTo>
                    <a:pt x="12" y="138"/>
                  </a:lnTo>
                  <a:lnTo>
                    <a:pt x="12" y="132"/>
                  </a:lnTo>
                  <a:lnTo>
                    <a:pt x="18" y="132"/>
                  </a:lnTo>
                  <a:lnTo>
                    <a:pt x="12" y="132"/>
                  </a:lnTo>
                  <a:lnTo>
                    <a:pt x="12" y="126"/>
                  </a:lnTo>
                  <a:lnTo>
                    <a:pt x="18" y="126"/>
                  </a:lnTo>
                  <a:lnTo>
                    <a:pt x="12" y="126"/>
                  </a:lnTo>
                  <a:lnTo>
                    <a:pt x="12" y="120"/>
                  </a:lnTo>
                  <a:lnTo>
                    <a:pt x="6" y="120"/>
                  </a:lnTo>
                  <a:lnTo>
                    <a:pt x="6" y="114"/>
                  </a:lnTo>
                  <a:lnTo>
                    <a:pt x="6" y="108"/>
                  </a:lnTo>
                  <a:lnTo>
                    <a:pt x="6" y="102"/>
                  </a:lnTo>
                  <a:lnTo>
                    <a:pt x="6" y="96"/>
                  </a:lnTo>
                  <a:lnTo>
                    <a:pt x="0" y="96"/>
                  </a:lnTo>
                  <a:lnTo>
                    <a:pt x="0" y="90"/>
                  </a:lnTo>
                  <a:lnTo>
                    <a:pt x="6" y="90"/>
                  </a:lnTo>
                  <a:lnTo>
                    <a:pt x="12" y="90"/>
                  </a:lnTo>
                  <a:lnTo>
                    <a:pt x="12" y="84"/>
                  </a:lnTo>
                  <a:lnTo>
                    <a:pt x="12" y="78"/>
                  </a:lnTo>
                  <a:lnTo>
                    <a:pt x="18" y="78"/>
                  </a:lnTo>
                  <a:lnTo>
                    <a:pt x="18" y="72"/>
                  </a:lnTo>
                  <a:lnTo>
                    <a:pt x="18" y="66"/>
                  </a:lnTo>
                  <a:lnTo>
                    <a:pt x="12" y="66"/>
                  </a:lnTo>
                  <a:lnTo>
                    <a:pt x="18" y="66"/>
                  </a:lnTo>
                  <a:lnTo>
                    <a:pt x="18" y="60"/>
                  </a:lnTo>
                  <a:lnTo>
                    <a:pt x="12" y="60"/>
                  </a:lnTo>
                  <a:lnTo>
                    <a:pt x="12" y="54"/>
                  </a:lnTo>
                  <a:lnTo>
                    <a:pt x="6" y="54"/>
                  </a:lnTo>
                  <a:lnTo>
                    <a:pt x="6" y="48"/>
                  </a:lnTo>
                  <a:lnTo>
                    <a:pt x="12" y="48"/>
                  </a:lnTo>
                  <a:lnTo>
                    <a:pt x="12" y="42"/>
                  </a:lnTo>
                  <a:lnTo>
                    <a:pt x="18" y="42"/>
                  </a:lnTo>
                  <a:lnTo>
                    <a:pt x="18" y="36"/>
                  </a:lnTo>
                  <a:lnTo>
                    <a:pt x="18" y="30"/>
                  </a:lnTo>
                  <a:lnTo>
                    <a:pt x="18" y="24"/>
                  </a:lnTo>
                  <a:lnTo>
                    <a:pt x="24" y="24"/>
                  </a:lnTo>
                  <a:lnTo>
                    <a:pt x="30" y="18"/>
                  </a:lnTo>
                  <a:lnTo>
                    <a:pt x="36" y="18"/>
                  </a:lnTo>
                  <a:lnTo>
                    <a:pt x="30" y="18"/>
                  </a:lnTo>
                  <a:lnTo>
                    <a:pt x="30" y="12"/>
                  </a:lnTo>
                  <a:lnTo>
                    <a:pt x="36" y="12"/>
                  </a:lnTo>
                  <a:lnTo>
                    <a:pt x="30" y="12"/>
                  </a:lnTo>
                  <a:lnTo>
                    <a:pt x="36" y="12"/>
                  </a:lnTo>
                  <a:lnTo>
                    <a:pt x="36" y="6"/>
                  </a:lnTo>
                  <a:lnTo>
                    <a:pt x="42" y="6"/>
                  </a:lnTo>
                  <a:lnTo>
                    <a:pt x="48" y="6"/>
                  </a:lnTo>
                  <a:lnTo>
                    <a:pt x="48" y="12"/>
                  </a:lnTo>
                  <a:lnTo>
                    <a:pt x="54" y="12"/>
                  </a:lnTo>
                  <a:lnTo>
                    <a:pt x="60" y="12"/>
                  </a:lnTo>
                  <a:lnTo>
                    <a:pt x="60" y="6"/>
                  </a:lnTo>
                  <a:lnTo>
                    <a:pt x="66" y="6"/>
                  </a:lnTo>
                  <a:lnTo>
                    <a:pt x="66" y="0"/>
                  </a:lnTo>
                  <a:lnTo>
                    <a:pt x="72" y="0"/>
                  </a:lnTo>
                  <a:lnTo>
                    <a:pt x="78" y="0"/>
                  </a:lnTo>
                  <a:lnTo>
                    <a:pt x="84" y="0"/>
                  </a:lnTo>
                  <a:lnTo>
                    <a:pt x="90" y="0"/>
                  </a:lnTo>
                  <a:lnTo>
                    <a:pt x="96" y="6"/>
                  </a:lnTo>
                  <a:lnTo>
                    <a:pt x="96" y="12"/>
                  </a:lnTo>
                  <a:lnTo>
                    <a:pt x="96" y="6"/>
                  </a:lnTo>
                  <a:lnTo>
                    <a:pt x="102" y="6"/>
                  </a:lnTo>
                  <a:lnTo>
                    <a:pt x="108" y="6"/>
                  </a:lnTo>
                  <a:lnTo>
                    <a:pt x="114" y="6"/>
                  </a:lnTo>
                  <a:lnTo>
                    <a:pt x="120" y="6"/>
                  </a:lnTo>
                  <a:lnTo>
                    <a:pt x="126" y="6"/>
                  </a:lnTo>
                  <a:lnTo>
                    <a:pt x="132" y="6"/>
                  </a:lnTo>
                  <a:lnTo>
                    <a:pt x="132" y="0"/>
                  </a:lnTo>
                  <a:lnTo>
                    <a:pt x="138" y="0"/>
                  </a:lnTo>
                  <a:lnTo>
                    <a:pt x="144" y="0"/>
                  </a:lnTo>
                  <a:lnTo>
                    <a:pt x="144" y="6"/>
                  </a:lnTo>
                  <a:lnTo>
                    <a:pt x="150" y="6"/>
                  </a:lnTo>
                  <a:lnTo>
                    <a:pt x="156" y="6"/>
                  </a:lnTo>
                  <a:lnTo>
                    <a:pt x="162" y="6"/>
                  </a:lnTo>
                  <a:lnTo>
                    <a:pt x="168" y="6"/>
                  </a:lnTo>
                  <a:lnTo>
                    <a:pt x="168" y="0"/>
                  </a:lnTo>
                  <a:lnTo>
                    <a:pt x="174" y="0"/>
                  </a:lnTo>
                  <a:lnTo>
                    <a:pt x="180" y="0"/>
                  </a:lnTo>
                  <a:lnTo>
                    <a:pt x="180" y="6"/>
                  </a:lnTo>
                  <a:lnTo>
                    <a:pt x="186" y="6"/>
                  </a:lnTo>
                  <a:lnTo>
                    <a:pt x="192" y="0"/>
                  </a:lnTo>
                  <a:lnTo>
                    <a:pt x="198" y="6"/>
                  </a:lnTo>
                  <a:lnTo>
                    <a:pt x="204" y="6"/>
                  </a:lnTo>
                  <a:lnTo>
                    <a:pt x="210" y="6"/>
                  </a:lnTo>
                  <a:lnTo>
                    <a:pt x="216" y="6"/>
                  </a:lnTo>
                  <a:lnTo>
                    <a:pt x="222" y="6"/>
                  </a:lnTo>
                  <a:lnTo>
                    <a:pt x="222" y="12"/>
                  </a:lnTo>
                  <a:lnTo>
                    <a:pt x="228" y="12"/>
                  </a:lnTo>
                  <a:lnTo>
                    <a:pt x="228" y="6"/>
                  </a:lnTo>
                  <a:lnTo>
                    <a:pt x="228" y="0"/>
                  </a:lnTo>
                  <a:lnTo>
                    <a:pt x="234" y="0"/>
                  </a:lnTo>
                  <a:lnTo>
                    <a:pt x="240" y="0"/>
                  </a:lnTo>
                  <a:lnTo>
                    <a:pt x="246" y="0"/>
                  </a:lnTo>
                  <a:lnTo>
                    <a:pt x="246" y="6"/>
                  </a:lnTo>
                  <a:lnTo>
                    <a:pt x="252" y="6"/>
                  </a:lnTo>
                  <a:lnTo>
                    <a:pt x="258" y="6"/>
                  </a:lnTo>
                  <a:lnTo>
                    <a:pt x="258" y="0"/>
                  </a:lnTo>
                  <a:lnTo>
                    <a:pt x="264" y="0"/>
                  </a:lnTo>
                  <a:lnTo>
                    <a:pt x="264" y="6"/>
                  </a:lnTo>
                  <a:lnTo>
                    <a:pt x="264" y="12"/>
                  </a:lnTo>
                  <a:lnTo>
                    <a:pt x="264" y="18"/>
                  </a:lnTo>
                  <a:lnTo>
                    <a:pt x="270" y="18"/>
                  </a:lnTo>
                  <a:lnTo>
                    <a:pt x="264" y="18"/>
                  </a:lnTo>
                  <a:lnTo>
                    <a:pt x="264" y="24"/>
                  </a:lnTo>
                  <a:lnTo>
                    <a:pt x="264" y="30"/>
                  </a:lnTo>
                  <a:lnTo>
                    <a:pt x="264" y="36"/>
                  </a:lnTo>
                  <a:lnTo>
                    <a:pt x="264" y="42"/>
                  </a:lnTo>
                  <a:lnTo>
                    <a:pt x="264" y="48"/>
                  </a:lnTo>
                  <a:lnTo>
                    <a:pt x="258" y="48"/>
                  </a:lnTo>
                  <a:lnTo>
                    <a:pt x="258" y="54"/>
                  </a:lnTo>
                  <a:lnTo>
                    <a:pt x="252" y="54"/>
                  </a:lnTo>
                  <a:lnTo>
                    <a:pt x="252" y="60"/>
                  </a:lnTo>
                  <a:lnTo>
                    <a:pt x="252" y="66"/>
                  </a:lnTo>
                  <a:lnTo>
                    <a:pt x="246" y="66"/>
                  </a:lnTo>
                  <a:lnTo>
                    <a:pt x="240" y="72"/>
                  </a:lnTo>
                  <a:lnTo>
                    <a:pt x="234" y="72"/>
                  </a:lnTo>
                  <a:lnTo>
                    <a:pt x="234" y="78"/>
                  </a:lnTo>
                  <a:lnTo>
                    <a:pt x="228" y="78"/>
                  </a:lnTo>
                  <a:lnTo>
                    <a:pt x="222" y="84"/>
                  </a:lnTo>
                  <a:lnTo>
                    <a:pt x="216" y="84"/>
                  </a:lnTo>
                  <a:lnTo>
                    <a:pt x="216" y="90"/>
                  </a:lnTo>
                  <a:lnTo>
                    <a:pt x="210" y="90"/>
                  </a:lnTo>
                  <a:lnTo>
                    <a:pt x="210" y="96"/>
                  </a:lnTo>
                  <a:lnTo>
                    <a:pt x="210" y="102"/>
                  </a:lnTo>
                  <a:lnTo>
                    <a:pt x="210" y="108"/>
                  </a:lnTo>
                  <a:lnTo>
                    <a:pt x="216" y="114"/>
                  </a:lnTo>
                  <a:lnTo>
                    <a:pt x="216" y="120"/>
                  </a:lnTo>
                  <a:lnTo>
                    <a:pt x="222" y="120"/>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0">
              <a:extLst>
                <a:ext uri="{FF2B5EF4-FFF2-40B4-BE49-F238E27FC236}">
                  <a16:creationId xmlns:a16="http://schemas.microsoft.com/office/drawing/2014/main" id="{935A9CFA-848F-698B-9388-0B59288B7521}"/>
                </a:ext>
              </a:extLst>
            </p:cNvPr>
            <p:cNvSpPr>
              <a:spLocks/>
            </p:cNvSpPr>
            <p:nvPr/>
          </p:nvSpPr>
          <p:spPr bwMode="gray">
            <a:xfrm>
              <a:off x="923925" y="4086225"/>
              <a:ext cx="609600" cy="409575"/>
            </a:xfrm>
            <a:custGeom>
              <a:avLst/>
              <a:gdLst>
                <a:gd name="T0" fmla="*/ 354 w 384"/>
                <a:gd name="T1" fmla="*/ 228 h 258"/>
                <a:gd name="T2" fmla="*/ 336 w 384"/>
                <a:gd name="T3" fmla="*/ 234 h 258"/>
                <a:gd name="T4" fmla="*/ 312 w 384"/>
                <a:gd name="T5" fmla="*/ 234 h 258"/>
                <a:gd name="T6" fmla="*/ 282 w 384"/>
                <a:gd name="T7" fmla="*/ 240 h 258"/>
                <a:gd name="T8" fmla="*/ 258 w 384"/>
                <a:gd name="T9" fmla="*/ 240 h 258"/>
                <a:gd name="T10" fmla="*/ 240 w 384"/>
                <a:gd name="T11" fmla="*/ 246 h 258"/>
                <a:gd name="T12" fmla="*/ 216 w 384"/>
                <a:gd name="T13" fmla="*/ 246 h 258"/>
                <a:gd name="T14" fmla="*/ 186 w 384"/>
                <a:gd name="T15" fmla="*/ 252 h 258"/>
                <a:gd name="T16" fmla="*/ 162 w 384"/>
                <a:gd name="T17" fmla="*/ 258 h 258"/>
                <a:gd name="T18" fmla="*/ 144 w 384"/>
                <a:gd name="T19" fmla="*/ 252 h 258"/>
                <a:gd name="T20" fmla="*/ 138 w 384"/>
                <a:gd name="T21" fmla="*/ 258 h 258"/>
                <a:gd name="T22" fmla="*/ 132 w 384"/>
                <a:gd name="T23" fmla="*/ 240 h 258"/>
                <a:gd name="T24" fmla="*/ 120 w 384"/>
                <a:gd name="T25" fmla="*/ 228 h 258"/>
                <a:gd name="T26" fmla="*/ 108 w 384"/>
                <a:gd name="T27" fmla="*/ 216 h 258"/>
                <a:gd name="T28" fmla="*/ 96 w 384"/>
                <a:gd name="T29" fmla="*/ 198 h 258"/>
                <a:gd name="T30" fmla="*/ 84 w 384"/>
                <a:gd name="T31" fmla="*/ 186 h 258"/>
                <a:gd name="T32" fmla="*/ 72 w 384"/>
                <a:gd name="T33" fmla="*/ 174 h 258"/>
                <a:gd name="T34" fmla="*/ 66 w 384"/>
                <a:gd name="T35" fmla="*/ 168 h 258"/>
                <a:gd name="T36" fmla="*/ 54 w 384"/>
                <a:gd name="T37" fmla="*/ 168 h 258"/>
                <a:gd name="T38" fmla="*/ 48 w 384"/>
                <a:gd name="T39" fmla="*/ 162 h 258"/>
                <a:gd name="T40" fmla="*/ 48 w 384"/>
                <a:gd name="T41" fmla="*/ 150 h 258"/>
                <a:gd name="T42" fmla="*/ 42 w 384"/>
                <a:gd name="T43" fmla="*/ 156 h 258"/>
                <a:gd name="T44" fmla="*/ 24 w 384"/>
                <a:gd name="T45" fmla="*/ 150 h 258"/>
                <a:gd name="T46" fmla="*/ 6 w 384"/>
                <a:gd name="T47" fmla="*/ 156 h 258"/>
                <a:gd name="T48" fmla="*/ 0 w 384"/>
                <a:gd name="T49" fmla="*/ 150 h 258"/>
                <a:gd name="T50" fmla="*/ 6 w 384"/>
                <a:gd name="T51" fmla="*/ 132 h 258"/>
                <a:gd name="T52" fmla="*/ 6 w 384"/>
                <a:gd name="T53" fmla="*/ 126 h 258"/>
                <a:gd name="T54" fmla="*/ 6 w 384"/>
                <a:gd name="T55" fmla="*/ 114 h 258"/>
                <a:gd name="T56" fmla="*/ 18 w 384"/>
                <a:gd name="T57" fmla="*/ 102 h 258"/>
                <a:gd name="T58" fmla="*/ 12 w 384"/>
                <a:gd name="T59" fmla="*/ 84 h 258"/>
                <a:gd name="T60" fmla="*/ 18 w 384"/>
                <a:gd name="T61" fmla="*/ 66 h 258"/>
                <a:gd name="T62" fmla="*/ 42 w 384"/>
                <a:gd name="T63" fmla="*/ 54 h 258"/>
                <a:gd name="T64" fmla="*/ 78 w 384"/>
                <a:gd name="T65" fmla="*/ 48 h 258"/>
                <a:gd name="T66" fmla="*/ 108 w 384"/>
                <a:gd name="T67" fmla="*/ 36 h 258"/>
                <a:gd name="T68" fmla="*/ 132 w 384"/>
                <a:gd name="T69" fmla="*/ 30 h 258"/>
                <a:gd name="T70" fmla="*/ 156 w 384"/>
                <a:gd name="T71" fmla="*/ 30 h 258"/>
                <a:gd name="T72" fmla="*/ 162 w 384"/>
                <a:gd name="T73" fmla="*/ 12 h 258"/>
                <a:gd name="T74" fmla="*/ 180 w 384"/>
                <a:gd name="T75" fmla="*/ 6 h 258"/>
                <a:gd name="T76" fmla="*/ 198 w 384"/>
                <a:gd name="T77" fmla="*/ 0 h 258"/>
                <a:gd name="T78" fmla="*/ 222 w 384"/>
                <a:gd name="T79" fmla="*/ 0 h 258"/>
                <a:gd name="T80" fmla="*/ 234 w 384"/>
                <a:gd name="T81" fmla="*/ 12 h 258"/>
                <a:gd name="T82" fmla="*/ 240 w 384"/>
                <a:gd name="T83" fmla="*/ 30 h 258"/>
                <a:gd name="T84" fmla="*/ 246 w 384"/>
                <a:gd name="T85" fmla="*/ 48 h 258"/>
                <a:gd name="T86" fmla="*/ 252 w 384"/>
                <a:gd name="T87" fmla="*/ 66 h 258"/>
                <a:gd name="T88" fmla="*/ 270 w 384"/>
                <a:gd name="T89" fmla="*/ 72 h 258"/>
                <a:gd name="T90" fmla="*/ 282 w 384"/>
                <a:gd name="T91" fmla="*/ 60 h 258"/>
                <a:gd name="T92" fmla="*/ 294 w 384"/>
                <a:gd name="T93" fmla="*/ 60 h 258"/>
                <a:gd name="T94" fmla="*/ 300 w 384"/>
                <a:gd name="T95" fmla="*/ 78 h 258"/>
                <a:gd name="T96" fmla="*/ 306 w 384"/>
                <a:gd name="T97" fmla="*/ 84 h 258"/>
                <a:gd name="T98" fmla="*/ 300 w 384"/>
                <a:gd name="T99" fmla="*/ 90 h 258"/>
                <a:gd name="T100" fmla="*/ 300 w 384"/>
                <a:gd name="T101" fmla="*/ 114 h 258"/>
                <a:gd name="T102" fmla="*/ 312 w 384"/>
                <a:gd name="T103" fmla="*/ 114 h 258"/>
                <a:gd name="T104" fmla="*/ 324 w 384"/>
                <a:gd name="T105" fmla="*/ 126 h 258"/>
                <a:gd name="T106" fmla="*/ 330 w 384"/>
                <a:gd name="T107" fmla="*/ 144 h 258"/>
                <a:gd name="T108" fmla="*/ 342 w 384"/>
                <a:gd name="T109" fmla="*/ 156 h 258"/>
                <a:gd name="T110" fmla="*/ 354 w 384"/>
                <a:gd name="T111" fmla="*/ 168 h 258"/>
                <a:gd name="T112" fmla="*/ 348 w 384"/>
                <a:gd name="T113" fmla="*/ 174 h 258"/>
                <a:gd name="T114" fmla="*/ 354 w 384"/>
                <a:gd name="T115" fmla="*/ 186 h 258"/>
                <a:gd name="T116" fmla="*/ 366 w 384"/>
                <a:gd name="T117" fmla="*/ 198 h 258"/>
                <a:gd name="T118" fmla="*/ 372 w 384"/>
                <a:gd name="T119" fmla="*/ 204 h 258"/>
                <a:gd name="T120" fmla="*/ 384 w 384"/>
                <a:gd name="T121" fmla="*/ 21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4" h="258">
                  <a:moveTo>
                    <a:pt x="384" y="222"/>
                  </a:moveTo>
                  <a:lnTo>
                    <a:pt x="378" y="228"/>
                  </a:lnTo>
                  <a:lnTo>
                    <a:pt x="360" y="228"/>
                  </a:lnTo>
                  <a:lnTo>
                    <a:pt x="354" y="228"/>
                  </a:lnTo>
                  <a:lnTo>
                    <a:pt x="348" y="228"/>
                  </a:lnTo>
                  <a:lnTo>
                    <a:pt x="342" y="228"/>
                  </a:lnTo>
                  <a:lnTo>
                    <a:pt x="336" y="228"/>
                  </a:lnTo>
                  <a:lnTo>
                    <a:pt x="336" y="234"/>
                  </a:lnTo>
                  <a:lnTo>
                    <a:pt x="330" y="234"/>
                  </a:lnTo>
                  <a:lnTo>
                    <a:pt x="324" y="234"/>
                  </a:lnTo>
                  <a:lnTo>
                    <a:pt x="318" y="234"/>
                  </a:lnTo>
                  <a:lnTo>
                    <a:pt x="312" y="234"/>
                  </a:lnTo>
                  <a:lnTo>
                    <a:pt x="306" y="234"/>
                  </a:lnTo>
                  <a:lnTo>
                    <a:pt x="300" y="234"/>
                  </a:lnTo>
                  <a:lnTo>
                    <a:pt x="288" y="240"/>
                  </a:lnTo>
                  <a:lnTo>
                    <a:pt x="282" y="240"/>
                  </a:lnTo>
                  <a:lnTo>
                    <a:pt x="276" y="240"/>
                  </a:lnTo>
                  <a:lnTo>
                    <a:pt x="270" y="240"/>
                  </a:lnTo>
                  <a:lnTo>
                    <a:pt x="264" y="240"/>
                  </a:lnTo>
                  <a:lnTo>
                    <a:pt x="258" y="240"/>
                  </a:lnTo>
                  <a:lnTo>
                    <a:pt x="258" y="246"/>
                  </a:lnTo>
                  <a:lnTo>
                    <a:pt x="252" y="246"/>
                  </a:lnTo>
                  <a:lnTo>
                    <a:pt x="246" y="246"/>
                  </a:lnTo>
                  <a:lnTo>
                    <a:pt x="240" y="246"/>
                  </a:lnTo>
                  <a:lnTo>
                    <a:pt x="234" y="246"/>
                  </a:lnTo>
                  <a:lnTo>
                    <a:pt x="228" y="246"/>
                  </a:lnTo>
                  <a:lnTo>
                    <a:pt x="222" y="246"/>
                  </a:lnTo>
                  <a:lnTo>
                    <a:pt x="216" y="246"/>
                  </a:lnTo>
                  <a:lnTo>
                    <a:pt x="204" y="252"/>
                  </a:lnTo>
                  <a:lnTo>
                    <a:pt x="198" y="252"/>
                  </a:lnTo>
                  <a:lnTo>
                    <a:pt x="192" y="252"/>
                  </a:lnTo>
                  <a:lnTo>
                    <a:pt x="186" y="252"/>
                  </a:lnTo>
                  <a:lnTo>
                    <a:pt x="180" y="252"/>
                  </a:lnTo>
                  <a:lnTo>
                    <a:pt x="174" y="252"/>
                  </a:lnTo>
                  <a:lnTo>
                    <a:pt x="168" y="258"/>
                  </a:lnTo>
                  <a:lnTo>
                    <a:pt x="162" y="258"/>
                  </a:lnTo>
                  <a:lnTo>
                    <a:pt x="162" y="252"/>
                  </a:lnTo>
                  <a:lnTo>
                    <a:pt x="156" y="252"/>
                  </a:lnTo>
                  <a:lnTo>
                    <a:pt x="150" y="252"/>
                  </a:lnTo>
                  <a:lnTo>
                    <a:pt x="144" y="252"/>
                  </a:lnTo>
                  <a:lnTo>
                    <a:pt x="144" y="246"/>
                  </a:lnTo>
                  <a:lnTo>
                    <a:pt x="144" y="252"/>
                  </a:lnTo>
                  <a:lnTo>
                    <a:pt x="144" y="258"/>
                  </a:lnTo>
                  <a:lnTo>
                    <a:pt x="138" y="258"/>
                  </a:lnTo>
                  <a:lnTo>
                    <a:pt x="138" y="252"/>
                  </a:lnTo>
                  <a:lnTo>
                    <a:pt x="138" y="246"/>
                  </a:lnTo>
                  <a:lnTo>
                    <a:pt x="138" y="240"/>
                  </a:lnTo>
                  <a:lnTo>
                    <a:pt x="132" y="240"/>
                  </a:lnTo>
                  <a:lnTo>
                    <a:pt x="132" y="234"/>
                  </a:lnTo>
                  <a:lnTo>
                    <a:pt x="126" y="234"/>
                  </a:lnTo>
                  <a:lnTo>
                    <a:pt x="126" y="228"/>
                  </a:lnTo>
                  <a:lnTo>
                    <a:pt x="120" y="228"/>
                  </a:lnTo>
                  <a:lnTo>
                    <a:pt x="114" y="228"/>
                  </a:lnTo>
                  <a:lnTo>
                    <a:pt x="114" y="222"/>
                  </a:lnTo>
                  <a:lnTo>
                    <a:pt x="108" y="222"/>
                  </a:lnTo>
                  <a:lnTo>
                    <a:pt x="108" y="216"/>
                  </a:lnTo>
                  <a:lnTo>
                    <a:pt x="108" y="210"/>
                  </a:lnTo>
                  <a:lnTo>
                    <a:pt x="108" y="204"/>
                  </a:lnTo>
                  <a:lnTo>
                    <a:pt x="102" y="204"/>
                  </a:lnTo>
                  <a:lnTo>
                    <a:pt x="96" y="198"/>
                  </a:lnTo>
                  <a:lnTo>
                    <a:pt x="96" y="192"/>
                  </a:lnTo>
                  <a:lnTo>
                    <a:pt x="90" y="192"/>
                  </a:lnTo>
                  <a:lnTo>
                    <a:pt x="84" y="192"/>
                  </a:lnTo>
                  <a:lnTo>
                    <a:pt x="84" y="186"/>
                  </a:lnTo>
                  <a:lnTo>
                    <a:pt x="78" y="186"/>
                  </a:lnTo>
                  <a:lnTo>
                    <a:pt x="72" y="186"/>
                  </a:lnTo>
                  <a:lnTo>
                    <a:pt x="72" y="180"/>
                  </a:lnTo>
                  <a:lnTo>
                    <a:pt x="72" y="174"/>
                  </a:lnTo>
                  <a:lnTo>
                    <a:pt x="72" y="168"/>
                  </a:lnTo>
                  <a:lnTo>
                    <a:pt x="66" y="168"/>
                  </a:lnTo>
                  <a:lnTo>
                    <a:pt x="66" y="162"/>
                  </a:lnTo>
                  <a:lnTo>
                    <a:pt x="66" y="168"/>
                  </a:lnTo>
                  <a:lnTo>
                    <a:pt x="60" y="168"/>
                  </a:lnTo>
                  <a:lnTo>
                    <a:pt x="60" y="174"/>
                  </a:lnTo>
                  <a:lnTo>
                    <a:pt x="60" y="168"/>
                  </a:lnTo>
                  <a:lnTo>
                    <a:pt x="54" y="168"/>
                  </a:lnTo>
                  <a:lnTo>
                    <a:pt x="54" y="162"/>
                  </a:lnTo>
                  <a:lnTo>
                    <a:pt x="60" y="162"/>
                  </a:lnTo>
                  <a:lnTo>
                    <a:pt x="54" y="162"/>
                  </a:lnTo>
                  <a:lnTo>
                    <a:pt x="48" y="162"/>
                  </a:lnTo>
                  <a:lnTo>
                    <a:pt x="54" y="162"/>
                  </a:lnTo>
                  <a:lnTo>
                    <a:pt x="54" y="156"/>
                  </a:lnTo>
                  <a:lnTo>
                    <a:pt x="54" y="150"/>
                  </a:lnTo>
                  <a:lnTo>
                    <a:pt x="48" y="150"/>
                  </a:lnTo>
                  <a:lnTo>
                    <a:pt x="48" y="144"/>
                  </a:lnTo>
                  <a:lnTo>
                    <a:pt x="42" y="144"/>
                  </a:lnTo>
                  <a:lnTo>
                    <a:pt x="42" y="150"/>
                  </a:lnTo>
                  <a:lnTo>
                    <a:pt x="42" y="156"/>
                  </a:lnTo>
                  <a:lnTo>
                    <a:pt x="42" y="150"/>
                  </a:lnTo>
                  <a:lnTo>
                    <a:pt x="36" y="150"/>
                  </a:lnTo>
                  <a:lnTo>
                    <a:pt x="30" y="150"/>
                  </a:lnTo>
                  <a:lnTo>
                    <a:pt x="24" y="150"/>
                  </a:lnTo>
                  <a:lnTo>
                    <a:pt x="24" y="156"/>
                  </a:lnTo>
                  <a:lnTo>
                    <a:pt x="18" y="156"/>
                  </a:lnTo>
                  <a:lnTo>
                    <a:pt x="12" y="156"/>
                  </a:lnTo>
                  <a:lnTo>
                    <a:pt x="6" y="156"/>
                  </a:lnTo>
                  <a:lnTo>
                    <a:pt x="6" y="162"/>
                  </a:lnTo>
                  <a:lnTo>
                    <a:pt x="0" y="162"/>
                  </a:lnTo>
                  <a:lnTo>
                    <a:pt x="0" y="156"/>
                  </a:lnTo>
                  <a:lnTo>
                    <a:pt x="0" y="150"/>
                  </a:lnTo>
                  <a:lnTo>
                    <a:pt x="0" y="144"/>
                  </a:lnTo>
                  <a:lnTo>
                    <a:pt x="0" y="138"/>
                  </a:lnTo>
                  <a:lnTo>
                    <a:pt x="0" y="132"/>
                  </a:lnTo>
                  <a:lnTo>
                    <a:pt x="6" y="132"/>
                  </a:lnTo>
                  <a:lnTo>
                    <a:pt x="12" y="126"/>
                  </a:lnTo>
                  <a:lnTo>
                    <a:pt x="12" y="120"/>
                  </a:lnTo>
                  <a:lnTo>
                    <a:pt x="6" y="120"/>
                  </a:lnTo>
                  <a:lnTo>
                    <a:pt x="6" y="126"/>
                  </a:lnTo>
                  <a:lnTo>
                    <a:pt x="6" y="120"/>
                  </a:lnTo>
                  <a:lnTo>
                    <a:pt x="0" y="120"/>
                  </a:lnTo>
                  <a:lnTo>
                    <a:pt x="0" y="114"/>
                  </a:lnTo>
                  <a:lnTo>
                    <a:pt x="6" y="114"/>
                  </a:lnTo>
                  <a:lnTo>
                    <a:pt x="6" y="108"/>
                  </a:lnTo>
                  <a:lnTo>
                    <a:pt x="12" y="108"/>
                  </a:lnTo>
                  <a:lnTo>
                    <a:pt x="12" y="102"/>
                  </a:lnTo>
                  <a:lnTo>
                    <a:pt x="18" y="102"/>
                  </a:lnTo>
                  <a:lnTo>
                    <a:pt x="18" y="96"/>
                  </a:lnTo>
                  <a:lnTo>
                    <a:pt x="18" y="90"/>
                  </a:lnTo>
                  <a:lnTo>
                    <a:pt x="18" y="84"/>
                  </a:lnTo>
                  <a:lnTo>
                    <a:pt x="12" y="84"/>
                  </a:lnTo>
                  <a:lnTo>
                    <a:pt x="12" y="78"/>
                  </a:lnTo>
                  <a:lnTo>
                    <a:pt x="18" y="78"/>
                  </a:lnTo>
                  <a:lnTo>
                    <a:pt x="18" y="72"/>
                  </a:lnTo>
                  <a:lnTo>
                    <a:pt x="18" y="66"/>
                  </a:lnTo>
                  <a:lnTo>
                    <a:pt x="18" y="60"/>
                  </a:lnTo>
                  <a:lnTo>
                    <a:pt x="24" y="60"/>
                  </a:lnTo>
                  <a:lnTo>
                    <a:pt x="30" y="54"/>
                  </a:lnTo>
                  <a:lnTo>
                    <a:pt x="42" y="54"/>
                  </a:lnTo>
                  <a:lnTo>
                    <a:pt x="48" y="54"/>
                  </a:lnTo>
                  <a:lnTo>
                    <a:pt x="54" y="54"/>
                  </a:lnTo>
                  <a:lnTo>
                    <a:pt x="54" y="48"/>
                  </a:lnTo>
                  <a:lnTo>
                    <a:pt x="78" y="48"/>
                  </a:lnTo>
                  <a:lnTo>
                    <a:pt x="78" y="42"/>
                  </a:lnTo>
                  <a:lnTo>
                    <a:pt x="84" y="42"/>
                  </a:lnTo>
                  <a:lnTo>
                    <a:pt x="90" y="42"/>
                  </a:lnTo>
                  <a:lnTo>
                    <a:pt x="108" y="36"/>
                  </a:lnTo>
                  <a:lnTo>
                    <a:pt x="120" y="36"/>
                  </a:lnTo>
                  <a:lnTo>
                    <a:pt x="126" y="36"/>
                  </a:lnTo>
                  <a:lnTo>
                    <a:pt x="126" y="30"/>
                  </a:lnTo>
                  <a:lnTo>
                    <a:pt x="132" y="30"/>
                  </a:lnTo>
                  <a:lnTo>
                    <a:pt x="138" y="30"/>
                  </a:lnTo>
                  <a:lnTo>
                    <a:pt x="144" y="30"/>
                  </a:lnTo>
                  <a:lnTo>
                    <a:pt x="150" y="30"/>
                  </a:lnTo>
                  <a:lnTo>
                    <a:pt x="156" y="30"/>
                  </a:lnTo>
                  <a:lnTo>
                    <a:pt x="156" y="24"/>
                  </a:lnTo>
                  <a:lnTo>
                    <a:pt x="156" y="18"/>
                  </a:lnTo>
                  <a:lnTo>
                    <a:pt x="162" y="18"/>
                  </a:lnTo>
                  <a:lnTo>
                    <a:pt x="162" y="12"/>
                  </a:lnTo>
                  <a:lnTo>
                    <a:pt x="168" y="12"/>
                  </a:lnTo>
                  <a:lnTo>
                    <a:pt x="174" y="12"/>
                  </a:lnTo>
                  <a:lnTo>
                    <a:pt x="180" y="12"/>
                  </a:lnTo>
                  <a:lnTo>
                    <a:pt x="180" y="6"/>
                  </a:lnTo>
                  <a:lnTo>
                    <a:pt x="186" y="6"/>
                  </a:lnTo>
                  <a:lnTo>
                    <a:pt x="192" y="6"/>
                  </a:lnTo>
                  <a:lnTo>
                    <a:pt x="198" y="6"/>
                  </a:lnTo>
                  <a:lnTo>
                    <a:pt x="198" y="0"/>
                  </a:lnTo>
                  <a:lnTo>
                    <a:pt x="204" y="6"/>
                  </a:lnTo>
                  <a:lnTo>
                    <a:pt x="210" y="0"/>
                  </a:lnTo>
                  <a:lnTo>
                    <a:pt x="216" y="0"/>
                  </a:lnTo>
                  <a:lnTo>
                    <a:pt x="222" y="0"/>
                  </a:lnTo>
                  <a:lnTo>
                    <a:pt x="222" y="6"/>
                  </a:lnTo>
                  <a:lnTo>
                    <a:pt x="228" y="6"/>
                  </a:lnTo>
                  <a:lnTo>
                    <a:pt x="228" y="12"/>
                  </a:lnTo>
                  <a:lnTo>
                    <a:pt x="234" y="12"/>
                  </a:lnTo>
                  <a:lnTo>
                    <a:pt x="234" y="18"/>
                  </a:lnTo>
                  <a:lnTo>
                    <a:pt x="234" y="24"/>
                  </a:lnTo>
                  <a:lnTo>
                    <a:pt x="234" y="30"/>
                  </a:lnTo>
                  <a:lnTo>
                    <a:pt x="240" y="30"/>
                  </a:lnTo>
                  <a:lnTo>
                    <a:pt x="240" y="36"/>
                  </a:lnTo>
                  <a:lnTo>
                    <a:pt x="240" y="42"/>
                  </a:lnTo>
                  <a:lnTo>
                    <a:pt x="240" y="48"/>
                  </a:lnTo>
                  <a:lnTo>
                    <a:pt x="246" y="48"/>
                  </a:lnTo>
                  <a:lnTo>
                    <a:pt x="252" y="48"/>
                  </a:lnTo>
                  <a:lnTo>
                    <a:pt x="252" y="54"/>
                  </a:lnTo>
                  <a:lnTo>
                    <a:pt x="252" y="60"/>
                  </a:lnTo>
                  <a:lnTo>
                    <a:pt x="252" y="66"/>
                  </a:lnTo>
                  <a:lnTo>
                    <a:pt x="258" y="66"/>
                  </a:lnTo>
                  <a:lnTo>
                    <a:pt x="264" y="66"/>
                  </a:lnTo>
                  <a:lnTo>
                    <a:pt x="264" y="72"/>
                  </a:lnTo>
                  <a:lnTo>
                    <a:pt x="270" y="72"/>
                  </a:lnTo>
                  <a:lnTo>
                    <a:pt x="270" y="66"/>
                  </a:lnTo>
                  <a:lnTo>
                    <a:pt x="276" y="66"/>
                  </a:lnTo>
                  <a:lnTo>
                    <a:pt x="282" y="66"/>
                  </a:lnTo>
                  <a:lnTo>
                    <a:pt x="282" y="60"/>
                  </a:lnTo>
                  <a:lnTo>
                    <a:pt x="288" y="60"/>
                  </a:lnTo>
                  <a:lnTo>
                    <a:pt x="282" y="60"/>
                  </a:lnTo>
                  <a:lnTo>
                    <a:pt x="288" y="60"/>
                  </a:lnTo>
                  <a:lnTo>
                    <a:pt x="294" y="60"/>
                  </a:lnTo>
                  <a:lnTo>
                    <a:pt x="300" y="60"/>
                  </a:lnTo>
                  <a:lnTo>
                    <a:pt x="300" y="66"/>
                  </a:lnTo>
                  <a:lnTo>
                    <a:pt x="300" y="72"/>
                  </a:lnTo>
                  <a:lnTo>
                    <a:pt x="300" y="78"/>
                  </a:lnTo>
                  <a:lnTo>
                    <a:pt x="306" y="78"/>
                  </a:lnTo>
                  <a:lnTo>
                    <a:pt x="300" y="78"/>
                  </a:lnTo>
                  <a:lnTo>
                    <a:pt x="300" y="84"/>
                  </a:lnTo>
                  <a:lnTo>
                    <a:pt x="306" y="84"/>
                  </a:lnTo>
                  <a:lnTo>
                    <a:pt x="306" y="90"/>
                  </a:lnTo>
                  <a:lnTo>
                    <a:pt x="300" y="90"/>
                  </a:lnTo>
                  <a:lnTo>
                    <a:pt x="306" y="90"/>
                  </a:lnTo>
                  <a:lnTo>
                    <a:pt x="300" y="90"/>
                  </a:lnTo>
                  <a:lnTo>
                    <a:pt x="300" y="96"/>
                  </a:lnTo>
                  <a:lnTo>
                    <a:pt x="300" y="102"/>
                  </a:lnTo>
                  <a:lnTo>
                    <a:pt x="300" y="108"/>
                  </a:lnTo>
                  <a:lnTo>
                    <a:pt x="300" y="114"/>
                  </a:lnTo>
                  <a:lnTo>
                    <a:pt x="306" y="114"/>
                  </a:lnTo>
                  <a:lnTo>
                    <a:pt x="306" y="120"/>
                  </a:lnTo>
                  <a:lnTo>
                    <a:pt x="306" y="114"/>
                  </a:lnTo>
                  <a:lnTo>
                    <a:pt x="312" y="114"/>
                  </a:lnTo>
                  <a:lnTo>
                    <a:pt x="312" y="120"/>
                  </a:lnTo>
                  <a:lnTo>
                    <a:pt x="312" y="126"/>
                  </a:lnTo>
                  <a:lnTo>
                    <a:pt x="318" y="126"/>
                  </a:lnTo>
                  <a:lnTo>
                    <a:pt x="324" y="126"/>
                  </a:lnTo>
                  <a:lnTo>
                    <a:pt x="324" y="132"/>
                  </a:lnTo>
                  <a:lnTo>
                    <a:pt x="330" y="132"/>
                  </a:lnTo>
                  <a:lnTo>
                    <a:pt x="330" y="138"/>
                  </a:lnTo>
                  <a:lnTo>
                    <a:pt x="330" y="144"/>
                  </a:lnTo>
                  <a:lnTo>
                    <a:pt x="336" y="144"/>
                  </a:lnTo>
                  <a:lnTo>
                    <a:pt x="336" y="150"/>
                  </a:lnTo>
                  <a:lnTo>
                    <a:pt x="342" y="150"/>
                  </a:lnTo>
                  <a:lnTo>
                    <a:pt x="342" y="156"/>
                  </a:lnTo>
                  <a:lnTo>
                    <a:pt x="348" y="156"/>
                  </a:lnTo>
                  <a:lnTo>
                    <a:pt x="354" y="156"/>
                  </a:lnTo>
                  <a:lnTo>
                    <a:pt x="354" y="162"/>
                  </a:lnTo>
                  <a:lnTo>
                    <a:pt x="354" y="168"/>
                  </a:lnTo>
                  <a:lnTo>
                    <a:pt x="360" y="168"/>
                  </a:lnTo>
                  <a:lnTo>
                    <a:pt x="354" y="168"/>
                  </a:lnTo>
                  <a:lnTo>
                    <a:pt x="348" y="168"/>
                  </a:lnTo>
                  <a:lnTo>
                    <a:pt x="348" y="174"/>
                  </a:lnTo>
                  <a:lnTo>
                    <a:pt x="342" y="180"/>
                  </a:lnTo>
                  <a:lnTo>
                    <a:pt x="342" y="186"/>
                  </a:lnTo>
                  <a:lnTo>
                    <a:pt x="348" y="186"/>
                  </a:lnTo>
                  <a:lnTo>
                    <a:pt x="354" y="186"/>
                  </a:lnTo>
                  <a:lnTo>
                    <a:pt x="360" y="186"/>
                  </a:lnTo>
                  <a:lnTo>
                    <a:pt x="360" y="192"/>
                  </a:lnTo>
                  <a:lnTo>
                    <a:pt x="366" y="192"/>
                  </a:lnTo>
                  <a:lnTo>
                    <a:pt x="366" y="198"/>
                  </a:lnTo>
                  <a:lnTo>
                    <a:pt x="372" y="198"/>
                  </a:lnTo>
                  <a:lnTo>
                    <a:pt x="366" y="198"/>
                  </a:lnTo>
                  <a:lnTo>
                    <a:pt x="366" y="204"/>
                  </a:lnTo>
                  <a:lnTo>
                    <a:pt x="372" y="204"/>
                  </a:lnTo>
                  <a:lnTo>
                    <a:pt x="372" y="210"/>
                  </a:lnTo>
                  <a:lnTo>
                    <a:pt x="372" y="216"/>
                  </a:lnTo>
                  <a:lnTo>
                    <a:pt x="378" y="216"/>
                  </a:lnTo>
                  <a:lnTo>
                    <a:pt x="384" y="216"/>
                  </a:lnTo>
                  <a:lnTo>
                    <a:pt x="384" y="22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1">
              <a:extLst>
                <a:ext uri="{FF2B5EF4-FFF2-40B4-BE49-F238E27FC236}">
                  <a16:creationId xmlns:a16="http://schemas.microsoft.com/office/drawing/2014/main" id="{361EE733-D46E-A037-A28E-08C967A958B2}"/>
                </a:ext>
              </a:extLst>
            </p:cNvPr>
            <p:cNvSpPr>
              <a:spLocks/>
            </p:cNvSpPr>
            <p:nvPr/>
          </p:nvSpPr>
          <p:spPr bwMode="gray">
            <a:xfrm>
              <a:off x="1238250" y="3848100"/>
              <a:ext cx="438150" cy="590550"/>
            </a:xfrm>
            <a:custGeom>
              <a:avLst/>
              <a:gdLst>
                <a:gd name="T0" fmla="*/ 114 w 276"/>
                <a:gd name="T1" fmla="*/ 18 h 372"/>
                <a:gd name="T2" fmla="*/ 132 w 276"/>
                <a:gd name="T3" fmla="*/ 30 h 372"/>
                <a:gd name="T4" fmla="*/ 156 w 276"/>
                <a:gd name="T5" fmla="*/ 36 h 372"/>
                <a:gd name="T6" fmla="*/ 162 w 276"/>
                <a:gd name="T7" fmla="*/ 48 h 372"/>
                <a:gd name="T8" fmla="*/ 168 w 276"/>
                <a:gd name="T9" fmla="*/ 60 h 372"/>
                <a:gd name="T10" fmla="*/ 186 w 276"/>
                <a:gd name="T11" fmla="*/ 72 h 372"/>
                <a:gd name="T12" fmla="*/ 204 w 276"/>
                <a:gd name="T13" fmla="*/ 84 h 372"/>
                <a:gd name="T14" fmla="*/ 216 w 276"/>
                <a:gd name="T15" fmla="*/ 90 h 372"/>
                <a:gd name="T16" fmla="*/ 228 w 276"/>
                <a:gd name="T17" fmla="*/ 108 h 372"/>
                <a:gd name="T18" fmla="*/ 246 w 276"/>
                <a:gd name="T19" fmla="*/ 120 h 372"/>
                <a:gd name="T20" fmla="*/ 258 w 276"/>
                <a:gd name="T21" fmla="*/ 138 h 372"/>
                <a:gd name="T22" fmla="*/ 276 w 276"/>
                <a:gd name="T23" fmla="*/ 150 h 372"/>
                <a:gd name="T24" fmla="*/ 276 w 276"/>
                <a:gd name="T25" fmla="*/ 174 h 372"/>
                <a:gd name="T26" fmla="*/ 276 w 276"/>
                <a:gd name="T27" fmla="*/ 192 h 372"/>
                <a:gd name="T28" fmla="*/ 258 w 276"/>
                <a:gd name="T29" fmla="*/ 204 h 372"/>
                <a:gd name="T30" fmla="*/ 246 w 276"/>
                <a:gd name="T31" fmla="*/ 222 h 372"/>
                <a:gd name="T32" fmla="*/ 246 w 276"/>
                <a:gd name="T33" fmla="*/ 240 h 372"/>
                <a:gd name="T34" fmla="*/ 246 w 276"/>
                <a:gd name="T35" fmla="*/ 258 h 372"/>
                <a:gd name="T36" fmla="*/ 240 w 276"/>
                <a:gd name="T37" fmla="*/ 282 h 372"/>
                <a:gd name="T38" fmla="*/ 222 w 276"/>
                <a:gd name="T39" fmla="*/ 312 h 372"/>
                <a:gd name="T40" fmla="*/ 216 w 276"/>
                <a:gd name="T41" fmla="*/ 324 h 372"/>
                <a:gd name="T42" fmla="*/ 228 w 276"/>
                <a:gd name="T43" fmla="*/ 336 h 372"/>
                <a:gd name="T44" fmla="*/ 246 w 276"/>
                <a:gd name="T45" fmla="*/ 348 h 372"/>
                <a:gd name="T46" fmla="*/ 210 w 276"/>
                <a:gd name="T47" fmla="*/ 360 h 372"/>
                <a:gd name="T48" fmla="*/ 186 w 276"/>
                <a:gd name="T49" fmla="*/ 366 h 372"/>
                <a:gd name="T50" fmla="*/ 168 w 276"/>
                <a:gd name="T51" fmla="*/ 354 h 372"/>
                <a:gd name="T52" fmla="*/ 162 w 276"/>
                <a:gd name="T53" fmla="*/ 342 h 372"/>
                <a:gd name="T54" fmla="*/ 144 w 276"/>
                <a:gd name="T55" fmla="*/ 330 h 372"/>
                <a:gd name="T56" fmla="*/ 156 w 276"/>
                <a:gd name="T57" fmla="*/ 318 h 372"/>
                <a:gd name="T58" fmla="*/ 144 w 276"/>
                <a:gd name="T59" fmla="*/ 300 h 372"/>
                <a:gd name="T60" fmla="*/ 132 w 276"/>
                <a:gd name="T61" fmla="*/ 282 h 372"/>
                <a:gd name="T62" fmla="*/ 114 w 276"/>
                <a:gd name="T63" fmla="*/ 270 h 372"/>
                <a:gd name="T64" fmla="*/ 102 w 276"/>
                <a:gd name="T65" fmla="*/ 264 h 372"/>
                <a:gd name="T66" fmla="*/ 108 w 276"/>
                <a:gd name="T67" fmla="*/ 240 h 372"/>
                <a:gd name="T68" fmla="*/ 102 w 276"/>
                <a:gd name="T69" fmla="*/ 228 h 372"/>
                <a:gd name="T70" fmla="*/ 102 w 276"/>
                <a:gd name="T71" fmla="*/ 210 h 372"/>
                <a:gd name="T72" fmla="*/ 84 w 276"/>
                <a:gd name="T73" fmla="*/ 210 h 372"/>
                <a:gd name="T74" fmla="*/ 66 w 276"/>
                <a:gd name="T75" fmla="*/ 222 h 372"/>
                <a:gd name="T76" fmla="*/ 54 w 276"/>
                <a:gd name="T77" fmla="*/ 204 h 372"/>
                <a:gd name="T78" fmla="*/ 42 w 276"/>
                <a:gd name="T79" fmla="*/ 186 h 372"/>
                <a:gd name="T80" fmla="*/ 36 w 276"/>
                <a:gd name="T81" fmla="*/ 162 h 372"/>
                <a:gd name="T82" fmla="*/ 18 w 276"/>
                <a:gd name="T83" fmla="*/ 150 h 372"/>
                <a:gd name="T84" fmla="*/ 24 w 276"/>
                <a:gd name="T85" fmla="*/ 126 h 372"/>
                <a:gd name="T86" fmla="*/ 12 w 276"/>
                <a:gd name="T87" fmla="*/ 108 h 372"/>
                <a:gd name="T88" fmla="*/ 6 w 276"/>
                <a:gd name="T89" fmla="*/ 90 h 372"/>
                <a:gd name="T90" fmla="*/ 0 w 276"/>
                <a:gd name="T91" fmla="*/ 66 h 372"/>
                <a:gd name="T92" fmla="*/ 6 w 276"/>
                <a:gd name="T93" fmla="*/ 42 h 372"/>
                <a:gd name="T94" fmla="*/ 24 w 276"/>
                <a:gd name="T95" fmla="*/ 48 h 372"/>
                <a:gd name="T96" fmla="*/ 36 w 276"/>
                <a:gd name="T97" fmla="*/ 30 h 372"/>
                <a:gd name="T98" fmla="*/ 48 w 276"/>
                <a:gd name="T99" fmla="*/ 12 h 372"/>
                <a:gd name="T100" fmla="*/ 72 w 276"/>
                <a:gd name="T101" fmla="*/ 0 h 372"/>
                <a:gd name="T102" fmla="*/ 90 w 276"/>
                <a:gd name="T103"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6" h="372">
                  <a:moveTo>
                    <a:pt x="96" y="6"/>
                  </a:moveTo>
                  <a:lnTo>
                    <a:pt x="102" y="6"/>
                  </a:lnTo>
                  <a:lnTo>
                    <a:pt x="108" y="6"/>
                  </a:lnTo>
                  <a:lnTo>
                    <a:pt x="114" y="12"/>
                  </a:lnTo>
                  <a:lnTo>
                    <a:pt x="114" y="18"/>
                  </a:lnTo>
                  <a:lnTo>
                    <a:pt x="120" y="18"/>
                  </a:lnTo>
                  <a:lnTo>
                    <a:pt x="126" y="18"/>
                  </a:lnTo>
                  <a:lnTo>
                    <a:pt x="126" y="24"/>
                  </a:lnTo>
                  <a:lnTo>
                    <a:pt x="126" y="30"/>
                  </a:lnTo>
                  <a:lnTo>
                    <a:pt x="132" y="30"/>
                  </a:lnTo>
                  <a:lnTo>
                    <a:pt x="132" y="36"/>
                  </a:lnTo>
                  <a:lnTo>
                    <a:pt x="138" y="36"/>
                  </a:lnTo>
                  <a:lnTo>
                    <a:pt x="144" y="36"/>
                  </a:lnTo>
                  <a:lnTo>
                    <a:pt x="150" y="36"/>
                  </a:lnTo>
                  <a:lnTo>
                    <a:pt x="156" y="36"/>
                  </a:lnTo>
                  <a:lnTo>
                    <a:pt x="156" y="42"/>
                  </a:lnTo>
                  <a:lnTo>
                    <a:pt x="156" y="48"/>
                  </a:lnTo>
                  <a:lnTo>
                    <a:pt x="162" y="48"/>
                  </a:lnTo>
                  <a:lnTo>
                    <a:pt x="162" y="42"/>
                  </a:lnTo>
                  <a:lnTo>
                    <a:pt x="162" y="48"/>
                  </a:lnTo>
                  <a:lnTo>
                    <a:pt x="162" y="42"/>
                  </a:lnTo>
                  <a:lnTo>
                    <a:pt x="168" y="42"/>
                  </a:lnTo>
                  <a:lnTo>
                    <a:pt x="168" y="48"/>
                  </a:lnTo>
                  <a:lnTo>
                    <a:pt x="168" y="54"/>
                  </a:lnTo>
                  <a:lnTo>
                    <a:pt x="168" y="60"/>
                  </a:lnTo>
                  <a:lnTo>
                    <a:pt x="174" y="60"/>
                  </a:lnTo>
                  <a:lnTo>
                    <a:pt x="180" y="60"/>
                  </a:lnTo>
                  <a:lnTo>
                    <a:pt x="186" y="60"/>
                  </a:lnTo>
                  <a:lnTo>
                    <a:pt x="186" y="66"/>
                  </a:lnTo>
                  <a:lnTo>
                    <a:pt x="186" y="72"/>
                  </a:lnTo>
                  <a:lnTo>
                    <a:pt x="192" y="72"/>
                  </a:lnTo>
                  <a:lnTo>
                    <a:pt x="192" y="78"/>
                  </a:lnTo>
                  <a:lnTo>
                    <a:pt x="192" y="84"/>
                  </a:lnTo>
                  <a:lnTo>
                    <a:pt x="198" y="84"/>
                  </a:lnTo>
                  <a:lnTo>
                    <a:pt x="204" y="84"/>
                  </a:lnTo>
                  <a:lnTo>
                    <a:pt x="204" y="90"/>
                  </a:lnTo>
                  <a:lnTo>
                    <a:pt x="210" y="90"/>
                  </a:lnTo>
                  <a:lnTo>
                    <a:pt x="216" y="90"/>
                  </a:lnTo>
                  <a:lnTo>
                    <a:pt x="216" y="96"/>
                  </a:lnTo>
                  <a:lnTo>
                    <a:pt x="216" y="90"/>
                  </a:lnTo>
                  <a:lnTo>
                    <a:pt x="216" y="96"/>
                  </a:lnTo>
                  <a:lnTo>
                    <a:pt x="222" y="96"/>
                  </a:lnTo>
                  <a:lnTo>
                    <a:pt x="228" y="96"/>
                  </a:lnTo>
                  <a:lnTo>
                    <a:pt x="228" y="102"/>
                  </a:lnTo>
                  <a:lnTo>
                    <a:pt x="228" y="108"/>
                  </a:lnTo>
                  <a:lnTo>
                    <a:pt x="234" y="108"/>
                  </a:lnTo>
                  <a:lnTo>
                    <a:pt x="234" y="114"/>
                  </a:lnTo>
                  <a:lnTo>
                    <a:pt x="240" y="114"/>
                  </a:lnTo>
                  <a:lnTo>
                    <a:pt x="240" y="120"/>
                  </a:lnTo>
                  <a:lnTo>
                    <a:pt x="246" y="120"/>
                  </a:lnTo>
                  <a:lnTo>
                    <a:pt x="246" y="126"/>
                  </a:lnTo>
                  <a:lnTo>
                    <a:pt x="246" y="132"/>
                  </a:lnTo>
                  <a:lnTo>
                    <a:pt x="252" y="132"/>
                  </a:lnTo>
                  <a:lnTo>
                    <a:pt x="252" y="138"/>
                  </a:lnTo>
                  <a:lnTo>
                    <a:pt x="258" y="138"/>
                  </a:lnTo>
                  <a:lnTo>
                    <a:pt x="264" y="138"/>
                  </a:lnTo>
                  <a:lnTo>
                    <a:pt x="270" y="138"/>
                  </a:lnTo>
                  <a:lnTo>
                    <a:pt x="270" y="144"/>
                  </a:lnTo>
                  <a:lnTo>
                    <a:pt x="270" y="150"/>
                  </a:lnTo>
                  <a:lnTo>
                    <a:pt x="276" y="150"/>
                  </a:lnTo>
                  <a:lnTo>
                    <a:pt x="270" y="156"/>
                  </a:lnTo>
                  <a:lnTo>
                    <a:pt x="276" y="156"/>
                  </a:lnTo>
                  <a:lnTo>
                    <a:pt x="276" y="162"/>
                  </a:lnTo>
                  <a:lnTo>
                    <a:pt x="276" y="168"/>
                  </a:lnTo>
                  <a:lnTo>
                    <a:pt x="276" y="174"/>
                  </a:lnTo>
                  <a:lnTo>
                    <a:pt x="276" y="180"/>
                  </a:lnTo>
                  <a:lnTo>
                    <a:pt x="276" y="186"/>
                  </a:lnTo>
                  <a:lnTo>
                    <a:pt x="270" y="186"/>
                  </a:lnTo>
                  <a:lnTo>
                    <a:pt x="276" y="186"/>
                  </a:lnTo>
                  <a:lnTo>
                    <a:pt x="276" y="192"/>
                  </a:lnTo>
                  <a:lnTo>
                    <a:pt x="270" y="192"/>
                  </a:lnTo>
                  <a:lnTo>
                    <a:pt x="270" y="198"/>
                  </a:lnTo>
                  <a:lnTo>
                    <a:pt x="264" y="198"/>
                  </a:lnTo>
                  <a:lnTo>
                    <a:pt x="264" y="204"/>
                  </a:lnTo>
                  <a:lnTo>
                    <a:pt x="258" y="204"/>
                  </a:lnTo>
                  <a:lnTo>
                    <a:pt x="258" y="210"/>
                  </a:lnTo>
                  <a:lnTo>
                    <a:pt x="258" y="216"/>
                  </a:lnTo>
                  <a:lnTo>
                    <a:pt x="252" y="216"/>
                  </a:lnTo>
                  <a:lnTo>
                    <a:pt x="252" y="222"/>
                  </a:lnTo>
                  <a:lnTo>
                    <a:pt x="246" y="222"/>
                  </a:lnTo>
                  <a:lnTo>
                    <a:pt x="246" y="228"/>
                  </a:lnTo>
                  <a:lnTo>
                    <a:pt x="240" y="228"/>
                  </a:lnTo>
                  <a:lnTo>
                    <a:pt x="240" y="234"/>
                  </a:lnTo>
                  <a:lnTo>
                    <a:pt x="246" y="234"/>
                  </a:lnTo>
                  <a:lnTo>
                    <a:pt x="246" y="240"/>
                  </a:lnTo>
                  <a:lnTo>
                    <a:pt x="246" y="246"/>
                  </a:lnTo>
                  <a:lnTo>
                    <a:pt x="240" y="246"/>
                  </a:lnTo>
                  <a:lnTo>
                    <a:pt x="240" y="252"/>
                  </a:lnTo>
                  <a:lnTo>
                    <a:pt x="246" y="252"/>
                  </a:lnTo>
                  <a:lnTo>
                    <a:pt x="246" y="258"/>
                  </a:lnTo>
                  <a:lnTo>
                    <a:pt x="252" y="258"/>
                  </a:lnTo>
                  <a:lnTo>
                    <a:pt x="252" y="264"/>
                  </a:lnTo>
                  <a:lnTo>
                    <a:pt x="252" y="270"/>
                  </a:lnTo>
                  <a:lnTo>
                    <a:pt x="246" y="276"/>
                  </a:lnTo>
                  <a:lnTo>
                    <a:pt x="240" y="282"/>
                  </a:lnTo>
                  <a:lnTo>
                    <a:pt x="240" y="288"/>
                  </a:lnTo>
                  <a:lnTo>
                    <a:pt x="234" y="288"/>
                  </a:lnTo>
                  <a:lnTo>
                    <a:pt x="234" y="294"/>
                  </a:lnTo>
                  <a:lnTo>
                    <a:pt x="222" y="306"/>
                  </a:lnTo>
                  <a:lnTo>
                    <a:pt x="222" y="312"/>
                  </a:lnTo>
                  <a:lnTo>
                    <a:pt x="216" y="312"/>
                  </a:lnTo>
                  <a:lnTo>
                    <a:pt x="216" y="318"/>
                  </a:lnTo>
                  <a:lnTo>
                    <a:pt x="222" y="318"/>
                  </a:lnTo>
                  <a:lnTo>
                    <a:pt x="216" y="318"/>
                  </a:lnTo>
                  <a:lnTo>
                    <a:pt x="216" y="324"/>
                  </a:lnTo>
                  <a:lnTo>
                    <a:pt x="216" y="330"/>
                  </a:lnTo>
                  <a:lnTo>
                    <a:pt x="222" y="336"/>
                  </a:lnTo>
                  <a:lnTo>
                    <a:pt x="222" y="330"/>
                  </a:lnTo>
                  <a:lnTo>
                    <a:pt x="222" y="336"/>
                  </a:lnTo>
                  <a:lnTo>
                    <a:pt x="228" y="336"/>
                  </a:lnTo>
                  <a:lnTo>
                    <a:pt x="228" y="342"/>
                  </a:lnTo>
                  <a:lnTo>
                    <a:pt x="234" y="342"/>
                  </a:lnTo>
                  <a:lnTo>
                    <a:pt x="240" y="342"/>
                  </a:lnTo>
                  <a:lnTo>
                    <a:pt x="240" y="348"/>
                  </a:lnTo>
                  <a:lnTo>
                    <a:pt x="246" y="348"/>
                  </a:lnTo>
                  <a:lnTo>
                    <a:pt x="240" y="348"/>
                  </a:lnTo>
                  <a:lnTo>
                    <a:pt x="228" y="354"/>
                  </a:lnTo>
                  <a:lnTo>
                    <a:pt x="222" y="360"/>
                  </a:lnTo>
                  <a:lnTo>
                    <a:pt x="216" y="360"/>
                  </a:lnTo>
                  <a:lnTo>
                    <a:pt x="210" y="360"/>
                  </a:lnTo>
                  <a:lnTo>
                    <a:pt x="204" y="366"/>
                  </a:lnTo>
                  <a:lnTo>
                    <a:pt x="198" y="372"/>
                  </a:lnTo>
                  <a:lnTo>
                    <a:pt x="192" y="372"/>
                  </a:lnTo>
                  <a:lnTo>
                    <a:pt x="186" y="372"/>
                  </a:lnTo>
                  <a:lnTo>
                    <a:pt x="186" y="366"/>
                  </a:lnTo>
                  <a:lnTo>
                    <a:pt x="180" y="366"/>
                  </a:lnTo>
                  <a:lnTo>
                    <a:pt x="174" y="366"/>
                  </a:lnTo>
                  <a:lnTo>
                    <a:pt x="174" y="360"/>
                  </a:lnTo>
                  <a:lnTo>
                    <a:pt x="174" y="354"/>
                  </a:lnTo>
                  <a:lnTo>
                    <a:pt x="168" y="354"/>
                  </a:lnTo>
                  <a:lnTo>
                    <a:pt x="168" y="348"/>
                  </a:lnTo>
                  <a:lnTo>
                    <a:pt x="174" y="348"/>
                  </a:lnTo>
                  <a:lnTo>
                    <a:pt x="168" y="348"/>
                  </a:lnTo>
                  <a:lnTo>
                    <a:pt x="168" y="342"/>
                  </a:lnTo>
                  <a:lnTo>
                    <a:pt x="162" y="342"/>
                  </a:lnTo>
                  <a:lnTo>
                    <a:pt x="162" y="336"/>
                  </a:lnTo>
                  <a:lnTo>
                    <a:pt x="156" y="336"/>
                  </a:lnTo>
                  <a:lnTo>
                    <a:pt x="150" y="336"/>
                  </a:lnTo>
                  <a:lnTo>
                    <a:pt x="144" y="336"/>
                  </a:lnTo>
                  <a:lnTo>
                    <a:pt x="144" y="330"/>
                  </a:lnTo>
                  <a:lnTo>
                    <a:pt x="150" y="324"/>
                  </a:lnTo>
                  <a:lnTo>
                    <a:pt x="150" y="318"/>
                  </a:lnTo>
                  <a:lnTo>
                    <a:pt x="156" y="318"/>
                  </a:lnTo>
                  <a:lnTo>
                    <a:pt x="162" y="318"/>
                  </a:lnTo>
                  <a:lnTo>
                    <a:pt x="156" y="318"/>
                  </a:lnTo>
                  <a:lnTo>
                    <a:pt x="156" y="312"/>
                  </a:lnTo>
                  <a:lnTo>
                    <a:pt x="156" y="306"/>
                  </a:lnTo>
                  <a:lnTo>
                    <a:pt x="150" y="306"/>
                  </a:lnTo>
                  <a:lnTo>
                    <a:pt x="144" y="306"/>
                  </a:lnTo>
                  <a:lnTo>
                    <a:pt x="144" y="300"/>
                  </a:lnTo>
                  <a:lnTo>
                    <a:pt x="138" y="300"/>
                  </a:lnTo>
                  <a:lnTo>
                    <a:pt x="138" y="294"/>
                  </a:lnTo>
                  <a:lnTo>
                    <a:pt x="132" y="294"/>
                  </a:lnTo>
                  <a:lnTo>
                    <a:pt x="132" y="288"/>
                  </a:lnTo>
                  <a:lnTo>
                    <a:pt x="132" y="282"/>
                  </a:lnTo>
                  <a:lnTo>
                    <a:pt x="126" y="282"/>
                  </a:lnTo>
                  <a:lnTo>
                    <a:pt x="126" y="276"/>
                  </a:lnTo>
                  <a:lnTo>
                    <a:pt x="120" y="276"/>
                  </a:lnTo>
                  <a:lnTo>
                    <a:pt x="114" y="276"/>
                  </a:lnTo>
                  <a:lnTo>
                    <a:pt x="114" y="270"/>
                  </a:lnTo>
                  <a:lnTo>
                    <a:pt x="114" y="264"/>
                  </a:lnTo>
                  <a:lnTo>
                    <a:pt x="108" y="264"/>
                  </a:lnTo>
                  <a:lnTo>
                    <a:pt x="108" y="270"/>
                  </a:lnTo>
                  <a:lnTo>
                    <a:pt x="108" y="264"/>
                  </a:lnTo>
                  <a:lnTo>
                    <a:pt x="102" y="264"/>
                  </a:lnTo>
                  <a:lnTo>
                    <a:pt x="102" y="258"/>
                  </a:lnTo>
                  <a:lnTo>
                    <a:pt x="102" y="252"/>
                  </a:lnTo>
                  <a:lnTo>
                    <a:pt x="102" y="246"/>
                  </a:lnTo>
                  <a:lnTo>
                    <a:pt x="102" y="240"/>
                  </a:lnTo>
                  <a:lnTo>
                    <a:pt x="108" y="240"/>
                  </a:lnTo>
                  <a:lnTo>
                    <a:pt x="102" y="240"/>
                  </a:lnTo>
                  <a:lnTo>
                    <a:pt x="108" y="240"/>
                  </a:lnTo>
                  <a:lnTo>
                    <a:pt x="108" y="234"/>
                  </a:lnTo>
                  <a:lnTo>
                    <a:pt x="102" y="234"/>
                  </a:lnTo>
                  <a:lnTo>
                    <a:pt x="102" y="228"/>
                  </a:lnTo>
                  <a:lnTo>
                    <a:pt x="108" y="228"/>
                  </a:lnTo>
                  <a:lnTo>
                    <a:pt x="102" y="228"/>
                  </a:lnTo>
                  <a:lnTo>
                    <a:pt x="102" y="222"/>
                  </a:lnTo>
                  <a:lnTo>
                    <a:pt x="102" y="216"/>
                  </a:lnTo>
                  <a:lnTo>
                    <a:pt x="102" y="210"/>
                  </a:lnTo>
                  <a:lnTo>
                    <a:pt x="96" y="210"/>
                  </a:lnTo>
                  <a:lnTo>
                    <a:pt x="90" y="210"/>
                  </a:lnTo>
                  <a:lnTo>
                    <a:pt x="84" y="210"/>
                  </a:lnTo>
                  <a:lnTo>
                    <a:pt x="90" y="210"/>
                  </a:lnTo>
                  <a:lnTo>
                    <a:pt x="84" y="210"/>
                  </a:lnTo>
                  <a:lnTo>
                    <a:pt x="84" y="216"/>
                  </a:lnTo>
                  <a:lnTo>
                    <a:pt x="78" y="216"/>
                  </a:lnTo>
                  <a:lnTo>
                    <a:pt x="72" y="216"/>
                  </a:lnTo>
                  <a:lnTo>
                    <a:pt x="72" y="222"/>
                  </a:lnTo>
                  <a:lnTo>
                    <a:pt x="66" y="222"/>
                  </a:lnTo>
                  <a:lnTo>
                    <a:pt x="66" y="216"/>
                  </a:lnTo>
                  <a:lnTo>
                    <a:pt x="60" y="216"/>
                  </a:lnTo>
                  <a:lnTo>
                    <a:pt x="54" y="216"/>
                  </a:lnTo>
                  <a:lnTo>
                    <a:pt x="54" y="210"/>
                  </a:lnTo>
                  <a:lnTo>
                    <a:pt x="54" y="204"/>
                  </a:lnTo>
                  <a:lnTo>
                    <a:pt x="54" y="198"/>
                  </a:lnTo>
                  <a:lnTo>
                    <a:pt x="48" y="198"/>
                  </a:lnTo>
                  <a:lnTo>
                    <a:pt x="42" y="198"/>
                  </a:lnTo>
                  <a:lnTo>
                    <a:pt x="42" y="192"/>
                  </a:lnTo>
                  <a:lnTo>
                    <a:pt x="42" y="186"/>
                  </a:lnTo>
                  <a:lnTo>
                    <a:pt x="42" y="180"/>
                  </a:lnTo>
                  <a:lnTo>
                    <a:pt x="36" y="180"/>
                  </a:lnTo>
                  <a:lnTo>
                    <a:pt x="36" y="174"/>
                  </a:lnTo>
                  <a:lnTo>
                    <a:pt x="36" y="168"/>
                  </a:lnTo>
                  <a:lnTo>
                    <a:pt x="36" y="162"/>
                  </a:lnTo>
                  <a:lnTo>
                    <a:pt x="30" y="162"/>
                  </a:lnTo>
                  <a:lnTo>
                    <a:pt x="30" y="156"/>
                  </a:lnTo>
                  <a:lnTo>
                    <a:pt x="24" y="156"/>
                  </a:lnTo>
                  <a:lnTo>
                    <a:pt x="24" y="150"/>
                  </a:lnTo>
                  <a:lnTo>
                    <a:pt x="18" y="150"/>
                  </a:lnTo>
                  <a:lnTo>
                    <a:pt x="18" y="144"/>
                  </a:lnTo>
                  <a:lnTo>
                    <a:pt x="24" y="144"/>
                  </a:lnTo>
                  <a:lnTo>
                    <a:pt x="24" y="138"/>
                  </a:lnTo>
                  <a:lnTo>
                    <a:pt x="24" y="132"/>
                  </a:lnTo>
                  <a:lnTo>
                    <a:pt x="24" y="126"/>
                  </a:lnTo>
                  <a:lnTo>
                    <a:pt x="24" y="120"/>
                  </a:lnTo>
                  <a:lnTo>
                    <a:pt x="18" y="120"/>
                  </a:lnTo>
                  <a:lnTo>
                    <a:pt x="18" y="114"/>
                  </a:lnTo>
                  <a:lnTo>
                    <a:pt x="18" y="108"/>
                  </a:lnTo>
                  <a:lnTo>
                    <a:pt x="12" y="108"/>
                  </a:lnTo>
                  <a:lnTo>
                    <a:pt x="12" y="102"/>
                  </a:lnTo>
                  <a:lnTo>
                    <a:pt x="18" y="102"/>
                  </a:lnTo>
                  <a:lnTo>
                    <a:pt x="12" y="102"/>
                  </a:lnTo>
                  <a:lnTo>
                    <a:pt x="12" y="96"/>
                  </a:lnTo>
                  <a:lnTo>
                    <a:pt x="6" y="90"/>
                  </a:lnTo>
                  <a:lnTo>
                    <a:pt x="0" y="90"/>
                  </a:lnTo>
                  <a:lnTo>
                    <a:pt x="0" y="84"/>
                  </a:lnTo>
                  <a:lnTo>
                    <a:pt x="0" y="78"/>
                  </a:lnTo>
                  <a:lnTo>
                    <a:pt x="0" y="72"/>
                  </a:lnTo>
                  <a:lnTo>
                    <a:pt x="0" y="66"/>
                  </a:lnTo>
                  <a:lnTo>
                    <a:pt x="0" y="60"/>
                  </a:lnTo>
                  <a:lnTo>
                    <a:pt x="0" y="54"/>
                  </a:lnTo>
                  <a:lnTo>
                    <a:pt x="0" y="48"/>
                  </a:lnTo>
                  <a:lnTo>
                    <a:pt x="6" y="48"/>
                  </a:lnTo>
                  <a:lnTo>
                    <a:pt x="6" y="42"/>
                  </a:lnTo>
                  <a:lnTo>
                    <a:pt x="6" y="48"/>
                  </a:lnTo>
                  <a:lnTo>
                    <a:pt x="12" y="42"/>
                  </a:lnTo>
                  <a:lnTo>
                    <a:pt x="12" y="48"/>
                  </a:lnTo>
                  <a:lnTo>
                    <a:pt x="18" y="48"/>
                  </a:lnTo>
                  <a:lnTo>
                    <a:pt x="24" y="48"/>
                  </a:lnTo>
                  <a:lnTo>
                    <a:pt x="24" y="42"/>
                  </a:lnTo>
                  <a:lnTo>
                    <a:pt x="24" y="36"/>
                  </a:lnTo>
                  <a:lnTo>
                    <a:pt x="30" y="36"/>
                  </a:lnTo>
                  <a:lnTo>
                    <a:pt x="36" y="36"/>
                  </a:lnTo>
                  <a:lnTo>
                    <a:pt x="36" y="30"/>
                  </a:lnTo>
                  <a:lnTo>
                    <a:pt x="42" y="30"/>
                  </a:lnTo>
                  <a:lnTo>
                    <a:pt x="42" y="24"/>
                  </a:lnTo>
                  <a:lnTo>
                    <a:pt x="42" y="18"/>
                  </a:lnTo>
                  <a:lnTo>
                    <a:pt x="48" y="18"/>
                  </a:lnTo>
                  <a:lnTo>
                    <a:pt x="48" y="12"/>
                  </a:lnTo>
                  <a:lnTo>
                    <a:pt x="54" y="12"/>
                  </a:lnTo>
                  <a:lnTo>
                    <a:pt x="54" y="6"/>
                  </a:lnTo>
                  <a:lnTo>
                    <a:pt x="60" y="6"/>
                  </a:lnTo>
                  <a:lnTo>
                    <a:pt x="66" y="0"/>
                  </a:lnTo>
                  <a:lnTo>
                    <a:pt x="72" y="0"/>
                  </a:lnTo>
                  <a:lnTo>
                    <a:pt x="78" y="0"/>
                  </a:lnTo>
                  <a:lnTo>
                    <a:pt x="78" y="6"/>
                  </a:lnTo>
                  <a:lnTo>
                    <a:pt x="84" y="6"/>
                  </a:lnTo>
                  <a:lnTo>
                    <a:pt x="84" y="0"/>
                  </a:lnTo>
                  <a:lnTo>
                    <a:pt x="90" y="0"/>
                  </a:lnTo>
                  <a:lnTo>
                    <a:pt x="96" y="0"/>
                  </a:lnTo>
                  <a:lnTo>
                    <a:pt x="96" y="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2">
              <a:extLst>
                <a:ext uri="{FF2B5EF4-FFF2-40B4-BE49-F238E27FC236}">
                  <a16:creationId xmlns:a16="http://schemas.microsoft.com/office/drawing/2014/main" id="{BAC44B29-CE31-7105-A20D-89C74EA3DBCB}"/>
                </a:ext>
              </a:extLst>
            </p:cNvPr>
            <p:cNvSpPr>
              <a:spLocks/>
            </p:cNvSpPr>
            <p:nvPr/>
          </p:nvSpPr>
          <p:spPr bwMode="gray">
            <a:xfrm>
              <a:off x="676275" y="3648075"/>
              <a:ext cx="733425" cy="533400"/>
            </a:xfrm>
            <a:custGeom>
              <a:avLst/>
              <a:gdLst>
                <a:gd name="T0" fmla="*/ 438 w 462"/>
                <a:gd name="T1" fmla="*/ 132 h 336"/>
                <a:gd name="T2" fmla="*/ 414 w 462"/>
                <a:gd name="T3" fmla="*/ 132 h 336"/>
                <a:gd name="T4" fmla="*/ 396 w 462"/>
                <a:gd name="T5" fmla="*/ 144 h 336"/>
                <a:gd name="T6" fmla="*/ 384 w 462"/>
                <a:gd name="T7" fmla="*/ 162 h 336"/>
                <a:gd name="T8" fmla="*/ 366 w 462"/>
                <a:gd name="T9" fmla="*/ 174 h 336"/>
                <a:gd name="T10" fmla="*/ 354 w 462"/>
                <a:gd name="T11" fmla="*/ 174 h 336"/>
                <a:gd name="T12" fmla="*/ 354 w 462"/>
                <a:gd name="T13" fmla="*/ 204 h 336"/>
                <a:gd name="T14" fmla="*/ 366 w 462"/>
                <a:gd name="T15" fmla="*/ 228 h 336"/>
                <a:gd name="T16" fmla="*/ 372 w 462"/>
                <a:gd name="T17" fmla="*/ 240 h 336"/>
                <a:gd name="T18" fmla="*/ 378 w 462"/>
                <a:gd name="T19" fmla="*/ 264 h 336"/>
                <a:gd name="T20" fmla="*/ 372 w 462"/>
                <a:gd name="T21" fmla="*/ 276 h 336"/>
                <a:gd name="T22" fmla="*/ 348 w 462"/>
                <a:gd name="T23" fmla="*/ 282 h 336"/>
                <a:gd name="T24" fmla="*/ 324 w 462"/>
                <a:gd name="T25" fmla="*/ 288 h 336"/>
                <a:gd name="T26" fmla="*/ 312 w 462"/>
                <a:gd name="T27" fmla="*/ 306 h 336"/>
                <a:gd name="T28" fmla="*/ 282 w 462"/>
                <a:gd name="T29" fmla="*/ 306 h 336"/>
                <a:gd name="T30" fmla="*/ 240 w 462"/>
                <a:gd name="T31" fmla="*/ 318 h 336"/>
                <a:gd name="T32" fmla="*/ 204 w 462"/>
                <a:gd name="T33" fmla="*/ 330 h 336"/>
                <a:gd name="T34" fmla="*/ 174 w 462"/>
                <a:gd name="T35" fmla="*/ 330 h 336"/>
                <a:gd name="T36" fmla="*/ 174 w 462"/>
                <a:gd name="T37" fmla="*/ 306 h 336"/>
                <a:gd name="T38" fmla="*/ 192 w 462"/>
                <a:gd name="T39" fmla="*/ 288 h 336"/>
                <a:gd name="T40" fmla="*/ 210 w 462"/>
                <a:gd name="T41" fmla="*/ 270 h 336"/>
                <a:gd name="T42" fmla="*/ 222 w 462"/>
                <a:gd name="T43" fmla="*/ 252 h 336"/>
                <a:gd name="T44" fmla="*/ 222 w 462"/>
                <a:gd name="T45" fmla="*/ 234 h 336"/>
                <a:gd name="T46" fmla="*/ 216 w 462"/>
                <a:gd name="T47" fmla="*/ 222 h 336"/>
                <a:gd name="T48" fmla="*/ 192 w 462"/>
                <a:gd name="T49" fmla="*/ 216 h 336"/>
                <a:gd name="T50" fmla="*/ 180 w 462"/>
                <a:gd name="T51" fmla="*/ 222 h 336"/>
                <a:gd name="T52" fmla="*/ 150 w 462"/>
                <a:gd name="T53" fmla="*/ 216 h 336"/>
                <a:gd name="T54" fmla="*/ 126 w 462"/>
                <a:gd name="T55" fmla="*/ 216 h 336"/>
                <a:gd name="T56" fmla="*/ 102 w 462"/>
                <a:gd name="T57" fmla="*/ 222 h 336"/>
                <a:gd name="T58" fmla="*/ 84 w 462"/>
                <a:gd name="T59" fmla="*/ 222 h 336"/>
                <a:gd name="T60" fmla="*/ 54 w 462"/>
                <a:gd name="T61" fmla="*/ 222 h 336"/>
                <a:gd name="T62" fmla="*/ 36 w 462"/>
                <a:gd name="T63" fmla="*/ 216 h 336"/>
                <a:gd name="T64" fmla="*/ 18 w 462"/>
                <a:gd name="T65" fmla="*/ 228 h 336"/>
                <a:gd name="T66" fmla="*/ 6 w 462"/>
                <a:gd name="T67" fmla="*/ 222 h 336"/>
                <a:gd name="T68" fmla="*/ 24 w 462"/>
                <a:gd name="T69" fmla="*/ 210 h 336"/>
                <a:gd name="T70" fmla="*/ 30 w 462"/>
                <a:gd name="T71" fmla="*/ 186 h 336"/>
                <a:gd name="T72" fmla="*/ 48 w 462"/>
                <a:gd name="T73" fmla="*/ 174 h 336"/>
                <a:gd name="T74" fmla="*/ 60 w 462"/>
                <a:gd name="T75" fmla="*/ 168 h 336"/>
                <a:gd name="T76" fmla="*/ 84 w 462"/>
                <a:gd name="T77" fmla="*/ 150 h 336"/>
                <a:gd name="T78" fmla="*/ 108 w 462"/>
                <a:gd name="T79" fmla="*/ 132 h 336"/>
                <a:gd name="T80" fmla="*/ 126 w 462"/>
                <a:gd name="T81" fmla="*/ 132 h 336"/>
                <a:gd name="T82" fmla="*/ 150 w 462"/>
                <a:gd name="T83" fmla="*/ 126 h 336"/>
                <a:gd name="T84" fmla="*/ 168 w 462"/>
                <a:gd name="T85" fmla="*/ 126 h 336"/>
                <a:gd name="T86" fmla="*/ 180 w 462"/>
                <a:gd name="T87" fmla="*/ 120 h 336"/>
                <a:gd name="T88" fmla="*/ 204 w 462"/>
                <a:gd name="T89" fmla="*/ 114 h 336"/>
                <a:gd name="T90" fmla="*/ 228 w 462"/>
                <a:gd name="T91" fmla="*/ 120 h 336"/>
                <a:gd name="T92" fmla="*/ 258 w 462"/>
                <a:gd name="T93" fmla="*/ 114 h 336"/>
                <a:gd name="T94" fmla="*/ 276 w 462"/>
                <a:gd name="T95" fmla="*/ 96 h 336"/>
                <a:gd name="T96" fmla="*/ 294 w 462"/>
                <a:gd name="T97" fmla="*/ 78 h 336"/>
                <a:gd name="T98" fmla="*/ 312 w 462"/>
                <a:gd name="T99" fmla="*/ 66 h 336"/>
                <a:gd name="T100" fmla="*/ 330 w 462"/>
                <a:gd name="T101" fmla="*/ 54 h 336"/>
                <a:gd name="T102" fmla="*/ 348 w 462"/>
                <a:gd name="T103" fmla="*/ 30 h 336"/>
                <a:gd name="T104" fmla="*/ 372 w 462"/>
                <a:gd name="T105" fmla="*/ 36 h 336"/>
                <a:gd name="T106" fmla="*/ 378 w 462"/>
                <a:gd name="T107" fmla="*/ 18 h 336"/>
                <a:gd name="T108" fmla="*/ 402 w 462"/>
                <a:gd name="T109" fmla="*/ 0 h 336"/>
                <a:gd name="T110" fmla="*/ 432 w 462"/>
                <a:gd name="T111" fmla="*/ 12 h 336"/>
                <a:gd name="T112" fmla="*/ 426 w 462"/>
                <a:gd name="T113" fmla="*/ 30 h 336"/>
                <a:gd name="T114" fmla="*/ 438 w 462"/>
                <a:gd name="T115" fmla="*/ 42 h 336"/>
                <a:gd name="T116" fmla="*/ 444 w 462"/>
                <a:gd name="T117" fmla="*/ 60 h 336"/>
                <a:gd name="T118" fmla="*/ 450 w 462"/>
                <a:gd name="T119" fmla="*/ 84 h 336"/>
                <a:gd name="T120" fmla="*/ 462 w 462"/>
                <a:gd name="T121" fmla="*/ 102 h 336"/>
                <a:gd name="T122" fmla="*/ 456 w 462"/>
                <a:gd name="T123" fmla="*/ 12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2" h="336">
                  <a:moveTo>
                    <a:pt x="450" y="132"/>
                  </a:moveTo>
                  <a:lnTo>
                    <a:pt x="450" y="126"/>
                  </a:lnTo>
                  <a:lnTo>
                    <a:pt x="444" y="126"/>
                  </a:lnTo>
                  <a:lnTo>
                    <a:pt x="438" y="126"/>
                  </a:lnTo>
                  <a:lnTo>
                    <a:pt x="438" y="132"/>
                  </a:lnTo>
                  <a:lnTo>
                    <a:pt x="432" y="132"/>
                  </a:lnTo>
                  <a:lnTo>
                    <a:pt x="432" y="126"/>
                  </a:lnTo>
                  <a:lnTo>
                    <a:pt x="426" y="126"/>
                  </a:lnTo>
                  <a:lnTo>
                    <a:pt x="420" y="126"/>
                  </a:lnTo>
                  <a:lnTo>
                    <a:pt x="414" y="132"/>
                  </a:lnTo>
                  <a:lnTo>
                    <a:pt x="408" y="132"/>
                  </a:lnTo>
                  <a:lnTo>
                    <a:pt x="408" y="138"/>
                  </a:lnTo>
                  <a:lnTo>
                    <a:pt x="402" y="138"/>
                  </a:lnTo>
                  <a:lnTo>
                    <a:pt x="402" y="144"/>
                  </a:lnTo>
                  <a:lnTo>
                    <a:pt x="396" y="144"/>
                  </a:lnTo>
                  <a:lnTo>
                    <a:pt x="396" y="150"/>
                  </a:lnTo>
                  <a:lnTo>
                    <a:pt x="396" y="156"/>
                  </a:lnTo>
                  <a:lnTo>
                    <a:pt x="390" y="156"/>
                  </a:lnTo>
                  <a:lnTo>
                    <a:pt x="390" y="162"/>
                  </a:lnTo>
                  <a:lnTo>
                    <a:pt x="384" y="162"/>
                  </a:lnTo>
                  <a:lnTo>
                    <a:pt x="378" y="162"/>
                  </a:lnTo>
                  <a:lnTo>
                    <a:pt x="378" y="168"/>
                  </a:lnTo>
                  <a:lnTo>
                    <a:pt x="378" y="174"/>
                  </a:lnTo>
                  <a:lnTo>
                    <a:pt x="372" y="174"/>
                  </a:lnTo>
                  <a:lnTo>
                    <a:pt x="366" y="174"/>
                  </a:lnTo>
                  <a:lnTo>
                    <a:pt x="366" y="168"/>
                  </a:lnTo>
                  <a:lnTo>
                    <a:pt x="360" y="174"/>
                  </a:lnTo>
                  <a:lnTo>
                    <a:pt x="360" y="168"/>
                  </a:lnTo>
                  <a:lnTo>
                    <a:pt x="360" y="174"/>
                  </a:lnTo>
                  <a:lnTo>
                    <a:pt x="354" y="174"/>
                  </a:lnTo>
                  <a:lnTo>
                    <a:pt x="354" y="180"/>
                  </a:lnTo>
                  <a:lnTo>
                    <a:pt x="354" y="186"/>
                  </a:lnTo>
                  <a:lnTo>
                    <a:pt x="354" y="192"/>
                  </a:lnTo>
                  <a:lnTo>
                    <a:pt x="354" y="198"/>
                  </a:lnTo>
                  <a:lnTo>
                    <a:pt x="354" y="204"/>
                  </a:lnTo>
                  <a:lnTo>
                    <a:pt x="354" y="210"/>
                  </a:lnTo>
                  <a:lnTo>
                    <a:pt x="354" y="216"/>
                  </a:lnTo>
                  <a:lnTo>
                    <a:pt x="360" y="216"/>
                  </a:lnTo>
                  <a:lnTo>
                    <a:pt x="366" y="222"/>
                  </a:lnTo>
                  <a:lnTo>
                    <a:pt x="366" y="228"/>
                  </a:lnTo>
                  <a:lnTo>
                    <a:pt x="372" y="228"/>
                  </a:lnTo>
                  <a:lnTo>
                    <a:pt x="366" y="228"/>
                  </a:lnTo>
                  <a:lnTo>
                    <a:pt x="366" y="234"/>
                  </a:lnTo>
                  <a:lnTo>
                    <a:pt x="372" y="234"/>
                  </a:lnTo>
                  <a:lnTo>
                    <a:pt x="372" y="240"/>
                  </a:lnTo>
                  <a:lnTo>
                    <a:pt x="372" y="246"/>
                  </a:lnTo>
                  <a:lnTo>
                    <a:pt x="378" y="246"/>
                  </a:lnTo>
                  <a:lnTo>
                    <a:pt x="378" y="252"/>
                  </a:lnTo>
                  <a:lnTo>
                    <a:pt x="378" y="258"/>
                  </a:lnTo>
                  <a:lnTo>
                    <a:pt x="378" y="264"/>
                  </a:lnTo>
                  <a:lnTo>
                    <a:pt x="378" y="270"/>
                  </a:lnTo>
                  <a:lnTo>
                    <a:pt x="372" y="270"/>
                  </a:lnTo>
                  <a:lnTo>
                    <a:pt x="372" y="276"/>
                  </a:lnTo>
                  <a:lnTo>
                    <a:pt x="378" y="276"/>
                  </a:lnTo>
                  <a:lnTo>
                    <a:pt x="372" y="276"/>
                  </a:lnTo>
                  <a:lnTo>
                    <a:pt x="366" y="276"/>
                  </a:lnTo>
                  <a:lnTo>
                    <a:pt x="360" y="282"/>
                  </a:lnTo>
                  <a:lnTo>
                    <a:pt x="354" y="276"/>
                  </a:lnTo>
                  <a:lnTo>
                    <a:pt x="354" y="282"/>
                  </a:lnTo>
                  <a:lnTo>
                    <a:pt x="348" y="282"/>
                  </a:lnTo>
                  <a:lnTo>
                    <a:pt x="342" y="282"/>
                  </a:lnTo>
                  <a:lnTo>
                    <a:pt x="336" y="282"/>
                  </a:lnTo>
                  <a:lnTo>
                    <a:pt x="336" y="288"/>
                  </a:lnTo>
                  <a:lnTo>
                    <a:pt x="330" y="288"/>
                  </a:lnTo>
                  <a:lnTo>
                    <a:pt x="324" y="288"/>
                  </a:lnTo>
                  <a:lnTo>
                    <a:pt x="318" y="288"/>
                  </a:lnTo>
                  <a:lnTo>
                    <a:pt x="318" y="294"/>
                  </a:lnTo>
                  <a:lnTo>
                    <a:pt x="312" y="294"/>
                  </a:lnTo>
                  <a:lnTo>
                    <a:pt x="312" y="300"/>
                  </a:lnTo>
                  <a:lnTo>
                    <a:pt x="312" y="306"/>
                  </a:lnTo>
                  <a:lnTo>
                    <a:pt x="306" y="306"/>
                  </a:lnTo>
                  <a:lnTo>
                    <a:pt x="300" y="306"/>
                  </a:lnTo>
                  <a:lnTo>
                    <a:pt x="294" y="306"/>
                  </a:lnTo>
                  <a:lnTo>
                    <a:pt x="288" y="306"/>
                  </a:lnTo>
                  <a:lnTo>
                    <a:pt x="282" y="306"/>
                  </a:lnTo>
                  <a:lnTo>
                    <a:pt x="282" y="312"/>
                  </a:lnTo>
                  <a:lnTo>
                    <a:pt x="276" y="312"/>
                  </a:lnTo>
                  <a:lnTo>
                    <a:pt x="264" y="312"/>
                  </a:lnTo>
                  <a:lnTo>
                    <a:pt x="246" y="318"/>
                  </a:lnTo>
                  <a:lnTo>
                    <a:pt x="240" y="318"/>
                  </a:lnTo>
                  <a:lnTo>
                    <a:pt x="234" y="318"/>
                  </a:lnTo>
                  <a:lnTo>
                    <a:pt x="234" y="324"/>
                  </a:lnTo>
                  <a:lnTo>
                    <a:pt x="210" y="324"/>
                  </a:lnTo>
                  <a:lnTo>
                    <a:pt x="210" y="330"/>
                  </a:lnTo>
                  <a:lnTo>
                    <a:pt x="204" y="330"/>
                  </a:lnTo>
                  <a:lnTo>
                    <a:pt x="198" y="330"/>
                  </a:lnTo>
                  <a:lnTo>
                    <a:pt x="186" y="330"/>
                  </a:lnTo>
                  <a:lnTo>
                    <a:pt x="180" y="336"/>
                  </a:lnTo>
                  <a:lnTo>
                    <a:pt x="174" y="336"/>
                  </a:lnTo>
                  <a:lnTo>
                    <a:pt x="174" y="330"/>
                  </a:lnTo>
                  <a:lnTo>
                    <a:pt x="168" y="324"/>
                  </a:lnTo>
                  <a:lnTo>
                    <a:pt x="168" y="318"/>
                  </a:lnTo>
                  <a:lnTo>
                    <a:pt x="168" y="312"/>
                  </a:lnTo>
                  <a:lnTo>
                    <a:pt x="168" y="306"/>
                  </a:lnTo>
                  <a:lnTo>
                    <a:pt x="174" y="306"/>
                  </a:lnTo>
                  <a:lnTo>
                    <a:pt x="174" y="300"/>
                  </a:lnTo>
                  <a:lnTo>
                    <a:pt x="180" y="300"/>
                  </a:lnTo>
                  <a:lnTo>
                    <a:pt x="186" y="294"/>
                  </a:lnTo>
                  <a:lnTo>
                    <a:pt x="192" y="294"/>
                  </a:lnTo>
                  <a:lnTo>
                    <a:pt x="192" y="288"/>
                  </a:lnTo>
                  <a:lnTo>
                    <a:pt x="198" y="288"/>
                  </a:lnTo>
                  <a:lnTo>
                    <a:pt x="204" y="282"/>
                  </a:lnTo>
                  <a:lnTo>
                    <a:pt x="210" y="282"/>
                  </a:lnTo>
                  <a:lnTo>
                    <a:pt x="210" y="276"/>
                  </a:lnTo>
                  <a:lnTo>
                    <a:pt x="210" y="270"/>
                  </a:lnTo>
                  <a:lnTo>
                    <a:pt x="216" y="270"/>
                  </a:lnTo>
                  <a:lnTo>
                    <a:pt x="216" y="264"/>
                  </a:lnTo>
                  <a:lnTo>
                    <a:pt x="222" y="264"/>
                  </a:lnTo>
                  <a:lnTo>
                    <a:pt x="222" y="258"/>
                  </a:lnTo>
                  <a:lnTo>
                    <a:pt x="222" y="252"/>
                  </a:lnTo>
                  <a:lnTo>
                    <a:pt x="222" y="246"/>
                  </a:lnTo>
                  <a:lnTo>
                    <a:pt x="222" y="240"/>
                  </a:lnTo>
                  <a:lnTo>
                    <a:pt x="222" y="234"/>
                  </a:lnTo>
                  <a:lnTo>
                    <a:pt x="228" y="234"/>
                  </a:lnTo>
                  <a:lnTo>
                    <a:pt x="222" y="234"/>
                  </a:lnTo>
                  <a:lnTo>
                    <a:pt x="222" y="228"/>
                  </a:lnTo>
                  <a:lnTo>
                    <a:pt x="222" y="222"/>
                  </a:lnTo>
                  <a:lnTo>
                    <a:pt x="222" y="216"/>
                  </a:lnTo>
                  <a:lnTo>
                    <a:pt x="216" y="216"/>
                  </a:lnTo>
                  <a:lnTo>
                    <a:pt x="216" y="222"/>
                  </a:lnTo>
                  <a:lnTo>
                    <a:pt x="210" y="222"/>
                  </a:lnTo>
                  <a:lnTo>
                    <a:pt x="204" y="222"/>
                  </a:lnTo>
                  <a:lnTo>
                    <a:pt x="204" y="216"/>
                  </a:lnTo>
                  <a:lnTo>
                    <a:pt x="198" y="216"/>
                  </a:lnTo>
                  <a:lnTo>
                    <a:pt x="192" y="216"/>
                  </a:lnTo>
                  <a:lnTo>
                    <a:pt x="186" y="216"/>
                  </a:lnTo>
                  <a:lnTo>
                    <a:pt x="186" y="222"/>
                  </a:lnTo>
                  <a:lnTo>
                    <a:pt x="186" y="228"/>
                  </a:lnTo>
                  <a:lnTo>
                    <a:pt x="180" y="228"/>
                  </a:lnTo>
                  <a:lnTo>
                    <a:pt x="180" y="222"/>
                  </a:lnTo>
                  <a:lnTo>
                    <a:pt x="174" y="222"/>
                  </a:lnTo>
                  <a:lnTo>
                    <a:pt x="168" y="222"/>
                  </a:lnTo>
                  <a:lnTo>
                    <a:pt x="162" y="222"/>
                  </a:lnTo>
                  <a:lnTo>
                    <a:pt x="156" y="222"/>
                  </a:lnTo>
                  <a:lnTo>
                    <a:pt x="150" y="216"/>
                  </a:lnTo>
                  <a:lnTo>
                    <a:pt x="144" y="222"/>
                  </a:lnTo>
                  <a:lnTo>
                    <a:pt x="138" y="222"/>
                  </a:lnTo>
                  <a:lnTo>
                    <a:pt x="138" y="216"/>
                  </a:lnTo>
                  <a:lnTo>
                    <a:pt x="132" y="216"/>
                  </a:lnTo>
                  <a:lnTo>
                    <a:pt x="126" y="216"/>
                  </a:lnTo>
                  <a:lnTo>
                    <a:pt x="126" y="222"/>
                  </a:lnTo>
                  <a:lnTo>
                    <a:pt x="120" y="222"/>
                  </a:lnTo>
                  <a:lnTo>
                    <a:pt x="114" y="222"/>
                  </a:lnTo>
                  <a:lnTo>
                    <a:pt x="108" y="222"/>
                  </a:lnTo>
                  <a:lnTo>
                    <a:pt x="102" y="222"/>
                  </a:lnTo>
                  <a:lnTo>
                    <a:pt x="102" y="216"/>
                  </a:lnTo>
                  <a:lnTo>
                    <a:pt x="96" y="216"/>
                  </a:lnTo>
                  <a:lnTo>
                    <a:pt x="90" y="216"/>
                  </a:lnTo>
                  <a:lnTo>
                    <a:pt x="90" y="222"/>
                  </a:lnTo>
                  <a:lnTo>
                    <a:pt x="84" y="222"/>
                  </a:lnTo>
                  <a:lnTo>
                    <a:pt x="78" y="222"/>
                  </a:lnTo>
                  <a:lnTo>
                    <a:pt x="72" y="222"/>
                  </a:lnTo>
                  <a:lnTo>
                    <a:pt x="66" y="222"/>
                  </a:lnTo>
                  <a:lnTo>
                    <a:pt x="60" y="222"/>
                  </a:lnTo>
                  <a:lnTo>
                    <a:pt x="54" y="222"/>
                  </a:lnTo>
                  <a:lnTo>
                    <a:pt x="54" y="228"/>
                  </a:lnTo>
                  <a:lnTo>
                    <a:pt x="54" y="222"/>
                  </a:lnTo>
                  <a:lnTo>
                    <a:pt x="48" y="216"/>
                  </a:lnTo>
                  <a:lnTo>
                    <a:pt x="42" y="216"/>
                  </a:lnTo>
                  <a:lnTo>
                    <a:pt x="36" y="216"/>
                  </a:lnTo>
                  <a:lnTo>
                    <a:pt x="30" y="216"/>
                  </a:lnTo>
                  <a:lnTo>
                    <a:pt x="24" y="216"/>
                  </a:lnTo>
                  <a:lnTo>
                    <a:pt x="24" y="222"/>
                  </a:lnTo>
                  <a:lnTo>
                    <a:pt x="18" y="222"/>
                  </a:lnTo>
                  <a:lnTo>
                    <a:pt x="18" y="228"/>
                  </a:lnTo>
                  <a:lnTo>
                    <a:pt x="12" y="228"/>
                  </a:lnTo>
                  <a:lnTo>
                    <a:pt x="6" y="228"/>
                  </a:lnTo>
                  <a:lnTo>
                    <a:pt x="6" y="222"/>
                  </a:lnTo>
                  <a:lnTo>
                    <a:pt x="0" y="222"/>
                  </a:lnTo>
                  <a:lnTo>
                    <a:pt x="6" y="222"/>
                  </a:lnTo>
                  <a:lnTo>
                    <a:pt x="6" y="216"/>
                  </a:lnTo>
                  <a:lnTo>
                    <a:pt x="12" y="216"/>
                  </a:lnTo>
                  <a:lnTo>
                    <a:pt x="12" y="210"/>
                  </a:lnTo>
                  <a:lnTo>
                    <a:pt x="18" y="210"/>
                  </a:lnTo>
                  <a:lnTo>
                    <a:pt x="24" y="210"/>
                  </a:lnTo>
                  <a:lnTo>
                    <a:pt x="24" y="204"/>
                  </a:lnTo>
                  <a:lnTo>
                    <a:pt x="24" y="198"/>
                  </a:lnTo>
                  <a:lnTo>
                    <a:pt x="30" y="198"/>
                  </a:lnTo>
                  <a:lnTo>
                    <a:pt x="30" y="192"/>
                  </a:lnTo>
                  <a:lnTo>
                    <a:pt x="30" y="186"/>
                  </a:lnTo>
                  <a:lnTo>
                    <a:pt x="36" y="186"/>
                  </a:lnTo>
                  <a:lnTo>
                    <a:pt x="36" y="180"/>
                  </a:lnTo>
                  <a:lnTo>
                    <a:pt x="36" y="174"/>
                  </a:lnTo>
                  <a:lnTo>
                    <a:pt x="42" y="174"/>
                  </a:lnTo>
                  <a:lnTo>
                    <a:pt x="48" y="174"/>
                  </a:lnTo>
                  <a:lnTo>
                    <a:pt x="54" y="174"/>
                  </a:lnTo>
                  <a:lnTo>
                    <a:pt x="54" y="168"/>
                  </a:lnTo>
                  <a:lnTo>
                    <a:pt x="54" y="174"/>
                  </a:lnTo>
                  <a:lnTo>
                    <a:pt x="60" y="174"/>
                  </a:lnTo>
                  <a:lnTo>
                    <a:pt x="60" y="168"/>
                  </a:lnTo>
                  <a:lnTo>
                    <a:pt x="66" y="168"/>
                  </a:lnTo>
                  <a:lnTo>
                    <a:pt x="72" y="168"/>
                  </a:lnTo>
                  <a:lnTo>
                    <a:pt x="78" y="156"/>
                  </a:lnTo>
                  <a:lnTo>
                    <a:pt x="84" y="156"/>
                  </a:lnTo>
                  <a:lnTo>
                    <a:pt x="84" y="150"/>
                  </a:lnTo>
                  <a:lnTo>
                    <a:pt x="90" y="150"/>
                  </a:lnTo>
                  <a:lnTo>
                    <a:pt x="90" y="144"/>
                  </a:lnTo>
                  <a:lnTo>
                    <a:pt x="96" y="144"/>
                  </a:lnTo>
                  <a:lnTo>
                    <a:pt x="102" y="138"/>
                  </a:lnTo>
                  <a:lnTo>
                    <a:pt x="108" y="132"/>
                  </a:lnTo>
                  <a:lnTo>
                    <a:pt x="114" y="132"/>
                  </a:lnTo>
                  <a:lnTo>
                    <a:pt x="114" y="138"/>
                  </a:lnTo>
                  <a:lnTo>
                    <a:pt x="114" y="132"/>
                  </a:lnTo>
                  <a:lnTo>
                    <a:pt x="120" y="132"/>
                  </a:lnTo>
                  <a:lnTo>
                    <a:pt x="126" y="132"/>
                  </a:lnTo>
                  <a:lnTo>
                    <a:pt x="132" y="132"/>
                  </a:lnTo>
                  <a:lnTo>
                    <a:pt x="132" y="126"/>
                  </a:lnTo>
                  <a:lnTo>
                    <a:pt x="138" y="126"/>
                  </a:lnTo>
                  <a:lnTo>
                    <a:pt x="144" y="126"/>
                  </a:lnTo>
                  <a:lnTo>
                    <a:pt x="150" y="126"/>
                  </a:lnTo>
                  <a:lnTo>
                    <a:pt x="156" y="126"/>
                  </a:lnTo>
                  <a:lnTo>
                    <a:pt x="162" y="126"/>
                  </a:lnTo>
                  <a:lnTo>
                    <a:pt x="162" y="120"/>
                  </a:lnTo>
                  <a:lnTo>
                    <a:pt x="162" y="126"/>
                  </a:lnTo>
                  <a:lnTo>
                    <a:pt x="168" y="126"/>
                  </a:lnTo>
                  <a:lnTo>
                    <a:pt x="168" y="120"/>
                  </a:lnTo>
                  <a:lnTo>
                    <a:pt x="168" y="126"/>
                  </a:lnTo>
                  <a:lnTo>
                    <a:pt x="174" y="126"/>
                  </a:lnTo>
                  <a:lnTo>
                    <a:pt x="180" y="126"/>
                  </a:lnTo>
                  <a:lnTo>
                    <a:pt x="180" y="120"/>
                  </a:lnTo>
                  <a:lnTo>
                    <a:pt x="186" y="120"/>
                  </a:lnTo>
                  <a:lnTo>
                    <a:pt x="192" y="120"/>
                  </a:lnTo>
                  <a:lnTo>
                    <a:pt x="192" y="114"/>
                  </a:lnTo>
                  <a:lnTo>
                    <a:pt x="198" y="114"/>
                  </a:lnTo>
                  <a:lnTo>
                    <a:pt x="204" y="114"/>
                  </a:lnTo>
                  <a:lnTo>
                    <a:pt x="204" y="120"/>
                  </a:lnTo>
                  <a:lnTo>
                    <a:pt x="210" y="120"/>
                  </a:lnTo>
                  <a:lnTo>
                    <a:pt x="216" y="120"/>
                  </a:lnTo>
                  <a:lnTo>
                    <a:pt x="222" y="120"/>
                  </a:lnTo>
                  <a:lnTo>
                    <a:pt x="228" y="120"/>
                  </a:lnTo>
                  <a:lnTo>
                    <a:pt x="234" y="120"/>
                  </a:lnTo>
                  <a:lnTo>
                    <a:pt x="240" y="120"/>
                  </a:lnTo>
                  <a:lnTo>
                    <a:pt x="246" y="114"/>
                  </a:lnTo>
                  <a:lnTo>
                    <a:pt x="252" y="120"/>
                  </a:lnTo>
                  <a:lnTo>
                    <a:pt x="258" y="114"/>
                  </a:lnTo>
                  <a:lnTo>
                    <a:pt x="264" y="114"/>
                  </a:lnTo>
                  <a:lnTo>
                    <a:pt x="270" y="114"/>
                  </a:lnTo>
                  <a:lnTo>
                    <a:pt x="270" y="108"/>
                  </a:lnTo>
                  <a:lnTo>
                    <a:pt x="270" y="102"/>
                  </a:lnTo>
                  <a:lnTo>
                    <a:pt x="276" y="96"/>
                  </a:lnTo>
                  <a:lnTo>
                    <a:pt x="282" y="90"/>
                  </a:lnTo>
                  <a:lnTo>
                    <a:pt x="282" y="84"/>
                  </a:lnTo>
                  <a:lnTo>
                    <a:pt x="288" y="84"/>
                  </a:lnTo>
                  <a:lnTo>
                    <a:pt x="288" y="78"/>
                  </a:lnTo>
                  <a:lnTo>
                    <a:pt x="294" y="78"/>
                  </a:lnTo>
                  <a:lnTo>
                    <a:pt x="300" y="78"/>
                  </a:lnTo>
                  <a:lnTo>
                    <a:pt x="306" y="78"/>
                  </a:lnTo>
                  <a:lnTo>
                    <a:pt x="306" y="72"/>
                  </a:lnTo>
                  <a:lnTo>
                    <a:pt x="312" y="72"/>
                  </a:lnTo>
                  <a:lnTo>
                    <a:pt x="312" y="66"/>
                  </a:lnTo>
                  <a:lnTo>
                    <a:pt x="318" y="66"/>
                  </a:lnTo>
                  <a:lnTo>
                    <a:pt x="318" y="60"/>
                  </a:lnTo>
                  <a:lnTo>
                    <a:pt x="318" y="54"/>
                  </a:lnTo>
                  <a:lnTo>
                    <a:pt x="324" y="54"/>
                  </a:lnTo>
                  <a:lnTo>
                    <a:pt x="330" y="54"/>
                  </a:lnTo>
                  <a:lnTo>
                    <a:pt x="336" y="48"/>
                  </a:lnTo>
                  <a:lnTo>
                    <a:pt x="336" y="42"/>
                  </a:lnTo>
                  <a:lnTo>
                    <a:pt x="336" y="36"/>
                  </a:lnTo>
                  <a:lnTo>
                    <a:pt x="342" y="36"/>
                  </a:lnTo>
                  <a:lnTo>
                    <a:pt x="348" y="30"/>
                  </a:lnTo>
                  <a:lnTo>
                    <a:pt x="354" y="30"/>
                  </a:lnTo>
                  <a:lnTo>
                    <a:pt x="360" y="30"/>
                  </a:lnTo>
                  <a:lnTo>
                    <a:pt x="360" y="36"/>
                  </a:lnTo>
                  <a:lnTo>
                    <a:pt x="366" y="36"/>
                  </a:lnTo>
                  <a:lnTo>
                    <a:pt x="372" y="36"/>
                  </a:lnTo>
                  <a:lnTo>
                    <a:pt x="372" y="30"/>
                  </a:lnTo>
                  <a:lnTo>
                    <a:pt x="372" y="24"/>
                  </a:lnTo>
                  <a:lnTo>
                    <a:pt x="378" y="24"/>
                  </a:lnTo>
                  <a:lnTo>
                    <a:pt x="372" y="24"/>
                  </a:lnTo>
                  <a:lnTo>
                    <a:pt x="378" y="18"/>
                  </a:lnTo>
                  <a:lnTo>
                    <a:pt x="384" y="18"/>
                  </a:lnTo>
                  <a:lnTo>
                    <a:pt x="384" y="12"/>
                  </a:lnTo>
                  <a:lnTo>
                    <a:pt x="390" y="6"/>
                  </a:lnTo>
                  <a:lnTo>
                    <a:pt x="396" y="0"/>
                  </a:lnTo>
                  <a:lnTo>
                    <a:pt x="402" y="0"/>
                  </a:lnTo>
                  <a:lnTo>
                    <a:pt x="408" y="0"/>
                  </a:lnTo>
                  <a:lnTo>
                    <a:pt x="420" y="0"/>
                  </a:lnTo>
                  <a:lnTo>
                    <a:pt x="420" y="6"/>
                  </a:lnTo>
                  <a:lnTo>
                    <a:pt x="426" y="12"/>
                  </a:lnTo>
                  <a:lnTo>
                    <a:pt x="432" y="12"/>
                  </a:lnTo>
                  <a:lnTo>
                    <a:pt x="438" y="12"/>
                  </a:lnTo>
                  <a:lnTo>
                    <a:pt x="438" y="18"/>
                  </a:lnTo>
                  <a:lnTo>
                    <a:pt x="432" y="24"/>
                  </a:lnTo>
                  <a:lnTo>
                    <a:pt x="432" y="30"/>
                  </a:lnTo>
                  <a:lnTo>
                    <a:pt x="426" y="30"/>
                  </a:lnTo>
                  <a:lnTo>
                    <a:pt x="432" y="36"/>
                  </a:lnTo>
                  <a:lnTo>
                    <a:pt x="432" y="42"/>
                  </a:lnTo>
                  <a:lnTo>
                    <a:pt x="432" y="36"/>
                  </a:lnTo>
                  <a:lnTo>
                    <a:pt x="438" y="36"/>
                  </a:lnTo>
                  <a:lnTo>
                    <a:pt x="438" y="42"/>
                  </a:lnTo>
                  <a:lnTo>
                    <a:pt x="444" y="42"/>
                  </a:lnTo>
                  <a:lnTo>
                    <a:pt x="444" y="48"/>
                  </a:lnTo>
                  <a:lnTo>
                    <a:pt x="444" y="54"/>
                  </a:lnTo>
                  <a:lnTo>
                    <a:pt x="450" y="60"/>
                  </a:lnTo>
                  <a:lnTo>
                    <a:pt x="444" y="60"/>
                  </a:lnTo>
                  <a:lnTo>
                    <a:pt x="444" y="66"/>
                  </a:lnTo>
                  <a:lnTo>
                    <a:pt x="444" y="72"/>
                  </a:lnTo>
                  <a:lnTo>
                    <a:pt x="444" y="78"/>
                  </a:lnTo>
                  <a:lnTo>
                    <a:pt x="450" y="78"/>
                  </a:lnTo>
                  <a:lnTo>
                    <a:pt x="450" y="84"/>
                  </a:lnTo>
                  <a:lnTo>
                    <a:pt x="456" y="84"/>
                  </a:lnTo>
                  <a:lnTo>
                    <a:pt x="456" y="90"/>
                  </a:lnTo>
                  <a:lnTo>
                    <a:pt x="462" y="90"/>
                  </a:lnTo>
                  <a:lnTo>
                    <a:pt x="462" y="96"/>
                  </a:lnTo>
                  <a:lnTo>
                    <a:pt x="462" y="102"/>
                  </a:lnTo>
                  <a:lnTo>
                    <a:pt x="462" y="108"/>
                  </a:lnTo>
                  <a:lnTo>
                    <a:pt x="462" y="114"/>
                  </a:lnTo>
                  <a:lnTo>
                    <a:pt x="456" y="108"/>
                  </a:lnTo>
                  <a:lnTo>
                    <a:pt x="456" y="114"/>
                  </a:lnTo>
                  <a:lnTo>
                    <a:pt x="456" y="120"/>
                  </a:lnTo>
                  <a:lnTo>
                    <a:pt x="456" y="126"/>
                  </a:lnTo>
                  <a:lnTo>
                    <a:pt x="450" y="126"/>
                  </a:lnTo>
                  <a:lnTo>
                    <a:pt x="450" y="13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3">
              <a:extLst>
                <a:ext uri="{FF2B5EF4-FFF2-40B4-BE49-F238E27FC236}">
                  <a16:creationId xmlns:a16="http://schemas.microsoft.com/office/drawing/2014/main" id="{0D491564-8D67-0911-A534-3CA511092B50}"/>
                </a:ext>
              </a:extLst>
            </p:cNvPr>
            <p:cNvSpPr>
              <a:spLocks/>
            </p:cNvSpPr>
            <p:nvPr/>
          </p:nvSpPr>
          <p:spPr bwMode="gray">
            <a:xfrm>
              <a:off x="1295400" y="3505200"/>
              <a:ext cx="523875" cy="581025"/>
            </a:xfrm>
            <a:custGeom>
              <a:avLst/>
              <a:gdLst>
                <a:gd name="T0" fmla="*/ 234 w 330"/>
                <a:gd name="T1" fmla="*/ 90 h 366"/>
                <a:gd name="T2" fmla="*/ 246 w 330"/>
                <a:gd name="T3" fmla="*/ 108 h 366"/>
                <a:gd name="T4" fmla="*/ 258 w 330"/>
                <a:gd name="T5" fmla="*/ 114 h 366"/>
                <a:gd name="T6" fmla="*/ 270 w 330"/>
                <a:gd name="T7" fmla="*/ 108 h 366"/>
                <a:gd name="T8" fmla="*/ 282 w 330"/>
                <a:gd name="T9" fmla="*/ 126 h 366"/>
                <a:gd name="T10" fmla="*/ 300 w 330"/>
                <a:gd name="T11" fmla="*/ 144 h 366"/>
                <a:gd name="T12" fmla="*/ 300 w 330"/>
                <a:gd name="T13" fmla="*/ 162 h 366"/>
                <a:gd name="T14" fmla="*/ 300 w 330"/>
                <a:gd name="T15" fmla="*/ 186 h 366"/>
                <a:gd name="T16" fmla="*/ 294 w 330"/>
                <a:gd name="T17" fmla="*/ 210 h 366"/>
                <a:gd name="T18" fmla="*/ 300 w 330"/>
                <a:gd name="T19" fmla="*/ 234 h 366"/>
                <a:gd name="T20" fmla="*/ 312 w 330"/>
                <a:gd name="T21" fmla="*/ 252 h 366"/>
                <a:gd name="T22" fmla="*/ 330 w 330"/>
                <a:gd name="T23" fmla="*/ 264 h 366"/>
                <a:gd name="T24" fmla="*/ 312 w 330"/>
                <a:gd name="T25" fmla="*/ 276 h 366"/>
                <a:gd name="T26" fmla="*/ 306 w 330"/>
                <a:gd name="T27" fmla="*/ 300 h 366"/>
                <a:gd name="T28" fmla="*/ 294 w 330"/>
                <a:gd name="T29" fmla="*/ 318 h 366"/>
                <a:gd name="T30" fmla="*/ 282 w 330"/>
                <a:gd name="T31" fmla="*/ 336 h 366"/>
                <a:gd name="T32" fmla="*/ 264 w 330"/>
                <a:gd name="T33" fmla="*/ 348 h 366"/>
                <a:gd name="T34" fmla="*/ 252 w 330"/>
                <a:gd name="T35" fmla="*/ 354 h 366"/>
                <a:gd name="T36" fmla="*/ 234 w 330"/>
                <a:gd name="T37" fmla="*/ 360 h 366"/>
                <a:gd name="T38" fmla="*/ 216 w 330"/>
                <a:gd name="T39" fmla="*/ 348 h 366"/>
                <a:gd name="T40" fmla="*/ 204 w 330"/>
                <a:gd name="T41" fmla="*/ 330 h 366"/>
                <a:gd name="T42" fmla="*/ 192 w 330"/>
                <a:gd name="T43" fmla="*/ 312 h 366"/>
                <a:gd name="T44" fmla="*/ 180 w 330"/>
                <a:gd name="T45" fmla="*/ 306 h 366"/>
                <a:gd name="T46" fmla="*/ 156 w 330"/>
                <a:gd name="T47" fmla="*/ 300 h 366"/>
                <a:gd name="T48" fmla="*/ 150 w 330"/>
                <a:gd name="T49" fmla="*/ 276 h 366"/>
                <a:gd name="T50" fmla="*/ 132 w 330"/>
                <a:gd name="T51" fmla="*/ 264 h 366"/>
                <a:gd name="T52" fmla="*/ 126 w 330"/>
                <a:gd name="T53" fmla="*/ 264 h 366"/>
                <a:gd name="T54" fmla="*/ 108 w 330"/>
                <a:gd name="T55" fmla="*/ 252 h 366"/>
                <a:gd name="T56" fmla="*/ 90 w 330"/>
                <a:gd name="T57" fmla="*/ 240 h 366"/>
                <a:gd name="T58" fmla="*/ 72 w 330"/>
                <a:gd name="T59" fmla="*/ 222 h 366"/>
                <a:gd name="T60" fmla="*/ 66 w 330"/>
                <a:gd name="T61" fmla="*/ 210 h 366"/>
                <a:gd name="T62" fmla="*/ 72 w 330"/>
                <a:gd name="T63" fmla="*/ 192 h 366"/>
                <a:gd name="T64" fmla="*/ 60 w 330"/>
                <a:gd name="T65" fmla="*/ 174 h 366"/>
                <a:gd name="T66" fmla="*/ 54 w 330"/>
                <a:gd name="T67" fmla="*/ 150 h 366"/>
                <a:gd name="T68" fmla="*/ 48 w 330"/>
                <a:gd name="T69" fmla="*/ 132 h 366"/>
                <a:gd name="T70" fmla="*/ 36 w 330"/>
                <a:gd name="T71" fmla="*/ 120 h 366"/>
                <a:gd name="T72" fmla="*/ 42 w 330"/>
                <a:gd name="T73" fmla="*/ 102 h 366"/>
                <a:gd name="T74" fmla="*/ 12 w 330"/>
                <a:gd name="T75" fmla="*/ 90 h 366"/>
                <a:gd name="T76" fmla="*/ 6 w 330"/>
                <a:gd name="T77" fmla="*/ 78 h 366"/>
                <a:gd name="T78" fmla="*/ 12 w 330"/>
                <a:gd name="T79" fmla="*/ 66 h 366"/>
                <a:gd name="T80" fmla="*/ 42 w 330"/>
                <a:gd name="T81" fmla="*/ 60 h 366"/>
                <a:gd name="T82" fmla="*/ 54 w 330"/>
                <a:gd name="T83" fmla="*/ 36 h 366"/>
                <a:gd name="T84" fmla="*/ 66 w 330"/>
                <a:gd name="T85" fmla="*/ 30 h 366"/>
                <a:gd name="T86" fmla="*/ 90 w 330"/>
                <a:gd name="T87" fmla="*/ 24 h 366"/>
                <a:gd name="T88" fmla="*/ 108 w 330"/>
                <a:gd name="T89" fmla="*/ 12 h 366"/>
                <a:gd name="T90" fmla="*/ 138 w 330"/>
                <a:gd name="T91" fmla="*/ 12 h 366"/>
                <a:gd name="T92" fmla="*/ 156 w 330"/>
                <a:gd name="T93" fmla="*/ 12 h 366"/>
                <a:gd name="T94" fmla="*/ 174 w 330"/>
                <a:gd name="T95" fmla="*/ 6 h 366"/>
                <a:gd name="T96" fmla="*/ 174 w 330"/>
                <a:gd name="T97" fmla="*/ 24 h 366"/>
                <a:gd name="T98" fmla="*/ 192 w 330"/>
                <a:gd name="T99" fmla="*/ 36 h 366"/>
                <a:gd name="T100" fmla="*/ 204 w 330"/>
                <a:gd name="T101" fmla="*/ 48 h 366"/>
                <a:gd name="T102" fmla="*/ 216 w 330"/>
                <a:gd name="T103" fmla="*/ 66 h 366"/>
                <a:gd name="T104" fmla="*/ 222 w 330"/>
                <a:gd name="T105" fmla="*/ 78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0" h="366">
                  <a:moveTo>
                    <a:pt x="222" y="78"/>
                  </a:moveTo>
                  <a:lnTo>
                    <a:pt x="222" y="84"/>
                  </a:lnTo>
                  <a:lnTo>
                    <a:pt x="228" y="84"/>
                  </a:lnTo>
                  <a:lnTo>
                    <a:pt x="228" y="90"/>
                  </a:lnTo>
                  <a:lnTo>
                    <a:pt x="234" y="90"/>
                  </a:lnTo>
                  <a:lnTo>
                    <a:pt x="234" y="96"/>
                  </a:lnTo>
                  <a:lnTo>
                    <a:pt x="234" y="102"/>
                  </a:lnTo>
                  <a:lnTo>
                    <a:pt x="234" y="108"/>
                  </a:lnTo>
                  <a:lnTo>
                    <a:pt x="240" y="108"/>
                  </a:lnTo>
                  <a:lnTo>
                    <a:pt x="246" y="108"/>
                  </a:lnTo>
                  <a:lnTo>
                    <a:pt x="246" y="114"/>
                  </a:lnTo>
                  <a:lnTo>
                    <a:pt x="246" y="120"/>
                  </a:lnTo>
                  <a:lnTo>
                    <a:pt x="252" y="120"/>
                  </a:lnTo>
                  <a:lnTo>
                    <a:pt x="258" y="120"/>
                  </a:lnTo>
                  <a:lnTo>
                    <a:pt x="258" y="114"/>
                  </a:lnTo>
                  <a:lnTo>
                    <a:pt x="258" y="120"/>
                  </a:lnTo>
                  <a:lnTo>
                    <a:pt x="264" y="120"/>
                  </a:lnTo>
                  <a:lnTo>
                    <a:pt x="264" y="114"/>
                  </a:lnTo>
                  <a:lnTo>
                    <a:pt x="270" y="114"/>
                  </a:lnTo>
                  <a:lnTo>
                    <a:pt x="270" y="108"/>
                  </a:lnTo>
                  <a:lnTo>
                    <a:pt x="270" y="114"/>
                  </a:lnTo>
                  <a:lnTo>
                    <a:pt x="276" y="114"/>
                  </a:lnTo>
                  <a:lnTo>
                    <a:pt x="276" y="120"/>
                  </a:lnTo>
                  <a:lnTo>
                    <a:pt x="276" y="126"/>
                  </a:lnTo>
                  <a:lnTo>
                    <a:pt x="282" y="126"/>
                  </a:lnTo>
                  <a:lnTo>
                    <a:pt x="282" y="132"/>
                  </a:lnTo>
                  <a:lnTo>
                    <a:pt x="288" y="132"/>
                  </a:lnTo>
                  <a:lnTo>
                    <a:pt x="294" y="138"/>
                  </a:lnTo>
                  <a:lnTo>
                    <a:pt x="294" y="144"/>
                  </a:lnTo>
                  <a:lnTo>
                    <a:pt x="300" y="144"/>
                  </a:lnTo>
                  <a:lnTo>
                    <a:pt x="300" y="150"/>
                  </a:lnTo>
                  <a:lnTo>
                    <a:pt x="306" y="150"/>
                  </a:lnTo>
                  <a:lnTo>
                    <a:pt x="300" y="150"/>
                  </a:lnTo>
                  <a:lnTo>
                    <a:pt x="300" y="156"/>
                  </a:lnTo>
                  <a:lnTo>
                    <a:pt x="300" y="162"/>
                  </a:lnTo>
                  <a:lnTo>
                    <a:pt x="306" y="168"/>
                  </a:lnTo>
                  <a:lnTo>
                    <a:pt x="306" y="174"/>
                  </a:lnTo>
                  <a:lnTo>
                    <a:pt x="300" y="174"/>
                  </a:lnTo>
                  <a:lnTo>
                    <a:pt x="300" y="180"/>
                  </a:lnTo>
                  <a:lnTo>
                    <a:pt x="300" y="186"/>
                  </a:lnTo>
                  <a:lnTo>
                    <a:pt x="300" y="192"/>
                  </a:lnTo>
                  <a:lnTo>
                    <a:pt x="300" y="198"/>
                  </a:lnTo>
                  <a:lnTo>
                    <a:pt x="300" y="204"/>
                  </a:lnTo>
                  <a:lnTo>
                    <a:pt x="300" y="210"/>
                  </a:lnTo>
                  <a:lnTo>
                    <a:pt x="294" y="210"/>
                  </a:lnTo>
                  <a:lnTo>
                    <a:pt x="294" y="216"/>
                  </a:lnTo>
                  <a:lnTo>
                    <a:pt x="294" y="222"/>
                  </a:lnTo>
                  <a:lnTo>
                    <a:pt x="294" y="228"/>
                  </a:lnTo>
                  <a:lnTo>
                    <a:pt x="300" y="228"/>
                  </a:lnTo>
                  <a:lnTo>
                    <a:pt x="300" y="234"/>
                  </a:lnTo>
                  <a:lnTo>
                    <a:pt x="300" y="240"/>
                  </a:lnTo>
                  <a:lnTo>
                    <a:pt x="306" y="240"/>
                  </a:lnTo>
                  <a:lnTo>
                    <a:pt x="306" y="246"/>
                  </a:lnTo>
                  <a:lnTo>
                    <a:pt x="312" y="246"/>
                  </a:lnTo>
                  <a:lnTo>
                    <a:pt x="312" y="252"/>
                  </a:lnTo>
                  <a:lnTo>
                    <a:pt x="318" y="252"/>
                  </a:lnTo>
                  <a:lnTo>
                    <a:pt x="324" y="252"/>
                  </a:lnTo>
                  <a:lnTo>
                    <a:pt x="330" y="252"/>
                  </a:lnTo>
                  <a:lnTo>
                    <a:pt x="330" y="258"/>
                  </a:lnTo>
                  <a:lnTo>
                    <a:pt x="330" y="264"/>
                  </a:lnTo>
                  <a:lnTo>
                    <a:pt x="330" y="270"/>
                  </a:lnTo>
                  <a:lnTo>
                    <a:pt x="324" y="270"/>
                  </a:lnTo>
                  <a:lnTo>
                    <a:pt x="324" y="276"/>
                  </a:lnTo>
                  <a:lnTo>
                    <a:pt x="318" y="276"/>
                  </a:lnTo>
                  <a:lnTo>
                    <a:pt x="312" y="276"/>
                  </a:lnTo>
                  <a:lnTo>
                    <a:pt x="312" y="282"/>
                  </a:lnTo>
                  <a:lnTo>
                    <a:pt x="312" y="288"/>
                  </a:lnTo>
                  <a:lnTo>
                    <a:pt x="306" y="288"/>
                  </a:lnTo>
                  <a:lnTo>
                    <a:pt x="306" y="294"/>
                  </a:lnTo>
                  <a:lnTo>
                    <a:pt x="306" y="300"/>
                  </a:lnTo>
                  <a:lnTo>
                    <a:pt x="306" y="306"/>
                  </a:lnTo>
                  <a:lnTo>
                    <a:pt x="300" y="306"/>
                  </a:lnTo>
                  <a:lnTo>
                    <a:pt x="300" y="312"/>
                  </a:lnTo>
                  <a:lnTo>
                    <a:pt x="300" y="318"/>
                  </a:lnTo>
                  <a:lnTo>
                    <a:pt x="294" y="318"/>
                  </a:lnTo>
                  <a:lnTo>
                    <a:pt x="294" y="324"/>
                  </a:lnTo>
                  <a:lnTo>
                    <a:pt x="294" y="330"/>
                  </a:lnTo>
                  <a:lnTo>
                    <a:pt x="288" y="330"/>
                  </a:lnTo>
                  <a:lnTo>
                    <a:pt x="288" y="336"/>
                  </a:lnTo>
                  <a:lnTo>
                    <a:pt x="282" y="336"/>
                  </a:lnTo>
                  <a:lnTo>
                    <a:pt x="276" y="336"/>
                  </a:lnTo>
                  <a:lnTo>
                    <a:pt x="276" y="342"/>
                  </a:lnTo>
                  <a:lnTo>
                    <a:pt x="270" y="342"/>
                  </a:lnTo>
                  <a:lnTo>
                    <a:pt x="264" y="342"/>
                  </a:lnTo>
                  <a:lnTo>
                    <a:pt x="264" y="348"/>
                  </a:lnTo>
                  <a:lnTo>
                    <a:pt x="264" y="342"/>
                  </a:lnTo>
                  <a:lnTo>
                    <a:pt x="258" y="342"/>
                  </a:lnTo>
                  <a:lnTo>
                    <a:pt x="258" y="348"/>
                  </a:lnTo>
                  <a:lnTo>
                    <a:pt x="252" y="348"/>
                  </a:lnTo>
                  <a:lnTo>
                    <a:pt x="252" y="354"/>
                  </a:lnTo>
                  <a:lnTo>
                    <a:pt x="246" y="354"/>
                  </a:lnTo>
                  <a:lnTo>
                    <a:pt x="240" y="360"/>
                  </a:lnTo>
                  <a:lnTo>
                    <a:pt x="240" y="366"/>
                  </a:lnTo>
                  <a:lnTo>
                    <a:pt x="234" y="366"/>
                  </a:lnTo>
                  <a:lnTo>
                    <a:pt x="234" y="360"/>
                  </a:lnTo>
                  <a:lnTo>
                    <a:pt x="234" y="354"/>
                  </a:lnTo>
                  <a:lnTo>
                    <a:pt x="228" y="354"/>
                  </a:lnTo>
                  <a:lnTo>
                    <a:pt x="222" y="354"/>
                  </a:lnTo>
                  <a:lnTo>
                    <a:pt x="216" y="354"/>
                  </a:lnTo>
                  <a:lnTo>
                    <a:pt x="216" y="348"/>
                  </a:lnTo>
                  <a:lnTo>
                    <a:pt x="210" y="348"/>
                  </a:lnTo>
                  <a:lnTo>
                    <a:pt x="210" y="342"/>
                  </a:lnTo>
                  <a:lnTo>
                    <a:pt x="210" y="336"/>
                  </a:lnTo>
                  <a:lnTo>
                    <a:pt x="204" y="336"/>
                  </a:lnTo>
                  <a:lnTo>
                    <a:pt x="204" y="330"/>
                  </a:lnTo>
                  <a:lnTo>
                    <a:pt x="198" y="330"/>
                  </a:lnTo>
                  <a:lnTo>
                    <a:pt x="198" y="324"/>
                  </a:lnTo>
                  <a:lnTo>
                    <a:pt x="192" y="324"/>
                  </a:lnTo>
                  <a:lnTo>
                    <a:pt x="192" y="318"/>
                  </a:lnTo>
                  <a:lnTo>
                    <a:pt x="192" y="312"/>
                  </a:lnTo>
                  <a:lnTo>
                    <a:pt x="186" y="312"/>
                  </a:lnTo>
                  <a:lnTo>
                    <a:pt x="180" y="312"/>
                  </a:lnTo>
                  <a:lnTo>
                    <a:pt x="180" y="306"/>
                  </a:lnTo>
                  <a:lnTo>
                    <a:pt x="180" y="312"/>
                  </a:lnTo>
                  <a:lnTo>
                    <a:pt x="180" y="306"/>
                  </a:lnTo>
                  <a:lnTo>
                    <a:pt x="174" y="306"/>
                  </a:lnTo>
                  <a:lnTo>
                    <a:pt x="168" y="306"/>
                  </a:lnTo>
                  <a:lnTo>
                    <a:pt x="168" y="300"/>
                  </a:lnTo>
                  <a:lnTo>
                    <a:pt x="162" y="300"/>
                  </a:lnTo>
                  <a:lnTo>
                    <a:pt x="156" y="300"/>
                  </a:lnTo>
                  <a:lnTo>
                    <a:pt x="156" y="294"/>
                  </a:lnTo>
                  <a:lnTo>
                    <a:pt x="156" y="288"/>
                  </a:lnTo>
                  <a:lnTo>
                    <a:pt x="150" y="288"/>
                  </a:lnTo>
                  <a:lnTo>
                    <a:pt x="150" y="282"/>
                  </a:lnTo>
                  <a:lnTo>
                    <a:pt x="150" y="276"/>
                  </a:lnTo>
                  <a:lnTo>
                    <a:pt x="144" y="276"/>
                  </a:lnTo>
                  <a:lnTo>
                    <a:pt x="138" y="276"/>
                  </a:lnTo>
                  <a:lnTo>
                    <a:pt x="132" y="276"/>
                  </a:lnTo>
                  <a:lnTo>
                    <a:pt x="132" y="270"/>
                  </a:lnTo>
                  <a:lnTo>
                    <a:pt x="132" y="264"/>
                  </a:lnTo>
                  <a:lnTo>
                    <a:pt x="132" y="258"/>
                  </a:lnTo>
                  <a:lnTo>
                    <a:pt x="126" y="258"/>
                  </a:lnTo>
                  <a:lnTo>
                    <a:pt x="126" y="264"/>
                  </a:lnTo>
                  <a:lnTo>
                    <a:pt x="126" y="258"/>
                  </a:lnTo>
                  <a:lnTo>
                    <a:pt x="126" y="264"/>
                  </a:lnTo>
                  <a:lnTo>
                    <a:pt x="120" y="264"/>
                  </a:lnTo>
                  <a:lnTo>
                    <a:pt x="120" y="258"/>
                  </a:lnTo>
                  <a:lnTo>
                    <a:pt x="120" y="252"/>
                  </a:lnTo>
                  <a:lnTo>
                    <a:pt x="114" y="252"/>
                  </a:lnTo>
                  <a:lnTo>
                    <a:pt x="108" y="252"/>
                  </a:lnTo>
                  <a:lnTo>
                    <a:pt x="102" y="252"/>
                  </a:lnTo>
                  <a:lnTo>
                    <a:pt x="96" y="252"/>
                  </a:lnTo>
                  <a:lnTo>
                    <a:pt x="96" y="246"/>
                  </a:lnTo>
                  <a:lnTo>
                    <a:pt x="90" y="246"/>
                  </a:lnTo>
                  <a:lnTo>
                    <a:pt x="90" y="240"/>
                  </a:lnTo>
                  <a:lnTo>
                    <a:pt x="90" y="234"/>
                  </a:lnTo>
                  <a:lnTo>
                    <a:pt x="84" y="234"/>
                  </a:lnTo>
                  <a:lnTo>
                    <a:pt x="78" y="234"/>
                  </a:lnTo>
                  <a:lnTo>
                    <a:pt x="78" y="228"/>
                  </a:lnTo>
                  <a:lnTo>
                    <a:pt x="72" y="222"/>
                  </a:lnTo>
                  <a:lnTo>
                    <a:pt x="66" y="222"/>
                  </a:lnTo>
                  <a:lnTo>
                    <a:pt x="60" y="222"/>
                  </a:lnTo>
                  <a:lnTo>
                    <a:pt x="60" y="216"/>
                  </a:lnTo>
                  <a:lnTo>
                    <a:pt x="66" y="216"/>
                  </a:lnTo>
                  <a:lnTo>
                    <a:pt x="66" y="210"/>
                  </a:lnTo>
                  <a:lnTo>
                    <a:pt x="66" y="204"/>
                  </a:lnTo>
                  <a:lnTo>
                    <a:pt x="66" y="198"/>
                  </a:lnTo>
                  <a:lnTo>
                    <a:pt x="72" y="204"/>
                  </a:lnTo>
                  <a:lnTo>
                    <a:pt x="72" y="198"/>
                  </a:lnTo>
                  <a:lnTo>
                    <a:pt x="72" y="192"/>
                  </a:lnTo>
                  <a:lnTo>
                    <a:pt x="72" y="186"/>
                  </a:lnTo>
                  <a:lnTo>
                    <a:pt x="72" y="180"/>
                  </a:lnTo>
                  <a:lnTo>
                    <a:pt x="66" y="180"/>
                  </a:lnTo>
                  <a:lnTo>
                    <a:pt x="66" y="174"/>
                  </a:lnTo>
                  <a:lnTo>
                    <a:pt x="60" y="174"/>
                  </a:lnTo>
                  <a:lnTo>
                    <a:pt x="60" y="168"/>
                  </a:lnTo>
                  <a:lnTo>
                    <a:pt x="54" y="168"/>
                  </a:lnTo>
                  <a:lnTo>
                    <a:pt x="54" y="162"/>
                  </a:lnTo>
                  <a:lnTo>
                    <a:pt x="54" y="156"/>
                  </a:lnTo>
                  <a:lnTo>
                    <a:pt x="54" y="150"/>
                  </a:lnTo>
                  <a:lnTo>
                    <a:pt x="60" y="150"/>
                  </a:lnTo>
                  <a:lnTo>
                    <a:pt x="54" y="144"/>
                  </a:lnTo>
                  <a:lnTo>
                    <a:pt x="54" y="138"/>
                  </a:lnTo>
                  <a:lnTo>
                    <a:pt x="54" y="132"/>
                  </a:lnTo>
                  <a:lnTo>
                    <a:pt x="48" y="132"/>
                  </a:lnTo>
                  <a:lnTo>
                    <a:pt x="48" y="126"/>
                  </a:lnTo>
                  <a:lnTo>
                    <a:pt x="42" y="126"/>
                  </a:lnTo>
                  <a:lnTo>
                    <a:pt x="42" y="132"/>
                  </a:lnTo>
                  <a:lnTo>
                    <a:pt x="42" y="126"/>
                  </a:lnTo>
                  <a:lnTo>
                    <a:pt x="36" y="120"/>
                  </a:lnTo>
                  <a:lnTo>
                    <a:pt x="42" y="120"/>
                  </a:lnTo>
                  <a:lnTo>
                    <a:pt x="42" y="114"/>
                  </a:lnTo>
                  <a:lnTo>
                    <a:pt x="48" y="108"/>
                  </a:lnTo>
                  <a:lnTo>
                    <a:pt x="48" y="102"/>
                  </a:lnTo>
                  <a:lnTo>
                    <a:pt x="42" y="102"/>
                  </a:lnTo>
                  <a:lnTo>
                    <a:pt x="36" y="102"/>
                  </a:lnTo>
                  <a:lnTo>
                    <a:pt x="30" y="96"/>
                  </a:lnTo>
                  <a:lnTo>
                    <a:pt x="30" y="90"/>
                  </a:lnTo>
                  <a:lnTo>
                    <a:pt x="18" y="90"/>
                  </a:lnTo>
                  <a:lnTo>
                    <a:pt x="12" y="90"/>
                  </a:lnTo>
                  <a:lnTo>
                    <a:pt x="6" y="90"/>
                  </a:lnTo>
                  <a:lnTo>
                    <a:pt x="0" y="90"/>
                  </a:lnTo>
                  <a:lnTo>
                    <a:pt x="0" y="84"/>
                  </a:lnTo>
                  <a:lnTo>
                    <a:pt x="6" y="84"/>
                  </a:lnTo>
                  <a:lnTo>
                    <a:pt x="6" y="78"/>
                  </a:lnTo>
                  <a:lnTo>
                    <a:pt x="0" y="78"/>
                  </a:lnTo>
                  <a:lnTo>
                    <a:pt x="6" y="78"/>
                  </a:lnTo>
                  <a:lnTo>
                    <a:pt x="6" y="72"/>
                  </a:lnTo>
                  <a:lnTo>
                    <a:pt x="12" y="72"/>
                  </a:lnTo>
                  <a:lnTo>
                    <a:pt x="12" y="66"/>
                  </a:lnTo>
                  <a:lnTo>
                    <a:pt x="18" y="66"/>
                  </a:lnTo>
                  <a:lnTo>
                    <a:pt x="24" y="66"/>
                  </a:lnTo>
                  <a:lnTo>
                    <a:pt x="30" y="66"/>
                  </a:lnTo>
                  <a:lnTo>
                    <a:pt x="36" y="66"/>
                  </a:lnTo>
                  <a:lnTo>
                    <a:pt x="42" y="60"/>
                  </a:lnTo>
                  <a:lnTo>
                    <a:pt x="42" y="54"/>
                  </a:lnTo>
                  <a:lnTo>
                    <a:pt x="48" y="54"/>
                  </a:lnTo>
                  <a:lnTo>
                    <a:pt x="48" y="48"/>
                  </a:lnTo>
                  <a:lnTo>
                    <a:pt x="54" y="42"/>
                  </a:lnTo>
                  <a:lnTo>
                    <a:pt x="54" y="36"/>
                  </a:lnTo>
                  <a:lnTo>
                    <a:pt x="60" y="36"/>
                  </a:lnTo>
                  <a:lnTo>
                    <a:pt x="66" y="36"/>
                  </a:lnTo>
                  <a:lnTo>
                    <a:pt x="66" y="30"/>
                  </a:lnTo>
                  <a:lnTo>
                    <a:pt x="66" y="36"/>
                  </a:lnTo>
                  <a:lnTo>
                    <a:pt x="66" y="30"/>
                  </a:lnTo>
                  <a:lnTo>
                    <a:pt x="72" y="30"/>
                  </a:lnTo>
                  <a:lnTo>
                    <a:pt x="78" y="30"/>
                  </a:lnTo>
                  <a:lnTo>
                    <a:pt x="84" y="30"/>
                  </a:lnTo>
                  <a:lnTo>
                    <a:pt x="84" y="24"/>
                  </a:lnTo>
                  <a:lnTo>
                    <a:pt x="90" y="24"/>
                  </a:lnTo>
                  <a:lnTo>
                    <a:pt x="90" y="18"/>
                  </a:lnTo>
                  <a:lnTo>
                    <a:pt x="96" y="18"/>
                  </a:lnTo>
                  <a:lnTo>
                    <a:pt x="96" y="12"/>
                  </a:lnTo>
                  <a:lnTo>
                    <a:pt x="102" y="12"/>
                  </a:lnTo>
                  <a:lnTo>
                    <a:pt x="108" y="12"/>
                  </a:lnTo>
                  <a:lnTo>
                    <a:pt x="114" y="12"/>
                  </a:lnTo>
                  <a:lnTo>
                    <a:pt x="120" y="12"/>
                  </a:lnTo>
                  <a:lnTo>
                    <a:pt x="126" y="12"/>
                  </a:lnTo>
                  <a:lnTo>
                    <a:pt x="132" y="12"/>
                  </a:lnTo>
                  <a:lnTo>
                    <a:pt x="138" y="12"/>
                  </a:lnTo>
                  <a:lnTo>
                    <a:pt x="144" y="12"/>
                  </a:lnTo>
                  <a:lnTo>
                    <a:pt x="144" y="18"/>
                  </a:lnTo>
                  <a:lnTo>
                    <a:pt x="150" y="18"/>
                  </a:lnTo>
                  <a:lnTo>
                    <a:pt x="150" y="12"/>
                  </a:lnTo>
                  <a:lnTo>
                    <a:pt x="156" y="12"/>
                  </a:lnTo>
                  <a:lnTo>
                    <a:pt x="162" y="6"/>
                  </a:lnTo>
                  <a:lnTo>
                    <a:pt x="162" y="0"/>
                  </a:lnTo>
                  <a:lnTo>
                    <a:pt x="168" y="0"/>
                  </a:lnTo>
                  <a:lnTo>
                    <a:pt x="168" y="6"/>
                  </a:lnTo>
                  <a:lnTo>
                    <a:pt x="174" y="6"/>
                  </a:lnTo>
                  <a:lnTo>
                    <a:pt x="174" y="12"/>
                  </a:lnTo>
                  <a:lnTo>
                    <a:pt x="174" y="18"/>
                  </a:lnTo>
                  <a:lnTo>
                    <a:pt x="180" y="18"/>
                  </a:lnTo>
                  <a:lnTo>
                    <a:pt x="174" y="18"/>
                  </a:lnTo>
                  <a:lnTo>
                    <a:pt x="174" y="24"/>
                  </a:lnTo>
                  <a:lnTo>
                    <a:pt x="174" y="30"/>
                  </a:lnTo>
                  <a:lnTo>
                    <a:pt x="174" y="36"/>
                  </a:lnTo>
                  <a:lnTo>
                    <a:pt x="180" y="36"/>
                  </a:lnTo>
                  <a:lnTo>
                    <a:pt x="186" y="36"/>
                  </a:lnTo>
                  <a:lnTo>
                    <a:pt x="192" y="36"/>
                  </a:lnTo>
                  <a:lnTo>
                    <a:pt x="192" y="30"/>
                  </a:lnTo>
                  <a:lnTo>
                    <a:pt x="198" y="30"/>
                  </a:lnTo>
                  <a:lnTo>
                    <a:pt x="198" y="36"/>
                  </a:lnTo>
                  <a:lnTo>
                    <a:pt x="204" y="42"/>
                  </a:lnTo>
                  <a:lnTo>
                    <a:pt x="204" y="48"/>
                  </a:lnTo>
                  <a:lnTo>
                    <a:pt x="204" y="54"/>
                  </a:lnTo>
                  <a:lnTo>
                    <a:pt x="210" y="54"/>
                  </a:lnTo>
                  <a:lnTo>
                    <a:pt x="210" y="60"/>
                  </a:lnTo>
                  <a:lnTo>
                    <a:pt x="216" y="60"/>
                  </a:lnTo>
                  <a:lnTo>
                    <a:pt x="216" y="66"/>
                  </a:lnTo>
                  <a:lnTo>
                    <a:pt x="210" y="66"/>
                  </a:lnTo>
                  <a:lnTo>
                    <a:pt x="216" y="66"/>
                  </a:lnTo>
                  <a:lnTo>
                    <a:pt x="216" y="72"/>
                  </a:lnTo>
                  <a:lnTo>
                    <a:pt x="216" y="78"/>
                  </a:lnTo>
                  <a:lnTo>
                    <a:pt x="222" y="7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4">
              <a:extLst>
                <a:ext uri="{FF2B5EF4-FFF2-40B4-BE49-F238E27FC236}">
                  <a16:creationId xmlns:a16="http://schemas.microsoft.com/office/drawing/2014/main" id="{EBA51425-2E40-5BDA-EEE2-4D9342997E2C}"/>
                </a:ext>
              </a:extLst>
            </p:cNvPr>
            <p:cNvSpPr>
              <a:spLocks/>
            </p:cNvSpPr>
            <p:nvPr/>
          </p:nvSpPr>
          <p:spPr bwMode="gray">
            <a:xfrm>
              <a:off x="1562100" y="3152775"/>
              <a:ext cx="514350" cy="476250"/>
            </a:xfrm>
            <a:custGeom>
              <a:avLst/>
              <a:gdLst>
                <a:gd name="T0" fmla="*/ 192 w 324"/>
                <a:gd name="T1" fmla="*/ 24 h 300"/>
                <a:gd name="T2" fmla="*/ 186 w 324"/>
                <a:gd name="T3" fmla="*/ 48 h 300"/>
                <a:gd name="T4" fmla="*/ 192 w 324"/>
                <a:gd name="T5" fmla="*/ 72 h 300"/>
                <a:gd name="T6" fmla="*/ 210 w 324"/>
                <a:gd name="T7" fmla="*/ 72 h 300"/>
                <a:gd name="T8" fmla="*/ 228 w 324"/>
                <a:gd name="T9" fmla="*/ 72 h 300"/>
                <a:gd name="T10" fmla="*/ 252 w 324"/>
                <a:gd name="T11" fmla="*/ 54 h 300"/>
                <a:gd name="T12" fmla="*/ 264 w 324"/>
                <a:gd name="T13" fmla="*/ 72 h 300"/>
                <a:gd name="T14" fmla="*/ 258 w 324"/>
                <a:gd name="T15" fmla="*/ 90 h 300"/>
                <a:gd name="T16" fmla="*/ 276 w 324"/>
                <a:gd name="T17" fmla="*/ 102 h 300"/>
                <a:gd name="T18" fmla="*/ 294 w 324"/>
                <a:gd name="T19" fmla="*/ 114 h 300"/>
                <a:gd name="T20" fmla="*/ 306 w 324"/>
                <a:gd name="T21" fmla="*/ 132 h 300"/>
                <a:gd name="T22" fmla="*/ 312 w 324"/>
                <a:gd name="T23" fmla="*/ 144 h 300"/>
                <a:gd name="T24" fmla="*/ 324 w 324"/>
                <a:gd name="T25" fmla="*/ 162 h 300"/>
                <a:gd name="T26" fmla="*/ 300 w 324"/>
                <a:gd name="T27" fmla="*/ 174 h 300"/>
                <a:gd name="T28" fmla="*/ 288 w 324"/>
                <a:gd name="T29" fmla="*/ 180 h 300"/>
                <a:gd name="T30" fmla="*/ 264 w 324"/>
                <a:gd name="T31" fmla="*/ 180 h 300"/>
                <a:gd name="T32" fmla="*/ 246 w 324"/>
                <a:gd name="T33" fmla="*/ 192 h 300"/>
                <a:gd name="T34" fmla="*/ 228 w 324"/>
                <a:gd name="T35" fmla="*/ 210 h 300"/>
                <a:gd name="T36" fmla="*/ 204 w 324"/>
                <a:gd name="T37" fmla="*/ 222 h 300"/>
                <a:gd name="T38" fmla="*/ 180 w 324"/>
                <a:gd name="T39" fmla="*/ 240 h 300"/>
                <a:gd name="T40" fmla="*/ 174 w 324"/>
                <a:gd name="T41" fmla="*/ 252 h 300"/>
                <a:gd name="T42" fmla="*/ 150 w 324"/>
                <a:gd name="T43" fmla="*/ 246 h 300"/>
                <a:gd name="T44" fmla="*/ 150 w 324"/>
                <a:gd name="T45" fmla="*/ 258 h 300"/>
                <a:gd name="T46" fmla="*/ 138 w 324"/>
                <a:gd name="T47" fmla="*/ 264 h 300"/>
                <a:gd name="T48" fmla="*/ 132 w 324"/>
                <a:gd name="T49" fmla="*/ 276 h 300"/>
                <a:gd name="T50" fmla="*/ 114 w 324"/>
                <a:gd name="T51" fmla="*/ 276 h 300"/>
                <a:gd name="T52" fmla="*/ 96 w 324"/>
                <a:gd name="T53" fmla="*/ 288 h 300"/>
                <a:gd name="T54" fmla="*/ 72 w 324"/>
                <a:gd name="T55" fmla="*/ 282 h 300"/>
                <a:gd name="T56" fmla="*/ 60 w 324"/>
                <a:gd name="T57" fmla="*/ 300 h 300"/>
                <a:gd name="T58" fmla="*/ 42 w 324"/>
                <a:gd name="T59" fmla="*/ 288 h 300"/>
                <a:gd name="T60" fmla="*/ 36 w 324"/>
                <a:gd name="T61" fmla="*/ 276 h 300"/>
                <a:gd name="T62" fmla="*/ 24 w 324"/>
                <a:gd name="T63" fmla="*/ 252 h 300"/>
                <a:gd name="T64" fmla="*/ 6 w 324"/>
                <a:gd name="T65" fmla="*/ 252 h 300"/>
                <a:gd name="T66" fmla="*/ 6 w 324"/>
                <a:gd name="T67" fmla="*/ 234 h 300"/>
                <a:gd name="T68" fmla="*/ 0 w 324"/>
                <a:gd name="T69" fmla="*/ 210 h 300"/>
                <a:gd name="T70" fmla="*/ 12 w 324"/>
                <a:gd name="T71" fmla="*/ 192 h 300"/>
                <a:gd name="T72" fmla="*/ 18 w 324"/>
                <a:gd name="T73" fmla="*/ 180 h 300"/>
                <a:gd name="T74" fmla="*/ 30 w 324"/>
                <a:gd name="T75" fmla="*/ 162 h 300"/>
                <a:gd name="T76" fmla="*/ 24 w 324"/>
                <a:gd name="T77" fmla="*/ 138 h 300"/>
                <a:gd name="T78" fmla="*/ 12 w 324"/>
                <a:gd name="T79" fmla="*/ 126 h 300"/>
                <a:gd name="T80" fmla="*/ 24 w 324"/>
                <a:gd name="T81" fmla="*/ 108 h 300"/>
                <a:gd name="T82" fmla="*/ 48 w 324"/>
                <a:gd name="T83" fmla="*/ 102 h 300"/>
                <a:gd name="T84" fmla="*/ 66 w 324"/>
                <a:gd name="T85" fmla="*/ 114 h 300"/>
                <a:gd name="T86" fmla="*/ 84 w 324"/>
                <a:gd name="T87" fmla="*/ 114 h 300"/>
                <a:gd name="T88" fmla="*/ 84 w 324"/>
                <a:gd name="T89" fmla="*/ 96 h 300"/>
                <a:gd name="T90" fmla="*/ 96 w 324"/>
                <a:gd name="T91" fmla="*/ 78 h 300"/>
                <a:gd name="T92" fmla="*/ 84 w 324"/>
                <a:gd name="T93" fmla="*/ 72 h 300"/>
                <a:gd name="T94" fmla="*/ 96 w 324"/>
                <a:gd name="T95" fmla="*/ 54 h 300"/>
                <a:gd name="T96" fmla="*/ 108 w 324"/>
                <a:gd name="T97" fmla="*/ 48 h 300"/>
                <a:gd name="T98" fmla="*/ 126 w 324"/>
                <a:gd name="T99" fmla="*/ 36 h 300"/>
                <a:gd name="T100" fmla="*/ 138 w 324"/>
                <a:gd name="T101" fmla="*/ 18 h 300"/>
                <a:gd name="T102" fmla="*/ 156 w 324"/>
                <a:gd name="T103" fmla="*/ 6 h 300"/>
                <a:gd name="T104" fmla="*/ 174 w 324"/>
                <a:gd name="T105" fmla="*/ 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4" h="300">
                  <a:moveTo>
                    <a:pt x="186" y="18"/>
                  </a:moveTo>
                  <a:lnTo>
                    <a:pt x="192" y="18"/>
                  </a:lnTo>
                  <a:lnTo>
                    <a:pt x="198" y="18"/>
                  </a:lnTo>
                  <a:lnTo>
                    <a:pt x="198" y="24"/>
                  </a:lnTo>
                  <a:lnTo>
                    <a:pt x="192" y="24"/>
                  </a:lnTo>
                  <a:lnTo>
                    <a:pt x="192" y="30"/>
                  </a:lnTo>
                  <a:lnTo>
                    <a:pt x="186" y="30"/>
                  </a:lnTo>
                  <a:lnTo>
                    <a:pt x="186" y="36"/>
                  </a:lnTo>
                  <a:lnTo>
                    <a:pt x="186" y="42"/>
                  </a:lnTo>
                  <a:lnTo>
                    <a:pt x="186" y="48"/>
                  </a:lnTo>
                  <a:lnTo>
                    <a:pt x="192" y="48"/>
                  </a:lnTo>
                  <a:lnTo>
                    <a:pt x="192" y="54"/>
                  </a:lnTo>
                  <a:lnTo>
                    <a:pt x="192" y="60"/>
                  </a:lnTo>
                  <a:lnTo>
                    <a:pt x="192" y="66"/>
                  </a:lnTo>
                  <a:lnTo>
                    <a:pt x="192" y="72"/>
                  </a:lnTo>
                  <a:lnTo>
                    <a:pt x="198" y="72"/>
                  </a:lnTo>
                  <a:lnTo>
                    <a:pt x="198" y="66"/>
                  </a:lnTo>
                  <a:lnTo>
                    <a:pt x="204" y="66"/>
                  </a:lnTo>
                  <a:lnTo>
                    <a:pt x="210" y="66"/>
                  </a:lnTo>
                  <a:lnTo>
                    <a:pt x="210" y="72"/>
                  </a:lnTo>
                  <a:lnTo>
                    <a:pt x="216" y="72"/>
                  </a:lnTo>
                  <a:lnTo>
                    <a:pt x="222" y="72"/>
                  </a:lnTo>
                  <a:lnTo>
                    <a:pt x="222" y="78"/>
                  </a:lnTo>
                  <a:lnTo>
                    <a:pt x="222" y="72"/>
                  </a:lnTo>
                  <a:lnTo>
                    <a:pt x="228" y="72"/>
                  </a:lnTo>
                  <a:lnTo>
                    <a:pt x="228" y="66"/>
                  </a:lnTo>
                  <a:lnTo>
                    <a:pt x="234" y="60"/>
                  </a:lnTo>
                  <a:lnTo>
                    <a:pt x="240" y="60"/>
                  </a:lnTo>
                  <a:lnTo>
                    <a:pt x="246" y="54"/>
                  </a:lnTo>
                  <a:lnTo>
                    <a:pt x="252" y="54"/>
                  </a:lnTo>
                  <a:lnTo>
                    <a:pt x="252" y="60"/>
                  </a:lnTo>
                  <a:lnTo>
                    <a:pt x="258" y="60"/>
                  </a:lnTo>
                  <a:lnTo>
                    <a:pt x="258" y="66"/>
                  </a:lnTo>
                  <a:lnTo>
                    <a:pt x="264" y="66"/>
                  </a:lnTo>
                  <a:lnTo>
                    <a:pt x="264" y="72"/>
                  </a:lnTo>
                  <a:lnTo>
                    <a:pt x="270" y="72"/>
                  </a:lnTo>
                  <a:lnTo>
                    <a:pt x="270" y="78"/>
                  </a:lnTo>
                  <a:lnTo>
                    <a:pt x="264" y="78"/>
                  </a:lnTo>
                  <a:lnTo>
                    <a:pt x="264" y="84"/>
                  </a:lnTo>
                  <a:lnTo>
                    <a:pt x="258" y="90"/>
                  </a:lnTo>
                  <a:lnTo>
                    <a:pt x="264" y="90"/>
                  </a:lnTo>
                  <a:lnTo>
                    <a:pt x="264" y="96"/>
                  </a:lnTo>
                  <a:lnTo>
                    <a:pt x="264" y="102"/>
                  </a:lnTo>
                  <a:lnTo>
                    <a:pt x="270" y="102"/>
                  </a:lnTo>
                  <a:lnTo>
                    <a:pt x="276" y="102"/>
                  </a:lnTo>
                  <a:lnTo>
                    <a:pt x="282" y="102"/>
                  </a:lnTo>
                  <a:lnTo>
                    <a:pt x="282" y="108"/>
                  </a:lnTo>
                  <a:lnTo>
                    <a:pt x="288" y="108"/>
                  </a:lnTo>
                  <a:lnTo>
                    <a:pt x="294" y="108"/>
                  </a:lnTo>
                  <a:lnTo>
                    <a:pt x="294" y="114"/>
                  </a:lnTo>
                  <a:lnTo>
                    <a:pt x="300" y="120"/>
                  </a:lnTo>
                  <a:lnTo>
                    <a:pt x="306" y="120"/>
                  </a:lnTo>
                  <a:lnTo>
                    <a:pt x="306" y="126"/>
                  </a:lnTo>
                  <a:lnTo>
                    <a:pt x="312" y="126"/>
                  </a:lnTo>
                  <a:lnTo>
                    <a:pt x="306" y="132"/>
                  </a:lnTo>
                  <a:lnTo>
                    <a:pt x="312" y="132"/>
                  </a:lnTo>
                  <a:lnTo>
                    <a:pt x="312" y="138"/>
                  </a:lnTo>
                  <a:lnTo>
                    <a:pt x="312" y="144"/>
                  </a:lnTo>
                  <a:lnTo>
                    <a:pt x="318" y="144"/>
                  </a:lnTo>
                  <a:lnTo>
                    <a:pt x="312" y="144"/>
                  </a:lnTo>
                  <a:lnTo>
                    <a:pt x="312" y="150"/>
                  </a:lnTo>
                  <a:lnTo>
                    <a:pt x="318" y="150"/>
                  </a:lnTo>
                  <a:lnTo>
                    <a:pt x="318" y="156"/>
                  </a:lnTo>
                  <a:lnTo>
                    <a:pt x="318" y="162"/>
                  </a:lnTo>
                  <a:lnTo>
                    <a:pt x="324" y="162"/>
                  </a:lnTo>
                  <a:lnTo>
                    <a:pt x="324" y="168"/>
                  </a:lnTo>
                  <a:lnTo>
                    <a:pt x="318" y="168"/>
                  </a:lnTo>
                  <a:lnTo>
                    <a:pt x="312" y="168"/>
                  </a:lnTo>
                  <a:lnTo>
                    <a:pt x="306" y="174"/>
                  </a:lnTo>
                  <a:lnTo>
                    <a:pt x="300" y="174"/>
                  </a:lnTo>
                  <a:lnTo>
                    <a:pt x="294" y="174"/>
                  </a:lnTo>
                  <a:lnTo>
                    <a:pt x="288" y="174"/>
                  </a:lnTo>
                  <a:lnTo>
                    <a:pt x="294" y="174"/>
                  </a:lnTo>
                  <a:lnTo>
                    <a:pt x="294" y="180"/>
                  </a:lnTo>
                  <a:lnTo>
                    <a:pt x="288" y="180"/>
                  </a:lnTo>
                  <a:lnTo>
                    <a:pt x="282" y="180"/>
                  </a:lnTo>
                  <a:lnTo>
                    <a:pt x="276" y="180"/>
                  </a:lnTo>
                  <a:lnTo>
                    <a:pt x="276" y="186"/>
                  </a:lnTo>
                  <a:lnTo>
                    <a:pt x="270" y="180"/>
                  </a:lnTo>
                  <a:lnTo>
                    <a:pt x="264" y="180"/>
                  </a:lnTo>
                  <a:lnTo>
                    <a:pt x="258" y="180"/>
                  </a:lnTo>
                  <a:lnTo>
                    <a:pt x="258" y="186"/>
                  </a:lnTo>
                  <a:lnTo>
                    <a:pt x="252" y="186"/>
                  </a:lnTo>
                  <a:lnTo>
                    <a:pt x="252" y="192"/>
                  </a:lnTo>
                  <a:lnTo>
                    <a:pt x="246" y="192"/>
                  </a:lnTo>
                  <a:lnTo>
                    <a:pt x="240" y="198"/>
                  </a:lnTo>
                  <a:lnTo>
                    <a:pt x="234" y="198"/>
                  </a:lnTo>
                  <a:lnTo>
                    <a:pt x="234" y="204"/>
                  </a:lnTo>
                  <a:lnTo>
                    <a:pt x="228" y="204"/>
                  </a:lnTo>
                  <a:lnTo>
                    <a:pt x="228" y="210"/>
                  </a:lnTo>
                  <a:lnTo>
                    <a:pt x="222" y="210"/>
                  </a:lnTo>
                  <a:lnTo>
                    <a:pt x="216" y="216"/>
                  </a:lnTo>
                  <a:lnTo>
                    <a:pt x="210" y="216"/>
                  </a:lnTo>
                  <a:lnTo>
                    <a:pt x="210" y="222"/>
                  </a:lnTo>
                  <a:lnTo>
                    <a:pt x="204" y="222"/>
                  </a:lnTo>
                  <a:lnTo>
                    <a:pt x="198" y="228"/>
                  </a:lnTo>
                  <a:lnTo>
                    <a:pt x="192" y="228"/>
                  </a:lnTo>
                  <a:lnTo>
                    <a:pt x="192" y="234"/>
                  </a:lnTo>
                  <a:lnTo>
                    <a:pt x="186" y="234"/>
                  </a:lnTo>
                  <a:lnTo>
                    <a:pt x="180" y="240"/>
                  </a:lnTo>
                  <a:lnTo>
                    <a:pt x="180" y="246"/>
                  </a:lnTo>
                  <a:lnTo>
                    <a:pt x="174" y="246"/>
                  </a:lnTo>
                  <a:lnTo>
                    <a:pt x="180" y="246"/>
                  </a:lnTo>
                  <a:lnTo>
                    <a:pt x="180" y="252"/>
                  </a:lnTo>
                  <a:lnTo>
                    <a:pt x="174" y="252"/>
                  </a:lnTo>
                  <a:lnTo>
                    <a:pt x="168" y="252"/>
                  </a:lnTo>
                  <a:lnTo>
                    <a:pt x="168" y="246"/>
                  </a:lnTo>
                  <a:lnTo>
                    <a:pt x="162" y="246"/>
                  </a:lnTo>
                  <a:lnTo>
                    <a:pt x="156" y="246"/>
                  </a:lnTo>
                  <a:lnTo>
                    <a:pt x="150" y="246"/>
                  </a:lnTo>
                  <a:lnTo>
                    <a:pt x="156" y="252"/>
                  </a:lnTo>
                  <a:lnTo>
                    <a:pt x="150" y="252"/>
                  </a:lnTo>
                  <a:lnTo>
                    <a:pt x="156" y="252"/>
                  </a:lnTo>
                  <a:lnTo>
                    <a:pt x="156" y="258"/>
                  </a:lnTo>
                  <a:lnTo>
                    <a:pt x="150" y="258"/>
                  </a:lnTo>
                  <a:lnTo>
                    <a:pt x="150" y="264"/>
                  </a:lnTo>
                  <a:lnTo>
                    <a:pt x="150" y="258"/>
                  </a:lnTo>
                  <a:lnTo>
                    <a:pt x="144" y="258"/>
                  </a:lnTo>
                  <a:lnTo>
                    <a:pt x="138" y="258"/>
                  </a:lnTo>
                  <a:lnTo>
                    <a:pt x="138" y="264"/>
                  </a:lnTo>
                  <a:lnTo>
                    <a:pt x="144" y="264"/>
                  </a:lnTo>
                  <a:lnTo>
                    <a:pt x="138" y="264"/>
                  </a:lnTo>
                  <a:lnTo>
                    <a:pt x="132" y="264"/>
                  </a:lnTo>
                  <a:lnTo>
                    <a:pt x="132" y="270"/>
                  </a:lnTo>
                  <a:lnTo>
                    <a:pt x="132" y="276"/>
                  </a:lnTo>
                  <a:lnTo>
                    <a:pt x="126" y="276"/>
                  </a:lnTo>
                  <a:lnTo>
                    <a:pt x="126" y="270"/>
                  </a:lnTo>
                  <a:lnTo>
                    <a:pt x="126" y="276"/>
                  </a:lnTo>
                  <a:lnTo>
                    <a:pt x="120" y="276"/>
                  </a:lnTo>
                  <a:lnTo>
                    <a:pt x="114" y="276"/>
                  </a:lnTo>
                  <a:lnTo>
                    <a:pt x="114" y="282"/>
                  </a:lnTo>
                  <a:lnTo>
                    <a:pt x="108" y="282"/>
                  </a:lnTo>
                  <a:lnTo>
                    <a:pt x="108" y="288"/>
                  </a:lnTo>
                  <a:lnTo>
                    <a:pt x="102" y="288"/>
                  </a:lnTo>
                  <a:lnTo>
                    <a:pt x="96" y="288"/>
                  </a:lnTo>
                  <a:lnTo>
                    <a:pt x="90" y="288"/>
                  </a:lnTo>
                  <a:lnTo>
                    <a:pt x="84" y="288"/>
                  </a:lnTo>
                  <a:lnTo>
                    <a:pt x="78" y="288"/>
                  </a:lnTo>
                  <a:lnTo>
                    <a:pt x="78" y="282"/>
                  </a:lnTo>
                  <a:lnTo>
                    <a:pt x="72" y="282"/>
                  </a:lnTo>
                  <a:lnTo>
                    <a:pt x="72" y="288"/>
                  </a:lnTo>
                  <a:lnTo>
                    <a:pt x="66" y="288"/>
                  </a:lnTo>
                  <a:lnTo>
                    <a:pt x="66" y="294"/>
                  </a:lnTo>
                  <a:lnTo>
                    <a:pt x="60" y="294"/>
                  </a:lnTo>
                  <a:lnTo>
                    <a:pt x="60" y="300"/>
                  </a:lnTo>
                  <a:lnTo>
                    <a:pt x="54" y="300"/>
                  </a:lnTo>
                  <a:lnTo>
                    <a:pt x="48" y="300"/>
                  </a:lnTo>
                  <a:lnTo>
                    <a:pt x="48" y="294"/>
                  </a:lnTo>
                  <a:lnTo>
                    <a:pt x="48" y="288"/>
                  </a:lnTo>
                  <a:lnTo>
                    <a:pt x="42" y="288"/>
                  </a:lnTo>
                  <a:lnTo>
                    <a:pt x="48" y="288"/>
                  </a:lnTo>
                  <a:lnTo>
                    <a:pt x="48" y="282"/>
                  </a:lnTo>
                  <a:lnTo>
                    <a:pt x="42" y="282"/>
                  </a:lnTo>
                  <a:lnTo>
                    <a:pt x="42" y="276"/>
                  </a:lnTo>
                  <a:lnTo>
                    <a:pt x="36" y="276"/>
                  </a:lnTo>
                  <a:lnTo>
                    <a:pt x="36" y="270"/>
                  </a:lnTo>
                  <a:lnTo>
                    <a:pt x="36" y="264"/>
                  </a:lnTo>
                  <a:lnTo>
                    <a:pt x="30" y="258"/>
                  </a:lnTo>
                  <a:lnTo>
                    <a:pt x="30" y="252"/>
                  </a:lnTo>
                  <a:lnTo>
                    <a:pt x="24" y="252"/>
                  </a:lnTo>
                  <a:lnTo>
                    <a:pt x="24" y="258"/>
                  </a:lnTo>
                  <a:lnTo>
                    <a:pt x="18" y="258"/>
                  </a:lnTo>
                  <a:lnTo>
                    <a:pt x="12" y="258"/>
                  </a:lnTo>
                  <a:lnTo>
                    <a:pt x="6" y="258"/>
                  </a:lnTo>
                  <a:lnTo>
                    <a:pt x="6" y="252"/>
                  </a:lnTo>
                  <a:lnTo>
                    <a:pt x="6" y="246"/>
                  </a:lnTo>
                  <a:lnTo>
                    <a:pt x="6" y="240"/>
                  </a:lnTo>
                  <a:lnTo>
                    <a:pt x="12" y="240"/>
                  </a:lnTo>
                  <a:lnTo>
                    <a:pt x="6" y="240"/>
                  </a:lnTo>
                  <a:lnTo>
                    <a:pt x="6" y="234"/>
                  </a:lnTo>
                  <a:lnTo>
                    <a:pt x="6" y="228"/>
                  </a:lnTo>
                  <a:lnTo>
                    <a:pt x="0" y="228"/>
                  </a:lnTo>
                  <a:lnTo>
                    <a:pt x="0" y="222"/>
                  </a:lnTo>
                  <a:lnTo>
                    <a:pt x="0" y="216"/>
                  </a:lnTo>
                  <a:lnTo>
                    <a:pt x="0" y="210"/>
                  </a:lnTo>
                  <a:lnTo>
                    <a:pt x="0" y="204"/>
                  </a:lnTo>
                  <a:lnTo>
                    <a:pt x="6" y="204"/>
                  </a:lnTo>
                  <a:lnTo>
                    <a:pt x="6" y="198"/>
                  </a:lnTo>
                  <a:lnTo>
                    <a:pt x="12" y="198"/>
                  </a:lnTo>
                  <a:lnTo>
                    <a:pt x="12" y="192"/>
                  </a:lnTo>
                  <a:lnTo>
                    <a:pt x="12" y="186"/>
                  </a:lnTo>
                  <a:lnTo>
                    <a:pt x="18" y="186"/>
                  </a:lnTo>
                  <a:lnTo>
                    <a:pt x="24" y="186"/>
                  </a:lnTo>
                  <a:lnTo>
                    <a:pt x="24" y="180"/>
                  </a:lnTo>
                  <a:lnTo>
                    <a:pt x="18" y="180"/>
                  </a:lnTo>
                  <a:lnTo>
                    <a:pt x="18" y="174"/>
                  </a:lnTo>
                  <a:lnTo>
                    <a:pt x="18" y="168"/>
                  </a:lnTo>
                  <a:lnTo>
                    <a:pt x="18" y="162"/>
                  </a:lnTo>
                  <a:lnTo>
                    <a:pt x="24" y="162"/>
                  </a:lnTo>
                  <a:lnTo>
                    <a:pt x="30" y="162"/>
                  </a:lnTo>
                  <a:lnTo>
                    <a:pt x="30" y="156"/>
                  </a:lnTo>
                  <a:lnTo>
                    <a:pt x="24" y="156"/>
                  </a:lnTo>
                  <a:lnTo>
                    <a:pt x="24" y="150"/>
                  </a:lnTo>
                  <a:lnTo>
                    <a:pt x="24" y="144"/>
                  </a:lnTo>
                  <a:lnTo>
                    <a:pt x="24" y="138"/>
                  </a:lnTo>
                  <a:lnTo>
                    <a:pt x="24" y="132"/>
                  </a:lnTo>
                  <a:lnTo>
                    <a:pt x="18" y="132"/>
                  </a:lnTo>
                  <a:lnTo>
                    <a:pt x="18" y="126"/>
                  </a:lnTo>
                  <a:lnTo>
                    <a:pt x="18" y="120"/>
                  </a:lnTo>
                  <a:lnTo>
                    <a:pt x="12" y="126"/>
                  </a:lnTo>
                  <a:lnTo>
                    <a:pt x="12" y="120"/>
                  </a:lnTo>
                  <a:lnTo>
                    <a:pt x="18" y="120"/>
                  </a:lnTo>
                  <a:lnTo>
                    <a:pt x="24" y="120"/>
                  </a:lnTo>
                  <a:lnTo>
                    <a:pt x="24" y="114"/>
                  </a:lnTo>
                  <a:lnTo>
                    <a:pt x="24" y="108"/>
                  </a:lnTo>
                  <a:lnTo>
                    <a:pt x="30" y="108"/>
                  </a:lnTo>
                  <a:lnTo>
                    <a:pt x="30" y="102"/>
                  </a:lnTo>
                  <a:lnTo>
                    <a:pt x="36" y="102"/>
                  </a:lnTo>
                  <a:lnTo>
                    <a:pt x="42" y="102"/>
                  </a:lnTo>
                  <a:lnTo>
                    <a:pt x="48" y="102"/>
                  </a:lnTo>
                  <a:lnTo>
                    <a:pt x="54" y="102"/>
                  </a:lnTo>
                  <a:lnTo>
                    <a:pt x="60" y="102"/>
                  </a:lnTo>
                  <a:lnTo>
                    <a:pt x="60" y="108"/>
                  </a:lnTo>
                  <a:lnTo>
                    <a:pt x="66" y="108"/>
                  </a:lnTo>
                  <a:lnTo>
                    <a:pt x="66" y="114"/>
                  </a:lnTo>
                  <a:lnTo>
                    <a:pt x="72" y="114"/>
                  </a:lnTo>
                  <a:lnTo>
                    <a:pt x="72" y="120"/>
                  </a:lnTo>
                  <a:lnTo>
                    <a:pt x="72" y="114"/>
                  </a:lnTo>
                  <a:lnTo>
                    <a:pt x="78" y="114"/>
                  </a:lnTo>
                  <a:lnTo>
                    <a:pt x="84" y="114"/>
                  </a:lnTo>
                  <a:lnTo>
                    <a:pt x="84" y="108"/>
                  </a:lnTo>
                  <a:lnTo>
                    <a:pt x="78" y="108"/>
                  </a:lnTo>
                  <a:lnTo>
                    <a:pt x="78" y="102"/>
                  </a:lnTo>
                  <a:lnTo>
                    <a:pt x="84" y="102"/>
                  </a:lnTo>
                  <a:lnTo>
                    <a:pt x="84" y="96"/>
                  </a:lnTo>
                  <a:lnTo>
                    <a:pt x="90" y="96"/>
                  </a:lnTo>
                  <a:lnTo>
                    <a:pt x="90" y="90"/>
                  </a:lnTo>
                  <a:lnTo>
                    <a:pt x="90" y="84"/>
                  </a:lnTo>
                  <a:lnTo>
                    <a:pt x="90" y="78"/>
                  </a:lnTo>
                  <a:lnTo>
                    <a:pt x="96" y="78"/>
                  </a:lnTo>
                  <a:lnTo>
                    <a:pt x="90" y="78"/>
                  </a:lnTo>
                  <a:lnTo>
                    <a:pt x="90" y="72"/>
                  </a:lnTo>
                  <a:lnTo>
                    <a:pt x="84" y="72"/>
                  </a:lnTo>
                  <a:lnTo>
                    <a:pt x="90" y="72"/>
                  </a:lnTo>
                  <a:lnTo>
                    <a:pt x="84" y="72"/>
                  </a:lnTo>
                  <a:lnTo>
                    <a:pt x="84" y="66"/>
                  </a:lnTo>
                  <a:lnTo>
                    <a:pt x="90" y="66"/>
                  </a:lnTo>
                  <a:lnTo>
                    <a:pt x="90" y="60"/>
                  </a:lnTo>
                  <a:lnTo>
                    <a:pt x="90" y="54"/>
                  </a:lnTo>
                  <a:lnTo>
                    <a:pt x="96" y="54"/>
                  </a:lnTo>
                  <a:lnTo>
                    <a:pt x="102" y="54"/>
                  </a:lnTo>
                  <a:lnTo>
                    <a:pt x="108" y="54"/>
                  </a:lnTo>
                  <a:lnTo>
                    <a:pt x="108" y="48"/>
                  </a:lnTo>
                  <a:lnTo>
                    <a:pt x="102" y="48"/>
                  </a:lnTo>
                  <a:lnTo>
                    <a:pt x="108" y="48"/>
                  </a:lnTo>
                  <a:lnTo>
                    <a:pt x="108" y="42"/>
                  </a:lnTo>
                  <a:lnTo>
                    <a:pt x="114" y="42"/>
                  </a:lnTo>
                  <a:lnTo>
                    <a:pt x="120" y="42"/>
                  </a:lnTo>
                  <a:lnTo>
                    <a:pt x="120" y="36"/>
                  </a:lnTo>
                  <a:lnTo>
                    <a:pt x="126" y="36"/>
                  </a:lnTo>
                  <a:lnTo>
                    <a:pt x="126" y="30"/>
                  </a:lnTo>
                  <a:lnTo>
                    <a:pt x="132" y="30"/>
                  </a:lnTo>
                  <a:lnTo>
                    <a:pt x="132" y="24"/>
                  </a:lnTo>
                  <a:lnTo>
                    <a:pt x="138" y="24"/>
                  </a:lnTo>
                  <a:lnTo>
                    <a:pt x="138" y="18"/>
                  </a:lnTo>
                  <a:lnTo>
                    <a:pt x="144" y="18"/>
                  </a:lnTo>
                  <a:lnTo>
                    <a:pt x="144" y="12"/>
                  </a:lnTo>
                  <a:lnTo>
                    <a:pt x="150" y="12"/>
                  </a:lnTo>
                  <a:lnTo>
                    <a:pt x="150" y="6"/>
                  </a:lnTo>
                  <a:lnTo>
                    <a:pt x="156" y="6"/>
                  </a:lnTo>
                  <a:lnTo>
                    <a:pt x="162" y="6"/>
                  </a:lnTo>
                  <a:lnTo>
                    <a:pt x="162" y="0"/>
                  </a:lnTo>
                  <a:lnTo>
                    <a:pt x="168" y="0"/>
                  </a:lnTo>
                  <a:lnTo>
                    <a:pt x="174" y="0"/>
                  </a:lnTo>
                  <a:lnTo>
                    <a:pt x="174" y="6"/>
                  </a:lnTo>
                  <a:lnTo>
                    <a:pt x="180" y="6"/>
                  </a:lnTo>
                  <a:lnTo>
                    <a:pt x="180" y="12"/>
                  </a:lnTo>
                  <a:lnTo>
                    <a:pt x="186" y="12"/>
                  </a:lnTo>
                  <a:lnTo>
                    <a:pt x="186"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5">
              <a:extLst>
                <a:ext uri="{FF2B5EF4-FFF2-40B4-BE49-F238E27FC236}">
                  <a16:creationId xmlns:a16="http://schemas.microsoft.com/office/drawing/2014/main" id="{737D6042-CE51-180B-03B0-67F50D9A9D2F}"/>
                </a:ext>
              </a:extLst>
            </p:cNvPr>
            <p:cNvSpPr>
              <a:spLocks/>
            </p:cNvSpPr>
            <p:nvPr/>
          </p:nvSpPr>
          <p:spPr bwMode="gray">
            <a:xfrm>
              <a:off x="1962150" y="3095625"/>
              <a:ext cx="371475" cy="438150"/>
            </a:xfrm>
            <a:custGeom>
              <a:avLst/>
              <a:gdLst>
                <a:gd name="T0" fmla="*/ 228 w 234"/>
                <a:gd name="T1" fmla="*/ 186 h 276"/>
                <a:gd name="T2" fmla="*/ 222 w 234"/>
                <a:gd name="T3" fmla="*/ 192 h 276"/>
                <a:gd name="T4" fmla="*/ 222 w 234"/>
                <a:gd name="T5" fmla="*/ 204 h 276"/>
                <a:gd name="T6" fmla="*/ 216 w 234"/>
                <a:gd name="T7" fmla="*/ 222 h 276"/>
                <a:gd name="T8" fmla="*/ 210 w 234"/>
                <a:gd name="T9" fmla="*/ 240 h 276"/>
                <a:gd name="T10" fmla="*/ 204 w 234"/>
                <a:gd name="T11" fmla="*/ 246 h 276"/>
                <a:gd name="T12" fmla="*/ 192 w 234"/>
                <a:gd name="T13" fmla="*/ 258 h 276"/>
                <a:gd name="T14" fmla="*/ 174 w 234"/>
                <a:gd name="T15" fmla="*/ 264 h 276"/>
                <a:gd name="T16" fmla="*/ 162 w 234"/>
                <a:gd name="T17" fmla="*/ 276 h 276"/>
                <a:gd name="T18" fmla="*/ 156 w 234"/>
                <a:gd name="T19" fmla="*/ 258 h 276"/>
                <a:gd name="T20" fmla="*/ 144 w 234"/>
                <a:gd name="T21" fmla="*/ 258 h 276"/>
                <a:gd name="T22" fmla="*/ 126 w 234"/>
                <a:gd name="T23" fmla="*/ 246 h 276"/>
                <a:gd name="T24" fmla="*/ 120 w 234"/>
                <a:gd name="T25" fmla="*/ 228 h 276"/>
                <a:gd name="T26" fmla="*/ 108 w 234"/>
                <a:gd name="T27" fmla="*/ 216 h 276"/>
                <a:gd name="T28" fmla="*/ 108 w 234"/>
                <a:gd name="T29" fmla="*/ 204 h 276"/>
                <a:gd name="T30" fmla="*/ 96 w 234"/>
                <a:gd name="T31" fmla="*/ 192 h 276"/>
                <a:gd name="T32" fmla="*/ 84 w 234"/>
                <a:gd name="T33" fmla="*/ 192 h 276"/>
                <a:gd name="T34" fmla="*/ 66 w 234"/>
                <a:gd name="T35" fmla="*/ 198 h 276"/>
                <a:gd name="T36" fmla="*/ 60 w 234"/>
                <a:gd name="T37" fmla="*/ 180 h 276"/>
                <a:gd name="T38" fmla="*/ 60 w 234"/>
                <a:gd name="T39" fmla="*/ 168 h 276"/>
                <a:gd name="T40" fmla="*/ 54 w 234"/>
                <a:gd name="T41" fmla="*/ 156 h 276"/>
                <a:gd name="T42" fmla="*/ 36 w 234"/>
                <a:gd name="T43" fmla="*/ 144 h 276"/>
                <a:gd name="T44" fmla="*/ 18 w 234"/>
                <a:gd name="T45" fmla="*/ 138 h 276"/>
                <a:gd name="T46" fmla="*/ 6 w 234"/>
                <a:gd name="T47" fmla="*/ 126 h 276"/>
                <a:gd name="T48" fmla="*/ 18 w 234"/>
                <a:gd name="T49" fmla="*/ 108 h 276"/>
                <a:gd name="T50" fmla="*/ 6 w 234"/>
                <a:gd name="T51" fmla="*/ 96 h 276"/>
                <a:gd name="T52" fmla="*/ 6 w 234"/>
                <a:gd name="T53" fmla="*/ 84 h 276"/>
                <a:gd name="T54" fmla="*/ 18 w 234"/>
                <a:gd name="T55" fmla="*/ 72 h 276"/>
                <a:gd name="T56" fmla="*/ 30 w 234"/>
                <a:gd name="T57" fmla="*/ 48 h 276"/>
                <a:gd name="T58" fmla="*/ 42 w 234"/>
                <a:gd name="T59" fmla="*/ 24 h 276"/>
                <a:gd name="T60" fmla="*/ 54 w 234"/>
                <a:gd name="T61" fmla="*/ 12 h 276"/>
                <a:gd name="T62" fmla="*/ 60 w 234"/>
                <a:gd name="T63" fmla="*/ 6 h 276"/>
                <a:gd name="T64" fmla="*/ 72 w 234"/>
                <a:gd name="T65" fmla="*/ 6 h 276"/>
                <a:gd name="T66" fmla="*/ 84 w 234"/>
                <a:gd name="T67" fmla="*/ 6 h 276"/>
                <a:gd name="T68" fmla="*/ 90 w 234"/>
                <a:gd name="T69" fmla="*/ 24 h 276"/>
                <a:gd name="T70" fmla="*/ 96 w 234"/>
                <a:gd name="T71" fmla="*/ 36 h 276"/>
                <a:gd name="T72" fmla="*/ 108 w 234"/>
                <a:gd name="T73" fmla="*/ 36 h 276"/>
                <a:gd name="T74" fmla="*/ 114 w 234"/>
                <a:gd name="T75" fmla="*/ 30 h 276"/>
                <a:gd name="T76" fmla="*/ 132 w 234"/>
                <a:gd name="T77" fmla="*/ 42 h 276"/>
                <a:gd name="T78" fmla="*/ 132 w 234"/>
                <a:gd name="T79" fmla="*/ 54 h 276"/>
                <a:gd name="T80" fmla="*/ 144 w 234"/>
                <a:gd name="T81" fmla="*/ 60 h 276"/>
                <a:gd name="T82" fmla="*/ 156 w 234"/>
                <a:gd name="T83" fmla="*/ 48 h 276"/>
                <a:gd name="T84" fmla="*/ 168 w 234"/>
                <a:gd name="T85" fmla="*/ 36 h 276"/>
                <a:gd name="T86" fmla="*/ 174 w 234"/>
                <a:gd name="T87" fmla="*/ 42 h 276"/>
                <a:gd name="T88" fmla="*/ 174 w 234"/>
                <a:gd name="T89" fmla="*/ 54 h 276"/>
                <a:gd name="T90" fmla="*/ 186 w 234"/>
                <a:gd name="T91" fmla="*/ 66 h 276"/>
                <a:gd name="T92" fmla="*/ 186 w 234"/>
                <a:gd name="T93" fmla="*/ 78 h 276"/>
                <a:gd name="T94" fmla="*/ 186 w 234"/>
                <a:gd name="T95" fmla="*/ 90 h 276"/>
                <a:gd name="T96" fmla="*/ 198 w 234"/>
                <a:gd name="T97" fmla="*/ 102 h 276"/>
                <a:gd name="T98" fmla="*/ 216 w 234"/>
                <a:gd name="T99" fmla="*/ 96 h 276"/>
                <a:gd name="T100" fmla="*/ 216 w 234"/>
                <a:gd name="T101" fmla="*/ 108 h 276"/>
                <a:gd name="T102" fmla="*/ 216 w 234"/>
                <a:gd name="T103" fmla="*/ 132 h 276"/>
                <a:gd name="T104" fmla="*/ 222 w 234"/>
                <a:gd name="T105" fmla="*/ 150 h 276"/>
                <a:gd name="T106" fmla="*/ 222 w 234"/>
                <a:gd name="T107" fmla="*/ 162 h 276"/>
                <a:gd name="T108" fmla="*/ 234 w 234"/>
                <a:gd name="T109" fmla="*/ 17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 h="276">
                  <a:moveTo>
                    <a:pt x="234" y="174"/>
                  </a:moveTo>
                  <a:lnTo>
                    <a:pt x="234" y="180"/>
                  </a:lnTo>
                  <a:lnTo>
                    <a:pt x="228" y="180"/>
                  </a:lnTo>
                  <a:lnTo>
                    <a:pt x="228" y="186"/>
                  </a:lnTo>
                  <a:lnTo>
                    <a:pt x="222" y="186"/>
                  </a:lnTo>
                  <a:lnTo>
                    <a:pt x="228" y="186"/>
                  </a:lnTo>
                  <a:lnTo>
                    <a:pt x="228" y="192"/>
                  </a:lnTo>
                  <a:lnTo>
                    <a:pt x="222" y="192"/>
                  </a:lnTo>
                  <a:lnTo>
                    <a:pt x="216" y="192"/>
                  </a:lnTo>
                  <a:lnTo>
                    <a:pt x="216" y="198"/>
                  </a:lnTo>
                  <a:lnTo>
                    <a:pt x="216" y="204"/>
                  </a:lnTo>
                  <a:lnTo>
                    <a:pt x="222" y="204"/>
                  </a:lnTo>
                  <a:lnTo>
                    <a:pt x="222" y="210"/>
                  </a:lnTo>
                  <a:lnTo>
                    <a:pt x="222" y="216"/>
                  </a:lnTo>
                  <a:lnTo>
                    <a:pt x="216" y="216"/>
                  </a:lnTo>
                  <a:lnTo>
                    <a:pt x="216" y="222"/>
                  </a:lnTo>
                  <a:lnTo>
                    <a:pt x="216" y="228"/>
                  </a:lnTo>
                  <a:lnTo>
                    <a:pt x="210" y="228"/>
                  </a:lnTo>
                  <a:lnTo>
                    <a:pt x="210" y="234"/>
                  </a:lnTo>
                  <a:lnTo>
                    <a:pt x="210" y="240"/>
                  </a:lnTo>
                  <a:lnTo>
                    <a:pt x="204" y="240"/>
                  </a:lnTo>
                  <a:lnTo>
                    <a:pt x="204" y="246"/>
                  </a:lnTo>
                  <a:lnTo>
                    <a:pt x="204" y="240"/>
                  </a:lnTo>
                  <a:lnTo>
                    <a:pt x="204" y="246"/>
                  </a:lnTo>
                  <a:lnTo>
                    <a:pt x="198" y="246"/>
                  </a:lnTo>
                  <a:lnTo>
                    <a:pt x="198" y="252"/>
                  </a:lnTo>
                  <a:lnTo>
                    <a:pt x="192" y="252"/>
                  </a:lnTo>
                  <a:lnTo>
                    <a:pt x="192" y="258"/>
                  </a:lnTo>
                  <a:lnTo>
                    <a:pt x="186" y="258"/>
                  </a:lnTo>
                  <a:lnTo>
                    <a:pt x="186" y="264"/>
                  </a:lnTo>
                  <a:lnTo>
                    <a:pt x="180" y="264"/>
                  </a:lnTo>
                  <a:lnTo>
                    <a:pt x="174" y="264"/>
                  </a:lnTo>
                  <a:lnTo>
                    <a:pt x="174" y="270"/>
                  </a:lnTo>
                  <a:lnTo>
                    <a:pt x="174" y="276"/>
                  </a:lnTo>
                  <a:lnTo>
                    <a:pt x="168" y="276"/>
                  </a:lnTo>
                  <a:lnTo>
                    <a:pt x="162" y="276"/>
                  </a:lnTo>
                  <a:lnTo>
                    <a:pt x="162" y="270"/>
                  </a:lnTo>
                  <a:lnTo>
                    <a:pt x="162" y="264"/>
                  </a:lnTo>
                  <a:lnTo>
                    <a:pt x="156" y="264"/>
                  </a:lnTo>
                  <a:lnTo>
                    <a:pt x="156" y="258"/>
                  </a:lnTo>
                  <a:lnTo>
                    <a:pt x="150" y="258"/>
                  </a:lnTo>
                  <a:lnTo>
                    <a:pt x="150" y="252"/>
                  </a:lnTo>
                  <a:lnTo>
                    <a:pt x="144" y="252"/>
                  </a:lnTo>
                  <a:lnTo>
                    <a:pt x="144" y="258"/>
                  </a:lnTo>
                  <a:lnTo>
                    <a:pt x="144" y="252"/>
                  </a:lnTo>
                  <a:lnTo>
                    <a:pt x="138" y="252"/>
                  </a:lnTo>
                  <a:lnTo>
                    <a:pt x="132" y="252"/>
                  </a:lnTo>
                  <a:lnTo>
                    <a:pt x="126" y="246"/>
                  </a:lnTo>
                  <a:lnTo>
                    <a:pt x="120" y="246"/>
                  </a:lnTo>
                  <a:lnTo>
                    <a:pt x="120" y="240"/>
                  </a:lnTo>
                  <a:lnTo>
                    <a:pt x="120" y="234"/>
                  </a:lnTo>
                  <a:lnTo>
                    <a:pt x="120" y="228"/>
                  </a:lnTo>
                  <a:lnTo>
                    <a:pt x="114" y="228"/>
                  </a:lnTo>
                  <a:lnTo>
                    <a:pt x="114" y="222"/>
                  </a:lnTo>
                  <a:lnTo>
                    <a:pt x="114" y="216"/>
                  </a:lnTo>
                  <a:lnTo>
                    <a:pt x="108" y="216"/>
                  </a:lnTo>
                  <a:lnTo>
                    <a:pt x="114" y="216"/>
                  </a:lnTo>
                  <a:lnTo>
                    <a:pt x="114" y="210"/>
                  </a:lnTo>
                  <a:lnTo>
                    <a:pt x="114" y="204"/>
                  </a:lnTo>
                  <a:lnTo>
                    <a:pt x="108" y="204"/>
                  </a:lnTo>
                  <a:lnTo>
                    <a:pt x="108" y="198"/>
                  </a:lnTo>
                  <a:lnTo>
                    <a:pt x="102" y="198"/>
                  </a:lnTo>
                  <a:lnTo>
                    <a:pt x="102" y="192"/>
                  </a:lnTo>
                  <a:lnTo>
                    <a:pt x="96" y="192"/>
                  </a:lnTo>
                  <a:lnTo>
                    <a:pt x="96" y="198"/>
                  </a:lnTo>
                  <a:lnTo>
                    <a:pt x="90" y="198"/>
                  </a:lnTo>
                  <a:lnTo>
                    <a:pt x="90" y="192"/>
                  </a:lnTo>
                  <a:lnTo>
                    <a:pt x="84" y="192"/>
                  </a:lnTo>
                  <a:lnTo>
                    <a:pt x="84" y="198"/>
                  </a:lnTo>
                  <a:lnTo>
                    <a:pt x="78" y="198"/>
                  </a:lnTo>
                  <a:lnTo>
                    <a:pt x="72" y="198"/>
                  </a:lnTo>
                  <a:lnTo>
                    <a:pt x="66" y="198"/>
                  </a:lnTo>
                  <a:lnTo>
                    <a:pt x="66" y="192"/>
                  </a:lnTo>
                  <a:lnTo>
                    <a:pt x="66" y="186"/>
                  </a:lnTo>
                  <a:lnTo>
                    <a:pt x="60" y="186"/>
                  </a:lnTo>
                  <a:lnTo>
                    <a:pt x="60" y="180"/>
                  </a:lnTo>
                  <a:lnTo>
                    <a:pt x="66" y="180"/>
                  </a:lnTo>
                  <a:lnTo>
                    <a:pt x="60" y="180"/>
                  </a:lnTo>
                  <a:lnTo>
                    <a:pt x="60" y="174"/>
                  </a:lnTo>
                  <a:lnTo>
                    <a:pt x="60" y="168"/>
                  </a:lnTo>
                  <a:lnTo>
                    <a:pt x="54" y="168"/>
                  </a:lnTo>
                  <a:lnTo>
                    <a:pt x="60" y="162"/>
                  </a:lnTo>
                  <a:lnTo>
                    <a:pt x="54" y="162"/>
                  </a:lnTo>
                  <a:lnTo>
                    <a:pt x="54" y="156"/>
                  </a:lnTo>
                  <a:lnTo>
                    <a:pt x="48" y="156"/>
                  </a:lnTo>
                  <a:lnTo>
                    <a:pt x="42" y="150"/>
                  </a:lnTo>
                  <a:lnTo>
                    <a:pt x="42" y="144"/>
                  </a:lnTo>
                  <a:lnTo>
                    <a:pt x="36" y="144"/>
                  </a:lnTo>
                  <a:lnTo>
                    <a:pt x="30" y="144"/>
                  </a:lnTo>
                  <a:lnTo>
                    <a:pt x="30" y="138"/>
                  </a:lnTo>
                  <a:lnTo>
                    <a:pt x="24" y="138"/>
                  </a:lnTo>
                  <a:lnTo>
                    <a:pt x="18" y="138"/>
                  </a:lnTo>
                  <a:lnTo>
                    <a:pt x="12" y="138"/>
                  </a:lnTo>
                  <a:lnTo>
                    <a:pt x="12" y="132"/>
                  </a:lnTo>
                  <a:lnTo>
                    <a:pt x="12" y="126"/>
                  </a:lnTo>
                  <a:lnTo>
                    <a:pt x="6" y="126"/>
                  </a:lnTo>
                  <a:lnTo>
                    <a:pt x="12" y="120"/>
                  </a:lnTo>
                  <a:lnTo>
                    <a:pt x="12" y="114"/>
                  </a:lnTo>
                  <a:lnTo>
                    <a:pt x="18" y="114"/>
                  </a:lnTo>
                  <a:lnTo>
                    <a:pt x="18" y="108"/>
                  </a:lnTo>
                  <a:lnTo>
                    <a:pt x="12" y="108"/>
                  </a:lnTo>
                  <a:lnTo>
                    <a:pt x="12" y="102"/>
                  </a:lnTo>
                  <a:lnTo>
                    <a:pt x="6" y="102"/>
                  </a:lnTo>
                  <a:lnTo>
                    <a:pt x="6" y="96"/>
                  </a:lnTo>
                  <a:lnTo>
                    <a:pt x="0" y="96"/>
                  </a:lnTo>
                  <a:lnTo>
                    <a:pt x="0" y="90"/>
                  </a:lnTo>
                  <a:lnTo>
                    <a:pt x="0" y="84"/>
                  </a:lnTo>
                  <a:lnTo>
                    <a:pt x="6" y="84"/>
                  </a:lnTo>
                  <a:lnTo>
                    <a:pt x="6" y="78"/>
                  </a:lnTo>
                  <a:lnTo>
                    <a:pt x="12" y="78"/>
                  </a:lnTo>
                  <a:lnTo>
                    <a:pt x="12" y="72"/>
                  </a:lnTo>
                  <a:lnTo>
                    <a:pt x="18" y="72"/>
                  </a:lnTo>
                  <a:lnTo>
                    <a:pt x="18" y="66"/>
                  </a:lnTo>
                  <a:lnTo>
                    <a:pt x="24" y="66"/>
                  </a:lnTo>
                  <a:lnTo>
                    <a:pt x="24" y="60"/>
                  </a:lnTo>
                  <a:lnTo>
                    <a:pt x="30" y="48"/>
                  </a:lnTo>
                  <a:lnTo>
                    <a:pt x="30" y="42"/>
                  </a:lnTo>
                  <a:lnTo>
                    <a:pt x="36" y="36"/>
                  </a:lnTo>
                  <a:lnTo>
                    <a:pt x="36" y="30"/>
                  </a:lnTo>
                  <a:lnTo>
                    <a:pt x="42" y="24"/>
                  </a:lnTo>
                  <a:lnTo>
                    <a:pt x="42" y="18"/>
                  </a:lnTo>
                  <a:lnTo>
                    <a:pt x="42" y="12"/>
                  </a:lnTo>
                  <a:lnTo>
                    <a:pt x="48" y="12"/>
                  </a:lnTo>
                  <a:lnTo>
                    <a:pt x="54" y="12"/>
                  </a:lnTo>
                  <a:lnTo>
                    <a:pt x="48" y="12"/>
                  </a:lnTo>
                  <a:lnTo>
                    <a:pt x="48" y="6"/>
                  </a:lnTo>
                  <a:lnTo>
                    <a:pt x="54" y="6"/>
                  </a:lnTo>
                  <a:lnTo>
                    <a:pt x="60" y="6"/>
                  </a:lnTo>
                  <a:lnTo>
                    <a:pt x="60" y="12"/>
                  </a:lnTo>
                  <a:lnTo>
                    <a:pt x="66" y="12"/>
                  </a:lnTo>
                  <a:lnTo>
                    <a:pt x="66" y="6"/>
                  </a:lnTo>
                  <a:lnTo>
                    <a:pt x="72" y="6"/>
                  </a:lnTo>
                  <a:lnTo>
                    <a:pt x="78" y="6"/>
                  </a:lnTo>
                  <a:lnTo>
                    <a:pt x="78" y="0"/>
                  </a:lnTo>
                  <a:lnTo>
                    <a:pt x="78" y="6"/>
                  </a:lnTo>
                  <a:lnTo>
                    <a:pt x="84" y="6"/>
                  </a:lnTo>
                  <a:lnTo>
                    <a:pt x="84" y="12"/>
                  </a:lnTo>
                  <a:lnTo>
                    <a:pt x="90" y="12"/>
                  </a:lnTo>
                  <a:lnTo>
                    <a:pt x="90" y="18"/>
                  </a:lnTo>
                  <a:lnTo>
                    <a:pt x="90" y="24"/>
                  </a:lnTo>
                  <a:lnTo>
                    <a:pt x="90" y="30"/>
                  </a:lnTo>
                  <a:lnTo>
                    <a:pt x="90" y="36"/>
                  </a:lnTo>
                  <a:lnTo>
                    <a:pt x="96" y="42"/>
                  </a:lnTo>
                  <a:lnTo>
                    <a:pt x="96" y="36"/>
                  </a:lnTo>
                  <a:lnTo>
                    <a:pt x="102" y="36"/>
                  </a:lnTo>
                  <a:lnTo>
                    <a:pt x="102" y="42"/>
                  </a:lnTo>
                  <a:lnTo>
                    <a:pt x="108" y="42"/>
                  </a:lnTo>
                  <a:lnTo>
                    <a:pt x="108" y="36"/>
                  </a:lnTo>
                  <a:lnTo>
                    <a:pt x="108" y="30"/>
                  </a:lnTo>
                  <a:lnTo>
                    <a:pt x="114" y="30"/>
                  </a:lnTo>
                  <a:lnTo>
                    <a:pt x="114" y="24"/>
                  </a:lnTo>
                  <a:lnTo>
                    <a:pt x="114" y="30"/>
                  </a:lnTo>
                  <a:lnTo>
                    <a:pt x="120" y="30"/>
                  </a:lnTo>
                  <a:lnTo>
                    <a:pt x="120" y="36"/>
                  </a:lnTo>
                  <a:lnTo>
                    <a:pt x="126" y="36"/>
                  </a:lnTo>
                  <a:lnTo>
                    <a:pt x="132" y="42"/>
                  </a:lnTo>
                  <a:lnTo>
                    <a:pt x="138" y="42"/>
                  </a:lnTo>
                  <a:lnTo>
                    <a:pt x="138" y="48"/>
                  </a:lnTo>
                  <a:lnTo>
                    <a:pt x="132" y="48"/>
                  </a:lnTo>
                  <a:lnTo>
                    <a:pt x="132" y="54"/>
                  </a:lnTo>
                  <a:lnTo>
                    <a:pt x="138" y="54"/>
                  </a:lnTo>
                  <a:lnTo>
                    <a:pt x="144" y="60"/>
                  </a:lnTo>
                  <a:lnTo>
                    <a:pt x="150" y="60"/>
                  </a:lnTo>
                  <a:lnTo>
                    <a:pt x="144" y="60"/>
                  </a:lnTo>
                  <a:lnTo>
                    <a:pt x="144" y="54"/>
                  </a:lnTo>
                  <a:lnTo>
                    <a:pt x="144" y="48"/>
                  </a:lnTo>
                  <a:lnTo>
                    <a:pt x="150" y="48"/>
                  </a:lnTo>
                  <a:lnTo>
                    <a:pt x="156" y="48"/>
                  </a:lnTo>
                  <a:lnTo>
                    <a:pt x="156" y="42"/>
                  </a:lnTo>
                  <a:lnTo>
                    <a:pt x="162" y="42"/>
                  </a:lnTo>
                  <a:lnTo>
                    <a:pt x="168" y="42"/>
                  </a:lnTo>
                  <a:lnTo>
                    <a:pt x="168" y="36"/>
                  </a:lnTo>
                  <a:lnTo>
                    <a:pt x="168" y="42"/>
                  </a:lnTo>
                  <a:lnTo>
                    <a:pt x="174" y="42"/>
                  </a:lnTo>
                  <a:lnTo>
                    <a:pt x="174" y="36"/>
                  </a:lnTo>
                  <a:lnTo>
                    <a:pt x="174" y="42"/>
                  </a:lnTo>
                  <a:lnTo>
                    <a:pt x="180" y="42"/>
                  </a:lnTo>
                  <a:lnTo>
                    <a:pt x="180" y="48"/>
                  </a:lnTo>
                  <a:lnTo>
                    <a:pt x="174" y="48"/>
                  </a:lnTo>
                  <a:lnTo>
                    <a:pt x="174" y="54"/>
                  </a:lnTo>
                  <a:lnTo>
                    <a:pt x="180" y="54"/>
                  </a:lnTo>
                  <a:lnTo>
                    <a:pt x="180" y="60"/>
                  </a:lnTo>
                  <a:lnTo>
                    <a:pt x="180" y="66"/>
                  </a:lnTo>
                  <a:lnTo>
                    <a:pt x="186" y="66"/>
                  </a:lnTo>
                  <a:lnTo>
                    <a:pt x="186" y="72"/>
                  </a:lnTo>
                  <a:lnTo>
                    <a:pt x="180" y="72"/>
                  </a:lnTo>
                  <a:lnTo>
                    <a:pt x="186" y="72"/>
                  </a:lnTo>
                  <a:lnTo>
                    <a:pt x="186" y="78"/>
                  </a:lnTo>
                  <a:lnTo>
                    <a:pt x="186" y="84"/>
                  </a:lnTo>
                  <a:lnTo>
                    <a:pt x="180" y="84"/>
                  </a:lnTo>
                  <a:lnTo>
                    <a:pt x="186" y="84"/>
                  </a:lnTo>
                  <a:lnTo>
                    <a:pt x="186" y="90"/>
                  </a:lnTo>
                  <a:lnTo>
                    <a:pt x="192" y="90"/>
                  </a:lnTo>
                  <a:lnTo>
                    <a:pt x="192" y="96"/>
                  </a:lnTo>
                  <a:lnTo>
                    <a:pt x="198" y="96"/>
                  </a:lnTo>
                  <a:lnTo>
                    <a:pt x="198" y="102"/>
                  </a:lnTo>
                  <a:lnTo>
                    <a:pt x="204" y="102"/>
                  </a:lnTo>
                  <a:lnTo>
                    <a:pt x="204" y="96"/>
                  </a:lnTo>
                  <a:lnTo>
                    <a:pt x="210" y="96"/>
                  </a:lnTo>
                  <a:lnTo>
                    <a:pt x="216" y="96"/>
                  </a:lnTo>
                  <a:lnTo>
                    <a:pt x="210" y="96"/>
                  </a:lnTo>
                  <a:lnTo>
                    <a:pt x="210" y="102"/>
                  </a:lnTo>
                  <a:lnTo>
                    <a:pt x="210" y="108"/>
                  </a:lnTo>
                  <a:lnTo>
                    <a:pt x="216" y="108"/>
                  </a:lnTo>
                  <a:lnTo>
                    <a:pt x="216" y="114"/>
                  </a:lnTo>
                  <a:lnTo>
                    <a:pt x="216" y="120"/>
                  </a:lnTo>
                  <a:lnTo>
                    <a:pt x="216" y="126"/>
                  </a:lnTo>
                  <a:lnTo>
                    <a:pt x="216" y="132"/>
                  </a:lnTo>
                  <a:lnTo>
                    <a:pt x="222" y="132"/>
                  </a:lnTo>
                  <a:lnTo>
                    <a:pt x="222" y="138"/>
                  </a:lnTo>
                  <a:lnTo>
                    <a:pt x="222" y="144"/>
                  </a:lnTo>
                  <a:lnTo>
                    <a:pt x="222" y="150"/>
                  </a:lnTo>
                  <a:lnTo>
                    <a:pt x="222" y="156"/>
                  </a:lnTo>
                  <a:lnTo>
                    <a:pt x="228" y="156"/>
                  </a:lnTo>
                  <a:lnTo>
                    <a:pt x="228" y="162"/>
                  </a:lnTo>
                  <a:lnTo>
                    <a:pt x="222" y="162"/>
                  </a:lnTo>
                  <a:lnTo>
                    <a:pt x="222" y="168"/>
                  </a:lnTo>
                  <a:lnTo>
                    <a:pt x="228" y="168"/>
                  </a:lnTo>
                  <a:lnTo>
                    <a:pt x="228" y="174"/>
                  </a:lnTo>
                  <a:lnTo>
                    <a:pt x="234" y="17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6">
              <a:extLst>
                <a:ext uri="{FF2B5EF4-FFF2-40B4-BE49-F238E27FC236}">
                  <a16:creationId xmlns:a16="http://schemas.microsoft.com/office/drawing/2014/main" id="{5261F32D-9C3C-4BAA-B20D-785BFB3E08F0}"/>
                </a:ext>
              </a:extLst>
            </p:cNvPr>
            <p:cNvSpPr>
              <a:spLocks/>
            </p:cNvSpPr>
            <p:nvPr/>
          </p:nvSpPr>
          <p:spPr bwMode="gray">
            <a:xfrm>
              <a:off x="2457450" y="2667000"/>
              <a:ext cx="438150" cy="333375"/>
            </a:xfrm>
            <a:custGeom>
              <a:avLst/>
              <a:gdLst>
                <a:gd name="T0" fmla="*/ 276 w 276"/>
                <a:gd name="T1" fmla="*/ 108 h 210"/>
                <a:gd name="T2" fmla="*/ 276 w 276"/>
                <a:gd name="T3" fmla="*/ 126 h 210"/>
                <a:gd name="T4" fmla="*/ 258 w 276"/>
                <a:gd name="T5" fmla="*/ 162 h 210"/>
                <a:gd name="T6" fmla="*/ 246 w 276"/>
                <a:gd name="T7" fmla="*/ 174 h 210"/>
                <a:gd name="T8" fmla="*/ 234 w 276"/>
                <a:gd name="T9" fmla="*/ 186 h 210"/>
                <a:gd name="T10" fmla="*/ 204 w 276"/>
                <a:gd name="T11" fmla="*/ 186 h 210"/>
                <a:gd name="T12" fmla="*/ 186 w 276"/>
                <a:gd name="T13" fmla="*/ 192 h 210"/>
                <a:gd name="T14" fmla="*/ 162 w 276"/>
                <a:gd name="T15" fmla="*/ 192 h 210"/>
                <a:gd name="T16" fmla="*/ 144 w 276"/>
                <a:gd name="T17" fmla="*/ 192 h 210"/>
                <a:gd name="T18" fmla="*/ 126 w 276"/>
                <a:gd name="T19" fmla="*/ 198 h 210"/>
                <a:gd name="T20" fmla="*/ 108 w 276"/>
                <a:gd name="T21" fmla="*/ 204 h 210"/>
                <a:gd name="T22" fmla="*/ 90 w 276"/>
                <a:gd name="T23" fmla="*/ 204 h 210"/>
                <a:gd name="T24" fmla="*/ 78 w 276"/>
                <a:gd name="T25" fmla="*/ 198 h 210"/>
                <a:gd name="T26" fmla="*/ 72 w 276"/>
                <a:gd name="T27" fmla="*/ 186 h 210"/>
                <a:gd name="T28" fmla="*/ 66 w 276"/>
                <a:gd name="T29" fmla="*/ 174 h 210"/>
                <a:gd name="T30" fmla="*/ 60 w 276"/>
                <a:gd name="T31" fmla="*/ 162 h 210"/>
                <a:gd name="T32" fmla="*/ 48 w 276"/>
                <a:gd name="T33" fmla="*/ 150 h 210"/>
                <a:gd name="T34" fmla="*/ 30 w 276"/>
                <a:gd name="T35" fmla="*/ 156 h 210"/>
                <a:gd name="T36" fmla="*/ 18 w 276"/>
                <a:gd name="T37" fmla="*/ 150 h 210"/>
                <a:gd name="T38" fmla="*/ 12 w 276"/>
                <a:gd name="T39" fmla="*/ 138 h 210"/>
                <a:gd name="T40" fmla="*/ 12 w 276"/>
                <a:gd name="T41" fmla="*/ 120 h 210"/>
                <a:gd name="T42" fmla="*/ 18 w 276"/>
                <a:gd name="T43" fmla="*/ 120 h 210"/>
                <a:gd name="T44" fmla="*/ 18 w 276"/>
                <a:gd name="T45" fmla="*/ 114 h 210"/>
                <a:gd name="T46" fmla="*/ 18 w 276"/>
                <a:gd name="T47" fmla="*/ 96 h 210"/>
                <a:gd name="T48" fmla="*/ 12 w 276"/>
                <a:gd name="T49" fmla="*/ 96 h 210"/>
                <a:gd name="T50" fmla="*/ 0 w 276"/>
                <a:gd name="T51" fmla="*/ 90 h 210"/>
                <a:gd name="T52" fmla="*/ 12 w 276"/>
                <a:gd name="T53" fmla="*/ 72 h 210"/>
                <a:gd name="T54" fmla="*/ 24 w 276"/>
                <a:gd name="T55" fmla="*/ 66 h 210"/>
                <a:gd name="T56" fmla="*/ 30 w 276"/>
                <a:gd name="T57" fmla="*/ 54 h 210"/>
                <a:gd name="T58" fmla="*/ 36 w 276"/>
                <a:gd name="T59" fmla="*/ 42 h 210"/>
                <a:gd name="T60" fmla="*/ 48 w 276"/>
                <a:gd name="T61" fmla="*/ 36 h 210"/>
                <a:gd name="T62" fmla="*/ 60 w 276"/>
                <a:gd name="T63" fmla="*/ 30 h 210"/>
                <a:gd name="T64" fmla="*/ 66 w 276"/>
                <a:gd name="T65" fmla="*/ 30 h 210"/>
                <a:gd name="T66" fmla="*/ 72 w 276"/>
                <a:gd name="T67" fmla="*/ 30 h 210"/>
                <a:gd name="T68" fmla="*/ 78 w 276"/>
                <a:gd name="T69" fmla="*/ 30 h 210"/>
                <a:gd name="T70" fmla="*/ 84 w 276"/>
                <a:gd name="T71" fmla="*/ 42 h 210"/>
                <a:gd name="T72" fmla="*/ 90 w 276"/>
                <a:gd name="T73" fmla="*/ 42 h 210"/>
                <a:gd name="T74" fmla="*/ 102 w 276"/>
                <a:gd name="T75" fmla="*/ 36 h 210"/>
                <a:gd name="T76" fmla="*/ 120 w 276"/>
                <a:gd name="T77" fmla="*/ 36 h 210"/>
                <a:gd name="T78" fmla="*/ 108 w 276"/>
                <a:gd name="T79" fmla="*/ 30 h 210"/>
                <a:gd name="T80" fmla="*/ 102 w 276"/>
                <a:gd name="T81" fmla="*/ 18 h 210"/>
                <a:gd name="T82" fmla="*/ 102 w 276"/>
                <a:gd name="T83" fmla="*/ 12 h 210"/>
                <a:gd name="T84" fmla="*/ 108 w 276"/>
                <a:gd name="T85" fmla="*/ 0 h 210"/>
                <a:gd name="T86" fmla="*/ 120 w 276"/>
                <a:gd name="T87" fmla="*/ 6 h 210"/>
                <a:gd name="T88" fmla="*/ 132 w 276"/>
                <a:gd name="T89" fmla="*/ 12 h 210"/>
                <a:gd name="T90" fmla="*/ 144 w 276"/>
                <a:gd name="T91" fmla="*/ 18 h 210"/>
                <a:gd name="T92" fmla="*/ 162 w 276"/>
                <a:gd name="T93" fmla="*/ 24 h 210"/>
                <a:gd name="T94" fmla="*/ 174 w 276"/>
                <a:gd name="T95" fmla="*/ 30 h 210"/>
                <a:gd name="T96" fmla="*/ 180 w 276"/>
                <a:gd name="T97" fmla="*/ 42 h 210"/>
                <a:gd name="T98" fmla="*/ 192 w 276"/>
                <a:gd name="T99" fmla="*/ 48 h 210"/>
                <a:gd name="T100" fmla="*/ 198 w 276"/>
                <a:gd name="T101" fmla="*/ 60 h 210"/>
                <a:gd name="T102" fmla="*/ 210 w 276"/>
                <a:gd name="T103" fmla="*/ 72 h 210"/>
                <a:gd name="T104" fmla="*/ 216 w 276"/>
                <a:gd name="T105" fmla="*/ 72 h 210"/>
                <a:gd name="T106" fmla="*/ 228 w 276"/>
                <a:gd name="T107" fmla="*/ 78 h 210"/>
                <a:gd name="T108" fmla="*/ 246 w 276"/>
                <a:gd name="T109" fmla="*/ 78 h 210"/>
                <a:gd name="T110" fmla="*/ 258 w 276"/>
                <a:gd name="T111" fmla="*/ 9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6" h="210">
                  <a:moveTo>
                    <a:pt x="264" y="90"/>
                  </a:moveTo>
                  <a:lnTo>
                    <a:pt x="270" y="102"/>
                  </a:lnTo>
                  <a:lnTo>
                    <a:pt x="276" y="108"/>
                  </a:lnTo>
                  <a:lnTo>
                    <a:pt x="276" y="114"/>
                  </a:lnTo>
                  <a:lnTo>
                    <a:pt x="276" y="120"/>
                  </a:lnTo>
                  <a:lnTo>
                    <a:pt x="276" y="126"/>
                  </a:lnTo>
                  <a:lnTo>
                    <a:pt x="270" y="132"/>
                  </a:lnTo>
                  <a:lnTo>
                    <a:pt x="264" y="144"/>
                  </a:lnTo>
                  <a:lnTo>
                    <a:pt x="258" y="162"/>
                  </a:lnTo>
                  <a:lnTo>
                    <a:pt x="258" y="168"/>
                  </a:lnTo>
                  <a:lnTo>
                    <a:pt x="252" y="168"/>
                  </a:lnTo>
                  <a:lnTo>
                    <a:pt x="246" y="174"/>
                  </a:lnTo>
                  <a:lnTo>
                    <a:pt x="240" y="180"/>
                  </a:lnTo>
                  <a:lnTo>
                    <a:pt x="234" y="180"/>
                  </a:lnTo>
                  <a:lnTo>
                    <a:pt x="234" y="186"/>
                  </a:lnTo>
                  <a:lnTo>
                    <a:pt x="228" y="186"/>
                  </a:lnTo>
                  <a:lnTo>
                    <a:pt x="222" y="186"/>
                  </a:lnTo>
                  <a:lnTo>
                    <a:pt x="204" y="186"/>
                  </a:lnTo>
                  <a:lnTo>
                    <a:pt x="198" y="186"/>
                  </a:lnTo>
                  <a:lnTo>
                    <a:pt x="192" y="192"/>
                  </a:lnTo>
                  <a:lnTo>
                    <a:pt x="186" y="192"/>
                  </a:lnTo>
                  <a:lnTo>
                    <a:pt x="174" y="192"/>
                  </a:lnTo>
                  <a:lnTo>
                    <a:pt x="168" y="192"/>
                  </a:lnTo>
                  <a:lnTo>
                    <a:pt x="162" y="192"/>
                  </a:lnTo>
                  <a:lnTo>
                    <a:pt x="156" y="192"/>
                  </a:lnTo>
                  <a:lnTo>
                    <a:pt x="150" y="192"/>
                  </a:lnTo>
                  <a:lnTo>
                    <a:pt x="144" y="192"/>
                  </a:lnTo>
                  <a:lnTo>
                    <a:pt x="138" y="198"/>
                  </a:lnTo>
                  <a:lnTo>
                    <a:pt x="132" y="198"/>
                  </a:lnTo>
                  <a:lnTo>
                    <a:pt x="126" y="198"/>
                  </a:lnTo>
                  <a:lnTo>
                    <a:pt x="114" y="198"/>
                  </a:lnTo>
                  <a:lnTo>
                    <a:pt x="114" y="204"/>
                  </a:lnTo>
                  <a:lnTo>
                    <a:pt x="108" y="204"/>
                  </a:lnTo>
                  <a:lnTo>
                    <a:pt x="102" y="204"/>
                  </a:lnTo>
                  <a:lnTo>
                    <a:pt x="96" y="204"/>
                  </a:lnTo>
                  <a:lnTo>
                    <a:pt x="90" y="204"/>
                  </a:lnTo>
                  <a:lnTo>
                    <a:pt x="78" y="210"/>
                  </a:lnTo>
                  <a:lnTo>
                    <a:pt x="78" y="204"/>
                  </a:lnTo>
                  <a:lnTo>
                    <a:pt x="78" y="198"/>
                  </a:lnTo>
                  <a:lnTo>
                    <a:pt x="78" y="192"/>
                  </a:lnTo>
                  <a:lnTo>
                    <a:pt x="72" y="192"/>
                  </a:lnTo>
                  <a:lnTo>
                    <a:pt x="72" y="186"/>
                  </a:lnTo>
                  <a:lnTo>
                    <a:pt x="72" y="180"/>
                  </a:lnTo>
                  <a:lnTo>
                    <a:pt x="66" y="180"/>
                  </a:lnTo>
                  <a:lnTo>
                    <a:pt x="66" y="174"/>
                  </a:lnTo>
                  <a:lnTo>
                    <a:pt x="66" y="168"/>
                  </a:lnTo>
                  <a:lnTo>
                    <a:pt x="60" y="168"/>
                  </a:lnTo>
                  <a:lnTo>
                    <a:pt x="60" y="162"/>
                  </a:lnTo>
                  <a:lnTo>
                    <a:pt x="54" y="162"/>
                  </a:lnTo>
                  <a:lnTo>
                    <a:pt x="48" y="156"/>
                  </a:lnTo>
                  <a:lnTo>
                    <a:pt x="48" y="150"/>
                  </a:lnTo>
                  <a:lnTo>
                    <a:pt x="42" y="156"/>
                  </a:lnTo>
                  <a:lnTo>
                    <a:pt x="36" y="156"/>
                  </a:lnTo>
                  <a:lnTo>
                    <a:pt x="30" y="156"/>
                  </a:lnTo>
                  <a:lnTo>
                    <a:pt x="30" y="150"/>
                  </a:lnTo>
                  <a:lnTo>
                    <a:pt x="24" y="150"/>
                  </a:lnTo>
                  <a:lnTo>
                    <a:pt x="18" y="150"/>
                  </a:lnTo>
                  <a:lnTo>
                    <a:pt x="18" y="144"/>
                  </a:lnTo>
                  <a:lnTo>
                    <a:pt x="12" y="144"/>
                  </a:lnTo>
                  <a:lnTo>
                    <a:pt x="12" y="138"/>
                  </a:lnTo>
                  <a:lnTo>
                    <a:pt x="12" y="132"/>
                  </a:lnTo>
                  <a:lnTo>
                    <a:pt x="12" y="126"/>
                  </a:lnTo>
                  <a:lnTo>
                    <a:pt x="12" y="120"/>
                  </a:lnTo>
                  <a:lnTo>
                    <a:pt x="12" y="126"/>
                  </a:lnTo>
                  <a:lnTo>
                    <a:pt x="12" y="120"/>
                  </a:lnTo>
                  <a:lnTo>
                    <a:pt x="18" y="120"/>
                  </a:lnTo>
                  <a:lnTo>
                    <a:pt x="18" y="114"/>
                  </a:lnTo>
                  <a:lnTo>
                    <a:pt x="12" y="114"/>
                  </a:lnTo>
                  <a:lnTo>
                    <a:pt x="18" y="114"/>
                  </a:lnTo>
                  <a:lnTo>
                    <a:pt x="18" y="108"/>
                  </a:lnTo>
                  <a:lnTo>
                    <a:pt x="18" y="102"/>
                  </a:lnTo>
                  <a:lnTo>
                    <a:pt x="18" y="96"/>
                  </a:lnTo>
                  <a:lnTo>
                    <a:pt x="12" y="96"/>
                  </a:lnTo>
                  <a:lnTo>
                    <a:pt x="12" y="90"/>
                  </a:lnTo>
                  <a:lnTo>
                    <a:pt x="12" y="96"/>
                  </a:lnTo>
                  <a:lnTo>
                    <a:pt x="6" y="96"/>
                  </a:lnTo>
                  <a:lnTo>
                    <a:pt x="6" y="90"/>
                  </a:lnTo>
                  <a:lnTo>
                    <a:pt x="0" y="90"/>
                  </a:lnTo>
                  <a:lnTo>
                    <a:pt x="6" y="78"/>
                  </a:lnTo>
                  <a:lnTo>
                    <a:pt x="6" y="72"/>
                  </a:lnTo>
                  <a:lnTo>
                    <a:pt x="12" y="72"/>
                  </a:lnTo>
                  <a:lnTo>
                    <a:pt x="18" y="72"/>
                  </a:lnTo>
                  <a:lnTo>
                    <a:pt x="18" y="66"/>
                  </a:lnTo>
                  <a:lnTo>
                    <a:pt x="24" y="66"/>
                  </a:lnTo>
                  <a:lnTo>
                    <a:pt x="24" y="60"/>
                  </a:lnTo>
                  <a:lnTo>
                    <a:pt x="24" y="54"/>
                  </a:lnTo>
                  <a:lnTo>
                    <a:pt x="30" y="54"/>
                  </a:lnTo>
                  <a:lnTo>
                    <a:pt x="30" y="48"/>
                  </a:lnTo>
                  <a:lnTo>
                    <a:pt x="36" y="48"/>
                  </a:lnTo>
                  <a:lnTo>
                    <a:pt x="36" y="42"/>
                  </a:lnTo>
                  <a:lnTo>
                    <a:pt x="42" y="42"/>
                  </a:lnTo>
                  <a:lnTo>
                    <a:pt x="42" y="36"/>
                  </a:lnTo>
                  <a:lnTo>
                    <a:pt x="48" y="36"/>
                  </a:lnTo>
                  <a:lnTo>
                    <a:pt x="54" y="36"/>
                  </a:lnTo>
                  <a:lnTo>
                    <a:pt x="60" y="36"/>
                  </a:lnTo>
                  <a:lnTo>
                    <a:pt x="60" y="30"/>
                  </a:lnTo>
                  <a:lnTo>
                    <a:pt x="66" y="30"/>
                  </a:lnTo>
                  <a:lnTo>
                    <a:pt x="66" y="24"/>
                  </a:lnTo>
                  <a:lnTo>
                    <a:pt x="66" y="30"/>
                  </a:lnTo>
                  <a:lnTo>
                    <a:pt x="72" y="30"/>
                  </a:lnTo>
                  <a:lnTo>
                    <a:pt x="66" y="30"/>
                  </a:lnTo>
                  <a:lnTo>
                    <a:pt x="72" y="30"/>
                  </a:lnTo>
                  <a:lnTo>
                    <a:pt x="72" y="36"/>
                  </a:lnTo>
                  <a:lnTo>
                    <a:pt x="78" y="36"/>
                  </a:lnTo>
                  <a:lnTo>
                    <a:pt x="78" y="30"/>
                  </a:lnTo>
                  <a:lnTo>
                    <a:pt x="78" y="36"/>
                  </a:lnTo>
                  <a:lnTo>
                    <a:pt x="84" y="36"/>
                  </a:lnTo>
                  <a:lnTo>
                    <a:pt x="84" y="42"/>
                  </a:lnTo>
                  <a:lnTo>
                    <a:pt x="84" y="36"/>
                  </a:lnTo>
                  <a:lnTo>
                    <a:pt x="90" y="36"/>
                  </a:lnTo>
                  <a:lnTo>
                    <a:pt x="90" y="42"/>
                  </a:lnTo>
                  <a:lnTo>
                    <a:pt x="96" y="42"/>
                  </a:lnTo>
                  <a:lnTo>
                    <a:pt x="96" y="36"/>
                  </a:lnTo>
                  <a:lnTo>
                    <a:pt x="102" y="36"/>
                  </a:lnTo>
                  <a:lnTo>
                    <a:pt x="108" y="36"/>
                  </a:lnTo>
                  <a:lnTo>
                    <a:pt x="114" y="36"/>
                  </a:lnTo>
                  <a:lnTo>
                    <a:pt x="120" y="36"/>
                  </a:lnTo>
                  <a:lnTo>
                    <a:pt x="120" y="30"/>
                  </a:lnTo>
                  <a:lnTo>
                    <a:pt x="114" y="30"/>
                  </a:lnTo>
                  <a:lnTo>
                    <a:pt x="108" y="30"/>
                  </a:lnTo>
                  <a:lnTo>
                    <a:pt x="108" y="24"/>
                  </a:lnTo>
                  <a:lnTo>
                    <a:pt x="108" y="18"/>
                  </a:lnTo>
                  <a:lnTo>
                    <a:pt x="102" y="18"/>
                  </a:lnTo>
                  <a:lnTo>
                    <a:pt x="108" y="18"/>
                  </a:lnTo>
                  <a:lnTo>
                    <a:pt x="108" y="12"/>
                  </a:lnTo>
                  <a:lnTo>
                    <a:pt x="102" y="12"/>
                  </a:lnTo>
                  <a:lnTo>
                    <a:pt x="102" y="6"/>
                  </a:lnTo>
                  <a:lnTo>
                    <a:pt x="102" y="0"/>
                  </a:lnTo>
                  <a:lnTo>
                    <a:pt x="108" y="0"/>
                  </a:lnTo>
                  <a:lnTo>
                    <a:pt x="114" y="0"/>
                  </a:lnTo>
                  <a:lnTo>
                    <a:pt x="114" y="6"/>
                  </a:lnTo>
                  <a:lnTo>
                    <a:pt x="120" y="6"/>
                  </a:lnTo>
                  <a:lnTo>
                    <a:pt x="126" y="6"/>
                  </a:lnTo>
                  <a:lnTo>
                    <a:pt x="126" y="12"/>
                  </a:lnTo>
                  <a:lnTo>
                    <a:pt x="132" y="12"/>
                  </a:lnTo>
                  <a:lnTo>
                    <a:pt x="138" y="12"/>
                  </a:lnTo>
                  <a:lnTo>
                    <a:pt x="144" y="12"/>
                  </a:lnTo>
                  <a:lnTo>
                    <a:pt x="144" y="18"/>
                  </a:lnTo>
                  <a:lnTo>
                    <a:pt x="150" y="18"/>
                  </a:lnTo>
                  <a:lnTo>
                    <a:pt x="156" y="18"/>
                  </a:lnTo>
                  <a:lnTo>
                    <a:pt x="162" y="24"/>
                  </a:lnTo>
                  <a:lnTo>
                    <a:pt x="162" y="30"/>
                  </a:lnTo>
                  <a:lnTo>
                    <a:pt x="168" y="30"/>
                  </a:lnTo>
                  <a:lnTo>
                    <a:pt x="174" y="30"/>
                  </a:lnTo>
                  <a:lnTo>
                    <a:pt x="174" y="36"/>
                  </a:lnTo>
                  <a:lnTo>
                    <a:pt x="180" y="36"/>
                  </a:lnTo>
                  <a:lnTo>
                    <a:pt x="180" y="42"/>
                  </a:lnTo>
                  <a:lnTo>
                    <a:pt x="186" y="42"/>
                  </a:lnTo>
                  <a:lnTo>
                    <a:pt x="186" y="48"/>
                  </a:lnTo>
                  <a:lnTo>
                    <a:pt x="192" y="48"/>
                  </a:lnTo>
                  <a:lnTo>
                    <a:pt x="192" y="54"/>
                  </a:lnTo>
                  <a:lnTo>
                    <a:pt x="198" y="54"/>
                  </a:lnTo>
                  <a:lnTo>
                    <a:pt x="198" y="60"/>
                  </a:lnTo>
                  <a:lnTo>
                    <a:pt x="204" y="66"/>
                  </a:lnTo>
                  <a:lnTo>
                    <a:pt x="204" y="72"/>
                  </a:lnTo>
                  <a:lnTo>
                    <a:pt x="210" y="72"/>
                  </a:lnTo>
                  <a:lnTo>
                    <a:pt x="210" y="66"/>
                  </a:lnTo>
                  <a:lnTo>
                    <a:pt x="216" y="66"/>
                  </a:lnTo>
                  <a:lnTo>
                    <a:pt x="216" y="72"/>
                  </a:lnTo>
                  <a:lnTo>
                    <a:pt x="222" y="72"/>
                  </a:lnTo>
                  <a:lnTo>
                    <a:pt x="228" y="72"/>
                  </a:lnTo>
                  <a:lnTo>
                    <a:pt x="228" y="78"/>
                  </a:lnTo>
                  <a:lnTo>
                    <a:pt x="234" y="78"/>
                  </a:lnTo>
                  <a:lnTo>
                    <a:pt x="240" y="78"/>
                  </a:lnTo>
                  <a:lnTo>
                    <a:pt x="246" y="78"/>
                  </a:lnTo>
                  <a:lnTo>
                    <a:pt x="246" y="84"/>
                  </a:lnTo>
                  <a:lnTo>
                    <a:pt x="252" y="84"/>
                  </a:lnTo>
                  <a:lnTo>
                    <a:pt x="258" y="90"/>
                  </a:lnTo>
                  <a:lnTo>
                    <a:pt x="264" y="9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7">
              <a:extLst>
                <a:ext uri="{FF2B5EF4-FFF2-40B4-BE49-F238E27FC236}">
                  <a16:creationId xmlns:a16="http://schemas.microsoft.com/office/drawing/2014/main" id="{F804540A-E1C8-5F41-D8EC-A8A970544006}"/>
                </a:ext>
              </a:extLst>
            </p:cNvPr>
            <p:cNvSpPr>
              <a:spLocks/>
            </p:cNvSpPr>
            <p:nvPr/>
          </p:nvSpPr>
          <p:spPr bwMode="gray">
            <a:xfrm>
              <a:off x="2333625" y="2809875"/>
              <a:ext cx="333375" cy="438150"/>
            </a:xfrm>
            <a:custGeom>
              <a:avLst/>
              <a:gdLst>
                <a:gd name="T0" fmla="*/ 168 w 210"/>
                <a:gd name="T1" fmla="*/ 120 h 276"/>
                <a:gd name="T2" fmla="*/ 180 w 210"/>
                <a:gd name="T3" fmla="*/ 126 h 276"/>
                <a:gd name="T4" fmla="*/ 192 w 210"/>
                <a:gd name="T5" fmla="*/ 132 h 276"/>
                <a:gd name="T6" fmla="*/ 198 w 210"/>
                <a:gd name="T7" fmla="*/ 144 h 276"/>
                <a:gd name="T8" fmla="*/ 204 w 210"/>
                <a:gd name="T9" fmla="*/ 150 h 276"/>
                <a:gd name="T10" fmla="*/ 198 w 210"/>
                <a:gd name="T11" fmla="*/ 162 h 276"/>
                <a:gd name="T12" fmla="*/ 192 w 210"/>
                <a:gd name="T13" fmla="*/ 180 h 276"/>
                <a:gd name="T14" fmla="*/ 186 w 210"/>
                <a:gd name="T15" fmla="*/ 192 h 276"/>
                <a:gd name="T16" fmla="*/ 186 w 210"/>
                <a:gd name="T17" fmla="*/ 210 h 276"/>
                <a:gd name="T18" fmla="*/ 174 w 210"/>
                <a:gd name="T19" fmla="*/ 222 h 276"/>
                <a:gd name="T20" fmla="*/ 162 w 210"/>
                <a:gd name="T21" fmla="*/ 228 h 276"/>
                <a:gd name="T22" fmla="*/ 150 w 210"/>
                <a:gd name="T23" fmla="*/ 222 h 276"/>
                <a:gd name="T24" fmla="*/ 132 w 210"/>
                <a:gd name="T25" fmla="*/ 222 h 276"/>
                <a:gd name="T26" fmla="*/ 126 w 210"/>
                <a:gd name="T27" fmla="*/ 210 h 276"/>
                <a:gd name="T28" fmla="*/ 114 w 210"/>
                <a:gd name="T29" fmla="*/ 210 h 276"/>
                <a:gd name="T30" fmla="*/ 102 w 210"/>
                <a:gd name="T31" fmla="*/ 234 h 276"/>
                <a:gd name="T32" fmla="*/ 90 w 210"/>
                <a:gd name="T33" fmla="*/ 252 h 276"/>
                <a:gd name="T34" fmla="*/ 90 w 210"/>
                <a:gd name="T35" fmla="*/ 258 h 276"/>
                <a:gd name="T36" fmla="*/ 90 w 210"/>
                <a:gd name="T37" fmla="*/ 264 h 276"/>
                <a:gd name="T38" fmla="*/ 90 w 210"/>
                <a:gd name="T39" fmla="*/ 270 h 276"/>
                <a:gd name="T40" fmla="*/ 78 w 210"/>
                <a:gd name="T41" fmla="*/ 276 h 276"/>
                <a:gd name="T42" fmla="*/ 60 w 210"/>
                <a:gd name="T43" fmla="*/ 264 h 276"/>
                <a:gd name="T44" fmla="*/ 48 w 210"/>
                <a:gd name="T45" fmla="*/ 258 h 276"/>
                <a:gd name="T46" fmla="*/ 36 w 210"/>
                <a:gd name="T47" fmla="*/ 246 h 276"/>
                <a:gd name="T48" fmla="*/ 30 w 210"/>
                <a:gd name="T49" fmla="*/ 222 h 276"/>
                <a:gd name="T50" fmla="*/ 30 w 210"/>
                <a:gd name="T51" fmla="*/ 216 h 276"/>
                <a:gd name="T52" fmla="*/ 30 w 210"/>
                <a:gd name="T53" fmla="*/ 204 h 276"/>
                <a:gd name="T54" fmla="*/ 24 w 210"/>
                <a:gd name="T55" fmla="*/ 192 h 276"/>
                <a:gd name="T56" fmla="*/ 18 w 210"/>
                <a:gd name="T57" fmla="*/ 180 h 276"/>
                <a:gd name="T58" fmla="*/ 12 w 210"/>
                <a:gd name="T59" fmla="*/ 168 h 276"/>
                <a:gd name="T60" fmla="*/ 6 w 210"/>
                <a:gd name="T61" fmla="*/ 156 h 276"/>
                <a:gd name="T62" fmla="*/ 0 w 210"/>
                <a:gd name="T63" fmla="*/ 144 h 276"/>
                <a:gd name="T64" fmla="*/ 12 w 210"/>
                <a:gd name="T65" fmla="*/ 138 h 276"/>
                <a:gd name="T66" fmla="*/ 18 w 210"/>
                <a:gd name="T67" fmla="*/ 126 h 276"/>
                <a:gd name="T68" fmla="*/ 24 w 210"/>
                <a:gd name="T69" fmla="*/ 126 h 276"/>
                <a:gd name="T70" fmla="*/ 30 w 210"/>
                <a:gd name="T71" fmla="*/ 126 h 276"/>
                <a:gd name="T72" fmla="*/ 36 w 210"/>
                <a:gd name="T73" fmla="*/ 108 h 276"/>
                <a:gd name="T74" fmla="*/ 42 w 210"/>
                <a:gd name="T75" fmla="*/ 96 h 276"/>
                <a:gd name="T76" fmla="*/ 48 w 210"/>
                <a:gd name="T77" fmla="*/ 78 h 276"/>
                <a:gd name="T78" fmla="*/ 54 w 210"/>
                <a:gd name="T79" fmla="*/ 54 h 276"/>
                <a:gd name="T80" fmla="*/ 60 w 210"/>
                <a:gd name="T81" fmla="*/ 42 h 276"/>
                <a:gd name="T82" fmla="*/ 72 w 210"/>
                <a:gd name="T83" fmla="*/ 24 h 276"/>
                <a:gd name="T84" fmla="*/ 84 w 210"/>
                <a:gd name="T85" fmla="*/ 0 h 276"/>
                <a:gd name="T86" fmla="*/ 90 w 210"/>
                <a:gd name="T87" fmla="*/ 0 h 276"/>
                <a:gd name="T88" fmla="*/ 96 w 210"/>
                <a:gd name="T89" fmla="*/ 12 h 276"/>
                <a:gd name="T90" fmla="*/ 90 w 210"/>
                <a:gd name="T91" fmla="*/ 24 h 276"/>
                <a:gd name="T92" fmla="*/ 90 w 210"/>
                <a:gd name="T93" fmla="*/ 30 h 276"/>
                <a:gd name="T94" fmla="*/ 90 w 210"/>
                <a:gd name="T95" fmla="*/ 36 h 276"/>
                <a:gd name="T96" fmla="*/ 90 w 210"/>
                <a:gd name="T97" fmla="*/ 54 h 276"/>
                <a:gd name="T98" fmla="*/ 102 w 210"/>
                <a:gd name="T99" fmla="*/ 60 h 276"/>
                <a:gd name="T100" fmla="*/ 114 w 210"/>
                <a:gd name="T101" fmla="*/ 66 h 276"/>
                <a:gd name="T102" fmla="*/ 126 w 210"/>
                <a:gd name="T103" fmla="*/ 66 h 276"/>
                <a:gd name="T104" fmla="*/ 138 w 210"/>
                <a:gd name="T105" fmla="*/ 78 h 276"/>
                <a:gd name="T106" fmla="*/ 144 w 210"/>
                <a:gd name="T107" fmla="*/ 90 h 276"/>
                <a:gd name="T108" fmla="*/ 150 w 210"/>
                <a:gd name="T109" fmla="*/ 102 h 276"/>
                <a:gd name="T110" fmla="*/ 156 w 210"/>
                <a:gd name="T111" fmla="*/ 11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0" h="276">
                  <a:moveTo>
                    <a:pt x="156" y="120"/>
                  </a:moveTo>
                  <a:lnTo>
                    <a:pt x="162" y="120"/>
                  </a:lnTo>
                  <a:lnTo>
                    <a:pt x="168" y="120"/>
                  </a:lnTo>
                  <a:lnTo>
                    <a:pt x="168" y="126"/>
                  </a:lnTo>
                  <a:lnTo>
                    <a:pt x="174" y="126"/>
                  </a:lnTo>
                  <a:lnTo>
                    <a:pt x="180" y="126"/>
                  </a:lnTo>
                  <a:lnTo>
                    <a:pt x="186" y="126"/>
                  </a:lnTo>
                  <a:lnTo>
                    <a:pt x="186" y="132"/>
                  </a:lnTo>
                  <a:lnTo>
                    <a:pt x="192" y="132"/>
                  </a:lnTo>
                  <a:lnTo>
                    <a:pt x="192" y="138"/>
                  </a:lnTo>
                  <a:lnTo>
                    <a:pt x="198" y="138"/>
                  </a:lnTo>
                  <a:lnTo>
                    <a:pt x="198" y="144"/>
                  </a:lnTo>
                  <a:lnTo>
                    <a:pt x="204" y="144"/>
                  </a:lnTo>
                  <a:lnTo>
                    <a:pt x="210" y="144"/>
                  </a:lnTo>
                  <a:lnTo>
                    <a:pt x="204" y="150"/>
                  </a:lnTo>
                  <a:lnTo>
                    <a:pt x="204" y="156"/>
                  </a:lnTo>
                  <a:lnTo>
                    <a:pt x="204" y="162"/>
                  </a:lnTo>
                  <a:lnTo>
                    <a:pt x="198" y="162"/>
                  </a:lnTo>
                  <a:lnTo>
                    <a:pt x="198" y="168"/>
                  </a:lnTo>
                  <a:lnTo>
                    <a:pt x="198" y="180"/>
                  </a:lnTo>
                  <a:lnTo>
                    <a:pt x="192" y="180"/>
                  </a:lnTo>
                  <a:lnTo>
                    <a:pt x="192" y="186"/>
                  </a:lnTo>
                  <a:lnTo>
                    <a:pt x="192" y="192"/>
                  </a:lnTo>
                  <a:lnTo>
                    <a:pt x="186" y="192"/>
                  </a:lnTo>
                  <a:lnTo>
                    <a:pt x="186" y="198"/>
                  </a:lnTo>
                  <a:lnTo>
                    <a:pt x="186" y="204"/>
                  </a:lnTo>
                  <a:lnTo>
                    <a:pt x="186" y="210"/>
                  </a:lnTo>
                  <a:lnTo>
                    <a:pt x="180" y="216"/>
                  </a:lnTo>
                  <a:lnTo>
                    <a:pt x="174" y="228"/>
                  </a:lnTo>
                  <a:lnTo>
                    <a:pt x="174" y="222"/>
                  </a:lnTo>
                  <a:lnTo>
                    <a:pt x="168" y="222"/>
                  </a:lnTo>
                  <a:lnTo>
                    <a:pt x="162" y="222"/>
                  </a:lnTo>
                  <a:lnTo>
                    <a:pt x="162" y="228"/>
                  </a:lnTo>
                  <a:lnTo>
                    <a:pt x="162" y="222"/>
                  </a:lnTo>
                  <a:lnTo>
                    <a:pt x="156" y="222"/>
                  </a:lnTo>
                  <a:lnTo>
                    <a:pt x="150" y="222"/>
                  </a:lnTo>
                  <a:lnTo>
                    <a:pt x="144" y="222"/>
                  </a:lnTo>
                  <a:lnTo>
                    <a:pt x="138" y="222"/>
                  </a:lnTo>
                  <a:lnTo>
                    <a:pt x="132" y="222"/>
                  </a:lnTo>
                  <a:lnTo>
                    <a:pt x="132" y="216"/>
                  </a:lnTo>
                  <a:lnTo>
                    <a:pt x="132" y="210"/>
                  </a:lnTo>
                  <a:lnTo>
                    <a:pt x="126" y="210"/>
                  </a:lnTo>
                  <a:lnTo>
                    <a:pt x="120" y="204"/>
                  </a:lnTo>
                  <a:lnTo>
                    <a:pt x="120" y="210"/>
                  </a:lnTo>
                  <a:lnTo>
                    <a:pt x="114" y="210"/>
                  </a:lnTo>
                  <a:lnTo>
                    <a:pt x="108" y="222"/>
                  </a:lnTo>
                  <a:lnTo>
                    <a:pt x="102" y="228"/>
                  </a:lnTo>
                  <a:lnTo>
                    <a:pt x="102" y="234"/>
                  </a:lnTo>
                  <a:lnTo>
                    <a:pt x="96" y="240"/>
                  </a:lnTo>
                  <a:lnTo>
                    <a:pt x="90" y="246"/>
                  </a:lnTo>
                  <a:lnTo>
                    <a:pt x="90" y="252"/>
                  </a:lnTo>
                  <a:lnTo>
                    <a:pt x="84" y="252"/>
                  </a:lnTo>
                  <a:lnTo>
                    <a:pt x="84" y="258"/>
                  </a:lnTo>
                  <a:lnTo>
                    <a:pt x="90" y="258"/>
                  </a:lnTo>
                  <a:lnTo>
                    <a:pt x="90" y="264"/>
                  </a:lnTo>
                  <a:lnTo>
                    <a:pt x="96" y="264"/>
                  </a:lnTo>
                  <a:lnTo>
                    <a:pt x="90" y="264"/>
                  </a:lnTo>
                  <a:lnTo>
                    <a:pt x="96" y="264"/>
                  </a:lnTo>
                  <a:lnTo>
                    <a:pt x="90" y="264"/>
                  </a:lnTo>
                  <a:lnTo>
                    <a:pt x="90" y="270"/>
                  </a:lnTo>
                  <a:lnTo>
                    <a:pt x="84" y="270"/>
                  </a:lnTo>
                  <a:lnTo>
                    <a:pt x="84" y="276"/>
                  </a:lnTo>
                  <a:lnTo>
                    <a:pt x="78" y="276"/>
                  </a:lnTo>
                  <a:lnTo>
                    <a:pt x="66" y="270"/>
                  </a:lnTo>
                  <a:lnTo>
                    <a:pt x="60" y="270"/>
                  </a:lnTo>
                  <a:lnTo>
                    <a:pt x="60" y="264"/>
                  </a:lnTo>
                  <a:lnTo>
                    <a:pt x="54" y="264"/>
                  </a:lnTo>
                  <a:lnTo>
                    <a:pt x="48" y="264"/>
                  </a:lnTo>
                  <a:lnTo>
                    <a:pt x="48" y="258"/>
                  </a:lnTo>
                  <a:lnTo>
                    <a:pt x="42" y="258"/>
                  </a:lnTo>
                  <a:lnTo>
                    <a:pt x="42" y="252"/>
                  </a:lnTo>
                  <a:lnTo>
                    <a:pt x="36" y="246"/>
                  </a:lnTo>
                  <a:lnTo>
                    <a:pt x="24" y="228"/>
                  </a:lnTo>
                  <a:lnTo>
                    <a:pt x="24" y="222"/>
                  </a:lnTo>
                  <a:lnTo>
                    <a:pt x="30" y="222"/>
                  </a:lnTo>
                  <a:lnTo>
                    <a:pt x="30" y="216"/>
                  </a:lnTo>
                  <a:lnTo>
                    <a:pt x="30" y="210"/>
                  </a:lnTo>
                  <a:lnTo>
                    <a:pt x="30" y="216"/>
                  </a:lnTo>
                  <a:lnTo>
                    <a:pt x="36" y="216"/>
                  </a:lnTo>
                  <a:lnTo>
                    <a:pt x="36" y="210"/>
                  </a:lnTo>
                  <a:lnTo>
                    <a:pt x="30" y="204"/>
                  </a:lnTo>
                  <a:lnTo>
                    <a:pt x="30" y="198"/>
                  </a:lnTo>
                  <a:lnTo>
                    <a:pt x="24" y="198"/>
                  </a:lnTo>
                  <a:lnTo>
                    <a:pt x="24" y="192"/>
                  </a:lnTo>
                  <a:lnTo>
                    <a:pt x="24" y="186"/>
                  </a:lnTo>
                  <a:lnTo>
                    <a:pt x="18" y="186"/>
                  </a:lnTo>
                  <a:lnTo>
                    <a:pt x="18" y="180"/>
                  </a:lnTo>
                  <a:lnTo>
                    <a:pt x="18" y="174"/>
                  </a:lnTo>
                  <a:lnTo>
                    <a:pt x="12" y="174"/>
                  </a:lnTo>
                  <a:lnTo>
                    <a:pt x="12" y="168"/>
                  </a:lnTo>
                  <a:lnTo>
                    <a:pt x="12" y="162"/>
                  </a:lnTo>
                  <a:lnTo>
                    <a:pt x="6" y="162"/>
                  </a:lnTo>
                  <a:lnTo>
                    <a:pt x="6" y="156"/>
                  </a:lnTo>
                  <a:lnTo>
                    <a:pt x="6" y="150"/>
                  </a:lnTo>
                  <a:lnTo>
                    <a:pt x="0" y="150"/>
                  </a:lnTo>
                  <a:lnTo>
                    <a:pt x="0" y="144"/>
                  </a:lnTo>
                  <a:lnTo>
                    <a:pt x="6" y="144"/>
                  </a:lnTo>
                  <a:lnTo>
                    <a:pt x="6" y="138"/>
                  </a:lnTo>
                  <a:lnTo>
                    <a:pt x="12" y="138"/>
                  </a:lnTo>
                  <a:lnTo>
                    <a:pt x="12" y="132"/>
                  </a:lnTo>
                  <a:lnTo>
                    <a:pt x="12" y="126"/>
                  </a:lnTo>
                  <a:lnTo>
                    <a:pt x="18" y="126"/>
                  </a:lnTo>
                  <a:lnTo>
                    <a:pt x="12" y="126"/>
                  </a:lnTo>
                  <a:lnTo>
                    <a:pt x="18" y="126"/>
                  </a:lnTo>
                  <a:lnTo>
                    <a:pt x="24" y="126"/>
                  </a:lnTo>
                  <a:lnTo>
                    <a:pt x="24" y="132"/>
                  </a:lnTo>
                  <a:lnTo>
                    <a:pt x="30" y="132"/>
                  </a:lnTo>
                  <a:lnTo>
                    <a:pt x="30" y="126"/>
                  </a:lnTo>
                  <a:lnTo>
                    <a:pt x="30" y="120"/>
                  </a:lnTo>
                  <a:lnTo>
                    <a:pt x="36" y="114"/>
                  </a:lnTo>
                  <a:lnTo>
                    <a:pt x="36" y="108"/>
                  </a:lnTo>
                  <a:lnTo>
                    <a:pt x="36" y="102"/>
                  </a:lnTo>
                  <a:lnTo>
                    <a:pt x="42" y="102"/>
                  </a:lnTo>
                  <a:lnTo>
                    <a:pt x="42" y="96"/>
                  </a:lnTo>
                  <a:lnTo>
                    <a:pt x="42" y="90"/>
                  </a:lnTo>
                  <a:lnTo>
                    <a:pt x="48" y="84"/>
                  </a:lnTo>
                  <a:lnTo>
                    <a:pt x="48" y="78"/>
                  </a:lnTo>
                  <a:lnTo>
                    <a:pt x="54" y="66"/>
                  </a:lnTo>
                  <a:lnTo>
                    <a:pt x="54" y="60"/>
                  </a:lnTo>
                  <a:lnTo>
                    <a:pt x="54" y="54"/>
                  </a:lnTo>
                  <a:lnTo>
                    <a:pt x="60" y="54"/>
                  </a:lnTo>
                  <a:lnTo>
                    <a:pt x="60" y="48"/>
                  </a:lnTo>
                  <a:lnTo>
                    <a:pt x="60" y="42"/>
                  </a:lnTo>
                  <a:lnTo>
                    <a:pt x="66" y="36"/>
                  </a:lnTo>
                  <a:lnTo>
                    <a:pt x="66" y="30"/>
                  </a:lnTo>
                  <a:lnTo>
                    <a:pt x="72" y="24"/>
                  </a:lnTo>
                  <a:lnTo>
                    <a:pt x="72" y="18"/>
                  </a:lnTo>
                  <a:lnTo>
                    <a:pt x="78" y="0"/>
                  </a:lnTo>
                  <a:lnTo>
                    <a:pt x="84" y="0"/>
                  </a:lnTo>
                  <a:lnTo>
                    <a:pt x="84" y="6"/>
                  </a:lnTo>
                  <a:lnTo>
                    <a:pt x="90" y="6"/>
                  </a:lnTo>
                  <a:lnTo>
                    <a:pt x="90" y="0"/>
                  </a:lnTo>
                  <a:lnTo>
                    <a:pt x="90" y="6"/>
                  </a:lnTo>
                  <a:lnTo>
                    <a:pt x="96" y="6"/>
                  </a:lnTo>
                  <a:lnTo>
                    <a:pt x="96" y="12"/>
                  </a:lnTo>
                  <a:lnTo>
                    <a:pt x="96" y="18"/>
                  </a:lnTo>
                  <a:lnTo>
                    <a:pt x="96" y="24"/>
                  </a:lnTo>
                  <a:lnTo>
                    <a:pt x="90" y="24"/>
                  </a:lnTo>
                  <a:lnTo>
                    <a:pt x="96" y="24"/>
                  </a:lnTo>
                  <a:lnTo>
                    <a:pt x="96" y="30"/>
                  </a:lnTo>
                  <a:lnTo>
                    <a:pt x="90" y="30"/>
                  </a:lnTo>
                  <a:lnTo>
                    <a:pt x="90" y="36"/>
                  </a:lnTo>
                  <a:lnTo>
                    <a:pt x="90" y="30"/>
                  </a:lnTo>
                  <a:lnTo>
                    <a:pt x="90" y="36"/>
                  </a:lnTo>
                  <a:lnTo>
                    <a:pt x="90" y="42"/>
                  </a:lnTo>
                  <a:lnTo>
                    <a:pt x="90" y="48"/>
                  </a:lnTo>
                  <a:lnTo>
                    <a:pt x="90" y="54"/>
                  </a:lnTo>
                  <a:lnTo>
                    <a:pt x="96" y="54"/>
                  </a:lnTo>
                  <a:lnTo>
                    <a:pt x="96" y="60"/>
                  </a:lnTo>
                  <a:lnTo>
                    <a:pt x="102" y="60"/>
                  </a:lnTo>
                  <a:lnTo>
                    <a:pt x="108" y="60"/>
                  </a:lnTo>
                  <a:lnTo>
                    <a:pt x="108" y="66"/>
                  </a:lnTo>
                  <a:lnTo>
                    <a:pt x="114" y="66"/>
                  </a:lnTo>
                  <a:lnTo>
                    <a:pt x="120" y="66"/>
                  </a:lnTo>
                  <a:lnTo>
                    <a:pt x="126" y="60"/>
                  </a:lnTo>
                  <a:lnTo>
                    <a:pt x="126" y="66"/>
                  </a:lnTo>
                  <a:lnTo>
                    <a:pt x="132" y="72"/>
                  </a:lnTo>
                  <a:lnTo>
                    <a:pt x="138" y="72"/>
                  </a:lnTo>
                  <a:lnTo>
                    <a:pt x="138" y="78"/>
                  </a:lnTo>
                  <a:lnTo>
                    <a:pt x="144" y="78"/>
                  </a:lnTo>
                  <a:lnTo>
                    <a:pt x="144" y="84"/>
                  </a:lnTo>
                  <a:lnTo>
                    <a:pt x="144" y="90"/>
                  </a:lnTo>
                  <a:lnTo>
                    <a:pt x="150" y="90"/>
                  </a:lnTo>
                  <a:lnTo>
                    <a:pt x="150" y="96"/>
                  </a:lnTo>
                  <a:lnTo>
                    <a:pt x="150" y="102"/>
                  </a:lnTo>
                  <a:lnTo>
                    <a:pt x="156" y="102"/>
                  </a:lnTo>
                  <a:lnTo>
                    <a:pt x="156" y="108"/>
                  </a:lnTo>
                  <a:lnTo>
                    <a:pt x="156" y="114"/>
                  </a:lnTo>
                  <a:lnTo>
                    <a:pt x="156" y="12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8">
              <a:extLst>
                <a:ext uri="{FF2B5EF4-FFF2-40B4-BE49-F238E27FC236}">
                  <a16:creationId xmlns:a16="http://schemas.microsoft.com/office/drawing/2014/main" id="{1E85BF00-8690-D8D9-915D-C32A5D8AAFDE}"/>
                </a:ext>
              </a:extLst>
            </p:cNvPr>
            <p:cNvSpPr>
              <a:spLocks/>
            </p:cNvSpPr>
            <p:nvPr/>
          </p:nvSpPr>
          <p:spPr bwMode="gray">
            <a:xfrm>
              <a:off x="2028825" y="2990850"/>
              <a:ext cx="438150" cy="381000"/>
            </a:xfrm>
            <a:custGeom>
              <a:avLst/>
              <a:gdLst>
                <a:gd name="T0" fmla="*/ 198 w 276"/>
                <a:gd name="T1" fmla="*/ 42 h 240"/>
                <a:gd name="T2" fmla="*/ 204 w 276"/>
                <a:gd name="T3" fmla="*/ 60 h 240"/>
                <a:gd name="T4" fmla="*/ 216 w 276"/>
                <a:gd name="T5" fmla="*/ 72 h 240"/>
                <a:gd name="T6" fmla="*/ 222 w 276"/>
                <a:gd name="T7" fmla="*/ 90 h 240"/>
                <a:gd name="T8" fmla="*/ 222 w 276"/>
                <a:gd name="T9" fmla="*/ 96 h 240"/>
                <a:gd name="T10" fmla="*/ 216 w 276"/>
                <a:gd name="T11" fmla="*/ 114 h 240"/>
                <a:gd name="T12" fmla="*/ 240 w 276"/>
                <a:gd name="T13" fmla="*/ 144 h 240"/>
                <a:gd name="T14" fmla="*/ 252 w 276"/>
                <a:gd name="T15" fmla="*/ 156 h 240"/>
                <a:gd name="T16" fmla="*/ 276 w 276"/>
                <a:gd name="T17" fmla="*/ 168 h 240"/>
                <a:gd name="T18" fmla="*/ 276 w 276"/>
                <a:gd name="T19" fmla="*/ 180 h 240"/>
                <a:gd name="T20" fmla="*/ 264 w 276"/>
                <a:gd name="T21" fmla="*/ 192 h 240"/>
                <a:gd name="T22" fmla="*/ 246 w 276"/>
                <a:gd name="T23" fmla="*/ 192 h 240"/>
                <a:gd name="T24" fmla="*/ 240 w 276"/>
                <a:gd name="T25" fmla="*/ 210 h 240"/>
                <a:gd name="T26" fmla="*/ 222 w 276"/>
                <a:gd name="T27" fmla="*/ 216 h 240"/>
                <a:gd name="T28" fmla="*/ 210 w 276"/>
                <a:gd name="T29" fmla="*/ 228 h 240"/>
                <a:gd name="T30" fmla="*/ 198 w 276"/>
                <a:gd name="T31" fmla="*/ 240 h 240"/>
                <a:gd name="T32" fmla="*/ 180 w 276"/>
                <a:gd name="T33" fmla="*/ 234 h 240"/>
                <a:gd name="T34" fmla="*/ 180 w 276"/>
                <a:gd name="T35" fmla="*/ 222 h 240"/>
                <a:gd name="T36" fmla="*/ 180 w 276"/>
                <a:gd name="T37" fmla="*/ 198 h 240"/>
                <a:gd name="T38" fmla="*/ 174 w 276"/>
                <a:gd name="T39" fmla="*/ 180 h 240"/>
                <a:gd name="T40" fmla="*/ 168 w 276"/>
                <a:gd name="T41" fmla="*/ 162 h 240"/>
                <a:gd name="T42" fmla="*/ 162 w 276"/>
                <a:gd name="T43" fmla="*/ 168 h 240"/>
                <a:gd name="T44" fmla="*/ 150 w 276"/>
                <a:gd name="T45" fmla="*/ 156 h 240"/>
                <a:gd name="T46" fmla="*/ 144 w 276"/>
                <a:gd name="T47" fmla="*/ 150 h 240"/>
                <a:gd name="T48" fmla="*/ 144 w 276"/>
                <a:gd name="T49" fmla="*/ 138 h 240"/>
                <a:gd name="T50" fmla="*/ 138 w 276"/>
                <a:gd name="T51" fmla="*/ 120 h 240"/>
                <a:gd name="T52" fmla="*/ 138 w 276"/>
                <a:gd name="T53" fmla="*/ 108 h 240"/>
                <a:gd name="T54" fmla="*/ 126 w 276"/>
                <a:gd name="T55" fmla="*/ 108 h 240"/>
                <a:gd name="T56" fmla="*/ 114 w 276"/>
                <a:gd name="T57" fmla="*/ 108 h 240"/>
                <a:gd name="T58" fmla="*/ 102 w 276"/>
                <a:gd name="T59" fmla="*/ 120 h 240"/>
                <a:gd name="T60" fmla="*/ 96 w 276"/>
                <a:gd name="T61" fmla="*/ 120 h 240"/>
                <a:gd name="T62" fmla="*/ 96 w 276"/>
                <a:gd name="T63" fmla="*/ 108 h 240"/>
                <a:gd name="T64" fmla="*/ 78 w 276"/>
                <a:gd name="T65" fmla="*/ 96 h 240"/>
                <a:gd name="T66" fmla="*/ 66 w 276"/>
                <a:gd name="T67" fmla="*/ 96 h 240"/>
                <a:gd name="T68" fmla="*/ 60 w 276"/>
                <a:gd name="T69" fmla="*/ 102 h 240"/>
                <a:gd name="T70" fmla="*/ 48 w 276"/>
                <a:gd name="T71" fmla="*/ 96 h 240"/>
                <a:gd name="T72" fmla="*/ 42 w 276"/>
                <a:gd name="T73" fmla="*/ 78 h 240"/>
                <a:gd name="T74" fmla="*/ 36 w 276"/>
                <a:gd name="T75" fmla="*/ 72 h 240"/>
                <a:gd name="T76" fmla="*/ 18 w 276"/>
                <a:gd name="T77" fmla="*/ 78 h 240"/>
                <a:gd name="T78" fmla="*/ 6 w 276"/>
                <a:gd name="T79" fmla="*/ 78 h 240"/>
                <a:gd name="T80" fmla="*/ 6 w 276"/>
                <a:gd name="T81" fmla="*/ 72 h 240"/>
                <a:gd name="T82" fmla="*/ 18 w 276"/>
                <a:gd name="T83" fmla="*/ 60 h 240"/>
                <a:gd name="T84" fmla="*/ 30 w 276"/>
                <a:gd name="T85" fmla="*/ 48 h 240"/>
                <a:gd name="T86" fmla="*/ 48 w 276"/>
                <a:gd name="T87" fmla="*/ 42 h 240"/>
                <a:gd name="T88" fmla="*/ 60 w 276"/>
                <a:gd name="T89" fmla="*/ 30 h 240"/>
                <a:gd name="T90" fmla="*/ 72 w 276"/>
                <a:gd name="T91" fmla="*/ 30 h 240"/>
                <a:gd name="T92" fmla="*/ 90 w 276"/>
                <a:gd name="T93" fmla="*/ 24 h 240"/>
                <a:gd name="T94" fmla="*/ 102 w 276"/>
                <a:gd name="T95" fmla="*/ 12 h 240"/>
                <a:gd name="T96" fmla="*/ 120 w 276"/>
                <a:gd name="T97" fmla="*/ 0 h 240"/>
                <a:gd name="T98" fmla="*/ 132 w 276"/>
                <a:gd name="T99" fmla="*/ 12 h 240"/>
                <a:gd name="T100" fmla="*/ 150 w 276"/>
                <a:gd name="T101" fmla="*/ 6 h 240"/>
                <a:gd name="T102" fmla="*/ 162 w 276"/>
                <a:gd name="T103" fmla="*/ 18 h 240"/>
                <a:gd name="T104" fmla="*/ 168 w 276"/>
                <a:gd name="T105" fmla="*/ 36 h 240"/>
                <a:gd name="T106" fmla="*/ 186 w 276"/>
                <a:gd name="T107" fmla="*/ 3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6" h="240">
                  <a:moveTo>
                    <a:pt x="192" y="30"/>
                  </a:moveTo>
                  <a:lnTo>
                    <a:pt x="192" y="36"/>
                  </a:lnTo>
                  <a:lnTo>
                    <a:pt x="198" y="36"/>
                  </a:lnTo>
                  <a:lnTo>
                    <a:pt x="198" y="42"/>
                  </a:lnTo>
                  <a:lnTo>
                    <a:pt x="198" y="48"/>
                  </a:lnTo>
                  <a:lnTo>
                    <a:pt x="204" y="48"/>
                  </a:lnTo>
                  <a:lnTo>
                    <a:pt x="204" y="54"/>
                  </a:lnTo>
                  <a:lnTo>
                    <a:pt x="204" y="60"/>
                  </a:lnTo>
                  <a:lnTo>
                    <a:pt x="210" y="60"/>
                  </a:lnTo>
                  <a:lnTo>
                    <a:pt x="210" y="66"/>
                  </a:lnTo>
                  <a:lnTo>
                    <a:pt x="210" y="72"/>
                  </a:lnTo>
                  <a:lnTo>
                    <a:pt x="216" y="72"/>
                  </a:lnTo>
                  <a:lnTo>
                    <a:pt x="216" y="78"/>
                  </a:lnTo>
                  <a:lnTo>
                    <a:pt x="216" y="84"/>
                  </a:lnTo>
                  <a:lnTo>
                    <a:pt x="222" y="84"/>
                  </a:lnTo>
                  <a:lnTo>
                    <a:pt x="222" y="90"/>
                  </a:lnTo>
                  <a:lnTo>
                    <a:pt x="228" y="96"/>
                  </a:lnTo>
                  <a:lnTo>
                    <a:pt x="228" y="102"/>
                  </a:lnTo>
                  <a:lnTo>
                    <a:pt x="222" y="102"/>
                  </a:lnTo>
                  <a:lnTo>
                    <a:pt x="222" y="96"/>
                  </a:lnTo>
                  <a:lnTo>
                    <a:pt x="222" y="102"/>
                  </a:lnTo>
                  <a:lnTo>
                    <a:pt x="222" y="108"/>
                  </a:lnTo>
                  <a:lnTo>
                    <a:pt x="216" y="108"/>
                  </a:lnTo>
                  <a:lnTo>
                    <a:pt x="216" y="114"/>
                  </a:lnTo>
                  <a:lnTo>
                    <a:pt x="228" y="132"/>
                  </a:lnTo>
                  <a:lnTo>
                    <a:pt x="234" y="138"/>
                  </a:lnTo>
                  <a:lnTo>
                    <a:pt x="234" y="144"/>
                  </a:lnTo>
                  <a:lnTo>
                    <a:pt x="240" y="144"/>
                  </a:lnTo>
                  <a:lnTo>
                    <a:pt x="240" y="150"/>
                  </a:lnTo>
                  <a:lnTo>
                    <a:pt x="246" y="150"/>
                  </a:lnTo>
                  <a:lnTo>
                    <a:pt x="252" y="150"/>
                  </a:lnTo>
                  <a:lnTo>
                    <a:pt x="252" y="156"/>
                  </a:lnTo>
                  <a:lnTo>
                    <a:pt x="258" y="156"/>
                  </a:lnTo>
                  <a:lnTo>
                    <a:pt x="270" y="162"/>
                  </a:lnTo>
                  <a:lnTo>
                    <a:pt x="270" y="168"/>
                  </a:lnTo>
                  <a:lnTo>
                    <a:pt x="276" y="168"/>
                  </a:lnTo>
                  <a:lnTo>
                    <a:pt x="276" y="174"/>
                  </a:lnTo>
                  <a:lnTo>
                    <a:pt x="270" y="174"/>
                  </a:lnTo>
                  <a:lnTo>
                    <a:pt x="276" y="174"/>
                  </a:lnTo>
                  <a:lnTo>
                    <a:pt x="276" y="180"/>
                  </a:lnTo>
                  <a:lnTo>
                    <a:pt x="276" y="186"/>
                  </a:lnTo>
                  <a:lnTo>
                    <a:pt x="270" y="186"/>
                  </a:lnTo>
                  <a:lnTo>
                    <a:pt x="270" y="192"/>
                  </a:lnTo>
                  <a:lnTo>
                    <a:pt x="264" y="192"/>
                  </a:lnTo>
                  <a:lnTo>
                    <a:pt x="258" y="186"/>
                  </a:lnTo>
                  <a:lnTo>
                    <a:pt x="252" y="186"/>
                  </a:lnTo>
                  <a:lnTo>
                    <a:pt x="246" y="186"/>
                  </a:lnTo>
                  <a:lnTo>
                    <a:pt x="246" y="192"/>
                  </a:lnTo>
                  <a:lnTo>
                    <a:pt x="246" y="198"/>
                  </a:lnTo>
                  <a:lnTo>
                    <a:pt x="246" y="204"/>
                  </a:lnTo>
                  <a:lnTo>
                    <a:pt x="246" y="210"/>
                  </a:lnTo>
                  <a:lnTo>
                    <a:pt x="240" y="210"/>
                  </a:lnTo>
                  <a:lnTo>
                    <a:pt x="234" y="210"/>
                  </a:lnTo>
                  <a:lnTo>
                    <a:pt x="234" y="216"/>
                  </a:lnTo>
                  <a:lnTo>
                    <a:pt x="228" y="216"/>
                  </a:lnTo>
                  <a:lnTo>
                    <a:pt x="222" y="216"/>
                  </a:lnTo>
                  <a:lnTo>
                    <a:pt x="216" y="216"/>
                  </a:lnTo>
                  <a:lnTo>
                    <a:pt x="210" y="216"/>
                  </a:lnTo>
                  <a:lnTo>
                    <a:pt x="210" y="222"/>
                  </a:lnTo>
                  <a:lnTo>
                    <a:pt x="210" y="228"/>
                  </a:lnTo>
                  <a:lnTo>
                    <a:pt x="204" y="228"/>
                  </a:lnTo>
                  <a:lnTo>
                    <a:pt x="198" y="228"/>
                  </a:lnTo>
                  <a:lnTo>
                    <a:pt x="198" y="234"/>
                  </a:lnTo>
                  <a:lnTo>
                    <a:pt x="198" y="240"/>
                  </a:lnTo>
                  <a:lnTo>
                    <a:pt x="192" y="240"/>
                  </a:lnTo>
                  <a:lnTo>
                    <a:pt x="186" y="240"/>
                  </a:lnTo>
                  <a:lnTo>
                    <a:pt x="186" y="234"/>
                  </a:lnTo>
                  <a:lnTo>
                    <a:pt x="180" y="234"/>
                  </a:lnTo>
                  <a:lnTo>
                    <a:pt x="180" y="228"/>
                  </a:lnTo>
                  <a:lnTo>
                    <a:pt x="186" y="228"/>
                  </a:lnTo>
                  <a:lnTo>
                    <a:pt x="186" y="222"/>
                  </a:lnTo>
                  <a:lnTo>
                    <a:pt x="180" y="222"/>
                  </a:lnTo>
                  <a:lnTo>
                    <a:pt x="180" y="216"/>
                  </a:lnTo>
                  <a:lnTo>
                    <a:pt x="180" y="210"/>
                  </a:lnTo>
                  <a:lnTo>
                    <a:pt x="180" y="204"/>
                  </a:lnTo>
                  <a:lnTo>
                    <a:pt x="180" y="198"/>
                  </a:lnTo>
                  <a:lnTo>
                    <a:pt x="174" y="198"/>
                  </a:lnTo>
                  <a:lnTo>
                    <a:pt x="174" y="192"/>
                  </a:lnTo>
                  <a:lnTo>
                    <a:pt x="174" y="186"/>
                  </a:lnTo>
                  <a:lnTo>
                    <a:pt x="174" y="180"/>
                  </a:lnTo>
                  <a:lnTo>
                    <a:pt x="174" y="174"/>
                  </a:lnTo>
                  <a:lnTo>
                    <a:pt x="168" y="174"/>
                  </a:lnTo>
                  <a:lnTo>
                    <a:pt x="168" y="168"/>
                  </a:lnTo>
                  <a:lnTo>
                    <a:pt x="168" y="162"/>
                  </a:lnTo>
                  <a:lnTo>
                    <a:pt x="174" y="162"/>
                  </a:lnTo>
                  <a:lnTo>
                    <a:pt x="168" y="162"/>
                  </a:lnTo>
                  <a:lnTo>
                    <a:pt x="162" y="162"/>
                  </a:lnTo>
                  <a:lnTo>
                    <a:pt x="162" y="168"/>
                  </a:lnTo>
                  <a:lnTo>
                    <a:pt x="156" y="168"/>
                  </a:lnTo>
                  <a:lnTo>
                    <a:pt x="156" y="162"/>
                  </a:lnTo>
                  <a:lnTo>
                    <a:pt x="150" y="162"/>
                  </a:lnTo>
                  <a:lnTo>
                    <a:pt x="150" y="156"/>
                  </a:lnTo>
                  <a:lnTo>
                    <a:pt x="144" y="156"/>
                  </a:lnTo>
                  <a:lnTo>
                    <a:pt x="144" y="150"/>
                  </a:lnTo>
                  <a:lnTo>
                    <a:pt x="138" y="150"/>
                  </a:lnTo>
                  <a:lnTo>
                    <a:pt x="144" y="150"/>
                  </a:lnTo>
                  <a:lnTo>
                    <a:pt x="144" y="144"/>
                  </a:lnTo>
                  <a:lnTo>
                    <a:pt x="144" y="138"/>
                  </a:lnTo>
                  <a:lnTo>
                    <a:pt x="138" y="138"/>
                  </a:lnTo>
                  <a:lnTo>
                    <a:pt x="144" y="138"/>
                  </a:lnTo>
                  <a:lnTo>
                    <a:pt x="144" y="132"/>
                  </a:lnTo>
                  <a:lnTo>
                    <a:pt x="138" y="132"/>
                  </a:lnTo>
                  <a:lnTo>
                    <a:pt x="138" y="126"/>
                  </a:lnTo>
                  <a:lnTo>
                    <a:pt x="138" y="120"/>
                  </a:lnTo>
                  <a:lnTo>
                    <a:pt x="132" y="120"/>
                  </a:lnTo>
                  <a:lnTo>
                    <a:pt x="132" y="114"/>
                  </a:lnTo>
                  <a:lnTo>
                    <a:pt x="138" y="114"/>
                  </a:lnTo>
                  <a:lnTo>
                    <a:pt x="138" y="108"/>
                  </a:lnTo>
                  <a:lnTo>
                    <a:pt x="132" y="108"/>
                  </a:lnTo>
                  <a:lnTo>
                    <a:pt x="132" y="102"/>
                  </a:lnTo>
                  <a:lnTo>
                    <a:pt x="132" y="108"/>
                  </a:lnTo>
                  <a:lnTo>
                    <a:pt x="126" y="108"/>
                  </a:lnTo>
                  <a:lnTo>
                    <a:pt x="126" y="102"/>
                  </a:lnTo>
                  <a:lnTo>
                    <a:pt x="126" y="108"/>
                  </a:lnTo>
                  <a:lnTo>
                    <a:pt x="120" y="108"/>
                  </a:lnTo>
                  <a:lnTo>
                    <a:pt x="114" y="108"/>
                  </a:lnTo>
                  <a:lnTo>
                    <a:pt x="114" y="114"/>
                  </a:lnTo>
                  <a:lnTo>
                    <a:pt x="108" y="114"/>
                  </a:lnTo>
                  <a:lnTo>
                    <a:pt x="102" y="114"/>
                  </a:lnTo>
                  <a:lnTo>
                    <a:pt x="102" y="120"/>
                  </a:lnTo>
                  <a:lnTo>
                    <a:pt x="102" y="126"/>
                  </a:lnTo>
                  <a:lnTo>
                    <a:pt x="108" y="126"/>
                  </a:lnTo>
                  <a:lnTo>
                    <a:pt x="102" y="126"/>
                  </a:lnTo>
                  <a:lnTo>
                    <a:pt x="96" y="120"/>
                  </a:lnTo>
                  <a:lnTo>
                    <a:pt x="90" y="120"/>
                  </a:lnTo>
                  <a:lnTo>
                    <a:pt x="90" y="114"/>
                  </a:lnTo>
                  <a:lnTo>
                    <a:pt x="96" y="114"/>
                  </a:lnTo>
                  <a:lnTo>
                    <a:pt x="96" y="108"/>
                  </a:lnTo>
                  <a:lnTo>
                    <a:pt x="90" y="108"/>
                  </a:lnTo>
                  <a:lnTo>
                    <a:pt x="84" y="102"/>
                  </a:lnTo>
                  <a:lnTo>
                    <a:pt x="78" y="102"/>
                  </a:lnTo>
                  <a:lnTo>
                    <a:pt x="78" y="96"/>
                  </a:lnTo>
                  <a:lnTo>
                    <a:pt x="72" y="96"/>
                  </a:lnTo>
                  <a:lnTo>
                    <a:pt x="72" y="90"/>
                  </a:lnTo>
                  <a:lnTo>
                    <a:pt x="72" y="96"/>
                  </a:lnTo>
                  <a:lnTo>
                    <a:pt x="66" y="96"/>
                  </a:lnTo>
                  <a:lnTo>
                    <a:pt x="66" y="102"/>
                  </a:lnTo>
                  <a:lnTo>
                    <a:pt x="66" y="108"/>
                  </a:lnTo>
                  <a:lnTo>
                    <a:pt x="60" y="108"/>
                  </a:lnTo>
                  <a:lnTo>
                    <a:pt x="60" y="102"/>
                  </a:lnTo>
                  <a:lnTo>
                    <a:pt x="54" y="102"/>
                  </a:lnTo>
                  <a:lnTo>
                    <a:pt x="54" y="108"/>
                  </a:lnTo>
                  <a:lnTo>
                    <a:pt x="48" y="102"/>
                  </a:lnTo>
                  <a:lnTo>
                    <a:pt x="48" y="96"/>
                  </a:lnTo>
                  <a:lnTo>
                    <a:pt x="48" y="90"/>
                  </a:lnTo>
                  <a:lnTo>
                    <a:pt x="48" y="84"/>
                  </a:lnTo>
                  <a:lnTo>
                    <a:pt x="48" y="78"/>
                  </a:lnTo>
                  <a:lnTo>
                    <a:pt x="42" y="78"/>
                  </a:lnTo>
                  <a:lnTo>
                    <a:pt x="42" y="72"/>
                  </a:lnTo>
                  <a:lnTo>
                    <a:pt x="36" y="72"/>
                  </a:lnTo>
                  <a:lnTo>
                    <a:pt x="36" y="66"/>
                  </a:lnTo>
                  <a:lnTo>
                    <a:pt x="36" y="72"/>
                  </a:lnTo>
                  <a:lnTo>
                    <a:pt x="30" y="72"/>
                  </a:lnTo>
                  <a:lnTo>
                    <a:pt x="24" y="72"/>
                  </a:lnTo>
                  <a:lnTo>
                    <a:pt x="24" y="78"/>
                  </a:lnTo>
                  <a:lnTo>
                    <a:pt x="18" y="78"/>
                  </a:lnTo>
                  <a:lnTo>
                    <a:pt x="18" y="72"/>
                  </a:lnTo>
                  <a:lnTo>
                    <a:pt x="12" y="72"/>
                  </a:lnTo>
                  <a:lnTo>
                    <a:pt x="6" y="72"/>
                  </a:lnTo>
                  <a:lnTo>
                    <a:pt x="6" y="78"/>
                  </a:lnTo>
                  <a:lnTo>
                    <a:pt x="12" y="78"/>
                  </a:lnTo>
                  <a:lnTo>
                    <a:pt x="6" y="78"/>
                  </a:lnTo>
                  <a:lnTo>
                    <a:pt x="0" y="78"/>
                  </a:lnTo>
                  <a:lnTo>
                    <a:pt x="6" y="72"/>
                  </a:lnTo>
                  <a:lnTo>
                    <a:pt x="6" y="66"/>
                  </a:lnTo>
                  <a:lnTo>
                    <a:pt x="12" y="66"/>
                  </a:lnTo>
                  <a:lnTo>
                    <a:pt x="12" y="60"/>
                  </a:lnTo>
                  <a:lnTo>
                    <a:pt x="18" y="60"/>
                  </a:lnTo>
                  <a:lnTo>
                    <a:pt x="18" y="54"/>
                  </a:lnTo>
                  <a:lnTo>
                    <a:pt x="24" y="54"/>
                  </a:lnTo>
                  <a:lnTo>
                    <a:pt x="24" y="48"/>
                  </a:lnTo>
                  <a:lnTo>
                    <a:pt x="30" y="48"/>
                  </a:lnTo>
                  <a:lnTo>
                    <a:pt x="30" y="42"/>
                  </a:lnTo>
                  <a:lnTo>
                    <a:pt x="36" y="42"/>
                  </a:lnTo>
                  <a:lnTo>
                    <a:pt x="42" y="42"/>
                  </a:lnTo>
                  <a:lnTo>
                    <a:pt x="48" y="42"/>
                  </a:lnTo>
                  <a:lnTo>
                    <a:pt x="48" y="36"/>
                  </a:lnTo>
                  <a:lnTo>
                    <a:pt x="54" y="36"/>
                  </a:lnTo>
                  <a:lnTo>
                    <a:pt x="60" y="36"/>
                  </a:lnTo>
                  <a:lnTo>
                    <a:pt x="60" y="30"/>
                  </a:lnTo>
                  <a:lnTo>
                    <a:pt x="66" y="30"/>
                  </a:lnTo>
                  <a:lnTo>
                    <a:pt x="66" y="24"/>
                  </a:lnTo>
                  <a:lnTo>
                    <a:pt x="72" y="24"/>
                  </a:lnTo>
                  <a:lnTo>
                    <a:pt x="72" y="30"/>
                  </a:lnTo>
                  <a:lnTo>
                    <a:pt x="78" y="30"/>
                  </a:lnTo>
                  <a:lnTo>
                    <a:pt x="84" y="30"/>
                  </a:lnTo>
                  <a:lnTo>
                    <a:pt x="84" y="24"/>
                  </a:lnTo>
                  <a:lnTo>
                    <a:pt x="90" y="24"/>
                  </a:lnTo>
                  <a:lnTo>
                    <a:pt x="96" y="24"/>
                  </a:lnTo>
                  <a:lnTo>
                    <a:pt x="96" y="18"/>
                  </a:lnTo>
                  <a:lnTo>
                    <a:pt x="102" y="18"/>
                  </a:lnTo>
                  <a:lnTo>
                    <a:pt x="102" y="12"/>
                  </a:lnTo>
                  <a:lnTo>
                    <a:pt x="108" y="6"/>
                  </a:lnTo>
                  <a:lnTo>
                    <a:pt x="108" y="0"/>
                  </a:lnTo>
                  <a:lnTo>
                    <a:pt x="114" y="0"/>
                  </a:lnTo>
                  <a:lnTo>
                    <a:pt x="120" y="0"/>
                  </a:lnTo>
                  <a:lnTo>
                    <a:pt x="120" y="6"/>
                  </a:lnTo>
                  <a:lnTo>
                    <a:pt x="126" y="6"/>
                  </a:lnTo>
                  <a:lnTo>
                    <a:pt x="132" y="6"/>
                  </a:lnTo>
                  <a:lnTo>
                    <a:pt x="132" y="12"/>
                  </a:lnTo>
                  <a:lnTo>
                    <a:pt x="138" y="12"/>
                  </a:lnTo>
                  <a:lnTo>
                    <a:pt x="138" y="6"/>
                  </a:lnTo>
                  <a:lnTo>
                    <a:pt x="144" y="6"/>
                  </a:lnTo>
                  <a:lnTo>
                    <a:pt x="150" y="6"/>
                  </a:lnTo>
                  <a:lnTo>
                    <a:pt x="156" y="6"/>
                  </a:lnTo>
                  <a:lnTo>
                    <a:pt x="156" y="12"/>
                  </a:lnTo>
                  <a:lnTo>
                    <a:pt x="156" y="18"/>
                  </a:lnTo>
                  <a:lnTo>
                    <a:pt x="162" y="18"/>
                  </a:lnTo>
                  <a:lnTo>
                    <a:pt x="162" y="24"/>
                  </a:lnTo>
                  <a:lnTo>
                    <a:pt x="162" y="30"/>
                  </a:lnTo>
                  <a:lnTo>
                    <a:pt x="162" y="36"/>
                  </a:lnTo>
                  <a:lnTo>
                    <a:pt x="168" y="36"/>
                  </a:lnTo>
                  <a:lnTo>
                    <a:pt x="174" y="36"/>
                  </a:lnTo>
                  <a:lnTo>
                    <a:pt x="174" y="30"/>
                  </a:lnTo>
                  <a:lnTo>
                    <a:pt x="180" y="30"/>
                  </a:lnTo>
                  <a:lnTo>
                    <a:pt x="186" y="30"/>
                  </a:lnTo>
                  <a:lnTo>
                    <a:pt x="192" y="3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19">
              <a:extLst>
                <a:ext uri="{FF2B5EF4-FFF2-40B4-BE49-F238E27FC236}">
                  <a16:creationId xmlns:a16="http://schemas.microsoft.com/office/drawing/2014/main" id="{03895CB1-C8AE-207E-5A57-50C2CC6B4A06}"/>
                </a:ext>
              </a:extLst>
            </p:cNvPr>
            <p:cNvSpPr>
              <a:spLocks/>
            </p:cNvSpPr>
            <p:nvPr/>
          </p:nvSpPr>
          <p:spPr bwMode="gray">
            <a:xfrm>
              <a:off x="2581275" y="2962275"/>
              <a:ext cx="504825" cy="390525"/>
            </a:xfrm>
            <a:custGeom>
              <a:avLst/>
              <a:gdLst>
                <a:gd name="T0" fmla="*/ 174 w 318"/>
                <a:gd name="T1" fmla="*/ 6 h 246"/>
                <a:gd name="T2" fmla="*/ 180 w 318"/>
                <a:gd name="T3" fmla="*/ 12 h 246"/>
                <a:gd name="T4" fmla="*/ 198 w 318"/>
                <a:gd name="T5" fmla="*/ 6 h 246"/>
                <a:gd name="T6" fmla="*/ 210 w 318"/>
                <a:gd name="T7" fmla="*/ 6 h 246"/>
                <a:gd name="T8" fmla="*/ 222 w 318"/>
                <a:gd name="T9" fmla="*/ 24 h 246"/>
                <a:gd name="T10" fmla="*/ 240 w 318"/>
                <a:gd name="T11" fmla="*/ 18 h 246"/>
                <a:gd name="T12" fmla="*/ 252 w 318"/>
                <a:gd name="T13" fmla="*/ 30 h 246"/>
                <a:gd name="T14" fmla="*/ 252 w 318"/>
                <a:gd name="T15" fmla="*/ 42 h 246"/>
                <a:gd name="T16" fmla="*/ 264 w 318"/>
                <a:gd name="T17" fmla="*/ 42 h 246"/>
                <a:gd name="T18" fmla="*/ 288 w 318"/>
                <a:gd name="T19" fmla="*/ 48 h 246"/>
                <a:gd name="T20" fmla="*/ 294 w 318"/>
                <a:gd name="T21" fmla="*/ 66 h 246"/>
                <a:gd name="T22" fmla="*/ 294 w 318"/>
                <a:gd name="T23" fmla="*/ 96 h 246"/>
                <a:gd name="T24" fmla="*/ 306 w 318"/>
                <a:gd name="T25" fmla="*/ 144 h 246"/>
                <a:gd name="T26" fmla="*/ 306 w 318"/>
                <a:gd name="T27" fmla="*/ 168 h 246"/>
                <a:gd name="T28" fmla="*/ 306 w 318"/>
                <a:gd name="T29" fmla="*/ 192 h 246"/>
                <a:gd name="T30" fmla="*/ 312 w 318"/>
                <a:gd name="T31" fmla="*/ 198 h 246"/>
                <a:gd name="T32" fmla="*/ 312 w 318"/>
                <a:gd name="T33" fmla="*/ 210 h 246"/>
                <a:gd name="T34" fmla="*/ 306 w 318"/>
                <a:gd name="T35" fmla="*/ 216 h 246"/>
                <a:gd name="T36" fmla="*/ 306 w 318"/>
                <a:gd name="T37" fmla="*/ 240 h 246"/>
                <a:gd name="T38" fmla="*/ 288 w 318"/>
                <a:gd name="T39" fmla="*/ 246 h 246"/>
                <a:gd name="T40" fmla="*/ 270 w 318"/>
                <a:gd name="T41" fmla="*/ 240 h 246"/>
                <a:gd name="T42" fmla="*/ 252 w 318"/>
                <a:gd name="T43" fmla="*/ 234 h 246"/>
                <a:gd name="T44" fmla="*/ 228 w 318"/>
                <a:gd name="T45" fmla="*/ 234 h 246"/>
                <a:gd name="T46" fmla="*/ 210 w 318"/>
                <a:gd name="T47" fmla="*/ 240 h 246"/>
                <a:gd name="T48" fmla="*/ 192 w 318"/>
                <a:gd name="T49" fmla="*/ 246 h 246"/>
                <a:gd name="T50" fmla="*/ 174 w 318"/>
                <a:gd name="T51" fmla="*/ 240 h 246"/>
                <a:gd name="T52" fmla="*/ 156 w 318"/>
                <a:gd name="T53" fmla="*/ 216 h 246"/>
                <a:gd name="T54" fmla="*/ 138 w 318"/>
                <a:gd name="T55" fmla="*/ 216 h 246"/>
                <a:gd name="T56" fmla="*/ 120 w 318"/>
                <a:gd name="T57" fmla="*/ 198 h 246"/>
                <a:gd name="T58" fmla="*/ 102 w 318"/>
                <a:gd name="T59" fmla="*/ 192 h 246"/>
                <a:gd name="T60" fmla="*/ 78 w 318"/>
                <a:gd name="T61" fmla="*/ 180 h 246"/>
                <a:gd name="T62" fmla="*/ 66 w 318"/>
                <a:gd name="T63" fmla="*/ 168 h 246"/>
                <a:gd name="T64" fmla="*/ 54 w 318"/>
                <a:gd name="T65" fmla="*/ 156 h 246"/>
                <a:gd name="T66" fmla="*/ 48 w 318"/>
                <a:gd name="T67" fmla="*/ 150 h 246"/>
                <a:gd name="T68" fmla="*/ 36 w 318"/>
                <a:gd name="T69" fmla="*/ 144 h 246"/>
                <a:gd name="T70" fmla="*/ 30 w 318"/>
                <a:gd name="T71" fmla="*/ 138 h 246"/>
                <a:gd name="T72" fmla="*/ 30 w 318"/>
                <a:gd name="T73" fmla="*/ 114 h 246"/>
                <a:gd name="T74" fmla="*/ 36 w 318"/>
                <a:gd name="T75" fmla="*/ 96 h 246"/>
                <a:gd name="T76" fmla="*/ 42 w 318"/>
                <a:gd name="T77" fmla="*/ 72 h 246"/>
                <a:gd name="T78" fmla="*/ 48 w 318"/>
                <a:gd name="T79" fmla="*/ 54 h 246"/>
                <a:gd name="T80" fmla="*/ 42 w 318"/>
                <a:gd name="T81" fmla="*/ 42 h 246"/>
                <a:gd name="T82" fmla="*/ 30 w 318"/>
                <a:gd name="T83" fmla="*/ 30 h 246"/>
                <a:gd name="T84" fmla="*/ 12 w 318"/>
                <a:gd name="T85" fmla="*/ 24 h 246"/>
                <a:gd name="T86" fmla="*/ 18 w 318"/>
                <a:gd name="T87" fmla="*/ 18 h 246"/>
                <a:gd name="T88" fmla="*/ 36 w 318"/>
                <a:gd name="T89" fmla="*/ 12 h 246"/>
                <a:gd name="T90" fmla="*/ 66 w 318"/>
                <a:gd name="T91" fmla="*/ 6 h 246"/>
                <a:gd name="T92" fmla="*/ 90 w 318"/>
                <a:gd name="T93" fmla="*/ 6 h 246"/>
                <a:gd name="T94" fmla="*/ 120 w 318"/>
                <a:gd name="T95" fmla="*/ 0 h 246"/>
                <a:gd name="T96" fmla="*/ 156 w 318"/>
                <a:gd name="T97"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8" h="246">
                  <a:moveTo>
                    <a:pt x="156" y="0"/>
                  </a:moveTo>
                  <a:lnTo>
                    <a:pt x="168" y="0"/>
                  </a:lnTo>
                  <a:lnTo>
                    <a:pt x="168" y="6"/>
                  </a:lnTo>
                  <a:lnTo>
                    <a:pt x="174" y="6"/>
                  </a:lnTo>
                  <a:lnTo>
                    <a:pt x="174" y="12"/>
                  </a:lnTo>
                  <a:lnTo>
                    <a:pt x="180" y="12"/>
                  </a:lnTo>
                  <a:lnTo>
                    <a:pt x="180" y="6"/>
                  </a:lnTo>
                  <a:lnTo>
                    <a:pt x="180" y="12"/>
                  </a:lnTo>
                  <a:lnTo>
                    <a:pt x="180" y="6"/>
                  </a:lnTo>
                  <a:lnTo>
                    <a:pt x="186" y="6"/>
                  </a:lnTo>
                  <a:lnTo>
                    <a:pt x="192" y="6"/>
                  </a:lnTo>
                  <a:lnTo>
                    <a:pt x="198" y="6"/>
                  </a:lnTo>
                  <a:lnTo>
                    <a:pt x="198" y="12"/>
                  </a:lnTo>
                  <a:lnTo>
                    <a:pt x="204" y="12"/>
                  </a:lnTo>
                  <a:lnTo>
                    <a:pt x="210" y="12"/>
                  </a:lnTo>
                  <a:lnTo>
                    <a:pt x="210" y="6"/>
                  </a:lnTo>
                  <a:lnTo>
                    <a:pt x="216" y="12"/>
                  </a:lnTo>
                  <a:lnTo>
                    <a:pt x="216" y="18"/>
                  </a:lnTo>
                  <a:lnTo>
                    <a:pt x="222" y="18"/>
                  </a:lnTo>
                  <a:lnTo>
                    <a:pt x="222" y="24"/>
                  </a:lnTo>
                  <a:lnTo>
                    <a:pt x="222" y="18"/>
                  </a:lnTo>
                  <a:lnTo>
                    <a:pt x="228" y="18"/>
                  </a:lnTo>
                  <a:lnTo>
                    <a:pt x="234" y="18"/>
                  </a:lnTo>
                  <a:lnTo>
                    <a:pt x="240" y="18"/>
                  </a:lnTo>
                  <a:lnTo>
                    <a:pt x="246" y="18"/>
                  </a:lnTo>
                  <a:lnTo>
                    <a:pt x="246" y="24"/>
                  </a:lnTo>
                  <a:lnTo>
                    <a:pt x="252" y="24"/>
                  </a:lnTo>
                  <a:lnTo>
                    <a:pt x="252" y="30"/>
                  </a:lnTo>
                  <a:lnTo>
                    <a:pt x="258" y="30"/>
                  </a:lnTo>
                  <a:lnTo>
                    <a:pt x="258" y="36"/>
                  </a:lnTo>
                  <a:lnTo>
                    <a:pt x="252" y="36"/>
                  </a:lnTo>
                  <a:lnTo>
                    <a:pt x="252" y="42"/>
                  </a:lnTo>
                  <a:lnTo>
                    <a:pt x="258" y="42"/>
                  </a:lnTo>
                  <a:lnTo>
                    <a:pt x="258" y="36"/>
                  </a:lnTo>
                  <a:lnTo>
                    <a:pt x="264" y="36"/>
                  </a:lnTo>
                  <a:lnTo>
                    <a:pt x="264" y="42"/>
                  </a:lnTo>
                  <a:lnTo>
                    <a:pt x="270" y="42"/>
                  </a:lnTo>
                  <a:lnTo>
                    <a:pt x="276" y="48"/>
                  </a:lnTo>
                  <a:lnTo>
                    <a:pt x="282" y="48"/>
                  </a:lnTo>
                  <a:lnTo>
                    <a:pt x="288" y="48"/>
                  </a:lnTo>
                  <a:lnTo>
                    <a:pt x="288" y="54"/>
                  </a:lnTo>
                  <a:lnTo>
                    <a:pt x="288" y="60"/>
                  </a:lnTo>
                  <a:lnTo>
                    <a:pt x="294" y="60"/>
                  </a:lnTo>
                  <a:lnTo>
                    <a:pt x="294" y="66"/>
                  </a:lnTo>
                  <a:lnTo>
                    <a:pt x="300" y="66"/>
                  </a:lnTo>
                  <a:lnTo>
                    <a:pt x="300" y="72"/>
                  </a:lnTo>
                  <a:lnTo>
                    <a:pt x="294" y="78"/>
                  </a:lnTo>
                  <a:lnTo>
                    <a:pt x="294" y="96"/>
                  </a:lnTo>
                  <a:lnTo>
                    <a:pt x="294" y="120"/>
                  </a:lnTo>
                  <a:lnTo>
                    <a:pt x="294" y="126"/>
                  </a:lnTo>
                  <a:lnTo>
                    <a:pt x="300" y="132"/>
                  </a:lnTo>
                  <a:lnTo>
                    <a:pt x="306" y="144"/>
                  </a:lnTo>
                  <a:lnTo>
                    <a:pt x="306" y="150"/>
                  </a:lnTo>
                  <a:lnTo>
                    <a:pt x="306" y="156"/>
                  </a:lnTo>
                  <a:lnTo>
                    <a:pt x="306" y="162"/>
                  </a:lnTo>
                  <a:lnTo>
                    <a:pt x="306" y="168"/>
                  </a:lnTo>
                  <a:lnTo>
                    <a:pt x="306" y="174"/>
                  </a:lnTo>
                  <a:lnTo>
                    <a:pt x="306" y="180"/>
                  </a:lnTo>
                  <a:lnTo>
                    <a:pt x="306" y="186"/>
                  </a:lnTo>
                  <a:lnTo>
                    <a:pt x="306" y="192"/>
                  </a:lnTo>
                  <a:lnTo>
                    <a:pt x="306" y="198"/>
                  </a:lnTo>
                  <a:lnTo>
                    <a:pt x="306" y="192"/>
                  </a:lnTo>
                  <a:lnTo>
                    <a:pt x="306" y="198"/>
                  </a:lnTo>
                  <a:lnTo>
                    <a:pt x="312" y="198"/>
                  </a:lnTo>
                  <a:lnTo>
                    <a:pt x="306" y="198"/>
                  </a:lnTo>
                  <a:lnTo>
                    <a:pt x="312" y="198"/>
                  </a:lnTo>
                  <a:lnTo>
                    <a:pt x="312" y="204"/>
                  </a:lnTo>
                  <a:lnTo>
                    <a:pt x="312" y="210"/>
                  </a:lnTo>
                  <a:lnTo>
                    <a:pt x="318" y="210"/>
                  </a:lnTo>
                  <a:lnTo>
                    <a:pt x="312" y="210"/>
                  </a:lnTo>
                  <a:lnTo>
                    <a:pt x="312" y="216"/>
                  </a:lnTo>
                  <a:lnTo>
                    <a:pt x="306" y="216"/>
                  </a:lnTo>
                  <a:lnTo>
                    <a:pt x="306" y="222"/>
                  </a:lnTo>
                  <a:lnTo>
                    <a:pt x="306" y="228"/>
                  </a:lnTo>
                  <a:lnTo>
                    <a:pt x="306" y="234"/>
                  </a:lnTo>
                  <a:lnTo>
                    <a:pt x="306" y="240"/>
                  </a:lnTo>
                  <a:lnTo>
                    <a:pt x="300" y="240"/>
                  </a:lnTo>
                  <a:lnTo>
                    <a:pt x="294" y="240"/>
                  </a:lnTo>
                  <a:lnTo>
                    <a:pt x="294" y="246"/>
                  </a:lnTo>
                  <a:lnTo>
                    <a:pt x="288" y="246"/>
                  </a:lnTo>
                  <a:lnTo>
                    <a:pt x="282" y="246"/>
                  </a:lnTo>
                  <a:lnTo>
                    <a:pt x="276" y="246"/>
                  </a:lnTo>
                  <a:lnTo>
                    <a:pt x="270" y="246"/>
                  </a:lnTo>
                  <a:lnTo>
                    <a:pt x="270" y="240"/>
                  </a:lnTo>
                  <a:lnTo>
                    <a:pt x="264" y="240"/>
                  </a:lnTo>
                  <a:lnTo>
                    <a:pt x="258" y="240"/>
                  </a:lnTo>
                  <a:lnTo>
                    <a:pt x="252" y="240"/>
                  </a:lnTo>
                  <a:lnTo>
                    <a:pt x="252" y="234"/>
                  </a:lnTo>
                  <a:lnTo>
                    <a:pt x="246" y="234"/>
                  </a:lnTo>
                  <a:lnTo>
                    <a:pt x="240" y="234"/>
                  </a:lnTo>
                  <a:lnTo>
                    <a:pt x="234" y="234"/>
                  </a:lnTo>
                  <a:lnTo>
                    <a:pt x="228" y="234"/>
                  </a:lnTo>
                  <a:lnTo>
                    <a:pt x="228" y="240"/>
                  </a:lnTo>
                  <a:lnTo>
                    <a:pt x="222" y="240"/>
                  </a:lnTo>
                  <a:lnTo>
                    <a:pt x="216" y="240"/>
                  </a:lnTo>
                  <a:lnTo>
                    <a:pt x="210" y="240"/>
                  </a:lnTo>
                  <a:lnTo>
                    <a:pt x="204" y="240"/>
                  </a:lnTo>
                  <a:lnTo>
                    <a:pt x="198" y="240"/>
                  </a:lnTo>
                  <a:lnTo>
                    <a:pt x="198" y="246"/>
                  </a:lnTo>
                  <a:lnTo>
                    <a:pt x="192" y="246"/>
                  </a:lnTo>
                  <a:lnTo>
                    <a:pt x="186" y="246"/>
                  </a:lnTo>
                  <a:lnTo>
                    <a:pt x="180" y="246"/>
                  </a:lnTo>
                  <a:lnTo>
                    <a:pt x="180" y="240"/>
                  </a:lnTo>
                  <a:lnTo>
                    <a:pt x="174" y="240"/>
                  </a:lnTo>
                  <a:lnTo>
                    <a:pt x="174" y="234"/>
                  </a:lnTo>
                  <a:lnTo>
                    <a:pt x="168" y="228"/>
                  </a:lnTo>
                  <a:lnTo>
                    <a:pt x="162" y="222"/>
                  </a:lnTo>
                  <a:lnTo>
                    <a:pt x="156" y="216"/>
                  </a:lnTo>
                  <a:lnTo>
                    <a:pt x="150" y="222"/>
                  </a:lnTo>
                  <a:lnTo>
                    <a:pt x="150" y="216"/>
                  </a:lnTo>
                  <a:lnTo>
                    <a:pt x="144" y="216"/>
                  </a:lnTo>
                  <a:lnTo>
                    <a:pt x="138" y="216"/>
                  </a:lnTo>
                  <a:lnTo>
                    <a:pt x="138" y="210"/>
                  </a:lnTo>
                  <a:lnTo>
                    <a:pt x="132" y="204"/>
                  </a:lnTo>
                  <a:lnTo>
                    <a:pt x="126" y="198"/>
                  </a:lnTo>
                  <a:lnTo>
                    <a:pt x="120" y="198"/>
                  </a:lnTo>
                  <a:lnTo>
                    <a:pt x="114" y="198"/>
                  </a:lnTo>
                  <a:lnTo>
                    <a:pt x="114" y="192"/>
                  </a:lnTo>
                  <a:lnTo>
                    <a:pt x="108" y="192"/>
                  </a:lnTo>
                  <a:lnTo>
                    <a:pt x="102" y="192"/>
                  </a:lnTo>
                  <a:lnTo>
                    <a:pt x="96" y="192"/>
                  </a:lnTo>
                  <a:lnTo>
                    <a:pt x="84" y="186"/>
                  </a:lnTo>
                  <a:lnTo>
                    <a:pt x="84" y="180"/>
                  </a:lnTo>
                  <a:lnTo>
                    <a:pt x="78" y="180"/>
                  </a:lnTo>
                  <a:lnTo>
                    <a:pt x="72" y="180"/>
                  </a:lnTo>
                  <a:lnTo>
                    <a:pt x="72" y="174"/>
                  </a:lnTo>
                  <a:lnTo>
                    <a:pt x="72" y="168"/>
                  </a:lnTo>
                  <a:lnTo>
                    <a:pt x="66" y="168"/>
                  </a:lnTo>
                  <a:lnTo>
                    <a:pt x="60" y="168"/>
                  </a:lnTo>
                  <a:lnTo>
                    <a:pt x="60" y="162"/>
                  </a:lnTo>
                  <a:lnTo>
                    <a:pt x="60" y="156"/>
                  </a:lnTo>
                  <a:lnTo>
                    <a:pt x="54" y="156"/>
                  </a:lnTo>
                  <a:lnTo>
                    <a:pt x="54" y="150"/>
                  </a:lnTo>
                  <a:lnTo>
                    <a:pt x="54" y="156"/>
                  </a:lnTo>
                  <a:lnTo>
                    <a:pt x="48" y="156"/>
                  </a:lnTo>
                  <a:lnTo>
                    <a:pt x="48" y="150"/>
                  </a:lnTo>
                  <a:lnTo>
                    <a:pt x="42" y="150"/>
                  </a:lnTo>
                  <a:lnTo>
                    <a:pt x="42" y="156"/>
                  </a:lnTo>
                  <a:lnTo>
                    <a:pt x="42" y="150"/>
                  </a:lnTo>
                  <a:lnTo>
                    <a:pt x="36" y="144"/>
                  </a:lnTo>
                  <a:lnTo>
                    <a:pt x="42" y="144"/>
                  </a:lnTo>
                  <a:lnTo>
                    <a:pt x="42" y="138"/>
                  </a:lnTo>
                  <a:lnTo>
                    <a:pt x="36" y="138"/>
                  </a:lnTo>
                  <a:lnTo>
                    <a:pt x="30" y="138"/>
                  </a:lnTo>
                  <a:lnTo>
                    <a:pt x="24" y="138"/>
                  </a:lnTo>
                  <a:lnTo>
                    <a:pt x="18" y="132"/>
                  </a:lnTo>
                  <a:lnTo>
                    <a:pt x="24" y="120"/>
                  </a:lnTo>
                  <a:lnTo>
                    <a:pt x="30" y="114"/>
                  </a:lnTo>
                  <a:lnTo>
                    <a:pt x="30" y="108"/>
                  </a:lnTo>
                  <a:lnTo>
                    <a:pt x="30" y="102"/>
                  </a:lnTo>
                  <a:lnTo>
                    <a:pt x="30" y="96"/>
                  </a:lnTo>
                  <a:lnTo>
                    <a:pt x="36" y="96"/>
                  </a:lnTo>
                  <a:lnTo>
                    <a:pt x="36" y="90"/>
                  </a:lnTo>
                  <a:lnTo>
                    <a:pt x="36" y="84"/>
                  </a:lnTo>
                  <a:lnTo>
                    <a:pt x="42" y="84"/>
                  </a:lnTo>
                  <a:lnTo>
                    <a:pt x="42" y="72"/>
                  </a:lnTo>
                  <a:lnTo>
                    <a:pt x="42" y="66"/>
                  </a:lnTo>
                  <a:lnTo>
                    <a:pt x="48" y="66"/>
                  </a:lnTo>
                  <a:lnTo>
                    <a:pt x="48" y="60"/>
                  </a:lnTo>
                  <a:lnTo>
                    <a:pt x="48" y="54"/>
                  </a:lnTo>
                  <a:lnTo>
                    <a:pt x="54" y="48"/>
                  </a:lnTo>
                  <a:lnTo>
                    <a:pt x="48" y="48"/>
                  </a:lnTo>
                  <a:lnTo>
                    <a:pt x="42" y="48"/>
                  </a:lnTo>
                  <a:lnTo>
                    <a:pt x="42" y="42"/>
                  </a:lnTo>
                  <a:lnTo>
                    <a:pt x="36" y="42"/>
                  </a:lnTo>
                  <a:lnTo>
                    <a:pt x="36" y="36"/>
                  </a:lnTo>
                  <a:lnTo>
                    <a:pt x="30" y="36"/>
                  </a:lnTo>
                  <a:lnTo>
                    <a:pt x="30" y="30"/>
                  </a:lnTo>
                  <a:lnTo>
                    <a:pt x="24" y="30"/>
                  </a:lnTo>
                  <a:lnTo>
                    <a:pt x="18" y="30"/>
                  </a:lnTo>
                  <a:lnTo>
                    <a:pt x="12" y="30"/>
                  </a:lnTo>
                  <a:lnTo>
                    <a:pt x="12" y="24"/>
                  </a:lnTo>
                  <a:lnTo>
                    <a:pt x="6" y="24"/>
                  </a:lnTo>
                  <a:lnTo>
                    <a:pt x="0" y="24"/>
                  </a:lnTo>
                  <a:lnTo>
                    <a:pt x="12" y="18"/>
                  </a:lnTo>
                  <a:lnTo>
                    <a:pt x="18" y="18"/>
                  </a:lnTo>
                  <a:lnTo>
                    <a:pt x="24" y="18"/>
                  </a:lnTo>
                  <a:lnTo>
                    <a:pt x="30" y="18"/>
                  </a:lnTo>
                  <a:lnTo>
                    <a:pt x="36" y="18"/>
                  </a:lnTo>
                  <a:lnTo>
                    <a:pt x="36" y="12"/>
                  </a:lnTo>
                  <a:lnTo>
                    <a:pt x="48" y="12"/>
                  </a:lnTo>
                  <a:lnTo>
                    <a:pt x="54" y="12"/>
                  </a:lnTo>
                  <a:lnTo>
                    <a:pt x="60" y="12"/>
                  </a:lnTo>
                  <a:lnTo>
                    <a:pt x="66" y="6"/>
                  </a:lnTo>
                  <a:lnTo>
                    <a:pt x="72" y="6"/>
                  </a:lnTo>
                  <a:lnTo>
                    <a:pt x="78" y="6"/>
                  </a:lnTo>
                  <a:lnTo>
                    <a:pt x="84" y="6"/>
                  </a:lnTo>
                  <a:lnTo>
                    <a:pt x="90" y="6"/>
                  </a:lnTo>
                  <a:lnTo>
                    <a:pt x="96" y="6"/>
                  </a:lnTo>
                  <a:lnTo>
                    <a:pt x="108" y="6"/>
                  </a:lnTo>
                  <a:lnTo>
                    <a:pt x="114" y="6"/>
                  </a:lnTo>
                  <a:lnTo>
                    <a:pt x="120" y="0"/>
                  </a:lnTo>
                  <a:lnTo>
                    <a:pt x="126" y="0"/>
                  </a:lnTo>
                  <a:lnTo>
                    <a:pt x="144" y="0"/>
                  </a:lnTo>
                  <a:lnTo>
                    <a:pt x="150" y="0"/>
                  </a:lnTo>
                  <a:lnTo>
                    <a:pt x="156"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20">
              <a:extLst>
                <a:ext uri="{FF2B5EF4-FFF2-40B4-BE49-F238E27FC236}">
                  <a16:creationId xmlns:a16="http://schemas.microsoft.com/office/drawing/2014/main" id="{B92C2A10-A2BD-723B-885E-F3D7D7814FC0}"/>
                </a:ext>
              </a:extLst>
            </p:cNvPr>
            <p:cNvSpPr>
              <a:spLocks/>
            </p:cNvSpPr>
            <p:nvPr/>
          </p:nvSpPr>
          <p:spPr bwMode="gray">
            <a:xfrm>
              <a:off x="2466975" y="3133725"/>
              <a:ext cx="590550" cy="485775"/>
            </a:xfrm>
            <a:custGeom>
              <a:avLst/>
              <a:gdLst>
                <a:gd name="T0" fmla="*/ 108 w 372"/>
                <a:gd name="T1" fmla="*/ 30 h 306"/>
                <a:gd name="T2" fmla="*/ 114 w 372"/>
                <a:gd name="T3" fmla="*/ 42 h 306"/>
                <a:gd name="T4" fmla="*/ 120 w 372"/>
                <a:gd name="T5" fmla="*/ 48 h 306"/>
                <a:gd name="T6" fmla="*/ 132 w 372"/>
                <a:gd name="T7" fmla="*/ 48 h 306"/>
                <a:gd name="T8" fmla="*/ 144 w 372"/>
                <a:gd name="T9" fmla="*/ 60 h 306"/>
                <a:gd name="T10" fmla="*/ 156 w 372"/>
                <a:gd name="T11" fmla="*/ 72 h 306"/>
                <a:gd name="T12" fmla="*/ 180 w 372"/>
                <a:gd name="T13" fmla="*/ 84 h 306"/>
                <a:gd name="T14" fmla="*/ 198 w 372"/>
                <a:gd name="T15" fmla="*/ 90 h 306"/>
                <a:gd name="T16" fmla="*/ 216 w 372"/>
                <a:gd name="T17" fmla="*/ 108 h 306"/>
                <a:gd name="T18" fmla="*/ 234 w 372"/>
                <a:gd name="T19" fmla="*/ 114 h 306"/>
                <a:gd name="T20" fmla="*/ 252 w 372"/>
                <a:gd name="T21" fmla="*/ 132 h 306"/>
                <a:gd name="T22" fmla="*/ 270 w 372"/>
                <a:gd name="T23" fmla="*/ 138 h 306"/>
                <a:gd name="T24" fmla="*/ 288 w 372"/>
                <a:gd name="T25" fmla="*/ 132 h 306"/>
                <a:gd name="T26" fmla="*/ 306 w 372"/>
                <a:gd name="T27" fmla="*/ 126 h 306"/>
                <a:gd name="T28" fmla="*/ 324 w 372"/>
                <a:gd name="T29" fmla="*/ 132 h 306"/>
                <a:gd name="T30" fmla="*/ 342 w 372"/>
                <a:gd name="T31" fmla="*/ 138 h 306"/>
                <a:gd name="T32" fmla="*/ 366 w 372"/>
                <a:gd name="T33" fmla="*/ 138 h 306"/>
                <a:gd name="T34" fmla="*/ 366 w 372"/>
                <a:gd name="T35" fmla="*/ 144 h 306"/>
                <a:gd name="T36" fmla="*/ 360 w 372"/>
                <a:gd name="T37" fmla="*/ 162 h 306"/>
                <a:gd name="T38" fmla="*/ 354 w 372"/>
                <a:gd name="T39" fmla="*/ 180 h 306"/>
                <a:gd name="T40" fmla="*/ 342 w 372"/>
                <a:gd name="T41" fmla="*/ 192 h 306"/>
                <a:gd name="T42" fmla="*/ 336 w 372"/>
                <a:gd name="T43" fmla="*/ 210 h 306"/>
                <a:gd name="T44" fmla="*/ 324 w 372"/>
                <a:gd name="T45" fmla="*/ 234 h 306"/>
                <a:gd name="T46" fmla="*/ 312 w 372"/>
                <a:gd name="T47" fmla="*/ 252 h 306"/>
                <a:gd name="T48" fmla="*/ 300 w 372"/>
                <a:gd name="T49" fmla="*/ 270 h 306"/>
                <a:gd name="T50" fmla="*/ 294 w 372"/>
                <a:gd name="T51" fmla="*/ 288 h 306"/>
                <a:gd name="T52" fmla="*/ 276 w 372"/>
                <a:gd name="T53" fmla="*/ 294 h 306"/>
                <a:gd name="T54" fmla="*/ 264 w 372"/>
                <a:gd name="T55" fmla="*/ 294 h 306"/>
                <a:gd name="T56" fmla="*/ 246 w 372"/>
                <a:gd name="T57" fmla="*/ 300 h 306"/>
                <a:gd name="T58" fmla="*/ 234 w 372"/>
                <a:gd name="T59" fmla="*/ 300 h 306"/>
                <a:gd name="T60" fmla="*/ 222 w 372"/>
                <a:gd name="T61" fmla="*/ 300 h 306"/>
                <a:gd name="T62" fmla="*/ 204 w 372"/>
                <a:gd name="T63" fmla="*/ 294 h 306"/>
                <a:gd name="T64" fmla="*/ 192 w 372"/>
                <a:gd name="T65" fmla="*/ 294 h 306"/>
                <a:gd name="T66" fmla="*/ 180 w 372"/>
                <a:gd name="T67" fmla="*/ 282 h 306"/>
                <a:gd name="T68" fmla="*/ 168 w 372"/>
                <a:gd name="T69" fmla="*/ 282 h 306"/>
                <a:gd name="T70" fmla="*/ 156 w 372"/>
                <a:gd name="T71" fmla="*/ 282 h 306"/>
                <a:gd name="T72" fmla="*/ 144 w 372"/>
                <a:gd name="T73" fmla="*/ 294 h 306"/>
                <a:gd name="T74" fmla="*/ 138 w 372"/>
                <a:gd name="T75" fmla="*/ 294 h 306"/>
                <a:gd name="T76" fmla="*/ 132 w 372"/>
                <a:gd name="T77" fmla="*/ 300 h 306"/>
                <a:gd name="T78" fmla="*/ 114 w 372"/>
                <a:gd name="T79" fmla="*/ 300 h 306"/>
                <a:gd name="T80" fmla="*/ 102 w 372"/>
                <a:gd name="T81" fmla="*/ 270 h 306"/>
                <a:gd name="T82" fmla="*/ 96 w 372"/>
                <a:gd name="T83" fmla="*/ 246 h 306"/>
                <a:gd name="T84" fmla="*/ 84 w 372"/>
                <a:gd name="T85" fmla="*/ 222 h 306"/>
                <a:gd name="T86" fmla="*/ 72 w 372"/>
                <a:gd name="T87" fmla="*/ 198 h 306"/>
                <a:gd name="T88" fmla="*/ 54 w 372"/>
                <a:gd name="T89" fmla="*/ 186 h 306"/>
                <a:gd name="T90" fmla="*/ 36 w 372"/>
                <a:gd name="T91" fmla="*/ 174 h 306"/>
                <a:gd name="T92" fmla="*/ 6 w 372"/>
                <a:gd name="T93" fmla="*/ 150 h 306"/>
                <a:gd name="T94" fmla="*/ 18 w 372"/>
                <a:gd name="T95" fmla="*/ 138 h 306"/>
                <a:gd name="T96" fmla="*/ 30 w 372"/>
                <a:gd name="T97" fmla="*/ 126 h 306"/>
                <a:gd name="T98" fmla="*/ 36 w 372"/>
                <a:gd name="T99" fmla="*/ 108 h 306"/>
                <a:gd name="T100" fmla="*/ 42 w 372"/>
                <a:gd name="T101" fmla="*/ 84 h 306"/>
                <a:gd name="T102" fmla="*/ 36 w 372"/>
                <a:gd name="T103" fmla="*/ 66 h 306"/>
                <a:gd name="T104" fmla="*/ 24 w 372"/>
                <a:gd name="T105" fmla="*/ 54 h 306"/>
                <a:gd name="T106" fmla="*/ 24 w 372"/>
                <a:gd name="T107" fmla="*/ 42 h 306"/>
                <a:gd name="T108" fmla="*/ 18 w 372"/>
                <a:gd name="T109" fmla="*/ 30 h 306"/>
                <a:gd name="T110" fmla="*/ 36 w 372"/>
                <a:gd name="T111" fmla="*/ 6 h 306"/>
                <a:gd name="T112" fmla="*/ 48 w 372"/>
                <a:gd name="T113" fmla="*/ 12 h 306"/>
                <a:gd name="T114" fmla="*/ 66 w 372"/>
                <a:gd name="T115" fmla="*/ 18 h 306"/>
                <a:gd name="T116" fmla="*/ 78 w 372"/>
                <a:gd name="T117" fmla="*/ 1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2" h="306">
                  <a:moveTo>
                    <a:pt x="90" y="24"/>
                  </a:moveTo>
                  <a:lnTo>
                    <a:pt x="96" y="30"/>
                  </a:lnTo>
                  <a:lnTo>
                    <a:pt x="102" y="30"/>
                  </a:lnTo>
                  <a:lnTo>
                    <a:pt x="108" y="30"/>
                  </a:lnTo>
                  <a:lnTo>
                    <a:pt x="114" y="30"/>
                  </a:lnTo>
                  <a:lnTo>
                    <a:pt x="114" y="36"/>
                  </a:lnTo>
                  <a:lnTo>
                    <a:pt x="108" y="36"/>
                  </a:lnTo>
                  <a:lnTo>
                    <a:pt x="114" y="42"/>
                  </a:lnTo>
                  <a:lnTo>
                    <a:pt x="114" y="48"/>
                  </a:lnTo>
                  <a:lnTo>
                    <a:pt x="114" y="42"/>
                  </a:lnTo>
                  <a:lnTo>
                    <a:pt x="120" y="42"/>
                  </a:lnTo>
                  <a:lnTo>
                    <a:pt x="120" y="48"/>
                  </a:lnTo>
                  <a:lnTo>
                    <a:pt x="126" y="48"/>
                  </a:lnTo>
                  <a:lnTo>
                    <a:pt x="126" y="42"/>
                  </a:lnTo>
                  <a:lnTo>
                    <a:pt x="126" y="48"/>
                  </a:lnTo>
                  <a:lnTo>
                    <a:pt x="132" y="48"/>
                  </a:lnTo>
                  <a:lnTo>
                    <a:pt x="132" y="54"/>
                  </a:lnTo>
                  <a:lnTo>
                    <a:pt x="132" y="60"/>
                  </a:lnTo>
                  <a:lnTo>
                    <a:pt x="138" y="60"/>
                  </a:lnTo>
                  <a:lnTo>
                    <a:pt x="144" y="60"/>
                  </a:lnTo>
                  <a:lnTo>
                    <a:pt x="144" y="66"/>
                  </a:lnTo>
                  <a:lnTo>
                    <a:pt x="144" y="72"/>
                  </a:lnTo>
                  <a:lnTo>
                    <a:pt x="150" y="72"/>
                  </a:lnTo>
                  <a:lnTo>
                    <a:pt x="156" y="72"/>
                  </a:lnTo>
                  <a:lnTo>
                    <a:pt x="156" y="78"/>
                  </a:lnTo>
                  <a:lnTo>
                    <a:pt x="168" y="84"/>
                  </a:lnTo>
                  <a:lnTo>
                    <a:pt x="174" y="84"/>
                  </a:lnTo>
                  <a:lnTo>
                    <a:pt x="180" y="84"/>
                  </a:lnTo>
                  <a:lnTo>
                    <a:pt x="186" y="84"/>
                  </a:lnTo>
                  <a:lnTo>
                    <a:pt x="186" y="90"/>
                  </a:lnTo>
                  <a:lnTo>
                    <a:pt x="192" y="90"/>
                  </a:lnTo>
                  <a:lnTo>
                    <a:pt x="198" y="90"/>
                  </a:lnTo>
                  <a:lnTo>
                    <a:pt x="204" y="96"/>
                  </a:lnTo>
                  <a:lnTo>
                    <a:pt x="210" y="102"/>
                  </a:lnTo>
                  <a:lnTo>
                    <a:pt x="210" y="108"/>
                  </a:lnTo>
                  <a:lnTo>
                    <a:pt x="216" y="108"/>
                  </a:lnTo>
                  <a:lnTo>
                    <a:pt x="222" y="108"/>
                  </a:lnTo>
                  <a:lnTo>
                    <a:pt x="222" y="114"/>
                  </a:lnTo>
                  <a:lnTo>
                    <a:pt x="228" y="108"/>
                  </a:lnTo>
                  <a:lnTo>
                    <a:pt x="234" y="114"/>
                  </a:lnTo>
                  <a:lnTo>
                    <a:pt x="240" y="120"/>
                  </a:lnTo>
                  <a:lnTo>
                    <a:pt x="246" y="126"/>
                  </a:lnTo>
                  <a:lnTo>
                    <a:pt x="246" y="132"/>
                  </a:lnTo>
                  <a:lnTo>
                    <a:pt x="252" y="132"/>
                  </a:lnTo>
                  <a:lnTo>
                    <a:pt x="252" y="138"/>
                  </a:lnTo>
                  <a:lnTo>
                    <a:pt x="258" y="138"/>
                  </a:lnTo>
                  <a:lnTo>
                    <a:pt x="264" y="138"/>
                  </a:lnTo>
                  <a:lnTo>
                    <a:pt x="270" y="138"/>
                  </a:lnTo>
                  <a:lnTo>
                    <a:pt x="270" y="132"/>
                  </a:lnTo>
                  <a:lnTo>
                    <a:pt x="276" y="132"/>
                  </a:lnTo>
                  <a:lnTo>
                    <a:pt x="282" y="132"/>
                  </a:lnTo>
                  <a:lnTo>
                    <a:pt x="288" y="132"/>
                  </a:lnTo>
                  <a:lnTo>
                    <a:pt x="294" y="132"/>
                  </a:lnTo>
                  <a:lnTo>
                    <a:pt x="300" y="132"/>
                  </a:lnTo>
                  <a:lnTo>
                    <a:pt x="300" y="126"/>
                  </a:lnTo>
                  <a:lnTo>
                    <a:pt x="306" y="126"/>
                  </a:lnTo>
                  <a:lnTo>
                    <a:pt x="312" y="126"/>
                  </a:lnTo>
                  <a:lnTo>
                    <a:pt x="318" y="126"/>
                  </a:lnTo>
                  <a:lnTo>
                    <a:pt x="324" y="126"/>
                  </a:lnTo>
                  <a:lnTo>
                    <a:pt x="324" y="132"/>
                  </a:lnTo>
                  <a:lnTo>
                    <a:pt x="330" y="132"/>
                  </a:lnTo>
                  <a:lnTo>
                    <a:pt x="336" y="132"/>
                  </a:lnTo>
                  <a:lnTo>
                    <a:pt x="342" y="132"/>
                  </a:lnTo>
                  <a:lnTo>
                    <a:pt x="342" y="138"/>
                  </a:lnTo>
                  <a:lnTo>
                    <a:pt x="348" y="138"/>
                  </a:lnTo>
                  <a:lnTo>
                    <a:pt x="354" y="138"/>
                  </a:lnTo>
                  <a:lnTo>
                    <a:pt x="360" y="138"/>
                  </a:lnTo>
                  <a:lnTo>
                    <a:pt x="366" y="138"/>
                  </a:lnTo>
                  <a:lnTo>
                    <a:pt x="366" y="132"/>
                  </a:lnTo>
                  <a:lnTo>
                    <a:pt x="372" y="132"/>
                  </a:lnTo>
                  <a:lnTo>
                    <a:pt x="366" y="138"/>
                  </a:lnTo>
                  <a:lnTo>
                    <a:pt x="366" y="144"/>
                  </a:lnTo>
                  <a:lnTo>
                    <a:pt x="366" y="150"/>
                  </a:lnTo>
                  <a:lnTo>
                    <a:pt x="360" y="150"/>
                  </a:lnTo>
                  <a:lnTo>
                    <a:pt x="360" y="156"/>
                  </a:lnTo>
                  <a:lnTo>
                    <a:pt x="360" y="162"/>
                  </a:lnTo>
                  <a:lnTo>
                    <a:pt x="354" y="162"/>
                  </a:lnTo>
                  <a:lnTo>
                    <a:pt x="354" y="168"/>
                  </a:lnTo>
                  <a:lnTo>
                    <a:pt x="354" y="174"/>
                  </a:lnTo>
                  <a:lnTo>
                    <a:pt x="354" y="180"/>
                  </a:lnTo>
                  <a:lnTo>
                    <a:pt x="348" y="180"/>
                  </a:lnTo>
                  <a:lnTo>
                    <a:pt x="348" y="186"/>
                  </a:lnTo>
                  <a:lnTo>
                    <a:pt x="348" y="192"/>
                  </a:lnTo>
                  <a:lnTo>
                    <a:pt x="342" y="192"/>
                  </a:lnTo>
                  <a:lnTo>
                    <a:pt x="342" y="198"/>
                  </a:lnTo>
                  <a:lnTo>
                    <a:pt x="342" y="204"/>
                  </a:lnTo>
                  <a:lnTo>
                    <a:pt x="336" y="204"/>
                  </a:lnTo>
                  <a:lnTo>
                    <a:pt x="336" y="210"/>
                  </a:lnTo>
                  <a:lnTo>
                    <a:pt x="330" y="222"/>
                  </a:lnTo>
                  <a:lnTo>
                    <a:pt x="324" y="222"/>
                  </a:lnTo>
                  <a:lnTo>
                    <a:pt x="324" y="228"/>
                  </a:lnTo>
                  <a:lnTo>
                    <a:pt x="324" y="234"/>
                  </a:lnTo>
                  <a:lnTo>
                    <a:pt x="318" y="234"/>
                  </a:lnTo>
                  <a:lnTo>
                    <a:pt x="318" y="240"/>
                  </a:lnTo>
                  <a:lnTo>
                    <a:pt x="312" y="246"/>
                  </a:lnTo>
                  <a:lnTo>
                    <a:pt x="312" y="252"/>
                  </a:lnTo>
                  <a:lnTo>
                    <a:pt x="306" y="252"/>
                  </a:lnTo>
                  <a:lnTo>
                    <a:pt x="306" y="258"/>
                  </a:lnTo>
                  <a:lnTo>
                    <a:pt x="300" y="264"/>
                  </a:lnTo>
                  <a:lnTo>
                    <a:pt x="300" y="270"/>
                  </a:lnTo>
                  <a:lnTo>
                    <a:pt x="300" y="276"/>
                  </a:lnTo>
                  <a:lnTo>
                    <a:pt x="294" y="276"/>
                  </a:lnTo>
                  <a:lnTo>
                    <a:pt x="294" y="282"/>
                  </a:lnTo>
                  <a:lnTo>
                    <a:pt x="294" y="288"/>
                  </a:lnTo>
                  <a:lnTo>
                    <a:pt x="288" y="288"/>
                  </a:lnTo>
                  <a:lnTo>
                    <a:pt x="288" y="294"/>
                  </a:lnTo>
                  <a:lnTo>
                    <a:pt x="282" y="294"/>
                  </a:lnTo>
                  <a:lnTo>
                    <a:pt x="276" y="294"/>
                  </a:lnTo>
                  <a:lnTo>
                    <a:pt x="276" y="300"/>
                  </a:lnTo>
                  <a:lnTo>
                    <a:pt x="270" y="300"/>
                  </a:lnTo>
                  <a:lnTo>
                    <a:pt x="264" y="300"/>
                  </a:lnTo>
                  <a:lnTo>
                    <a:pt x="264" y="294"/>
                  </a:lnTo>
                  <a:lnTo>
                    <a:pt x="258" y="294"/>
                  </a:lnTo>
                  <a:lnTo>
                    <a:pt x="252" y="294"/>
                  </a:lnTo>
                  <a:lnTo>
                    <a:pt x="246" y="294"/>
                  </a:lnTo>
                  <a:lnTo>
                    <a:pt x="246" y="300"/>
                  </a:lnTo>
                  <a:lnTo>
                    <a:pt x="240" y="300"/>
                  </a:lnTo>
                  <a:lnTo>
                    <a:pt x="240" y="294"/>
                  </a:lnTo>
                  <a:lnTo>
                    <a:pt x="240" y="300"/>
                  </a:lnTo>
                  <a:lnTo>
                    <a:pt x="234" y="300"/>
                  </a:lnTo>
                  <a:lnTo>
                    <a:pt x="228" y="300"/>
                  </a:lnTo>
                  <a:lnTo>
                    <a:pt x="228" y="306"/>
                  </a:lnTo>
                  <a:lnTo>
                    <a:pt x="222" y="306"/>
                  </a:lnTo>
                  <a:lnTo>
                    <a:pt x="222" y="300"/>
                  </a:lnTo>
                  <a:lnTo>
                    <a:pt x="216" y="300"/>
                  </a:lnTo>
                  <a:lnTo>
                    <a:pt x="210" y="300"/>
                  </a:lnTo>
                  <a:lnTo>
                    <a:pt x="204" y="300"/>
                  </a:lnTo>
                  <a:lnTo>
                    <a:pt x="204" y="294"/>
                  </a:lnTo>
                  <a:lnTo>
                    <a:pt x="198" y="294"/>
                  </a:lnTo>
                  <a:lnTo>
                    <a:pt x="198" y="288"/>
                  </a:lnTo>
                  <a:lnTo>
                    <a:pt x="198" y="294"/>
                  </a:lnTo>
                  <a:lnTo>
                    <a:pt x="192" y="294"/>
                  </a:lnTo>
                  <a:lnTo>
                    <a:pt x="186" y="294"/>
                  </a:lnTo>
                  <a:lnTo>
                    <a:pt x="186" y="288"/>
                  </a:lnTo>
                  <a:lnTo>
                    <a:pt x="180" y="288"/>
                  </a:lnTo>
                  <a:lnTo>
                    <a:pt x="180" y="282"/>
                  </a:lnTo>
                  <a:lnTo>
                    <a:pt x="180" y="276"/>
                  </a:lnTo>
                  <a:lnTo>
                    <a:pt x="174" y="276"/>
                  </a:lnTo>
                  <a:lnTo>
                    <a:pt x="174" y="282"/>
                  </a:lnTo>
                  <a:lnTo>
                    <a:pt x="168" y="282"/>
                  </a:lnTo>
                  <a:lnTo>
                    <a:pt x="162" y="282"/>
                  </a:lnTo>
                  <a:lnTo>
                    <a:pt x="162" y="276"/>
                  </a:lnTo>
                  <a:lnTo>
                    <a:pt x="156" y="276"/>
                  </a:lnTo>
                  <a:lnTo>
                    <a:pt x="156" y="282"/>
                  </a:lnTo>
                  <a:lnTo>
                    <a:pt x="150" y="276"/>
                  </a:lnTo>
                  <a:lnTo>
                    <a:pt x="150" y="282"/>
                  </a:lnTo>
                  <a:lnTo>
                    <a:pt x="150" y="288"/>
                  </a:lnTo>
                  <a:lnTo>
                    <a:pt x="144" y="294"/>
                  </a:lnTo>
                  <a:lnTo>
                    <a:pt x="138" y="288"/>
                  </a:lnTo>
                  <a:lnTo>
                    <a:pt x="138" y="294"/>
                  </a:lnTo>
                  <a:lnTo>
                    <a:pt x="132" y="294"/>
                  </a:lnTo>
                  <a:lnTo>
                    <a:pt x="138" y="294"/>
                  </a:lnTo>
                  <a:lnTo>
                    <a:pt x="138" y="300"/>
                  </a:lnTo>
                  <a:lnTo>
                    <a:pt x="132" y="300"/>
                  </a:lnTo>
                  <a:lnTo>
                    <a:pt x="132" y="306"/>
                  </a:lnTo>
                  <a:lnTo>
                    <a:pt x="132" y="300"/>
                  </a:lnTo>
                  <a:lnTo>
                    <a:pt x="126" y="300"/>
                  </a:lnTo>
                  <a:lnTo>
                    <a:pt x="126" y="306"/>
                  </a:lnTo>
                  <a:lnTo>
                    <a:pt x="120" y="306"/>
                  </a:lnTo>
                  <a:lnTo>
                    <a:pt x="114" y="300"/>
                  </a:lnTo>
                  <a:lnTo>
                    <a:pt x="114" y="294"/>
                  </a:lnTo>
                  <a:lnTo>
                    <a:pt x="108" y="276"/>
                  </a:lnTo>
                  <a:lnTo>
                    <a:pt x="108" y="270"/>
                  </a:lnTo>
                  <a:lnTo>
                    <a:pt x="102" y="270"/>
                  </a:lnTo>
                  <a:lnTo>
                    <a:pt x="102" y="264"/>
                  </a:lnTo>
                  <a:lnTo>
                    <a:pt x="102" y="258"/>
                  </a:lnTo>
                  <a:lnTo>
                    <a:pt x="96" y="252"/>
                  </a:lnTo>
                  <a:lnTo>
                    <a:pt x="96" y="246"/>
                  </a:lnTo>
                  <a:lnTo>
                    <a:pt x="90" y="234"/>
                  </a:lnTo>
                  <a:lnTo>
                    <a:pt x="90" y="228"/>
                  </a:lnTo>
                  <a:lnTo>
                    <a:pt x="90" y="222"/>
                  </a:lnTo>
                  <a:lnTo>
                    <a:pt x="84" y="222"/>
                  </a:lnTo>
                  <a:lnTo>
                    <a:pt x="84" y="216"/>
                  </a:lnTo>
                  <a:lnTo>
                    <a:pt x="84" y="210"/>
                  </a:lnTo>
                  <a:lnTo>
                    <a:pt x="78" y="204"/>
                  </a:lnTo>
                  <a:lnTo>
                    <a:pt x="72" y="198"/>
                  </a:lnTo>
                  <a:lnTo>
                    <a:pt x="66" y="198"/>
                  </a:lnTo>
                  <a:lnTo>
                    <a:pt x="66" y="192"/>
                  </a:lnTo>
                  <a:lnTo>
                    <a:pt x="60" y="192"/>
                  </a:lnTo>
                  <a:lnTo>
                    <a:pt x="54" y="186"/>
                  </a:lnTo>
                  <a:lnTo>
                    <a:pt x="48" y="186"/>
                  </a:lnTo>
                  <a:lnTo>
                    <a:pt x="48" y="180"/>
                  </a:lnTo>
                  <a:lnTo>
                    <a:pt x="42" y="180"/>
                  </a:lnTo>
                  <a:lnTo>
                    <a:pt x="36" y="174"/>
                  </a:lnTo>
                  <a:lnTo>
                    <a:pt x="30" y="174"/>
                  </a:lnTo>
                  <a:lnTo>
                    <a:pt x="24" y="168"/>
                  </a:lnTo>
                  <a:lnTo>
                    <a:pt x="0" y="150"/>
                  </a:lnTo>
                  <a:lnTo>
                    <a:pt x="6" y="150"/>
                  </a:lnTo>
                  <a:lnTo>
                    <a:pt x="6" y="144"/>
                  </a:lnTo>
                  <a:lnTo>
                    <a:pt x="6" y="138"/>
                  </a:lnTo>
                  <a:lnTo>
                    <a:pt x="12" y="138"/>
                  </a:lnTo>
                  <a:lnTo>
                    <a:pt x="18" y="138"/>
                  </a:lnTo>
                  <a:lnTo>
                    <a:pt x="24" y="138"/>
                  </a:lnTo>
                  <a:lnTo>
                    <a:pt x="24" y="132"/>
                  </a:lnTo>
                  <a:lnTo>
                    <a:pt x="24" y="126"/>
                  </a:lnTo>
                  <a:lnTo>
                    <a:pt x="30" y="126"/>
                  </a:lnTo>
                  <a:lnTo>
                    <a:pt x="30" y="120"/>
                  </a:lnTo>
                  <a:lnTo>
                    <a:pt x="36" y="120"/>
                  </a:lnTo>
                  <a:lnTo>
                    <a:pt x="36" y="114"/>
                  </a:lnTo>
                  <a:lnTo>
                    <a:pt x="36" y="108"/>
                  </a:lnTo>
                  <a:lnTo>
                    <a:pt x="36" y="102"/>
                  </a:lnTo>
                  <a:lnTo>
                    <a:pt x="42" y="96"/>
                  </a:lnTo>
                  <a:lnTo>
                    <a:pt x="42" y="90"/>
                  </a:lnTo>
                  <a:lnTo>
                    <a:pt x="42" y="84"/>
                  </a:lnTo>
                  <a:lnTo>
                    <a:pt x="36" y="84"/>
                  </a:lnTo>
                  <a:lnTo>
                    <a:pt x="36" y="78"/>
                  </a:lnTo>
                  <a:lnTo>
                    <a:pt x="36" y="72"/>
                  </a:lnTo>
                  <a:lnTo>
                    <a:pt x="36" y="66"/>
                  </a:lnTo>
                  <a:lnTo>
                    <a:pt x="30" y="66"/>
                  </a:lnTo>
                  <a:lnTo>
                    <a:pt x="30" y="60"/>
                  </a:lnTo>
                  <a:lnTo>
                    <a:pt x="24" y="60"/>
                  </a:lnTo>
                  <a:lnTo>
                    <a:pt x="24" y="54"/>
                  </a:lnTo>
                  <a:lnTo>
                    <a:pt x="24" y="48"/>
                  </a:lnTo>
                  <a:lnTo>
                    <a:pt x="18" y="48"/>
                  </a:lnTo>
                  <a:lnTo>
                    <a:pt x="24" y="48"/>
                  </a:lnTo>
                  <a:lnTo>
                    <a:pt x="24" y="42"/>
                  </a:lnTo>
                  <a:lnTo>
                    <a:pt x="18" y="42"/>
                  </a:lnTo>
                  <a:lnTo>
                    <a:pt x="18" y="36"/>
                  </a:lnTo>
                  <a:lnTo>
                    <a:pt x="12" y="36"/>
                  </a:lnTo>
                  <a:lnTo>
                    <a:pt x="18" y="30"/>
                  </a:lnTo>
                  <a:lnTo>
                    <a:pt x="18" y="24"/>
                  </a:lnTo>
                  <a:lnTo>
                    <a:pt x="24" y="18"/>
                  </a:lnTo>
                  <a:lnTo>
                    <a:pt x="30" y="6"/>
                  </a:lnTo>
                  <a:lnTo>
                    <a:pt x="36" y="6"/>
                  </a:lnTo>
                  <a:lnTo>
                    <a:pt x="36" y="0"/>
                  </a:lnTo>
                  <a:lnTo>
                    <a:pt x="42" y="6"/>
                  </a:lnTo>
                  <a:lnTo>
                    <a:pt x="48" y="6"/>
                  </a:lnTo>
                  <a:lnTo>
                    <a:pt x="48" y="12"/>
                  </a:lnTo>
                  <a:lnTo>
                    <a:pt x="48" y="18"/>
                  </a:lnTo>
                  <a:lnTo>
                    <a:pt x="54" y="18"/>
                  </a:lnTo>
                  <a:lnTo>
                    <a:pt x="60" y="18"/>
                  </a:lnTo>
                  <a:lnTo>
                    <a:pt x="66" y="18"/>
                  </a:lnTo>
                  <a:lnTo>
                    <a:pt x="72" y="18"/>
                  </a:lnTo>
                  <a:lnTo>
                    <a:pt x="78" y="18"/>
                  </a:lnTo>
                  <a:lnTo>
                    <a:pt x="78" y="24"/>
                  </a:lnTo>
                  <a:lnTo>
                    <a:pt x="78" y="18"/>
                  </a:lnTo>
                  <a:lnTo>
                    <a:pt x="84" y="18"/>
                  </a:lnTo>
                  <a:lnTo>
                    <a:pt x="90" y="18"/>
                  </a:lnTo>
                  <a:lnTo>
                    <a:pt x="90" y="2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21">
              <a:extLst>
                <a:ext uri="{FF2B5EF4-FFF2-40B4-BE49-F238E27FC236}">
                  <a16:creationId xmlns:a16="http://schemas.microsoft.com/office/drawing/2014/main" id="{F6BF9010-D052-71B8-57C9-4FEFC931FB84}"/>
                </a:ext>
              </a:extLst>
            </p:cNvPr>
            <p:cNvSpPr>
              <a:spLocks/>
            </p:cNvSpPr>
            <p:nvPr/>
          </p:nvSpPr>
          <p:spPr bwMode="gray">
            <a:xfrm>
              <a:off x="2200275" y="3190875"/>
              <a:ext cx="457200" cy="533400"/>
            </a:xfrm>
            <a:custGeom>
              <a:avLst/>
              <a:gdLst>
                <a:gd name="T0" fmla="*/ 282 w 288"/>
                <a:gd name="T1" fmla="*/ 282 h 336"/>
                <a:gd name="T2" fmla="*/ 276 w 288"/>
                <a:gd name="T3" fmla="*/ 300 h 336"/>
                <a:gd name="T4" fmla="*/ 258 w 288"/>
                <a:gd name="T5" fmla="*/ 306 h 336"/>
                <a:gd name="T6" fmla="*/ 240 w 288"/>
                <a:gd name="T7" fmla="*/ 312 h 336"/>
                <a:gd name="T8" fmla="*/ 216 w 288"/>
                <a:gd name="T9" fmla="*/ 318 h 336"/>
                <a:gd name="T10" fmla="*/ 198 w 288"/>
                <a:gd name="T11" fmla="*/ 306 h 336"/>
                <a:gd name="T12" fmla="*/ 186 w 288"/>
                <a:gd name="T13" fmla="*/ 300 h 336"/>
                <a:gd name="T14" fmla="*/ 174 w 288"/>
                <a:gd name="T15" fmla="*/ 312 h 336"/>
                <a:gd name="T16" fmla="*/ 162 w 288"/>
                <a:gd name="T17" fmla="*/ 318 h 336"/>
                <a:gd name="T18" fmla="*/ 144 w 288"/>
                <a:gd name="T19" fmla="*/ 324 h 336"/>
                <a:gd name="T20" fmla="*/ 114 w 288"/>
                <a:gd name="T21" fmla="*/ 336 h 336"/>
                <a:gd name="T22" fmla="*/ 90 w 288"/>
                <a:gd name="T23" fmla="*/ 336 h 336"/>
                <a:gd name="T24" fmla="*/ 78 w 288"/>
                <a:gd name="T25" fmla="*/ 324 h 336"/>
                <a:gd name="T26" fmla="*/ 60 w 288"/>
                <a:gd name="T27" fmla="*/ 318 h 336"/>
                <a:gd name="T28" fmla="*/ 36 w 288"/>
                <a:gd name="T29" fmla="*/ 312 h 336"/>
                <a:gd name="T30" fmla="*/ 18 w 288"/>
                <a:gd name="T31" fmla="*/ 300 h 336"/>
                <a:gd name="T32" fmla="*/ 18 w 288"/>
                <a:gd name="T33" fmla="*/ 282 h 336"/>
                <a:gd name="T34" fmla="*/ 18 w 288"/>
                <a:gd name="T35" fmla="*/ 270 h 336"/>
                <a:gd name="T36" fmla="*/ 12 w 288"/>
                <a:gd name="T37" fmla="*/ 258 h 336"/>
                <a:gd name="T38" fmla="*/ 12 w 288"/>
                <a:gd name="T39" fmla="*/ 240 h 336"/>
                <a:gd name="T40" fmla="*/ 0 w 288"/>
                <a:gd name="T41" fmla="*/ 228 h 336"/>
                <a:gd name="T42" fmla="*/ 6 w 288"/>
                <a:gd name="T43" fmla="*/ 216 h 336"/>
                <a:gd name="T44" fmla="*/ 18 w 288"/>
                <a:gd name="T45" fmla="*/ 216 h 336"/>
                <a:gd name="T46" fmla="*/ 30 w 288"/>
                <a:gd name="T47" fmla="*/ 204 h 336"/>
                <a:gd name="T48" fmla="*/ 42 w 288"/>
                <a:gd name="T49" fmla="*/ 192 h 336"/>
                <a:gd name="T50" fmla="*/ 54 w 288"/>
                <a:gd name="T51" fmla="*/ 180 h 336"/>
                <a:gd name="T52" fmla="*/ 60 w 288"/>
                <a:gd name="T53" fmla="*/ 174 h 336"/>
                <a:gd name="T54" fmla="*/ 66 w 288"/>
                <a:gd name="T55" fmla="*/ 156 h 336"/>
                <a:gd name="T56" fmla="*/ 66 w 288"/>
                <a:gd name="T57" fmla="*/ 144 h 336"/>
                <a:gd name="T58" fmla="*/ 78 w 288"/>
                <a:gd name="T59" fmla="*/ 132 h 336"/>
                <a:gd name="T60" fmla="*/ 78 w 288"/>
                <a:gd name="T61" fmla="*/ 120 h 336"/>
                <a:gd name="T62" fmla="*/ 90 w 288"/>
                <a:gd name="T63" fmla="*/ 108 h 336"/>
                <a:gd name="T64" fmla="*/ 102 w 288"/>
                <a:gd name="T65" fmla="*/ 96 h 336"/>
                <a:gd name="T66" fmla="*/ 120 w 288"/>
                <a:gd name="T67" fmla="*/ 90 h 336"/>
                <a:gd name="T68" fmla="*/ 138 w 288"/>
                <a:gd name="T69" fmla="*/ 84 h 336"/>
                <a:gd name="T70" fmla="*/ 138 w 288"/>
                <a:gd name="T71" fmla="*/ 60 h 336"/>
                <a:gd name="T72" fmla="*/ 162 w 288"/>
                <a:gd name="T73" fmla="*/ 66 h 336"/>
                <a:gd name="T74" fmla="*/ 168 w 288"/>
                <a:gd name="T75" fmla="*/ 48 h 336"/>
                <a:gd name="T76" fmla="*/ 162 w 288"/>
                <a:gd name="T77" fmla="*/ 42 h 336"/>
                <a:gd name="T78" fmla="*/ 174 w 288"/>
                <a:gd name="T79" fmla="*/ 30 h 336"/>
                <a:gd name="T80" fmla="*/ 180 w 288"/>
                <a:gd name="T81" fmla="*/ 24 h 336"/>
                <a:gd name="T82" fmla="*/ 168 w 288"/>
                <a:gd name="T83" fmla="*/ 12 h 336"/>
                <a:gd name="T84" fmla="*/ 186 w 288"/>
                <a:gd name="T85" fmla="*/ 0 h 336"/>
                <a:gd name="T86" fmla="*/ 186 w 288"/>
                <a:gd name="T87" fmla="*/ 12 h 336"/>
                <a:gd name="T88" fmla="*/ 198 w 288"/>
                <a:gd name="T89" fmla="*/ 24 h 336"/>
                <a:gd name="T90" fmla="*/ 204 w 288"/>
                <a:gd name="T91" fmla="*/ 42 h 336"/>
                <a:gd name="T92" fmla="*/ 210 w 288"/>
                <a:gd name="T93" fmla="*/ 60 h 336"/>
                <a:gd name="T94" fmla="*/ 204 w 288"/>
                <a:gd name="T95" fmla="*/ 84 h 336"/>
                <a:gd name="T96" fmla="*/ 192 w 288"/>
                <a:gd name="T97" fmla="*/ 96 h 336"/>
                <a:gd name="T98" fmla="*/ 174 w 288"/>
                <a:gd name="T99" fmla="*/ 102 h 336"/>
                <a:gd name="T100" fmla="*/ 192 w 288"/>
                <a:gd name="T101" fmla="*/ 132 h 336"/>
                <a:gd name="T102" fmla="*/ 216 w 288"/>
                <a:gd name="T103" fmla="*/ 144 h 336"/>
                <a:gd name="T104" fmla="*/ 234 w 288"/>
                <a:gd name="T105" fmla="*/ 156 h 336"/>
                <a:gd name="T106" fmla="*/ 252 w 288"/>
                <a:gd name="T107" fmla="*/ 174 h 336"/>
                <a:gd name="T108" fmla="*/ 258 w 288"/>
                <a:gd name="T109" fmla="*/ 192 h 336"/>
                <a:gd name="T110" fmla="*/ 270 w 288"/>
                <a:gd name="T111" fmla="*/ 222 h 336"/>
                <a:gd name="T112" fmla="*/ 276 w 288"/>
                <a:gd name="T113" fmla="*/ 24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8" h="336">
                  <a:moveTo>
                    <a:pt x="288" y="270"/>
                  </a:moveTo>
                  <a:lnTo>
                    <a:pt x="288" y="276"/>
                  </a:lnTo>
                  <a:lnTo>
                    <a:pt x="282" y="276"/>
                  </a:lnTo>
                  <a:lnTo>
                    <a:pt x="282" y="282"/>
                  </a:lnTo>
                  <a:lnTo>
                    <a:pt x="282" y="288"/>
                  </a:lnTo>
                  <a:lnTo>
                    <a:pt x="282" y="294"/>
                  </a:lnTo>
                  <a:lnTo>
                    <a:pt x="282" y="300"/>
                  </a:lnTo>
                  <a:lnTo>
                    <a:pt x="276" y="300"/>
                  </a:lnTo>
                  <a:lnTo>
                    <a:pt x="270" y="300"/>
                  </a:lnTo>
                  <a:lnTo>
                    <a:pt x="264" y="300"/>
                  </a:lnTo>
                  <a:lnTo>
                    <a:pt x="258" y="300"/>
                  </a:lnTo>
                  <a:lnTo>
                    <a:pt x="258" y="306"/>
                  </a:lnTo>
                  <a:lnTo>
                    <a:pt x="252" y="306"/>
                  </a:lnTo>
                  <a:lnTo>
                    <a:pt x="246" y="306"/>
                  </a:lnTo>
                  <a:lnTo>
                    <a:pt x="240" y="306"/>
                  </a:lnTo>
                  <a:lnTo>
                    <a:pt x="240" y="312"/>
                  </a:lnTo>
                  <a:lnTo>
                    <a:pt x="234" y="312"/>
                  </a:lnTo>
                  <a:lnTo>
                    <a:pt x="228" y="312"/>
                  </a:lnTo>
                  <a:lnTo>
                    <a:pt x="222" y="318"/>
                  </a:lnTo>
                  <a:lnTo>
                    <a:pt x="216" y="318"/>
                  </a:lnTo>
                  <a:lnTo>
                    <a:pt x="210" y="318"/>
                  </a:lnTo>
                  <a:lnTo>
                    <a:pt x="204" y="318"/>
                  </a:lnTo>
                  <a:lnTo>
                    <a:pt x="198" y="312"/>
                  </a:lnTo>
                  <a:lnTo>
                    <a:pt x="198" y="306"/>
                  </a:lnTo>
                  <a:lnTo>
                    <a:pt x="192" y="312"/>
                  </a:lnTo>
                  <a:lnTo>
                    <a:pt x="192" y="306"/>
                  </a:lnTo>
                  <a:lnTo>
                    <a:pt x="186" y="306"/>
                  </a:lnTo>
                  <a:lnTo>
                    <a:pt x="186" y="300"/>
                  </a:lnTo>
                  <a:lnTo>
                    <a:pt x="186" y="306"/>
                  </a:lnTo>
                  <a:lnTo>
                    <a:pt x="180" y="306"/>
                  </a:lnTo>
                  <a:lnTo>
                    <a:pt x="180" y="312"/>
                  </a:lnTo>
                  <a:lnTo>
                    <a:pt x="174" y="312"/>
                  </a:lnTo>
                  <a:lnTo>
                    <a:pt x="174" y="318"/>
                  </a:lnTo>
                  <a:lnTo>
                    <a:pt x="168" y="312"/>
                  </a:lnTo>
                  <a:lnTo>
                    <a:pt x="168" y="318"/>
                  </a:lnTo>
                  <a:lnTo>
                    <a:pt x="162" y="318"/>
                  </a:lnTo>
                  <a:lnTo>
                    <a:pt x="156" y="318"/>
                  </a:lnTo>
                  <a:lnTo>
                    <a:pt x="150" y="318"/>
                  </a:lnTo>
                  <a:lnTo>
                    <a:pt x="144" y="318"/>
                  </a:lnTo>
                  <a:lnTo>
                    <a:pt x="144" y="324"/>
                  </a:lnTo>
                  <a:lnTo>
                    <a:pt x="138" y="324"/>
                  </a:lnTo>
                  <a:lnTo>
                    <a:pt x="132" y="324"/>
                  </a:lnTo>
                  <a:lnTo>
                    <a:pt x="114" y="330"/>
                  </a:lnTo>
                  <a:lnTo>
                    <a:pt x="114" y="336"/>
                  </a:lnTo>
                  <a:lnTo>
                    <a:pt x="108" y="336"/>
                  </a:lnTo>
                  <a:lnTo>
                    <a:pt x="102" y="336"/>
                  </a:lnTo>
                  <a:lnTo>
                    <a:pt x="96" y="336"/>
                  </a:lnTo>
                  <a:lnTo>
                    <a:pt x="90" y="336"/>
                  </a:lnTo>
                  <a:lnTo>
                    <a:pt x="90" y="330"/>
                  </a:lnTo>
                  <a:lnTo>
                    <a:pt x="84" y="330"/>
                  </a:lnTo>
                  <a:lnTo>
                    <a:pt x="78" y="330"/>
                  </a:lnTo>
                  <a:lnTo>
                    <a:pt x="78" y="324"/>
                  </a:lnTo>
                  <a:lnTo>
                    <a:pt x="72" y="324"/>
                  </a:lnTo>
                  <a:lnTo>
                    <a:pt x="66" y="324"/>
                  </a:lnTo>
                  <a:lnTo>
                    <a:pt x="66" y="318"/>
                  </a:lnTo>
                  <a:lnTo>
                    <a:pt x="60" y="318"/>
                  </a:lnTo>
                  <a:lnTo>
                    <a:pt x="54" y="318"/>
                  </a:lnTo>
                  <a:lnTo>
                    <a:pt x="48" y="318"/>
                  </a:lnTo>
                  <a:lnTo>
                    <a:pt x="36" y="318"/>
                  </a:lnTo>
                  <a:lnTo>
                    <a:pt x="36" y="312"/>
                  </a:lnTo>
                  <a:lnTo>
                    <a:pt x="30" y="312"/>
                  </a:lnTo>
                  <a:lnTo>
                    <a:pt x="30" y="306"/>
                  </a:lnTo>
                  <a:lnTo>
                    <a:pt x="24" y="306"/>
                  </a:lnTo>
                  <a:lnTo>
                    <a:pt x="18" y="300"/>
                  </a:lnTo>
                  <a:lnTo>
                    <a:pt x="12" y="294"/>
                  </a:lnTo>
                  <a:lnTo>
                    <a:pt x="12" y="288"/>
                  </a:lnTo>
                  <a:lnTo>
                    <a:pt x="18" y="288"/>
                  </a:lnTo>
                  <a:lnTo>
                    <a:pt x="18" y="282"/>
                  </a:lnTo>
                  <a:lnTo>
                    <a:pt x="24" y="282"/>
                  </a:lnTo>
                  <a:lnTo>
                    <a:pt x="24" y="276"/>
                  </a:lnTo>
                  <a:lnTo>
                    <a:pt x="24" y="270"/>
                  </a:lnTo>
                  <a:lnTo>
                    <a:pt x="18" y="270"/>
                  </a:lnTo>
                  <a:lnTo>
                    <a:pt x="18" y="264"/>
                  </a:lnTo>
                  <a:lnTo>
                    <a:pt x="18" y="258"/>
                  </a:lnTo>
                  <a:lnTo>
                    <a:pt x="18" y="264"/>
                  </a:lnTo>
                  <a:lnTo>
                    <a:pt x="12" y="258"/>
                  </a:lnTo>
                  <a:lnTo>
                    <a:pt x="12" y="252"/>
                  </a:lnTo>
                  <a:lnTo>
                    <a:pt x="6" y="252"/>
                  </a:lnTo>
                  <a:lnTo>
                    <a:pt x="6" y="246"/>
                  </a:lnTo>
                  <a:lnTo>
                    <a:pt x="12" y="240"/>
                  </a:lnTo>
                  <a:lnTo>
                    <a:pt x="12" y="234"/>
                  </a:lnTo>
                  <a:lnTo>
                    <a:pt x="6" y="234"/>
                  </a:lnTo>
                  <a:lnTo>
                    <a:pt x="6" y="228"/>
                  </a:lnTo>
                  <a:lnTo>
                    <a:pt x="0" y="228"/>
                  </a:lnTo>
                  <a:lnTo>
                    <a:pt x="0" y="222"/>
                  </a:lnTo>
                  <a:lnTo>
                    <a:pt x="6" y="222"/>
                  </a:lnTo>
                  <a:lnTo>
                    <a:pt x="0" y="222"/>
                  </a:lnTo>
                  <a:lnTo>
                    <a:pt x="6" y="216"/>
                  </a:lnTo>
                  <a:lnTo>
                    <a:pt x="6" y="210"/>
                  </a:lnTo>
                  <a:lnTo>
                    <a:pt x="12" y="210"/>
                  </a:lnTo>
                  <a:lnTo>
                    <a:pt x="12" y="216"/>
                  </a:lnTo>
                  <a:lnTo>
                    <a:pt x="18" y="216"/>
                  </a:lnTo>
                  <a:lnTo>
                    <a:pt x="24" y="216"/>
                  </a:lnTo>
                  <a:lnTo>
                    <a:pt x="24" y="210"/>
                  </a:lnTo>
                  <a:lnTo>
                    <a:pt x="24" y="204"/>
                  </a:lnTo>
                  <a:lnTo>
                    <a:pt x="30" y="204"/>
                  </a:lnTo>
                  <a:lnTo>
                    <a:pt x="36" y="204"/>
                  </a:lnTo>
                  <a:lnTo>
                    <a:pt x="36" y="198"/>
                  </a:lnTo>
                  <a:lnTo>
                    <a:pt x="42" y="198"/>
                  </a:lnTo>
                  <a:lnTo>
                    <a:pt x="42" y="192"/>
                  </a:lnTo>
                  <a:lnTo>
                    <a:pt x="48" y="192"/>
                  </a:lnTo>
                  <a:lnTo>
                    <a:pt x="48" y="186"/>
                  </a:lnTo>
                  <a:lnTo>
                    <a:pt x="54" y="186"/>
                  </a:lnTo>
                  <a:lnTo>
                    <a:pt x="54" y="180"/>
                  </a:lnTo>
                  <a:lnTo>
                    <a:pt x="54" y="186"/>
                  </a:lnTo>
                  <a:lnTo>
                    <a:pt x="54" y="180"/>
                  </a:lnTo>
                  <a:lnTo>
                    <a:pt x="60" y="180"/>
                  </a:lnTo>
                  <a:lnTo>
                    <a:pt x="60" y="174"/>
                  </a:lnTo>
                  <a:lnTo>
                    <a:pt x="60" y="168"/>
                  </a:lnTo>
                  <a:lnTo>
                    <a:pt x="66" y="168"/>
                  </a:lnTo>
                  <a:lnTo>
                    <a:pt x="66" y="162"/>
                  </a:lnTo>
                  <a:lnTo>
                    <a:pt x="66" y="156"/>
                  </a:lnTo>
                  <a:lnTo>
                    <a:pt x="72" y="156"/>
                  </a:lnTo>
                  <a:lnTo>
                    <a:pt x="72" y="150"/>
                  </a:lnTo>
                  <a:lnTo>
                    <a:pt x="72" y="144"/>
                  </a:lnTo>
                  <a:lnTo>
                    <a:pt x="66" y="144"/>
                  </a:lnTo>
                  <a:lnTo>
                    <a:pt x="66" y="138"/>
                  </a:lnTo>
                  <a:lnTo>
                    <a:pt x="66" y="132"/>
                  </a:lnTo>
                  <a:lnTo>
                    <a:pt x="72" y="132"/>
                  </a:lnTo>
                  <a:lnTo>
                    <a:pt x="78" y="132"/>
                  </a:lnTo>
                  <a:lnTo>
                    <a:pt x="78" y="126"/>
                  </a:lnTo>
                  <a:lnTo>
                    <a:pt x="72" y="126"/>
                  </a:lnTo>
                  <a:lnTo>
                    <a:pt x="78" y="126"/>
                  </a:lnTo>
                  <a:lnTo>
                    <a:pt x="78" y="120"/>
                  </a:lnTo>
                  <a:lnTo>
                    <a:pt x="84" y="120"/>
                  </a:lnTo>
                  <a:lnTo>
                    <a:pt x="84" y="114"/>
                  </a:lnTo>
                  <a:lnTo>
                    <a:pt x="90" y="114"/>
                  </a:lnTo>
                  <a:lnTo>
                    <a:pt x="90" y="108"/>
                  </a:lnTo>
                  <a:lnTo>
                    <a:pt x="90" y="102"/>
                  </a:lnTo>
                  <a:lnTo>
                    <a:pt x="96" y="102"/>
                  </a:lnTo>
                  <a:lnTo>
                    <a:pt x="102" y="102"/>
                  </a:lnTo>
                  <a:lnTo>
                    <a:pt x="102" y="96"/>
                  </a:lnTo>
                  <a:lnTo>
                    <a:pt x="102" y="90"/>
                  </a:lnTo>
                  <a:lnTo>
                    <a:pt x="108" y="90"/>
                  </a:lnTo>
                  <a:lnTo>
                    <a:pt x="114" y="90"/>
                  </a:lnTo>
                  <a:lnTo>
                    <a:pt x="120" y="90"/>
                  </a:lnTo>
                  <a:lnTo>
                    <a:pt x="126" y="90"/>
                  </a:lnTo>
                  <a:lnTo>
                    <a:pt x="126" y="84"/>
                  </a:lnTo>
                  <a:lnTo>
                    <a:pt x="132" y="84"/>
                  </a:lnTo>
                  <a:lnTo>
                    <a:pt x="138" y="84"/>
                  </a:lnTo>
                  <a:lnTo>
                    <a:pt x="138" y="78"/>
                  </a:lnTo>
                  <a:lnTo>
                    <a:pt x="138" y="72"/>
                  </a:lnTo>
                  <a:lnTo>
                    <a:pt x="138" y="66"/>
                  </a:lnTo>
                  <a:lnTo>
                    <a:pt x="138" y="60"/>
                  </a:lnTo>
                  <a:lnTo>
                    <a:pt x="144" y="60"/>
                  </a:lnTo>
                  <a:lnTo>
                    <a:pt x="150" y="60"/>
                  </a:lnTo>
                  <a:lnTo>
                    <a:pt x="156" y="66"/>
                  </a:lnTo>
                  <a:lnTo>
                    <a:pt x="162" y="66"/>
                  </a:lnTo>
                  <a:lnTo>
                    <a:pt x="162" y="60"/>
                  </a:lnTo>
                  <a:lnTo>
                    <a:pt x="168" y="60"/>
                  </a:lnTo>
                  <a:lnTo>
                    <a:pt x="168" y="54"/>
                  </a:lnTo>
                  <a:lnTo>
                    <a:pt x="168" y="48"/>
                  </a:lnTo>
                  <a:lnTo>
                    <a:pt x="162" y="48"/>
                  </a:lnTo>
                  <a:lnTo>
                    <a:pt x="168" y="48"/>
                  </a:lnTo>
                  <a:lnTo>
                    <a:pt x="168" y="42"/>
                  </a:lnTo>
                  <a:lnTo>
                    <a:pt x="162" y="42"/>
                  </a:lnTo>
                  <a:lnTo>
                    <a:pt x="162" y="36"/>
                  </a:lnTo>
                  <a:lnTo>
                    <a:pt x="168" y="36"/>
                  </a:lnTo>
                  <a:lnTo>
                    <a:pt x="168" y="30"/>
                  </a:lnTo>
                  <a:lnTo>
                    <a:pt x="174" y="30"/>
                  </a:lnTo>
                  <a:lnTo>
                    <a:pt x="174" y="24"/>
                  </a:lnTo>
                  <a:lnTo>
                    <a:pt x="180" y="24"/>
                  </a:lnTo>
                  <a:lnTo>
                    <a:pt x="174" y="24"/>
                  </a:lnTo>
                  <a:lnTo>
                    <a:pt x="180" y="24"/>
                  </a:lnTo>
                  <a:lnTo>
                    <a:pt x="174" y="24"/>
                  </a:lnTo>
                  <a:lnTo>
                    <a:pt x="174" y="18"/>
                  </a:lnTo>
                  <a:lnTo>
                    <a:pt x="168" y="18"/>
                  </a:lnTo>
                  <a:lnTo>
                    <a:pt x="168" y="12"/>
                  </a:lnTo>
                  <a:lnTo>
                    <a:pt x="174" y="12"/>
                  </a:lnTo>
                  <a:lnTo>
                    <a:pt x="174" y="6"/>
                  </a:lnTo>
                  <a:lnTo>
                    <a:pt x="180" y="0"/>
                  </a:lnTo>
                  <a:lnTo>
                    <a:pt x="186" y="0"/>
                  </a:lnTo>
                  <a:lnTo>
                    <a:pt x="186" y="6"/>
                  </a:lnTo>
                  <a:lnTo>
                    <a:pt x="192" y="6"/>
                  </a:lnTo>
                  <a:lnTo>
                    <a:pt x="192" y="12"/>
                  </a:lnTo>
                  <a:lnTo>
                    <a:pt x="186" y="12"/>
                  </a:lnTo>
                  <a:lnTo>
                    <a:pt x="192" y="12"/>
                  </a:lnTo>
                  <a:lnTo>
                    <a:pt x="192" y="18"/>
                  </a:lnTo>
                  <a:lnTo>
                    <a:pt x="192" y="24"/>
                  </a:lnTo>
                  <a:lnTo>
                    <a:pt x="198" y="24"/>
                  </a:lnTo>
                  <a:lnTo>
                    <a:pt x="198" y="30"/>
                  </a:lnTo>
                  <a:lnTo>
                    <a:pt x="204" y="30"/>
                  </a:lnTo>
                  <a:lnTo>
                    <a:pt x="204" y="36"/>
                  </a:lnTo>
                  <a:lnTo>
                    <a:pt x="204" y="42"/>
                  </a:lnTo>
                  <a:lnTo>
                    <a:pt x="204" y="48"/>
                  </a:lnTo>
                  <a:lnTo>
                    <a:pt x="210" y="48"/>
                  </a:lnTo>
                  <a:lnTo>
                    <a:pt x="210" y="54"/>
                  </a:lnTo>
                  <a:lnTo>
                    <a:pt x="210" y="60"/>
                  </a:lnTo>
                  <a:lnTo>
                    <a:pt x="204" y="66"/>
                  </a:lnTo>
                  <a:lnTo>
                    <a:pt x="204" y="72"/>
                  </a:lnTo>
                  <a:lnTo>
                    <a:pt x="204" y="78"/>
                  </a:lnTo>
                  <a:lnTo>
                    <a:pt x="204" y="84"/>
                  </a:lnTo>
                  <a:lnTo>
                    <a:pt x="198" y="84"/>
                  </a:lnTo>
                  <a:lnTo>
                    <a:pt x="198" y="90"/>
                  </a:lnTo>
                  <a:lnTo>
                    <a:pt x="192" y="90"/>
                  </a:lnTo>
                  <a:lnTo>
                    <a:pt x="192" y="96"/>
                  </a:lnTo>
                  <a:lnTo>
                    <a:pt x="192" y="102"/>
                  </a:lnTo>
                  <a:lnTo>
                    <a:pt x="186" y="102"/>
                  </a:lnTo>
                  <a:lnTo>
                    <a:pt x="180" y="102"/>
                  </a:lnTo>
                  <a:lnTo>
                    <a:pt x="174" y="102"/>
                  </a:lnTo>
                  <a:lnTo>
                    <a:pt x="174" y="108"/>
                  </a:lnTo>
                  <a:lnTo>
                    <a:pt x="174" y="114"/>
                  </a:lnTo>
                  <a:lnTo>
                    <a:pt x="168" y="114"/>
                  </a:lnTo>
                  <a:lnTo>
                    <a:pt x="192" y="132"/>
                  </a:lnTo>
                  <a:lnTo>
                    <a:pt x="198" y="138"/>
                  </a:lnTo>
                  <a:lnTo>
                    <a:pt x="204" y="138"/>
                  </a:lnTo>
                  <a:lnTo>
                    <a:pt x="210" y="144"/>
                  </a:lnTo>
                  <a:lnTo>
                    <a:pt x="216" y="144"/>
                  </a:lnTo>
                  <a:lnTo>
                    <a:pt x="216" y="150"/>
                  </a:lnTo>
                  <a:lnTo>
                    <a:pt x="222" y="150"/>
                  </a:lnTo>
                  <a:lnTo>
                    <a:pt x="228" y="156"/>
                  </a:lnTo>
                  <a:lnTo>
                    <a:pt x="234" y="156"/>
                  </a:lnTo>
                  <a:lnTo>
                    <a:pt x="234" y="162"/>
                  </a:lnTo>
                  <a:lnTo>
                    <a:pt x="240" y="162"/>
                  </a:lnTo>
                  <a:lnTo>
                    <a:pt x="246" y="168"/>
                  </a:lnTo>
                  <a:lnTo>
                    <a:pt x="252" y="174"/>
                  </a:lnTo>
                  <a:lnTo>
                    <a:pt x="252" y="180"/>
                  </a:lnTo>
                  <a:lnTo>
                    <a:pt x="252" y="186"/>
                  </a:lnTo>
                  <a:lnTo>
                    <a:pt x="258" y="186"/>
                  </a:lnTo>
                  <a:lnTo>
                    <a:pt x="258" y="192"/>
                  </a:lnTo>
                  <a:lnTo>
                    <a:pt x="258" y="198"/>
                  </a:lnTo>
                  <a:lnTo>
                    <a:pt x="264" y="210"/>
                  </a:lnTo>
                  <a:lnTo>
                    <a:pt x="264" y="216"/>
                  </a:lnTo>
                  <a:lnTo>
                    <a:pt x="270" y="222"/>
                  </a:lnTo>
                  <a:lnTo>
                    <a:pt x="270" y="228"/>
                  </a:lnTo>
                  <a:lnTo>
                    <a:pt x="270" y="234"/>
                  </a:lnTo>
                  <a:lnTo>
                    <a:pt x="276" y="234"/>
                  </a:lnTo>
                  <a:lnTo>
                    <a:pt x="276" y="240"/>
                  </a:lnTo>
                  <a:lnTo>
                    <a:pt x="282" y="258"/>
                  </a:lnTo>
                  <a:lnTo>
                    <a:pt x="282" y="264"/>
                  </a:lnTo>
                  <a:lnTo>
                    <a:pt x="288" y="27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22">
              <a:extLst>
                <a:ext uri="{FF2B5EF4-FFF2-40B4-BE49-F238E27FC236}">
                  <a16:creationId xmlns:a16="http://schemas.microsoft.com/office/drawing/2014/main" id="{7CDD50EE-76D0-4870-82C4-D5B96D73D410}"/>
                </a:ext>
              </a:extLst>
            </p:cNvPr>
            <p:cNvSpPr>
              <a:spLocks/>
            </p:cNvSpPr>
            <p:nvPr/>
          </p:nvSpPr>
          <p:spPr bwMode="gray">
            <a:xfrm>
              <a:off x="1647825" y="3400425"/>
              <a:ext cx="695325" cy="504825"/>
            </a:xfrm>
            <a:custGeom>
              <a:avLst/>
              <a:gdLst>
                <a:gd name="T0" fmla="*/ 354 w 438"/>
                <a:gd name="T1" fmla="*/ 90 h 318"/>
                <a:gd name="T2" fmla="*/ 360 w 438"/>
                <a:gd name="T3" fmla="*/ 102 h 318"/>
                <a:gd name="T4" fmla="*/ 360 w 438"/>
                <a:gd name="T5" fmla="*/ 126 h 318"/>
                <a:gd name="T6" fmla="*/ 372 w 438"/>
                <a:gd name="T7" fmla="*/ 138 h 318"/>
                <a:gd name="T8" fmla="*/ 360 w 438"/>
                <a:gd name="T9" fmla="*/ 156 h 318"/>
                <a:gd name="T10" fmla="*/ 378 w 438"/>
                <a:gd name="T11" fmla="*/ 180 h 318"/>
                <a:gd name="T12" fmla="*/ 408 w 438"/>
                <a:gd name="T13" fmla="*/ 186 h 318"/>
                <a:gd name="T14" fmla="*/ 426 w 438"/>
                <a:gd name="T15" fmla="*/ 198 h 318"/>
                <a:gd name="T16" fmla="*/ 426 w 438"/>
                <a:gd name="T17" fmla="*/ 204 h 318"/>
                <a:gd name="T18" fmla="*/ 402 w 438"/>
                <a:gd name="T19" fmla="*/ 216 h 318"/>
                <a:gd name="T20" fmla="*/ 402 w 438"/>
                <a:gd name="T21" fmla="*/ 240 h 318"/>
                <a:gd name="T22" fmla="*/ 390 w 438"/>
                <a:gd name="T23" fmla="*/ 252 h 318"/>
                <a:gd name="T24" fmla="*/ 366 w 438"/>
                <a:gd name="T25" fmla="*/ 246 h 318"/>
                <a:gd name="T26" fmla="*/ 348 w 438"/>
                <a:gd name="T27" fmla="*/ 234 h 318"/>
                <a:gd name="T28" fmla="*/ 336 w 438"/>
                <a:gd name="T29" fmla="*/ 240 h 318"/>
                <a:gd name="T30" fmla="*/ 324 w 438"/>
                <a:gd name="T31" fmla="*/ 258 h 318"/>
                <a:gd name="T32" fmla="*/ 318 w 438"/>
                <a:gd name="T33" fmla="*/ 258 h 318"/>
                <a:gd name="T34" fmla="*/ 294 w 438"/>
                <a:gd name="T35" fmla="*/ 264 h 318"/>
                <a:gd name="T36" fmla="*/ 276 w 438"/>
                <a:gd name="T37" fmla="*/ 276 h 318"/>
                <a:gd name="T38" fmla="*/ 252 w 438"/>
                <a:gd name="T39" fmla="*/ 288 h 318"/>
                <a:gd name="T40" fmla="*/ 228 w 438"/>
                <a:gd name="T41" fmla="*/ 294 h 318"/>
                <a:gd name="T42" fmla="*/ 234 w 438"/>
                <a:gd name="T43" fmla="*/ 306 h 318"/>
                <a:gd name="T44" fmla="*/ 222 w 438"/>
                <a:gd name="T45" fmla="*/ 288 h 318"/>
                <a:gd name="T46" fmla="*/ 198 w 438"/>
                <a:gd name="T47" fmla="*/ 300 h 318"/>
                <a:gd name="T48" fmla="*/ 180 w 438"/>
                <a:gd name="T49" fmla="*/ 300 h 318"/>
                <a:gd name="T50" fmla="*/ 156 w 438"/>
                <a:gd name="T51" fmla="*/ 294 h 318"/>
                <a:gd name="T52" fmla="*/ 144 w 438"/>
                <a:gd name="T53" fmla="*/ 288 h 318"/>
                <a:gd name="T54" fmla="*/ 126 w 438"/>
                <a:gd name="T55" fmla="*/ 300 h 318"/>
                <a:gd name="T56" fmla="*/ 108 w 438"/>
                <a:gd name="T57" fmla="*/ 318 h 318"/>
                <a:gd name="T58" fmla="*/ 84 w 438"/>
                <a:gd name="T59" fmla="*/ 312 h 318"/>
                <a:gd name="T60" fmla="*/ 72 w 438"/>
                <a:gd name="T61" fmla="*/ 294 h 318"/>
                <a:gd name="T62" fmla="*/ 78 w 438"/>
                <a:gd name="T63" fmla="*/ 270 h 318"/>
                <a:gd name="T64" fmla="*/ 78 w 438"/>
                <a:gd name="T65" fmla="*/ 240 h 318"/>
                <a:gd name="T66" fmla="*/ 78 w 438"/>
                <a:gd name="T67" fmla="*/ 216 h 318"/>
                <a:gd name="T68" fmla="*/ 72 w 438"/>
                <a:gd name="T69" fmla="*/ 204 h 318"/>
                <a:gd name="T70" fmla="*/ 54 w 438"/>
                <a:gd name="T71" fmla="*/ 186 h 318"/>
                <a:gd name="T72" fmla="*/ 42 w 438"/>
                <a:gd name="T73" fmla="*/ 180 h 318"/>
                <a:gd name="T74" fmla="*/ 30 w 438"/>
                <a:gd name="T75" fmla="*/ 186 h 318"/>
                <a:gd name="T76" fmla="*/ 12 w 438"/>
                <a:gd name="T77" fmla="*/ 174 h 318"/>
                <a:gd name="T78" fmla="*/ 6 w 438"/>
                <a:gd name="T79" fmla="*/ 150 h 318"/>
                <a:gd name="T80" fmla="*/ 12 w 438"/>
                <a:gd name="T81" fmla="*/ 138 h 318"/>
                <a:gd name="T82" fmla="*/ 24 w 438"/>
                <a:gd name="T83" fmla="*/ 132 h 318"/>
                <a:gd name="T84" fmla="*/ 54 w 438"/>
                <a:gd name="T85" fmla="*/ 132 h 318"/>
                <a:gd name="T86" fmla="*/ 72 w 438"/>
                <a:gd name="T87" fmla="*/ 120 h 318"/>
                <a:gd name="T88" fmla="*/ 78 w 438"/>
                <a:gd name="T89" fmla="*/ 108 h 318"/>
                <a:gd name="T90" fmla="*/ 90 w 438"/>
                <a:gd name="T91" fmla="*/ 102 h 318"/>
                <a:gd name="T92" fmla="*/ 102 w 438"/>
                <a:gd name="T93" fmla="*/ 96 h 318"/>
                <a:gd name="T94" fmla="*/ 108 w 438"/>
                <a:gd name="T95" fmla="*/ 90 h 318"/>
                <a:gd name="T96" fmla="*/ 126 w 438"/>
                <a:gd name="T97" fmla="*/ 90 h 318"/>
                <a:gd name="T98" fmla="*/ 138 w 438"/>
                <a:gd name="T99" fmla="*/ 78 h 318"/>
                <a:gd name="T100" fmla="*/ 156 w 438"/>
                <a:gd name="T101" fmla="*/ 60 h 318"/>
                <a:gd name="T102" fmla="*/ 180 w 438"/>
                <a:gd name="T103" fmla="*/ 48 h 318"/>
                <a:gd name="T104" fmla="*/ 198 w 438"/>
                <a:gd name="T105" fmla="*/ 30 h 318"/>
                <a:gd name="T106" fmla="*/ 222 w 438"/>
                <a:gd name="T107" fmla="*/ 30 h 318"/>
                <a:gd name="T108" fmla="*/ 240 w 438"/>
                <a:gd name="T109" fmla="*/ 18 h 318"/>
                <a:gd name="T110" fmla="*/ 258 w 438"/>
                <a:gd name="T111" fmla="*/ 12 h 318"/>
                <a:gd name="T112" fmla="*/ 282 w 438"/>
                <a:gd name="T113" fmla="*/ 6 h 318"/>
                <a:gd name="T114" fmla="*/ 294 w 438"/>
                <a:gd name="T115" fmla="*/ 0 h 318"/>
                <a:gd name="T116" fmla="*/ 312 w 438"/>
                <a:gd name="T117" fmla="*/ 12 h 318"/>
                <a:gd name="T118" fmla="*/ 312 w 438"/>
                <a:gd name="T119" fmla="*/ 30 h 318"/>
                <a:gd name="T120" fmla="*/ 318 w 438"/>
                <a:gd name="T121" fmla="*/ 54 h 318"/>
                <a:gd name="T122" fmla="*/ 342 w 438"/>
                <a:gd name="T123" fmla="*/ 66 h 318"/>
                <a:gd name="T124" fmla="*/ 354 w 438"/>
                <a:gd name="T125" fmla="*/ 7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 h="318">
                  <a:moveTo>
                    <a:pt x="360" y="78"/>
                  </a:moveTo>
                  <a:lnTo>
                    <a:pt x="354" y="78"/>
                  </a:lnTo>
                  <a:lnTo>
                    <a:pt x="354" y="84"/>
                  </a:lnTo>
                  <a:lnTo>
                    <a:pt x="348" y="90"/>
                  </a:lnTo>
                  <a:lnTo>
                    <a:pt x="354" y="90"/>
                  </a:lnTo>
                  <a:lnTo>
                    <a:pt x="348" y="90"/>
                  </a:lnTo>
                  <a:lnTo>
                    <a:pt x="348" y="96"/>
                  </a:lnTo>
                  <a:lnTo>
                    <a:pt x="354" y="96"/>
                  </a:lnTo>
                  <a:lnTo>
                    <a:pt x="354" y="102"/>
                  </a:lnTo>
                  <a:lnTo>
                    <a:pt x="360" y="102"/>
                  </a:lnTo>
                  <a:lnTo>
                    <a:pt x="360" y="108"/>
                  </a:lnTo>
                  <a:lnTo>
                    <a:pt x="354" y="114"/>
                  </a:lnTo>
                  <a:lnTo>
                    <a:pt x="354" y="120"/>
                  </a:lnTo>
                  <a:lnTo>
                    <a:pt x="360" y="120"/>
                  </a:lnTo>
                  <a:lnTo>
                    <a:pt x="360" y="126"/>
                  </a:lnTo>
                  <a:lnTo>
                    <a:pt x="366" y="132"/>
                  </a:lnTo>
                  <a:lnTo>
                    <a:pt x="366" y="126"/>
                  </a:lnTo>
                  <a:lnTo>
                    <a:pt x="366" y="132"/>
                  </a:lnTo>
                  <a:lnTo>
                    <a:pt x="366" y="138"/>
                  </a:lnTo>
                  <a:lnTo>
                    <a:pt x="372" y="138"/>
                  </a:lnTo>
                  <a:lnTo>
                    <a:pt x="372" y="144"/>
                  </a:lnTo>
                  <a:lnTo>
                    <a:pt x="372" y="150"/>
                  </a:lnTo>
                  <a:lnTo>
                    <a:pt x="366" y="150"/>
                  </a:lnTo>
                  <a:lnTo>
                    <a:pt x="366" y="156"/>
                  </a:lnTo>
                  <a:lnTo>
                    <a:pt x="360" y="156"/>
                  </a:lnTo>
                  <a:lnTo>
                    <a:pt x="360" y="162"/>
                  </a:lnTo>
                  <a:lnTo>
                    <a:pt x="366" y="168"/>
                  </a:lnTo>
                  <a:lnTo>
                    <a:pt x="372" y="174"/>
                  </a:lnTo>
                  <a:lnTo>
                    <a:pt x="378" y="174"/>
                  </a:lnTo>
                  <a:lnTo>
                    <a:pt x="378" y="180"/>
                  </a:lnTo>
                  <a:lnTo>
                    <a:pt x="384" y="180"/>
                  </a:lnTo>
                  <a:lnTo>
                    <a:pt x="384" y="186"/>
                  </a:lnTo>
                  <a:lnTo>
                    <a:pt x="396" y="186"/>
                  </a:lnTo>
                  <a:lnTo>
                    <a:pt x="402" y="186"/>
                  </a:lnTo>
                  <a:lnTo>
                    <a:pt x="408" y="186"/>
                  </a:lnTo>
                  <a:lnTo>
                    <a:pt x="414" y="186"/>
                  </a:lnTo>
                  <a:lnTo>
                    <a:pt x="414" y="192"/>
                  </a:lnTo>
                  <a:lnTo>
                    <a:pt x="420" y="192"/>
                  </a:lnTo>
                  <a:lnTo>
                    <a:pt x="426" y="192"/>
                  </a:lnTo>
                  <a:lnTo>
                    <a:pt x="426" y="198"/>
                  </a:lnTo>
                  <a:lnTo>
                    <a:pt x="432" y="198"/>
                  </a:lnTo>
                  <a:lnTo>
                    <a:pt x="438" y="198"/>
                  </a:lnTo>
                  <a:lnTo>
                    <a:pt x="438" y="204"/>
                  </a:lnTo>
                  <a:lnTo>
                    <a:pt x="432" y="204"/>
                  </a:lnTo>
                  <a:lnTo>
                    <a:pt x="426" y="204"/>
                  </a:lnTo>
                  <a:lnTo>
                    <a:pt x="420" y="204"/>
                  </a:lnTo>
                  <a:lnTo>
                    <a:pt x="414" y="210"/>
                  </a:lnTo>
                  <a:lnTo>
                    <a:pt x="408" y="210"/>
                  </a:lnTo>
                  <a:lnTo>
                    <a:pt x="402" y="210"/>
                  </a:lnTo>
                  <a:lnTo>
                    <a:pt x="402" y="216"/>
                  </a:lnTo>
                  <a:lnTo>
                    <a:pt x="402" y="222"/>
                  </a:lnTo>
                  <a:lnTo>
                    <a:pt x="408" y="222"/>
                  </a:lnTo>
                  <a:lnTo>
                    <a:pt x="408" y="228"/>
                  </a:lnTo>
                  <a:lnTo>
                    <a:pt x="408" y="234"/>
                  </a:lnTo>
                  <a:lnTo>
                    <a:pt x="402" y="240"/>
                  </a:lnTo>
                  <a:lnTo>
                    <a:pt x="402" y="246"/>
                  </a:lnTo>
                  <a:lnTo>
                    <a:pt x="402" y="252"/>
                  </a:lnTo>
                  <a:lnTo>
                    <a:pt x="396" y="252"/>
                  </a:lnTo>
                  <a:lnTo>
                    <a:pt x="396" y="258"/>
                  </a:lnTo>
                  <a:lnTo>
                    <a:pt x="390" y="252"/>
                  </a:lnTo>
                  <a:lnTo>
                    <a:pt x="384" y="252"/>
                  </a:lnTo>
                  <a:lnTo>
                    <a:pt x="378" y="252"/>
                  </a:lnTo>
                  <a:lnTo>
                    <a:pt x="378" y="246"/>
                  </a:lnTo>
                  <a:lnTo>
                    <a:pt x="372" y="246"/>
                  </a:lnTo>
                  <a:lnTo>
                    <a:pt x="366" y="246"/>
                  </a:lnTo>
                  <a:lnTo>
                    <a:pt x="366" y="240"/>
                  </a:lnTo>
                  <a:lnTo>
                    <a:pt x="360" y="240"/>
                  </a:lnTo>
                  <a:lnTo>
                    <a:pt x="354" y="240"/>
                  </a:lnTo>
                  <a:lnTo>
                    <a:pt x="354" y="234"/>
                  </a:lnTo>
                  <a:lnTo>
                    <a:pt x="348" y="234"/>
                  </a:lnTo>
                  <a:lnTo>
                    <a:pt x="342" y="234"/>
                  </a:lnTo>
                  <a:lnTo>
                    <a:pt x="342" y="240"/>
                  </a:lnTo>
                  <a:lnTo>
                    <a:pt x="336" y="240"/>
                  </a:lnTo>
                  <a:lnTo>
                    <a:pt x="336" y="246"/>
                  </a:lnTo>
                  <a:lnTo>
                    <a:pt x="336" y="240"/>
                  </a:lnTo>
                  <a:lnTo>
                    <a:pt x="330" y="240"/>
                  </a:lnTo>
                  <a:lnTo>
                    <a:pt x="330" y="246"/>
                  </a:lnTo>
                  <a:lnTo>
                    <a:pt x="324" y="246"/>
                  </a:lnTo>
                  <a:lnTo>
                    <a:pt x="324" y="252"/>
                  </a:lnTo>
                  <a:lnTo>
                    <a:pt x="324" y="258"/>
                  </a:lnTo>
                  <a:lnTo>
                    <a:pt x="324" y="264"/>
                  </a:lnTo>
                  <a:lnTo>
                    <a:pt x="330" y="264"/>
                  </a:lnTo>
                  <a:lnTo>
                    <a:pt x="324" y="264"/>
                  </a:lnTo>
                  <a:lnTo>
                    <a:pt x="318" y="264"/>
                  </a:lnTo>
                  <a:lnTo>
                    <a:pt x="318" y="258"/>
                  </a:lnTo>
                  <a:lnTo>
                    <a:pt x="312" y="258"/>
                  </a:lnTo>
                  <a:lnTo>
                    <a:pt x="306" y="258"/>
                  </a:lnTo>
                  <a:lnTo>
                    <a:pt x="300" y="258"/>
                  </a:lnTo>
                  <a:lnTo>
                    <a:pt x="294" y="258"/>
                  </a:lnTo>
                  <a:lnTo>
                    <a:pt x="294" y="264"/>
                  </a:lnTo>
                  <a:lnTo>
                    <a:pt x="288" y="264"/>
                  </a:lnTo>
                  <a:lnTo>
                    <a:pt x="288" y="270"/>
                  </a:lnTo>
                  <a:lnTo>
                    <a:pt x="282" y="270"/>
                  </a:lnTo>
                  <a:lnTo>
                    <a:pt x="282" y="276"/>
                  </a:lnTo>
                  <a:lnTo>
                    <a:pt x="276" y="276"/>
                  </a:lnTo>
                  <a:lnTo>
                    <a:pt x="276" y="282"/>
                  </a:lnTo>
                  <a:lnTo>
                    <a:pt x="270" y="282"/>
                  </a:lnTo>
                  <a:lnTo>
                    <a:pt x="264" y="282"/>
                  </a:lnTo>
                  <a:lnTo>
                    <a:pt x="258" y="288"/>
                  </a:lnTo>
                  <a:lnTo>
                    <a:pt x="252" y="288"/>
                  </a:lnTo>
                  <a:lnTo>
                    <a:pt x="246" y="288"/>
                  </a:lnTo>
                  <a:lnTo>
                    <a:pt x="240" y="288"/>
                  </a:lnTo>
                  <a:lnTo>
                    <a:pt x="234" y="288"/>
                  </a:lnTo>
                  <a:lnTo>
                    <a:pt x="228" y="288"/>
                  </a:lnTo>
                  <a:lnTo>
                    <a:pt x="228" y="294"/>
                  </a:lnTo>
                  <a:lnTo>
                    <a:pt x="234" y="294"/>
                  </a:lnTo>
                  <a:lnTo>
                    <a:pt x="234" y="300"/>
                  </a:lnTo>
                  <a:lnTo>
                    <a:pt x="234" y="306"/>
                  </a:lnTo>
                  <a:lnTo>
                    <a:pt x="234" y="312"/>
                  </a:lnTo>
                  <a:lnTo>
                    <a:pt x="234" y="306"/>
                  </a:lnTo>
                  <a:lnTo>
                    <a:pt x="228" y="306"/>
                  </a:lnTo>
                  <a:lnTo>
                    <a:pt x="222" y="306"/>
                  </a:lnTo>
                  <a:lnTo>
                    <a:pt x="228" y="300"/>
                  </a:lnTo>
                  <a:lnTo>
                    <a:pt x="222" y="294"/>
                  </a:lnTo>
                  <a:lnTo>
                    <a:pt x="222" y="288"/>
                  </a:lnTo>
                  <a:lnTo>
                    <a:pt x="216" y="294"/>
                  </a:lnTo>
                  <a:lnTo>
                    <a:pt x="210" y="294"/>
                  </a:lnTo>
                  <a:lnTo>
                    <a:pt x="210" y="300"/>
                  </a:lnTo>
                  <a:lnTo>
                    <a:pt x="204" y="300"/>
                  </a:lnTo>
                  <a:lnTo>
                    <a:pt x="198" y="300"/>
                  </a:lnTo>
                  <a:lnTo>
                    <a:pt x="192" y="300"/>
                  </a:lnTo>
                  <a:lnTo>
                    <a:pt x="186" y="300"/>
                  </a:lnTo>
                  <a:lnTo>
                    <a:pt x="186" y="294"/>
                  </a:lnTo>
                  <a:lnTo>
                    <a:pt x="186" y="300"/>
                  </a:lnTo>
                  <a:lnTo>
                    <a:pt x="180" y="300"/>
                  </a:lnTo>
                  <a:lnTo>
                    <a:pt x="174" y="300"/>
                  </a:lnTo>
                  <a:lnTo>
                    <a:pt x="168" y="300"/>
                  </a:lnTo>
                  <a:lnTo>
                    <a:pt x="168" y="294"/>
                  </a:lnTo>
                  <a:lnTo>
                    <a:pt x="162" y="294"/>
                  </a:lnTo>
                  <a:lnTo>
                    <a:pt x="156" y="294"/>
                  </a:lnTo>
                  <a:lnTo>
                    <a:pt x="156" y="288"/>
                  </a:lnTo>
                  <a:lnTo>
                    <a:pt x="156" y="294"/>
                  </a:lnTo>
                  <a:lnTo>
                    <a:pt x="150" y="294"/>
                  </a:lnTo>
                  <a:lnTo>
                    <a:pt x="150" y="288"/>
                  </a:lnTo>
                  <a:lnTo>
                    <a:pt x="144" y="288"/>
                  </a:lnTo>
                  <a:lnTo>
                    <a:pt x="144" y="294"/>
                  </a:lnTo>
                  <a:lnTo>
                    <a:pt x="138" y="294"/>
                  </a:lnTo>
                  <a:lnTo>
                    <a:pt x="132" y="294"/>
                  </a:lnTo>
                  <a:lnTo>
                    <a:pt x="126" y="294"/>
                  </a:lnTo>
                  <a:lnTo>
                    <a:pt x="126" y="300"/>
                  </a:lnTo>
                  <a:lnTo>
                    <a:pt x="120" y="300"/>
                  </a:lnTo>
                  <a:lnTo>
                    <a:pt x="120" y="306"/>
                  </a:lnTo>
                  <a:lnTo>
                    <a:pt x="114" y="312"/>
                  </a:lnTo>
                  <a:lnTo>
                    <a:pt x="108" y="312"/>
                  </a:lnTo>
                  <a:lnTo>
                    <a:pt x="108" y="318"/>
                  </a:lnTo>
                  <a:lnTo>
                    <a:pt x="102" y="318"/>
                  </a:lnTo>
                  <a:lnTo>
                    <a:pt x="96" y="318"/>
                  </a:lnTo>
                  <a:lnTo>
                    <a:pt x="90" y="318"/>
                  </a:lnTo>
                  <a:lnTo>
                    <a:pt x="90" y="312"/>
                  </a:lnTo>
                  <a:lnTo>
                    <a:pt x="84" y="312"/>
                  </a:lnTo>
                  <a:lnTo>
                    <a:pt x="84" y="306"/>
                  </a:lnTo>
                  <a:lnTo>
                    <a:pt x="78" y="306"/>
                  </a:lnTo>
                  <a:lnTo>
                    <a:pt x="78" y="300"/>
                  </a:lnTo>
                  <a:lnTo>
                    <a:pt x="78" y="294"/>
                  </a:lnTo>
                  <a:lnTo>
                    <a:pt x="72" y="294"/>
                  </a:lnTo>
                  <a:lnTo>
                    <a:pt x="72" y="288"/>
                  </a:lnTo>
                  <a:lnTo>
                    <a:pt x="72" y="282"/>
                  </a:lnTo>
                  <a:lnTo>
                    <a:pt x="72" y="276"/>
                  </a:lnTo>
                  <a:lnTo>
                    <a:pt x="78" y="276"/>
                  </a:lnTo>
                  <a:lnTo>
                    <a:pt x="78" y="270"/>
                  </a:lnTo>
                  <a:lnTo>
                    <a:pt x="78" y="264"/>
                  </a:lnTo>
                  <a:lnTo>
                    <a:pt x="78" y="258"/>
                  </a:lnTo>
                  <a:lnTo>
                    <a:pt x="78" y="252"/>
                  </a:lnTo>
                  <a:lnTo>
                    <a:pt x="78" y="246"/>
                  </a:lnTo>
                  <a:lnTo>
                    <a:pt x="78" y="240"/>
                  </a:lnTo>
                  <a:lnTo>
                    <a:pt x="84" y="240"/>
                  </a:lnTo>
                  <a:lnTo>
                    <a:pt x="84" y="234"/>
                  </a:lnTo>
                  <a:lnTo>
                    <a:pt x="78" y="228"/>
                  </a:lnTo>
                  <a:lnTo>
                    <a:pt x="78" y="222"/>
                  </a:lnTo>
                  <a:lnTo>
                    <a:pt x="78" y="216"/>
                  </a:lnTo>
                  <a:lnTo>
                    <a:pt x="84" y="216"/>
                  </a:lnTo>
                  <a:lnTo>
                    <a:pt x="78" y="216"/>
                  </a:lnTo>
                  <a:lnTo>
                    <a:pt x="78" y="210"/>
                  </a:lnTo>
                  <a:lnTo>
                    <a:pt x="72" y="210"/>
                  </a:lnTo>
                  <a:lnTo>
                    <a:pt x="72" y="204"/>
                  </a:lnTo>
                  <a:lnTo>
                    <a:pt x="66" y="198"/>
                  </a:lnTo>
                  <a:lnTo>
                    <a:pt x="60" y="198"/>
                  </a:lnTo>
                  <a:lnTo>
                    <a:pt x="60" y="192"/>
                  </a:lnTo>
                  <a:lnTo>
                    <a:pt x="54" y="192"/>
                  </a:lnTo>
                  <a:lnTo>
                    <a:pt x="54" y="186"/>
                  </a:lnTo>
                  <a:lnTo>
                    <a:pt x="54" y="180"/>
                  </a:lnTo>
                  <a:lnTo>
                    <a:pt x="48" y="180"/>
                  </a:lnTo>
                  <a:lnTo>
                    <a:pt x="48" y="174"/>
                  </a:lnTo>
                  <a:lnTo>
                    <a:pt x="48" y="180"/>
                  </a:lnTo>
                  <a:lnTo>
                    <a:pt x="42" y="180"/>
                  </a:lnTo>
                  <a:lnTo>
                    <a:pt x="42" y="186"/>
                  </a:lnTo>
                  <a:lnTo>
                    <a:pt x="36" y="186"/>
                  </a:lnTo>
                  <a:lnTo>
                    <a:pt x="36" y="180"/>
                  </a:lnTo>
                  <a:lnTo>
                    <a:pt x="36" y="186"/>
                  </a:lnTo>
                  <a:lnTo>
                    <a:pt x="30" y="186"/>
                  </a:lnTo>
                  <a:lnTo>
                    <a:pt x="24" y="186"/>
                  </a:lnTo>
                  <a:lnTo>
                    <a:pt x="24" y="180"/>
                  </a:lnTo>
                  <a:lnTo>
                    <a:pt x="24" y="174"/>
                  </a:lnTo>
                  <a:lnTo>
                    <a:pt x="18" y="174"/>
                  </a:lnTo>
                  <a:lnTo>
                    <a:pt x="12" y="174"/>
                  </a:lnTo>
                  <a:lnTo>
                    <a:pt x="12" y="168"/>
                  </a:lnTo>
                  <a:lnTo>
                    <a:pt x="12" y="162"/>
                  </a:lnTo>
                  <a:lnTo>
                    <a:pt x="12" y="156"/>
                  </a:lnTo>
                  <a:lnTo>
                    <a:pt x="6" y="156"/>
                  </a:lnTo>
                  <a:lnTo>
                    <a:pt x="6" y="150"/>
                  </a:lnTo>
                  <a:lnTo>
                    <a:pt x="0" y="150"/>
                  </a:lnTo>
                  <a:lnTo>
                    <a:pt x="0" y="144"/>
                  </a:lnTo>
                  <a:lnTo>
                    <a:pt x="6" y="144"/>
                  </a:lnTo>
                  <a:lnTo>
                    <a:pt x="6" y="138"/>
                  </a:lnTo>
                  <a:lnTo>
                    <a:pt x="12" y="138"/>
                  </a:lnTo>
                  <a:lnTo>
                    <a:pt x="12" y="132"/>
                  </a:lnTo>
                  <a:lnTo>
                    <a:pt x="18" y="132"/>
                  </a:lnTo>
                  <a:lnTo>
                    <a:pt x="18" y="126"/>
                  </a:lnTo>
                  <a:lnTo>
                    <a:pt x="24" y="126"/>
                  </a:lnTo>
                  <a:lnTo>
                    <a:pt x="24" y="132"/>
                  </a:lnTo>
                  <a:lnTo>
                    <a:pt x="30" y="132"/>
                  </a:lnTo>
                  <a:lnTo>
                    <a:pt x="36" y="132"/>
                  </a:lnTo>
                  <a:lnTo>
                    <a:pt x="42" y="132"/>
                  </a:lnTo>
                  <a:lnTo>
                    <a:pt x="48" y="132"/>
                  </a:lnTo>
                  <a:lnTo>
                    <a:pt x="54" y="132"/>
                  </a:lnTo>
                  <a:lnTo>
                    <a:pt x="54" y="126"/>
                  </a:lnTo>
                  <a:lnTo>
                    <a:pt x="60" y="126"/>
                  </a:lnTo>
                  <a:lnTo>
                    <a:pt x="60" y="120"/>
                  </a:lnTo>
                  <a:lnTo>
                    <a:pt x="66" y="120"/>
                  </a:lnTo>
                  <a:lnTo>
                    <a:pt x="72" y="120"/>
                  </a:lnTo>
                  <a:lnTo>
                    <a:pt x="72" y="114"/>
                  </a:lnTo>
                  <a:lnTo>
                    <a:pt x="72" y="120"/>
                  </a:lnTo>
                  <a:lnTo>
                    <a:pt x="78" y="120"/>
                  </a:lnTo>
                  <a:lnTo>
                    <a:pt x="78" y="114"/>
                  </a:lnTo>
                  <a:lnTo>
                    <a:pt x="78" y="108"/>
                  </a:lnTo>
                  <a:lnTo>
                    <a:pt x="84" y="108"/>
                  </a:lnTo>
                  <a:lnTo>
                    <a:pt x="90" y="108"/>
                  </a:lnTo>
                  <a:lnTo>
                    <a:pt x="84" y="108"/>
                  </a:lnTo>
                  <a:lnTo>
                    <a:pt x="84" y="102"/>
                  </a:lnTo>
                  <a:lnTo>
                    <a:pt x="90" y="102"/>
                  </a:lnTo>
                  <a:lnTo>
                    <a:pt x="96" y="102"/>
                  </a:lnTo>
                  <a:lnTo>
                    <a:pt x="96" y="108"/>
                  </a:lnTo>
                  <a:lnTo>
                    <a:pt x="96" y="102"/>
                  </a:lnTo>
                  <a:lnTo>
                    <a:pt x="102" y="102"/>
                  </a:lnTo>
                  <a:lnTo>
                    <a:pt x="102" y="96"/>
                  </a:lnTo>
                  <a:lnTo>
                    <a:pt x="96" y="96"/>
                  </a:lnTo>
                  <a:lnTo>
                    <a:pt x="102" y="96"/>
                  </a:lnTo>
                  <a:lnTo>
                    <a:pt x="96" y="90"/>
                  </a:lnTo>
                  <a:lnTo>
                    <a:pt x="102" y="90"/>
                  </a:lnTo>
                  <a:lnTo>
                    <a:pt x="108" y="90"/>
                  </a:lnTo>
                  <a:lnTo>
                    <a:pt x="114" y="90"/>
                  </a:lnTo>
                  <a:lnTo>
                    <a:pt x="114" y="96"/>
                  </a:lnTo>
                  <a:lnTo>
                    <a:pt x="120" y="96"/>
                  </a:lnTo>
                  <a:lnTo>
                    <a:pt x="126" y="96"/>
                  </a:lnTo>
                  <a:lnTo>
                    <a:pt x="126" y="90"/>
                  </a:lnTo>
                  <a:lnTo>
                    <a:pt x="120" y="90"/>
                  </a:lnTo>
                  <a:lnTo>
                    <a:pt x="126" y="90"/>
                  </a:lnTo>
                  <a:lnTo>
                    <a:pt x="126" y="84"/>
                  </a:lnTo>
                  <a:lnTo>
                    <a:pt x="132" y="78"/>
                  </a:lnTo>
                  <a:lnTo>
                    <a:pt x="138" y="78"/>
                  </a:lnTo>
                  <a:lnTo>
                    <a:pt x="138" y="72"/>
                  </a:lnTo>
                  <a:lnTo>
                    <a:pt x="144" y="72"/>
                  </a:lnTo>
                  <a:lnTo>
                    <a:pt x="150" y="66"/>
                  </a:lnTo>
                  <a:lnTo>
                    <a:pt x="156" y="66"/>
                  </a:lnTo>
                  <a:lnTo>
                    <a:pt x="156" y="60"/>
                  </a:lnTo>
                  <a:lnTo>
                    <a:pt x="162" y="60"/>
                  </a:lnTo>
                  <a:lnTo>
                    <a:pt x="168" y="54"/>
                  </a:lnTo>
                  <a:lnTo>
                    <a:pt x="174" y="54"/>
                  </a:lnTo>
                  <a:lnTo>
                    <a:pt x="174" y="48"/>
                  </a:lnTo>
                  <a:lnTo>
                    <a:pt x="180" y="48"/>
                  </a:lnTo>
                  <a:lnTo>
                    <a:pt x="180" y="42"/>
                  </a:lnTo>
                  <a:lnTo>
                    <a:pt x="186" y="42"/>
                  </a:lnTo>
                  <a:lnTo>
                    <a:pt x="192" y="36"/>
                  </a:lnTo>
                  <a:lnTo>
                    <a:pt x="198" y="36"/>
                  </a:lnTo>
                  <a:lnTo>
                    <a:pt x="198" y="30"/>
                  </a:lnTo>
                  <a:lnTo>
                    <a:pt x="204" y="30"/>
                  </a:lnTo>
                  <a:lnTo>
                    <a:pt x="204" y="24"/>
                  </a:lnTo>
                  <a:lnTo>
                    <a:pt x="210" y="24"/>
                  </a:lnTo>
                  <a:lnTo>
                    <a:pt x="216" y="24"/>
                  </a:lnTo>
                  <a:lnTo>
                    <a:pt x="222" y="30"/>
                  </a:lnTo>
                  <a:lnTo>
                    <a:pt x="222" y="24"/>
                  </a:lnTo>
                  <a:lnTo>
                    <a:pt x="228" y="24"/>
                  </a:lnTo>
                  <a:lnTo>
                    <a:pt x="234" y="24"/>
                  </a:lnTo>
                  <a:lnTo>
                    <a:pt x="240" y="24"/>
                  </a:lnTo>
                  <a:lnTo>
                    <a:pt x="240" y="18"/>
                  </a:lnTo>
                  <a:lnTo>
                    <a:pt x="234" y="18"/>
                  </a:lnTo>
                  <a:lnTo>
                    <a:pt x="240" y="18"/>
                  </a:lnTo>
                  <a:lnTo>
                    <a:pt x="246" y="18"/>
                  </a:lnTo>
                  <a:lnTo>
                    <a:pt x="252" y="18"/>
                  </a:lnTo>
                  <a:lnTo>
                    <a:pt x="258" y="12"/>
                  </a:lnTo>
                  <a:lnTo>
                    <a:pt x="264" y="12"/>
                  </a:lnTo>
                  <a:lnTo>
                    <a:pt x="270" y="12"/>
                  </a:lnTo>
                  <a:lnTo>
                    <a:pt x="270" y="6"/>
                  </a:lnTo>
                  <a:lnTo>
                    <a:pt x="276" y="6"/>
                  </a:lnTo>
                  <a:lnTo>
                    <a:pt x="282" y="6"/>
                  </a:lnTo>
                  <a:lnTo>
                    <a:pt x="282" y="0"/>
                  </a:lnTo>
                  <a:lnTo>
                    <a:pt x="288" y="0"/>
                  </a:lnTo>
                  <a:lnTo>
                    <a:pt x="288" y="6"/>
                  </a:lnTo>
                  <a:lnTo>
                    <a:pt x="294" y="6"/>
                  </a:lnTo>
                  <a:lnTo>
                    <a:pt x="294" y="0"/>
                  </a:lnTo>
                  <a:lnTo>
                    <a:pt x="300" y="0"/>
                  </a:lnTo>
                  <a:lnTo>
                    <a:pt x="300" y="6"/>
                  </a:lnTo>
                  <a:lnTo>
                    <a:pt x="306" y="6"/>
                  </a:lnTo>
                  <a:lnTo>
                    <a:pt x="306" y="12"/>
                  </a:lnTo>
                  <a:lnTo>
                    <a:pt x="312" y="12"/>
                  </a:lnTo>
                  <a:lnTo>
                    <a:pt x="312" y="18"/>
                  </a:lnTo>
                  <a:lnTo>
                    <a:pt x="312" y="24"/>
                  </a:lnTo>
                  <a:lnTo>
                    <a:pt x="306" y="24"/>
                  </a:lnTo>
                  <a:lnTo>
                    <a:pt x="312" y="24"/>
                  </a:lnTo>
                  <a:lnTo>
                    <a:pt x="312" y="30"/>
                  </a:lnTo>
                  <a:lnTo>
                    <a:pt x="312" y="36"/>
                  </a:lnTo>
                  <a:lnTo>
                    <a:pt x="318" y="36"/>
                  </a:lnTo>
                  <a:lnTo>
                    <a:pt x="318" y="42"/>
                  </a:lnTo>
                  <a:lnTo>
                    <a:pt x="318" y="48"/>
                  </a:lnTo>
                  <a:lnTo>
                    <a:pt x="318" y="54"/>
                  </a:lnTo>
                  <a:lnTo>
                    <a:pt x="324" y="54"/>
                  </a:lnTo>
                  <a:lnTo>
                    <a:pt x="330" y="60"/>
                  </a:lnTo>
                  <a:lnTo>
                    <a:pt x="336" y="60"/>
                  </a:lnTo>
                  <a:lnTo>
                    <a:pt x="342" y="60"/>
                  </a:lnTo>
                  <a:lnTo>
                    <a:pt x="342" y="66"/>
                  </a:lnTo>
                  <a:lnTo>
                    <a:pt x="342" y="60"/>
                  </a:lnTo>
                  <a:lnTo>
                    <a:pt x="348" y="60"/>
                  </a:lnTo>
                  <a:lnTo>
                    <a:pt x="348" y="66"/>
                  </a:lnTo>
                  <a:lnTo>
                    <a:pt x="354" y="66"/>
                  </a:lnTo>
                  <a:lnTo>
                    <a:pt x="354" y="72"/>
                  </a:lnTo>
                  <a:lnTo>
                    <a:pt x="360" y="72"/>
                  </a:lnTo>
                  <a:lnTo>
                    <a:pt x="360" y="7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3">
              <a:extLst>
                <a:ext uri="{FF2B5EF4-FFF2-40B4-BE49-F238E27FC236}">
                  <a16:creationId xmlns:a16="http://schemas.microsoft.com/office/drawing/2014/main" id="{59F7779B-AF07-AB0D-0323-936DBDA2A25D}"/>
                </a:ext>
              </a:extLst>
            </p:cNvPr>
            <p:cNvSpPr>
              <a:spLocks/>
            </p:cNvSpPr>
            <p:nvPr/>
          </p:nvSpPr>
          <p:spPr bwMode="gray">
            <a:xfrm>
              <a:off x="1581150" y="3905250"/>
              <a:ext cx="438150" cy="495300"/>
            </a:xfrm>
            <a:custGeom>
              <a:avLst/>
              <a:gdLst>
                <a:gd name="T0" fmla="*/ 264 w 276"/>
                <a:gd name="T1" fmla="*/ 198 h 312"/>
                <a:gd name="T2" fmla="*/ 246 w 276"/>
                <a:gd name="T3" fmla="*/ 204 h 312"/>
                <a:gd name="T4" fmla="*/ 234 w 276"/>
                <a:gd name="T5" fmla="*/ 216 h 312"/>
                <a:gd name="T6" fmla="*/ 222 w 276"/>
                <a:gd name="T7" fmla="*/ 216 h 312"/>
                <a:gd name="T8" fmla="*/ 222 w 276"/>
                <a:gd name="T9" fmla="*/ 216 h 312"/>
                <a:gd name="T10" fmla="*/ 204 w 276"/>
                <a:gd name="T11" fmla="*/ 222 h 312"/>
                <a:gd name="T12" fmla="*/ 210 w 276"/>
                <a:gd name="T13" fmla="*/ 240 h 312"/>
                <a:gd name="T14" fmla="*/ 198 w 276"/>
                <a:gd name="T15" fmla="*/ 240 h 312"/>
                <a:gd name="T16" fmla="*/ 180 w 276"/>
                <a:gd name="T17" fmla="*/ 252 h 312"/>
                <a:gd name="T18" fmla="*/ 174 w 276"/>
                <a:gd name="T19" fmla="*/ 258 h 312"/>
                <a:gd name="T20" fmla="*/ 162 w 276"/>
                <a:gd name="T21" fmla="*/ 270 h 312"/>
                <a:gd name="T22" fmla="*/ 162 w 276"/>
                <a:gd name="T23" fmla="*/ 258 h 312"/>
                <a:gd name="T24" fmla="*/ 150 w 276"/>
                <a:gd name="T25" fmla="*/ 258 h 312"/>
                <a:gd name="T26" fmla="*/ 126 w 276"/>
                <a:gd name="T27" fmla="*/ 264 h 312"/>
                <a:gd name="T28" fmla="*/ 108 w 276"/>
                <a:gd name="T29" fmla="*/ 276 h 312"/>
                <a:gd name="T30" fmla="*/ 84 w 276"/>
                <a:gd name="T31" fmla="*/ 288 h 312"/>
                <a:gd name="T32" fmla="*/ 66 w 276"/>
                <a:gd name="T33" fmla="*/ 294 h 312"/>
                <a:gd name="T34" fmla="*/ 42 w 276"/>
                <a:gd name="T35" fmla="*/ 306 h 312"/>
                <a:gd name="T36" fmla="*/ 24 w 276"/>
                <a:gd name="T37" fmla="*/ 306 h 312"/>
                <a:gd name="T38" fmla="*/ 6 w 276"/>
                <a:gd name="T39" fmla="*/ 300 h 312"/>
                <a:gd name="T40" fmla="*/ 0 w 276"/>
                <a:gd name="T41" fmla="*/ 288 h 312"/>
                <a:gd name="T42" fmla="*/ 0 w 276"/>
                <a:gd name="T43" fmla="*/ 276 h 312"/>
                <a:gd name="T44" fmla="*/ 18 w 276"/>
                <a:gd name="T45" fmla="*/ 252 h 312"/>
                <a:gd name="T46" fmla="*/ 36 w 276"/>
                <a:gd name="T47" fmla="*/ 234 h 312"/>
                <a:gd name="T48" fmla="*/ 30 w 276"/>
                <a:gd name="T49" fmla="*/ 216 h 312"/>
                <a:gd name="T50" fmla="*/ 30 w 276"/>
                <a:gd name="T51" fmla="*/ 204 h 312"/>
                <a:gd name="T52" fmla="*/ 30 w 276"/>
                <a:gd name="T53" fmla="*/ 192 h 312"/>
                <a:gd name="T54" fmla="*/ 42 w 276"/>
                <a:gd name="T55" fmla="*/ 180 h 312"/>
                <a:gd name="T56" fmla="*/ 48 w 276"/>
                <a:gd name="T57" fmla="*/ 162 h 312"/>
                <a:gd name="T58" fmla="*/ 60 w 276"/>
                <a:gd name="T59" fmla="*/ 150 h 312"/>
                <a:gd name="T60" fmla="*/ 60 w 276"/>
                <a:gd name="T61" fmla="*/ 138 h 312"/>
                <a:gd name="T62" fmla="*/ 54 w 276"/>
                <a:gd name="T63" fmla="*/ 120 h 312"/>
                <a:gd name="T64" fmla="*/ 60 w 276"/>
                <a:gd name="T65" fmla="*/ 108 h 312"/>
                <a:gd name="T66" fmla="*/ 78 w 276"/>
                <a:gd name="T67" fmla="*/ 96 h 312"/>
                <a:gd name="T68" fmla="*/ 84 w 276"/>
                <a:gd name="T69" fmla="*/ 90 h 312"/>
                <a:gd name="T70" fmla="*/ 102 w 276"/>
                <a:gd name="T71" fmla="*/ 84 h 312"/>
                <a:gd name="T72" fmla="*/ 114 w 276"/>
                <a:gd name="T73" fmla="*/ 72 h 312"/>
                <a:gd name="T74" fmla="*/ 120 w 276"/>
                <a:gd name="T75" fmla="*/ 54 h 312"/>
                <a:gd name="T76" fmla="*/ 126 w 276"/>
                <a:gd name="T77" fmla="*/ 36 h 312"/>
                <a:gd name="T78" fmla="*/ 138 w 276"/>
                <a:gd name="T79" fmla="*/ 24 h 312"/>
                <a:gd name="T80" fmla="*/ 150 w 276"/>
                <a:gd name="T81" fmla="*/ 12 h 312"/>
                <a:gd name="T82" fmla="*/ 156 w 276"/>
                <a:gd name="T83" fmla="*/ 6 h 312"/>
                <a:gd name="T84" fmla="*/ 186 w 276"/>
                <a:gd name="T85" fmla="*/ 36 h 312"/>
                <a:gd name="T86" fmla="*/ 216 w 276"/>
                <a:gd name="T87" fmla="*/ 66 h 312"/>
                <a:gd name="T88" fmla="*/ 228 w 276"/>
                <a:gd name="T89" fmla="*/ 78 h 312"/>
                <a:gd name="T90" fmla="*/ 240 w 276"/>
                <a:gd name="T91" fmla="*/ 90 h 312"/>
                <a:gd name="T92" fmla="*/ 240 w 276"/>
                <a:gd name="T93" fmla="*/ 114 h 312"/>
                <a:gd name="T94" fmla="*/ 252 w 276"/>
                <a:gd name="T95" fmla="*/ 138 h 312"/>
                <a:gd name="T96" fmla="*/ 258 w 276"/>
                <a:gd name="T97" fmla="*/ 156 h 312"/>
                <a:gd name="T98" fmla="*/ 264 w 276"/>
                <a:gd name="T99" fmla="*/ 18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6" h="312">
                  <a:moveTo>
                    <a:pt x="276" y="192"/>
                  </a:moveTo>
                  <a:lnTo>
                    <a:pt x="276" y="198"/>
                  </a:lnTo>
                  <a:lnTo>
                    <a:pt x="270" y="198"/>
                  </a:lnTo>
                  <a:lnTo>
                    <a:pt x="264" y="198"/>
                  </a:lnTo>
                  <a:lnTo>
                    <a:pt x="258" y="198"/>
                  </a:lnTo>
                  <a:lnTo>
                    <a:pt x="252" y="198"/>
                  </a:lnTo>
                  <a:lnTo>
                    <a:pt x="252" y="204"/>
                  </a:lnTo>
                  <a:lnTo>
                    <a:pt x="246" y="204"/>
                  </a:lnTo>
                  <a:lnTo>
                    <a:pt x="246" y="210"/>
                  </a:lnTo>
                  <a:lnTo>
                    <a:pt x="240" y="210"/>
                  </a:lnTo>
                  <a:lnTo>
                    <a:pt x="234" y="210"/>
                  </a:lnTo>
                  <a:lnTo>
                    <a:pt x="234" y="216"/>
                  </a:lnTo>
                  <a:lnTo>
                    <a:pt x="228" y="216"/>
                  </a:lnTo>
                  <a:lnTo>
                    <a:pt x="228" y="222"/>
                  </a:lnTo>
                  <a:lnTo>
                    <a:pt x="222" y="222"/>
                  </a:lnTo>
                  <a:lnTo>
                    <a:pt x="222" y="216"/>
                  </a:lnTo>
                  <a:lnTo>
                    <a:pt x="222" y="222"/>
                  </a:lnTo>
                  <a:lnTo>
                    <a:pt x="216" y="222"/>
                  </a:lnTo>
                  <a:lnTo>
                    <a:pt x="222" y="222"/>
                  </a:lnTo>
                  <a:lnTo>
                    <a:pt x="222" y="216"/>
                  </a:lnTo>
                  <a:lnTo>
                    <a:pt x="216" y="216"/>
                  </a:lnTo>
                  <a:lnTo>
                    <a:pt x="210" y="216"/>
                  </a:lnTo>
                  <a:lnTo>
                    <a:pt x="210" y="222"/>
                  </a:lnTo>
                  <a:lnTo>
                    <a:pt x="204" y="222"/>
                  </a:lnTo>
                  <a:lnTo>
                    <a:pt x="210" y="222"/>
                  </a:lnTo>
                  <a:lnTo>
                    <a:pt x="210" y="228"/>
                  </a:lnTo>
                  <a:lnTo>
                    <a:pt x="210" y="234"/>
                  </a:lnTo>
                  <a:lnTo>
                    <a:pt x="210" y="240"/>
                  </a:lnTo>
                  <a:lnTo>
                    <a:pt x="204" y="240"/>
                  </a:lnTo>
                  <a:lnTo>
                    <a:pt x="204" y="234"/>
                  </a:lnTo>
                  <a:lnTo>
                    <a:pt x="204" y="240"/>
                  </a:lnTo>
                  <a:lnTo>
                    <a:pt x="198" y="240"/>
                  </a:lnTo>
                  <a:lnTo>
                    <a:pt x="192" y="240"/>
                  </a:lnTo>
                  <a:lnTo>
                    <a:pt x="186" y="246"/>
                  </a:lnTo>
                  <a:lnTo>
                    <a:pt x="186" y="252"/>
                  </a:lnTo>
                  <a:lnTo>
                    <a:pt x="180" y="252"/>
                  </a:lnTo>
                  <a:lnTo>
                    <a:pt x="174" y="252"/>
                  </a:lnTo>
                  <a:lnTo>
                    <a:pt x="174" y="258"/>
                  </a:lnTo>
                  <a:lnTo>
                    <a:pt x="180" y="258"/>
                  </a:lnTo>
                  <a:lnTo>
                    <a:pt x="174" y="258"/>
                  </a:lnTo>
                  <a:lnTo>
                    <a:pt x="174" y="264"/>
                  </a:lnTo>
                  <a:lnTo>
                    <a:pt x="168" y="264"/>
                  </a:lnTo>
                  <a:lnTo>
                    <a:pt x="162" y="264"/>
                  </a:lnTo>
                  <a:lnTo>
                    <a:pt x="162" y="270"/>
                  </a:lnTo>
                  <a:lnTo>
                    <a:pt x="162" y="264"/>
                  </a:lnTo>
                  <a:lnTo>
                    <a:pt x="162" y="270"/>
                  </a:lnTo>
                  <a:lnTo>
                    <a:pt x="162" y="264"/>
                  </a:lnTo>
                  <a:lnTo>
                    <a:pt x="162" y="258"/>
                  </a:lnTo>
                  <a:lnTo>
                    <a:pt x="162" y="252"/>
                  </a:lnTo>
                  <a:lnTo>
                    <a:pt x="156" y="252"/>
                  </a:lnTo>
                  <a:lnTo>
                    <a:pt x="150" y="252"/>
                  </a:lnTo>
                  <a:lnTo>
                    <a:pt x="150" y="258"/>
                  </a:lnTo>
                  <a:lnTo>
                    <a:pt x="144" y="258"/>
                  </a:lnTo>
                  <a:lnTo>
                    <a:pt x="138" y="258"/>
                  </a:lnTo>
                  <a:lnTo>
                    <a:pt x="138" y="264"/>
                  </a:lnTo>
                  <a:lnTo>
                    <a:pt x="126" y="264"/>
                  </a:lnTo>
                  <a:lnTo>
                    <a:pt x="126" y="270"/>
                  </a:lnTo>
                  <a:lnTo>
                    <a:pt x="120" y="270"/>
                  </a:lnTo>
                  <a:lnTo>
                    <a:pt x="114" y="270"/>
                  </a:lnTo>
                  <a:lnTo>
                    <a:pt x="108" y="276"/>
                  </a:lnTo>
                  <a:lnTo>
                    <a:pt x="102" y="276"/>
                  </a:lnTo>
                  <a:lnTo>
                    <a:pt x="96" y="282"/>
                  </a:lnTo>
                  <a:lnTo>
                    <a:pt x="90" y="282"/>
                  </a:lnTo>
                  <a:lnTo>
                    <a:pt x="84" y="288"/>
                  </a:lnTo>
                  <a:lnTo>
                    <a:pt x="78" y="288"/>
                  </a:lnTo>
                  <a:lnTo>
                    <a:pt x="72" y="288"/>
                  </a:lnTo>
                  <a:lnTo>
                    <a:pt x="72" y="294"/>
                  </a:lnTo>
                  <a:lnTo>
                    <a:pt x="66" y="294"/>
                  </a:lnTo>
                  <a:lnTo>
                    <a:pt x="60" y="294"/>
                  </a:lnTo>
                  <a:lnTo>
                    <a:pt x="54" y="300"/>
                  </a:lnTo>
                  <a:lnTo>
                    <a:pt x="48" y="300"/>
                  </a:lnTo>
                  <a:lnTo>
                    <a:pt x="42" y="306"/>
                  </a:lnTo>
                  <a:lnTo>
                    <a:pt x="36" y="306"/>
                  </a:lnTo>
                  <a:lnTo>
                    <a:pt x="30" y="312"/>
                  </a:lnTo>
                  <a:lnTo>
                    <a:pt x="24" y="312"/>
                  </a:lnTo>
                  <a:lnTo>
                    <a:pt x="24" y="306"/>
                  </a:lnTo>
                  <a:lnTo>
                    <a:pt x="18" y="306"/>
                  </a:lnTo>
                  <a:lnTo>
                    <a:pt x="12" y="306"/>
                  </a:lnTo>
                  <a:lnTo>
                    <a:pt x="12" y="300"/>
                  </a:lnTo>
                  <a:lnTo>
                    <a:pt x="6" y="300"/>
                  </a:lnTo>
                  <a:lnTo>
                    <a:pt x="6" y="294"/>
                  </a:lnTo>
                  <a:lnTo>
                    <a:pt x="6" y="300"/>
                  </a:lnTo>
                  <a:lnTo>
                    <a:pt x="0" y="294"/>
                  </a:lnTo>
                  <a:lnTo>
                    <a:pt x="0" y="288"/>
                  </a:lnTo>
                  <a:lnTo>
                    <a:pt x="0" y="282"/>
                  </a:lnTo>
                  <a:lnTo>
                    <a:pt x="6" y="282"/>
                  </a:lnTo>
                  <a:lnTo>
                    <a:pt x="0" y="282"/>
                  </a:lnTo>
                  <a:lnTo>
                    <a:pt x="0" y="276"/>
                  </a:lnTo>
                  <a:lnTo>
                    <a:pt x="6" y="276"/>
                  </a:lnTo>
                  <a:lnTo>
                    <a:pt x="6" y="270"/>
                  </a:lnTo>
                  <a:lnTo>
                    <a:pt x="18" y="258"/>
                  </a:lnTo>
                  <a:lnTo>
                    <a:pt x="18" y="252"/>
                  </a:lnTo>
                  <a:lnTo>
                    <a:pt x="24" y="252"/>
                  </a:lnTo>
                  <a:lnTo>
                    <a:pt x="24" y="246"/>
                  </a:lnTo>
                  <a:lnTo>
                    <a:pt x="30" y="240"/>
                  </a:lnTo>
                  <a:lnTo>
                    <a:pt x="36" y="234"/>
                  </a:lnTo>
                  <a:lnTo>
                    <a:pt x="36" y="228"/>
                  </a:lnTo>
                  <a:lnTo>
                    <a:pt x="36" y="222"/>
                  </a:lnTo>
                  <a:lnTo>
                    <a:pt x="30" y="222"/>
                  </a:lnTo>
                  <a:lnTo>
                    <a:pt x="30" y="216"/>
                  </a:lnTo>
                  <a:lnTo>
                    <a:pt x="24" y="216"/>
                  </a:lnTo>
                  <a:lnTo>
                    <a:pt x="24" y="210"/>
                  </a:lnTo>
                  <a:lnTo>
                    <a:pt x="30" y="210"/>
                  </a:lnTo>
                  <a:lnTo>
                    <a:pt x="30" y="204"/>
                  </a:lnTo>
                  <a:lnTo>
                    <a:pt x="30" y="198"/>
                  </a:lnTo>
                  <a:lnTo>
                    <a:pt x="24" y="198"/>
                  </a:lnTo>
                  <a:lnTo>
                    <a:pt x="24" y="192"/>
                  </a:lnTo>
                  <a:lnTo>
                    <a:pt x="30" y="192"/>
                  </a:lnTo>
                  <a:lnTo>
                    <a:pt x="30" y="186"/>
                  </a:lnTo>
                  <a:lnTo>
                    <a:pt x="36" y="186"/>
                  </a:lnTo>
                  <a:lnTo>
                    <a:pt x="36" y="180"/>
                  </a:lnTo>
                  <a:lnTo>
                    <a:pt x="42" y="180"/>
                  </a:lnTo>
                  <a:lnTo>
                    <a:pt x="42" y="174"/>
                  </a:lnTo>
                  <a:lnTo>
                    <a:pt x="42" y="168"/>
                  </a:lnTo>
                  <a:lnTo>
                    <a:pt x="48" y="168"/>
                  </a:lnTo>
                  <a:lnTo>
                    <a:pt x="48" y="162"/>
                  </a:lnTo>
                  <a:lnTo>
                    <a:pt x="54" y="162"/>
                  </a:lnTo>
                  <a:lnTo>
                    <a:pt x="54" y="156"/>
                  </a:lnTo>
                  <a:lnTo>
                    <a:pt x="60" y="156"/>
                  </a:lnTo>
                  <a:lnTo>
                    <a:pt x="60" y="150"/>
                  </a:lnTo>
                  <a:lnTo>
                    <a:pt x="54" y="150"/>
                  </a:lnTo>
                  <a:lnTo>
                    <a:pt x="60" y="150"/>
                  </a:lnTo>
                  <a:lnTo>
                    <a:pt x="60" y="144"/>
                  </a:lnTo>
                  <a:lnTo>
                    <a:pt x="60" y="138"/>
                  </a:lnTo>
                  <a:lnTo>
                    <a:pt x="60" y="132"/>
                  </a:lnTo>
                  <a:lnTo>
                    <a:pt x="60" y="126"/>
                  </a:lnTo>
                  <a:lnTo>
                    <a:pt x="60" y="120"/>
                  </a:lnTo>
                  <a:lnTo>
                    <a:pt x="54" y="120"/>
                  </a:lnTo>
                  <a:lnTo>
                    <a:pt x="60" y="114"/>
                  </a:lnTo>
                  <a:lnTo>
                    <a:pt x="54" y="114"/>
                  </a:lnTo>
                  <a:lnTo>
                    <a:pt x="60" y="114"/>
                  </a:lnTo>
                  <a:lnTo>
                    <a:pt x="60" y="108"/>
                  </a:lnTo>
                  <a:lnTo>
                    <a:pt x="66" y="102"/>
                  </a:lnTo>
                  <a:lnTo>
                    <a:pt x="72" y="102"/>
                  </a:lnTo>
                  <a:lnTo>
                    <a:pt x="72" y="96"/>
                  </a:lnTo>
                  <a:lnTo>
                    <a:pt x="78" y="96"/>
                  </a:lnTo>
                  <a:lnTo>
                    <a:pt x="78" y="90"/>
                  </a:lnTo>
                  <a:lnTo>
                    <a:pt x="84" y="90"/>
                  </a:lnTo>
                  <a:lnTo>
                    <a:pt x="84" y="96"/>
                  </a:lnTo>
                  <a:lnTo>
                    <a:pt x="84" y="90"/>
                  </a:lnTo>
                  <a:lnTo>
                    <a:pt x="90" y="90"/>
                  </a:lnTo>
                  <a:lnTo>
                    <a:pt x="96" y="90"/>
                  </a:lnTo>
                  <a:lnTo>
                    <a:pt x="96" y="84"/>
                  </a:lnTo>
                  <a:lnTo>
                    <a:pt x="102" y="84"/>
                  </a:lnTo>
                  <a:lnTo>
                    <a:pt x="108" y="84"/>
                  </a:lnTo>
                  <a:lnTo>
                    <a:pt x="108" y="78"/>
                  </a:lnTo>
                  <a:lnTo>
                    <a:pt x="114" y="78"/>
                  </a:lnTo>
                  <a:lnTo>
                    <a:pt x="114" y="72"/>
                  </a:lnTo>
                  <a:lnTo>
                    <a:pt x="114" y="66"/>
                  </a:lnTo>
                  <a:lnTo>
                    <a:pt x="120" y="66"/>
                  </a:lnTo>
                  <a:lnTo>
                    <a:pt x="120" y="60"/>
                  </a:lnTo>
                  <a:lnTo>
                    <a:pt x="120" y="54"/>
                  </a:lnTo>
                  <a:lnTo>
                    <a:pt x="126" y="54"/>
                  </a:lnTo>
                  <a:lnTo>
                    <a:pt x="126" y="48"/>
                  </a:lnTo>
                  <a:lnTo>
                    <a:pt x="126" y="42"/>
                  </a:lnTo>
                  <a:lnTo>
                    <a:pt x="126" y="36"/>
                  </a:lnTo>
                  <a:lnTo>
                    <a:pt x="132" y="36"/>
                  </a:lnTo>
                  <a:lnTo>
                    <a:pt x="132" y="30"/>
                  </a:lnTo>
                  <a:lnTo>
                    <a:pt x="132" y="24"/>
                  </a:lnTo>
                  <a:lnTo>
                    <a:pt x="138" y="24"/>
                  </a:lnTo>
                  <a:lnTo>
                    <a:pt x="144" y="24"/>
                  </a:lnTo>
                  <a:lnTo>
                    <a:pt x="144" y="18"/>
                  </a:lnTo>
                  <a:lnTo>
                    <a:pt x="150" y="18"/>
                  </a:lnTo>
                  <a:lnTo>
                    <a:pt x="150" y="12"/>
                  </a:lnTo>
                  <a:lnTo>
                    <a:pt x="150" y="6"/>
                  </a:lnTo>
                  <a:lnTo>
                    <a:pt x="150" y="0"/>
                  </a:lnTo>
                  <a:lnTo>
                    <a:pt x="150" y="6"/>
                  </a:lnTo>
                  <a:lnTo>
                    <a:pt x="156" y="6"/>
                  </a:lnTo>
                  <a:lnTo>
                    <a:pt x="162" y="18"/>
                  </a:lnTo>
                  <a:lnTo>
                    <a:pt x="174" y="30"/>
                  </a:lnTo>
                  <a:lnTo>
                    <a:pt x="180" y="36"/>
                  </a:lnTo>
                  <a:lnTo>
                    <a:pt x="186" y="36"/>
                  </a:lnTo>
                  <a:lnTo>
                    <a:pt x="192" y="42"/>
                  </a:lnTo>
                  <a:lnTo>
                    <a:pt x="204" y="54"/>
                  </a:lnTo>
                  <a:lnTo>
                    <a:pt x="210" y="60"/>
                  </a:lnTo>
                  <a:lnTo>
                    <a:pt x="216" y="66"/>
                  </a:lnTo>
                  <a:lnTo>
                    <a:pt x="222" y="66"/>
                  </a:lnTo>
                  <a:lnTo>
                    <a:pt x="222" y="72"/>
                  </a:lnTo>
                  <a:lnTo>
                    <a:pt x="228" y="72"/>
                  </a:lnTo>
                  <a:lnTo>
                    <a:pt x="228" y="78"/>
                  </a:lnTo>
                  <a:lnTo>
                    <a:pt x="234" y="78"/>
                  </a:lnTo>
                  <a:lnTo>
                    <a:pt x="234" y="84"/>
                  </a:lnTo>
                  <a:lnTo>
                    <a:pt x="234" y="90"/>
                  </a:lnTo>
                  <a:lnTo>
                    <a:pt x="240" y="90"/>
                  </a:lnTo>
                  <a:lnTo>
                    <a:pt x="240" y="96"/>
                  </a:lnTo>
                  <a:lnTo>
                    <a:pt x="240" y="102"/>
                  </a:lnTo>
                  <a:lnTo>
                    <a:pt x="240" y="108"/>
                  </a:lnTo>
                  <a:lnTo>
                    <a:pt x="240" y="114"/>
                  </a:lnTo>
                  <a:lnTo>
                    <a:pt x="246" y="114"/>
                  </a:lnTo>
                  <a:lnTo>
                    <a:pt x="246" y="120"/>
                  </a:lnTo>
                  <a:lnTo>
                    <a:pt x="252" y="126"/>
                  </a:lnTo>
                  <a:lnTo>
                    <a:pt x="252" y="138"/>
                  </a:lnTo>
                  <a:lnTo>
                    <a:pt x="252" y="144"/>
                  </a:lnTo>
                  <a:lnTo>
                    <a:pt x="252" y="150"/>
                  </a:lnTo>
                  <a:lnTo>
                    <a:pt x="258" y="150"/>
                  </a:lnTo>
                  <a:lnTo>
                    <a:pt x="258" y="156"/>
                  </a:lnTo>
                  <a:lnTo>
                    <a:pt x="258" y="168"/>
                  </a:lnTo>
                  <a:lnTo>
                    <a:pt x="264" y="174"/>
                  </a:lnTo>
                  <a:lnTo>
                    <a:pt x="264" y="180"/>
                  </a:lnTo>
                  <a:lnTo>
                    <a:pt x="264" y="186"/>
                  </a:lnTo>
                  <a:lnTo>
                    <a:pt x="270" y="186"/>
                  </a:lnTo>
                  <a:lnTo>
                    <a:pt x="270" y="192"/>
                  </a:lnTo>
                  <a:lnTo>
                    <a:pt x="276" y="19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4">
              <a:extLst>
                <a:ext uri="{FF2B5EF4-FFF2-40B4-BE49-F238E27FC236}">
                  <a16:creationId xmlns:a16="http://schemas.microsoft.com/office/drawing/2014/main" id="{7686B4F5-BDE5-D9DB-604F-3B2E2506DE97}"/>
                </a:ext>
              </a:extLst>
            </p:cNvPr>
            <p:cNvSpPr>
              <a:spLocks/>
            </p:cNvSpPr>
            <p:nvPr/>
          </p:nvSpPr>
          <p:spPr bwMode="gray">
            <a:xfrm>
              <a:off x="1819275" y="3771900"/>
              <a:ext cx="457200" cy="438150"/>
            </a:xfrm>
            <a:custGeom>
              <a:avLst/>
              <a:gdLst>
                <a:gd name="T0" fmla="*/ 276 w 288"/>
                <a:gd name="T1" fmla="*/ 36 h 276"/>
                <a:gd name="T2" fmla="*/ 276 w 288"/>
                <a:gd name="T3" fmla="*/ 54 h 276"/>
                <a:gd name="T4" fmla="*/ 282 w 288"/>
                <a:gd name="T5" fmla="*/ 72 h 276"/>
                <a:gd name="T6" fmla="*/ 282 w 288"/>
                <a:gd name="T7" fmla="*/ 84 h 276"/>
                <a:gd name="T8" fmla="*/ 282 w 288"/>
                <a:gd name="T9" fmla="*/ 96 h 276"/>
                <a:gd name="T10" fmla="*/ 270 w 288"/>
                <a:gd name="T11" fmla="*/ 108 h 276"/>
                <a:gd name="T12" fmla="*/ 264 w 288"/>
                <a:gd name="T13" fmla="*/ 126 h 276"/>
                <a:gd name="T14" fmla="*/ 264 w 288"/>
                <a:gd name="T15" fmla="*/ 138 h 276"/>
                <a:gd name="T16" fmla="*/ 252 w 288"/>
                <a:gd name="T17" fmla="*/ 150 h 276"/>
                <a:gd name="T18" fmla="*/ 246 w 288"/>
                <a:gd name="T19" fmla="*/ 174 h 276"/>
                <a:gd name="T20" fmla="*/ 246 w 288"/>
                <a:gd name="T21" fmla="*/ 186 h 276"/>
                <a:gd name="T22" fmla="*/ 252 w 288"/>
                <a:gd name="T23" fmla="*/ 204 h 276"/>
                <a:gd name="T24" fmla="*/ 252 w 288"/>
                <a:gd name="T25" fmla="*/ 228 h 276"/>
                <a:gd name="T26" fmla="*/ 234 w 288"/>
                <a:gd name="T27" fmla="*/ 234 h 276"/>
                <a:gd name="T28" fmla="*/ 234 w 288"/>
                <a:gd name="T29" fmla="*/ 216 h 276"/>
                <a:gd name="T30" fmla="*/ 222 w 288"/>
                <a:gd name="T31" fmla="*/ 216 h 276"/>
                <a:gd name="T32" fmla="*/ 210 w 288"/>
                <a:gd name="T33" fmla="*/ 228 h 276"/>
                <a:gd name="T34" fmla="*/ 204 w 288"/>
                <a:gd name="T35" fmla="*/ 246 h 276"/>
                <a:gd name="T36" fmla="*/ 198 w 288"/>
                <a:gd name="T37" fmla="*/ 252 h 276"/>
                <a:gd name="T38" fmla="*/ 180 w 288"/>
                <a:gd name="T39" fmla="*/ 246 h 276"/>
                <a:gd name="T40" fmla="*/ 168 w 288"/>
                <a:gd name="T41" fmla="*/ 258 h 276"/>
                <a:gd name="T42" fmla="*/ 156 w 288"/>
                <a:gd name="T43" fmla="*/ 258 h 276"/>
                <a:gd name="T44" fmla="*/ 144 w 288"/>
                <a:gd name="T45" fmla="*/ 270 h 276"/>
                <a:gd name="T46" fmla="*/ 138 w 288"/>
                <a:gd name="T47" fmla="*/ 264 h 276"/>
                <a:gd name="T48" fmla="*/ 126 w 288"/>
                <a:gd name="T49" fmla="*/ 276 h 276"/>
                <a:gd name="T50" fmla="*/ 120 w 288"/>
                <a:gd name="T51" fmla="*/ 270 h 276"/>
                <a:gd name="T52" fmla="*/ 108 w 288"/>
                <a:gd name="T53" fmla="*/ 252 h 276"/>
                <a:gd name="T54" fmla="*/ 102 w 288"/>
                <a:gd name="T55" fmla="*/ 228 h 276"/>
                <a:gd name="T56" fmla="*/ 96 w 288"/>
                <a:gd name="T57" fmla="*/ 198 h 276"/>
                <a:gd name="T58" fmla="*/ 90 w 288"/>
                <a:gd name="T59" fmla="*/ 180 h 276"/>
                <a:gd name="T60" fmla="*/ 84 w 288"/>
                <a:gd name="T61" fmla="*/ 162 h 276"/>
                <a:gd name="T62" fmla="*/ 72 w 288"/>
                <a:gd name="T63" fmla="*/ 150 h 276"/>
                <a:gd name="T64" fmla="*/ 42 w 288"/>
                <a:gd name="T65" fmla="*/ 126 h 276"/>
                <a:gd name="T66" fmla="*/ 12 w 288"/>
                <a:gd name="T67" fmla="*/ 102 h 276"/>
                <a:gd name="T68" fmla="*/ 0 w 288"/>
                <a:gd name="T69" fmla="*/ 78 h 276"/>
                <a:gd name="T70" fmla="*/ 18 w 288"/>
                <a:gd name="T71" fmla="*/ 66 h 276"/>
                <a:gd name="T72" fmla="*/ 36 w 288"/>
                <a:gd name="T73" fmla="*/ 60 h 276"/>
                <a:gd name="T74" fmla="*/ 48 w 288"/>
                <a:gd name="T75" fmla="*/ 60 h 276"/>
                <a:gd name="T76" fmla="*/ 60 w 288"/>
                <a:gd name="T77" fmla="*/ 60 h 276"/>
                <a:gd name="T78" fmla="*/ 78 w 288"/>
                <a:gd name="T79" fmla="*/ 66 h 276"/>
                <a:gd name="T80" fmla="*/ 90 w 288"/>
                <a:gd name="T81" fmla="*/ 66 h 276"/>
                <a:gd name="T82" fmla="*/ 108 w 288"/>
                <a:gd name="T83" fmla="*/ 60 h 276"/>
                <a:gd name="T84" fmla="*/ 114 w 288"/>
                <a:gd name="T85" fmla="*/ 72 h 276"/>
                <a:gd name="T86" fmla="*/ 126 w 288"/>
                <a:gd name="T87" fmla="*/ 72 h 276"/>
                <a:gd name="T88" fmla="*/ 120 w 288"/>
                <a:gd name="T89" fmla="*/ 54 h 276"/>
                <a:gd name="T90" fmla="*/ 144 w 288"/>
                <a:gd name="T91" fmla="*/ 54 h 276"/>
                <a:gd name="T92" fmla="*/ 168 w 288"/>
                <a:gd name="T93" fmla="*/ 48 h 276"/>
                <a:gd name="T94" fmla="*/ 180 w 288"/>
                <a:gd name="T95" fmla="*/ 36 h 276"/>
                <a:gd name="T96" fmla="*/ 192 w 288"/>
                <a:gd name="T97" fmla="*/ 24 h 276"/>
                <a:gd name="T98" fmla="*/ 210 w 288"/>
                <a:gd name="T99" fmla="*/ 30 h 276"/>
                <a:gd name="T100" fmla="*/ 216 w 288"/>
                <a:gd name="T101" fmla="*/ 24 h 276"/>
                <a:gd name="T102" fmla="*/ 222 w 288"/>
                <a:gd name="T103" fmla="*/ 6 h 276"/>
                <a:gd name="T104" fmla="*/ 234 w 288"/>
                <a:gd name="T105" fmla="*/ 6 h 276"/>
                <a:gd name="T106" fmla="*/ 246 w 288"/>
                <a:gd name="T107" fmla="*/ 6 h 276"/>
                <a:gd name="T108" fmla="*/ 264 w 288"/>
                <a:gd name="T109" fmla="*/ 1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8" h="276">
                  <a:moveTo>
                    <a:pt x="276" y="18"/>
                  </a:moveTo>
                  <a:lnTo>
                    <a:pt x="276" y="24"/>
                  </a:lnTo>
                  <a:lnTo>
                    <a:pt x="276" y="30"/>
                  </a:lnTo>
                  <a:lnTo>
                    <a:pt x="276" y="36"/>
                  </a:lnTo>
                  <a:lnTo>
                    <a:pt x="270" y="36"/>
                  </a:lnTo>
                  <a:lnTo>
                    <a:pt x="276" y="42"/>
                  </a:lnTo>
                  <a:lnTo>
                    <a:pt x="276" y="48"/>
                  </a:lnTo>
                  <a:lnTo>
                    <a:pt x="276" y="54"/>
                  </a:lnTo>
                  <a:lnTo>
                    <a:pt x="276" y="60"/>
                  </a:lnTo>
                  <a:lnTo>
                    <a:pt x="282" y="60"/>
                  </a:lnTo>
                  <a:lnTo>
                    <a:pt x="282" y="66"/>
                  </a:lnTo>
                  <a:lnTo>
                    <a:pt x="282" y="72"/>
                  </a:lnTo>
                  <a:lnTo>
                    <a:pt x="288" y="72"/>
                  </a:lnTo>
                  <a:lnTo>
                    <a:pt x="288" y="78"/>
                  </a:lnTo>
                  <a:lnTo>
                    <a:pt x="282" y="78"/>
                  </a:lnTo>
                  <a:lnTo>
                    <a:pt x="282" y="84"/>
                  </a:lnTo>
                  <a:lnTo>
                    <a:pt x="282" y="90"/>
                  </a:lnTo>
                  <a:lnTo>
                    <a:pt x="276" y="90"/>
                  </a:lnTo>
                  <a:lnTo>
                    <a:pt x="276" y="96"/>
                  </a:lnTo>
                  <a:lnTo>
                    <a:pt x="282" y="96"/>
                  </a:lnTo>
                  <a:lnTo>
                    <a:pt x="276" y="96"/>
                  </a:lnTo>
                  <a:lnTo>
                    <a:pt x="276" y="102"/>
                  </a:lnTo>
                  <a:lnTo>
                    <a:pt x="276" y="108"/>
                  </a:lnTo>
                  <a:lnTo>
                    <a:pt x="270" y="108"/>
                  </a:lnTo>
                  <a:lnTo>
                    <a:pt x="270" y="114"/>
                  </a:lnTo>
                  <a:lnTo>
                    <a:pt x="270" y="120"/>
                  </a:lnTo>
                  <a:lnTo>
                    <a:pt x="270" y="126"/>
                  </a:lnTo>
                  <a:lnTo>
                    <a:pt x="264" y="126"/>
                  </a:lnTo>
                  <a:lnTo>
                    <a:pt x="270" y="126"/>
                  </a:lnTo>
                  <a:lnTo>
                    <a:pt x="264" y="126"/>
                  </a:lnTo>
                  <a:lnTo>
                    <a:pt x="264" y="132"/>
                  </a:lnTo>
                  <a:lnTo>
                    <a:pt x="264" y="138"/>
                  </a:lnTo>
                  <a:lnTo>
                    <a:pt x="258" y="138"/>
                  </a:lnTo>
                  <a:lnTo>
                    <a:pt x="258" y="144"/>
                  </a:lnTo>
                  <a:lnTo>
                    <a:pt x="252" y="144"/>
                  </a:lnTo>
                  <a:lnTo>
                    <a:pt x="252" y="150"/>
                  </a:lnTo>
                  <a:lnTo>
                    <a:pt x="252" y="156"/>
                  </a:lnTo>
                  <a:lnTo>
                    <a:pt x="246" y="156"/>
                  </a:lnTo>
                  <a:lnTo>
                    <a:pt x="246" y="162"/>
                  </a:lnTo>
                  <a:lnTo>
                    <a:pt x="246" y="174"/>
                  </a:lnTo>
                  <a:lnTo>
                    <a:pt x="246" y="180"/>
                  </a:lnTo>
                  <a:lnTo>
                    <a:pt x="252" y="180"/>
                  </a:lnTo>
                  <a:lnTo>
                    <a:pt x="252" y="186"/>
                  </a:lnTo>
                  <a:lnTo>
                    <a:pt x="246" y="186"/>
                  </a:lnTo>
                  <a:lnTo>
                    <a:pt x="246" y="192"/>
                  </a:lnTo>
                  <a:lnTo>
                    <a:pt x="246" y="198"/>
                  </a:lnTo>
                  <a:lnTo>
                    <a:pt x="252" y="198"/>
                  </a:lnTo>
                  <a:lnTo>
                    <a:pt x="252" y="204"/>
                  </a:lnTo>
                  <a:lnTo>
                    <a:pt x="252" y="210"/>
                  </a:lnTo>
                  <a:lnTo>
                    <a:pt x="252" y="216"/>
                  </a:lnTo>
                  <a:lnTo>
                    <a:pt x="252" y="222"/>
                  </a:lnTo>
                  <a:lnTo>
                    <a:pt x="252" y="228"/>
                  </a:lnTo>
                  <a:lnTo>
                    <a:pt x="246" y="228"/>
                  </a:lnTo>
                  <a:lnTo>
                    <a:pt x="246" y="234"/>
                  </a:lnTo>
                  <a:lnTo>
                    <a:pt x="240" y="234"/>
                  </a:lnTo>
                  <a:lnTo>
                    <a:pt x="234" y="234"/>
                  </a:lnTo>
                  <a:lnTo>
                    <a:pt x="234" y="228"/>
                  </a:lnTo>
                  <a:lnTo>
                    <a:pt x="240" y="228"/>
                  </a:lnTo>
                  <a:lnTo>
                    <a:pt x="234" y="222"/>
                  </a:lnTo>
                  <a:lnTo>
                    <a:pt x="234" y="216"/>
                  </a:lnTo>
                  <a:lnTo>
                    <a:pt x="228" y="216"/>
                  </a:lnTo>
                  <a:lnTo>
                    <a:pt x="228" y="210"/>
                  </a:lnTo>
                  <a:lnTo>
                    <a:pt x="228" y="216"/>
                  </a:lnTo>
                  <a:lnTo>
                    <a:pt x="222" y="216"/>
                  </a:lnTo>
                  <a:lnTo>
                    <a:pt x="222" y="222"/>
                  </a:lnTo>
                  <a:lnTo>
                    <a:pt x="216" y="222"/>
                  </a:lnTo>
                  <a:lnTo>
                    <a:pt x="216" y="228"/>
                  </a:lnTo>
                  <a:lnTo>
                    <a:pt x="210" y="228"/>
                  </a:lnTo>
                  <a:lnTo>
                    <a:pt x="210" y="234"/>
                  </a:lnTo>
                  <a:lnTo>
                    <a:pt x="210" y="240"/>
                  </a:lnTo>
                  <a:lnTo>
                    <a:pt x="210" y="246"/>
                  </a:lnTo>
                  <a:lnTo>
                    <a:pt x="204" y="246"/>
                  </a:lnTo>
                  <a:lnTo>
                    <a:pt x="204" y="252"/>
                  </a:lnTo>
                  <a:lnTo>
                    <a:pt x="198" y="252"/>
                  </a:lnTo>
                  <a:lnTo>
                    <a:pt x="192" y="252"/>
                  </a:lnTo>
                  <a:lnTo>
                    <a:pt x="198" y="252"/>
                  </a:lnTo>
                  <a:lnTo>
                    <a:pt x="198" y="246"/>
                  </a:lnTo>
                  <a:lnTo>
                    <a:pt x="192" y="246"/>
                  </a:lnTo>
                  <a:lnTo>
                    <a:pt x="186" y="246"/>
                  </a:lnTo>
                  <a:lnTo>
                    <a:pt x="180" y="246"/>
                  </a:lnTo>
                  <a:lnTo>
                    <a:pt x="180" y="252"/>
                  </a:lnTo>
                  <a:lnTo>
                    <a:pt x="174" y="252"/>
                  </a:lnTo>
                  <a:lnTo>
                    <a:pt x="174" y="258"/>
                  </a:lnTo>
                  <a:lnTo>
                    <a:pt x="168" y="258"/>
                  </a:lnTo>
                  <a:lnTo>
                    <a:pt x="174" y="258"/>
                  </a:lnTo>
                  <a:lnTo>
                    <a:pt x="168" y="258"/>
                  </a:lnTo>
                  <a:lnTo>
                    <a:pt x="162" y="258"/>
                  </a:lnTo>
                  <a:lnTo>
                    <a:pt x="156" y="258"/>
                  </a:lnTo>
                  <a:lnTo>
                    <a:pt x="156" y="264"/>
                  </a:lnTo>
                  <a:lnTo>
                    <a:pt x="150" y="264"/>
                  </a:lnTo>
                  <a:lnTo>
                    <a:pt x="150" y="270"/>
                  </a:lnTo>
                  <a:lnTo>
                    <a:pt x="144" y="270"/>
                  </a:lnTo>
                  <a:lnTo>
                    <a:pt x="144" y="264"/>
                  </a:lnTo>
                  <a:lnTo>
                    <a:pt x="150" y="264"/>
                  </a:lnTo>
                  <a:lnTo>
                    <a:pt x="144" y="264"/>
                  </a:lnTo>
                  <a:lnTo>
                    <a:pt x="138" y="264"/>
                  </a:lnTo>
                  <a:lnTo>
                    <a:pt x="138" y="270"/>
                  </a:lnTo>
                  <a:lnTo>
                    <a:pt x="132" y="270"/>
                  </a:lnTo>
                  <a:lnTo>
                    <a:pt x="132" y="276"/>
                  </a:lnTo>
                  <a:lnTo>
                    <a:pt x="126" y="276"/>
                  </a:lnTo>
                  <a:lnTo>
                    <a:pt x="132" y="276"/>
                  </a:lnTo>
                  <a:lnTo>
                    <a:pt x="126" y="276"/>
                  </a:lnTo>
                  <a:lnTo>
                    <a:pt x="120" y="276"/>
                  </a:lnTo>
                  <a:lnTo>
                    <a:pt x="120" y="270"/>
                  </a:lnTo>
                  <a:lnTo>
                    <a:pt x="114" y="270"/>
                  </a:lnTo>
                  <a:lnTo>
                    <a:pt x="114" y="264"/>
                  </a:lnTo>
                  <a:lnTo>
                    <a:pt x="114" y="258"/>
                  </a:lnTo>
                  <a:lnTo>
                    <a:pt x="108" y="252"/>
                  </a:lnTo>
                  <a:lnTo>
                    <a:pt x="108" y="240"/>
                  </a:lnTo>
                  <a:lnTo>
                    <a:pt x="108" y="234"/>
                  </a:lnTo>
                  <a:lnTo>
                    <a:pt x="102" y="234"/>
                  </a:lnTo>
                  <a:lnTo>
                    <a:pt x="102" y="228"/>
                  </a:lnTo>
                  <a:lnTo>
                    <a:pt x="102" y="222"/>
                  </a:lnTo>
                  <a:lnTo>
                    <a:pt x="102" y="210"/>
                  </a:lnTo>
                  <a:lnTo>
                    <a:pt x="96" y="204"/>
                  </a:lnTo>
                  <a:lnTo>
                    <a:pt x="96" y="198"/>
                  </a:lnTo>
                  <a:lnTo>
                    <a:pt x="90" y="198"/>
                  </a:lnTo>
                  <a:lnTo>
                    <a:pt x="90" y="192"/>
                  </a:lnTo>
                  <a:lnTo>
                    <a:pt x="90" y="186"/>
                  </a:lnTo>
                  <a:lnTo>
                    <a:pt x="90" y="180"/>
                  </a:lnTo>
                  <a:lnTo>
                    <a:pt x="90" y="174"/>
                  </a:lnTo>
                  <a:lnTo>
                    <a:pt x="84" y="174"/>
                  </a:lnTo>
                  <a:lnTo>
                    <a:pt x="84" y="168"/>
                  </a:lnTo>
                  <a:lnTo>
                    <a:pt x="84" y="162"/>
                  </a:lnTo>
                  <a:lnTo>
                    <a:pt x="78" y="162"/>
                  </a:lnTo>
                  <a:lnTo>
                    <a:pt x="78" y="156"/>
                  </a:lnTo>
                  <a:lnTo>
                    <a:pt x="72" y="156"/>
                  </a:lnTo>
                  <a:lnTo>
                    <a:pt x="72" y="150"/>
                  </a:lnTo>
                  <a:lnTo>
                    <a:pt x="66" y="150"/>
                  </a:lnTo>
                  <a:lnTo>
                    <a:pt x="60" y="144"/>
                  </a:lnTo>
                  <a:lnTo>
                    <a:pt x="54" y="138"/>
                  </a:lnTo>
                  <a:lnTo>
                    <a:pt x="42" y="126"/>
                  </a:lnTo>
                  <a:lnTo>
                    <a:pt x="36" y="120"/>
                  </a:lnTo>
                  <a:lnTo>
                    <a:pt x="30" y="120"/>
                  </a:lnTo>
                  <a:lnTo>
                    <a:pt x="24" y="114"/>
                  </a:lnTo>
                  <a:lnTo>
                    <a:pt x="12" y="102"/>
                  </a:lnTo>
                  <a:lnTo>
                    <a:pt x="6" y="90"/>
                  </a:lnTo>
                  <a:lnTo>
                    <a:pt x="0" y="90"/>
                  </a:lnTo>
                  <a:lnTo>
                    <a:pt x="0" y="84"/>
                  </a:lnTo>
                  <a:lnTo>
                    <a:pt x="0" y="78"/>
                  </a:lnTo>
                  <a:lnTo>
                    <a:pt x="6" y="78"/>
                  </a:lnTo>
                  <a:lnTo>
                    <a:pt x="12" y="72"/>
                  </a:lnTo>
                  <a:lnTo>
                    <a:pt x="12" y="66"/>
                  </a:lnTo>
                  <a:lnTo>
                    <a:pt x="18" y="66"/>
                  </a:lnTo>
                  <a:lnTo>
                    <a:pt x="18" y="60"/>
                  </a:lnTo>
                  <a:lnTo>
                    <a:pt x="24" y="60"/>
                  </a:lnTo>
                  <a:lnTo>
                    <a:pt x="30" y="60"/>
                  </a:lnTo>
                  <a:lnTo>
                    <a:pt x="36" y="60"/>
                  </a:lnTo>
                  <a:lnTo>
                    <a:pt x="36" y="54"/>
                  </a:lnTo>
                  <a:lnTo>
                    <a:pt x="42" y="54"/>
                  </a:lnTo>
                  <a:lnTo>
                    <a:pt x="42" y="60"/>
                  </a:lnTo>
                  <a:lnTo>
                    <a:pt x="48" y="60"/>
                  </a:lnTo>
                  <a:lnTo>
                    <a:pt x="48" y="54"/>
                  </a:lnTo>
                  <a:lnTo>
                    <a:pt x="48" y="60"/>
                  </a:lnTo>
                  <a:lnTo>
                    <a:pt x="54" y="60"/>
                  </a:lnTo>
                  <a:lnTo>
                    <a:pt x="60" y="60"/>
                  </a:lnTo>
                  <a:lnTo>
                    <a:pt x="60" y="66"/>
                  </a:lnTo>
                  <a:lnTo>
                    <a:pt x="66" y="66"/>
                  </a:lnTo>
                  <a:lnTo>
                    <a:pt x="72" y="66"/>
                  </a:lnTo>
                  <a:lnTo>
                    <a:pt x="78" y="66"/>
                  </a:lnTo>
                  <a:lnTo>
                    <a:pt x="78" y="60"/>
                  </a:lnTo>
                  <a:lnTo>
                    <a:pt x="78" y="66"/>
                  </a:lnTo>
                  <a:lnTo>
                    <a:pt x="84" y="66"/>
                  </a:lnTo>
                  <a:lnTo>
                    <a:pt x="90" y="66"/>
                  </a:lnTo>
                  <a:lnTo>
                    <a:pt x="96" y="66"/>
                  </a:lnTo>
                  <a:lnTo>
                    <a:pt x="102" y="66"/>
                  </a:lnTo>
                  <a:lnTo>
                    <a:pt x="102" y="60"/>
                  </a:lnTo>
                  <a:lnTo>
                    <a:pt x="108" y="60"/>
                  </a:lnTo>
                  <a:lnTo>
                    <a:pt x="114" y="54"/>
                  </a:lnTo>
                  <a:lnTo>
                    <a:pt x="114" y="60"/>
                  </a:lnTo>
                  <a:lnTo>
                    <a:pt x="120" y="66"/>
                  </a:lnTo>
                  <a:lnTo>
                    <a:pt x="114" y="72"/>
                  </a:lnTo>
                  <a:lnTo>
                    <a:pt x="120" y="72"/>
                  </a:lnTo>
                  <a:lnTo>
                    <a:pt x="126" y="72"/>
                  </a:lnTo>
                  <a:lnTo>
                    <a:pt x="126" y="78"/>
                  </a:lnTo>
                  <a:lnTo>
                    <a:pt x="126" y="72"/>
                  </a:lnTo>
                  <a:lnTo>
                    <a:pt x="126" y="66"/>
                  </a:lnTo>
                  <a:lnTo>
                    <a:pt x="126" y="60"/>
                  </a:lnTo>
                  <a:lnTo>
                    <a:pt x="120" y="60"/>
                  </a:lnTo>
                  <a:lnTo>
                    <a:pt x="120" y="54"/>
                  </a:lnTo>
                  <a:lnTo>
                    <a:pt x="126" y="54"/>
                  </a:lnTo>
                  <a:lnTo>
                    <a:pt x="132" y="54"/>
                  </a:lnTo>
                  <a:lnTo>
                    <a:pt x="138" y="54"/>
                  </a:lnTo>
                  <a:lnTo>
                    <a:pt x="144" y="54"/>
                  </a:lnTo>
                  <a:lnTo>
                    <a:pt x="150" y="54"/>
                  </a:lnTo>
                  <a:lnTo>
                    <a:pt x="156" y="48"/>
                  </a:lnTo>
                  <a:lnTo>
                    <a:pt x="162" y="48"/>
                  </a:lnTo>
                  <a:lnTo>
                    <a:pt x="168" y="48"/>
                  </a:lnTo>
                  <a:lnTo>
                    <a:pt x="168" y="42"/>
                  </a:lnTo>
                  <a:lnTo>
                    <a:pt x="174" y="42"/>
                  </a:lnTo>
                  <a:lnTo>
                    <a:pt x="174" y="36"/>
                  </a:lnTo>
                  <a:lnTo>
                    <a:pt x="180" y="36"/>
                  </a:lnTo>
                  <a:lnTo>
                    <a:pt x="180" y="30"/>
                  </a:lnTo>
                  <a:lnTo>
                    <a:pt x="186" y="30"/>
                  </a:lnTo>
                  <a:lnTo>
                    <a:pt x="186" y="24"/>
                  </a:lnTo>
                  <a:lnTo>
                    <a:pt x="192" y="24"/>
                  </a:lnTo>
                  <a:lnTo>
                    <a:pt x="198" y="24"/>
                  </a:lnTo>
                  <a:lnTo>
                    <a:pt x="204" y="24"/>
                  </a:lnTo>
                  <a:lnTo>
                    <a:pt x="210" y="24"/>
                  </a:lnTo>
                  <a:lnTo>
                    <a:pt x="210" y="30"/>
                  </a:lnTo>
                  <a:lnTo>
                    <a:pt x="216" y="30"/>
                  </a:lnTo>
                  <a:lnTo>
                    <a:pt x="222" y="30"/>
                  </a:lnTo>
                  <a:lnTo>
                    <a:pt x="216" y="30"/>
                  </a:lnTo>
                  <a:lnTo>
                    <a:pt x="216" y="24"/>
                  </a:lnTo>
                  <a:lnTo>
                    <a:pt x="216" y="18"/>
                  </a:lnTo>
                  <a:lnTo>
                    <a:pt x="216" y="12"/>
                  </a:lnTo>
                  <a:lnTo>
                    <a:pt x="222" y="12"/>
                  </a:lnTo>
                  <a:lnTo>
                    <a:pt x="222" y="6"/>
                  </a:lnTo>
                  <a:lnTo>
                    <a:pt x="228" y="6"/>
                  </a:lnTo>
                  <a:lnTo>
                    <a:pt x="228" y="12"/>
                  </a:lnTo>
                  <a:lnTo>
                    <a:pt x="228" y="6"/>
                  </a:lnTo>
                  <a:lnTo>
                    <a:pt x="234" y="6"/>
                  </a:lnTo>
                  <a:lnTo>
                    <a:pt x="234" y="0"/>
                  </a:lnTo>
                  <a:lnTo>
                    <a:pt x="240" y="0"/>
                  </a:lnTo>
                  <a:lnTo>
                    <a:pt x="246" y="0"/>
                  </a:lnTo>
                  <a:lnTo>
                    <a:pt x="246" y="6"/>
                  </a:lnTo>
                  <a:lnTo>
                    <a:pt x="252" y="6"/>
                  </a:lnTo>
                  <a:lnTo>
                    <a:pt x="258" y="6"/>
                  </a:lnTo>
                  <a:lnTo>
                    <a:pt x="258" y="12"/>
                  </a:lnTo>
                  <a:lnTo>
                    <a:pt x="264" y="12"/>
                  </a:lnTo>
                  <a:lnTo>
                    <a:pt x="270" y="12"/>
                  </a:lnTo>
                  <a:lnTo>
                    <a:pt x="270" y="18"/>
                  </a:lnTo>
                  <a:lnTo>
                    <a:pt x="276" y="1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25">
              <a:extLst>
                <a:ext uri="{FF2B5EF4-FFF2-40B4-BE49-F238E27FC236}">
                  <a16:creationId xmlns:a16="http://schemas.microsoft.com/office/drawing/2014/main" id="{E3B02408-56F7-4C46-80A0-AC09186351FE}"/>
                </a:ext>
              </a:extLst>
            </p:cNvPr>
            <p:cNvSpPr>
              <a:spLocks/>
            </p:cNvSpPr>
            <p:nvPr/>
          </p:nvSpPr>
          <p:spPr bwMode="gray">
            <a:xfrm>
              <a:off x="2209800" y="3857625"/>
              <a:ext cx="371475" cy="276225"/>
            </a:xfrm>
            <a:custGeom>
              <a:avLst/>
              <a:gdLst>
                <a:gd name="T0" fmla="*/ 222 w 234"/>
                <a:gd name="T1" fmla="*/ 150 h 174"/>
                <a:gd name="T2" fmla="*/ 204 w 234"/>
                <a:gd name="T3" fmla="*/ 150 h 174"/>
                <a:gd name="T4" fmla="*/ 186 w 234"/>
                <a:gd name="T5" fmla="*/ 150 h 174"/>
                <a:gd name="T6" fmla="*/ 168 w 234"/>
                <a:gd name="T7" fmla="*/ 150 h 174"/>
                <a:gd name="T8" fmla="*/ 150 w 234"/>
                <a:gd name="T9" fmla="*/ 156 h 174"/>
                <a:gd name="T10" fmla="*/ 126 w 234"/>
                <a:gd name="T11" fmla="*/ 156 h 174"/>
                <a:gd name="T12" fmla="*/ 108 w 234"/>
                <a:gd name="T13" fmla="*/ 156 h 174"/>
                <a:gd name="T14" fmla="*/ 90 w 234"/>
                <a:gd name="T15" fmla="*/ 156 h 174"/>
                <a:gd name="T16" fmla="*/ 78 w 234"/>
                <a:gd name="T17" fmla="*/ 162 h 174"/>
                <a:gd name="T18" fmla="*/ 60 w 234"/>
                <a:gd name="T19" fmla="*/ 162 h 174"/>
                <a:gd name="T20" fmla="*/ 42 w 234"/>
                <a:gd name="T21" fmla="*/ 162 h 174"/>
                <a:gd name="T22" fmla="*/ 30 w 234"/>
                <a:gd name="T23" fmla="*/ 168 h 174"/>
                <a:gd name="T24" fmla="*/ 18 w 234"/>
                <a:gd name="T25" fmla="*/ 174 h 174"/>
                <a:gd name="T26" fmla="*/ 12 w 234"/>
                <a:gd name="T27" fmla="*/ 174 h 174"/>
                <a:gd name="T28" fmla="*/ 6 w 234"/>
                <a:gd name="T29" fmla="*/ 162 h 174"/>
                <a:gd name="T30" fmla="*/ 6 w 234"/>
                <a:gd name="T31" fmla="*/ 144 h 174"/>
                <a:gd name="T32" fmla="*/ 0 w 234"/>
                <a:gd name="T33" fmla="*/ 132 h 174"/>
                <a:gd name="T34" fmla="*/ 0 w 234"/>
                <a:gd name="T35" fmla="*/ 126 h 174"/>
                <a:gd name="T36" fmla="*/ 0 w 234"/>
                <a:gd name="T37" fmla="*/ 102 h 174"/>
                <a:gd name="T38" fmla="*/ 6 w 234"/>
                <a:gd name="T39" fmla="*/ 90 h 174"/>
                <a:gd name="T40" fmla="*/ 18 w 234"/>
                <a:gd name="T41" fmla="*/ 84 h 174"/>
                <a:gd name="T42" fmla="*/ 24 w 234"/>
                <a:gd name="T43" fmla="*/ 72 h 174"/>
                <a:gd name="T44" fmla="*/ 24 w 234"/>
                <a:gd name="T45" fmla="*/ 66 h 174"/>
                <a:gd name="T46" fmla="*/ 30 w 234"/>
                <a:gd name="T47" fmla="*/ 54 h 174"/>
                <a:gd name="T48" fmla="*/ 36 w 234"/>
                <a:gd name="T49" fmla="*/ 42 h 174"/>
                <a:gd name="T50" fmla="*/ 36 w 234"/>
                <a:gd name="T51" fmla="*/ 36 h 174"/>
                <a:gd name="T52" fmla="*/ 42 w 234"/>
                <a:gd name="T53" fmla="*/ 24 h 174"/>
                <a:gd name="T54" fmla="*/ 54 w 234"/>
                <a:gd name="T55" fmla="*/ 12 h 174"/>
                <a:gd name="T56" fmla="*/ 72 w 234"/>
                <a:gd name="T57" fmla="*/ 12 h 174"/>
                <a:gd name="T58" fmla="*/ 84 w 234"/>
                <a:gd name="T59" fmla="*/ 6 h 174"/>
                <a:gd name="T60" fmla="*/ 84 w 234"/>
                <a:gd name="T61" fmla="*/ 12 h 174"/>
                <a:gd name="T62" fmla="*/ 90 w 234"/>
                <a:gd name="T63" fmla="*/ 6 h 174"/>
                <a:gd name="T64" fmla="*/ 102 w 234"/>
                <a:gd name="T65" fmla="*/ 0 h 174"/>
                <a:gd name="T66" fmla="*/ 114 w 234"/>
                <a:gd name="T67" fmla="*/ 6 h 174"/>
                <a:gd name="T68" fmla="*/ 126 w 234"/>
                <a:gd name="T69" fmla="*/ 12 h 174"/>
                <a:gd name="T70" fmla="*/ 138 w 234"/>
                <a:gd name="T71" fmla="*/ 18 h 174"/>
                <a:gd name="T72" fmla="*/ 144 w 234"/>
                <a:gd name="T73" fmla="*/ 30 h 174"/>
                <a:gd name="T74" fmla="*/ 156 w 234"/>
                <a:gd name="T75" fmla="*/ 36 h 174"/>
                <a:gd name="T76" fmla="*/ 162 w 234"/>
                <a:gd name="T77" fmla="*/ 48 h 174"/>
                <a:gd name="T78" fmla="*/ 168 w 234"/>
                <a:gd name="T79" fmla="*/ 48 h 174"/>
                <a:gd name="T80" fmla="*/ 180 w 234"/>
                <a:gd name="T81" fmla="*/ 54 h 174"/>
                <a:gd name="T82" fmla="*/ 186 w 234"/>
                <a:gd name="T83" fmla="*/ 66 h 174"/>
                <a:gd name="T84" fmla="*/ 192 w 234"/>
                <a:gd name="T85" fmla="*/ 66 h 174"/>
                <a:gd name="T86" fmla="*/ 198 w 234"/>
                <a:gd name="T87" fmla="*/ 78 h 174"/>
                <a:gd name="T88" fmla="*/ 210 w 234"/>
                <a:gd name="T89" fmla="*/ 84 h 174"/>
                <a:gd name="T90" fmla="*/ 222 w 234"/>
                <a:gd name="T91" fmla="*/ 90 h 174"/>
                <a:gd name="T92" fmla="*/ 228 w 234"/>
                <a:gd name="T93" fmla="*/ 102 h 174"/>
                <a:gd name="T94" fmla="*/ 228 w 234"/>
                <a:gd name="T95" fmla="*/ 108 h 174"/>
                <a:gd name="T96" fmla="*/ 234 w 234"/>
                <a:gd name="T97" fmla="*/ 126 h 174"/>
                <a:gd name="T98" fmla="*/ 234 w 234"/>
                <a:gd name="T99" fmla="*/ 13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4" h="174">
                  <a:moveTo>
                    <a:pt x="234" y="144"/>
                  </a:moveTo>
                  <a:lnTo>
                    <a:pt x="228" y="144"/>
                  </a:lnTo>
                  <a:lnTo>
                    <a:pt x="222" y="150"/>
                  </a:lnTo>
                  <a:lnTo>
                    <a:pt x="216" y="150"/>
                  </a:lnTo>
                  <a:lnTo>
                    <a:pt x="210" y="150"/>
                  </a:lnTo>
                  <a:lnTo>
                    <a:pt x="204" y="150"/>
                  </a:lnTo>
                  <a:lnTo>
                    <a:pt x="198" y="150"/>
                  </a:lnTo>
                  <a:lnTo>
                    <a:pt x="192" y="150"/>
                  </a:lnTo>
                  <a:lnTo>
                    <a:pt x="186" y="150"/>
                  </a:lnTo>
                  <a:lnTo>
                    <a:pt x="180" y="150"/>
                  </a:lnTo>
                  <a:lnTo>
                    <a:pt x="174" y="150"/>
                  </a:lnTo>
                  <a:lnTo>
                    <a:pt x="168" y="150"/>
                  </a:lnTo>
                  <a:lnTo>
                    <a:pt x="162" y="156"/>
                  </a:lnTo>
                  <a:lnTo>
                    <a:pt x="156" y="156"/>
                  </a:lnTo>
                  <a:lnTo>
                    <a:pt x="150" y="156"/>
                  </a:lnTo>
                  <a:lnTo>
                    <a:pt x="144" y="156"/>
                  </a:lnTo>
                  <a:lnTo>
                    <a:pt x="132" y="156"/>
                  </a:lnTo>
                  <a:lnTo>
                    <a:pt x="126" y="156"/>
                  </a:lnTo>
                  <a:lnTo>
                    <a:pt x="120" y="156"/>
                  </a:lnTo>
                  <a:lnTo>
                    <a:pt x="114" y="156"/>
                  </a:lnTo>
                  <a:lnTo>
                    <a:pt x="108" y="156"/>
                  </a:lnTo>
                  <a:lnTo>
                    <a:pt x="102" y="156"/>
                  </a:lnTo>
                  <a:lnTo>
                    <a:pt x="96" y="156"/>
                  </a:lnTo>
                  <a:lnTo>
                    <a:pt x="90" y="156"/>
                  </a:lnTo>
                  <a:lnTo>
                    <a:pt x="90" y="162"/>
                  </a:lnTo>
                  <a:lnTo>
                    <a:pt x="84" y="162"/>
                  </a:lnTo>
                  <a:lnTo>
                    <a:pt x="78" y="162"/>
                  </a:lnTo>
                  <a:lnTo>
                    <a:pt x="72" y="162"/>
                  </a:lnTo>
                  <a:lnTo>
                    <a:pt x="66" y="162"/>
                  </a:lnTo>
                  <a:lnTo>
                    <a:pt x="60" y="162"/>
                  </a:lnTo>
                  <a:lnTo>
                    <a:pt x="54" y="162"/>
                  </a:lnTo>
                  <a:lnTo>
                    <a:pt x="48" y="162"/>
                  </a:lnTo>
                  <a:lnTo>
                    <a:pt x="42" y="162"/>
                  </a:lnTo>
                  <a:lnTo>
                    <a:pt x="42" y="168"/>
                  </a:lnTo>
                  <a:lnTo>
                    <a:pt x="36" y="168"/>
                  </a:lnTo>
                  <a:lnTo>
                    <a:pt x="30" y="168"/>
                  </a:lnTo>
                  <a:lnTo>
                    <a:pt x="30" y="174"/>
                  </a:lnTo>
                  <a:lnTo>
                    <a:pt x="24" y="174"/>
                  </a:lnTo>
                  <a:lnTo>
                    <a:pt x="18" y="174"/>
                  </a:lnTo>
                  <a:lnTo>
                    <a:pt x="12" y="174"/>
                  </a:lnTo>
                  <a:lnTo>
                    <a:pt x="12" y="168"/>
                  </a:lnTo>
                  <a:lnTo>
                    <a:pt x="12" y="174"/>
                  </a:lnTo>
                  <a:lnTo>
                    <a:pt x="6" y="174"/>
                  </a:lnTo>
                  <a:lnTo>
                    <a:pt x="6" y="168"/>
                  </a:lnTo>
                  <a:lnTo>
                    <a:pt x="6" y="162"/>
                  </a:lnTo>
                  <a:lnTo>
                    <a:pt x="6" y="156"/>
                  </a:lnTo>
                  <a:lnTo>
                    <a:pt x="6" y="150"/>
                  </a:lnTo>
                  <a:lnTo>
                    <a:pt x="6" y="144"/>
                  </a:lnTo>
                  <a:lnTo>
                    <a:pt x="0" y="144"/>
                  </a:lnTo>
                  <a:lnTo>
                    <a:pt x="0" y="138"/>
                  </a:lnTo>
                  <a:lnTo>
                    <a:pt x="0" y="132"/>
                  </a:lnTo>
                  <a:lnTo>
                    <a:pt x="6" y="132"/>
                  </a:lnTo>
                  <a:lnTo>
                    <a:pt x="6" y="126"/>
                  </a:lnTo>
                  <a:lnTo>
                    <a:pt x="0" y="126"/>
                  </a:lnTo>
                  <a:lnTo>
                    <a:pt x="0" y="120"/>
                  </a:lnTo>
                  <a:lnTo>
                    <a:pt x="0" y="108"/>
                  </a:lnTo>
                  <a:lnTo>
                    <a:pt x="0" y="102"/>
                  </a:lnTo>
                  <a:lnTo>
                    <a:pt x="6" y="102"/>
                  </a:lnTo>
                  <a:lnTo>
                    <a:pt x="6" y="96"/>
                  </a:lnTo>
                  <a:lnTo>
                    <a:pt x="6" y="90"/>
                  </a:lnTo>
                  <a:lnTo>
                    <a:pt x="12" y="90"/>
                  </a:lnTo>
                  <a:lnTo>
                    <a:pt x="12" y="84"/>
                  </a:lnTo>
                  <a:lnTo>
                    <a:pt x="18" y="84"/>
                  </a:lnTo>
                  <a:lnTo>
                    <a:pt x="18" y="78"/>
                  </a:lnTo>
                  <a:lnTo>
                    <a:pt x="18" y="72"/>
                  </a:lnTo>
                  <a:lnTo>
                    <a:pt x="24" y="72"/>
                  </a:lnTo>
                  <a:lnTo>
                    <a:pt x="18" y="72"/>
                  </a:lnTo>
                  <a:lnTo>
                    <a:pt x="24" y="72"/>
                  </a:lnTo>
                  <a:lnTo>
                    <a:pt x="24" y="66"/>
                  </a:lnTo>
                  <a:lnTo>
                    <a:pt x="24" y="60"/>
                  </a:lnTo>
                  <a:lnTo>
                    <a:pt x="24" y="54"/>
                  </a:lnTo>
                  <a:lnTo>
                    <a:pt x="30" y="54"/>
                  </a:lnTo>
                  <a:lnTo>
                    <a:pt x="30" y="48"/>
                  </a:lnTo>
                  <a:lnTo>
                    <a:pt x="30" y="42"/>
                  </a:lnTo>
                  <a:lnTo>
                    <a:pt x="36" y="42"/>
                  </a:lnTo>
                  <a:lnTo>
                    <a:pt x="30" y="42"/>
                  </a:lnTo>
                  <a:lnTo>
                    <a:pt x="30" y="36"/>
                  </a:lnTo>
                  <a:lnTo>
                    <a:pt x="36" y="36"/>
                  </a:lnTo>
                  <a:lnTo>
                    <a:pt x="36" y="30"/>
                  </a:lnTo>
                  <a:lnTo>
                    <a:pt x="36" y="24"/>
                  </a:lnTo>
                  <a:lnTo>
                    <a:pt x="42" y="24"/>
                  </a:lnTo>
                  <a:lnTo>
                    <a:pt x="42" y="18"/>
                  </a:lnTo>
                  <a:lnTo>
                    <a:pt x="48" y="12"/>
                  </a:lnTo>
                  <a:lnTo>
                    <a:pt x="54" y="12"/>
                  </a:lnTo>
                  <a:lnTo>
                    <a:pt x="60" y="12"/>
                  </a:lnTo>
                  <a:lnTo>
                    <a:pt x="66" y="12"/>
                  </a:lnTo>
                  <a:lnTo>
                    <a:pt x="72" y="12"/>
                  </a:lnTo>
                  <a:lnTo>
                    <a:pt x="72" y="6"/>
                  </a:lnTo>
                  <a:lnTo>
                    <a:pt x="78" y="6"/>
                  </a:lnTo>
                  <a:lnTo>
                    <a:pt x="84" y="6"/>
                  </a:lnTo>
                  <a:lnTo>
                    <a:pt x="78" y="6"/>
                  </a:lnTo>
                  <a:lnTo>
                    <a:pt x="78" y="12"/>
                  </a:lnTo>
                  <a:lnTo>
                    <a:pt x="84" y="12"/>
                  </a:lnTo>
                  <a:lnTo>
                    <a:pt x="84" y="6"/>
                  </a:lnTo>
                  <a:lnTo>
                    <a:pt x="84" y="12"/>
                  </a:lnTo>
                  <a:lnTo>
                    <a:pt x="90" y="6"/>
                  </a:lnTo>
                  <a:lnTo>
                    <a:pt x="90" y="0"/>
                  </a:lnTo>
                  <a:lnTo>
                    <a:pt x="96" y="0"/>
                  </a:lnTo>
                  <a:lnTo>
                    <a:pt x="102" y="0"/>
                  </a:lnTo>
                  <a:lnTo>
                    <a:pt x="108" y="0"/>
                  </a:lnTo>
                  <a:lnTo>
                    <a:pt x="108" y="6"/>
                  </a:lnTo>
                  <a:lnTo>
                    <a:pt x="114" y="6"/>
                  </a:lnTo>
                  <a:lnTo>
                    <a:pt x="120" y="6"/>
                  </a:lnTo>
                  <a:lnTo>
                    <a:pt x="126" y="6"/>
                  </a:lnTo>
                  <a:lnTo>
                    <a:pt x="126" y="12"/>
                  </a:lnTo>
                  <a:lnTo>
                    <a:pt x="132" y="12"/>
                  </a:lnTo>
                  <a:lnTo>
                    <a:pt x="132" y="18"/>
                  </a:lnTo>
                  <a:lnTo>
                    <a:pt x="138" y="18"/>
                  </a:lnTo>
                  <a:lnTo>
                    <a:pt x="138" y="24"/>
                  </a:lnTo>
                  <a:lnTo>
                    <a:pt x="144" y="24"/>
                  </a:lnTo>
                  <a:lnTo>
                    <a:pt x="144" y="30"/>
                  </a:lnTo>
                  <a:lnTo>
                    <a:pt x="150" y="30"/>
                  </a:lnTo>
                  <a:lnTo>
                    <a:pt x="150" y="36"/>
                  </a:lnTo>
                  <a:lnTo>
                    <a:pt x="156" y="36"/>
                  </a:lnTo>
                  <a:lnTo>
                    <a:pt x="156" y="42"/>
                  </a:lnTo>
                  <a:lnTo>
                    <a:pt x="162" y="42"/>
                  </a:lnTo>
                  <a:lnTo>
                    <a:pt x="162" y="48"/>
                  </a:lnTo>
                  <a:lnTo>
                    <a:pt x="168" y="48"/>
                  </a:lnTo>
                  <a:lnTo>
                    <a:pt x="168" y="42"/>
                  </a:lnTo>
                  <a:lnTo>
                    <a:pt x="168" y="48"/>
                  </a:lnTo>
                  <a:lnTo>
                    <a:pt x="174" y="48"/>
                  </a:lnTo>
                  <a:lnTo>
                    <a:pt x="174" y="54"/>
                  </a:lnTo>
                  <a:lnTo>
                    <a:pt x="180" y="54"/>
                  </a:lnTo>
                  <a:lnTo>
                    <a:pt x="180" y="60"/>
                  </a:lnTo>
                  <a:lnTo>
                    <a:pt x="186" y="60"/>
                  </a:lnTo>
                  <a:lnTo>
                    <a:pt x="186" y="66"/>
                  </a:lnTo>
                  <a:lnTo>
                    <a:pt x="192" y="66"/>
                  </a:lnTo>
                  <a:lnTo>
                    <a:pt x="192" y="72"/>
                  </a:lnTo>
                  <a:lnTo>
                    <a:pt x="192" y="66"/>
                  </a:lnTo>
                  <a:lnTo>
                    <a:pt x="198" y="66"/>
                  </a:lnTo>
                  <a:lnTo>
                    <a:pt x="198" y="72"/>
                  </a:lnTo>
                  <a:lnTo>
                    <a:pt x="198" y="78"/>
                  </a:lnTo>
                  <a:lnTo>
                    <a:pt x="204" y="78"/>
                  </a:lnTo>
                  <a:lnTo>
                    <a:pt x="210" y="78"/>
                  </a:lnTo>
                  <a:lnTo>
                    <a:pt x="210" y="84"/>
                  </a:lnTo>
                  <a:lnTo>
                    <a:pt x="210" y="90"/>
                  </a:lnTo>
                  <a:lnTo>
                    <a:pt x="216" y="90"/>
                  </a:lnTo>
                  <a:lnTo>
                    <a:pt x="222" y="90"/>
                  </a:lnTo>
                  <a:lnTo>
                    <a:pt x="222" y="96"/>
                  </a:lnTo>
                  <a:lnTo>
                    <a:pt x="228" y="96"/>
                  </a:lnTo>
                  <a:lnTo>
                    <a:pt x="228" y="102"/>
                  </a:lnTo>
                  <a:lnTo>
                    <a:pt x="234" y="102"/>
                  </a:lnTo>
                  <a:lnTo>
                    <a:pt x="228" y="102"/>
                  </a:lnTo>
                  <a:lnTo>
                    <a:pt x="228" y="108"/>
                  </a:lnTo>
                  <a:lnTo>
                    <a:pt x="234" y="114"/>
                  </a:lnTo>
                  <a:lnTo>
                    <a:pt x="234" y="120"/>
                  </a:lnTo>
                  <a:lnTo>
                    <a:pt x="234" y="126"/>
                  </a:lnTo>
                  <a:lnTo>
                    <a:pt x="228" y="126"/>
                  </a:lnTo>
                  <a:lnTo>
                    <a:pt x="234" y="132"/>
                  </a:lnTo>
                  <a:lnTo>
                    <a:pt x="234" y="138"/>
                  </a:lnTo>
                  <a:lnTo>
                    <a:pt x="234" y="14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6">
              <a:extLst>
                <a:ext uri="{FF2B5EF4-FFF2-40B4-BE49-F238E27FC236}">
                  <a16:creationId xmlns:a16="http://schemas.microsoft.com/office/drawing/2014/main" id="{AE4AB698-CFA4-CE85-40D7-AECC9F8D8FBE}"/>
                </a:ext>
              </a:extLst>
            </p:cNvPr>
            <p:cNvSpPr>
              <a:spLocks/>
            </p:cNvSpPr>
            <p:nvPr/>
          </p:nvSpPr>
          <p:spPr bwMode="gray">
            <a:xfrm>
              <a:off x="2247900" y="3571875"/>
              <a:ext cx="561975" cy="514350"/>
            </a:xfrm>
            <a:custGeom>
              <a:avLst/>
              <a:gdLst>
                <a:gd name="T0" fmla="*/ 336 w 354"/>
                <a:gd name="T1" fmla="*/ 36 h 324"/>
                <a:gd name="T2" fmla="*/ 342 w 354"/>
                <a:gd name="T3" fmla="*/ 60 h 324"/>
                <a:gd name="T4" fmla="*/ 342 w 354"/>
                <a:gd name="T5" fmla="*/ 84 h 324"/>
                <a:gd name="T6" fmla="*/ 342 w 354"/>
                <a:gd name="T7" fmla="*/ 108 h 324"/>
                <a:gd name="T8" fmla="*/ 348 w 354"/>
                <a:gd name="T9" fmla="*/ 144 h 324"/>
                <a:gd name="T10" fmla="*/ 348 w 354"/>
                <a:gd name="T11" fmla="*/ 174 h 324"/>
                <a:gd name="T12" fmla="*/ 348 w 354"/>
                <a:gd name="T13" fmla="*/ 192 h 324"/>
                <a:gd name="T14" fmla="*/ 342 w 354"/>
                <a:gd name="T15" fmla="*/ 216 h 324"/>
                <a:gd name="T16" fmla="*/ 342 w 354"/>
                <a:gd name="T17" fmla="*/ 240 h 324"/>
                <a:gd name="T18" fmla="*/ 336 w 354"/>
                <a:gd name="T19" fmla="*/ 264 h 324"/>
                <a:gd name="T20" fmla="*/ 330 w 354"/>
                <a:gd name="T21" fmla="*/ 294 h 324"/>
                <a:gd name="T22" fmla="*/ 324 w 354"/>
                <a:gd name="T23" fmla="*/ 318 h 324"/>
                <a:gd name="T24" fmla="*/ 300 w 354"/>
                <a:gd name="T25" fmla="*/ 318 h 324"/>
                <a:gd name="T26" fmla="*/ 276 w 354"/>
                <a:gd name="T27" fmla="*/ 318 h 324"/>
                <a:gd name="T28" fmla="*/ 252 w 354"/>
                <a:gd name="T29" fmla="*/ 324 h 324"/>
                <a:gd name="T30" fmla="*/ 228 w 354"/>
                <a:gd name="T31" fmla="*/ 324 h 324"/>
                <a:gd name="T32" fmla="*/ 210 w 354"/>
                <a:gd name="T33" fmla="*/ 318 h 324"/>
                <a:gd name="T34" fmla="*/ 210 w 354"/>
                <a:gd name="T35" fmla="*/ 300 h 324"/>
                <a:gd name="T36" fmla="*/ 210 w 354"/>
                <a:gd name="T37" fmla="*/ 282 h 324"/>
                <a:gd name="T38" fmla="*/ 198 w 354"/>
                <a:gd name="T39" fmla="*/ 270 h 324"/>
                <a:gd name="T40" fmla="*/ 186 w 354"/>
                <a:gd name="T41" fmla="*/ 258 h 324"/>
                <a:gd name="T42" fmla="*/ 174 w 354"/>
                <a:gd name="T43" fmla="*/ 246 h 324"/>
                <a:gd name="T44" fmla="*/ 162 w 354"/>
                <a:gd name="T45" fmla="*/ 246 h 324"/>
                <a:gd name="T46" fmla="*/ 150 w 354"/>
                <a:gd name="T47" fmla="*/ 234 h 324"/>
                <a:gd name="T48" fmla="*/ 144 w 354"/>
                <a:gd name="T49" fmla="*/ 228 h 324"/>
                <a:gd name="T50" fmla="*/ 132 w 354"/>
                <a:gd name="T51" fmla="*/ 216 h 324"/>
                <a:gd name="T52" fmla="*/ 120 w 354"/>
                <a:gd name="T53" fmla="*/ 204 h 324"/>
                <a:gd name="T54" fmla="*/ 108 w 354"/>
                <a:gd name="T55" fmla="*/ 192 h 324"/>
                <a:gd name="T56" fmla="*/ 90 w 354"/>
                <a:gd name="T57" fmla="*/ 186 h 324"/>
                <a:gd name="T58" fmla="*/ 72 w 354"/>
                <a:gd name="T59" fmla="*/ 180 h 324"/>
                <a:gd name="T60" fmla="*/ 60 w 354"/>
                <a:gd name="T61" fmla="*/ 186 h 324"/>
                <a:gd name="T62" fmla="*/ 60 w 354"/>
                <a:gd name="T63" fmla="*/ 186 h 324"/>
                <a:gd name="T64" fmla="*/ 42 w 354"/>
                <a:gd name="T65" fmla="*/ 192 h 324"/>
                <a:gd name="T66" fmla="*/ 18 w 354"/>
                <a:gd name="T67" fmla="*/ 198 h 324"/>
                <a:gd name="T68" fmla="*/ 6 w 354"/>
                <a:gd name="T69" fmla="*/ 186 h 324"/>
                <a:gd name="T70" fmla="*/ 0 w 354"/>
                <a:gd name="T71" fmla="*/ 162 h 324"/>
                <a:gd name="T72" fmla="*/ 6 w 354"/>
                <a:gd name="T73" fmla="*/ 144 h 324"/>
                <a:gd name="T74" fmla="*/ 24 w 354"/>
                <a:gd name="T75" fmla="*/ 144 h 324"/>
                <a:gd name="T76" fmla="*/ 30 w 354"/>
                <a:gd name="T77" fmla="*/ 120 h 324"/>
                <a:gd name="T78" fmla="*/ 24 w 354"/>
                <a:gd name="T79" fmla="*/ 102 h 324"/>
                <a:gd name="T80" fmla="*/ 48 w 354"/>
                <a:gd name="T81" fmla="*/ 96 h 324"/>
                <a:gd name="T82" fmla="*/ 60 w 354"/>
                <a:gd name="T83" fmla="*/ 96 h 324"/>
                <a:gd name="T84" fmla="*/ 84 w 354"/>
                <a:gd name="T85" fmla="*/ 96 h 324"/>
                <a:gd name="T86" fmla="*/ 114 w 354"/>
                <a:gd name="T87" fmla="*/ 84 h 324"/>
                <a:gd name="T88" fmla="*/ 132 w 354"/>
                <a:gd name="T89" fmla="*/ 78 h 324"/>
                <a:gd name="T90" fmla="*/ 144 w 354"/>
                <a:gd name="T91" fmla="*/ 72 h 324"/>
                <a:gd name="T92" fmla="*/ 156 w 354"/>
                <a:gd name="T93" fmla="*/ 60 h 324"/>
                <a:gd name="T94" fmla="*/ 168 w 354"/>
                <a:gd name="T95" fmla="*/ 66 h 324"/>
                <a:gd name="T96" fmla="*/ 186 w 354"/>
                <a:gd name="T97" fmla="*/ 78 h 324"/>
                <a:gd name="T98" fmla="*/ 210 w 354"/>
                <a:gd name="T99" fmla="*/ 72 h 324"/>
                <a:gd name="T100" fmla="*/ 228 w 354"/>
                <a:gd name="T101" fmla="*/ 66 h 324"/>
                <a:gd name="T102" fmla="*/ 246 w 354"/>
                <a:gd name="T103" fmla="*/ 60 h 324"/>
                <a:gd name="T104" fmla="*/ 252 w 354"/>
                <a:gd name="T105" fmla="*/ 42 h 324"/>
                <a:gd name="T106" fmla="*/ 264 w 354"/>
                <a:gd name="T107" fmla="*/ 30 h 324"/>
                <a:gd name="T108" fmla="*/ 270 w 354"/>
                <a:gd name="T109" fmla="*/ 24 h 324"/>
                <a:gd name="T110" fmla="*/ 276 w 354"/>
                <a:gd name="T111" fmla="*/ 18 h 324"/>
                <a:gd name="T112" fmla="*/ 288 w 354"/>
                <a:gd name="T113" fmla="*/ 6 h 324"/>
                <a:gd name="T114" fmla="*/ 300 w 354"/>
                <a:gd name="T115" fmla="*/ 0 h 324"/>
                <a:gd name="T116" fmla="*/ 312 w 354"/>
                <a:gd name="T117" fmla="*/ 0 h 324"/>
                <a:gd name="T118" fmla="*/ 324 w 354"/>
                <a:gd name="T119" fmla="*/ 1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4" h="324">
                  <a:moveTo>
                    <a:pt x="336" y="18"/>
                  </a:moveTo>
                  <a:lnTo>
                    <a:pt x="336" y="24"/>
                  </a:lnTo>
                  <a:lnTo>
                    <a:pt x="336" y="30"/>
                  </a:lnTo>
                  <a:lnTo>
                    <a:pt x="336" y="36"/>
                  </a:lnTo>
                  <a:lnTo>
                    <a:pt x="336" y="42"/>
                  </a:lnTo>
                  <a:lnTo>
                    <a:pt x="336" y="54"/>
                  </a:lnTo>
                  <a:lnTo>
                    <a:pt x="342" y="54"/>
                  </a:lnTo>
                  <a:lnTo>
                    <a:pt x="342" y="60"/>
                  </a:lnTo>
                  <a:lnTo>
                    <a:pt x="342" y="66"/>
                  </a:lnTo>
                  <a:lnTo>
                    <a:pt x="342" y="72"/>
                  </a:lnTo>
                  <a:lnTo>
                    <a:pt x="342" y="78"/>
                  </a:lnTo>
                  <a:lnTo>
                    <a:pt x="342" y="84"/>
                  </a:lnTo>
                  <a:lnTo>
                    <a:pt x="342" y="90"/>
                  </a:lnTo>
                  <a:lnTo>
                    <a:pt x="342" y="96"/>
                  </a:lnTo>
                  <a:lnTo>
                    <a:pt x="342" y="102"/>
                  </a:lnTo>
                  <a:lnTo>
                    <a:pt x="342" y="108"/>
                  </a:lnTo>
                  <a:lnTo>
                    <a:pt x="348" y="120"/>
                  </a:lnTo>
                  <a:lnTo>
                    <a:pt x="348" y="126"/>
                  </a:lnTo>
                  <a:lnTo>
                    <a:pt x="348" y="132"/>
                  </a:lnTo>
                  <a:lnTo>
                    <a:pt x="348" y="144"/>
                  </a:lnTo>
                  <a:lnTo>
                    <a:pt x="348" y="150"/>
                  </a:lnTo>
                  <a:lnTo>
                    <a:pt x="348" y="162"/>
                  </a:lnTo>
                  <a:lnTo>
                    <a:pt x="348" y="168"/>
                  </a:lnTo>
                  <a:lnTo>
                    <a:pt x="348" y="174"/>
                  </a:lnTo>
                  <a:lnTo>
                    <a:pt x="348" y="180"/>
                  </a:lnTo>
                  <a:lnTo>
                    <a:pt x="354" y="180"/>
                  </a:lnTo>
                  <a:lnTo>
                    <a:pt x="348" y="186"/>
                  </a:lnTo>
                  <a:lnTo>
                    <a:pt x="348" y="192"/>
                  </a:lnTo>
                  <a:lnTo>
                    <a:pt x="348" y="198"/>
                  </a:lnTo>
                  <a:lnTo>
                    <a:pt x="348" y="204"/>
                  </a:lnTo>
                  <a:lnTo>
                    <a:pt x="348" y="210"/>
                  </a:lnTo>
                  <a:lnTo>
                    <a:pt x="342" y="216"/>
                  </a:lnTo>
                  <a:lnTo>
                    <a:pt x="342" y="222"/>
                  </a:lnTo>
                  <a:lnTo>
                    <a:pt x="342" y="228"/>
                  </a:lnTo>
                  <a:lnTo>
                    <a:pt x="342" y="234"/>
                  </a:lnTo>
                  <a:lnTo>
                    <a:pt x="342" y="240"/>
                  </a:lnTo>
                  <a:lnTo>
                    <a:pt x="336" y="246"/>
                  </a:lnTo>
                  <a:lnTo>
                    <a:pt x="336" y="252"/>
                  </a:lnTo>
                  <a:lnTo>
                    <a:pt x="336" y="258"/>
                  </a:lnTo>
                  <a:lnTo>
                    <a:pt x="336" y="264"/>
                  </a:lnTo>
                  <a:lnTo>
                    <a:pt x="336" y="270"/>
                  </a:lnTo>
                  <a:lnTo>
                    <a:pt x="330" y="282"/>
                  </a:lnTo>
                  <a:lnTo>
                    <a:pt x="330" y="288"/>
                  </a:lnTo>
                  <a:lnTo>
                    <a:pt x="330" y="294"/>
                  </a:lnTo>
                  <a:lnTo>
                    <a:pt x="330" y="300"/>
                  </a:lnTo>
                  <a:lnTo>
                    <a:pt x="330" y="306"/>
                  </a:lnTo>
                  <a:lnTo>
                    <a:pt x="330" y="318"/>
                  </a:lnTo>
                  <a:lnTo>
                    <a:pt x="324" y="318"/>
                  </a:lnTo>
                  <a:lnTo>
                    <a:pt x="318" y="318"/>
                  </a:lnTo>
                  <a:lnTo>
                    <a:pt x="312" y="318"/>
                  </a:lnTo>
                  <a:lnTo>
                    <a:pt x="306" y="318"/>
                  </a:lnTo>
                  <a:lnTo>
                    <a:pt x="300" y="318"/>
                  </a:lnTo>
                  <a:lnTo>
                    <a:pt x="294" y="318"/>
                  </a:lnTo>
                  <a:lnTo>
                    <a:pt x="288" y="318"/>
                  </a:lnTo>
                  <a:lnTo>
                    <a:pt x="282" y="318"/>
                  </a:lnTo>
                  <a:lnTo>
                    <a:pt x="276" y="318"/>
                  </a:lnTo>
                  <a:lnTo>
                    <a:pt x="270" y="318"/>
                  </a:lnTo>
                  <a:lnTo>
                    <a:pt x="264" y="324"/>
                  </a:lnTo>
                  <a:lnTo>
                    <a:pt x="258" y="324"/>
                  </a:lnTo>
                  <a:lnTo>
                    <a:pt x="252" y="324"/>
                  </a:lnTo>
                  <a:lnTo>
                    <a:pt x="246" y="324"/>
                  </a:lnTo>
                  <a:lnTo>
                    <a:pt x="240" y="324"/>
                  </a:lnTo>
                  <a:lnTo>
                    <a:pt x="234" y="324"/>
                  </a:lnTo>
                  <a:lnTo>
                    <a:pt x="228" y="324"/>
                  </a:lnTo>
                  <a:lnTo>
                    <a:pt x="222" y="324"/>
                  </a:lnTo>
                  <a:lnTo>
                    <a:pt x="216" y="324"/>
                  </a:lnTo>
                  <a:lnTo>
                    <a:pt x="210" y="324"/>
                  </a:lnTo>
                  <a:lnTo>
                    <a:pt x="210" y="318"/>
                  </a:lnTo>
                  <a:lnTo>
                    <a:pt x="210" y="312"/>
                  </a:lnTo>
                  <a:lnTo>
                    <a:pt x="204" y="306"/>
                  </a:lnTo>
                  <a:lnTo>
                    <a:pt x="210" y="306"/>
                  </a:lnTo>
                  <a:lnTo>
                    <a:pt x="210" y="300"/>
                  </a:lnTo>
                  <a:lnTo>
                    <a:pt x="210" y="294"/>
                  </a:lnTo>
                  <a:lnTo>
                    <a:pt x="204" y="288"/>
                  </a:lnTo>
                  <a:lnTo>
                    <a:pt x="204" y="282"/>
                  </a:lnTo>
                  <a:lnTo>
                    <a:pt x="210" y="282"/>
                  </a:lnTo>
                  <a:lnTo>
                    <a:pt x="204" y="282"/>
                  </a:lnTo>
                  <a:lnTo>
                    <a:pt x="204" y="276"/>
                  </a:lnTo>
                  <a:lnTo>
                    <a:pt x="198" y="276"/>
                  </a:lnTo>
                  <a:lnTo>
                    <a:pt x="198" y="270"/>
                  </a:lnTo>
                  <a:lnTo>
                    <a:pt x="192" y="270"/>
                  </a:lnTo>
                  <a:lnTo>
                    <a:pt x="186" y="270"/>
                  </a:lnTo>
                  <a:lnTo>
                    <a:pt x="186" y="264"/>
                  </a:lnTo>
                  <a:lnTo>
                    <a:pt x="186" y="258"/>
                  </a:lnTo>
                  <a:lnTo>
                    <a:pt x="180" y="258"/>
                  </a:lnTo>
                  <a:lnTo>
                    <a:pt x="174" y="258"/>
                  </a:lnTo>
                  <a:lnTo>
                    <a:pt x="174" y="252"/>
                  </a:lnTo>
                  <a:lnTo>
                    <a:pt x="174" y="246"/>
                  </a:lnTo>
                  <a:lnTo>
                    <a:pt x="168" y="246"/>
                  </a:lnTo>
                  <a:lnTo>
                    <a:pt x="168" y="252"/>
                  </a:lnTo>
                  <a:lnTo>
                    <a:pt x="168" y="246"/>
                  </a:lnTo>
                  <a:lnTo>
                    <a:pt x="162" y="246"/>
                  </a:lnTo>
                  <a:lnTo>
                    <a:pt x="162" y="240"/>
                  </a:lnTo>
                  <a:lnTo>
                    <a:pt x="156" y="240"/>
                  </a:lnTo>
                  <a:lnTo>
                    <a:pt x="156" y="234"/>
                  </a:lnTo>
                  <a:lnTo>
                    <a:pt x="150" y="234"/>
                  </a:lnTo>
                  <a:lnTo>
                    <a:pt x="150" y="228"/>
                  </a:lnTo>
                  <a:lnTo>
                    <a:pt x="144" y="228"/>
                  </a:lnTo>
                  <a:lnTo>
                    <a:pt x="144" y="222"/>
                  </a:lnTo>
                  <a:lnTo>
                    <a:pt x="144" y="228"/>
                  </a:lnTo>
                  <a:lnTo>
                    <a:pt x="138" y="228"/>
                  </a:lnTo>
                  <a:lnTo>
                    <a:pt x="138" y="222"/>
                  </a:lnTo>
                  <a:lnTo>
                    <a:pt x="132" y="222"/>
                  </a:lnTo>
                  <a:lnTo>
                    <a:pt x="132" y="216"/>
                  </a:lnTo>
                  <a:lnTo>
                    <a:pt x="126" y="216"/>
                  </a:lnTo>
                  <a:lnTo>
                    <a:pt x="126" y="210"/>
                  </a:lnTo>
                  <a:lnTo>
                    <a:pt x="120" y="210"/>
                  </a:lnTo>
                  <a:lnTo>
                    <a:pt x="120" y="204"/>
                  </a:lnTo>
                  <a:lnTo>
                    <a:pt x="114" y="204"/>
                  </a:lnTo>
                  <a:lnTo>
                    <a:pt x="114" y="198"/>
                  </a:lnTo>
                  <a:lnTo>
                    <a:pt x="108" y="198"/>
                  </a:lnTo>
                  <a:lnTo>
                    <a:pt x="108" y="192"/>
                  </a:lnTo>
                  <a:lnTo>
                    <a:pt x="102" y="192"/>
                  </a:lnTo>
                  <a:lnTo>
                    <a:pt x="102" y="186"/>
                  </a:lnTo>
                  <a:lnTo>
                    <a:pt x="96" y="186"/>
                  </a:lnTo>
                  <a:lnTo>
                    <a:pt x="90" y="186"/>
                  </a:lnTo>
                  <a:lnTo>
                    <a:pt x="84" y="186"/>
                  </a:lnTo>
                  <a:lnTo>
                    <a:pt x="84" y="180"/>
                  </a:lnTo>
                  <a:lnTo>
                    <a:pt x="78" y="180"/>
                  </a:lnTo>
                  <a:lnTo>
                    <a:pt x="72" y="180"/>
                  </a:lnTo>
                  <a:lnTo>
                    <a:pt x="66" y="180"/>
                  </a:lnTo>
                  <a:lnTo>
                    <a:pt x="66" y="186"/>
                  </a:lnTo>
                  <a:lnTo>
                    <a:pt x="60" y="192"/>
                  </a:lnTo>
                  <a:lnTo>
                    <a:pt x="60" y="186"/>
                  </a:lnTo>
                  <a:lnTo>
                    <a:pt x="60" y="192"/>
                  </a:lnTo>
                  <a:lnTo>
                    <a:pt x="54" y="192"/>
                  </a:lnTo>
                  <a:lnTo>
                    <a:pt x="54" y="186"/>
                  </a:lnTo>
                  <a:lnTo>
                    <a:pt x="60" y="186"/>
                  </a:lnTo>
                  <a:lnTo>
                    <a:pt x="54" y="186"/>
                  </a:lnTo>
                  <a:lnTo>
                    <a:pt x="48" y="186"/>
                  </a:lnTo>
                  <a:lnTo>
                    <a:pt x="48" y="192"/>
                  </a:lnTo>
                  <a:lnTo>
                    <a:pt x="42" y="192"/>
                  </a:lnTo>
                  <a:lnTo>
                    <a:pt x="36" y="192"/>
                  </a:lnTo>
                  <a:lnTo>
                    <a:pt x="30" y="192"/>
                  </a:lnTo>
                  <a:lnTo>
                    <a:pt x="24" y="192"/>
                  </a:lnTo>
                  <a:lnTo>
                    <a:pt x="18" y="198"/>
                  </a:lnTo>
                  <a:lnTo>
                    <a:pt x="12" y="198"/>
                  </a:lnTo>
                  <a:lnTo>
                    <a:pt x="12" y="192"/>
                  </a:lnTo>
                  <a:lnTo>
                    <a:pt x="12" y="186"/>
                  </a:lnTo>
                  <a:lnTo>
                    <a:pt x="6" y="186"/>
                  </a:lnTo>
                  <a:lnTo>
                    <a:pt x="6" y="180"/>
                  </a:lnTo>
                  <a:lnTo>
                    <a:pt x="6" y="174"/>
                  </a:lnTo>
                  <a:lnTo>
                    <a:pt x="6" y="168"/>
                  </a:lnTo>
                  <a:lnTo>
                    <a:pt x="0" y="162"/>
                  </a:lnTo>
                  <a:lnTo>
                    <a:pt x="6" y="162"/>
                  </a:lnTo>
                  <a:lnTo>
                    <a:pt x="6" y="156"/>
                  </a:lnTo>
                  <a:lnTo>
                    <a:pt x="6" y="150"/>
                  </a:lnTo>
                  <a:lnTo>
                    <a:pt x="6" y="144"/>
                  </a:lnTo>
                  <a:lnTo>
                    <a:pt x="12" y="144"/>
                  </a:lnTo>
                  <a:lnTo>
                    <a:pt x="18" y="150"/>
                  </a:lnTo>
                  <a:lnTo>
                    <a:pt x="18" y="144"/>
                  </a:lnTo>
                  <a:lnTo>
                    <a:pt x="24" y="144"/>
                  </a:lnTo>
                  <a:lnTo>
                    <a:pt x="24" y="138"/>
                  </a:lnTo>
                  <a:lnTo>
                    <a:pt x="24" y="132"/>
                  </a:lnTo>
                  <a:lnTo>
                    <a:pt x="30" y="126"/>
                  </a:lnTo>
                  <a:lnTo>
                    <a:pt x="30" y="120"/>
                  </a:lnTo>
                  <a:lnTo>
                    <a:pt x="30" y="114"/>
                  </a:lnTo>
                  <a:lnTo>
                    <a:pt x="24" y="114"/>
                  </a:lnTo>
                  <a:lnTo>
                    <a:pt x="24" y="108"/>
                  </a:lnTo>
                  <a:lnTo>
                    <a:pt x="24" y="102"/>
                  </a:lnTo>
                  <a:lnTo>
                    <a:pt x="30" y="102"/>
                  </a:lnTo>
                  <a:lnTo>
                    <a:pt x="36" y="102"/>
                  </a:lnTo>
                  <a:lnTo>
                    <a:pt x="42" y="96"/>
                  </a:lnTo>
                  <a:lnTo>
                    <a:pt x="48" y="96"/>
                  </a:lnTo>
                  <a:lnTo>
                    <a:pt x="54" y="96"/>
                  </a:lnTo>
                  <a:lnTo>
                    <a:pt x="60" y="96"/>
                  </a:lnTo>
                  <a:lnTo>
                    <a:pt x="60" y="90"/>
                  </a:lnTo>
                  <a:lnTo>
                    <a:pt x="60" y="96"/>
                  </a:lnTo>
                  <a:lnTo>
                    <a:pt x="66" y="96"/>
                  </a:lnTo>
                  <a:lnTo>
                    <a:pt x="72" y="96"/>
                  </a:lnTo>
                  <a:lnTo>
                    <a:pt x="78" y="96"/>
                  </a:lnTo>
                  <a:lnTo>
                    <a:pt x="84" y="96"/>
                  </a:lnTo>
                  <a:lnTo>
                    <a:pt x="84" y="90"/>
                  </a:lnTo>
                  <a:lnTo>
                    <a:pt x="102" y="84"/>
                  </a:lnTo>
                  <a:lnTo>
                    <a:pt x="108" y="84"/>
                  </a:lnTo>
                  <a:lnTo>
                    <a:pt x="114" y="84"/>
                  </a:lnTo>
                  <a:lnTo>
                    <a:pt x="114" y="78"/>
                  </a:lnTo>
                  <a:lnTo>
                    <a:pt x="120" y="78"/>
                  </a:lnTo>
                  <a:lnTo>
                    <a:pt x="126" y="78"/>
                  </a:lnTo>
                  <a:lnTo>
                    <a:pt x="132" y="78"/>
                  </a:lnTo>
                  <a:lnTo>
                    <a:pt x="138" y="78"/>
                  </a:lnTo>
                  <a:lnTo>
                    <a:pt x="138" y="72"/>
                  </a:lnTo>
                  <a:lnTo>
                    <a:pt x="144" y="78"/>
                  </a:lnTo>
                  <a:lnTo>
                    <a:pt x="144" y="72"/>
                  </a:lnTo>
                  <a:lnTo>
                    <a:pt x="150" y="72"/>
                  </a:lnTo>
                  <a:lnTo>
                    <a:pt x="150" y="66"/>
                  </a:lnTo>
                  <a:lnTo>
                    <a:pt x="156" y="66"/>
                  </a:lnTo>
                  <a:lnTo>
                    <a:pt x="156" y="60"/>
                  </a:lnTo>
                  <a:lnTo>
                    <a:pt x="156" y="66"/>
                  </a:lnTo>
                  <a:lnTo>
                    <a:pt x="162" y="66"/>
                  </a:lnTo>
                  <a:lnTo>
                    <a:pt x="162" y="72"/>
                  </a:lnTo>
                  <a:lnTo>
                    <a:pt x="168" y="66"/>
                  </a:lnTo>
                  <a:lnTo>
                    <a:pt x="168" y="72"/>
                  </a:lnTo>
                  <a:lnTo>
                    <a:pt x="174" y="78"/>
                  </a:lnTo>
                  <a:lnTo>
                    <a:pt x="180" y="78"/>
                  </a:lnTo>
                  <a:lnTo>
                    <a:pt x="186" y="78"/>
                  </a:lnTo>
                  <a:lnTo>
                    <a:pt x="192" y="78"/>
                  </a:lnTo>
                  <a:lnTo>
                    <a:pt x="198" y="72"/>
                  </a:lnTo>
                  <a:lnTo>
                    <a:pt x="204" y="72"/>
                  </a:lnTo>
                  <a:lnTo>
                    <a:pt x="210" y="72"/>
                  </a:lnTo>
                  <a:lnTo>
                    <a:pt x="210" y="66"/>
                  </a:lnTo>
                  <a:lnTo>
                    <a:pt x="216" y="66"/>
                  </a:lnTo>
                  <a:lnTo>
                    <a:pt x="222" y="66"/>
                  </a:lnTo>
                  <a:lnTo>
                    <a:pt x="228" y="66"/>
                  </a:lnTo>
                  <a:lnTo>
                    <a:pt x="228" y="60"/>
                  </a:lnTo>
                  <a:lnTo>
                    <a:pt x="234" y="60"/>
                  </a:lnTo>
                  <a:lnTo>
                    <a:pt x="240" y="60"/>
                  </a:lnTo>
                  <a:lnTo>
                    <a:pt x="246" y="60"/>
                  </a:lnTo>
                  <a:lnTo>
                    <a:pt x="252" y="60"/>
                  </a:lnTo>
                  <a:lnTo>
                    <a:pt x="252" y="54"/>
                  </a:lnTo>
                  <a:lnTo>
                    <a:pt x="252" y="48"/>
                  </a:lnTo>
                  <a:lnTo>
                    <a:pt x="252" y="42"/>
                  </a:lnTo>
                  <a:lnTo>
                    <a:pt x="252" y="36"/>
                  </a:lnTo>
                  <a:lnTo>
                    <a:pt x="258" y="36"/>
                  </a:lnTo>
                  <a:lnTo>
                    <a:pt x="258" y="30"/>
                  </a:lnTo>
                  <a:lnTo>
                    <a:pt x="264" y="30"/>
                  </a:lnTo>
                  <a:lnTo>
                    <a:pt x="264" y="24"/>
                  </a:lnTo>
                  <a:lnTo>
                    <a:pt x="270" y="24"/>
                  </a:lnTo>
                  <a:lnTo>
                    <a:pt x="270" y="30"/>
                  </a:lnTo>
                  <a:lnTo>
                    <a:pt x="270" y="24"/>
                  </a:lnTo>
                  <a:lnTo>
                    <a:pt x="276" y="24"/>
                  </a:lnTo>
                  <a:lnTo>
                    <a:pt x="276" y="18"/>
                  </a:lnTo>
                  <a:lnTo>
                    <a:pt x="270" y="18"/>
                  </a:lnTo>
                  <a:lnTo>
                    <a:pt x="276" y="18"/>
                  </a:lnTo>
                  <a:lnTo>
                    <a:pt x="276" y="12"/>
                  </a:lnTo>
                  <a:lnTo>
                    <a:pt x="282" y="18"/>
                  </a:lnTo>
                  <a:lnTo>
                    <a:pt x="288" y="12"/>
                  </a:lnTo>
                  <a:lnTo>
                    <a:pt x="288" y="6"/>
                  </a:lnTo>
                  <a:lnTo>
                    <a:pt x="288" y="0"/>
                  </a:lnTo>
                  <a:lnTo>
                    <a:pt x="294" y="6"/>
                  </a:lnTo>
                  <a:lnTo>
                    <a:pt x="294" y="0"/>
                  </a:lnTo>
                  <a:lnTo>
                    <a:pt x="300" y="0"/>
                  </a:lnTo>
                  <a:lnTo>
                    <a:pt x="300" y="6"/>
                  </a:lnTo>
                  <a:lnTo>
                    <a:pt x="306" y="6"/>
                  </a:lnTo>
                  <a:lnTo>
                    <a:pt x="312" y="6"/>
                  </a:lnTo>
                  <a:lnTo>
                    <a:pt x="312" y="0"/>
                  </a:lnTo>
                  <a:lnTo>
                    <a:pt x="318" y="0"/>
                  </a:lnTo>
                  <a:lnTo>
                    <a:pt x="318" y="6"/>
                  </a:lnTo>
                  <a:lnTo>
                    <a:pt x="318" y="12"/>
                  </a:lnTo>
                  <a:lnTo>
                    <a:pt x="324" y="12"/>
                  </a:lnTo>
                  <a:lnTo>
                    <a:pt x="324" y="18"/>
                  </a:lnTo>
                  <a:lnTo>
                    <a:pt x="330" y="18"/>
                  </a:lnTo>
                  <a:lnTo>
                    <a:pt x="336" y="1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7">
              <a:extLst>
                <a:ext uri="{FF2B5EF4-FFF2-40B4-BE49-F238E27FC236}">
                  <a16:creationId xmlns:a16="http://schemas.microsoft.com/office/drawing/2014/main" id="{7C625295-EBF7-849A-97E9-0A0E05D58E98}"/>
                </a:ext>
              </a:extLst>
            </p:cNvPr>
            <p:cNvSpPr>
              <a:spLocks/>
            </p:cNvSpPr>
            <p:nvPr/>
          </p:nvSpPr>
          <p:spPr bwMode="gray">
            <a:xfrm>
              <a:off x="2771775" y="3590925"/>
              <a:ext cx="419100" cy="485775"/>
            </a:xfrm>
            <a:custGeom>
              <a:avLst/>
              <a:gdLst>
                <a:gd name="T0" fmla="*/ 114 w 264"/>
                <a:gd name="T1" fmla="*/ 12 h 306"/>
                <a:gd name="T2" fmla="*/ 120 w 264"/>
                <a:gd name="T3" fmla="*/ 30 h 306"/>
                <a:gd name="T4" fmla="*/ 126 w 264"/>
                <a:gd name="T5" fmla="*/ 42 h 306"/>
                <a:gd name="T6" fmla="*/ 132 w 264"/>
                <a:gd name="T7" fmla="*/ 60 h 306"/>
                <a:gd name="T8" fmla="*/ 144 w 264"/>
                <a:gd name="T9" fmla="*/ 72 h 306"/>
                <a:gd name="T10" fmla="*/ 150 w 264"/>
                <a:gd name="T11" fmla="*/ 90 h 306"/>
                <a:gd name="T12" fmla="*/ 162 w 264"/>
                <a:gd name="T13" fmla="*/ 102 h 306"/>
                <a:gd name="T14" fmla="*/ 174 w 264"/>
                <a:gd name="T15" fmla="*/ 120 h 306"/>
                <a:gd name="T16" fmla="*/ 186 w 264"/>
                <a:gd name="T17" fmla="*/ 132 h 306"/>
                <a:gd name="T18" fmla="*/ 198 w 264"/>
                <a:gd name="T19" fmla="*/ 144 h 306"/>
                <a:gd name="T20" fmla="*/ 210 w 264"/>
                <a:gd name="T21" fmla="*/ 150 h 306"/>
                <a:gd name="T22" fmla="*/ 228 w 264"/>
                <a:gd name="T23" fmla="*/ 162 h 306"/>
                <a:gd name="T24" fmla="*/ 222 w 264"/>
                <a:gd name="T25" fmla="*/ 174 h 306"/>
                <a:gd name="T26" fmla="*/ 228 w 264"/>
                <a:gd name="T27" fmla="*/ 186 h 306"/>
                <a:gd name="T28" fmla="*/ 234 w 264"/>
                <a:gd name="T29" fmla="*/ 198 h 306"/>
                <a:gd name="T30" fmla="*/ 246 w 264"/>
                <a:gd name="T31" fmla="*/ 204 h 306"/>
                <a:gd name="T32" fmla="*/ 258 w 264"/>
                <a:gd name="T33" fmla="*/ 210 h 306"/>
                <a:gd name="T34" fmla="*/ 258 w 264"/>
                <a:gd name="T35" fmla="*/ 228 h 306"/>
                <a:gd name="T36" fmla="*/ 258 w 264"/>
                <a:gd name="T37" fmla="*/ 246 h 306"/>
                <a:gd name="T38" fmla="*/ 264 w 264"/>
                <a:gd name="T39" fmla="*/ 270 h 306"/>
                <a:gd name="T40" fmla="*/ 258 w 264"/>
                <a:gd name="T41" fmla="*/ 282 h 306"/>
                <a:gd name="T42" fmla="*/ 240 w 264"/>
                <a:gd name="T43" fmla="*/ 282 h 306"/>
                <a:gd name="T44" fmla="*/ 222 w 264"/>
                <a:gd name="T45" fmla="*/ 282 h 306"/>
                <a:gd name="T46" fmla="*/ 204 w 264"/>
                <a:gd name="T47" fmla="*/ 288 h 306"/>
                <a:gd name="T48" fmla="*/ 186 w 264"/>
                <a:gd name="T49" fmla="*/ 288 h 306"/>
                <a:gd name="T50" fmla="*/ 168 w 264"/>
                <a:gd name="T51" fmla="*/ 288 h 306"/>
                <a:gd name="T52" fmla="*/ 150 w 264"/>
                <a:gd name="T53" fmla="*/ 288 h 306"/>
                <a:gd name="T54" fmla="*/ 132 w 264"/>
                <a:gd name="T55" fmla="*/ 294 h 306"/>
                <a:gd name="T56" fmla="*/ 114 w 264"/>
                <a:gd name="T57" fmla="*/ 294 h 306"/>
                <a:gd name="T58" fmla="*/ 96 w 264"/>
                <a:gd name="T59" fmla="*/ 294 h 306"/>
                <a:gd name="T60" fmla="*/ 78 w 264"/>
                <a:gd name="T61" fmla="*/ 294 h 306"/>
                <a:gd name="T62" fmla="*/ 60 w 264"/>
                <a:gd name="T63" fmla="*/ 300 h 306"/>
                <a:gd name="T64" fmla="*/ 36 w 264"/>
                <a:gd name="T65" fmla="*/ 300 h 306"/>
                <a:gd name="T66" fmla="*/ 18 w 264"/>
                <a:gd name="T67" fmla="*/ 300 h 306"/>
                <a:gd name="T68" fmla="*/ 0 w 264"/>
                <a:gd name="T69" fmla="*/ 306 h 306"/>
                <a:gd name="T70" fmla="*/ 0 w 264"/>
                <a:gd name="T71" fmla="*/ 282 h 306"/>
                <a:gd name="T72" fmla="*/ 6 w 264"/>
                <a:gd name="T73" fmla="*/ 258 h 306"/>
                <a:gd name="T74" fmla="*/ 6 w 264"/>
                <a:gd name="T75" fmla="*/ 240 h 306"/>
                <a:gd name="T76" fmla="*/ 12 w 264"/>
                <a:gd name="T77" fmla="*/ 222 h 306"/>
                <a:gd name="T78" fmla="*/ 12 w 264"/>
                <a:gd name="T79" fmla="*/ 204 h 306"/>
                <a:gd name="T80" fmla="*/ 18 w 264"/>
                <a:gd name="T81" fmla="*/ 186 h 306"/>
                <a:gd name="T82" fmla="*/ 24 w 264"/>
                <a:gd name="T83" fmla="*/ 168 h 306"/>
                <a:gd name="T84" fmla="*/ 18 w 264"/>
                <a:gd name="T85" fmla="*/ 156 h 306"/>
                <a:gd name="T86" fmla="*/ 18 w 264"/>
                <a:gd name="T87" fmla="*/ 132 h 306"/>
                <a:gd name="T88" fmla="*/ 18 w 264"/>
                <a:gd name="T89" fmla="*/ 108 h 306"/>
                <a:gd name="T90" fmla="*/ 12 w 264"/>
                <a:gd name="T91" fmla="*/ 84 h 306"/>
                <a:gd name="T92" fmla="*/ 12 w 264"/>
                <a:gd name="T93" fmla="*/ 66 h 306"/>
                <a:gd name="T94" fmla="*/ 12 w 264"/>
                <a:gd name="T95" fmla="*/ 48 h 306"/>
                <a:gd name="T96" fmla="*/ 6 w 264"/>
                <a:gd name="T97" fmla="*/ 30 h 306"/>
                <a:gd name="T98" fmla="*/ 6 w 264"/>
                <a:gd name="T99" fmla="*/ 12 h 306"/>
                <a:gd name="T100" fmla="*/ 6 w 264"/>
                <a:gd name="T101" fmla="*/ 6 h 306"/>
                <a:gd name="T102" fmla="*/ 18 w 264"/>
                <a:gd name="T103" fmla="*/ 12 h 306"/>
                <a:gd name="T104" fmla="*/ 30 w 264"/>
                <a:gd name="T105" fmla="*/ 18 h 306"/>
                <a:gd name="T106" fmla="*/ 42 w 264"/>
                <a:gd name="T107" fmla="*/ 12 h 306"/>
                <a:gd name="T108" fmla="*/ 48 w 264"/>
                <a:gd name="T109" fmla="*/ 12 h 306"/>
                <a:gd name="T110" fmla="*/ 60 w 264"/>
                <a:gd name="T111" fmla="*/ 6 h 306"/>
                <a:gd name="T112" fmla="*/ 72 w 264"/>
                <a:gd name="T113" fmla="*/ 12 h 306"/>
                <a:gd name="T114" fmla="*/ 84 w 264"/>
                <a:gd name="T115" fmla="*/ 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4" h="306">
                  <a:moveTo>
                    <a:pt x="96" y="6"/>
                  </a:moveTo>
                  <a:lnTo>
                    <a:pt x="108" y="6"/>
                  </a:lnTo>
                  <a:lnTo>
                    <a:pt x="114" y="12"/>
                  </a:lnTo>
                  <a:lnTo>
                    <a:pt x="120" y="18"/>
                  </a:lnTo>
                  <a:lnTo>
                    <a:pt x="120" y="24"/>
                  </a:lnTo>
                  <a:lnTo>
                    <a:pt x="120" y="30"/>
                  </a:lnTo>
                  <a:lnTo>
                    <a:pt x="120" y="36"/>
                  </a:lnTo>
                  <a:lnTo>
                    <a:pt x="120" y="42"/>
                  </a:lnTo>
                  <a:lnTo>
                    <a:pt x="126" y="42"/>
                  </a:lnTo>
                  <a:lnTo>
                    <a:pt x="126" y="48"/>
                  </a:lnTo>
                  <a:lnTo>
                    <a:pt x="132" y="54"/>
                  </a:lnTo>
                  <a:lnTo>
                    <a:pt x="132" y="60"/>
                  </a:lnTo>
                  <a:lnTo>
                    <a:pt x="138" y="60"/>
                  </a:lnTo>
                  <a:lnTo>
                    <a:pt x="138" y="66"/>
                  </a:lnTo>
                  <a:lnTo>
                    <a:pt x="144" y="72"/>
                  </a:lnTo>
                  <a:lnTo>
                    <a:pt x="144" y="78"/>
                  </a:lnTo>
                  <a:lnTo>
                    <a:pt x="150" y="84"/>
                  </a:lnTo>
                  <a:lnTo>
                    <a:pt x="150" y="90"/>
                  </a:lnTo>
                  <a:lnTo>
                    <a:pt x="156" y="90"/>
                  </a:lnTo>
                  <a:lnTo>
                    <a:pt x="156" y="102"/>
                  </a:lnTo>
                  <a:lnTo>
                    <a:pt x="162" y="102"/>
                  </a:lnTo>
                  <a:lnTo>
                    <a:pt x="162" y="108"/>
                  </a:lnTo>
                  <a:lnTo>
                    <a:pt x="168" y="114"/>
                  </a:lnTo>
                  <a:lnTo>
                    <a:pt x="174" y="120"/>
                  </a:lnTo>
                  <a:lnTo>
                    <a:pt x="180" y="120"/>
                  </a:lnTo>
                  <a:lnTo>
                    <a:pt x="180" y="126"/>
                  </a:lnTo>
                  <a:lnTo>
                    <a:pt x="186" y="132"/>
                  </a:lnTo>
                  <a:lnTo>
                    <a:pt x="192" y="132"/>
                  </a:lnTo>
                  <a:lnTo>
                    <a:pt x="192" y="138"/>
                  </a:lnTo>
                  <a:lnTo>
                    <a:pt x="198" y="144"/>
                  </a:lnTo>
                  <a:lnTo>
                    <a:pt x="198" y="150"/>
                  </a:lnTo>
                  <a:lnTo>
                    <a:pt x="204" y="150"/>
                  </a:lnTo>
                  <a:lnTo>
                    <a:pt x="210" y="150"/>
                  </a:lnTo>
                  <a:lnTo>
                    <a:pt x="216" y="156"/>
                  </a:lnTo>
                  <a:lnTo>
                    <a:pt x="222" y="156"/>
                  </a:lnTo>
                  <a:lnTo>
                    <a:pt x="228" y="162"/>
                  </a:lnTo>
                  <a:lnTo>
                    <a:pt x="228" y="168"/>
                  </a:lnTo>
                  <a:lnTo>
                    <a:pt x="222" y="168"/>
                  </a:lnTo>
                  <a:lnTo>
                    <a:pt x="222" y="174"/>
                  </a:lnTo>
                  <a:lnTo>
                    <a:pt x="228" y="174"/>
                  </a:lnTo>
                  <a:lnTo>
                    <a:pt x="228" y="180"/>
                  </a:lnTo>
                  <a:lnTo>
                    <a:pt x="228" y="186"/>
                  </a:lnTo>
                  <a:lnTo>
                    <a:pt x="234" y="186"/>
                  </a:lnTo>
                  <a:lnTo>
                    <a:pt x="234" y="192"/>
                  </a:lnTo>
                  <a:lnTo>
                    <a:pt x="234" y="198"/>
                  </a:lnTo>
                  <a:lnTo>
                    <a:pt x="240" y="198"/>
                  </a:lnTo>
                  <a:lnTo>
                    <a:pt x="240" y="204"/>
                  </a:lnTo>
                  <a:lnTo>
                    <a:pt x="246" y="204"/>
                  </a:lnTo>
                  <a:lnTo>
                    <a:pt x="252" y="204"/>
                  </a:lnTo>
                  <a:lnTo>
                    <a:pt x="252" y="210"/>
                  </a:lnTo>
                  <a:lnTo>
                    <a:pt x="258" y="210"/>
                  </a:lnTo>
                  <a:lnTo>
                    <a:pt x="258" y="216"/>
                  </a:lnTo>
                  <a:lnTo>
                    <a:pt x="258" y="222"/>
                  </a:lnTo>
                  <a:lnTo>
                    <a:pt x="258" y="228"/>
                  </a:lnTo>
                  <a:lnTo>
                    <a:pt x="258" y="234"/>
                  </a:lnTo>
                  <a:lnTo>
                    <a:pt x="258" y="240"/>
                  </a:lnTo>
                  <a:lnTo>
                    <a:pt x="258" y="246"/>
                  </a:lnTo>
                  <a:lnTo>
                    <a:pt x="258" y="252"/>
                  </a:lnTo>
                  <a:lnTo>
                    <a:pt x="264" y="258"/>
                  </a:lnTo>
                  <a:lnTo>
                    <a:pt x="264" y="270"/>
                  </a:lnTo>
                  <a:lnTo>
                    <a:pt x="264" y="276"/>
                  </a:lnTo>
                  <a:lnTo>
                    <a:pt x="264" y="282"/>
                  </a:lnTo>
                  <a:lnTo>
                    <a:pt x="258" y="282"/>
                  </a:lnTo>
                  <a:lnTo>
                    <a:pt x="252" y="282"/>
                  </a:lnTo>
                  <a:lnTo>
                    <a:pt x="246" y="282"/>
                  </a:lnTo>
                  <a:lnTo>
                    <a:pt x="240" y="282"/>
                  </a:lnTo>
                  <a:lnTo>
                    <a:pt x="234" y="282"/>
                  </a:lnTo>
                  <a:lnTo>
                    <a:pt x="228" y="282"/>
                  </a:lnTo>
                  <a:lnTo>
                    <a:pt x="222" y="282"/>
                  </a:lnTo>
                  <a:lnTo>
                    <a:pt x="216" y="282"/>
                  </a:lnTo>
                  <a:lnTo>
                    <a:pt x="210" y="282"/>
                  </a:lnTo>
                  <a:lnTo>
                    <a:pt x="204" y="288"/>
                  </a:lnTo>
                  <a:lnTo>
                    <a:pt x="198" y="288"/>
                  </a:lnTo>
                  <a:lnTo>
                    <a:pt x="192" y="288"/>
                  </a:lnTo>
                  <a:lnTo>
                    <a:pt x="186" y="288"/>
                  </a:lnTo>
                  <a:lnTo>
                    <a:pt x="180" y="288"/>
                  </a:lnTo>
                  <a:lnTo>
                    <a:pt x="174" y="288"/>
                  </a:lnTo>
                  <a:lnTo>
                    <a:pt x="168" y="288"/>
                  </a:lnTo>
                  <a:lnTo>
                    <a:pt x="162" y="288"/>
                  </a:lnTo>
                  <a:lnTo>
                    <a:pt x="156" y="288"/>
                  </a:lnTo>
                  <a:lnTo>
                    <a:pt x="150" y="288"/>
                  </a:lnTo>
                  <a:lnTo>
                    <a:pt x="144" y="288"/>
                  </a:lnTo>
                  <a:lnTo>
                    <a:pt x="138" y="294"/>
                  </a:lnTo>
                  <a:lnTo>
                    <a:pt x="132" y="294"/>
                  </a:lnTo>
                  <a:lnTo>
                    <a:pt x="126" y="294"/>
                  </a:lnTo>
                  <a:lnTo>
                    <a:pt x="120" y="294"/>
                  </a:lnTo>
                  <a:lnTo>
                    <a:pt x="114" y="294"/>
                  </a:lnTo>
                  <a:lnTo>
                    <a:pt x="108" y="294"/>
                  </a:lnTo>
                  <a:lnTo>
                    <a:pt x="102" y="294"/>
                  </a:lnTo>
                  <a:lnTo>
                    <a:pt x="96" y="294"/>
                  </a:lnTo>
                  <a:lnTo>
                    <a:pt x="90" y="294"/>
                  </a:lnTo>
                  <a:lnTo>
                    <a:pt x="84" y="294"/>
                  </a:lnTo>
                  <a:lnTo>
                    <a:pt x="78" y="294"/>
                  </a:lnTo>
                  <a:lnTo>
                    <a:pt x="72" y="294"/>
                  </a:lnTo>
                  <a:lnTo>
                    <a:pt x="66" y="300"/>
                  </a:lnTo>
                  <a:lnTo>
                    <a:pt x="60" y="300"/>
                  </a:lnTo>
                  <a:lnTo>
                    <a:pt x="54" y="300"/>
                  </a:lnTo>
                  <a:lnTo>
                    <a:pt x="48" y="300"/>
                  </a:lnTo>
                  <a:lnTo>
                    <a:pt x="36" y="300"/>
                  </a:lnTo>
                  <a:lnTo>
                    <a:pt x="30" y="300"/>
                  </a:lnTo>
                  <a:lnTo>
                    <a:pt x="24" y="300"/>
                  </a:lnTo>
                  <a:lnTo>
                    <a:pt x="18" y="300"/>
                  </a:lnTo>
                  <a:lnTo>
                    <a:pt x="12" y="300"/>
                  </a:lnTo>
                  <a:lnTo>
                    <a:pt x="6" y="300"/>
                  </a:lnTo>
                  <a:lnTo>
                    <a:pt x="0" y="306"/>
                  </a:lnTo>
                  <a:lnTo>
                    <a:pt x="0" y="294"/>
                  </a:lnTo>
                  <a:lnTo>
                    <a:pt x="0" y="288"/>
                  </a:lnTo>
                  <a:lnTo>
                    <a:pt x="0" y="282"/>
                  </a:lnTo>
                  <a:lnTo>
                    <a:pt x="0" y="276"/>
                  </a:lnTo>
                  <a:lnTo>
                    <a:pt x="0" y="270"/>
                  </a:lnTo>
                  <a:lnTo>
                    <a:pt x="6" y="258"/>
                  </a:lnTo>
                  <a:lnTo>
                    <a:pt x="6" y="252"/>
                  </a:lnTo>
                  <a:lnTo>
                    <a:pt x="6" y="246"/>
                  </a:lnTo>
                  <a:lnTo>
                    <a:pt x="6" y="240"/>
                  </a:lnTo>
                  <a:lnTo>
                    <a:pt x="6" y="234"/>
                  </a:lnTo>
                  <a:lnTo>
                    <a:pt x="12" y="228"/>
                  </a:lnTo>
                  <a:lnTo>
                    <a:pt x="12" y="222"/>
                  </a:lnTo>
                  <a:lnTo>
                    <a:pt x="12" y="216"/>
                  </a:lnTo>
                  <a:lnTo>
                    <a:pt x="12" y="210"/>
                  </a:lnTo>
                  <a:lnTo>
                    <a:pt x="12" y="204"/>
                  </a:lnTo>
                  <a:lnTo>
                    <a:pt x="18" y="198"/>
                  </a:lnTo>
                  <a:lnTo>
                    <a:pt x="18" y="192"/>
                  </a:lnTo>
                  <a:lnTo>
                    <a:pt x="18" y="186"/>
                  </a:lnTo>
                  <a:lnTo>
                    <a:pt x="18" y="180"/>
                  </a:lnTo>
                  <a:lnTo>
                    <a:pt x="18" y="174"/>
                  </a:lnTo>
                  <a:lnTo>
                    <a:pt x="24" y="168"/>
                  </a:lnTo>
                  <a:lnTo>
                    <a:pt x="18" y="168"/>
                  </a:lnTo>
                  <a:lnTo>
                    <a:pt x="18" y="162"/>
                  </a:lnTo>
                  <a:lnTo>
                    <a:pt x="18" y="156"/>
                  </a:lnTo>
                  <a:lnTo>
                    <a:pt x="18" y="150"/>
                  </a:lnTo>
                  <a:lnTo>
                    <a:pt x="18" y="138"/>
                  </a:lnTo>
                  <a:lnTo>
                    <a:pt x="18" y="132"/>
                  </a:lnTo>
                  <a:lnTo>
                    <a:pt x="18" y="120"/>
                  </a:lnTo>
                  <a:lnTo>
                    <a:pt x="18" y="114"/>
                  </a:lnTo>
                  <a:lnTo>
                    <a:pt x="18" y="108"/>
                  </a:lnTo>
                  <a:lnTo>
                    <a:pt x="12" y="96"/>
                  </a:lnTo>
                  <a:lnTo>
                    <a:pt x="12" y="90"/>
                  </a:lnTo>
                  <a:lnTo>
                    <a:pt x="12" y="84"/>
                  </a:lnTo>
                  <a:lnTo>
                    <a:pt x="12" y="78"/>
                  </a:lnTo>
                  <a:lnTo>
                    <a:pt x="12" y="72"/>
                  </a:lnTo>
                  <a:lnTo>
                    <a:pt x="12" y="66"/>
                  </a:lnTo>
                  <a:lnTo>
                    <a:pt x="12" y="60"/>
                  </a:lnTo>
                  <a:lnTo>
                    <a:pt x="12" y="54"/>
                  </a:lnTo>
                  <a:lnTo>
                    <a:pt x="12" y="48"/>
                  </a:lnTo>
                  <a:lnTo>
                    <a:pt x="12" y="42"/>
                  </a:lnTo>
                  <a:lnTo>
                    <a:pt x="6" y="42"/>
                  </a:lnTo>
                  <a:lnTo>
                    <a:pt x="6" y="30"/>
                  </a:lnTo>
                  <a:lnTo>
                    <a:pt x="6" y="24"/>
                  </a:lnTo>
                  <a:lnTo>
                    <a:pt x="6" y="18"/>
                  </a:lnTo>
                  <a:lnTo>
                    <a:pt x="6" y="12"/>
                  </a:lnTo>
                  <a:lnTo>
                    <a:pt x="6" y="6"/>
                  </a:lnTo>
                  <a:lnTo>
                    <a:pt x="6" y="0"/>
                  </a:lnTo>
                  <a:lnTo>
                    <a:pt x="6" y="6"/>
                  </a:lnTo>
                  <a:lnTo>
                    <a:pt x="12" y="6"/>
                  </a:lnTo>
                  <a:lnTo>
                    <a:pt x="12" y="12"/>
                  </a:lnTo>
                  <a:lnTo>
                    <a:pt x="18" y="12"/>
                  </a:lnTo>
                  <a:lnTo>
                    <a:pt x="24" y="12"/>
                  </a:lnTo>
                  <a:lnTo>
                    <a:pt x="30" y="12"/>
                  </a:lnTo>
                  <a:lnTo>
                    <a:pt x="30" y="18"/>
                  </a:lnTo>
                  <a:lnTo>
                    <a:pt x="36" y="18"/>
                  </a:lnTo>
                  <a:lnTo>
                    <a:pt x="36" y="12"/>
                  </a:lnTo>
                  <a:lnTo>
                    <a:pt x="42" y="12"/>
                  </a:lnTo>
                  <a:lnTo>
                    <a:pt x="48" y="12"/>
                  </a:lnTo>
                  <a:lnTo>
                    <a:pt x="48" y="6"/>
                  </a:lnTo>
                  <a:lnTo>
                    <a:pt x="48" y="12"/>
                  </a:lnTo>
                  <a:lnTo>
                    <a:pt x="54" y="12"/>
                  </a:lnTo>
                  <a:lnTo>
                    <a:pt x="54" y="6"/>
                  </a:lnTo>
                  <a:lnTo>
                    <a:pt x="60" y="6"/>
                  </a:lnTo>
                  <a:lnTo>
                    <a:pt x="66" y="6"/>
                  </a:lnTo>
                  <a:lnTo>
                    <a:pt x="72" y="6"/>
                  </a:lnTo>
                  <a:lnTo>
                    <a:pt x="72" y="12"/>
                  </a:lnTo>
                  <a:lnTo>
                    <a:pt x="78" y="12"/>
                  </a:lnTo>
                  <a:lnTo>
                    <a:pt x="84" y="12"/>
                  </a:lnTo>
                  <a:lnTo>
                    <a:pt x="84" y="6"/>
                  </a:lnTo>
                  <a:lnTo>
                    <a:pt x="90" y="6"/>
                  </a:lnTo>
                  <a:lnTo>
                    <a:pt x="96" y="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28">
              <a:extLst>
                <a:ext uri="{FF2B5EF4-FFF2-40B4-BE49-F238E27FC236}">
                  <a16:creationId xmlns:a16="http://schemas.microsoft.com/office/drawing/2014/main" id="{D9E361F0-7A60-3714-B41D-A4FD87006FFF}"/>
                </a:ext>
              </a:extLst>
            </p:cNvPr>
            <p:cNvSpPr>
              <a:spLocks/>
            </p:cNvSpPr>
            <p:nvPr/>
          </p:nvSpPr>
          <p:spPr bwMode="gray">
            <a:xfrm>
              <a:off x="2924175" y="3543300"/>
              <a:ext cx="581025" cy="209550"/>
            </a:xfrm>
            <a:custGeom>
              <a:avLst/>
              <a:gdLst>
                <a:gd name="T0" fmla="*/ 348 w 366"/>
                <a:gd name="T1" fmla="*/ 6 h 132"/>
                <a:gd name="T2" fmla="*/ 348 w 366"/>
                <a:gd name="T3" fmla="*/ 12 h 132"/>
                <a:gd name="T4" fmla="*/ 348 w 366"/>
                <a:gd name="T5" fmla="*/ 30 h 132"/>
                <a:gd name="T6" fmla="*/ 354 w 366"/>
                <a:gd name="T7" fmla="*/ 42 h 132"/>
                <a:gd name="T8" fmla="*/ 360 w 366"/>
                <a:gd name="T9" fmla="*/ 54 h 132"/>
                <a:gd name="T10" fmla="*/ 360 w 366"/>
                <a:gd name="T11" fmla="*/ 60 h 132"/>
                <a:gd name="T12" fmla="*/ 360 w 366"/>
                <a:gd name="T13" fmla="*/ 66 h 132"/>
                <a:gd name="T14" fmla="*/ 354 w 366"/>
                <a:gd name="T15" fmla="*/ 78 h 132"/>
                <a:gd name="T16" fmla="*/ 360 w 366"/>
                <a:gd name="T17" fmla="*/ 90 h 132"/>
                <a:gd name="T18" fmla="*/ 360 w 366"/>
                <a:gd name="T19" fmla="*/ 108 h 132"/>
                <a:gd name="T20" fmla="*/ 342 w 366"/>
                <a:gd name="T21" fmla="*/ 108 h 132"/>
                <a:gd name="T22" fmla="*/ 324 w 366"/>
                <a:gd name="T23" fmla="*/ 108 h 132"/>
                <a:gd name="T24" fmla="*/ 306 w 366"/>
                <a:gd name="T25" fmla="*/ 108 h 132"/>
                <a:gd name="T26" fmla="*/ 294 w 366"/>
                <a:gd name="T27" fmla="*/ 114 h 132"/>
                <a:gd name="T28" fmla="*/ 276 w 366"/>
                <a:gd name="T29" fmla="*/ 114 h 132"/>
                <a:gd name="T30" fmla="*/ 258 w 366"/>
                <a:gd name="T31" fmla="*/ 114 h 132"/>
                <a:gd name="T32" fmla="*/ 240 w 366"/>
                <a:gd name="T33" fmla="*/ 120 h 132"/>
                <a:gd name="T34" fmla="*/ 222 w 366"/>
                <a:gd name="T35" fmla="*/ 120 h 132"/>
                <a:gd name="T36" fmla="*/ 204 w 366"/>
                <a:gd name="T37" fmla="*/ 120 h 132"/>
                <a:gd name="T38" fmla="*/ 186 w 366"/>
                <a:gd name="T39" fmla="*/ 120 h 132"/>
                <a:gd name="T40" fmla="*/ 174 w 366"/>
                <a:gd name="T41" fmla="*/ 126 h 132"/>
                <a:gd name="T42" fmla="*/ 156 w 366"/>
                <a:gd name="T43" fmla="*/ 126 h 132"/>
                <a:gd name="T44" fmla="*/ 132 w 366"/>
                <a:gd name="T45" fmla="*/ 126 h 132"/>
                <a:gd name="T46" fmla="*/ 114 w 366"/>
                <a:gd name="T47" fmla="*/ 126 h 132"/>
                <a:gd name="T48" fmla="*/ 96 w 366"/>
                <a:gd name="T49" fmla="*/ 132 h 132"/>
                <a:gd name="T50" fmla="*/ 78 w 366"/>
                <a:gd name="T51" fmla="*/ 132 h 132"/>
                <a:gd name="T52" fmla="*/ 60 w 366"/>
                <a:gd name="T53" fmla="*/ 132 h 132"/>
                <a:gd name="T54" fmla="*/ 54 w 366"/>
                <a:gd name="T55" fmla="*/ 114 h 132"/>
                <a:gd name="T56" fmla="*/ 42 w 366"/>
                <a:gd name="T57" fmla="*/ 96 h 132"/>
                <a:gd name="T58" fmla="*/ 36 w 366"/>
                <a:gd name="T59" fmla="*/ 84 h 132"/>
                <a:gd name="T60" fmla="*/ 24 w 366"/>
                <a:gd name="T61" fmla="*/ 72 h 132"/>
                <a:gd name="T62" fmla="*/ 24 w 366"/>
                <a:gd name="T63" fmla="*/ 54 h 132"/>
                <a:gd name="T64" fmla="*/ 12 w 366"/>
                <a:gd name="T65" fmla="*/ 36 h 132"/>
                <a:gd name="T66" fmla="*/ 6 w 366"/>
                <a:gd name="T67" fmla="*/ 30 h 132"/>
                <a:gd name="T68" fmla="*/ 24 w 366"/>
                <a:gd name="T69" fmla="*/ 30 h 132"/>
                <a:gd name="T70" fmla="*/ 42 w 366"/>
                <a:gd name="T71" fmla="*/ 24 h 132"/>
                <a:gd name="T72" fmla="*/ 60 w 366"/>
                <a:gd name="T73" fmla="*/ 24 h 132"/>
                <a:gd name="T74" fmla="*/ 78 w 366"/>
                <a:gd name="T75" fmla="*/ 24 h 132"/>
                <a:gd name="T76" fmla="*/ 96 w 366"/>
                <a:gd name="T77" fmla="*/ 24 h 132"/>
                <a:gd name="T78" fmla="*/ 114 w 366"/>
                <a:gd name="T79" fmla="*/ 24 h 132"/>
                <a:gd name="T80" fmla="*/ 132 w 366"/>
                <a:gd name="T81" fmla="*/ 18 h 132"/>
                <a:gd name="T82" fmla="*/ 150 w 366"/>
                <a:gd name="T83" fmla="*/ 18 h 132"/>
                <a:gd name="T84" fmla="*/ 168 w 366"/>
                <a:gd name="T85" fmla="*/ 18 h 132"/>
                <a:gd name="T86" fmla="*/ 180 w 366"/>
                <a:gd name="T87" fmla="*/ 12 h 132"/>
                <a:gd name="T88" fmla="*/ 198 w 366"/>
                <a:gd name="T89" fmla="*/ 12 h 132"/>
                <a:gd name="T90" fmla="*/ 216 w 366"/>
                <a:gd name="T91" fmla="*/ 12 h 132"/>
                <a:gd name="T92" fmla="*/ 234 w 366"/>
                <a:gd name="T93" fmla="*/ 12 h 132"/>
                <a:gd name="T94" fmla="*/ 246 w 366"/>
                <a:gd name="T95" fmla="*/ 6 h 132"/>
                <a:gd name="T96" fmla="*/ 270 w 366"/>
                <a:gd name="T97" fmla="*/ 6 h 132"/>
                <a:gd name="T98" fmla="*/ 288 w 366"/>
                <a:gd name="T99" fmla="*/ 6 h 132"/>
                <a:gd name="T100" fmla="*/ 300 w 366"/>
                <a:gd name="T101" fmla="*/ 0 h 132"/>
                <a:gd name="T102" fmla="*/ 318 w 366"/>
                <a:gd name="T103" fmla="*/ 0 h 132"/>
                <a:gd name="T104" fmla="*/ 336 w 366"/>
                <a:gd name="T10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6" h="132">
                  <a:moveTo>
                    <a:pt x="342" y="0"/>
                  </a:moveTo>
                  <a:lnTo>
                    <a:pt x="348" y="0"/>
                  </a:lnTo>
                  <a:lnTo>
                    <a:pt x="348" y="6"/>
                  </a:lnTo>
                  <a:lnTo>
                    <a:pt x="354" y="6"/>
                  </a:lnTo>
                  <a:lnTo>
                    <a:pt x="354" y="12"/>
                  </a:lnTo>
                  <a:lnTo>
                    <a:pt x="348" y="12"/>
                  </a:lnTo>
                  <a:lnTo>
                    <a:pt x="348" y="18"/>
                  </a:lnTo>
                  <a:lnTo>
                    <a:pt x="348" y="24"/>
                  </a:lnTo>
                  <a:lnTo>
                    <a:pt x="348" y="30"/>
                  </a:lnTo>
                  <a:lnTo>
                    <a:pt x="348" y="36"/>
                  </a:lnTo>
                  <a:lnTo>
                    <a:pt x="354" y="36"/>
                  </a:lnTo>
                  <a:lnTo>
                    <a:pt x="354" y="42"/>
                  </a:lnTo>
                  <a:lnTo>
                    <a:pt x="360" y="42"/>
                  </a:lnTo>
                  <a:lnTo>
                    <a:pt x="360" y="48"/>
                  </a:lnTo>
                  <a:lnTo>
                    <a:pt x="360" y="54"/>
                  </a:lnTo>
                  <a:lnTo>
                    <a:pt x="354" y="54"/>
                  </a:lnTo>
                  <a:lnTo>
                    <a:pt x="354" y="60"/>
                  </a:lnTo>
                  <a:lnTo>
                    <a:pt x="360" y="60"/>
                  </a:lnTo>
                  <a:lnTo>
                    <a:pt x="366" y="60"/>
                  </a:lnTo>
                  <a:lnTo>
                    <a:pt x="366" y="66"/>
                  </a:lnTo>
                  <a:lnTo>
                    <a:pt x="360" y="66"/>
                  </a:lnTo>
                  <a:lnTo>
                    <a:pt x="360" y="72"/>
                  </a:lnTo>
                  <a:lnTo>
                    <a:pt x="360" y="78"/>
                  </a:lnTo>
                  <a:lnTo>
                    <a:pt x="354" y="78"/>
                  </a:lnTo>
                  <a:lnTo>
                    <a:pt x="354" y="84"/>
                  </a:lnTo>
                  <a:lnTo>
                    <a:pt x="360" y="84"/>
                  </a:lnTo>
                  <a:lnTo>
                    <a:pt x="360" y="90"/>
                  </a:lnTo>
                  <a:lnTo>
                    <a:pt x="360" y="96"/>
                  </a:lnTo>
                  <a:lnTo>
                    <a:pt x="360" y="102"/>
                  </a:lnTo>
                  <a:lnTo>
                    <a:pt x="360" y="108"/>
                  </a:lnTo>
                  <a:lnTo>
                    <a:pt x="354" y="108"/>
                  </a:lnTo>
                  <a:lnTo>
                    <a:pt x="348" y="108"/>
                  </a:lnTo>
                  <a:lnTo>
                    <a:pt x="342" y="108"/>
                  </a:lnTo>
                  <a:lnTo>
                    <a:pt x="336" y="108"/>
                  </a:lnTo>
                  <a:lnTo>
                    <a:pt x="330" y="108"/>
                  </a:lnTo>
                  <a:lnTo>
                    <a:pt x="324" y="108"/>
                  </a:lnTo>
                  <a:lnTo>
                    <a:pt x="318" y="108"/>
                  </a:lnTo>
                  <a:lnTo>
                    <a:pt x="312" y="108"/>
                  </a:lnTo>
                  <a:lnTo>
                    <a:pt x="306" y="108"/>
                  </a:lnTo>
                  <a:lnTo>
                    <a:pt x="300" y="108"/>
                  </a:lnTo>
                  <a:lnTo>
                    <a:pt x="300" y="114"/>
                  </a:lnTo>
                  <a:lnTo>
                    <a:pt x="294" y="114"/>
                  </a:lnTo>
                  <a:lnTo>
                    <a:pt x="288" y="114"/>
                  </a:lnTo>
                  <a:lnTo>
                    <a:pt x="282" y="114"/>
                  </a:lnTo>
                  <a:lnTo>
                    <a:pt x="276" y="114"/>
                  </a:lnTo>
                  <a:lnTo>
                    <a:pt x="270" y="114"/>
                  </a:lnTo>
                  <a:lnTo>
                    <a:pt x="264" y="114"/>
                  </a:lnTo>
                  <a:lnTo>
                    <a:pt x="258" y="114"/>
                  </a:lnTo>
                  <a:lnTo>
                    <a:pt x="252" y="114"/>
                  </a:lnTo>
                  <a:lnTo>
                    <a:pt x="246" y="114"/>
                  </a:lnTo>
                  <a:lnTo>
                    <a:pt x="240" y="120"/>
                  </a:lnTo>
                  <a:lnTo>
                    <a:pt x="234" y="120"/>
                  </a:lnTo>
                  <a:lnTo>
                    <a:pt x="228" y="120"/>
                  </a:lnTo>
                  <a:lnTo>
                    <a:pt x="222" y="120"/>
                  </a:lnTo>
                  <a:lnTo>
                    <a:pt x="216" y="120"/>
                  </a:lnTo>
                  <a:lnTo>
                    <a:pt x="210" y="120"/>
                  </a:lnTo>
                  <a:lnTo>
                    <a:pt x="204" y="120"/>
                  </a:lnTo>
                  <a:lnTo>
                    <a:pt x="198" y="120"/>
                  </a:lnTo>
                  <a:lnTo>
                    <a:pt x="192" y="120"/>
                  </a:lnTo>
                  <a:lnTo>
                    <a:pt x="186" y="120"/>
                  </a:lnTo>
                  <a:lnTo>
                    <a:pt x="180" y="120"/>
                  </a:lnTo>
                  <a:lnTo>
                    <a:pt x="174" y="120"/>
                  </a:lnTo>
                  <a:lnTo>
                    <a:pt x="174" y="126"/>
                  </a:lnTo>
                  <a:lnTo>
                    <a:pt x="168" y="126"/>
                  </a:lnTo>
                  <a:lnTo>
                    <a:pt x="162" y="126"/>
                  </a:lnTo>
                  <a:lnTo>
                    <a:pt x="156" y="126"/>
                  </a:lnTo>
                  <a:lnTo>
                    <a:pt x="150" y="126"/>
                  </a:lnTo>
                  <a:lnTo>
                    <a:pt x="144" y="126"/>
                  </a:lnTo>
                  <a:lnTo>
                    <a:pt x="132" y="126"/>
                  </a:lnTo>
                  <a:lnTo>
                    <a:pt x="126" y="126"/>
                  </a:lnTo>
                  <a:lnTo>
                    <a:pt x="120" y="126"/>
                  </a:lnTo>
                  <a:lnTo>
                    <a:pt x="114" y="126"/>
                  </a:lnTo>
                  <a:lnTo>
                    <a:pt x="108" y="132"/>
                  </a:lnTo>
                  <a:lnTo>
                    <a:pt x="102" y="132"/>
                  </a:lnTo>
                  <a:lnTo>
                    <a:pt x="96" y="132"/>
                  </a:lnTo>
                  <a:lnTo>
                    <a:pt x="90" y="132"/>
                  </a:lnTo>
                  <a:lnTo>
                    <a:pt x="84" y="132"/>
                  </a:lnTo>
                  <a:lnTo>
                    <a:pt x="78" y="132"/>
                  </a:lnTo>
                  <a:lnTo>
                    <a:pt x="72" y="132"/>
                  </a:lnTo>
                  <a:lnTo>
                    <a:pt x="66" y="132"/>
                  </a:lnTo>
                  <a:lnTo>
                    <a:pt x="60" y="132"/>
                  </a:lnTo>
                  <a:lnTo>
                    <a:pt x="60" y="120"/>
                  </a:lnTo>
                  <a:lnTo>
                    <a:pt x="54" y="120"/>
                  </a:lnTo>
                  <a:lnTo>
                    <a:pt x="54" y="114"/>
                  </a:lnTo>
                  <a:lnTo>
                    <a:pt x="48" y="108"/>
                  </a:lnTo>
                  <a:lnTo>
                    <a:pt x="48" y="102"/>
                  </a:lnTo>
                  <a:lnTo>
                    <a:pt x="42" y="96"/>
                  </a:lnTo>
                  <a:lnTo>
                    <a:pt x="42" y="90"/>
                  </a:lnTo>
                  <a:lnTo>
                    <a:pt x="36" y="90"/>
                  </a:lnTo>
                  <a:lnTo>
                    <a:pt x="36" y="84"/>
                  </a:lnTo>
                  <a:lnTo>
                    <a:pt x="30" y="78"/>
                  </a:lnTo>
                  <a:lnTo>
                    <a:pt x="30" y="72"/>
                  </a:lnTo>
                  <a:lnTo>
                    <a:pt x="24" y="72"/>
                  </a:lnTo>
                  <a:lnTo>
                    <a:pt x="24" y="66"/>
                  </a:lnTo>
                  <a:lnTo>
                    <a:pt x="24" y="60"/>
                  </a:lnTo>
                  <a:lnTo>
                    <a:pt x="24" y="54"/>
                  </a:lnTo>
                  <a:lnTo>
                    <a:pt x="24" y="48"/>
                  </a:lnTo>
                  <a:lnTo>
                    <a:pt x="18" y="42"/>
                  </a:lnTo>
                  <a:lnTo>
                    <a:pt x="12" y="36"/>
                  </a:lnTo>
                  <a:lnTo>
                    <a:pt x="0" y="36"/>
                  </a:lnTo>
                  <a:lnTo>
                    <a:pt x="0" y="30"/>
                  </a:lnTo>
                  <a:lnTo>
                    <a:pt x="6" y="30"/>
                  </a:lnTo>
                  <a:lnTo>
                    <a:pt x="12" y="30"/>
                  </a:lnTo>
                  <a:lnTo>
                    <a:pt x="18" y="30"/>
                  </a:lnTo>
                  <a:lnTo>
                    <a:pt x="24" y="30"/>
                  </a:lnTo>
                  <a:lnTo>
                    <a:pt x="30" y="30"/>
                  </a:lnTo>
                  <a:lnTo>
                    <a:pt x="36" y="30"/>
                  </a:lnTo>
                  <a:lnTo>
                    <a:pt x="42" y="24"/>
                  </a:lnTo>
                  <a:lnTo>
                    <a:pt x="48" y="24"/>
                  </a:lnTo>
                  <a:lnTo>
                    <a:pt x="54" y="24"/>
                  </a:lnTo>
                  <a:lnTo>
                    <a:pt x="60" y="24"/>
                  </a:lnTo>
                  <a:lnTo>
                    <a:pt x="66" y="24"/>
                  </a:lnTo>
                  <a:lnTo>
                    <a:pt x="72" y="24"/>
                  </a:lnTo>
                  <a:lnTo>
                    <a:pt x="78" y="24"/>
                  </a:lnTo>
                  <a:lnTo>
                    <a:pt x="84" y="24"/>
                  </a:lnTo>
                  <a:lnTo>
                    <a:pt x="90" y="24"/>
                  </a:lnTo>
                  <a:lnTo>
                    <a:pt x="96" y="24"/>
                  </a:lnTo>
                  <a:lnTo>
                    <a:pt x="102" y="24"/>
                  </a:lnTo>
                  <a:lnTo>
                    <a:pt x="108" y="24"/>
                  </a:lnTo>
                  <a:lnTo>
                    <a:pt x="114" y="24"/>
                  </a:lnTo>
                  <a:lnTo>
                    <a:pt x="120" y="18"/>
                  </a:lnTo>
                  <a:lnTo>
                    <a:pt x="126" y="18"/>
                  </a:lnTo>
                  <a:lnTo>
                    <a:pt x="132" y="18"/>
                  </a:lnTo>
                  <a:lnTo>
                    <a:pt x="138" y="18"/>
                  </a:lnTo>
                  <a:lnTo>
                    <a:pt x="144" y="18"/>
                  </a:lnTo>
                  <a:lnTo>
                    <a:pt x="150" y="18"/>
                  </a:lnTo>
                  <a:lnTo>
                    <a:pt x="156" y="18"/>
                  </a:lnTo>
                  <a:lnTo>
                    <a:pt x="162" y="18"/>
                  </a:lnTo>
                  <a:lnTo>
                    <a:pt x="168" y="18"/>
                  </a:lnTo>
                  <a:lnTo>
                    <a:pt x="174" y="18"/>
                  </a:lnTo>
                  <a:lnTo>
                    <a:pt x="174" y="12"/>
                  </a:lnTo>
                  <a:lnTo>
                    <a:pt x="180" y="12"/>
                  </a:lnTo>
                  <a:lnTo>
                    <a:pt x="186" y="12"/>
                  </a:lnTo>
                  <a:lnTo>
                    <a:pt x="192" y="12"/>
                  </a:lnTo>
                  <a:lnTo>
                    <a:pt x="198" y="12"/>
                  </a:lnTo>
                  <a:lnTo>
                    <a:pt x="204" y="12"/>
                  </a:lnTo>
                  <a:lnTo>
                    <a:pt x="210" y="12"/>
                  </a:lnTo>
                  <a:lnTo>
                    <a:pt x="216" y="12"/>
                  </a:lnTo>
                  <a:lnTo>
                    <a:pt x="222" y="12"/>
                  </a:lnTo>
                  <a:lnTo>
                    <a:pt x="228" y="12"/>
                  </a:lnTo>
                  <a:lnTo>
                    <a:pt x="234" y="12"/>
                  </a:lnTo>
                  <a:lnTo>
                    <a:pt x="240" y="12"/>
                  </a:lnTo>
                  <a:lnTo>
                    <a:pt x="240" y="6"/>
                  </a:lnTo>
                  <a:lnTo>
                    <a:pt x="246" y="6"/>
                  </a:lnTo>
                  <a:lnTo>
                    <a:pt x="252" y="6"/>
                  </a:lnTo>
                  <a:lnTo>
                    <a:pt x="264" y="6"/>
                  </a:lnTo>
                  <a:lnTo>
                    <a:pt x="270" y="6"/>
                  </a:lnTo>
                  <a:lnTo>
                    <a:pt x="276" y="6"/>
                  </a:lnTo>
                  <a:lnTo>
                    <a:pt x="282" y="6"/>
                  </a:lnTo>
                  <a:lnTo>
                    <a:pt x="288" y="6"/>
                  </a:lnTo>
                  <a:lnTo>
                    <a:pt x="294" y="6"/>
                  </a:lnTo>
                  <a:lnTo>
                    <a:pt x="300" y="6"/>
                  </a:lnTo>
                  <a:lnTo>
                    <a:pt x="300" y="0"/>
                  </a:lnTo>
                  <a:lnTo>
                    <a:pt x="306" y="0"/>
                  </a:lnTo>
                  <a:lnTo>
                    <a:pt x="312" y="0"/>
                  </a:lnTo>
                  <a:lnTo>
                    <a:pt x="318" y="0"/>
                  </a:lnTo>
                  <a:lnTo>
                    <a:pt x="324" y="0"/>
                  </a:lnTo>
                  <a:lnTo>
                    <a:pt x="330" y="0"/>
                  </a:lnTo>
                  <a:lnTo>
                    <a:pt x="336" y="0"/>
                  </a:lnTo>
                  <a:lnTo>
                    <a:pt x="34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29">
              <a:extLst>
                <a:ext uri="{FF2B5EF4-FFF2-40B4-BE49-F238E27FC236}">
                  <a16:creationId xmlns:a16="http://schemas.microsoft.com/office/drawing/2014/main" id="{9F01029D-FCC2-9CD3-4076-796909E212B6}"/>
                </a:ext>
              </a:extLst>
            </p:cNvPr>
            <p:cNvSpPr>
              <a:spLocks/>
            </p:cNvSpPr>
            <p:nvPr/>
          </p:nvSpPr>
          <p:spPr bwMode="gray">
            <a:xfrm>
              <a:off x="3028950" y="3714750"/>
              <a:ext cx="504825" cy="323850"/>
            </a:xfrm>
            <a:custGeom>
              <a:avLst/>
              <a:gdLst>
                <a:gd name="T0" fmla="*/ 288 w 318"/>
                <a:gd name="T1" fmla="*/ 6 h 204"/>
                <a:gd name="T2" fmla="*/ 282 w 318"/>
                <a:gd name="T3" fmla="*/ 18 h 204"/>
                <a:gd name="T4" fmla="*/ 294 w 318"/>
                <a:gd name="T5" fmla="*/ 24 h 204"/>
                <a:gd name="T6" fmla="*/ 300 w 318"/>
                <a:gd name="T7" fmla="*/ 24 h 204"/>
                <a:gd name="T8" fmla="*/ 318 w 318"/>
                <a:gd name="T9" fmla="*/ 24 h 204"/>
                <a:gd name="T10" fmla="*/ 306 w 318"/>
                <a:gd name="T11" fmla="*/ 30 h 204"/>
                <a:gd name="T12" fmla="*/ 294 w 318"/>
                <a:gd name="T13" fmla="*/ 36 h 204"/>
                <a:gd name="T14" fmla="*/ 282 w 318"/>
                <a:gd name="T15" fmla="*/ 42 h 204"/>
                <a:gd name="T16" fmla="*/ 288 w 318"/>
                <a:gd name="T17" fmla="*/ 54 h 204"/>
                <a:gd name="T18" fmla="*/ 282 w 318"/>
                <a:gd name="T19" fmla="*/ 66 h 204"/>
                <a:gd name="T20" fmla="*/ 276 w 318"/>
                <a:gd name="T21" fmla="*/ 78 h 204"/>
                <a:gd name="T22" fmla="*/ 276 w 318"/>
                <a:gd name="T23" fmla="*/ 96 h 204"/>
                <a:gd name="T24" fmla="*/ 276 w 318"/>
                <a:gd name="T25" fmla="*/ 114 h 204"/>
                <a:gd name="T26" fmla="*/ 282 w 318"/>
                <a:gd name="T27" fmla="*/ 126 h 204"/>
                <a:gd name="T28" fmla="*/ 288 w 318"/>
                <a:gd name="T29" fmla="*/ 144 h 204"/>
                <a:gd name="T30" fmla="*/ 288 w 318"/>
                <a:gd name="T31" fmla="*/ 162 h 204"/>
                <a:gd name="T32" fmla="*/ 288 w 318"/>
                <a:gd name="T33" fmla="*/ 180 h 204"/>
                <a:gd name="T34" fmla="*/ 288 w 318"/>
                <a:gd name="T35" fmla="*/ 186 h 204"/>
                <a:gd name="T36" fmla="*/ 282 w 318"/>
                <a:gd name="T37" fmla="*/ 186 h 204"/>
                <a:gd name="T38" fmla="*/ 264 w 318"/>
                <a:gd name="T39" fmla="*/ 192 h 204"/>
                <a:gd name="T40" fmla="*/ 246 w 318"/>
                <a:gd name="T41" fmla="*/ 192 h 204"/>
                <a:gd name="T42" fmla="*/ 228 w 318"/>
                <a:gd name="T43" fmla="*/ 192 h 204"/>
                <a:gd name="T44" fmla="*/ 210 w 318"/>
                <a:gd name="T45" fmla="*/ 192 h 204"/>
                <a:gd name="T46" fmla="*/ 192 w 318"/>
                <a:gd name="T47" fmla="*/ 192 h 204"/>
                <a:gd name="T48" fmla="*/ 174 w 318"/>
                <a:gd name="T49" fmla="*/ 198 h 204"/>
                <a:gd name="T50" fmla="*/ 150 w 318"/>
                <a:gd name="T51" fmla="*/ 198 h 204"/>
                <a:gd name="T52" fmla="*/ 132 w 318"/>
                <a:gd name="T53" fmla="*/ 198 h 204"/>
                <a:gd name="T54" fmla="*/ 114 w 318"/>
                <a:gd name="T55" fmla="*/ 198 h 204"/>
                <a:gd name="T56" fmla="*/ 102 w 318"/>
                <a:gd name="T57" fmla="*/ 204 h 204"/>
                <a:gd name="T58" fmla="*/ 102 w 318"/>
                <a:gd name="T59" fmla="*/ 180 h 204"/>
                <a:gd name="T60" fmla="*/ 96 w 318"/>
                <a:gd name="T61" fmla="*/ 162 h 204"/>
                <a:gd name="T62" fmla="*/ 96 w 318"/>
                <a:gd name="T63" fmla="*/ 144 h 204"/>
                <a:gd name="T64" fmla="*/ 90 w 318"/>
                <a:gd name="T65" fmla="*/ 132 h 204"/>
                <a:gd name="T66" fmla="*/ 78 w 318"/>
                <a:gd name="T67" fmla="*/ 126 h 204"/>
                <a:gd name="T68" fmla="*/ 72 w 318"/>
                <a:gd name="T69" fmla="*/ 114 h 204"/>
                <a:gd name="T70" fmla="*/ 66 w 318"/>
                <a:gd name="T71" fmla="*/ 102 h 204"/>
                <a:gd name="T72" fmla="*/ 60 w 318"/>
                <a:gd name="T73" fmla="*/ 90 h 204"/>
                <a:gd name="T74" fmla="*/ 60 w 318"/>
                <a:gd name="T75" fmla="*/ 78 h 204"/>
                <a:gd name="T76" fmla="*/ 42 w 318"/>
                <a:gd name="T77" fmla="*/ 72 h 204"/>
                <a:gd name="T78" fmla="*/ 30 w 318"/>
                <a:gd name="T79" fmla="*/ 60 h 204"/>
                <a:gd name="T80" fmla="*/ 18 w 318"/>
                <a:gd name="T81" fmla="*/ 48 h 204"/>
                <a:gd name="T82" fmla="*/ 6 w 318"/>
                <a:gd name="T83" fmla="*/ 36 h 204"/>
                <a:gd name="T84" fmla="*/ 6 w 318"/>
                <a:gd name="T85" fmla="*/ 24 h 204"/>
                <a:gd name="T86" fmla="*/ 24 w 318"/>
                <a:gd name="T87" fmla="*/ 24 h 204"/>
                <a:gd name="T88" fmla="*/ 42 w 318"/>
                <a:gd name="T89" fmla="*/ 24 h 204"/>
                <a:gd name="T90" fmla="*/ 60 w 318"/>
                <a:gd name="T91" fmla="*/ 18 h 204"/>
                <a:gd name="T92" fmla="*/ 84 w 318"/>
                <a:gd name="T93" fmla="*/ 18 h 204"/>
                <a:gd name="T94" fmla="*/ 102 w 318"/>
                <a:gd name="T95" fmla="*/ 18 h 204"/>
                <a:gd name="T96" fmla="*/ 114 w 318"/>
                <a:gd name="T97" fmla="*/ 12 h 204"/>
                <a:gd name="T98" fmla="*/ 132 w 318"/>
                <a:gd name="T99" fmla="*/ 12 h 204"/>
                <a:gd name="T100" fmla="*/ 150 w 318"/>
                <a:gd name="T101" fmla="*/ 12 h 204"/>
                <a:gd name="T102" fmla="*/ 168 w 318"/>
                <a:gd name="T103" fmla="*/ 12 h 204"/>
                <a:gd name="T104" fmla="*/ 186 w 318"/>
                <a:gd name="T105" fmla="*/ 6 h 204"/>
                <a:gd name="T106" fmla="*/ 204 w 318"/>
                <a:gd name="T107" fmla="*/ 6 h 204"/>
                <a:gd name="T108" fmla="*/ 222 w 318"/>
                <a:gd name="T109" fmla="*/ 6 h 204"/>
                <a:gd name="T110" fmla="*/ 234 w 318"/>
                <a:gd name="T111" fmla="*/ 0 h 204"/>
                <a:gd name="T112" fmla="*/ 252 w 318"/>
                <a:gd name="T113" fmla="*/ 0 h 204"/>
                <a:gd name="T114" fmla="*/ 270 w 318"/>
                <a:gd name="T115" fmla="*/ 0 h 204"/>
                <a:gd name="T116" fmla="*/ 288 w 318"/>
                <a:gd name="T117"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8" h="204">
                  <a:moveTo>
                    <a:pt x="294" y="0"/>
                  </a:moveTo>
                  <a:lnTo>
                    <a:pt x="294" y="6"/>
                  </a:lnTo>
                  <a:lnTo>
                    <a:pt x="288" y="6"/>
                  </a:lnTo>
                  <a:lnTo>
                    <a:pt x="288" y="12"/>
                  </a:lnTo>
                  <a:lnTo>
                    <a:pt x="282" y="12"/>
                  </a:lnTo>
                  <a:lnTo>
                    <a:pt x="282" y="18"/>
                  </a:lnTo>
                  <a:lnTo>
                    <a:pt x="282" y="24"/>
                  </a:lnTo>
                  <a:lnTo>
                    <a:pt x="288" y="24"/>
                  </a:lnTo>
                  <a:lnTo>
                    <a:pt x="294" y="24"/>
                  </a:lnTo>
                  <a:lnTo>
                    <a:pt x="294" y="18"/>
                  </a:lnTo>
                  <a:lnTo>
                    <a:pt x="300" y="18"/>
                  </a:lnTo>
                  <a:lnTo>
                    <a:pt x="300" y="24"/>
                  </a:lnTo>
                  <a:lnTo>
                    <a:pt x="306" y="24"/>
                  </a:lnTo>
                  <a:lnTo>
                    <a:pt x="312" y="24"/>
                  </a:lnTo>
                  <a:lnTo>
                    <a:pt x="318" y="24"/>
                  </a:lnTo>
                  <a:lnTo>
                    <a:pt x="318" y="30"/>
                  </a:lnTo>
                  <a:lnTo>
                    <a:pt x="312" y="30"/>
                  </a:lnTo>
                  <a:lnTo>
                    <a:pt x="306" y="30"/>
                  </a:lnTo>
                  <a:lnTo>
                    <a:pt x="306" y="36"/>
                  </a:lnTo>
                  <a:lnTo>
                    <a:pt x="300" y="36"/>
                  </a:lnTo>
                  <a:lnTo>
                    <a:pt x="294" y="36"/>
                  </a:lnTo>
                  <a:lnTo>
                    <a:pt x="288" y="36"/>
                  </a:lnTo>
                  <a:lnTo>
                    <a:pt x="288" y="42"/>
                  </a:lnTo>
                  <a:lnTo>
                    <a:pt x="282" y="42"/>
                  </a:lnTo>
                  <a:lnTo>
                    <a:pt x="282" y="48"/>
                  </a:lnTo>
                  <a:lnTo>
                    <a:pt x="288" y="48"/>
                  </a:lnTo>
                  <a:lnTo>
                    <a:pt x="288" y="54"/>
                  </a:lnTo>
                  <a:lnTo>
                    <a:pt x="288" y="60"/>
                  </a:lnTo>
                  <a:lnTo>
                    <a:pt x="282" y="60"/>
                  </a:lnTo>
                  <a:lnTo>
                    <a:pt x="282" y="66"/>
                  </a:lnTo>
                  <a:lnTo>
                    <a:pt x="282" y="72"/>
                  </a:lnTo>
                  <a:lnTo>
                    <a:pt x="276" y="72"/>
                  </a:lnTo>
                  <a:lnTo>
                    <a:pt x="276" y="78"/>
                  </a:lnTo>
                  <a:lnTo>
                    <a:pt x="276" y="84"/>
                  </a:lnTo>
                  <a:lnTo>
                    <a:pt x="276" y="90"/>
                  </a:lnTo>
                  <a:lnTo>
                    <a:pt x="276" y="96"/>
                  </a:lnTo>
                  <a:lnTo>
                    <a:pt x="276" y="102"/>
                  </a:lnTo>
                  <a:lnTo>
                    <a:pt x="276" y="108"/>
                  </a:lnTo>
                  <a:lnTo>
                    <a:pt x="276" y="114"/>
                  </a:lnTo>
                  <a:lnTo>
                    <a:pt x="282" y="114"/>
                  </a:lnTo>
                  <a:lnTo>
                    <a:pt x="282" y="120"/>
                  </a:lnTo>
                  <a:lnTo>
                    <a:pt x="282" y="126"/>
                  </a:lnTo>
                  <a:lnTo>
                    <a:pt x="282" y="132"/>
                  </a:lnTo>
                  <a:lnTo>
                    <a:pt x="282" y="138"/>
                  </a:lnTo>
                  <a:lnTo>
                    <a:pt x="288" y="144"/>
                  </a:lnTo>
                  <a:lnTo>
                    <a:pt x="288" y="150"/>
                  </a:lnTo>
                  <a:lnTo>
                    <a:pt x="288" y="156"/>
                  </a:lnTo>
                  <a:lnTo>
                    <a:pt x="288" y="162"/>
                  </a:lnTo>
                  <a:lnTo>
                    <a:pt x="294" y="168"/>
                  </a:lnTo>
                  <a:lnTo>
                    <a:pt x="288" y="174"/>
                  </a:lnTo>
                  <a:lnTo>
                    <a:pt x="288" y="180"/>
                  </a:lnTo>
                  <a:lnTo>
                    <a:pt x="294" y="180"/>
                  </a:lnTo>
                  <a:lnTo>
                    <a:pt x="288" y="180"/>
                  </a:lnTo>
                  <a:lnTo>
                    <a:pt x="288" y="186"/>
                  </a:lnTo>
                  <a:lnTo>
                    <a:pt x="288" y="180"/>
                  </a:lnTo>
                  <a:lnTo>
                    <a:pt x="282" y="180"/>
                  </a:lnTo>
                  <a:lnTo>
                    <a:pt x="282" y="186"/>
                  </a:lnTo>
                  <a:lnTo>
                    <a:pt x="276" y="186"/>
                  </a:lnTo>
                  <a:lnTo>
                    <a:pt x="270" y="186"/>
                  </a:lnTo>
                  <a:lnTo>
                    <a:pt x="264" y="192"/>
                  </a:lnTo>
                  <a:lnTo>
                    <a:pt x="258" y="192"/>
                  </a:lnTo>
                  <a:lnTo>
                    <a:pt x="252" y="192"/>
                  </a:lnTo>
                  <a:lnTo>
                    <a:pt x="246" y="192"/>
                  </a:lnTo>
                  <a:lnTo>
                    <a:pt x="240" y="192"/>
                  </a:lnTo>
                  <a:lnTo>
                    <a:pt x="234" y="192"/>
                  </a:lnTo>
                  <a:lnTo>
                    <a:pt x="228" y="192"/>
                  </a:lnTo>
                  <a:lnTo>
                    <a:pt x="222" y="192"/>
                  </a:lnTo>
                  <a:lnTo>
                    <a:pt x="216" y="192"/>
                  </a:lnTo>
                  <a:lnTo>
                    <a:pt x="210" y="192"/>
                  </a:lnTo>
                  <a:lnTo>
                    <a:pt x="204" y="192"/>
                  </a:lnTo>
                  <a:lnTo>
                    <a:pt x="198" y="192"/>
                  </a:lnTo>
                  <a:lnTo>
                    <a:pt x="192" y="192"/>
                  </a:lnTo>
                  <a:lnTo>
                    <a:pt x="186" y="192"/>
                  </a:lnTo>
                  <a:lnTo>
                    <a:pt x="180" y="198"/>
                  </a:lnTo>
                  <a:lnTo>
                    <a:pt x="174" y="198"/>
                  </a:lnTo>
                  <a:lnTo>
                    <a:pt x="168" y="198"/>
                  </a:lnTo>
                  <a:lnTo>
                    <a:pt x="156" y="198"/>
                  </a:lnTo>
                  <a:lnTo>
                    <a:pt x="150" y="198"/>
                  </a:lnTo>
                  <a:lnTo>
                    <a:pt x="144" y="198"/>
                  </a:lnTo>
                  <a:lnTo>
                    <a:pt x="138" y="198"/>
                  </a:lnTo>
                  <a:lnTo>
                    <a:pt x="132" y="198"/>
                  </a:lnTo>
                  <a:lnTo>
                    <a:pt x="126" y="198"/>
                  </a:lnTo>
                  <a:lnTo>
                    <a:pt x="120" y="198"/>
                  </a:lnTo>
                  <a:lnTo>
                    <a:pt x="114" y="198"/>
                  </a:lnTo>
                  <a:lnTo>
                    <a:pt x="114" y="204"/>
                  </a:lnTo>
                  <a:lnTo>
                    <a:pt x="108" y="204"/>
                  </a:lnTo>
                  <a:lnTo>
                    <a:pt x="102" y="204"/>
                  </a:lnTo>
                  <a:lnTo>
                    <a:pt x="102" y="198"/>
                  </a:lnTo>
                  <a:lnTo>
                    <a:pt x="102" y="192"/>
                  </a:lnTo>
                  <a:lnTo>
                    <a:pt x="102" y="180"/>
                  </a:lnTo>
                  <a:lnTo>
                    <a:pt x="96" y="174"/>
                  </a:lnTo>
                  <a:lnTo>
                    <a:pt x="96" y="168"/>
                  </a:lnTo>
                  <a:lnTo>
                    <a:pt x="96" y="162"/>
                  </a:lnTo>
                  <a:lnTo>
                    <a:pt x="96" y="156"/>
                  </a:lnTo>
                  <a:lnTo>
                    <a:pt x="96" y="150"/>
                  </a:lnTo>
                  <a:lnTo>
                    <a:pt x="96" y="144"/>
                  </a:lnTo>
                  <a:lnTo>
                    <a:pt x="96" y="138"/>
                  </a:lnTo>
                  <a:lnTo>
                    <a:pt x="96" y="132"/>
                  </a:lnTo>
                  <a:lnTo>
                    <a:pt x="90" y="132"/>
                  </a:lnTo>
                  <a:lnTo>
                    <a:pt x="90" y="126"/>
                  </a:lnTo>
                  <a:lnTo>
                    <a:pt x="84" y="126"/>
                  </a:lnTo>
                  <a:lnTo>
                    <a:pt x="78" y="126"/>
                  </a:lnTo>
                  <a:lnTo>
                    <a:pt x="78" y="120"/>
                  </a:lnTo>
                  <a:lnTo>
                    <a:pt x="72" y="120"/>
                  </a:lnTo>
                  <a:lnTo>
                    <a:pt x="72" y="114"/>
                  </a:lnTo>
                  <a:lnTo>
                    <a:pt x="72" y="108"/>
                  </a:lnTo>
                  <a:lnTo>
                    <a:pt x="66" y="108"/>
                  </a:lnTo>
                  <a:lnTo>
                    <a:pt x="66" y="102"/>
                  </a:lnTo>
                  <a:lnTo>
                    <a:pt x="66" y="96"/>
                  </a:lnTo>
                  <a:lnTo>
                    <a:pt x="60" y="96"/>
                  </a:lnTo>
                  <a:lnTo>
                    <a:pt x="60" y="90"/>
                  </a:lnTo>
                  <a:lnTo>
                    <a:pt x="66" y="90"/>
                  </a:lnTo>
                  <a:lnTo>
                    <a:pt x="66" y="84"/>
                  </a:lnTo>
                  <a:lnTo>
                    <a:pt x="60" y="78"/>
                  </a:lnTo>
                  <a:lnTo>
                    <a:pt x="54" y="78"/>
                  </a:lnTo>
                  <a:lnTo>
                    <a:pt x="48" y="72"/>
                  </a:lnTo>
                  <a:lnTo>
                    <a:pt x="42" y="72"/>
                  </a:lnTo>
                  <a:lnTo>
                    <a:pt x="36" y="72"/>
                  </a:lnTo>
                  <a:lnTo>
                    <a:pt x="36" y="66"/>
                  </a:lnTo>
                  <a:lnTo>
                    <a:pt x="30" y="60"/>
                  </a:lnTo>
                  <a:lnTo>
                    <a:pt x="30" y="54"/>
                  </a:lnTo>
                  <a:lnTo>
                    <a:pt x="24" y="54"/>
                  </a:lnTo>
                  <a:lnTo>
                    <a:pt x="18" y="48"/>
                  </a:lnTo>
                  <a:lnTo>
                    <a:pt x="18" y="42"/>
                  </a:lnTo>
                  <a:lnTo>
                    <a:pt x="12" y="42"/>
                  </a:lnTo>
                  <a:lnTo>
                    <a:pt x="6" y="36"/>
                  </a:lnTo>
                  <a:lnTo>
                    <a:pt x="0" y="30"/>
                  </a:lnTo>
                  <a:lnTo>
                    <a:pt x="0" y="24"/>
                  </a:lnTo>
                  <a:lnTo>
                    <a:pt x="6" y="24"/>
                  </a:lnTo>
                  <a:lnTo>
                    <a:pt x="12" y="24"/>
                  </a:lnTo>
                  <a:lnTo>
                    <a:pt x="18" y="24"/>
                  </a:lnTo>
                  <a:lnTo>
                    <a:pt x="24" y="24"/>
                  </a:lnTo>
                  <a:lnTo>
                    <a:pt x="30" y="24"/>
                  </a:lnTo>
                  <a:lnTo>
                    <a:pt x="36" y="24"/>
                  </a:lnTo>
                  <a:lnTo>
                    <a:pt x="42" y="24"/>
                  </a:lnTo>
                  <a:lnTo>
                    <a:pt x="48" y="18"/>
                  </a:lnTo>
                  <a:lnTo>
                    <a:pt x="54" y="18"/>
                  </a:lnTo>
                  <a:lnTo>
                    <a:pt x="60" y="18"/>
                  </a:lnTo>
                  <a:lnTo>
                    <a:pt x="66" y="18"/>
                  </a:lnTo>
                  <a:lnTo>
                    <a:pt x="78" y="18"/>
                  </a:lnTo>
                  <a:lnTo>
                    <a:pt x="84" y="18"/>
                  </a:lnTo>
                  <a:lnTo>
                    <a:pt x="90" y="18"/>
                  </a:lnTo>
                  <a:lnTo>
                    <a:pt x="96" y="18"/>
                  </a:lnTo>
                  <a:lnTo>
                    <a:pt x="102" y="18"/>
                  </a:lnTo>
                  <a:lnTo>
                    <a:pt x="108" y="18"/>
                  </a:lnTo>
                  <a:lnTo>
                    <a:pt x="108" y="12"/>
                  </a:lnTo>
                  <a:lnTo>
                    <a:pt x="114" y="12"/>
                  </a:lnTo>
                  <a:lnTo>
                    <a:pt x="120" y="12"/>
                  </a:lnTo>
                  <a:lnTo>
                    <a:pt x="126" y="12"/>
                  </a:lnTo>
                  <a:lnTo>
                    <a:pt x="132" y="12"/>
                  </a:lnTo>
                  <a:lnTo>
                    <a:pt x="138" y="12"/>
                  </a:lnTo>
                  <a:lnTo>
                    <a:pt x="144" y="12"/>
                  </a:lnTo>
                  <a:lnTo>
                    <a:pt x="150" y="12"/>
                  </a:lnTo>
                  <a:lnTo>
                    <a:pt x="156" y="12"/>
                  </a:lnTo>
                  <a:lnTo>
                    <a:pt x="162" y="12"/>
                  </a:lnTo>
                  <a:lnTo>
                    <a:pt x="168" y="12"/>
                  </a:lnTo>
                  <a:lnTo>
                    <a:pt x="174" y="12"/>
                  </a:lnTo>
                  <a:lnTo>
                    <a:pt x="180" y="6"/>
                  </a:lnTo>
                  <a:lnTo>
                    <a:pt x="186" y="6"/>
                  </a:lnTo>
                  <a:lnTo>
                    <a:pt x="192" y="6"/>
                  </a:lnTo>
                  <a:lnTo>
                    <a:pt x="198" y="6"/>
                  </a:lnTo>
                  <a:lnTo>
                    <a:pt x="204" y="6"/>
                  </a:lnTo>
                  <a:lnTo>
                    <a:pt x="210" y="6"/>
                  </a:lnTo>
                  <a:lnTo>
                    <a:pt x="216" y="6"/>
                  </a:lnTo>
                  <a:lnTo>
                    <a:pt x="222" y="6"/>
                  </a:lnTo>
                  <a:lnTo>
                    <a:pt x="228" y="6"/>
                  </a:lnTo>
                  <a:lnTo>
                    <a:pt x="234" y="6"/>
                  </a:lnTo>
                  <a:lnTo>
                    <a:pt x="234" y="0"/>
                  </a:lnTo>
                  <a:lnTo>
                    <a:pt x="240" y="0"/>
                  </a:lnTo>
                  <a:lnTo>
                    <a:pt x="246" y="0"/>
                  </a:lnTo>
                  <a:lnTo>
                    <a:pt x="252" y="0"/>
                  </a:lnTo>
                  <a:lnTo>
                    <a:pt x="258" y="0"/>
                  </a:lnTo>
                  <a:lnTo>
                    <a:pt x="264" y="0"/>
                  </a:lnTo>
                  <a:lnTo>
                    <a:pt x="270" y="0"/>
                  </a:lnTo>
                  <a:lnTo>
                    <a:pt x="276" y="0"/>
                  </a:lnTo>
                  <a:lnTo>
                    <a:pt x="282" y="0"/>
                  </a:lnTo>
                  <a:lnTo>
                    <a:pt x="288" y="0"/>
                  </a:lnTo>
                  <a:lnTo>
                    <a:pt x="294"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30">
              <a:extLst>
                <a:ext uri="{FF2B5EF4-FFF2-40B4-BE49-F238E27FC236}">
                  <a16:creationId xmlns:a16="http://schemas.microsoft.com/office/drawing/2014/main" id="{E29AB10A-3E3E-A4B1-A367-E02A3CE66458}"/>
                </a:ext>
              </a:extLst>
            </p:cNvPr>
            <p:cNvSpPr>
              <a:spLocks/>
            </p:cNvSpPr>
            <p:nvPr/>
          </p:nvSpPr>
          <p:spPr bwMode="gray">
            <a:xfrm>
              <a:off x="3448050" y="3562350"/>
              <a:ext cx="457200" cy="600075"/>
            </a:xfrm>
            <a:custGeom>
              <a:avLst/>
              <a:gdLst>
                <a:gd name="T0" fmla="*/ 120 w 288"/>
                <a:gd name="T1" fmla="*/ 18 h 378"/>
                <a:gd name="T2" fmla="*/ 132 w 288"/>
                <a:gd name="T3" fmla="*/ 30 h 378"/>
                <a:gd name="T4" fmla="*/ 138 w 288"/>
                <a:gd name="T5" fmla="*/ 48 h 378"/>
                <a:gd name="T6" fmla="*/ 144 w 288"/>
                <a:gd name="T7" fmla="*/ 66 h 378"/>
                <a:gd name="T8" fmla="*/ 156 w 288"/>
                <a:gd name="T9" fmla="*/ 84 h 378"/>
                <a:gd name="T10" fmla="*/ 168 w 288"/>
                <a:gd name="T11" fmla="*/ 96 h 378"/>
                <a:gd name="T12" fmla="*/ 180 w 288"/>
                <a:gd name="T13" fmla="*/ 108 h 378"/>
                <a:gd name="T14" fmla="*/ 192 w 288"/>
                <a:gd name="T15" fmla="*/ 120 h 378"/>
                <a:gd name="T16" fmla="*/ 204 w 288"/>
                <a:gd name="T17" fmla="*/ 132 h 378"/>
                <a:gd name="T18" fmla="*/ 210 w 288"/>
                <a:gd name="T19" fmla="*/ 150 h 378"/>
                <a:gd name="T20" fmla="*/ 216 w 288"/>
                <a:gd name="T21" fmla="*/ 168 h 378"/>
                <a:gd name="T22" fmla="*/ 234 w 288"/>
                <a:gd name="T23" fmla="*/ 174 h 378"/>
                <a:gd name="T24" fmla="*/ 252 w 288"/>
                <a:gd name="T25" fmla="*/ 180 h 378"/>
                <a:gd name="T26" fmla="*/ 270 w 288"/>
                <a:gd name="T27" fmla="*/ 192 h 378"/>
                <a:gd name="T28" fmla="*/ 288 w 288"/>
                <a:gd name="T29" fmla="*/ 198 h 378"/>
                <a:gd name="T30" fmla="*/ 276 w 288"/>
                <a:gd name="T31" fmla="*/ 216 h 378"/>
                <a:gd name="T32" fmla="*/ 264 w 288"/>
                <a:gd name="T33" fmla="*/ 240 h 378"/>
                <a:gd name="T34" fmla="*/ 252 w 288"/>
                <a:gd name="T35" fmla="*/ 252 h 378"/>
                <a:gd name="T36" fmla="*/ 240 w 288"/>
                <a:gd name="T37" fmla="*/ 270 h 378"/>
                <a:gd name="T38" fmla="*/ 222 w 288"/>
                <a:gd name="T39" fmla="*/ 288 h 378"/>
                <a:gd name="T40" fmla="*/ 210 w 288"/>
                <a:gd name="T41" fmla="*/ 300 h 378"/>
                <a:gd name="T42" fmla="*/ 204 w 288"/>
                <a:gd name="T43" fmla="*/ 318 h 378"/>
                <a:gd name="T44" fmla="*/ 192 w 288"/>
                <a:gd name="T45" fmla="*/ 330 h 378"/>
                <a:gd name="T46" fmla="*/ 180 w 288"/>
                <a:gd name="T47" fmla="*/ 348 h 378"/>
                <a:gd name="T48" fmla="*/ 162 w 288"/>
                <a:gd name="T49" fmla="*/ 354 h 378"/>
                <a:gd name="T50" fmla="*/ 150 w 288"/>
                <a:gd name="T51" fmla="*/ 366 h 378"/>
                <a:gd name="T52" fmla="*/ 138 w 288"/>
                <a:gd name="T53" fmla="*/ 372 h 378"/>
                <a:gd name="T54" fmla="*/ 120 w 288"/>
                <a:gd name="T55" fmla="*/ 354 h 378"/>
                <a:gd name="T56" fmla="*/ 102 w 288"/>
                <a:gd name="T57" fmla="*/ 330 h 378"/>
                <a:gd name="T58" fmla="*/ 78 w 288"/>
                <a:gd name="T59" fmla="*/ 312 h 378"/>
                <a:gd name="T60" fmla="*/ 66 w 288"/>
                <a:gd name="T61" fmla="*/ 312 h 378"/>
                <a:gd name="T62" fmla="*/ 54 w 288"/>
                <a:gd name="T63" fmla="*/ 330 h 378"/>
                <a:gd name="T64" fmla="*/ 36 w 288"/>
                <a:gd name="T65" fmla="*/ 348 h 378"/>
                <a:gd name="T66" fmla="*/ 18 w 288"/>
                <a:gd name="T67" fmla="*/ 360 h 378"/>
                <a:gd name="T68" fmla="*/ 6 w 288"/>
                <a:gd name="T69" fmla="*/ 342 h 378"/>
                <a:gd name="T70" fmla="*/ 6 w 288"/>
                <a:gd name="T71" fmla="*/ 318 h 378"/>
                <a:gd name="T72" fmla="*/ 12 w 288"/>
                <a:gd name="T73" fmla="*/ 306 h 378"/>
                <a:gd name="T74" fmla="*/ 0 w 288"/>
                <a:gd name="T75" fmla="*/ 294 h 378"/>
                <a:gd name="T76" fmla="*/ 18 w 288"/>
                <a:gd name="T77" fmla="*/ 276 h 378"/>
                <a:gd name="T78" fmla="*/ 30 w 288"/>
                <a:gd name="T79" fmla="*/ 276 h 378"/>
                <a:gd name="T80" fmla="*/ 24 w 288"/>
                <a:gd name="T81" fmla="*/ 258 h 378"/>
                <a:gd name="T82" fmla="*/ 18 w 288"/>
                <a:gd name="T83" fmla="*/ 234 h 378"/>
                <a:gd name="T84" fmla="*/ 18 w 288"/>
                <a:gd name="T85" fmla="*/ 210 h 378"/>
                <a:gd name="T86" fmla="*/ 12 w 288"/>
                <a:gd name="T87" fmla="*/ 192 h 378"/>
                <a:gd name="T88" fmla="*/ 12 w 288"/>
                <a:gd name="T89" fmla="*/ 168 h 378"/>
                <a:gd name="T90" fmla="*/ 24 w 288"/>
                <a:gd name="T91" fmla="*/ 156 h 378"/>
                <a:gd name="T92" fmla="*/ 18 w 288"/>
                <a:gd name="T93" fmla="*/ 138 h 378"/>
                <a:gd name="T94" fmla="*/ 36 w 288"/>
                <a:gd name="T95" fmla="*/ 132 h 378"/>
                <a:gd name="T96" fmla="*/ 54 w 288"/>
                <a:gd name="T97" fmla="*/ 126 h 378"/>
                <a:gd name="T98" fmla="*/ 36 w 288"/>
                <a:gd name="T99" fmla="*/ 120 h 378"/>
                <a:gd name="T100" fmla="*/ 24 w 288"/>
                <a:gd name="T101" fmla="*/ 120 h 378"/>
                <a:gd name="T102" fmla="*/ 24 w 288"/>
                <a:gd name="T103" fmla="*/ 108 h 378"/>
                <a:gd name="T104" fmla="*/ 30 w 288"/>
                <a:gd name="T105" fmla="*/ 90 h 378"/>
                <a:gd name="T106" fmla="*/ 24 w 288"/>
                <a:gd name="T107" fmla="*/ 72 h 378"/>
                <a:gd name="T108" fmla="*/ 30 w 288"/>
                <a:gd name="T109" fmla="*/ 54 h 378"/>
                <a:gd name="T110" fmla="*/ 24 w 288"/>
                <a:gd name="T111" fmla="*/ 48 h 378"/>
                <a:gd name="T112" fmla="*/ 30 w 288"/>
                <a:gd name="T113" fmla="*/ 30 h 378"/>
                <a:gd name="T114" fmla="*/ 48 w 288"/>
                <a:gd name="T115" fmla="*/ 6 h 378"/>
                <a:gd name="T116" fmla="*/ 78 w 288"/>
                <a:gd name="T117" fmla="*/ 6 h 378"/>
                <a:gd name="T118" fmla="*/ 102 w 288"/>
                <a:gd name="T119" fmla="*/ 6 h 378"/>
                <a:gd name="T120" fmla="*/ 120 w 288"/>
                <a:gd name="T12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8" h="378">
                  <a:moveTo>
                    <a:pt x="120" y="0"/>
                  </a:moveTo>
                  <a:lnTo>
                    <a:pt x="120" y="6"/>
                  </a:lnTo>
                  <a:lnTo>
                    <a:pt x="120" y="12"/>
                  </a:lnTo>
                  <a:lnTo>
                    <a:pt x="120" y="18"/>
                  </a:lnTo>
                  <a:lnTo>
                    <a:pt x="126" y="18"/>
                  </a:lnTo>
                  <a:lnTo>
                    <a:pt x="126" y="24"/>
                  </a:lnTo>
                  <a:lnTo>
                    <a:pt x="126" y="30"/>
                  </a:lnTo>
                  <a:lnTo>
                    <a:pt x="132" y="30"/>
                  </a:lnTo>
                  <a:lnTo>
                    <a:pt x="132" y="36"/>
                  </a:lnTo>
                  <a:lnTo>
                    <a:pt x="132" y="42"/>
                  </a:lnTo>
                  <a:lnTo>
                    <a:pt x="138" y="42"/>
                  </a:lnTo>
                  <a:lnTo>
                    <a:pt x="138" y="48"/>
                  </a:lnTo>
                  <a:lnTo>
                    <a:pt x="144" y="54"/>
                  </a:lnTo>
                  <a:lnTo>
                    <a:pt x="144" y="60"/>
                  </a:lnTo>
                  <a:lnTo>
                    <a:pt x="150" y="66"/>
                  </a:lnTo>
                  <a:lnTo>
                    <a:pt x="144" y="66"/>
                  </a:lnTo>
                  <a:lnTo>
                    <a:pt x="144" y="72"/>
                  </a:lnTo>
                  <a:lnTo>
                    <a:pt x="144" y="78"/>
                  </a:lnTo>
                  <a:lnTo>
                    <a:pt x="150" y="84"/>
                  </a:lnTo>
                  <a:lnTo>
                    <a:pt x="156" y="84"/>
                  </a:lnTo>
                  <a:lnTo>
                    <a:pt x="156" y="90"/>
                  </a:lnTo>
                  <a:lnTo>
                    <a:pt x="162" y="90"/>
                  </a:lnTo>
                  <a:lnTo>
                    <a:pt x="162" y="96"/>
                  </a:lnTo>
                  <a:lnTo>
                    <a:pt x="168" y="96"/>
                  </a:lnTo>
                  <a:lnTo>
                    <a:pt x="168" y="102"/>
                  </a:lnTo>
                  <a:lnTo>
                    <a:pt x="174" y="102"/>
                  </a:lnTo>
                  <a:lnTo>
                    <a:pt x="180" y="102"/>
                  </a:lnTo>
                  <a:lnTo>
                    <a:pt x="180" y="108"/>
                  </a:lnTo>
                  <a:lnTo>
                    <a:pt x="186" y="108"/>
                  </a:lnTo>
                  <a:lnTo>
                    <a:pt x="192" y="108"/>
                  </a:lnTo>
                  <a:lnTo>
                    <a:pt x="192" y="114"/>
                  </a:lnTo>
                  <a:lnTo>
                    <a:pt x="192" y="120"/>
                  </a:lnTo>
                  <a:lnTo>
                    <a:pt x="198" y="120"/>
                  </a:lnTo>
                  <a:lnTo>
                    <a:pt x="198" y="126"/>
                  </a:lnTo>
                  <a:lnTo>
                    <a:pt x="198" y="132"/>
                  </a:lnTo>
                  <a:lnTo>
                    <a:pt x="204" y="132"/>
                  </a:lnTo>
                  <a:lnTo>
                    <a:pt x="204" y="138"/>
                  </a:lnTo>
                  <a:lnTo>
                    <a:pt x="204" y="144"/>
                  </a:lnTo>
                  <a:lnTo>
                    <a:pt x="210" y="144"/>
                  </a:lnTo>
                  <a:lnTo>
                    <a:pt x="210" y="150"/>
                  </a:lnTo>
                  <a:lnTo>
                    <a:pt x="210" y="156"/>
                  </a:lnTo>
                  <a:lnTo>
                    <a:pt x="210" y="162"/>
                  </a:lnTo>
                  <a:lnTo>
                    <a:pt x="216" y="162"/>
                  </a:lnTo>
                  <a:lnTo>
                    <a:pt x="216" y="168"/>
                  </a:lnTo>
                  <a:lnTo>
                    <a:pt x="222" y="168"/>
                  </a:lnTo>
                  <a:lnTo>
                    <a:pt x="228" y="168"/>
                  </a:lnTo>
                  <a:lnTo>
                    <a:pt x="228" y="174"/>
                  </a:lnTo>
                  <a:lnTo>
                    <a:pt x="234" y="174"/>
                  </a:lnTo>
                  <a:lnTo>
                    <a:pt x="240" y="174"/>
                  </a:lnTo>
                  <a:lnTo>
                    <a:pt x="240" y="180"/>
                  </a:lnTo>
                  <a:lnTo>
                    <a:pt x="246" y="180"/>
                  </a:lnTo>
                  <a:lnTo>
                    <a:pt x="252" y="180"/>
                  </a:lnTo>
                  <a:lnTo>
                    <a:pt x="252" y="186"/>
                  </a:lnTo>
                  <a:lnTo>
                    <a:pt x="258" y="186"/>
                  </a:lnTo>
                  <a:lnTo>
                    <a:pt x="264" y="186"/>
                  </a:lnTo>
                  <a:lnTo>
                    <a:pt x="270" y="192"/>
                  </a:lnTo>
                  <a:lnTo>
                    <a:pt x="276" y="192"/>
                  </a:lnTo>
                  <a:lnTo>
                    <a:pt x="282" y="192"/>
                  </a:lnTo>
                  <a:lnTo>
                    <a:pt x="282" y="198"/>
                  </a:lnTo>
                  <a:lnTo>
                    <a:pt x="288" y="198"/>
                  </a:lnTo>
                  <a:lnTo>
                    <a:pt x="288" y="204"/>
                  </a:lnTo>
                  <a:lnTo>
                    <a:pt x="282" y="210"/>
                  </a:lnTo>
                  <a:lnTo>
                    <a:pt x="282" y="216"/>
                  </a:lnTo>
                  <a:lnTo>
                    <a:pt x="276" y="216"/>
                  </a:lnTo>
                  <a:lnTo>
                    <a:pt x="276" y="222"/>
                  </a:lnTo>
                  <a:lnTo>
                    <a:pt x="270" y="222"/>
                  </a:lnTo>
                  <a:lnTo>
                    <a:pt x="264" y="234"/>
                  </a:lnTo>
                  <a:lnTo>
                    <a:pt x="264" y="240"/>
                  </a:lnTo>
                  <a:lnTo>
                    <a:pt x="258" y="240"/>
                  </a:lnTo>
                  <a:lnTo>
                    <a:pt x="258" y="246"/>
                  </a:lnTo>
                  <a:lnTo>
                    <a:pt x="252" y="246"/>
                  </a:lnTo>
                  <a:lnTo>
                    <a:pt x="252" y="252"/>
                  </a:lnTo>
                  <a:lnTo>
                    <a:pt x="246" y="258"/>
                  </a:lnTo>
                  <a:lnTo>
                    <a:pt x="246" y="264"/>
                  </a:lnTo>
                  <a:lnTo>
                    <a:pt x="240" y="264"/>
                  </a:lnTo>
                  <a:lnTo>
                    <a:pt x="240" y="270"/>
                  </a:lnTo>
                  <a:lnTo>
                    <a:pt x="234" y="270"/>
                  </a:lnTo>
                  <a:lnTo>
                    <a:pt x="234" y="276"/>
                  </a:lnTo>
                  <a:lnTo>
                    <a:pt x="228" y="282"/>
                  </a:lnTo>
                  <a:lnTo>
                    <a:pt x="222" y="288"/>
                  </a:lnTo>
                  <a:lnTo>
                    <a:pt x="222" y="294"/>
                  </a:lnTo>
                  <a:lnTo>
                    <a:pt x="216" y="294"/>
                  </a:lnTo>
                  <a:lnTo>
                    <a:pt x="216" y="300"/>
                  </a:lnTo>
                  <a:lnTo>
                    <a:pt x="210" y="300"/>
                  </a:lnTo>
                  <a:lnTo>
                    <a:pt x="210" y="306"/>
                  </a:lnTo>
                  <a:lnTo>
                    <a:pt x="210" y="312"/>
                  </a:lnTo>
                  <a:lnTo>
                    <a:pt x="204" y="312"/>
                  </a:lnTo>
                  <a:lnTo>
                    <a:pt x="204" y="318"/>
                  </a:lnTo>
                  <a:lnTo>
                    <a:pt x="198" y="318"/>
                  </a:lnTo>
                  <a:lnTo>
                    <a:pt x="198" y="324"/>
                  </a:lnTo>
                  <a:lnTo>
                    <a:pt x="192" y="324"/>
                  </a:lnTo>
                  <a:lnTo>
                    <a:pt x="192" y="330"/>
                  </a:lnTo>
                  <a:lnTo>
                    <a:pt x="186" y="336"/>
                  </a:lnTo>
                  <a:lnTo>
                    <a:pt x="186" y="342"/>
                  </a:lnTo>
                  <a:lnTo>
                    <a:pt x="180" y="342"/>
                  </a:lnTo>
                  <a:lnTo>
                    <a:pt x="180" y="348"/>
                  </a:lnTo>
                  <a:lnTo>
                    <a:pt x="174" y="348"/>
                  </a:lnTo>
                  <a:lnTo>
                    <a:pt x="168" y="348"/>
                  </a:lnTo>
                  <a:lnTo>
                    <a:pt x="162" y="348"/>
                  </a:lnTo>
                  <a:lnTo>
                    <a:pt x="162" y="354"/>
                  </a:lnTo>
                  <a:lnTo>
                    <a:pt x="156" y="354"/>
                  </a:lnTo>
                  <a:lnTo>
                    <a:pt x="156" y="360"/>
                  </a:lnTo>
                  <a:lnTo>
                    <a:pt x="150" y="360"/>
                  </a:lnTo>
                  <a:lnTo>
                    <a:pt x="150" y="366"/>
                  </a:lnTo>
                  <a:lnTo>
                    <a:pt x="144" y="366"/>
                  </a:lnTo>
                  <a:lnTo>
                    <a:pt x="144" y="372"/>
                  </a:lnTo>
                  <a:lnTo>
                    <a:pt x="144" y="378"/>
                  </a:lnTo>
                  <a:lnTo>
                    <a:pt x="138" y="372"/>
                  </a:lnTo>
                  <a:lnTo>
                    <a:pt x="132" y="366"/>
                  </a:lnTo>
                  <a:lnTo>
                    <a:pt x="126" y="360"/>
                  </a:lnTo>
                  <a:lnTo>
                    <a:pt x="126" y="354"/>
                  </a:lnTo>
                  <a:lnTo>
                    <a:pt x="120" y="354"/>
                  </a:lnTo>
                  <a:lnTo>
                    <a:pt x="114" y="348"/>
                  </a:lnTo>
                  <a:lnTo>
                    <a:pt x="108" y="342"/>
                  </a:lnTo>
                  <a:lnTo>
                    <a:pt x="102" y="336"/>
                  </a:lnTo>
                  <a:lnTo>
                    <a:pt x="102" y="330"/>
                  </a:lnTo>
                  <a:lnTo>
                    <a:pt x="96" y="324"/>
                  </a:lnTo>
                  <a:lnTo>
                    <a:pt x="90" y="324"/>
                  </a:lnTo>
                  <a:lnTo>
                    <a:pt x="84" y="318"/>
                  </a:lnTo>
                  <a:lnTo>
                    <a:pt x="78" y="312"/>
                  </a:lnTo>
                  <a:lnTo>
                    <a:pt x="78" y="306"/>
                  </a:lnTo>
                  <a:lnTo>
                    <a:pt x="72" y="306"/>
                  </a:lnTo>
                  <a:lnTo>
                    <a:pt x="72" y="312"/>
                  </a:lnTo>
                  <a:lnTo>
                    <a:pt x="66" y="312"/>
                  </a:lnTo>
                  <a:lnTo>
                    <a:pt x="66" y="318"/>
                  </a:lnTo>
                  <a:lnTo>
                    <a:pt x="60" y="318"/>
                  </a:lnTo>
                  <a:lnTo>
                    <a:pt x="54" y="324"/>
                  </a:lnTo>
                  <a:lnTo>
                    <a:pt x="54" y="330"/>
                  </a:lnTo>
                  <a:lnTo>
                    <a:pt x="48" y="336"/>
                  </a:lnTo>
                  <a:lnTo>
                    <a:pt x="42" y="342"/>
                  </a:lnTo>
                  <a:lnTo>
                    <a:pt x="36" y="342"/>
                  </a:lnTo>
                  <a:lnTo>
                    <a:pt x="36" y="348"/>
                  </a:lnTo>
                  <a:lnTo>
                    <a:pt x="30" y="348"/>
                  </a:lnTo>
                  <a:lnTo>
                    <a:pt x="24" y="354"/>
                  </a:lnTo>
                  <a:lnTo>
                    <a:pt x="24" y="360"/>
                  </a:lnTo>
                  <a:lnTo>
                    <a:pt x="18" y="360"/>
                  </a:lnTo>
                  <a:lnTo>
                    <a:pt x="12" y="354"/>
                  </a:lnTo>
                  <a:lnTo>
                    <a:pt x="6" y="354"/>
                  </a:lnTo>
                  <a:lnTo>
                    <a:pt x="6" y="348"/>
                  </a:lnTo>
                  <a:lnTo>
                    <a:pt x="6" y="342"/>
                  </a:lnTo>
                  <a:lnTo>
                    <a:pt x="6" y="336"/>
                  </a:lnTo>
                  <a:lnTo>
                    <a:pt x="6" y="330"/>
                  </a:lnTo>
                  <a:lnTo>
                    <a:pt x="6" y="324"/>
                  </a:lnTo>
                  <a:lnTo>
                    <a:pt x="6" y="318"/>
                  </a:lnTo>
                  <a:lnTo>
                    <a:pt x="12" y="318"/>
                  </a:lnTo>
                  <a:lnTo>
                    <a:pt x="18" y="318"/>
                  </a:lnTo>
                  <a:lnTo>
                    <a:pt x="18" y="312"/>
                  </a:lnTo>
                  <a:lnTo>
                    <a:pt x="12" y="306"/>
                  </a:lnTo>
                  <a:lnTo>
                    <a:pt x="12" y="300"/>
                  </a:lnTo>
                  <a:lnTo>
                    <a:pt x="6" y="300"/>
                  </a:lnTo>
                  <a:lnTo>
                    <a:pt x="0" y="300"/>
                  </a:lnTo>
                  <a:lnTo>
                    <a:pt x="0" y="294"/>
                  </a:lnTo>
                  <a:lnTo>
                    <a:pt x="6" y="288"/>
                  </a:lnTo>
                  <a:lnTo>
                    <a:pt x="12" y="282"/>
                  </a:lnTo>
                  <a:lnTo>
                    <a:pt x="18" y="282"/>
                  </a:lnTo>
                  <a:lnTo>
                    <a:pt x="18" y="276"/>
                  </a:lnTo>
                  <a:lnTo>
                    <a:pt x="24" y="276"/>
                  </a:lnTo>
                  <a:lnTo>
                    <a:pt x="24" y="282"/>
                  </a:lnTo>
                  <a:lnTo>
                    <a:pt x="24" y="276"/>
                  </a:lnTo>
                  <a:lnTo>
                    <a:pt x="30" y="276"/>
                  </a:lnTo>
                  <a:lnTo>
                    <a:pt x="24" y="276"/>
                  </a:lnTo>
                  <a:lnTo>
                    <a:pt x="24" y="270"/>
                  </a:lnTo>
                  <a:lnTo>
                    <a:pt x="30" y="264"/>
                  </a:lnTo>
                  <a:lnTo>
                    <a:pt x="24" y="258"/>
                  </a:lnTo>
                  <a:lnTo>
                    <a:pt x="24" y="252"/>
                  </a:lnTo>
                  <a:lnTo>
                    <a:pt x="24" y="246"/>
                  </a:lnTo>
                  <a:lnTo>
                    <a:pt x="24" y="240"/>
                  </a:lnTo>
                  <a:lnTo>
                    <a:pt x="18" y="234"/>
                  </a:lnTo>
                  <a:lnTo>
                    <a:pt x="18" y="228"/>
                  </a:lnTo>
                  <a:lnTo>
                    <a:pt x="18" y="222"/>
                  </a:lnTo>
                  <a:lnTo>
                    <a:pt x="18" y="216"/>
                  </a:lnTo>
                  <a:lnTo>
                    <a:pt x="18" y="210"/>
                  </a:lnTo>
                  <a:lnTo>
                    <a:pt x="12" y="210"/>
                  </a:lnTo>
                  <a:lnTo>
                    <a:pt x="12" y="204"/>
                  </a:lnTo>
                  <a:lnTo>
                    <a:pt x="12" y="198"/>
                  </a:lnTo>
                  <a:lnTo>
                    <a:pt x="12" y="192"/>
                  </a:lnTo>
                  <a:lnTo>
                    <a:pt x="12" y="186"/>
                  </a:lnTo>
                  <a:lnTo>
                    <a:pt x="12" y="180"/>
                  </a:lnTo>
                  <a:lnTo>
                    <a:pt x="12" y="174"/>
                  </a:lnTo>
                  <a:lnTo>
                    <a:pt x="12" y="168"/>
                  </a:lnTo>
                  <a:lnTo>
                    <a:pt x="18" y="168"/>
                  </a:lnTo>
                  <a:lnTo>
                    <a:pt x="18" y="162"/>
                  </a:lnTo>
                  <a:lnTo>
                    <a:pt x="18" y="156"/>
                  </a:lnTo>
                  <a:lnTo>
                    <a:pt x="24" y="156"/>
                  </a:lnTo>
                  <a:lnTo>
                    <a:pt x="24" y="150"/>
                  </a:lnTo>
                  <a:lnTo>
                    <a:pt x="24" y="144"/>
                  </a:lnTo>
                  <a:lnTo>
                    <a:pt x="18" y="144"/>
                  </a:lnTo>
                  <a:lnTo>
                    <a:pt x="18" y="138"/>
                  </a:lnTo>
                  <a:lnTo>
                    <a:pt x="24" y="138"/>
                  </a:lnTo>
                  <a:lnTo>
                    <a:pt x="24" y="132"/>
                  </a:lnTo>
                  <a:lnTo>
                    <a:pt x="30" y="132"/>
                  </a:lnTo>
                  <a:lnTo>
                    <a:pt x="36" y="132"/>
                  </a:lnTo>
                  <a:lnTo>
                    <a:pt x="42" y="132"/>
                  </a:lnTo>
                  <a:lnTo>
                    <a:pt x="42" y="126"/>
                  </a:lnTo>
                  <a:lnTo>
                    <a:pt x="48" y="126"/>
                  </a:lnTo>
                  <a:lnTo>
                    <a:pt x="54" y="126"/>
                  </a:lnTo>
                  <a:lnTo>
                    <a:pt x="54" y="120"/>
                  </a:lnTo>
                  <a:lnTo>
                    <a:pt x="48" y="120"/>
                  </a:lnTo>
                  <a:lnTo>
                    <a:pt x="42" y="120"/>
                  </a:lnTo>
                  <a:lnTo>
                    <a:pt x="36" y="120"/>
                  </a:lnTo>
                  <a:lnTo>
                    <a:pt x="36" y="114"/>
                  </a:lnTo>
                  <a:lnTo>
                    <a:pt x="30" y="114"/>
                  </a:lnTo>
                  <a:lnTo>
                    <a:pt x="30" y="120"/>
                  </a:lnTo>
                  <a:lnTo>
                    <a:pt x="24" y="120"/>
                  </a:lnTo>
                  <a:lnTo>
                    <a:pt x="18" y="120"/>
                  </a:lnTo>
                  <a:lnTo>
                    <a:pt x="18" y="114"/>
                  </a:lnTo>
                  <a:lnTo>
                    <a:pt x="18" y="108"/>
                  </a:lnTo>
                  <a:lnTo>
                    <a:pt x="24" y="108"/>
                  </a:lnTo>
                  <a:lnTo>
                    <a:pt x="24" y="102"/>
                  </a:lnTo>
                  <a:lnTo>
                    <a:pt x="30" y="102"/>
                  </a:lnTo>
                  <a:lnTo>
                    <a:pt x="30" y="96"/>
                  </a:lnTo>
                  <a:lnTo>
                    <a:pt x="30" y="90"/>
                  </a:lnTo>
                  <a:lnTo>
                    <a:pt x="30" y="84"/>
                  </a:lnTo>
                  <a:lnTo>
                    <a:pt x="30" y="78"/>
                  </a:lnTo>
                  <a:lnTo>
                    <a:pt x="30" y="72"/>
                  </a:lnTo>
                  <a:lnTo>
                    <a:pt x="24" y="72"/>
                  </a:lnTo>
                  <a:lnTo>
                    <a:pt x="24" y="66"/>
                  </a:lnTo>
                  <a:lnTo>
                    <a:pt x="30" y="66"/>
                  </a:lnTo>
                  <a:lnTo>
                    <a:pt x="30" y="60"/>
                  </a:lnTo>
                  <a:lnTo>
                    <a:pt x="30" y="54"/>
                  </a:lnTo>
                  <a:lnTo>
                    <a:pt x="36" y="54"/>
                  </a:lnTo>
                  <a:lnTo>
                    <a:pt x="36" y="48"/>
                  </a:lnTo>
                  <a:lnTo>
                    <a:pt x="30" y="48"/>
                  </a:lnTo>
                  <a:lnTo>
                    <a:pt x="24" y="48"/>
                  </a:lnTo>
                  <a:lnTo>
                    <a:pt x="24" y="42"/>
                  </a:lnTo>
                  <a:lnTo>
                    <a:pt x="30" y="42"/>
                  </a:lnTo>
                  <a:lnTo>
                    <a:pt x="30" y="36"/>
                  </a:lnTo>
                  <a:lnTo>
                    <a:pt x="30" y="30"/>
                  </a:lnTo>
                  <a:lnTo>
                    <a:pt x="30" y="24"/>
                  </a:lnTo>
                  <a:lnTo>
                    <a:pt x="36" y="18"/>
                  </a:lnTo>
                  <a:lnTo>
                    <a:pt x="42" y="12"/>
                  </a:lnTo>
                  <a:lnTo>
                    <a:pt x="48" y="6"/>
                  </a:lnTo>
                  <a:lnTo>
                    <a:pt x="60" y="6"/>
                  </a:lnTo>
                  <a:lnTo>
                    <a:pt x="66" y="6"/>
                  </a:lnTo>
                  <a:lnTo>
                    <a:pt x="72" y="6"/>
                  </a:lnTo>
                  <a:lnTo>
                    <a:pt x="78" y="6"/>
                  </a:lnTo>
                  <a:lnTo>
                    <a:pt x="84" y="6"/>
                  </a:lnTo>
                  <a:lnTo>
                    <a:pt x="90" y="6"/>
                  </a:lnTo>
                  <a:lnTo>
                    <a:pt x="96" y="6"/>
                  </a:lnTo>
                  <a:lnTo>
                    <a:pt x="102" y="6"/>
                  </a:lnTo>
                  <a:lnTo>
                    <a:pt x="108" y="6"/>
                  </a:lnTo>
                  <a:lnTo>
                    <a:pt x="114" y="6"/>
                  </a:lnTo>
                  <a:lnTo>
                    <a:pt x="114" y="0"/>
                  </a:lnTo>
                  <a:lnTo>
                    <a:pt x="120" y="0"/>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31">
              <a:extLst>
                <a:ext uri="{FF2B5EF4-FFF2-40B4-BE49-F238E27FC236}">
                  <a16:creationId xmlns:a16="http://schemas.microsoft.com/office/drawing/2014/main" id="{1316BBE5-351B-02BC-218D-FDAF7848838B}"/>
                </a:ext>
              </a:extLst>
            </p:cNvPr>
            <p:cNvSpPr>
              <a:spLocks/>
            </p:cNvSpPr>
            <p:nvPr/>
          </p:nvSpPr>
          <p:spPr bwMode="gray">
            <a:xfrm>
              <a:off x="3952875" y="3486150"/>
              <a:ext cx="428625" cy="428625"/>
            </a:xfrm>
            <a:custGeom>
              <a:avLst/>
              <a:gdLst>
                <a:gd name="T0" fmla="*/ 162 w 270"/>
                <a:gd name="T1" fmla="*/ 12 h 270"/>
                <a:gd name="T2" fmla="*/ 180 w 270"/>
                <a:gd name="T3" fmla="*/ 18 h 270"/>
                <a:gd name="T4" fmla="*/ 198 w 270"/>
                <a:gd name="T5" fmla="*/ 24 h 270"/>
                <a:gd name="T6" fmla="*/ 210 w 270"/>
                <a:gd name="T7" fmla="*/ 36 h 270"/>
                <a:gd name="T8" fmla="*/ 222 w 270"/>
                <a:gd name="T9" fmla="*/ 54 h 270"/>
                <a:gd name="T10" fmla="*/ 228 w 270"/>
                <a:gd name="T11" fmla="*/ 72 h 270"/>
                <a:gd name="T12" fmla="*/ 246 w 270"/>
                <a:gd name="T13" fmla="*/ 78 h 270"/>
                <a:gd name="T14" fmla="*/ 240 w 270"/>
                <a:gd name="T15" fmla="*/ 96 h 270"/>
                <a:gd name="T16" fmla="*/ 240 w 270"/>
                <a:gd name="T17" fmla="*/ 120 h 270"/>
                <a:gd name="T18" fmla="*/ 240 w 270"/>
                <a:gd name="T19" fmla="*/ 138 h 270"/>
                <a:gd name="T20" fmla="*/ 234 w 270"/>
                <a:gd name="T21" fmla="*/ 156 h 270"/>
                <a:gd name="T22" fmla="*/ 234 w 270"/>
                <a:gd name="T23" fmla="*/ 180 h 270"/>
                <a:gd name="T24" fmla="*/ 246 w 270"/>
                <a:gd name="T25" fmla="*/ 192 h 270"/>
                <a:gd name="T26" fmla="*/ 258 w 270"/>
                <a:gd name="T27" fmla="*/ 204 h 270"/>
                <a:gd name="T28" fmla="*/ 264 w 270"/>
                <a:gd name="T29" fmla="*/ 222 h 270"/>
                <a:gd name="T30" fmla="*/ 270 w 270"/>
                <a:gd name="T31" fmla="*/ 240 h 270"/>
                <a:gd name="T32" fmla="*/ 258 w 270"/>
                <a:gd name="T33" fmla="*/ 246 h 270"/>
                <a:gd name="T34" fmla="*/ 240 w 270"/>
                <a:gd name="T35" fmla="*/ 240 h 270"/>
                <a:gd name="T36" fmla="*/ 234 w 270"/>
                <a:gd name="T37" fmla="*/ 222 h 270"/>
                <a:gd name="T38" fmla="*/ 228 w 270"/>
                <a:gd name="T39" fmla="*/ 228 h 270"/>
                <a:gd name="T40" fmla="*/ 216 w 270"/>
                <a:gd name="T41" fmla="*/ 240 h 270"/>
                <a:gd name="T42" fmla="*/ 204 w 270"/>
                <a:gd name="T43" fmla="*/ 252 h 270"/>
                <a:gd name="T44" fmla="*/ 198 w 270"/>
                <a:gd name="T45" fmla="*/ 258 h 270"/>
                <a:gd name="T46" fmla="*/ 186 w 270"/>
                <a:gd name="T47" fmla="*/ 246 h 270"/>
                <a:gd name="T48" fmla="*/ 174 w 270"/>
                <a:gd name="T49" fmla="*/ 258 h 270"/>
                <a:gd name="T50" fmla="*/ 162 w 270"/>
                <a:gd name="T51" fmla="*/ 246 h 270"/>
                <a:gd name="T52" fmla="*/ 150 w 270"/>
                <a:gd name="T53" fmla="*/ 228 h 270"/>
                <a:gd name="T54" fmla="*/ 138 w 270"/>
                <a:gd name="T55" fmla="*/ 228 h 270"/>
                <a:gd name="T56" fmla="*/ 126 w 270"/>
                <a:gd name="T57" fmla="*/ 240 h 270"/>
                <a:gd name="T58" fmla="*/ 114 w 270"/>
                <a:gd name="T59" fmla="*/ 252 h 270"/>
                <a:gd name="T60" fmla="*/ 96 w 270"/>
                <a:gd name="T61" fmla="*/ 258 h 270"/>
                <a:gd name="T62" fmla="*/ 84 w 270"/>
                <a:gd name="T63" fmla="*/ 252 h 270"/>
                <a:gd name="T64" fmla="*/ 72 w 270"/>
                <a:gd name="T65" fmla="*/ 264 h 270"/>
                <a:gd name="T66" fmla="*/ 54 w 270"/>
                <a:gd name="T67" fmla="*/ 264 h 270"/>
                <a:gd name="T68" fmla="*/ 36 w 270"/>
                <a:gd name="T69" fmla="*/ 270 h 270"/>
                <a:gd name="T70" fmla="*/ 18 w 270"/>
                <a:gd name="T71" fmla="*/ 264 h 270"/>
                <a:gd name="T72" fmla="*/ 0 w 270"/>
                <a:gd name="T73" fmla="*/ 258 h 270"/>
                <a:gd name="T74" fmla="*/ 6 w 270"/>
                <a:gd name="T75" fmla="*/ 240 h 270"/>
                <a:gd name="T76" fmla="*/ 18 w 270"/>
                <a:gd name="T77" fmla="*/ 222 h 270"/>
                <a:gd name="T78" fmla="*/ 24 w 270"/>
                <a:gd name="T79" fmla="*/ 204 h 270"/>
                <a:gd name="T80" fmla="*/ 30 w 270"/>
                <a:gd name="T81" fmla="*/ 186 h 270"/>
                <a:gd name="T82" fmla="*/ 36 w 270"/>
                <a:gd name="T83" fmla="*/ 168 h 270"/>
                <a:gd name="T84" fmla="*/ 48 w 270"/>
                <a:gd name="T85" fmla="*/ 132 h 270"/>
                <a:gd name="T86" fmla="*/ 54 w 270"/>
                <a:gd name="T87" fmla="*/ 108 h 270"/>
                <a:gd name="T88" fmla="*/ 60 w 270"/>
                <a:gd name="T89" fmla="*/ 90 h 270"/>
                <a:gd name="T90" fmla="*/ 66 w 270"/>
                <a:gd name="T91" fmla="*/ 72 h 270"/>
                <a:gd name="T92" fmla="*/ 78 w 270"/>
                <a:gd name="T93" fmla="*/ 54 h 270"/>
                <a:gd name="T94" fmla="*/ 84 w 270"/>
                <a:gd name="T95" fmla="*/ 36 h 270"/>
                <a:gd name="T96" fmla="*/ 90 w 270"/>
                <a:gd name="T97" fmla="*/ 12 h 270"/>
                <a:gd name="T98" fmla="*/ 120 w 270"/>
                <a:gd name="T99" fmla="*/ 6 h 270"/>
                <a:gd name="T100" fmla="*/ 144 w 270"/>
                <a:gd name="T101"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0" h="270">
                  <a:moveTo>
                    <a:pt x="156" y="0"/>
                  </a:moveTo>
                  <a:lnTo>
                    <a:pt x="162" y="0"/>
                  </a:lnTo>
                  <a:lnTo>
                    <a:pt x="162" y="6"/>
                  </a:lnTo>
                  <a:lnTo>
                    <a:pt x="162" y="12"/>
                  </a:lnTo>
                  <a:lnTo>
                    <a:pt x="168" y="12"/>
                  </a:lnTo>
                  <a:lnTo>
                    <a:pt x="168" y="18"/>
                  </a:lnTo>
                  <a:lnTo>
                    <a:pt x="174" y="18"/>
                  </a:lnTo>
                  <a:lnTo>
                    <a:pt x="180" y="18"/>
                  </a:lnTo>
                  <a:lnTo>
                    <a:pt x="186" y="18"/>
                  </a:lnTo>
                  <a:lnTo>
                    <a:pt x="192" y="18"/>
                  </a:lnTo>
                  <a:lnTo>
                    <a:pt x="192" y="24"/>
                  </a:lnTo>
                  <a:lnTo>
                    <a:pt x="198" y="24"/>
                  </a:lnTo>
                  <a:lnTo>
                    <a:pt x="204" y="24"/>
                  </a:lnTo>
                  <a:lnTo>
                    <a:pt x="204" y="30"/>
                  </a:lnTo>
                  <a:lnTo>
                    <a:pt x="204" y="36"/>
                  </a:lnTo>
                  <a:lnTo>
                    <a:pt x="210" y="36"/>
                  </a:lnTo>
                  <a:lnTo>
                    <a:pt x="216" y="42"/>
                  </a:lnTo>
                  <a:lnTo>
                    <a:pt x="216" y="48"/>
                  </a:lnTo>
                  <a:lnTo>
                    <a:pt x="216" y="54"/>
                  </a:lnTo>
                  <a:lnTo>
                    <a:pt x="222" y="54"/>
                  </a:lnTo>
                  <a:lnTo>
                    <a:pt x="222" y="60"/>
                  </a:lnTo>
                  <a:lnTo>
                    <a:pt x="222" y="66"/>
                  </a:lnTo>
                  <a:lnTo>
                    <a:pt x="228" y="66"/>
                  </a:lnTo>
                  <a:lnTo>
                    <a:pt x="228" y="72"/>
                  </a:lnTo>
                  <a:lnTo>
                    <a:pt x="234" y="72"/>
                  </a:lnTo>
                  <a:lnTo>
                    <a:pt x="240" y="72"/>
                  </a:lnTo>
                  <a:lnTo>
                    <a:pt x="240" y="78"/>
                  </a:lnTo>
                  <a:lnTo>
                    <a:pt x="246" y="78"/>
                  </a:lnTo>
                  <a:lnTo>
                    <a:pt x="246" y="84"/>
                  </a:lnTo>
                  <a:lnTo>
                    <a:pt x="246" y="90"/>
                  </a:lnTo>
                  <a:lnTo>
                    <a:pt x="240" y="90"/>
                  </a:lnTo>
                  <a:lnTo>
                    <a:pt x="240" y="96"/>
                  </a:lnTo>
                  <a:lnTo>
                    <a:pt x="246" y="108"/>
                  </a:lnTo>
                  <a:lnTo>
                    <a:pt x="240" y="108"/>
                  </a:lnTo>
                  <a:lnTo>
                    <a:pt x="240" y="114"/>
                  </a:lnTo>
                  <a:lnTo>
                    <a:pt x="240" y="120"/>
                  </a:lnTo>
                  <a:lnTo>
                    <a:pt x="234" y="126"/>
                  </a:lnTo>
                  <a:lnTo>
                    <a:pt x="240" y="126"/>
                  </a:lnTo>
                  <a:lnTo>
                    <a:pt x="240" y="132"/>
                  </a:lnTo>
                  <a:lnTo>
                    <a:pt x="240" y="138"/>
                  </a:lnTo>
                  <a:lnTo>
                    <a:pt x="234" y="138"/>
                  </a:lnTo>
                  <a:lnTo>
                    <a:pt x="234" y="144"/>
                  </a:lnTo>
                  <a:lnTo>
                    <a:pt x="234" y="150"/>
                  </a:lnTo>
                  <a:lnTo>
                    <a:pt x="234" y="156"/>
                  </a:lnTo>
                  <a:lnTo>
                    <a:pt x="234" y="162"/>
                  </a:lnTo>
                  <a:lnTo>
                    <a:pt x="234" y="168"/>
                  </a:lnTo>
                  <a:lnTo>
                    <a:pt x="234" y="174"/>
                  </a:lnTo>
                  <a:lnTo>
                    <a:pt x="234" y="180"/>
                  </a:lnTo>
                  <a:lnTo>
                    <a:pt x="240" y="180"/>
                  </a:lnTo>
                  <a:lnTo>
                    <a:pt x="240" y="186"/>
                  </a:lnTo>
                  <a:lnTo>
                    <a:pt x="246" y="186"/>
                  </a:lnTo>
                  <a:lnTo>
                    <a:pt x="246" y="192"/>
                  </a:lnTo>
                  <a:lnTo>
                    <a:pt x="252" y="192"/>
                  </a:lnTo>
                  <a:lnTo>
                    <a:pt x="252" y="198"/>
                  </a:lnTo>
                  <a:lnTo>
                    <a:pt x="258" y="198"/>
                  </a:lnTo>
                  <a:lnTo>
                    <a:pt x="258" y="204"/>
                  </a:lnTo>
                  <a:lnTo>
                    <a:pt x="258" y="210"/>
                  </a:lnTo>
                  <a:lnTo>
                    <a:pt x="264" y="210"/>
                  </a:lnTo>
                  <a:lnTo>
                    <a:pt x="264" y="216"/>
                  </a:lnTo>
                  <a:lnTo>
                    <a:pt x="264" y="222"/>
                  </a:lnTo>
                  <a:lnTo>
                    <a:pt x="270" y="222"/>
                  </a:lnTo>
                  <a:lnTo>
                    <a:pt x="270" y="228"/>
                  </a:lnTo>
                  <a:lnTo>
                    <a:pt x="270" y="234"/>
                  </a:lnTo>
                  <a:lnTo>
                    <a:pt x="270" y="240"/>
                  </a:lnTo>
                  <a:lnTo>
                    <a:pt x="264" y="240"/>
                  </a:lnTo>
                  <a:lnTo>
                    <a:pt x="264" y="246"/>
                  </a:lnTo>
                  <a:lnTo>
                    <a:pt x="258" y="252"/>
                  </a:lnTo>
                  <a:lnTo>
                    <a:pt x="258" y="246"/>
                  </a:lnTo>
                  <a:lnTo>
                    <a:pt x="252" y="246"/>
                  </a:lnTo>
                  <a:lnTo>
                    <a:pt x="252" y="240"/>
                  </a:lnTo>
                  <a:lnTo>
                    <a:pt x="246" y="240"/>
                  </a:lnTo>
                  <a:lnTo>
                    <a:pt x="240" y="240"/>
                  </a:lnTo>
                  <a:lnTo>
                    <a:pt x="240" y="234"/>
                  </a:lnTo>
                  <a:lnTo>
                    <a:pt x="234" y="234"/>
                  </a:lnTo>
                  <a:lnTo>
                    <a:pt x="234" y="228"/>
                  </a:lnTo>
                  <a:lnTo>
                    <a:pt x="234" y="222"/>
                  </a:lnTo>
                  <a:lnTo>
                    <a:pt x="228" y="222"/>
                  </a:lnTo>
                  <a:lnTo>
                    <a:pt x="222" y="222"/>
                  </a:lnTo>
                  <a:lnTo>
                    <a:pt x="222" y="228"/>
                  </a:lnTo>
                  <a:lnTo>
                    <a:pt x="228" y="228"/>
                  </a:lnTo>
                  <a:lnTo>
                    <a:pt x="228" y="234"/>
                  </a:lnTo>
                  <a:lnTo>
                    <a:pt x="222" y="234"/>
                  </a:lnTo>
                  <a:lnTo>
                    <a:pt x="222" y="240"/>
                  </a:lnTo>
                  <a:lnTo>
                    <a:pt x="216" y="240"/>
                  </a:lnTo>
                  <a:lnTo>
                    <a:pt x="210" y="240"/>
                  </a:lnTo>
                  <a:lnTo>
                    <a:pt x="210" y="246"/>
                  </a:lnTo>
                  <a:lnTo>
                    <a:pt x="204" y="246"/>
                  </a:lnTo>
                  <a:lnTo>
                    <a:pt x="204" y="252"/>
                  </a:lnTo>
                  <a:lnTo>
                    <a:pt x="210" y="252"/>
                  </a:lnTo>
                  <a:lnTo>
                    <a:pt x="210" y="258"/>
                  </a:lnTo>
                  <a:lnTo>
                    <a:pt x="204" y="258"/>
                  </a:lnTo>
                  <a:lnTo>
                    <a:pt x="198" y="258"/>
                  </a:lnTo>
                  <a:lnTo>
                    <a:pt x="192" y="258"/>
                  </a:lnTo>
                  <a:lnTo>
                    <a:pt x="192" y="252"/>
                  </a:lnTo>
                  <a:lnTo>
                    <a:pt x="186" y="252"/>
                  </a:lnTo>
                  <a:lnTo>
                    <a:pt x="186" y="246"/>
                  </a:lnTo>
                  <a:lnTo>
                    <a:pt x="180" y="246"/>
                  </a:lnTo>
                  <a:lnTo>
                    <a:pt x="180" y="252"/>
                  </a:lnTo>
                  <a:lnTo>
                    <a:pt x="180" y="258"/>
                  </a:lnTo>
                  <a:lnTo>
                    <a:pt x="174" y="258"/>
                  </a:lnTo>
                  <a:lnTo>
                    <a:pt x="168" y="258"/>
                  </a:lnTo>
                  <a:lnTo>
                    <a:pt x="168" y="252"/>
                  </a:lnTo>
                  <a:lnTo>
                    <a:pt x="162" y="252"/>
                  </a:lnTo>
                  <a:lnTo>
                    <a:pt x="162" y="246"/>
                  </a:lnTo>
                  <a:lnTo>
                    <a:pt x="156" y="240"/>
                  </a:lnTo>
                  <a:lnTo>
                    <a:pt x="156" y="234"/>
                  </a:lnTo>
                  <a:lnTo>
                    <a:pt x="156" y="228"/>
                  </a:lnTo>
                  <a:lnTo>
                    <a:pt x="150" y="228"/>
                  </a:lnTo>
                  <a:lnTo>
                    <a:pt x="150" y="222"/>
                  </a:lnTo>
                  <a:lnTo>
                    <a:pt x="144" y="222"/>
                  </a:lnTo>
                  <a:lnTo>
                    <a:pt x="144" y="228"/>
                  </a:lnTo>
                  <a:lnTo>
                    <a:pt x="138" y="228"/>
                  </a:lnTo>
                  <a:lnTo>
                    <a:pt x="138" y="234"/>
                  </a:lnTo>
                  <a:lnTo>
                    <a:pt x="132" y="234"/>
                  </a:lnTo>
                  <a:lnTo>
                    <a:pt x="126" y="234"/>
                  </a:lnTo>
                  <a:lnTo>
                    <a:pt x="126" y="240"/>
                  </a:lnTo>
                  <a:lnTo>
                    <a:pt x="120" y="240"/>
                  </a:lnTo>
                  <a:lnTo>
                    <a:pt x="120" y="246"/>
                  </a:lnTo>
                  <a:lnTo>
                    <a:pt x="114" y="246"/>
                  </a:lnTo>
                  <a:lnTo>
                    <a:pt x="114" y="252"/>
                  </a:lnTo>
                  <a:lnTo>
                    <a:pt x="108" y="252"/>
                  </a:lnTo>
                  <a:lnTo>
                    <a:pt x="102" y="252"/>
                  </a:lnTo>
                  <a:lnTo>
                    <a:pt x="102" y="258"/>
                  </a:lnTo>
                  <a:lnTo>
                    <a:pt x="96" y="258"/>
                  </a:lnTo>
                  <a:lnTo>
                    <a:pt x="90" y="264"/>
                  </a:lnTo>
                  <a:lnTo>
                    <a:pt x="90" y="258"/>
                  </a:lnTo>
                  <a:lnTo>
                    <a:pt x="84" y="258"/>
                  </a:lnTo>
                  <a:lnTo>
                    <a:pt x="84" y="252"/>
                  </a:lnTo>
                  <a:lnTo>
                    <a:pt x="78" y="252"/>
                  </a:lnTo>
                  <a:lnTo>
                    <a:pt x="78" y="258"/>
                  </a:lnTo>
                  <a:lnTo>
                    <a:pt x="78" y="264"/>
                  </a:lnTo>
                  <a:lnTo>
                    <a:pt x="72" y="264"/>
                  </a:lnTo>
                  <a:lnTo>
                    <a:pt x="66" y="264"/>
                  </a:lnTo>
                  <a:lnTo>
                    <a:pt x="60" y="264"/>
                  </a:lnTo>
                  <a:lnTo>
                    <a:pt x="60" y="270"/>
                  </a:lnTo>
                  <a:lnTo>
                    <a:pt x="54" y="264"/>
                  </a:lnTo>
                  <a:lnTo>
                    <a:pt x="48" y="264"/>
                  </a:lnTo>
                  <a:lnTo>
                    <a:pt x="48" y="270"/>
                  </a:lnTo>
                  <a:lnTo>
                    <a:pt x="42" y="270"/>
                  </a:lnTo>
                  <a:lnTo>
                    <a:pt x="36" y="270"/>
                  </a:lnTo>
                  <a:lnTo>
                    <a:pt x="30" y="270"/>
                  </a:lnTo>
                  <a:lnTo>
                    <a:pt x="24" y="270"/>
                  </a:lnTo>
                  <a:lnTo>
                    <a:pt x="18" y="270"/>
                  </a:lnTo>
                  <a:lnTo>
                    <a:pt x="18" y="264"/>
                  </a:lnTo>
                  <a:lnTo>
                    <a:pt x="12" y="264"/>
                  </a:lnTo>
                  <a:lnTo>
                    <a:pt x="6" y="264"/>
                  </a:lnTo>
                  <a:lnTo>
                    <a:pt x="0" y="264"/>
                  </a:lnTo>
                  <a:lnTo>
                    <a:pt x="0" y="258"/>
                  </a:lnTo>
                  <a:lnTo>
                    <a:pt x="0" y="252"/>
                  </a:lnTo>
                  <a:lnTo>
                    <a:pt x="6" y="252"/>
                  </a:lnTo>
                  <a:lnTo>
                    <a:pt x="6" y="246"/>
                  </a:lnTo>
                  <a:lnTo>
                    <a:pt x="6" y="240"/>
                  </a:lnTo>
                  <a:lnTo>
                    <a:pt x="12" y="240"/>
                  </a:lnTo>
                  <a:lnTo>
                    <a:pt x="12" y="234"/>
                  </a:lnTo>
                  <a:lnTo>
                    <a:pt x="12" y="228"/>
                  </a:lnTo>
                  <a:lnTo>
                    <a:pt x="18" y="222"/>
                  </a:lnTo>
                  <a:lnTo>
                    <a:pt x="18" y="216"/>
                  </a:lnTo>
                  <a:lnTo>
                    <a:pt x="18" y="210"/>
                  </a:lnTo>
                  <a:lnTo>
                    <a:pt x="24" y="210"/>
                  </a:lnTo>
                  <a:lnTo>
                    <a:pt x="24" y="204"/>
                  </a:lnTo>
                  <a:lnTo>
                    <a:pt x="24" y="198"/>
                  </a:lnTo>
                  <a:lnTo>
                    <a:pt x="24" y="192"/>
                  </a:lnTo>
                  <a:lnTo>
                    <a:pt x="30" y="192"/>
                  </a:lnTo>
                  <a:lnTo>
                    <a:pt x="30" y="186"/>
                  </a:lnTo>
                  <a:lnTo>
                    <a:pt x="30" y="180"/>
                  </a:lnTo>
                  <a:lnTo>
                    <a:pt x="30" y="174"/>
                  </a:lnTo>
                  <a:lnTo>
                    <a:pt x="36" y="174"/>
                  </a:lnTo>
                  <a:lnTo>
                    <a:pt x="36" y="168"/>
                  </a:lnTo>
                  <a:lnTo>
                    <a:pt x="36" y="162"/>
                  </a:lnTo>
                  <a:lnTo>
                    <a:pt x="42" y="150"/>
                  </a:lnTo>
                  <a:lnTo>
                    <a:pt x="42" y="144"/>
                  </a:lnTo>
                  <a:lnTo>
                    <a:pt x="48" y="132"/>
                  </a:lnTo>
                  <a:lnTo>
                    <a:pt x="48" y="126"/>
                  </a:lnTo>
                  <a:lnTo>
                    <a:pt x="54" y="120"/>
                  </a:lnTo>
                  <a:lnTo>
                    <a:pt x="54" y="114"/>
                  </a:lnTo>
                  <a:lnTo>
                    <a:pt x="54" y="108"/>
                  </a:lnTo>
                  <a:lnTo>
                    <a:pt x="60" y="108"/>
                  </a:lnTo>
                  <a:lnTo>
                    <a:pt x="60" y="102"/>
                  </a:lnTo>
                  <a:lnTo>
                    <a:pt x="60" y="96"/>
                  </a:lnTo>
                  <a:lnTo>
                    <a:pt x="60" y="90"/>
                  </a:lnTo>
                  <a:lnTo>
                    <a:pt x="66" y="90"/>
                  </a:lnTo>
                  <a:lnTo>
                    <a:pt x="66" y="84"/>
                  </a:lnTo>
                  <a:lnTo>
                    <a:pt x="66" y="78"/>
                  </a:lnTo>
                  <a:lnTo>
                    <a:pt x="66" y="72"/>
                  </a:lnTo>
                  <a:lnTo>
                    <a:pt x="72" y="66"/>
                  </a:lnTo>
                  <a:lnTo>
                    <a:pt x="72" y="60"/>
                  </a:lnTo>
                  <a:lnTo>
                    <a:pt x="72" y="54"/>
                  </a:lnTo>
                  <a:lnTo>
                    <a:pt x="78" y="54"/>
                  </a:lnTo>
                  <a:lnTo>
                    <a:pt x="78" y="48"/>
                  </a:lnTo>
                  <a:lnTo>
                    <a:pt x="78" y="42"/>
                  </a:lnTo>
                  <a:lnTo>
                    <a:pt x="78" y="36"/>
                  </a:lnTo>
                  <a:lnTo>
                    <a:pt x="84" y="36"/>
                  </a:lnTo>
                  <a:lnTo>
                    <a:pt x="84" y="30"/>
                  </a:lnTo>
                  <a:lnTo>
                    <a:pt x="84" y="24"/>
                  </a:lnTo>
                  <a:lnTo>
                    <a:pt x="90" y="18"/>
                  </a:lnTo>
                  <a:lnTo>
                    <a:pt x="90" y="12"/>
                  </a:lnTo>
                  <a:lnTo>
                    <a:pt x="102" y="6"/>
                  </a:lnTo>
                  <a:lnTo>
                    <a:pt x="108" y="6"/>
                  </a:lnTo>
                  <a:lnTo>
                    <a:pt x="114" y="6"/>
                  </a:lnTo>
                  <a:lnTo>
                    <a:pt x="120" y="6"/>
                  </a:lnTo>
                  <a:lnTo>
                    <a:pt x="126" y="6"/>
                  </a:lnTo>
                  <a:lnTo>
                    <a:pt x="132" y="6"/>
                  </a:lnTo>
                  <a:lnTo>
                    <a:pt x="138" y="0"/>
                  </a:lnTo>
                  <a:lnTo>
                    <a:pt x="144" y="0"/>
                  </a:lnTo>
                  <a:lnTo>
                    <a:pt x="150" y="0"/>
                  </a:lnTo>
                  <a:lnTo>
                    <a:pt x="156"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32">
              <a:extLst>
                <a:ext uri="{FF2B5EF4-FFF2-40B4-BE49-F238E27FC236}">
                  <a16:creationId xmlns:a16="http://schemas.microsoft.com/office/drawing/2014/main" id="{B191699C-9EB7-EFD2-F714-660EDA118BC7}"/>
                </a:ext>
              </a:extLst>
            </p:cNvPr>
            <p:cNvSpPr>
              <a:spLocks/>
            </p:cNvSpPr>
            <p:nvPr/>
          </p:nvSpPr>
          <p:spPr bwMode="gray">
            <a:xfrm>
              <a:off x="3638550" y="3505200"/>
              <a:ext cx="457200" cy="400050"/>
            </a:xfrm>
            <a:custGeom>
              <a:avLst/>
              <a:gdLst>
                <a:gd name="T0" fmla="*/ 42 w 288"/>
                <a:gd name="T1" fmla="*/ 30 h 252"/>
                <a:gd name="T2" fmla="*/ 60 w 288"/>
                <a:gd name="T3" fmla="*/ 30 h 252"/>
                <a:gd name="T4" fmla="*/ 78 w 288"/>
                <a:gd name="T5" fmla="*/ 30 h 252"/>
                <a:gd name="T6" fmla="*/ 90 w 288"/>
                <a:gd name="T7" fmla="*/ 24 h 252"/>
                <a:gd name="T8" fmla="*/ 108 w 288"/>
                <a:gd name="T9" fmla="*/ 24 h 252"/>
                <a:gd name="T10" fmla="*/ 126 w 288"/>
                <a:gd name="T11" fmla="*/ 24 h 252"/>
                <a:gd name="T12" fmla="*/ 144 w 288"/>
                <a:gd name="T13" fmla="*/ 18 h 252"/>
                <a:gd name="T14" fmla="*/ 162 w 288"/>
                <a:gd name="T15" fmla="*/ 18 h 252"/>
                <a:gd name="T16" fmla="*/ 180 w 288"/>
                <a:gd name="T17" fmla="*/ 18 h 252"/>
                <a:gd name="T18" fmla="*/ 192 w 288"/>
                <a:gd name="T19" fmla="*/ 12 h 252"/>
                <a:gd name="T20" fmla="*/ 210 w 288"/>
                <a:gd name="T21" fmla="*/ 12 h 252"/>
                <a:gd name="T22" fmla="*/ 222 w 288"/>
                <a:gd name="T23" fmla="*/ 6 h 252"/>
                <a:gd name="T24" fmla="*/ 240 w 288"/>
                <a:gd name="T25" fmla="*/ 6 h 252"/>
                <a:gd name="T26" fmla="*/ 258 w 288"/>
                <a:gd name="T27" fmla="*/ 6 h 252"/>
                <a:gd name="T28" fmla="*/ 270 w 288"/>
                <a:gd name="T29" fmla="*/ 0 h 252"/>
                <a:gd name="T30" fmla="*/ 288 w 288"/>
                <a:gd name="T31" fmla="*/ 0 h 252"/>
                <a:gd name="T32" fmla="*/ 282 w 288"/>
                <a:gd name="T33" fmla="*/ 18 h 252"/>
                <a:gd name="T34" fmla="*/ 276 w 288"/>
                <a:gd name="T35" fmla="*/ 30 h 252"/>
                <a:gd name="T36" fmla="*/ 270 w 288"/>
                <a:gd name="T37" fmla="*/ 42 h 252"/>
                <a:gd name="T38" fmla="*/ 264 w 288"/>
                <a:gd name="T39" fmla="*/ 60 h 252"/>
                <a:gd name="T40" fmla="*/ 264 w 288"/>
                <a:gd name="T41" fmla="*/ 78 h 252"/>
                <a:gd name="T42" fmla="*/ 258 w 288"/>
                <a:gd name="T43" fmla="*/ 90 h 252"/>
                <a:gd name="T44" fmla="*/ 252 w 288"/>
                <a:gd name="T45" fmla="*/ 102 h 252"/>
                <a:gd name="T46" fmla="*/ 246 w 288"/>
                <a:gd name="T47" fmla="*/ 120 h 252"/>
                <a:gd name="T48" fmla="*/ 234 w 288"/>
                <a:gd name="T49" fmla="*/ 150 h 252"/>
                <a:gd name="T50" fmla="*/ 228 w 288"/>
                <a:gd name="T51" fmla="*/ 162 h 252"/>
                <a:gd name="T52" fmla="*/ 228 w 288"/>
                <a:gd name="T53" fmla="*/ 180 h 252"/>
                <a:gd name="T54" fmla="*/ 222 w 288"/>
                <a:gd name="T55" fmla="*/ 192 h 252"/>
                <a:gd name="T56" fmla="*/ 216 w 288"/>
                <a:gd name="T57" fmla="*/ 204 h 252"/>
                <a:gd name="T58" fmla="*/ 210 w 288"/>
                <a:gd name="T59" fmla="*/ 222 h 252"/>
                <a:gd name="T60" fmla="*/ 204 w 288"/>
                <a:gd name="T61" fmla="*/ 234 h 252"/>
                <a:gd name="T62" fmla="*/ 198 w 288"/>
                <a:gd name="T63" fmla="*/ 246 h 252"/>
                <a:gd name="T64" fmla="*/ 192 w 288"/>
                <a:gd name="T65" fmla="*/ 246 h 252"/>
                <a:gd name="T66" fmla="*/ 180 w 288"/>
                <a:gd name="T67" fmla="*/ 240 h 252"/>
                <a:gd name="T68" fmla="*/ 162 w 288"/>
                <a:gd name="T69" fmla="*/ 234 h 252"/>
                <a:gd name="T70" fmla="*/ 150 w 288"/>
                <a:gd name="T71" fmla="*/ 228 h 252"/>
                <a:gd name="T72" fmla="*/ 132 w 288"/>
                <a:gd name="T73" fmla="*/ 222 h 252"/>
                <a:gd name="T74" fmla="*/ 120 w 288"/>
                <a:gd name="T75" fmla="*/ 216 h 252"/>
                <a:gd name="T76" fmla="*/ 108 w 288"/>
                <a:gd name="T77" fmla="*/ 210 h 252"/>
                <a:gd name="T78" fmla="*/ 96 w 288"/>
                <a:gd name="T79" fmla="*/ 204 h 252"/>
                <a:gd name="T80" fmla="*/ 90 w 288"/>
                <a:gd name="T81" fmla="*/ 192 h 252"/>
                <a:gd name="T82" fmla="*/ 84 w 288"/>
                <a:gd name="T83" fmla="*/ 180 h 252"/>
                <a:gd name="T84" fmla="*/ 78 w 288"/>
                <a:gd name="T85" fmla="*/ 168 h 252"/>
                <a:gd name="T86" fmla="*/ 72 w 288"/>
                <a:gd name="T87" fmla="*/ 156 h 252"/>
                <a:gd name="T88" fmla="*/ 66 w 288"/>
                <a:gd name="T89" fmla="*/ 144 h 252"/>
                <a:gd name="T90" fmla="*/ 54 w 288"/>
                <a:gd name="T91" fmla="*/ 138 h 252"/>
                <a:gd name="T92" fmla="*/ 42 w 288"/>
                <a:gd name="T93" fmla="*/ 132 h 252"/>
                <a:gd name="T94" fmla="*/ 36 w 288"/>
                <a:gd name="T95" fmla="*/ 120 h 252"/>
                <a:gd name="T96" fmla="*/ 24 w 288"/>
                <a:gd name="T97" fmla="*/ 108 h 252"/>
                <a:gd name="T98" fmla="*/ 24 w 288"/>
                <a:gd name="T99" fmla="*/ 96 h 252"/>
                <a:gd name="T100" fmla="*/ 18 w 288"/>
                <a:gd name="T101" fmla="*/ 78 h 252"/>
                <a:gd name="T102" fmla="*/ 12 w 288"/>
                <a:gd name="T103" fmla="*/ 66 h 252"/>
                <a:gd name="T104" fmla="*/ 6 w 288"/>
                <a:gd name="T105" fmla="*/ 54 h 252"/>
                <a:gd name="T106" fmla="*/ 0 w 288"/>
                <a:gd name="T107" fmla="*/ 42 h 252"/>
                <a:gd name="T108" fmla="*/ 12 w 288"/>
                <a:gd name="T109" fmla="*/ 36 h 252"/>
                <a:gd name="T110" fmla="*/ 30 w 288"/>
                <a:gd name="T111" fmla="*/ 3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8" h="252">
                  <a:moveTo>
                    <a:pt x="30" y="36"/>
                  </a:moveTo>
                  <a:lnTo>
                    <a:pt x="36" y="30"/>
                  </a:lnTo>
                  <a:lnTo>
                    <a:pt x="42" y="30"/>
                  </a:lnTo>
                  <a:lnTo>
                    <a:pt x="48" y="30"/>
                  </a:lnTo>
                  <a:lnTo>
                    <a:pt x="54" y="30"/>
                  </a:lnTo>
                  <a:lnTo>
                    <a:pt x="60" y="30"/>
                  </a:lnTo>
                  <a:lnTo>
                    <a:pt x="66" y="30"/>
                  </a:lnTo>
                  <a:lnTo>
                    <a:pt x="72" y="30"/>
                  </a:lnTo>
                  <a:lnTo>
                    <a:pt x="78" y="30"/>
                  </a:lnTo>
                  <a:lnTo>
                    <a:pt x="78" y="24"/>
                  </a:lnTo>
                  <a:lnTo>
                    <a:pt x="84" y="24"/>
                  </a:lnTo>
                  <a:lnTo>
                    <a:pt x="90" y="24"/>
                  </a:lnTo>
                  <a:lnTo>
                    <a:pt x="96" y="24"/>
                  </a:lnTo>
                  <a:lnTo>
                    <a:pt x="102" y="24"/>
                  </a:lnTo>
                  <a:lnTo>
                    <a:pt x="108" y="24"/>
                  </a:lnTo>
                  <a:lnTo>
                    <a:pt x="114" y="24"/>
                  </a:lnTo>
                  <a:lnTo>
                    <a:pt x="120" y="24"/>
                  </a:lnTo>
                  <a:lnTo>
                    <a:pt x="126" y="24"/>
                  </a:lnTo>
                  <a:lnTo>
                    <a:pt x="132" y="24"/>
                  </a:lnTo>
                  <a:lnTo>
                    <a:pt x="138" y="18"/>
                  </a:lnTo>
                  <a:lnTo>
                    <a:pt x="144" y="18"/>
                  </a:lnTo>
                  <a:lnTo>
                    <a:pt x="150" y="18"/>
                  </a:lnTo>
                  <a:lnTo>
                    <a:pt x="156" y="18"/>
                  </a:lnTo>
                  <a:lnTo>
                    <a:pt x="162" y="18"/>
                  </a:lnTo>
                  <a:lnTo>
                    <a:pt x="168" y="18"/>
                  </a:lnTo>
                  <a:lnTo>
                    <a:pt x="174" y="18"/>
                  </a:lnTo>
                  <a:lnTo>
                    <a:pt x="180" y="18"/>
                  </a:lnTo>
                  <a:lnTo>
                    <a:pt x="180" y="12"/>
                  </a:lnTo>
                  <a:lnTo>
                    <a:pt x="186" y="12"/>
                  </a:lnTo>
                  <a:lnTo>
                    <a:pt x="192" y="12"/>
                  </a:lnTo>
                  <a:lnTo>
                    <a:pt x="198" y="12"/>
                  </a:lnTo>
                  <a:lnTo>
                    <a:pt x="204" y="12"/>
                  </a:lnTo>
                  <a:lnTo>
                    <a:pt x="210" y="12"/>
                  </a:lnTo>
                  <a:lnTo>
                    <a:pt x="216" y="12"/>
                  </a:lnTo>
                  <a:lnTo>
                    <a:pt x="222" y="12"/>
                  </a:lnTo>
                  <a:lnTo>
                    <a:pt x="222" y="6"/>
                  </a:lnTo>
                  <a:lnTo>
                    <a:pt x="228" y="6"/>
                  </a:lnTo>
                  <a:lnTo>
                    <a:pt x="234" y="6"/>
                  </a:lnTo>
                  <a:lnTo>
                    <a:pt x="240" y="6"/>
                  </a:lnTo>
                  <a:lnTo>
                    <a:pt x="246" y="6"/>
                  </a:lnTo>
                  <a:lnTo>
                    <a:pt x="252" y="6"/>
                  </a:lnTo>
                  <a:lnTo>
                    <a:pt x="258" y="6"/>
                  </a:lnTo>
                  <a:lnTo>
                    <a:pt x="258" y="0"/>
                  </a:lnTo>
                  <a:lnTo>
                    <a:pt x="264" y="0"/>
                  </a:lnTo>
                  <a:lnTo>
                    <a:pt x="270" y="0"/>
                  </a:lnTo>
                  <a:lnTo>
                    <a:pt x="276" y="0"/>
                  </a:lnTo>
                  <a:lnTo>
                    <a:pt x="282" y="0"/>
                  </a:lnTo>
                  <a:lnTo>
                    <a:pt x="288" y="0"/>
                  </a:lnTo>
                  <a:lnTo>
                    <a:pt x="288" y="6"/>
                  </a:lnTo>
                  <a:lnTo>
                    <a:pt x="282" y="12"/>
                  </a:lnTo>
                  <a:lnTo>
                    <a:pt x="282" y="18"/>
                  </a:lnTo>
                  <a:lnTo>
                    <a:pt x="282" y="24"/>
                  </a:lnTo>
                  <a:lnTo>
                    <a:pt x="276" y="24"/>
                  </a:lnTo>
                  <a:lnTo>
                    <a:pt x="276" y="30"/>
                  </a:lnTo>
                  <a:lnTo>
                    <a:pt x="276" y="36"/>
                  </a:lnTo>
                  <a:lnTo>
                    <a:pt x="276" y="42"/>
                  </a:lnTo>
                  <a:lnTo>
                    <a:pt x="270" y="42"/>
                  </a:lnTo>
                  <a:lnTo>
                    <a:pt x="270" y="48"/>
                  </a:lnTo>
                  <a:lnTo>
                    <a:pt x="270" y="54"/>
                  </a:lnTo>
                  <a:lnTo>
                    <a:pt x="264" y="60"/>
                  </a:lnTo>
                  <a:lnTo>
                    <a:pt x="264" y="66"/>
                  </a:lnTo>
                  <a:lnTo>
                    <a:pt x="264" y="72"/>
                  </a:lnTo>
                  <a:lnTo>
                    <a:pt x="264" y="78"/>
                  </a:lnTo>
                  <a:lnTo>
                    <a:pt x="258" y="78"/>
                  </a:lnTo>
                  <a:lnTo>
                    <a:pt x="258" y="84"/>
                  </a:lnTo>
                  <a:lnTo>
                    <a:pt x="258" y="90"/>
                  </a:lnTo>
                  <a:lnTo>
                    <a:pt x="258" y="96"/>
                  </a:lnTo>
                  <a:lnTo>
                    <a:pt x="252" y="96"/>
                  </a:lnTo>
                  <a:lnTo>
                    <a:pt x="252" y="102"/>
                  </a:lnTo>
                  <a:lnTo>
                    <a:pt x="252" y="108"/>
                  </a:lnTo>
                  <a:lnTo>
                    <a:pt x="246" y="114"/>
                  </a:lnTo>
                  <a:lnTo>
                    <a:pt x="246" y="120"/>
                  </a:lnTo>
                  <a:lnTo>
                    <a:pt x="240" y="132"/>
                  </a:lnTo>
                  <a:lnTo>
                    <a:pt x="240" y="138"/>
                  </a:lnTo>
                  <a:lnTo>
                    <a:pt x="234" y="150"/>
                  </a:lnTo>
                  <a:lnTo>
                    <a:pt x="234" y="156"/>
                  </a:lnTo>
                  <a:lnTo>
                    <a:pt x="234" y="162"/>
                  </a:lnTo>
                  <a:lnTo>
                    <a:pt x="228" y="162"/>
                  </a:lnTo>
                  <a:lnTo>
                    <a:pt x="228" y="168"/>
                  </a:lnTo>
                  <a:lnTo>
                    <a:pt x="228" y="174"/>
                  </a:lnTo>
                  <a:lnTo>
                    <a:pt x="228" y="180"/>
                  </a:lnTo>
                  <a:lnTo>
                    <a:pt x="222" y="180"/>
                  </a:lnTo>
                  <a:lnTo>
                    <a:pt x="222" y="186"/>
                  </a:lnTo>
                  <a:lnTo>
                    <a:pt x="222" y="192"/>
                  </a:lnTo>
                  <a:lnTo>
                    <a:pt x="222" y="198"/>
                  </a:lnTo>
                  <a:lnTo>
                    <a:pt x="216" y="198"/>
                  </a:lnTo>
                  <a:lnTo>
                    <a:pt x="216" y="204"/>
                  </a:lnTo>
                  <a:lnTo>
                    <a:pt x="216" y="210"/>
                  </a:lnTo>
                  <a:lnTo>
                    <a:pt x="210" y="216"/>
                  </a:lnTo>
                  <a:lnTo>
                    <a:pt x="210" y="222"/>
                  </a:lnTo>
                  <a:lnTo>
                    <a:pt x="210" y="228"/>
                  </a:lnTo>
                  <a:lnTo>
                    <a:pt x="204" y="228"/>
                  </a:lnTo>
                  <a:lnTo>
                    <a:pt x="204" y="234"/>
                  </a:lnTo>
                  <a:lnTo>
                    <a:pt x="204" y="240"/>
                  </a:lnTo>
                  <a:lnTo>
                    <a:pt x="198" y="240"/>
                  </a:lnTo>
                  <a:lnTo>
                    <a:pt x="198" y="246"/>
                  </a:lnTo>
                  <a:lnTo>
                    <a:pt x="198" y="252"/>
                  </a:lnTo>
                  <a:lnTo>
                    <a:pt x="198" y="246"/>
                  </a:lnTo>
                  <a:lnTo>
                    <a:pt x="192" y="246"/>
                  </a:lnTo>
                  <a:lnTo>
                    <a:pt x="186" y="246"/>
                  </a:lnTo>
                  <a:lnTo>
                    <a:pt x="186" y="240"/>
                  </a:lnTo>
                  <a:lnTo>
                    <a:pt x="180" y="240"/>
                  </a:lnTo>
                  <a:lnTo>
                    <a:pt x="174" y="240"/>
                  </a:lnTo>
                  <a:lnTo>
                    <a:pt x="168" y="234"/>
                  </a:lnTo>
                  <a:lnTo>
                    <a:pt x="162" y="234"/>
                  </a:lnTo>
                  <a:lnTo>
                    <a:pt x="162" y="228"/>
                  </a:lnTo>
                  <a:lnTo>
                    <a:pt x="156" y="228"/>
                  </a:lnTo>
                  <a:lnTo>
                    <a:pt x="150" y="228"/>
                  </a:lnTo>
                  <a:lnTo>
                    <a:pt x="144" y="222"/>
                  </a:lnTo>
                  <a:lnTo>
                    <a:pt x="138" y="222"/>
                  </a:lnTo>
                  <a:lnTo>
                    <a:pt x="132" y="222"/>
                  </a:lnTo>
                  <a:lnTo>
                    <a:pt x="132" y="216"/>
                  </a:lnTo>
                  <a:lnTo>
                    <a:pt x="126" y="216"/>
                  </a:lnTo>
                  <a:lnTo>
                    <a:pt x="120" y="216"/>
                  </a:lnTo>
                  <a:lnTo>
                    <a:pt x="120" y="210"/>
                  </a:lnTo>
                  <a:lnTo>
                    <a:pt x="114" y="210"/>
                  </a:lnTo>
                  <a:lnTo>
                    <a:pt x="108" y="210"/>
                  </a:lnTo>
                  <a:lnTo>
                    <a:pt x="108" y="204"/>
                  </a:lnTo>
                  <a:lnTo>
                    <a:pt x="102" y="204"/>
                  </a:lnTo>
                  <a:lnTo>
                    <a:pt x="96" y="204"/>
                  </a:lnTo>
                  <a:lnTo>
                    <a:pt x="96" y="198"/>
                  </a:lnTo>
                  <a:lnTo>
                    <a:pt x="90" y="198"/>
                  </a:lnTo>
                  <a:lnTo>
                    <a:pt x="90" y="192"/>
                  </a:lnTo>
                  <a:lnTo>
                    <a:pt x="90" y="186"/>
                  </a:lnTo>
                  <a:lnTo>
                    <a:pt x="90" y="180"/>
                  </a:lnTo>
                  <a:lnTo>
                    <a:pt x="84" y="180"/>
                  </a:lnTo>
                  <a:lnTo>
                    <a:pt x="84" y="174"/>
                  </a:lnTo>
                  <a:lnTo>
                    <a:pt x="84" y="168"/>
                  </a:lnTo>
                  <a:lnTo>
                    <a:pt x="78" y="168"/>
                  </a:lnTo>
                  <a:lnTo>
                    <a:pt x="78" y="162"/>
                  </a:lnTo>
                  <a:lnTo>
                    <a:pt x="78" y="156"/>
                  </a:lnTo>
                  <a:lnTo>
                    <a:pt x="72" y="156"/>
                  </a:lnTo>
                  <a:lnTo>
                    <a:pt x="72" y="150"/>
                  </a:lnTo>
                  <a:lnTo>
                    <a:pt x="72" y="144"/>
                  </a:lnTo>
                  <a:lnTo>
                    <a:pt x="66" y="144"/>
                  </a:lnTo>
                  <a:lnTo>
                    <a:pt x="60" y="144"/>
                  </a:lnTo>
                  <a:lnTo>
                    <a:pt x="60" y="138"/>
                  </a:lnTo>
                  <a:lnTo>
                    <a:pt x="54" y="138"/>
                  </a:lnTo>
                  <a:lnTo>
                    <a:pt x="48" y="138"/>
                  </a:lnTo>
                  <a:lnTo>
                    <a:pt x="48" y="132"/>
                  </a:lnTo>
                  <a:lnTo>
                    <a:pt x="42" y="132"/>
                  </a:lnTo>
                  <a:lnTo>
                    <a:pt x="42" y="126"/>
                  </a:lnTo>
                  <a:lnTo>
                    <a:pt x="36" y="126"/>
                  </a:lnTo>
                  <a:lnTo>
                    <a:pt x="36" y="120"/>
                  </a:lnTo>
                  <a:lnTo>
                    <a:pt x="30" y="120"/>
                  </a:lnTo>
                  <a:lnTo>
                    <a:pt x="24" y="114"/>
                  </a:lnTo>
                  <a:lnTo>
                    <a:pt x="24" y="108"/>
                  </a:lnTo>
                  <a:lnTo>
                    <a:pt x="24" y="102"/>
                  </a:lnTo>
                  <a:lnTo>
                    <a:pt x="30" y="102"/>
                  </a:lnTo>
                  <a:lnTo>
                    <a:pt x="24" y="96"/>
                  </a:lnTo>
                  <a:lnTo>
                    <a:pt x="24" y="90"/>
                  </a:lnTo>
                  <a:lnTo>
                    <a:pt x="18" y="84"/>
                  </a:lnTo>
                  <a:lnTo>
                    <a:pt x="18" y="78"/>
                  </a:lnTo>
                  <a:lnTo>
                    <a:pt x="12" y="78"/>
                  </a:lnTo>
                  <a:lnTo>
                    <a:pt x="12" y="72"/>
                  </a:lnTo>
                  <a:lnTo>
                    <a:pt x="12" y="66"/>
                  </a:lnTo>
                  <a:lnTo>
                    <a:pt x="6" y="66"/>
                  </a:lnTo>
                  <a:lnTo>
                    <a:pt x="6" y="60"/>
                  </a:lnTo>
                  <a:lnTo>
                    <a:pt x="6" y="54"/>
                  </a:lnTo>
                  <a:lnTo>
                    <a:pt x="0" y="54"/>
                  </a:lnTo>
                  <a:lnTo>
                    <a:pt x="0" y="48"/>
                  </a:lnTo>
                  <a:lnTo>
                    <a:pt x="0" y="42"/>
                  </a:lnTo>
                  <a:lnTo>
                    <a:pt x="0" y="36"/>
                  </a:lnTo>
                  <a:lnTo>
                    <a:pt x="6" y="36"/>
                  </a:lnTo>
                  <a:lnTo>
                    <a:pt x="12" y="36"/>
                  </a:lnTo>
                  <a:lnTo>
                    <a:pt x="18" y="36"/>
                  </a:lnTo>
                  <a:lnTo>
                    <a:pt x="24" y="36"/>
                  </a:lnTo>
                  <a:lnTo>
                    <a:pt x="30" y="3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33">
              <a:extLst>
                <a:ext uri="{FF2B5EF4-FFF2-40B4-BE49-F238E27FC236}">
                  <a16:creationId xmlns:a16="http://schemas.microsoft.com/office/drawing/2014/main" id="{AD72FFC2-7A31-FEEC-98AE-2153A921A0E0}"/>
                </a:ext>
              </a:extLst>
            </p:cNvPr>
            <p:cNvSpPr>
              <a:spLocks/>
            </p:cNvSpPr>
            <p:nvPr/>
          </p:nvSpPr>
          <p:spPr bwMode="gray">
            <a:xfrm>
              <a:off x="3619500" y="3143250"/>
              <a:ext cx="581025" cy="419100"/>
            </a:xfrm>
            <a:custGeom>
              <a:avLst/>
              <a:gdLst>
                <a:gd name="T0" fmla="*/ 192 w 366"/>
                <a:gd name="T1" fmla="*/ 72 h 264"/>
                <a:gd name="T2" fmla="*/ 210 w 366"/>
                <a:gd name="T3" fmla="*/ 78 h 264"/>
                <a:gd name="T4" fmla="*/ 222 w 366"/>
                <a:gd name="T5" fmla="*/ 78 h 264"/>
                <a:gd name="T6" fmla="*/ 240 w 366"/>
                <a:gd name="T7" fmla="*/ 72 h 264"/>
                <a:gd name="T8" fmla="*/ 258 w 366"/>
                <a:gd name="T9" fmla="*/ 78 h 264"/>
                <a:gd name="T10" fmla="*/ 258 w 366"/>
                <a:gd name="T11" fmla="*/ 90 h 264"/>
                <a:gd name="T12" fmla="*/ 270 w 366"/>
                <a:gd name="T13" fmla="*/ 102 h 264"/>
                <a:gd name="T14" fmla="*/ 282 w 366"/>
                <a:gd name="T15" fmla="*/ 120 h 264"/>
                <a:gd name="T16" fmla="*/ 294 w 366"/>
                <a:gd name="T17" fmla="*/ 132 h 264"/>
                <a:gd name="T18" fmla="*/ 312 w 366"/>
                <a:gd name="T19" fmla="*/ 138 h 264"/>
                <a:gd name="T20" fmla="*/ 324 w 366"/>
                <a:gd name="T21" fmla="*/ 150 h 264"/>
                <a:gd name="T22" fmla="*/ 342 w 366"/>
                <a:gd name="T23" fmla="*/ 162 h 264"/>
                <a:gd name="T24" fmla="*/ 342 w 366"/>
                <a:gd name="T25" fmla="*/ 180 h 264"/>
                <a:gd name="T26" fmla="*/ 354 w 366"/>
                <a:gd name="T27" fmla="*/ 192 h 264"/>
                <a:gd name="T28" fmla="*/ 366 w 366"/>
                <a:gd name="T29" fmla="*/ 204 h 264"/>
                <a:gd name="T30" fmla="*/ 354 w 366"/>
                <a:gd name="T31" fmla="*/ 216 h 264"/>
                <a:gd name="T32" fmla="*/ 330 w 366"/>
                <a:gd name="T33" fmla="*/ 222 h 264"/>
                <a:gd name="T34" fmla="*/ 300 w 366"/>
                <a:gd name="T35" fmla="*/ 228 h 264"/>
                <a:gd name="T36" fmla="*/ 276 w 366"/>
                <a:gd name="T37" fmla="*/ 228 h 264"/>
                <a:gd name="T38" fmla="*/ 258 w 366"/>
                <a:gd name="T39" fmla="*/ 234 h 264"/>
                <a:gd name="T40" fmla="*/ 234 w 366"/>
                <a:gd name="T41" fmla="*/ 234 h 264"/>
                <a:gd name="T42" fmla="*/ 216 w 366"/>
                <a:gd name="T43" fmla="*/ 240 h 264"/>
                <a:gd name="T44" fmla="*/ 192 w 366"/>
                <a:gd name="T45" fmla="*/ 240 h 264"/>
                <a:gd name="T46" fmla="*/ 174 w 366"/>
                <a:gd name="T47" fmla="*/ 246 h 264"/>
                <a:gd name="T48" fmla="*/ 150 w 366"/>
                <a:gd name="T49" fmla="*/ 246 h 264"/>
                <a:gd name="T50" fmla="*/ 126 w 366"/>
                <a:gd name="T51" fmla="*/ 252 h 264"/>
                <a:gd name="T52" fmla="*/ 102 w 366"/>
                <a:gd name="T53" fmla="*/ 252 h 264"/>
                <a:gd name="T54" fmla="*/ 84 w 366"/>
                <a:gd name="T55" fmla="*/ 258 h 264"/>
                <a:gd name="T56" fmla="*/ 60 w 366"/>
                <a:gd name="T57" fmla="*/ 258 h 264"/>
                <a:gd name="T58" fmla="*/ 42 w 366"/>
                <a:gd name="T59" fmla="*/ 258 h 264"/>
                <a:gd name="T60" fmla="*/ 36 w 366"/>
                <a:gd name="T61" fmla="*/ 246 h 264"/>
                <a:gd name="T62" fmla="*/ 30 w 366"/>
                <a:gd name="T63" fmla="*/ 228 h 264"/>
                <a:gd name="T64" fmla="*/ 24 w 366"/>
                <a:gd name="T65" fmla="*/ 204 h 264"/>
                <a:gd name="T66" fmla="*/ 18 w 366"/>
                <a:gd name="T67" fmla="*/ 186 h 264"/>
                <a:gd name="T68" fmla="*/ 6 w 366"/>
                <a:gd name="T69" fmla="*/ 156 h 264"/>
                <a:gd name="T70" fmla="*/ 6 w 366"/>
                <a:gd name="T71" fmla="*/ 138 h 264"/>
                <a:gd name="T72" fmla="*/ 6 w 366"/>
                <a:gd name="T73" fmla="*/ 114 h 264"/>
                <a:gd name="T74" fmla="*/ 12 w 366"/>
                <a:gd name="T75" fmla="*/ 90 h 264"/>
                <a:gd name="T76" fmla="*/ 12 w 366"/>
                <a:gd name="T77" fmla="*/ 66 h 264"/>
                <a:gd name="T78" fmla="*/ 18 w 366"/>
                <a:gd name="T79" fmla="*/ 48 h 264"/>
                <a:gd name="T80" fmla="*/ 18 w 366"/>
                <a:gd name="T81" fmla="*/ 18 h 264"/>
                <a:gd name="T82" fmla="*/ 30 w 366"/>
                <a:gd name="T83" fmla="*/ 0 h 264"/>
                <a:gd name="T84" fmla="*/ 48 w 366"/>
                <a:gd name="T85" fmla="*/ 6 h 264"/>
                <a:gd name="T86" fmla="*/ 66 w 366"/>
                <a:gd name="T87" fmla="*/ 12 h 264"/>
                <a:gd name="T88" fmla="*/ 78 w 366"/>
                <a:gd name="T89" fmla="*/ 18 h 264"/>
                <a:gd name="T90" fmla="*/ 96 w 366"/>
                <a:gd name="T91" fmla="*/ 24 h 264"/>
                <a:gd name="T92" fmla="*/ 108 w 366"/>
                <a:gd name="T93" fmla="*/ 24 h 264"/>
                <a:gd name="T94" fmla="*/ 120 w 366"/>
                <a:gd name="T95" fmla="*/ 36 h 264"/>
                <a:gd name="T96" fmla="*/ 138 w 366"/>
                <a:gd name="T97" fmla="*/ 42 h 264"/>
                <a:gd name="T98" fmla="*/ 150 w 366"/>
                <a:gd name="T99" fmla="*/ 42 h 264"/>
                <a:gd name="T100" fmla="*/ 162 w 366"/>
                <a:gd name="T101" fmla="*/ 54 h 264"/>
                <a:gd name="T102" fmla="*/ 168 w 366"/>
                <a:gd name="T103" fmla="*/ 54 h 264"/>
                <a:gd name="T104" fmla="*/ 180 w 366"/>
                <a:gd name="T105" fmla="*/ 6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6" h="264">
                  <a:moveTo>
                    <a:pt x="180" y="66"/>
                  </a:moveTo>
                  <a:lnTo>
                    <a:pt x="180" y="72"/>
                  </a:lnTo>
                  <a:lnTo>
                    <a:pt x="186" y="72"/>
                  </a:lnTo>
                  <a:lnTo>
                    <a:pt x="192" y="72"/>
                  </a:lnTo>
                  <a:lnTo>
                    <a:pt x="198" y="72"/>
                  </a:lnTo>
                  <a:lnTo>
                    <a:pt x="204" y="72"/>
                  </a:lnTo>
                  <a:lnTo>
                    <a:pt x="204" y="78"/>
                  </a:lnTo>
                  <a:lnTo>
                    <a:pt x="210" y="78"/>
                  </a:lnTo>
                  <a:lnTo>
                    <a:pt x="216" y="78"/>
                  </a:lnTo>
                  <a:lnTo>
                    <a:pt x="216" y="72"/>
                  </a:lnTo>
                  <a:lnTo>
                    <a:pt x="222" y="72"/>
                  </a:lnTo>
                  <a:lnTo>
                    <a:pt x="222" y="78"/>
                  </a:lnTo>
                  <a:lnTo>
                    <a:pt x="228" y="78"/>
                  </a:lnTo>
                  <a:lnTo>
                    <a:pt x="234" y="78"/>
                  </a:lnTo>
                  <a:lnTo>
                    <a:pt x="240" y="78"/>
                  </a:lnTo>
                  <a:lnTo>
                    <a:pt x="240" y="72"/>
                  </a:lnTo>
                  <a:lnTo>
                    <a:pt x="246" y="72"/>
                  </a:lnTo>
                  <a:lnTo>
                    <a:pt x="252" y="72"/>
                  </a:lnTo>
                  <a:lnTo>
                    <a:pt x="258" y="72"/>
                  </a:lnTo>
                  <a:lnTo>
                    <a:pt x="258" y="78"/>
                  </a:lnTo>
                  <a:lnTo>
                    <a:pt x="264" y="78"/>
                  </a:lnTo>
                  <a:lnTo>
                    <a:pt x="264" y="84"/>
                  </a:lnTo>
                  <a:lnTo>
                    <a:pt x="258" y="84"/>
                  </a:lnTo>
                  <a:lnTo>
                    <a:pt x="258" y="90"/>
                  </a:lnTo>
                  <a:lnTo>
                    <a:pt x="258" y="96"/>
                  </a:lnTo>
                  <a:lnTo>
                    <a:pt x="258" y="102"/>
                  </a:lnTo>
                  <a:lnTo>
                    <a:pt x="264" y="102"/>
                  </a:lnTo>
                  <a:lnTo>
                    <a:pt x="270" y="102"/>
                  </a:lnTo>
                  <a:lnTo>
                    <a:pt x="270" y="108"/>
                  </a:lnTo>
                  <a:lnTo>
                    <a:pt x="276" y="108"/>
                  </a:lnTo>
                  <a:lnTo>
                    <a:pt x="276" y="114"/>
                  </a:lnTo>
                  <a:lnTo>
                    <a:pt x="282" y="120"/>
                  </a:lnTo>
                  <a:lnTo>
                    <a:pt x="288" y="120"/>
                  </a:lnTo>
                  <a:lnTo>
                    <a:pt x="288" y="126"/>
                  </a:lnTo>
                  <a:lnTo>
                    <a:pt x="294" y="126"/>
                  </a:lnTo>
                  <a:lnTo>
                    <a:pt x="294" y="132"/>
                  </a:lnTo>
                  <a:lnTo>
                    <a:pt x="300" y="132"/>
                  </a:lnTo>
                  <a:lnTo>
                    <a:pt x="306" y="132"/>
                  </a:lnTo>
                  <a:lnTo>
                    <a:pt x="312" y="132"/>
                  </a:lnTo>
                  <a:lnTo>
                    <a:pt x="312" y="138"/>
                  </a:lnTo>
                  <a:lnTo>
                    <a:pt x="318" y="138"/>
                  </a:lnTo>
                  <a:lnTo>
                    <a:pt x="318" y="144"/>
                  </a:lnTo>
                  <a:lnTo>
                    <a:pt x="324" y="144"/>
                  </a:lnTo>
                  <a:lnTo>
                    <a:pt x="324" y="150"/>
                  </a:lnTo>
                  <a:lnTo>
                    <a:pt x="330" y="150"/>
                  </a:lnTo>
                  <a:lnTo>
                    <a:pt x="330" y="156"/>
                  </a:lnTo>
                  <a:lnTo>
                    <a:pt x="336" y="156"/>
                  </a:lnTo>
                  <a:lnTo>
                    <a:pt x="342" y="162"/>
                  </a:lnTo>
                  <a:lnTo>
                    <a:pt x="342" y="168"/>
                  </a:lnTo>
                  <a:lnTo>
                    <a:pt x="348" y="168"/>
                  </a:lnTo>
                  <a:lnTo>
                    <a:pt x="348" y="174"/>
                  </a:lnTo>
                  <a:lnTo>
                    <a:pt x="342" y="180"/>
                  </a:lnTo>
                  <a:lnTo>
                    <a:pt x="348" y="180"/>
                  </a:lnTo>
                  <a:lnTo>
                    <a:pt x="348" y="186"/>
                  </a:lnTo>
                  <a:lnTo>
                    <a:pt x="354" y="186"/>
                  </a:lnTo>
                  <a:lnTo>
                    <a:pt x="354" y="192"/>
                  </a:lnTo>
                  <a:lnTo>
                    <a:pt x="354" y="198"/>
                  </a:lnTo>
                  <a:lnTo>
                    <a:pt x="360" y="198"/>
                  </a:lnTo>
                  <a:lnTo>
                    <a:pt x="360" y="204"/>
                  </a:lnTo>
                  <a:lnTo>
                    <a:pt x="366" y="204"/>
                  </a:lnTo>
                  <a:lnTo>
                    <a:pt x="366" y="210"/>
                  </a:lnTo>
                  <a:lnTo>
                    <a:pt x="366" y="216"/>
                  </a:lnTo>
                  <a:lnTo>
                    <a:pt x="360" y="216"/>
                  </a:lnTo>
                  <a:lnTo>
                    <a:pt x="354" y="216"/>
                  </a:lnTo>
                  <a:lnTo>
                    <a:pt x="348" y="216"/>
                  </a:lnTo>
                  <a:lnTo>
                    <a:pt x="342" y="222"/>
                  </a:lnTo>
                  <a:lnTo>
                    <a:pt x="336" y="222"/>
                  </a:lnTo>
                  <a:lnTo>
                    <a:pt x="330" y="222"/>
                  </a:lnTo>
                  <a:lnTo>
                    <a:pt x="324" y="222"/>
                  </a:lnTo>
                  <a:lnTo>
                    <a:pt x="318" y="222"/>
                  </a:lnTo>
                  <a:lnTo>
                    <a:pt x="312" y="222"/>
                  </a:lnTo>
                  <a:lnTo>
                    <a:pt x="300" y="228"/>
                  </a:lnTo>
                  <a:lnTo>
                    <a:pt x="294" y="228"/>
                  </a:lnTo>
                  <a:lnTo>
                    <a:pt x="288" y="228"/>
                  </a:lnTo>
                  <a:lnTo>
                    <a:pt x="282" y="228"/>
                  </a:lnTo>
                  <a:lnTo>
                    <a:pt x="276" y="228"/>
                  </a:lnTo>
                  <a:lnTo>
                    <a:pt x="270" y="228"/>
                  </a:lnTo>
                  <a:lnTo>
                    <a:pt x="270" y="234"/>
                  </a:lnTo>
                  <a:lnTo>
                    <a:pt x="264" y="234"/>
                  </a:lnTo>
                  <a:lnTo>
                    <a:pt x="258" y="234"/>
                  </a:lnTo>
                  <a:lnTo>
                    <a:pt x="252" y="234"/>
                  </a:lnTo>
                  <a:lnTo>
                    <a:pt x="246" y="234"/>
                  </a:lnTo>
                  <a:lnTo>
                    <a:pt x="240" y="234"/>
                  </a:lnTo>
                  <a:lnTo>
                    <a:pt x="234" y="234"/>
                  </a:lnTo>
                  <a:lnTo>
                    <a:pt x="234" y="240"/>
                  </a:lnTo>
                  <a:lnTo>
                    <a:pt x="228" y="240"/>
                  </a:lnTo>
                  <a:lnTo>
                    <a:pt x="222" y="240"/>
                  </a:lnTo>
                  <a:lnTo>
                    <a:pt x="216" y="240"/>
                  </a:lnTo>
                  <a:lnTo>
                    <a:pt x="210" y="240"/>
                  </a:lnTo>
                  <a:lnTo>
                    <a:pt x="204" y="240"/>
                  </a:lnTo>
                  <a:lnTo>
                    <a:pt x="198" y="240"/>
                  </a:lnTo>
                  <a:lnTo>
                    <a:pt x="192" y="240"/>
                  </a:lnTo>
                  <a:lnTo>
                    <a:pt x="192" y="246"/>
                  </a:lnTo>
                  <a:lnTo>
                    <a:pt x="186" y="246"/>
                  </a:lnTo>
                  <a:lnTo>
                    <a:pt x="180" y="246"/>
                  </a:lnTo>
                  <a:lnTo>
                    <a:pt x="174" y="246"/>
                  </a:lnTo>
                  <a:lnTo>
                    <a:pt x="168" y="246"/>
                  </a:lnTo>
                  <a:lnTo>
                    <a:pt x="162" y="246"/>
                  </a:lnTo>
                  <a:lnTo>
                    <a:pt x="156" y="246"/>
                  </a:lnTo>
                  <a:lnTo>
                    <a:pt x="150" y="246"/>
                  </a:lnTo>
                  <a:lnTo>
                    <a:pt x="144" y="252"/>
                  </a:lnTo>
                  <a:lnTo>
                    <a:pt x="138" y="252"/>
                  </a:lnTo>
                  <a:lnTo>
                    <a:pt x="132" y="252"/>
                  </a:lnTo>
                  <a:lnTo>
                    <a:pt x="126" y="252"/>
                  </a:lnTo>
                  <a:lnTo>
                    <a:pt x="120" y="252"/>
                  </a:lnTo>
                  <a:lnTo>
                    <a:pt x="114" y="252"/>
                  </a:lnTo>
                  <a:lnTo>
                    <a:pt x="108" y="252"/>
                  </a:lnTo>
                  <a:lnTo>
                    <a:pt x="102" y="252"/>
                  </a:lnTo>
                  <a:lnTo>
                    <a:pt x="96" y="252"/>
                  </a:lnTo>
                  <a:lnTo>
                    <a:pt x="90" y="252"/>
                  </a:lnTo>
                  <a:lnTo>
                    <a:pt x="90" y="258"/>
                  </a:lnTo>
                  <a:lnTo>
                    <a:pt x="84" y="258"/>
                  </a:lnTo>
                  <a:lnTo>
                    <a:pt x="78" y="258"/>
                  </a:lnTo>
                  <a:lnTo>
                    <a:pt x="72" y="258"/>
                  </a:lnTo>
                  <a:lnTo>
                    <a:pt x="66" y="258"/>
                  </a:lnTo>
                  <a:lnTo>
                    <a:pt x="60" y="258"/>
                  </a:lnTo>
                  <a:lnTo>
                    <a:pt x="54" y="258"/>
                  </a:lnTo>
                  <a:lnTo>
                    <a:pt x="48" y="258"/>
                  </a:lnTo>
                  <a:lnTo>
                    <a:pt x="42" y="264"/>
                  </a:lnTo>
                  <a:lnTo>
                    <a:pt x="42" y="258"/>
                  </a:lnTo>
                  <a:lnTo>
                    <a:pt x="42" y="252"/>
                  </a:lnTo>
                  <a:lnTo>
                    <a:pt x="36" y="246"/>
                  </a:lnTo>
                  <a:lnTo>
                    <a:pt x="42" y="246"/>
                  </a:lnTo>
                  <a:lnTo>
                    <a:pt x="36" y="246"/>
                  </a:lnTo>
                  <a:lnTo>
                    <a:pt x="36" y="240"/>
                  </a:lnTo>
                  <a:lnTo>
                    <a:pt x="36" y="234"/>
                  </a:lnTo>
                  <a:lnTo>
                    <a:pt x="36" y="228"/>
                  </a:lnTo>
                  <a:lnTo>
                    <a:pt x="30" y="228"/>
                  </a:lnTo>
                  <a:lnTo>
                    <a:pt x="30" y="222"/>
                  </a:lnTo>
                  <a:lnTo>
                    <a:pt x="30" y="216"/>
                  </a:lnTo>
                  <a:lnTo>
                    <a:pt x="24" y="210"/>
                  </a:lnTo>
                  <a:lnTo>
                    <a:pt x="24" y="204"/>
                  </a:lnTo>
                  <a:lnTo>
                    <a:pt x="24" y="198"/>
                  </a:lnTo>
                  <a:lnTo>
                    <a:pt x="24" y="192"/>
                  </a:lnTo>
                  <a:lnTo>
                    <a:pt x="18" y="192"/>
                  </a:lnTo>
                  <a:lnTo>
                    <a:pt x="18" y="186"/>
                  </a:lnTo>
                  <a:lnTo>
                    <a:pt x="18" y="180"/>
                  </a:lnTo>
                  <a:lnTo>
                    <a:pt x="12" y="168"/>
                  </a:lnTo>
                  <a:lnTo>
                    <a:pt x="12" y="162"/>
                  </a:lnTo>
                  <a:lnTo>
                    <a:pt x="6" y="156"/>
                  </a:lnTo>
                  <a:lnTo>
                    <a:pt x="6" y="150"/>
                  </a:lnTo>
                  <a:lnTo>
                    <a:pt x="6" y="144"/>
                  </a:lnTo>
                  <a:lnTo>
                    <a:pt x="0" y="144"/>
                  </a:lnTo>
                  <a:lnTo>
                    <a:pt x="6" y="138"/>
                  </a:lnTo>
                  <a:lnTo>
                    <a:pt x="6" y="132"/>
                  </a:lnTo>
                  <a:lnTo>
                    <a:pt x="6" y="126"/>
                  </a:lnTo>
                  <a:lnTo>
                    <a:pt x="6" y="120"/>
                  </a:lnTo>
                  <a:lnTo>
                    <a:pt x="6" y="114"/>
                  </a:lnTo>
                  <a:lnTo>
                    <a:pt x="6" y="108"/>
                  </a:lnTo>
                  <a:lnTo>
                    <a:pt x="6" y="102"/>
                  </a:lnTo>
                  <a:lnTo>
                    <a:pt x="12" y="96"/>
                  </a:lnTo>
                  <a:lnTo>
                    <a:pt x="12" y="90"/>
                  </a:lnTo>
                  <a:lnTo>
                    <a:pt x="12" y="84"/>
                  </a:lnTo>
                  <a:lnTo>
                    <a:pt x="12" y="78"/>
                  </a:lnTo>
                  <a:lnTo>
                    <a:pt x="12" y="72"/>
                  </a:lnTo>
                  <a:lnTo>
                    <a:pt x="12" y="66"/>
                  </a:lnTo>
                  <a:lnTo>
                    <a:pt x="12" y="60"/>
                  </a:lnTo>
                  <a:lnTo>
                    <a:pt x="12" y="54"/>
                  </a:lnTo>
                  <a:lnTo>
                    <a:pt x="18" y="54"/>
                  </a:lnTo>
                  <a:lnTo>
                    <a:pt x="18" y="48"/>
                  </a:lnTo>
                  <a:lnTo>
                    <a:pt x="18" y="42"/>
                  </a:lnTo>
                  <a:lnTo>
                    <a:pt x="18" y="36"/>
                  </a:lnTo>
                  <a:lnTo>
                    <a:pt x="18" y="30"/>
                  </a:lnTo>
                  <a:lnTo>
                    <a:pt x="18" y="18"/>
                  </a:lnTo>
                  <a:lnTo>
                    <a:pt x="18" y="12"/>
                  </a:lnTo>
                  <a:lnTo>
                    <a:pt x="24" y="6"/>
                  </a:lnTo>
                  <a:lnTo>
                    <a:pt x="30" y="6"/>
                  </a:lnTo>
                  <a:lnTo>
                    <a:pt x="30" y="0"/>
                  </a:lnTo>
                  <a:lnTo>
                    <a:pt x="36" y="0"/>
                  </a:lnTo>
                  <a:lnTo>
                    <a:pt x="42" y="0"/>
                  </a:lnTo>
                  <a:lnTo>
                    <a:pt x="42" y="6"/>
                  </a:lnTo>
                  <a:lnTo>
                    <a:pt x="48" y="6"/>
                  </a:lnTo>
                  <a:lnTo>
                    <a:pt x="54" y="6"/>
                  </a:lnTo>
                  <a:lnTo>
                    <a:pt x="60" y="6"/>
                  </a:lnTo>
                  <a:lnTo>
                    <a:pt x="66" y="6"/>
                  </a:lnTo>
                  <a:lnTo>
                    <a:pt x="66" y="12"/>
                  </a:lnTo>
                  <a:lnTo>
                    <a:pt x="72" y="12"/>
                  </a:lnTo>
                  <a:lnTo>
                    <a:pt x="78" y="12"/>
                  </a:lnTo>
                  <a:lnTo>
                    <a:pt x="84" y="18"/>
                  </a:lnTo>
                  <a:lnTo>
                    <a:pt x="78" y="18"/>
                  </a:lnTo>
                  <a:lnTo>
                    <a:pt x="84" y="18"/>
                  </a:lnTo>
                  <a:lnTo>
                    <a:pt x="90" y="18"/>
                  </a:lnTo>
                  <a:lnTo>
                    <a:pt x="90" y="24"/>
                  </a:lnTo>
                  <a:lnTo>
                    <a:pt x="96" y="24"/>
                  </a:lnTo>
                  <a:lnTo>
                    <a:pt x="96" y="18"/>
                  </a:lnTo>
                  <a:lnTo>
                    <a:pt x="102" y="18"/>
                  </a:lnTo>
                  <a:lnTo>
                    <a:pt x="102" y="24"/>
                  </a:lnTo>
                  <a:lnTo>
                    <a:pt x="108" y="24"/>
                  </a:lnTo>
                  <a:lnTo>
                    <a:pt x="114" y="24"/>
                  </a:lnTo>
                  <a:lnTo>
                    <a:pt x="114" y="30"/>
                  </a:lnTo>
                  <a:lnTo>
                    <a:pt x="120" y="30"/>
                  </a:lnTo>
                  <a:lnTo>
                    <a:pt x="120" y="36"/>
                  </a:lnTo>
                  <a:lnTo>
                    <a:pt x="126" y="36"/>
                  </a:lnTo>
                  <a:lnTo>
                    <a:pt x="132" y="36"/>
                  </a:lnTo>
                  <a:lnTo>
                    <a:pt x="132" y="42"/>
                  </a:lnTo>
                  <a:lnTo>
                    <a:pt x="138" y="42"/>
                  </a:lnTo>
                  <a:lnTo>
                    <a:pt x="144" y="42"/>
                  </a:lnTo>
                  <a:lnTo>
                    <a:pt x="144" y="48"/>
                  </a:lnTo>
                  <a:lnTo>
                    <a:pt x="150" y="48"/>
                  </a:lnTo>
                  <a:lnTo>
                    <a:pt x="150" y="42"/>
                  </a:lnTo>
                  <a:lnTo>
                    <a:pt x="156" y="42"/>
                  </a:lnTo>
                  <a:lnTo>
                    <a:pt x="156" y="48"/>
                  </a:lnTo>
                  <a:lnTo>
                    <a:pt x="162" y="48"/>
                  </a:lnTo>
                  <a:lnTo>
                    <a:pt x="162" y="54"/>
                  </a:lnTo>
                  <a:lnTo>
                    <a:pt x="162" y="48"/>
                  </a:lnTo>
                  <a:lnTo>
                    <a:pt x="162" y="42"/>
                  </a:lnTo>
                  <a:lnTo>
                    <a:pt x="168" y="48"/>
                  </a:lnTo>
                  <a:lnTo>
                    <a:pt x="168" y="54"/>
                  </a:lnTo>
                  <a:lnTo>
                    <a:pt x="174" y="54"/>
                  </a:lnTo>
                  <a:lnTo>
                    <a:pt x="174" y="60"/>
                  </a:lnTo>
                  <a:lnTo>
                    <a:pt x="180" y="60"/>
                  </a:lnTo>
                  <a:lnTo>
                    <a:pt x="180" y="6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34">
              <a:extLst>
                <a:ext uri="{FF2B5EF4-FFF2-40B4-BE49-F238E27FC236}">
                  <a16:creationId xmlns:a16="http://schemas.microsoft.com/office/drawing/2014/main" id="{8B31F811-EA07-82BF-5925-FF62CF320ECF}"/>
                </a:ext>
              </a:extLst>
            </p:cNvPr>
            <p:cNvSpPr>
              <a:spLocks/>
            </p:cNvSpPr>
            <p:nvPr/>
          </p:nvSpPr>
          <p:spPr bwMode="gray">
            <a:xfrm>
              <a:off x="3867150" y="2876550"/>
              <a:ext cx="438150" cy="609600"/>
            </a:xfrm>
            <a:custGeom>
              <a:avLst/>
              <a:gdLst>
                <a:gd name="T0" fmla="*/ 234 w 276"/>
                <a:gd name="T1" fmla="*/ 6 h 384"/>
                <a:gd name="T2" fmla="*/ 240 w 276"/>
                <a:gd name="T3" fmla="*/ 24 h 384"/>
                <a:gd name="T4" fmla="*/ 240 w 276"/>
                <a:gd name="T5" fmla="*/ 48 h 384"/>
                <a:gd name="T6" fmla="*/ 246 w 276"/>
                <a:gd name="T7" fmla="*/ 72 h 384"/>
                <a:gd name="T8" fmla="*/ 246 w 276"/>
                <a:gd name="T9" fmla="*/ 96 h 384"/>
                <a:gd name="T10" fmla="*/ 252 w 276"/>
                <a:gd name="T11" fmla="*/ 114 h 384"/>
                <a:gd name="T12" fmla="*/ 252 w 276"/>
                <a:gd name="T13" fmla="*/ 138 h 384"/>
                <a:gd name="T14" fmla="*/ 252 w 276"/>
                <a:gd name="T15" fmla="*/ 162 h 384"/>
                <a:gd name="T16" fmla="*/ 258 w 276"/>
                <a:gd name="T17" fmla="*/ 192 h 384"/>
                <a:gd name="T18" fmla="*/ 258 w 276"/>
                <a:gd name="T19" fmla="*/ 216 h 384"/>
                <a:gd name="T20" fmla="*/ 264 w 276"/>
                <a:gd name="T21" fmla="*/ 240 h 384"/>
                <a:gd name="T22" fmla="*/ 264 w 276"/>
                <a:gd name="T23" fmla="*/ 264 h 384"/>
                <a:gd name="T24" fmla="*/ 270 w 276"/>
                <a:gd name="T25" fmla="*/ 288 h 384"/>
                <a:gd name="T26" fmla="*/ 270 w 276"/>
                <a:gd name="T27" fmla="*/ 312 h 384"/>
                <a:gd name="T28" fmla="*/ 276 w 276"/>
                <a:gd name="T29" fmla="*/ 336 h 384"/>
                <a:gd name="T30" fmla="*/ 276 w 276"/>
                <a:gd name="T31" fmla="*/ 360 h 384"/>
                <a:gd name="T32" fmla="*/ 264 w 276"/>
                <a:gd name="T33" fmla="*/ 372 h 384"/>
                <a:gd name="T34" fmla="*/ 240 w 276"/>
                <a:gd name="T35" fmla="*/ 378 h 384"/>
                <a:gd name="T36" fmla="*/ 216 w 276"/>
                <a:gd name="T37" fmla="*/ 384 h 384"/>
                <a:gd name="T38" fmla="*/ 204 w 276"/>
                <a:gd name="T39" fmla="*/ 372 h 384"/>
                <a:gd name="T40" fmla="*/ 198 w 276"/>
                <a:gd name="T41" fmla="*/ 354 h 384"/>
                <a:gd name="T42" fmla="*/ 192 w 276"/>
                <a:gd name="T43" fmla="*/ 342 h 384"/>
                <a:gd name="T44" fmla="*/ 180 w 276"/>
                <a:gd name="T45" fmla="*/ 324 h 384"/>
                <a:gd name="T46" fmla="*/ 168 w 276"/>
                <a:gd name="T47" fmla="*/ 312 h 384"/>
                <a:gd name="T48" fmla="*/ 156 w 276"/>
                <a:gd name="T49" fmla="*/ 300 h 384"/>
                <a:gd name="T50" fmla="*/ 138 w 276"/>
                <a:gd name="T51" fmla="*/ 294 h 384"/>
                <a:gd name="T52" fmla="*/ 120 w 276"/>
                <a:gd name="T53" fmla="*/ 282 h 384"/>
                <a:gd name="T54" fmla="*/ 108 w 276"/>
                <a:gd name="T55" fmla="*/ 270 h 384"/>
                <a:gd name="T56" fmla="*/ 102 w 276"/>
                <a:gd name="T57" fmla="*/ 252 h 384"/>
                <a:gd name="T58" fmla="*/ 102 w 276"/>
                <a:gd name="T59" fmla="*/ 240 h 384"/>
                <a:gd name="T60" fmla="*/ 84 w 276"/>
                <a:gd name="T61" fmla="*/ 246 h 384"/>
                <a:gd name="T62" fmla="*/ 66 w 276"/>
                <a:gd name="T63" fmla="*/ 240 h 384"/>
                <a:gd name="T64" fmla="*/ 48 w 276"/>
                <a:gd name="T65" fmla="*/ 246 h 384"/>
                <a:gd name="T66" fmla="*/ 30 w 276"/>
                <a:gd name="T67" fmla="*/ 240 h 384"/>
                <a:gd name="T68" fmla="*/ 24 w 276"/>
                <a:gd name="T69" fmla="*/ 222 h 384"/>
                <a:gd name="T70" fmla="*/ 12 w 276"/>
                <a:gd name="T71" fmla="*/ 210 h 384"/>
                <a:gd name="T72" fmla="*/ 6 w 276"/>
                <a:gd name="T73" fmla="*/ 192 h 384"/>
                <a:gd name="T74" fmla="*/ 6 w 276"/>
                <a:gd name="T75" fmla="*/ 180 h 384"/>
                <a:gd name="T76" fmla="*/ 0 w 276"/>
                <a:gd name="T77" fmla="*/ 174 h 384"/>
                <a:gd name="T78" fmla="*/ 6 w 276"/>
                <a:gd name="T79" fmla="*/ 168 h 384"/>
                <a:gd name="T80" fmla="*/ 18 w 276"/>
                <a:gd name="T81" fmla="*/ 168 h 384"/>
                <a:gd name="T82" fmla="*/ 30 w 276"/>
                <a:gd name="T83" fmla="*/ 168 h 384"/>
                <a:gd name="T84" fmla="*/ 36 w 276"/>
                <a:gd name="T85" fmla="*/ 150 h 384"/>
                <a:gd name="T86" fmla="*/ 54 w 276"/>
                <a:gd name="T87" fmla="*/ 150 h 384"/>
                <a:gd name="T88" fmla="*/ 48 w 276"/>
                <a:gd name="T89" fmla="*/ 132 h 384"/>
                <a:gd name="T90" fmla="*/ 30 w 276"/>
                <a:gd name="T91" fmla="*/ 126 h 384"/>
                <a:gd name="T92" fmla="*/ 48 w 276"/>
                <a:gd name="T93" fmla="*/ 120 h 384"/>
                <a:gd name="T94" fmla="*/ 60 w 276"/>
                <a:gd name="T95" fmla="*/ 108 h 384"/>
                <a:gd name="T96" fmla="*/ 54 w 276"/>
                <a:gd name="T97" fmla="*/ 90 h 384"/>
                <a:gd name="T98" fmla="*/ 48 w 276"/>
                <a:gd name="T99" fmla="*/ 72 h 384"/>
                <a:gd name="T100" fmla="*/ 36 w 276"/>
                <a:gd name="T101" fmla="*/ 60 h 384"/>
                <a:gd name="T102" fmla="*/ 54 w 276"/>
                <a:gd name="T103" fmla="*/ 48 h 384"/>
                <a:gd name="T104" fmla="*/ 72 w 276"/>
                <a:gd name="T105" fmla="*/ 42 h 384"/>
                <a:gd name="T106" fmla="*/ 84 w 276"/>
                <a:gd name="T107" fmla="*/ 36 h 384"/>
                <a:gd name="T108" fmla="*/ 102 w 276"/>
                <a:gd name="T109" fmla="*/ 30 h 384"/>
                <a:gd name="T110" fmla="*/ 126 w 276"/>
                <a:gd name="T111" fmla="*/ 30 h 384"/>
                <a:gd name="T112" fmla="*/ 138 w 276"/>
                <a:gd name="T113" fmla="*/ 18 h 384"/>
                <a:gd name="T114" fmla="*/ 150 w 276"/>
                <a:gd name="T115" fmla="*/ 0 h 384"/>
                <a:gd name="T116" fmla="*/ 174 w 276"/>
                <a:gd name="T117" fmla="*/ 0 h 384"/>
                <a:gd name="T118" fmla="*/ 198 w 276"/>
                <a:gd name="T119" fmla="*/ 0 h 384"/>
                <a:gd name="T120" fmla="*/ 222 w 276"/>
                <a:gd name="T12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6" h="384">
                  <a:moveTo>
                    <a:pt x="234" y="0"/>
                  </a:moveTo>
                  <a:lnTo>
                    <a:pt x="234" y="6"/>
                  </a:lnTo>
                  <a:lnTo>
                    <a:pt x="240" y="6"/>
                  </a:lnTo>
                  <a:lnTo>
                    <a:pt x="234" y="6"/>
                  </a:lnTo>
                  <a:lnTo>
                    <a:pt x="240" y="6"/>
                  </a:lnTo>
                  <a:lnTo>
                    <a:pt x="240" y="12"/>
                  </a:lnTo>
                  <a:lnTo>
                    <a:pt x="240" y="18"/>
                  </a:lnTo>
                  <a:lnTo>
                    <a:pt x="240" y="24"/>
                  </a:lnTo>
                  <a:lnTo>
                    <a:pt x="240" y="30"/>
                  </a:lnTo>
                  <a:lnTo>
                    <a:pt x="240" y="36"/>
                  </a:lnTo>
                  <a:lnTo>
                    <a:pt x="240" y="42"/>
                  </a:lnTo>
                  <a:lnTo>
                    <a:pt x="240" y="48"/>
                  </a:lnTo>
                  <a:lnTo>
                    <a:pt x="240" y="54"/>
                  </a:lnTo>
                  <a:lnTo>
                    <a:pt x="246" y="60"/>
                  </a:lnTo>
                  <a:lnTo>
                    <a:pt x="246" y="66"/>
                  </a:lnTo>
                  <a:lnTo>
                    <a:pt x="246" y="72"/>
                  </a:lnTo>
                  <a:lnTo>
                    <a:pt x="246" y="78"/>
                  </a:lnTo>
                  <a:lnTo>
                    <a:pt x="246" y="84"/>
                  </a:lnTo>
                  <a:lnTo>
                    <a:pt x="246" y="90"/>
                  </a:lnTo>
                  <a:lnTo>
                    <a:pt x="246" y="96"/>
                  </a:lnTo>
                  <a:lnTo>
                    <a:pt x="246" y="102"/>
                  </a:lnTo>
                  <a:lnTo>
                    <a:pt x="246" y="108"/>
                  </a:lnTo>
                  <a:lnTo>
                    <a:pt x="252" y="108"/>
                  </a:lnTo>
                  <a:lnTo>
                    <a:pt x="252" y="114"/>
                  </a:lnTo>
                  <a:lnTo>
                    <a:pt x="252" y="120"/>
                  </a:lnTo>
                  <a:lnTo>
                    <a:pt x="252" y="126"/>
                  </a:lnTo>
                  <a:lnTo>
                    <a:pt x="252" y="132"/>
                  </a:lnTo>
                  <a:lnTo>
                    <a:pt x="252" y="138"/>
                  </a:lnTo>
                  <a:lnTo>
                    <a:pt x="252" y="144"/>
                  </a:lnTo>
                  <a:lnTo>
                    <a:pt x="252" y="150"/>
                  </a:lnTo>
                  <a:lnTo>
                    <a:pt x="252" y="156"/>
                  </a:lnTo>
                  <a:lnTo>
                    <a:pt x="252" y="162"/>
                  </a:lnTo>
                  <a:lnTo>
                    <a:pt x="258" y="168"/>
                  </a:lnTo>
                  <a:lnTo>
                    <a:pt x="258" y="180"/>
                  </a:lnTo>
                  <a:lnTo>
                    <a:pt x="258" y="186"/>
                  </a:lnTo>
                  <a:lnTo>
                    <a:pt x="258" y="192"/>
                  </a:lnTo>
                  <a:lnTo>
                    <a:pt x="258" y="198"/>
                  </a:lnTo>
                  <a:lnTo>
                    <a:pt x="258" y="204"/>
                  </a:lnTo>
                  <a:lnTo>
                    <a:pt x="258" y="210"/>
                  </a:lnTo>
                  <a:lnTo>
                    <a:pt x="258" y="216"/>
                  </a:lnTo>
                  <a:lnTo>
                    <a:pt x="264" y="222"/>
                  </a:lnTo>
                  <a:lnTo>
                    <a:pt x="264" y="228"/>
                  </a:lnTo>
                  <a:lnTo>
                    <a:pt x="264" y="234"/>
                  </a:lnTo>
                  <a:lnTo>
                    <a:pt x="264" y="240"/>
                  </a:lnTo>
                  <a:lnTo>
                    <a:pt x="264" y="246"/>
                  </a:lnTo>
                  <a:lnTo>
                    <a:pt x="264" y="252"/>
                  </a:lnTo>
                  <a:lnTo>
                    <a:pt x="264" y="258"/>
                  </a:lnTo>
                  <a:lnTo>
                    <a:pt x="264" y="264"/>
                  </a:lnTo>
                  <a:lnTo>
                    <a:pt x="264" y="270"/>
                  </a:lnTo>
                  <a:lnTo>
                    <a:pt x="270" y="276"/>
                  </a:lnTo>
                  <a:lnTo>
                    <a:pt x="270" y="282"/>
                  </a:lnTo>
                  <a:lnTo>
                    <a:pt x="270" y="288"/>
                  </a:lnTo>
                  <a:lnTo>
                    <a:pt x="270" y="294"/>
                  </a:lnTo>
                  <a:lnTo>
                    <a:pt x="270" y="300"/>
                  </a:lnTo>
                  <a:lnTo>
                    <a:pt x="270" y="306"/>
                  </a:lnTo>
                  <a:lnTo>
                    <a:pt x="270" y="312"/>
                  </a:lnTo>
                  <a:lnTo>
                    <a:pt x="270" y="318"/>
                  </a:lnTo>
                  <a:lnTo>
                    <a:pt x="270" y="324"/>
                  </a:lnTo>
                  <a:lnTo>
                    <a:pt x="276" y="330"/>
                  </a:lnTo>
                  <a:lnTo>
                    <a:pt x="276" y="336"/>
                  </a:lnTo>
                  <a:lnTo>
                    <a:pt x="276" y="342"/>
                  </a:lnTo>
                  <a:lnTo>
                    <a:pt x="276" y="348"/>
                  </a:lnTo>
                  <a:lnTo>
                    <a:pt x="276" y="354"/>
                  </a:lnTo>
                  <a:lnTo>
                    <a:pt x="276" y="360"/>
                  </a:lnTo>
                  <a:lnTo>
                    <a:pt x="276" y="366"/>
                  </a:lnTo>
                  <a:lnTo>
                    <a:pt x="276" y="372"/>
                  </a:lnTo>
                  <a:lnTo>
                    <a:pt x="270" y="372"/>
                  </a:lnTo>
                  <a:lnTo>
                    <a:pt x="264" y="372"/>
                  </a:lnTo>
                  <a:lnTo>
                    <a:pt x="258" y="378"/>
                  </a:lnTo>
                  <a:lnTo>
                    <a:pt x="252" y="378"/>
                  </a:lnTo>
                  <a:lnTo>
                    <a:pt x="246" y="378"/>
                  </a:lnTo>
                  <a:lnTo>
                    <a:pt x="240" y="378"/>
                  </a:lnTo>
                  <a:lnTo>
                    <a:pt x="234" y="378"/>
                  </a:lnTo>
                  <a:lnTo>
                    <a:pt x="228" y="378"/>
                  </a:lnTo>
                  <a:lnTo>
                    <a:pt x="222" y="384"/>
                  </a:lnTo>
                  <a:lnTo>
                    <a:pt x="216" y="384"/>
                  </a:lnTo>
                  <a:lnTo>
                    <a:pt x="210" y="384"/>
                  </a:lnTo>
                  <a:lnTo>
                    <a:pt x="210" y="378"/>
                  </a:lnTo>
                  <a:lnTo>
                    <a:pt x="210" y="372"/>
                  </a:lnTo>
                  <a:lnTo>
                    <a:pt x="204" y="372"/>
                  </a:lnTo>
                  <a:lnTo>
                    <a:pt x="204" y="366"/>
                  </a:lnTo>
                  <a:lnTo>
                    <a:pt x="198" y="366"/>
                  </a:lnTo>
                  <a:lnTo>
                    <a:pt x="198" y="360"/>
                  </a:lnTo>
                  <a:lnTo>
                    <a:pt x="198" y="354"/>
                  </a:lnTo>
                  <a:lnTo>
                    <a:pt x="192" y="354"/>
                  </a:lnTo>
                  <a:lnTo>
                    <a:pt x="192" y="348"/>
                  </a:lnTo>
                  <a:lnTo>
                    <a:pt x="186" y="348"/>
                  </a:lnTo>
                  <a:lnTo>
                    <a:pt x="192" y="342"/>
                  </a:lnTo>
                  <a:lnTo>
                    <a:pt x="192" y="336"/>
                  </a:lnTo>
                  <a:lnTo>
                    <a:pt x="186" y="336"/>
                  </a:lnTo>
                  <a:lnTo>
                    <a:pt x="186" y="330"/>
                  </a:lnTo>
                  <a:lnTo>
                    <a:pt x="180" y="324"/>
                  </a:lnTo>
                  <a:lnTo>
                    <a:pt x="174" y="324"/>
                  </a:lnTo>
                  <a:lnTo>
                    <a:pt x="174" y="318"/>
                  </a:lnTo>
                  <a:lnTo>
                    <a:pt x="168" y="318"/>
                  </a:lnTo>
                  <a:lnTo>
                    <a:pt x="168" y="312"/>
                  </a:lnTo>
                  <a:lnTo>
                    <a:pt x="162" y="312"/>
                  </a:lnTo>
                  <a:lnTo>
                    <a:pt x="162" y="306"/>
                  </a:lnTo>
                  <a:lnTo>
                    <a:pt x="156" y="306"/>
                  </a:lnTo>
                  <a:lnTo>
                    <a:pt x="156" y="300"/>
                  </a:lnTo>
                  <a:lnTo>
                    <a:pt x="150" y="300"/>
                  </a:lnTo>
                  <a:lnTo>
                    <a:pt x="144" y="300"/>
                  </a:lnTo>
                  <a:lnTo>
                    <a:pt x="138" y="300"/>
                  </a:lnTo>
                  <a:lnTo>
                    <a:pt x="138" y="294"/>
                  </a:lnTo>
                  <a:lnTo>
                    <a:pt x="132" y="294"/>
                  </a:lnTo>
                  <a:lnTo>
                    <a:pt x="132" y="288"/>
                  </a:lnTo>
                  <a:lnTo>
                    <a:pt x="126" y="288"/>
                  </a:lnTo>
                  <a:lnTo>
                    <a:pt x="120" y="282"/>
                  </a:lnTo>
                  <a:lnTo>
                    <a:pt x="120" y="276"/>
                  </a:lnTo>
                  <a:lnTo>
                    <a:pt x="114" y="276"/>
                  </a:lnTo>
                  <a:lnTo>
                    <a:pt x="114" y="270"/>
                  </a:lnTo>
                  <a:lnTo>
                    <a:pt x="108" y="270"/>
                  </a:lnTo>
                  <a:lnTo>
                    <a:pt x="102" y="270"/>
                  </a:lnTo>
                  <a:lnTo>
                    <a:pt x="102" y="264"/>
                  </a:lnTo>
                  <a:lnTo>
                    <a:pt x="102" y="258"/>
                  </a:lnTo>
                  <a:lnTo>
                    <a:pt x="102" y="252"/>
                  </a:lnTo>
                  <a:lnTo>
                    <a:pt x="108" y="252"/>
                  </a:lnTo>
                  <a:lnTo>
                    <a:pt x="108" y="246"/>
                  </a:lnTo>
                  <a:lnTo>
                    <a:pt x="102" y="246"/>
                  </a:lnTo>
                  <a:lnTo>
                    <a:pt x="102" y="240"/>
                  </a:lnTo>
                  <a:lnTo>
                    <a:pt x="96" y="240"/>
                  </a:lnTo>
                  <a:lnTo>
                    <a:pt x="90" y="240"/>
                  </a:lnTo>
                  <a:lnTo>
                    <a:pt x="84" y="240"/>
                  </a:lnTo>
                  <a:lnTo>
                    <a:pt x="84" y="246"/>
                  </a:lnTo>
                  <a:lnTo>
                    <a:pt x="78" y="246"/>
                  </a:lnTo>
                  <a:lnTo>
                    <a:pt x="72" y="246"/>
                  </a:lnTo>
                  <a:lnTo>
                    <a:pt x="66" y="246"/>
                  </a:lnTo>
                  <a:lnTo>
                    <a:pt x="66" y="240"/>
                  </a:lnTo>
                  <a:lnTo>
                    <a:pt x="60" y="240"/>
                  </a:lnTo>
                  <a:lnTo>
                    <a:pt x="60" y="246"/>
                  </a:lnTo>
                  <a:lnTo>
                    <a:pt x="54" y="246"/>
                  </a:lnTo>
                  <a:lnTo>
                    <a:pt x="48" y="246"/>
                  </a:lnTo>
                  <a:lnTo>
                    <a:pt x="48" y="240"/>
                  </a:lnTo>
                  <a:lnTo>
                    <a:pt x="42" y="240"/>
                  </a:lnTo>
                  <a:lnTo>
                    <a:pt x="36" y="240"/>
                  </a:lnTo>
                  <a:lnTo>
                    <a:pt x="30" y="240"/>
                  </a:lnTo>
                  <a:lnTo>
                    <a:pt x="24" y="240"/>
                  </a:lnTo>
                  <a:lnTo>
                    <a:pt x="24" y="234"/>
                  </a:lnTo>
                  <a:lnTo>
                    <a:pt x="24" y="228"/>
                  </a:lnTo>
                  <a:lnTo>
                    <a:pt x="24" y="222"/>
                  </a:lnTo>
                  <a:lnTo>
                    <a:pt x="24" y="216"/>
                  </a:lnTo>
                  <a:lnTo>
                    <a:pt x="24" y="210"/>
                  </a:lnTo>
                  <a:lnTo>
                    <a:pt x="18" y="210"/>
                  </a:lnTo>
                  <a:lnTo>
                    <a:pt x="12" y="210"/>
                  </a:lnTo>
                  <a:lnTo>
                    <a:pt x="12" y="204"/>
                  </a:lnTo>
                  <a:lnTo>
                    <a:pt x="6" y="204"/>
                  </a:lnTo>
                  <a:lnTo>
                    <a:pt x="6" y="198"/>
                  </a:lnTo>
                  <a:lnTo>
                    <a:pt x="6" y="192"/>
                  </a:lnTo>
                  <a:lnTo>
                    <a:pt x="12" y="192"/>
                  </a:lnTo>
                  <a:lnTo>
                    <a:pt x="12" y="186"/>
                  </a:lnTo>
                  <a:lnTo>
                    <a:pt x="12" y="180"/>
                  </a:lnTo>
                  <a:lnTo>
                    <a:pt x="6" y="180"/>
                  </a:lnTo>
                  <a:lnTo>
                    <a:pt x="6" y="174"/>
                  </a:lnTo>
                  <a:lnTo>
                    <a:pt x="0" y="174"/>
                  </a:lnTo>
                  <a:lnTo>
                    <a:pt x="0" y="168"/>
                  </a:lnTo>
                  <a:lnTo>
                    <a:pt x="0" y="174"/>
                  </a:lnTo>
                  <a:lnTo>
                    <a:pt x="0" y="168"/>
                  </a:lnTo>
                  <a:lnTo>
                    <a:pt x="0" y="162"/>
                  </a:lnTo>
                  <a:lnTo>
                    <a:pt x="6" y="162"/>
                  </a:lnTo>
                  <a:lnTo>
                    <a:pt x="6" y="168"/>
                  </a:lnTo>
                  <a:lnTo>
                    <a:pt x="12" y="168"/>
                  </a:lnTo>
                  <a:lnTo>
                    <a:pt x="12" y="174"/>
                  </a:lnTo>
                  <a:lnTo>
                    <a:pt x="18" y="174"/>
                  </a:lnTo>
                  <a:lnTo>
                    <a:pt x="18" y="168"/>
                  </a:lnTo>
                  <a:lnTo>
                    <a:pt x="18" y="162"/>
                  </a:lnTo>
                  <a:lnTo>
                    <a:pt x="24" y="162"/>
                  </a:lnTo>
                  <a:lnTo>
                    <a:pt x="24" y="168"/>
                  </a:lnTo>
                  <a:lnTo>
                    <a:pt x="30" y="168"/>
                  </a:lnTo>
                  <a:lnTo>
                    <a:pt x="30" y="162"/>
                  </a:lnTo>
                  <a:lnTo>
                    <a:pt x="30" y="156"/>
                  </a:lnTo>
                  <a:lnTo>
                    <a:pt x="30" y="150"/>
                  </a:lnTo>
                  <a:lnTo>
                    <a:pt x="36" y="150"/>
                  </a:lnTo>
                  <a:lnTo>
                    <a:pt x="42" y="156"/>
                  </a:lnTo>
                  <a:lnTo>
                    <a:pt x="48" y="156"/>
                  </a:lnTo>
                  <a:lnTo>
                    <a:pt x="54" y="156"/>
                  </a:lnTo>
                  <a:lnTo>
                    <a:pt x="54" y="150"/>
                  </a:lnTo>
                  <a:lnTo>
                    <a:pt x="54" y="144"/>
                  </a:lnTo>
                  <a:lnTo>
                    <a:pt x="54" y="138"/>
                  </a:lnTo>
                  <a:lnTo>
                    <a:pt x="48" y="138"/>
                  </a:lnTo>
                  <a:lnTo>
                    <a:pt x="48" y="132"/>
                  </a:lnTo>
                  <a:lnTo>
                    <a:pt x="42" y="132"/>
                  </a:lnTo>
                  <a:lnTo>
                    <a:pt x="36" y="132"/>
                  </a:lnTo>
                  <a:lnTo>
                    <a:pt x="30" y="132"/>
                  </a:lnTo>
                  <a:lnTo>
                    <a:pt x="30" y="126"/>
                  </a:lnTo>
                  <a:lnTo>
                    <a:pt x="36" y="126"/>
                  </a:lnTo>
                  <a:lnTo>
                    <a:pt x="36" y="120"/>
                  </a:lnTo>
                  <a:lnTo>
                    <a:pt x="42" y="120"/>
                  </a:lnTo>
                  <a:lnTo>
                    <a:pt x="48" y="120"/>
                  </a:lnTo>
                  <a:lnTo>
                    <a:pt x="54" y="120"/>
                  </a:lnTo>
                  <a:lnTo>
                    <a:pt x="60" y="120"/>
                  </a:lnTo>
                  <a:lnTo>
                    <a:pt x="60" y="114"/>
                  </a:lnTo>
                  <a:lnTo>
                    <a:pt x="60" y="108"/>
                  </a:lnTo>
                  <a:lnTo>
                    <a:pt x="54" y="108"/>
                  </a:lnTo>
                  <a:lnTo>
                    <a:pt x="54" y="102"/>
                  </a:lnTo>
                  <a:lnTo>
                    <a:pt x="54" y="96"/>
                  </a:lnTo>
                  <a:lnTo>
                    <a:pt x="54" y="90"/>
                  </a:lnTo>
                  <a:lnTo>
                    <a:pt x="54" y="84"/>
                  </a:lnTo>
                  <a:lnTo>
                    <a:pt x="48" y="84"/>
                  </a:lnTo>
                  <a:lnTo>
                    <a:pt x="48" y="78"/>
                  </a:lnTo>
                  <a:lnTo>
                    <a:pt x="48" y="72"/>
                  </a:lnTo>
                  <a:lnTo>
                    <a:pt x="48" y="66"/>
                  </a:lnTo>
                  <a:lnTo>
                    <a:pt x="42" y="66"/>
                  </a:lnTo>
                  <a:lnTo>
                    <a:pt x="36" y="66"/>
                  </a:lnTo>
                  <a:lnTo>
                    <a:pt x="36" y="60"/>
                  </a:lnTo>
                  <a:lnTo>
                    <a:pt x="42" y="60"/>
                  </a:lnTo>
                  <a:lnTo>
                    <a:pt x="42" y="54"/>
                  </a:lnTo>
                  <a:lnTo>
                    <a:pt x="48" y="54"/>
                  </a:lnTo>
                  <a:lnTo>
                    <a:pt x="54" y="48"/>
                  </a:lnTo>
                  <a:lnTo>
                    <a:pt x="60" y="48"/>
                  </a:lnTo>
                  <a:lnTo>
                    <a:pt x="60" y="42"/>
                  </a:lnTo>
                  <a:lnTo>
                    <a:pt x="66" y="42"/>
                  </a:lnTo>
                  <a:lnTo>
                    <a:pt x="72" y="42"/>
                  </a:lnTo>
                  <a:lnTo>
                    <a:pt x="78" y="42"/>
                  </a:lnTo>
                  <a:lnTo>
                    <a:pt x="72" y="36"/>
                  </a:lnTo>
                  <a:lnTo>
                    <a:pt x="78" y="36"/>
                  </a:lnTo>
                  <a:lnTo>
                    <a:pt x="84" y="36"/>
                  </a:lnTo>
                  <a:lnTo>
                    <a:pt x="90" y="36"/>
                  </a:lnTo>
                  <a:lnTo>
                    <a:pt x="96" y="36"/>
                  </a:lnTo>
                  <a:lnTo>
                    <a:pt x="96" y="30"/>
                  </a:lnTo>
                  <a:lnTo>
                    <a:pt x="102" y="30"/>
                  </a:lnTo>
                  <a:lnTo>
                    <a:pt x="108" y="30"/>
                  </a:lnTo>
                  <a:lnTo>
                    <a:pt x="114" y="30"/>
                  </a:lnTo>
                  <a:lnTo>
                    <a:pt x="120" y="30"/>
                  </a:lnTo>
                  <a:lnTo>
                    <a:pt x="126" y="30"/>
                  </a:lnTo>
                  <a:lnTo>
                    <a:pt x="132" y="30"/>
                  </a:lnTo>
                  <a:lnTo>
                    <a:pt x="138" y="30"/>
                  </a:lnTo>
                  <a:lnTo>
                    <a:pt x="138" y="24"/>
                  </a:lnTo>
                  <a:lnTo>
                    <a:pt x="138" y="18"/>
                  </a:lnTo>
                  <a:lnTo>
                    <a:pt x="138" y="12"/>
                  </a:lnTo>
                  <a:lnTo>
                    <a:pt x="138" y="6"/>
                  </a:lnTo>
                  <a:lnTo>
                    <a:pt x="144" y="6"/>
                  </a:lnTo>
                  <a:lnTo>
                    <a:pt x="150" y="0"/>
                  </a:lnTo>
                  <a:lnTo>
                    <a:pt x="156" y="0"/>
                  </a:lnTo>
                  <a:lnTo>
                    <a:pt x="162" y="0"/>
                  </a:lnTo>
                  <a:lnTo>
                    <a:pt x="168" y="0"/>
                  </a:lnTo>
                  <a:lnTo>
                    <a:pt x="174" y="0"/>
                  </a:lnTo>
                  <a:lnTo>
                    <a:pt x="180" y="0"/>
                  </a:lnTo>
                  <a:lnTo>
                    <a:pt x="186" y="0"/>
                  </a:lnTo>
                  <a:lnTo>
                    <a:pt x="192" y="0"/>
                  </a:lnTo>
                  <a:lnTo>
                    <a:pt x="198" y="0"/>
                  </a:lnTo>
                  <a:lnTo>
                    <a:pt x="204" y="0"/>
                  </a:lnTo>
                  <a:lnTo>
                    <a:pt x="210" y="0"/>
                  </a:lnTo>
                  <a:lnTo>
                    <a:pt x="216" y="0"/>
                  </a:lnTo>
                  <a:lnTo>
                    <a:pt x="222" y="0"/>
                  </a:lnTo>
                  <a:lnTo>
                    <a:pt x="228" y="0"/>
                  </a:lnTo>
                  <a:lnTo>
                    <a:pt x="234"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35">
              <a:extLst>
                <a:ext uri="{FF2B5EF4-FFF2-40B4-BE49-F238E27FC236}">
                  <a16:creationId xmlns:a16="http://schemas.microsoft.com/office/drawing/2014/main" id="{E39178D3-9DF7-2E2E-DF0D-FB8FA74FBAFF}"/>
                </a:ext>
              </a:extLst>
            </p:cNvPr>
            <p:cNvSpPr>
              <a:spLocks/>
            </p:cNvSpPr>
            <p:nvPr/>
          </p:nvSpPr>
          <p:spPr bwMode="gray">
            <a:xfrm>
              <a:off x="3286125" y="2924175"/>
              <a:ext cx="400050" cy="685800"/>
            </a:xfrm>
            <a:custGeom>
              <a:avLst/>
              <a:gdLst>
                <a:gd name="T0" fmla="*/ 222 w 252"/>
                <a:gd name="T1" fmla="*/ 18 h 432"/>
                <a:gd name="T2" fmla="*/ 222 w 252"/>
                <a:gd name="T3" fmla="*/ 42 h 432"/>
                <a:gd name="T4" fmla="*/ 222 w 252"/>
                <a:gd name="T5" fmla="*/ 66 h 432"/>
                <a:gd name="T6" fmla="*/ 228 w 252"/>
                <a:gd name="T7" fmla="*/ 90 h 432"/>
                <a:gd name="T8" fmla="*/ 228 w 252"/>
                <a:gd name="T9" fmla="*/ 120 h 432"/>
                <a:gd name="T10" fmla="*/ 234 w 252"/>
                <a:gd name="T11" fmla="*/ 144 h 432"/>
                <a:gd name="T12" fmla="*/ 228 w 252"/>
                <a:gd name="T13" fmla="*/ 174 h 432"/>
                <a:gd name="T14" fmla="*/ 222 w 252"/>
                <a:gd name="T15" fmla="*/ 192 h 432"/>
                <a:gd name="T16" fmla="*/ 222 w 252"/>
                <a:gd name="T17" fmla="*/ 216 h 432"/>
                <a:gd name="T18" fmla="*/ 216 w 252"/>
                <a:gd name="T19" fmla="*/ 240 h 432"/>
                <a:gd name="T20" fmla="*/ 216 w 252"/>
                <a:gd name="T21" fmla="*/ 264 h 432"/>
                <a:gd name="T22" fmla="*/ 216 w 252"/>
                <a:gd name="T23" fmla="*/ 282 h 432"/>
                <a:gd name="T24" fmla="*/ 222 w 252"/>
                <a:gd name="T25" fmla="*/ 306 h 432"/>
                <a:gd name="T26" fmla="*/ 234 w 252"/>
                <a:gd name="T27" fmla="*/ 330 h 432"/>
                <a:gd name="T28" fmla="*/ 240 w 252"/>
                <a:gd name="T29" fmla="*/ 354 h 432"/>
                <a:gd name="T30" fmla="*/ 246 w 252"/>
                <a:gd name="T31" fmla="*/ 372 h 432"/>
                <a:gd name="T32" fmla="*/ 246 w 252"/>
                <a:gd name="T33" fmla="*/ 384 h 432"/>
                <a:gd name="T34" fmla="*/ 246 w 252"/>
                <a:gd name="T35" fmla="*/ 402 h 432"/>
                <a:gd name="T36" fmla="*/ 222 w 252"/>
                <a:gd name="T37" fmla="*/ 402 h 432"/>
                <a:gd name="T38" fmla="*/ 204 w 252"/>
                <a:gd name="T39" fmla="*/ 408 h 432"/>
                <a:gd name="T40" fmla="*/ 180 w 252"/>
                <a:gd name="T41" fmla="*/ 408 h 432"/>
                <a:gd name="T42" fmla="*/ 150 w 252"/>
                <a:gd name="T43" fmla="*/ 408 h 432"/>
                <a:gd name="T44" fmla="*/ 132 w 252"/>
                <a:gd name="T45" fmla="*/ 432 h 432"/>
                <a:gd name="T46" fmla="*/ 120 w 252"/>
                <a:gd name="T47" fmla="*/ 420 h 432"/>
                <a:gd name="T48" fmla="*/ 126 w 252"/>
                <a:gd name="T49" fmla="*/ 402 h 432"/>
                <a:gd name="T50" fmla="*/ 114 w 252"/>
                <a:gd name="T51" fmla="*/ 390 h 432"/>
                <a:gd name="T52" fmla="*/ 114 w 252"/>
                <a:gd name="T53" fmla="*/ 378 h 432"/>
                <a:gd name="T54" fmla="*/ 126 w 252"/>
                <a:gd name="T55" fmla="*/ 360 h 432"/>
                <a:gd name="T56" fmla="*/ 120 w 252"/>
                <a:gd name="T57" fmla="*/ 342 h 432"/>
                <a:gd name="T58" fmla="*/ 120 w 252"/>
                <a:gd name="T59" fmla="*/ 330 h 432"/>
                <a:gd name="T60" fmla="*/ 108 w 252"/>
                <a:gd name="T61" fmla="*/ 318 h 432"/>
                <a:gd name="T62" fmla="*/ 102 w 252"/>
                <a:gd name="T63" fmla="*/ 300 h 432"/>
                <a:gd name="T64" fmla="*/ 90 w 252"/>
                <a:gd name="T65" fmla="*/ 288 h 432"/>
                <a:gd name="T66" fmla="*/ 78 w 252"/>
                <a:gd name="T67" fmla="*/ 276 h 432"/>
                <a:gd name="T68" fmla="*/ 54 w 252"/>
                <a:gd name="T69" fmla="*/ 276 h 432"/>
                <a:gd name="T70" fmla="*/ 42 w 252"/>
                <a:gd name="T71" fmla="*/ 276 h 432"/>
                <a:gd name="T72" fmla="*/ 36 w 252"/>
                <a:gd name="T73" fmla="*/ 258 h 432"/>
                <a:gd name="T74" fmla="*/ 18 w 252"/>
                <a:gd name="T75" fmla="*/ 252 h 432"/>
                <a:gd name="T76" fmla="*/ 6 w 252"/>
                <a:gd name="T77" fmla="*/ 240 h 432"/>
                <a:gd name="T78" fmla="*/ 12 w 252"/>
                <a:gd name="T79" fmla="*/ 222 h 432"/>
                <a:gd name="T80" fmla="*/ 18 w 252"/>
                <a:gd name="T81" fmla="*/ 204 h 432"/>
                <a:gd name="T82" fmla="*/ 24 w 252"/>
                <a:gd name="T83" fmla="*/ 186 h 432"/>
                <a:gd name="T84" fmla="*/ 36 w 252"/>
                <a:gd name="T85" fmla="*/ 168 h 432"/>
                <a:gd name="T86" fmla="*/ 36 w 252"/>
                <a:gd name="T87" fmla="*/ 144 h 432"/>
                <a:gd name="T88" fmla="*/ 42 w 252"/>
                <a:gd name="T89" fmla="*/ 114 h 432"/>
                <a:gd name="T90" fmla="*/ 48 w 252"/>
                <a:gd name="T91" fmla="*/ 90 h 432"/>
                <a:gd name="T92" fmla="*/ 42 w 252"/>
                <a:gd name="T93" fmla="*/ 66 h 432"/>
                <a:gd name="T94" fmla="*/ 30 w 252"/>
                <a:gd name="T95" fmla="*/ 42 h 432"/>
                <a:gd name="T96" fmla="*/ 36 w 252"/>
                <a:gd name="T97" fmla="*/ 24 h 432"/>
                <a:gd name="T98" fmla="*/ 54 w 252"/>
                <a:gd name="T99" fmla="*/ 18 h 432"/>
                <a:gd name="T100" fmla="*/ 78 w 252"/>
                <a:gd name="T101" fmla="*/ 12 h 432"/>
                <a:gd name="T102" fmla="*/ 108 w 252"/>
                <a:gd name="T103" fmla="*/ 12 h 432"/>
                <a:gd name="T104" fmla="*/ 132 w 252"/>
                <a:gd name="T105" fmla="*/ 12 h 432"/>
                <a:gd name="T106" fmla="*/ 150 w 252"/>
                <a:gd name="T107" fmla="*/ 6 h 432"/>
                <a:gd name="T108" fmla="*/ 174 w 252"/>
                <a:gd name="T109" fmla="*/ 6 h 432"/>
                <a:gd name="T110" fmla="*/ 198 w 252"/>
                <a:gd name="T111"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2" h="432">
                  <a:moveTo>
                    <a:pt x="222" y="0"/>
                  </a:moveTo>
                  <a:lnTo>
                    <a:pt x="222" y="6"/>
                  </a:lnTo>
                  <a:lnTo>
                    <a:pt x="222" y="12"/>
                  </a:lnTo>
                  <a:lnTo>
                    <a:pt x="222" y="18"/>
                  </a:lnTo>
                  <a:lnTo>
                    <a:pt x="222" y="24"/>
                  </a:lnTo>
                  <a:lnTo>
                    <a:pt x="222" y="30"/>
                  </a:lnTo>
                  <a:lnTo>
                    <a:pt x="222" y="36"/>
                  </a:lnTo>
                  <a:lnTo>
                    <a:pt x="222" y="42"/>
                  </a:lnTo>
                  <a:lnTo>
                    <a:pt x="222" y="48"/>
                  </a:lnTo>
                  <a:lnTo>
                    <a:pt x="222" y="54"/>
                  </a:lnTo>
                  <a:lnTo>
                    <a:pt x="222" y="60"/>
                  </a:lnTo>
                  <a:lnTo>
                    <a:pt x="222" y="66"/>
                  </a:lnTo>
                  <a:lnTo>
                    <a:pt x="228" y="72"/>
                  </a:lnTo>
                  <a:lnTo>
                    <a:pt x="228" y="78"/>
                  </a:lnTo>
                  <a:lnTo>
                    <a:pt x="228" y="84"/>
                  </a:lnTo>
                  <a:lnTo>
                    <a:pt x="228" y="90"/>
                  </a:lnTo>
                  <a:lnTo>
                    <a:pt x="228" y="96"/>
                  </a:lnTo>
                  <a:lnTo>
                    <a:pt x="228" y="102"/>
                  </a:lnTo>
                  <a:lnTo>
                    <a:pt x="228" y="114"/>
                  </a:lnTo>
                  <a:lnTo>
                    <a:pt x="228" y="120"/>
                  </a:lnTo>
                  <a:lnTo>
                    <a:pt x="228" y="126"/>
                  </a:lnTo>
                  <a:lnTo>
                    <a:pt x="228" y="132"/>
                  </a:lnTo>
                  <a:lnTo>
                    <a:pt x="228" y="138"/>
                  </a:lnTo>
                  <a:lnTo>
                    <a:pt x="234" y="144"/>
                  </a:lnTo>
                  <a:lnTo>
                    <a:pt x="228" y="150"/>
                  </a:lnTo>
                  <a:lnTo>
                    <a:pt x="228" y="156"/>
                  </a:lnTo>
                  <a:lnTo>
                    <a:pt x="228" y="168"/>
                  </a:lnTo>
                  <a:lnTo>
                    <a:pt x="228" y="174"/>
                  </a:lnTo>
                  <a:lnTo>
                    <a:pt x="228" y="180"/>
                  </a:lnTo>
                  <a:lnTo>
                    <a:pt x="228" y="186"/>
                  </a:lnTo>
                  <a:lnTo>
                    <a:pt x="228" y="192"/>
                  </a:lnTo>
                  <a:lnTo>
                    <a:pt x="222" y="192"/>
                  </a:lnTo>
                  <a:lnTo>
                    <a:pt x="222" y="198"/>
                  </a:lnTo>
                  <a:lnTo>
                    <a:pt x="222" y="204"/>
                  </a:lnTo>
                  <a:lnTo>
                    <a:pt x="222" y="210"/>
                  </a:lnTo>
                  <a:lnTo>
                    <a:pt x="222" y="216"/>
                  </a:lnTo>
                  <a:lnTo>
                    <a:pt x="222" y="222"/>
                  </a:lnTo>
                  <a:lnTo>
                    <a:pt x="222" y="228"/>
                  </a:lnTo>
                  <a:lnTo>
                    <a:pt x="222" y="234"/>
                  </a:lnTo>
                  <a:lnTo>
                    <a:pt x="216" y="240"/>
                  </a:lnTo>
                  <a:lnTo>
                    <a:pt x="216" y="246"/>
                  </a:lnTo>
                  <a:lnTo>
                    <a:pt x="216" y="252"/>
                  </a:lnTo>
                  <a:lnTo>
                    <a:pt x="216" y="258"/>
                  </a:lnTo>
                  <a:lnTo>
                    <a:pt x="216" y="264"/>
                  </a:lnTo>
                  <a:lnTo>
                    <a:pt x="216" y="270"/>
                  </a:lnTo>
                  <a:lnTo>
                    <a:pt x="216" y="276"/>
                  </a:lnTo>
                  <a:lnTo>
                    <a:pt x="210" y="282"/>
                  </a:lnTo>
                  <a:lnTo>
                    <a:pt x="216" y="282"/>
                  </a:lnTo>
                  <a:lnTo>
                    <a:pt x="216" y="288"/>
                  </a:lnTo>
                  <a:lnTo>
                    <a:pt x="216" y="294"/>
                  </a:lnTo>
                  <a:lnTo>
                    <a:pt x="222" y="300"/>
                  </a:lnTo>
                  <a:lnTo>
                    <a:pt x="222" y="306"/>
                  </a:lnTo>
                  <a:lnTo>
                    <a:pt x="228" y="318"/>
                  </a:lnTo>
                  <a:lnTo>
                    <a:pt x="228" y="324"/>
                  </a:lnTo>
                  <a:lnTo>
                    <a:pt x="228" y="330"/>
                  </a:lnTo>
                  <a:lnTo>
                    <a:pt x="234" y="330"/>
                  </a:lnTo>
                  <a:lnTo>
                    <a:pt x="234" y="336"/>
                  </a:lnTo>
                  <a:lnTo>
                    <a:pt x="234" y="342"/>
                  </a:lnTo>
                  <a:lnTo>
                    <a:pt x="234" y="348"/>
                  </a:lnTo>
                  <a:lnTo>
                    <a:pt x="240" y="354"/>
                  </a:lnTo>
                  <a:lnTo>
                    <a:pt x="240" y="360"/>
                  </a:lnTo>
                  <a:lnTo>
                    <a:pt x="240" y="366"/>
                  </a:lnTo>
                  <a:lnTo>
                    <a:pt x="246" y="366"/>
                  </a:lnTo>
                  <a:lnTo>
                    <a:pt x="246" y="372"/>
                  </a:lnTo>
                  <a:lnTo>
                    <a:pt x="246" y="378"/>
                  </a:lnTo>
                  <a:lnTo>
                    <a:pt x="246" y="384"/>
                  </a:lnTo>
                  <a:lnTo>
                    <a:pt x="252" y="384"/>
                  </a:lnTo>
                  <a:lnTo>
                    <a:pt x="246" y="384"/>
                  </a:lnTo>
                  <a:lnTo>
                    <a:pt x="252" y="390"/>
                  </a:lnTo>
                  <a:lnTo>
                    <a:pt x="252" y="396"/>
                  </a:lnTo>
                  <a:lnTo>
                    <a:pt x="252" y="402"/>
                  </a:lnTo>
                  <a:lnTo>
                    <a:pt x="246" y="402"/>
                  </a:lnTo>
                  <a:lnTo>
                    <a:pt x="240" y="402"/>
                  </a:lnTo>
                  <a:lnTo>
                    <a:pt x="234" y="402"/>
                  </a:lnTo>
                  <a:lnTo>
                    <a:pt x="228" y="402"/>
                  </a:lnTo>
                  <a:lnTo>
                    <a:pt x="222" y="402"/>
                  </a:lnTo>
                  <a:lnTo>
                    <a:pt x="216" y="402"/>
                  </a:lnTo>
                  <a:lnTo>
                    <a:pt x="216" y="408"/>
                  </a:lnTo>
                  <a:lnTo>
                    <a:pt x="210" y="408"/>
                  </a:lnTo>
                  <a:lnTo>
                    <a:pt x="204" y="408"/>
                  </a:lnTo>
                  <a:lnTo>
                    <a:pt x="198" y="408"/>
                  </a:lnTo>
                  <a:lnTo>
                    <a:pt x="192" y="408"/>
                  </a:lnTo>
                  <a:lnTo>
                    <a:pt x="186" y="408"/>
                  </a:lnTo>
                  <a:lnTo>
                    <a:pt x="180" y="408"/>
                  </a:lnTo>
                  <a:lnTo>
                    <a:pt x="174" y="408"/>
                  </a:lnTo>
                  <a:lnTo>
                    <a:pt x="168" y="408"/>
                  </a:lnTo>
                  <a:lnTo>
                    <a:pt x="162" y="408"/>
                  </a:lnTo>
                  <a:lnTo>
                    <a:pt x="150" y="408"/>
                  </a:lnTo>
                  <a:lnTo>
                    <a:pt x="144" y="414"/>
                  </a:lnTo>
                  <a:lnTo>
                    <a:pt x="138" y="420"/>
                  </a:lnTo>
                  <a:lnTo>
                    <a:pt x="132" y="426"/>
                  </a:lnTo>
                  <a:lnTo>
                    <a:pt x="132" y="432"/>
                  </a:lnTo>
                  <a:lnTo>
                    <a:pt x="126" y="432"/>
                  </a:lnTo>
                  <a:lnTo>
                    <a:pt x="126" y="426"/>
                  </a:lnTo>
                  <a:lnTo>
                    <a:pt x="120" y="426"/>
                  </a:lnTo>
                  <a:lnTo>
                    <a:pt x="120" y="420"/>
                  </a:lnTo>
                  <a:lnTo>
                    <a:pt x="120" y="414"/>
                  </a:lnTo>
                  <a:lnTo>
                    <a:pt x="120" y="408"/>
                  </a:lnTo>
                  <a:lnTo>
                    <a:pt x="120" y="402"/>
                  </a:lnTo>
                  <a:lnTo>
                    <a:pt x="126" y="402"/>
                  </a:lnTo>
                  <a:lnTo>
                    <a:pt x="126" y="396"/>
                  </a:lnTo>
                  <a:lnTo>
                    <a:pt x="120" y="396"/>
                  </a:lnTo>
                  <a:lnTo>
                    <a:pt x="120" y="390"/>
                  </a:lnTo>
                  <a:lnTo>
                    <a:pt x="114" y="390"/>
                  </a:lnTo>
                  <a:lnTo>
                    <a:pt x="114" y="384"/>
                  </a:lnTo>
                  <a:lnTo>
                    <a:pt x="120" y="384"/>
                  </a:lnTo>
                  <a:lnTo>
                    <a:pt x="114" y="384"/>
                  </a:lnTo>
                  <a:lnTo>
                    <a:pt x="114" y="378"/>
                  </a:lnTo>
                  <a:lnTo>
                    <a:pt x="114" y="372"/>
                  </a:lnTo>
                  <a:lnTo>
                    <a:pt x="114" y="366"/>
                  </a:lnTo>
                  <a:lnTo>
                    <a:pt x="120" y="360"/>
                  </a:lnTo>
                  <a:lnTo>
                    <a:pt x="126" y="360"/>
                  </a:lnTo>
                  <a:lnTo>
                    <a:pt x="126" y="354"/>
                  </a:lnTo>
                  <a:lnTo>
                    <a:pt x="126" y="348"/>
                  </a:lnTo>
                  <a:lnTo>
                    <a:pt x="120" y="348"/>
                  </a:lnTo>
                  <a:lnTo>
                    <a:pt x="120" y="342"/>
                  </a:lnTo>
                  <a:lnTo>
                    <a:pt x="120" y="336"/>
                  </a:lnTo>
                  <a:lnTo>
                    <a:pt x="126" y="336"/>
                  </a:lnTo>
                  <a:lnTo>
                    <a:pt x="126" y="330"/>
                  </a:lnTo>
                  <a:lnTo>
                    <a:pt x="120" y="330"/>
                  </a:lnTo>
                  <a:lnTo>
                    <a:pt x="120" y="324"/>
                  </a:lnTo>
                  <a:lnTo>
                    <a:pt x="114" y="324"/>
                  </a:lnTo>
                  <a:lnTo>
                    <a:pt x="114" y="318"/>
                  </a:lnTo>
                  <a:lnTo>
                    <a:pt x="108" y="318"/>
                  </a:lnTo>
                  <a:lnTo>
                    <a:pt x="108" y="312"/>
                  </a:lnTo>
                  <a:lnTo>
                    <a:pt x="102" y="312"/>
                  </a:lnTo>
                  <a:lnTo>
                    <a:pt x="102" y="306"/>
                  </a:lnTo>
                  <a:lnTo>
                    <a:pt x="102" y="300"/>
                  </a:lnTo>
                  <a:lnTo>
                    <a:pt x="96" y="300"/>
                  </a:lnTo>
                  <a:lnTo>
                    <a:pt x="96" y="294"/>
                  </a:lnTo>
                  <a:lnTo>
                    <a:pt x="90" y="294"/>
                  </a:lnTo>
                  <a:lnTo>
                    <a:pt x="90" y="288"/>
                  </a:lnTo>
                  <a:lnTo>
                    <a:pt x="84" y="288"/>
                  </a:lnTo>
                  <a:lnTo>
                    <a:pt x="84" y="282"/>
                  </a:lnTo>
                  <a:lnTo>
                    <a:pt x="78" y="282"/>
                  </a:lnTo>
                  <a:lnTo>
                    <a:pt x="78" y="276"/>
                  </a:lnTo>
                  <a:lnTo>
                    <a:pt x="72" y="276"/>
                  </a:lnTo>
                  <a:lnTo>
                    <a:pt x="66" y="276"/>
                  </a:lnTo>
                  <a:lnTo>
                    <a:pt x="60" y="276"/>
                  </a:lnTo>
                  <a:lnTo>
                    <a:pt x="54" y="276"/>
                  </a:lnTo>
                  <a:lnTo>
                    <a:pt x="54" y="282"/>
                  </a:lnTo>
                  <a:lnTo>
                    <a:pt x="48" y="282"/>
                  </a:lnTo>
                  <a:lnTo>
                    <a:pt x="42" y="282"/>
                  </a:lnTo>
                  <a:lnTo>
                    <a:pt x="42" y="276"/>
                  </a:lnTo>
                  <a:lnTo>
                    <a:pt x="36" y="276"/>
                  </a:lnTo>
                  <a:lnTo>
                    <a:pt x="36" y="270"/>
                  </a:lnTo>
                  <a:lnTo>
                    <a:pt x="36" y="264"/>
                  </a:lnTo>
                  <a:lnTo>
                    <a:pt x="36" y="258"/>
                  </a:lnTo>
                  <a:lnTo>
                    <a:pt x="30" y="258"/>
                  </a:lnTo>
                  <a:lnTo>
                    <a:pt x="24" y="258"/>
                  </a:lnTo>
                  <a:lnTo>
                    <a:pt x="24" y="252"/>
                  </a:lnTo>
                  <a:lnTo>
                    <a:pt x="18" y="252"/>
                  </a:lnTo>
                  <a:lnTo>
                    <a:pt x="18" y="246"/>
                  </a:lnTo>
                  <a:lnTo>
                    <a:pt x="18" y="240"/>
                  </a:lnTo>
                  <a:lnTo>
                    <a:pt x="12" y="240"/>
                  </a:lnTo>
                  <a:lnTo>
                    <a:pt x="6" y="240"/>
                  </a:lnTo>
                  <a:lnTo>
                    <a:pt x="6" y="234"/>
                  </a:lnTo>
                  <a:lnTo>
                    <a:pt x="0" y="234"/>
                  </a:lnTo>
                  <a:lnTo>
                    <a:pt x="6" y="228"/>
                  </a:lnTo>
                  <a:lnTo>
                    <a:pt x="12" y="222"/>
                  </a:lnTo>
                  <a:lnTo>
                    <a:pt x="12" y="216"/>
                  </a:lnTo>
                  <a:lnTo>
                    <a:pt x="18" y="216"/>
                  </a:lnTo>
                  <a:lnTo>
                    <a:pt x="18" y="210"/>
                  </a:lnTo>
                  <a:lnTo>
                    <a:pt x="18" y="204"/>
                  </a:lnTo>
                  <a:lnTo>
                    <a:pt x="24" y="204"/>
                  </a:lnTo>
                  <a:lnTo>
                    <a:pt x="24" y="198"/>
                  </a:lnTo>
                  <a:lnTo>
                    <a:pt x="24" y="192"/>
                  </a:lnTo>
                  <a:lnTo>
                    <a:pt x="24" y="186"/>
                  </a:lnTo>
                  <a:lnTo>
                    <a:pt x="30" y="180"/>
                  </a:lnTo>
                  <a:lnTo>
                    <a:pt x="30" y="174"/>
                  </a:lnTo>
                  <a:lnTo>
                    <a:pt x="36" y="174"/>
                  </a:lnTo>
                  <a:lnTo>
                    <a:pt x="36" y="168"/>
                  </a:lnTo>
                  <a:lnTo>
                    <a:pt x="36" y="162"/>
                  </a:lnTo>
                  <a:lnTo>
                    <a:pt x="36" y="156"/>
                  </a:lnTo>
                  <a:lnTo>
                    <a:pt x="36" y="150"/>
                  </a:lnTo>
                  <a:lnTo>
                    <a:pt x="36" y="144"/>
                  </a:lnTo>
                  <a:lnTo>
                    <a:pt x="42" y="138"/>
                  </a:lnTo>
                  <a:lnTo>
                    <a:pt x="42" y="126"/>
                  </a:lnTo>
                  <a:lnTo>
                    <a:pt x="42" y="120"/>
                  </a:lnTo>
                  <a:lnTo>
                    <a:pt x="42" y="114"/>
                  </a:lnTo>
                  <a:lnTo>
                    <a:pt x="42" y="102"/>
                  </a:lnTo>
                  <a:lnTo>
                    <a:pt x="48" y="102"/>
                  </a:lnTo>
                  <a:lnTo>
                    <a:pt x="48" y="96"/>
                  </a:lnTo>
                  <a:lnTo>
                    <a:pt x="48" y="90"/>
                  </a:lnTo>
                  <a:lnTo>
                    <a:pt x="48" y="84"/>
                  </a:lnTo>
                  <a:lnTo>
                    <a:pt x="42" y="78"/>
                  </a:lnTo>
                  <a:lnTo>
                    <a:pt x="42" y="72"/>
                  </a:lnTo>
                  <a:lnTo>
                    <a:pt x="42" y="66"/>
                  </a:lnTo>
                  <a:lnTo>
                    <a:pt x="42" y="60"/>
                  </a:lnTo>
                  <a:lnTo>
                    <a:pt x="36" y="54"/>
                  </a:lnTo>
                  <a:lnTo>
                    <a:pt x="36" y="48"/>
                  </a:lnTo>
                  <a:lnTo>
                    <a:pt x="30" y="42"/>
                  </a:lnTo>
                  <a:lnTo>
                    <a:pt x="24" y="36"/>
                  </a:lnTo>
                  <a:lnTo>
                    <a:pt x="24" y="30"/>
                  </a:lnTo>
                  <a:lnTo>
                    <a:pt x="30" y="30"/>
                  </a:lnTo>
                  <a:lnTo>
                    <a:pt x="36" y="24"/>
                  </a:lnTo>
                  <a:lnTo>
                    <a:pt x="42" y="24"/>
                  </a:lnTo>
                  <a:lnTo>
                    <a:pt x="48" y="24"/>
                  </a:lnTo>
                  <a:lnTo>
                    <a:pt x="48" y="18"/>
                  </a:lnTo>
                  <a:lnTo>
                    <a:pt x="54" y="18"/>
                  </a:lnTo>
                  <a:lnTo>
                    <a:pt x="60" y="18"/>
                  </a:lnTo>
                  <a:lnTo>
                    <a:pt x="66" y="18"/>
                  </a:lnTo>
                  <a:lnTo>
                    <a:pt x="72" y="18"/>
                  </a:lnTo>
                  <a:lnTo>
                    <a:pt x="78" y="12"/>
                  </a:lnTo>
                  <a:lnTo>
                    <a:pt x="90" y="12"/>
                  </a:lnTo>
                  <a:lnTo>
                    <a:pt x="96" y="12"/>
                  </a:lnTo>
                  <a:lnTo>
                    <a:pt x="102" y="12"/>
                  </a:lnTo>
                  <a:lnTo>
                    <a:pt x="108" y="12"/>
                  </a:lnTo>
                  <a:lnTo>
                    <a:pt x="114" y="12"/>
                  </a:lnTo>
                  <a:lnTo>
                    <a:pt x="120" y="12"/>
                  </a:lnTo>
                  <a:lnTo>
                    <a:pt x="126" y="12"/>
                  </a:lnTo>
                  <a:lnTo>
                    <a:pt x="132" y="12"/>
                  </a:lnTo>
                  <a:lnTo>
                    <a:pt x="132" y="6"/>
                  </a:lnTo>
                  <a:lnTo>
                    <a:pt x="138" y="6"/>
                  </a:lnTo>
                  <a:lnTo>
                    <a:pt x="144" y="6"/>
                  </a:lnTo>
                  <a:lnTo>
                    <a:pt x="150" y="6"/>
                  </a:lnTo>
                  <a:lnTo>
                    <a:pt x="156" y="6"/>
                  </a:lnTo>
                  <a:lnTo>
                    <a:pt x="162" y="6"/>
                  </a:lnTo>
                  <a:lnTo>
                    <a:pt x="168" y="6"/>
                  </a:lnTo>
                  <a:lnTo>
                    <a:pt x="174" y="6"/>
                  </a:lnTo>
                  <a:lnTo>
                    <a:pt x="180" y="0"/>
                  </a:lnTo>
                  <a:lnTo>
                    <a:pt x="186" y="0"/>
                  </a:lnTo>
                  <a:lnTo>
                    <a:pt x="192" y="0"/>
                  </a:lnTo>
                  <a:lnTo>
                    <a:pt x="198" y="0"/>
                  </a:lnTo>
                  <a:lnTo>
                    <a:pt x="204" y="0"/>
                  </a:lnTo>
                  <a:lnTo>
                    <a:pt x="216" y="0"/>
                  </a:lnTo>
                  <a:lnTo>
                    <a:pt x="22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36">
              <a:extLst>
                <a:ext uri="{FF2B5EF4-FFF2-40B4-BE49-F238E27FC236}">
                  <a16:creationId xmlns:a16="http://schemas.microsoft.com/office/drawing/2014/main" id="{69DF53AA-3489-668C-F8C0-53FA0238CD05}"/>
                </a:ext>
              </a:extLst>
            </p:cNvPr>
            <p:cNvSpPr>
              <a:spLocks/>
            </p:cNvSpPr>
            <p:nvPr/>
          </p:nvSpPr>
          <p:spPr bwMode="gray">
            <a:xfrm>
              <a:off x="2933700" y="3238500"/>
              <a:ext cx="552450" cy="352425"/>
            </a:xfrm>
            <a:custGeom>
              <a:avLst/>
              <a:gdLst>
                <a:gd name="T0" fmla="*/ 228 w 348"/>
                <a:gd name="T1" fmla="*/ 42 h 222"/>
                <a:gd name="T2" fmla="*/ 240 w 348"/>
                <a:gd name="T3" fmla="*/ 48 h 222"/>
                <a:gd name="T4" fmla="*/ 246 w 348"/>
                <a:gd name="T5" fmla="*/ 60 h 222"/>
                <a:gd name="T6" fmla="*/ 258 w 348"/>
                <a:gd name="T7" fmla="*/ 66 h 222"/>
                <a:gd name="T8" fmla="*/ 264 w 348"/>
                <a:gd name="T9" fmla="*/ 78 h 222"/>
                <a:gd name="T10" fmla="*/ 276 w 348"/>
                <a:gd name="T11" fmla="*/ 84 h 222"/>
                <a:gd name="T12" fmla="*/ 288 w 348"/>
                <a:gd name="T13" fmla="*/ 78 h 222"/>
                <a:gd name="T14" fmla="*/ 300 w 348"/>
                <a:gd name="T15" fmla="*/ 84 h 222"/>
                <a:gd name="T16" fmla="*/ 312 w 348"/>
                <a:gd name="T17" fmla="*/ 90 h 222"/>
                <a:gd name="T18" fmla="*/ 318 w 348"/>
                <a:gd name="T19" fmla="*/ 102 h 222"/>
                <a:gd name="T20" fmla="*/ 324 w 348"/>
                <a:gd name="T21" fmla="*/ 114 h 222"/>
                <a:gd name="T22" fmla="*/ 336 w 348"/>
                <a:gd name="T23" fmla="*/ 120 h 222"/>
                <a:gd name="T24" fmla="*/ 342 w 348"/>
                <a:gd name="T25" fmla="*/ 132 h 222"/>
                <a:gd name="T26" fmla="*/ 342 w 348"/>
                <a:gd name="T27" fmla="*/ 138 h 222"/>
                <a:gd name="T28" fmla="*/ 348 w 348"/>
                <a:gd name="T29" fmla="*/ 150 h 222"/>
                <a:gd name="T30" fmla="*/ 342 w 348"/>
                <a:gd name="T31" fmla="*/ 162 h 222"/>
                <a:gd name="T32" fmla="*/ 336 w 348"/>
                <a:gd name="T33" fmla="*/ 180 h 222"/>
                <a:gd name="T34" fmla="*/ 336 w 348"/>
                <a:gd name="T35" fmla="*/ 186 h 222"/>
                <a:gd name="T36" fmla="*/ 324 w 348"/>
                <a:gd name="T37" fmla="*/ 192 h 222"/>
                <a:gd name="T38" fmla="*/ 306 w 348"/>
                <a:gd name="T39" fmla="*/ 192 h 222"/>
                <a:gd name="T40" fmla="*/ 294 w 348"/>
                <a:gd name="T41" fmla="*/ 198 h 222"/>
                <a:gd name="T42" fmla="*/ 276 w 348"/>
                <a:gd name="T43" fmla="*/ 198 h 222"/>
                <a:gd name="T44" fmla="*/ 258 w 348"/>
                <a:gd name="T45" fmla="*/ 198 h 222"/>
                <a:gd name="T46" fmla="*/ 234 w 348"/>
                <a:gd name="T47" fmla="*/ 198 h 222"/>
                <a:gd name="T48" fmla="*/ 222 w 348"/>
                <a:gd name="T49" fmla="*/ 204 h 222"/>
                <a:gd name="T50" fmla="*/ 204 w 348"/>
                <a:gd name="T51" fmla="*/ 204 h 222"/>
                <a:gd name="T52" fmla="*/ 186 w 348"/>
                <a:gd name="T53" fmla="*/ 204 h 222"/>
                <a:gd name="T54" fmla="*/ 168 w 348"/>
                <a:gd name="T55" fmla="*/ 204 h 222"/>
                <a:gd name="T56" fmla="*/ 156 w 348"/>
                <a:gd name="T57" fmla="*/ 210 h 222"/>
                <a:gd name="T58" fmla="*/ 138 w 348"/>
                <a:gd name="T59" fmla="*/ 210 h 222"/>
                <a:gd name="T60" fmla="*/ 120 w 348"/>
                <a:gd name="T61" fmla="*/ 210 h 222"/>
                <a:gd name="T62" fmla="*/ 102 w 348"/>
                <a:gd name="T63" fmla="*/ 216 h 222"/>
                <a:gd name="T64" fmla="*/ 84 w 348"/>
                <a:gd name="T65" fmla="*/ 216 h 222"/>
                <a:gd name="T66" fmla="*/ 66 w 348"/>
                <a:gd name="T67" fmla="*/ 216 h 222"/>
                <a:gd name="T68" fmla="*/ 48 w 348"/>
                <a:gd name="T69" fmla="*/ 216 h 222"/>
                <a:gd name="T70" fmla="*/ 30 w 348"/>
                <a:gd name="T71" fmla="*/ 222 h 222"/>
                <a:gd name="T72" fmla="*/ 12 w 348"/>
                <a:gd name="T73" fmla="*/ 222 h 222"/>
                <a:gd name="T74" fmla="*/ 0 w 348"/>
                <a:gd name="T75" fmla="*/ 216 h 222"/>
                <a:gd name="T76" fmla="*/ 6 w 348"/>
                <a:gd name="T77" fmla="*/ 204 h 222"/>
                <a:gd name="T78" fmla="*/ 12 w 348"/>
                <a:gd name="T79" fmla="*/ 186 h 222"/>
                <a:gd name="T80" fmla="*/ 24 w 348"/>
                <a:gd name="T81" fmla="*/ 174 h 222"/>
                <a:gd name="T82" fmla="*/ 30 w 348"/>
                <a:gd name="T83" fmla="*/ 162 h 222"/>
                <a:gd name="T84" fmla="*/ 42 w 348"/>
                <a:gd name="T85" fmla="*/ 144 h 222"/>
                <a:gd name="T86" fmla="*/ 48 w 348"/>
                <a:gd name="T87" fmla="*/ 132 h 222"/>
                <a:gd name="T88" fmla="*/ 54 w 348"/>
                <a:gd name="T89" fmla="*/ 120 h 222"/>
                <a:gd name="T90" fmla="*/ 60 w 348"/>
                <a:gd name="T91" fmla="*/ 108 h 222"/>
                <a:gd name="T92" fmla="*/ 66 w 348"/>
                <a:gd name="T93" fmla="*/ 96 h 222"/>
                <a:gd name="T94" fmla="*/ 72 w 348"/>
                <a:gd name="T95" fmla="*/ 84 h 222"/>
                <a:gd name="T96" fmla="*/ 78 w 348"/>
                <a:gd name="T97" fmla="*/ 66 h 222"/>
                <a:gd name="T98" fmla="*/ 84 w 348"/>
                <a:gd name="T99" fmla="*/ 54 h 222"/>
                <a:gd name="T100" fmla="*/ 90 w 348"/>
                <a:gd name="T101" fmla="*/ 42 h 222"/>
                <a:gd name="T102" fmla="*/ 102 w 348"/>
                <a:gd name="T103" fmla="*/ 36 h 222"/>
                <a:gd name="T104" fmla="*/ 120 w 348"/>
                <a:gd name="T105" fmla="*/ 36 h 222"/>
                <a:gd name="T106" fmla="*/ 132 w 348"/>
                <a:gd name="T107" fmla="*/ 30 h 222"/>
                <a:gd name="T108" fmla="*/ 144 w 348"/>
                <a:gd name="T109" fmla="*/ 18 h 222"/>
                <a:gd name="T110" fmla="*/ 156 w 348"/>
                <a:gd name="T111" fmla="*/ 24 h 222"/>
                <a:gd name="T112" fmla="*/ 162 w 348"/>
                <a:gd name="T113" fmla="*/ 12 h 222"/>
                <a:gd name="T114" fmla="*/ 180 w 348"/>
                <a:gd name="T115" fmla="*/ 12 h 222"/>
                <a:gd name="T116" fmla="*/ 192 w 348"/>
                <a:gd name="T117" fmla="*/ 6 h 222"/>
                <a:gd name="T118" fmla="*/ 204 w 348"/>
                <a:gd name="T119" fmla="*/ 0 h 222"/>
                <a:gd name="T120" fmla="*/ 204 w 348"/>
                <a:gd name="T121" fmla="*/ 18 h 222"/>
                <a:gd name="T122" fmla="*/ 216 w 348"/>
                <a:gd name="T123" fmla="*/ 3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8" h="222">
                  <a:moveTo>
                    <a:pt x="222" y="36"/>
                  </a:moveTo>
                  <a:lnTo>
                    <a:pt x="228" y="36"/>
                  </a:lnTo>
                  <a:lnTo>
                    <a:pt x="228" y="42"/>
                  </a:lnTo>
                  <a:lnTo>
                    <a:pt x="234" y="42"/>
                  </a:lnTo>
                  <a:lnTo>
                    <a:pt x="240" y="42"/>
                  </a:lnTo>
                  <a:lnTo>
                    <a:pt x="240" y="48"/>
                  </a:lnTo>
                  <a:lnTo>
                    <a:pt x="240" y="54"/>
                  </a:lnTo>
                  <a:lnTo>
                    <a:pt x="246" y="54"/>
                  </a:lnTo>
                  <a:lnTo>
                    <a:pt x="246" y="60"/>
                  </a:lnTo>
                  <a:lnTo>
                    <a:pt x="252" y="60"/>
                  </a:lnTo>
                  <a:lnTo>
                    <a:pt x="258" y="60"/>
                  </a:lnTo>
                  <a:lnTo>
                    <a:pt x="258" y="66"/>
                  </a:lnTo>
                  <a:lnTo>
                    <a:pt x="258" y="72"/>
                  </a:lnTo>
                  <a:lnTo>
                    <a:pt x="258" y="78"/>
                  </a:lnTo>
                  <a:lnTo>
                    <a:pt x="264" y="78"/>
                  </a:lnTo>
                  <a:lnTo>
                    <a:pt x="264" y="84"/>
                  </a:lnTo>
                  <a:lnTo>
                    <a:pt x="270" y="84"/>
                  </a:lnTo>
                  <a:lnTo>
                    <a:pt x="276" y="84"/>
                  </a:lnTo>
                  <a:lnTo>
                    <a:pt x="276" y="78"/>
                  </a:lnTo>
                  <a:lnTo>
                    <a:pt x="282" y="78"/>
                  </a:lnTo>
                  <a:lnTo>
                    <a:pt x="288" y="78"/>
                  </a:lnTo>
                  <a:lnTo>
                    <a:pt x="294" y="78"/>
                  </a:lnTo>
                  <a:lnTo>
                    <a:pt x="300" y="78"/>
                  </a:lnTo>
                  <a:lnTo>
                    <a:pt x="300" y="84"/>
                  </a:lnTo>
                  <a:lnTo>
                    <a:pt x="306" y="84"/>
                  </a:lnTo>
                  <a:lnTo>
                    <a:pt x="306" y="90"/>
                  </a:lnTo>
                  <a:lnTo>
                    <a:pt x="312" y="90"/>
                  </a:lnTo>
                  <a:lnTo>
                    <a:pt x="312" y="96"/>
                  </a:lnTo>
                  <a:lnTo>
                    <a:pt x="318" y="96"/>
                  </a:lnTo>
                  <a:lnTo>
                    <a:pt x="318" y="102"/>
                  </a:lnTo>
                  <a:lnTo>
                    <a:pt x="324" y="102"/>
                  </a:lnTo>
                  <a:lnTo>
                    <a:pt x="324" y="108"/>
                  </a:lnTo>
                  <a:lnTo>
                    <a:pt x="324" y="114"/>
                  </a:lnTo>
                  <a:lnTo>
                    <a:pt x="330" y="114"/>
                  </a:lnTo>
                  <a:lnTo>
                    <a:pt x="330" y="120"/>
                  </a:lnTo>
                  <a:lnTo>
                    <a:pt x="336" y="120"/>
                  </a:lnTo>
                  <a:lnTo>
                    <a:pt x="336" y="126"/>
                  </a:lnTo>
                  <a:lnTo>
                    <a:pt x="342" y="126"/>
                  </a:lnTo>
                  <a:lnTo>
                    <a:pt x="342" y="132"/>
                  </a:lnTo>
                  <a:lnTo>
                    <a:pt x="348" y="132"/>
                  </a:lnTo>
                  <a:lnTo>
                    <a:pt x="348" y="138"/>
                  </a:lnTo>
                  <a:lnTo>
                    <a:pt x="342" y="138"/>
                  </a:lnTo>
                  <a:lnTo>
                    <a:pt x="342" y="144"/>
                  </a:lnTo>
                  <a:lnTo>
                    <a:pt x="342" y="150"/>
                  </a:lnTo>
                  <a:lnTo>
                    <a:pt x="348" y="150"/>
                  </a:lnTo>
                  <a:lnTo>
                    <a:pt x="348" y="156"/>
                  </a:lnTo>
                  <a:lnTo>
                    <a:pt x="348" y="162"/>
                  </a:lnTo>
                  <a:lnTo>
                    <a:pt x="342" y="162"/>
                  </a:lnTo>
                  <a:lnTo>
                    <a:pt x="336" y="168"/>
                  </a:lnTo>
                  <a:lnTo>
                    <a:pt x="336" y="174"/>
                  </a:lnTo>
                  <a:lnTo>
                    <a:pt x="336" y="180"/>
                  </a:lnTo>
                  <a:lnTo>
                    <a:pt x="336" y="186"/>
                  </a:lnTo>
                  <a:lnTo>
                    <a:pt x="342" y="186"/>
                  </a:lnTo>
                  <a:lnTo>
                    <a:pt x="336" y="186"/>
                  </a:lnTo>
                  <a:lnTo>
                    <a:pt x="336" y="192"/>
                  </a:lnTo>
                  <a:lnTo>
                    <a:pt x="330" y="192"/>
                  </a:lnTo>
                  <a:lnTo>
                    <a:pt x="324" y="192"/>
                  </a:lnTo>
                  <a:lnTo>
                    <a:pt x="318" y="192"/>
                  </a:lnTo>
                  <a:lnTo>
                    <a:pt x="312" y="192"/>
                  </a:lnTo>
                  <a:lnTo>
                    <a:pt x="306" y="192"/>
                  </a:lnTo>
                  <a:lnTo>
                    <a:pt x="300" y="192"/>
                  </a:lnTo>
                  <a:lnTo>
                    <a:pt x="294" y="192"/>
                  </a:lnTo>
                  <a:lnTo>
                    <a:pt x="294" y="198"/>
                  </a:lnTo>
                  <a:lnTo>
                    <a:pt x="288" y="198"/>
                  </a:lnTo>
                  <a:lnTo>
                    <a:pt x="282" y="198"/>
                  </a:lnTo>
                  <a:lnTo>
                    <a:pt x="276" y="198"/>
                  </a:lnTo>
                  <a:lnTo>
                    <a:pt x="270" y="198"/>
                  </a:lnTo>
                  <a:lnTo>
                    <a:pt x="264" y="198"/>
                  </a:lnTo>
                  <a:lnTo>
                    <a:pt x="258" y="198"/>
                  </a:lnTo>
                  <a:lnTo>
                    <a:pt x="246" y="198"/>
                  </a:lnTo>
                  <a:lnTo>
                    <a:pt x="240" y="198"/>
                  </a:lnTo>
                  <a:lnTo>
                    <a:pt x="234" y="198"/>
                  </a:lnTo>
                  <a:lnTo>
                    <a:pt x="234" y="204"/>
                  </a:lnTo>
                  <a:lnTo>
                    <a:pt x="228" y="204"/>
                  </a:lnTo>
                  <a:lnTo>
                    <a:pt x="222" y="204"/>
                  </a:lnTo>
                  <a:lnTo>
                    <a:pt x="216" y="204"/>
                  </a:lnTo>
                  <a:lnTo>
                    <a:pt x="210" y="204"/>
                  </a:lnTo>
                  <a:lnTo>
                    <a:pt x="204" y="204"/>
                  </a:lnTo>
                  <a:lnTo>
                    <a:pt x="198" y="204"/>
                  </a:lnTo>
                  <a:lnTo>
                    <a:pt x="192" y="204"/>
                  </a:lnTo>
                  <a:lnTo>
                    <a:pt x="186" y="204"/>
                  </a:lnTo>
                  <a:lnTo>
                    <a:pt x="180" y="204"/>
                  </a:lnTo>
                  <a:lnTo>
                    <a:pt x="174" y="204"/>
                  </a:lnTo>
                  <a:lnTo>
                    <a:pt x="168" y="204"/>
                  </a:lnTo>
                  <a:lnTo>
                    <a:pt x="168" y="210"/>
                  </a:lnTo>
                  <a:lnTo>
                    <a:pt x="162" y="210"/>
                  </a:lnTo>
                  <a:lnTo>
                    <a:pt x="156" y="210"/>
                  </a:lnTo>
                  <a:lnTo>
                    <a:pt x="150" y="210"/>
                  </a:lnTo>
                  <a:lnTo>
                    <a:pt x="144" y="210"/>
                  </a:lnTo>
                  <a:lnTo>
                    <a:pt x="138" y="210"/>
                  </a:lnTo>
                  <a:lnTo>
                    <a:pt x="132" y="210"/>
                  </a:lnTo>
                  <a:lnTo>
                    <a:pt x="126" y="210"/>
                  </a:lnTo>
                  <a:lnTo>
                    <a:pt x="120" y="210"/>
                  </a:lnTo>
                  <a:lnTo>
                    <a:pt x="114" y="210"/>
                  </a:lnTo>
                  <a:lnTo>
                    <a:pt x="108" y="216"/>
                  </a:lnTo>
                  <a:lnTo>
                    <a:pt x="102" y="216"/>
                  </a:lnTo>
                  <a:lnTo>
                    <a:pt x="96" y="216"/>
                  </a:lnTo>
                  <a:lnTo>
                    <a:pt x="90" y="216"/>
                  </a:lnTo>
                  <a:lnTo>
                    <a:pt x="84" y="216"/>
                  </a:lnTo>
                  <a:lnTo>
                    <a:pt x="78" y="216"/>
                  </a:lnTo>
                  <a:lnTo>
                    <a:pt x="72" y="216"/>
                  </a:lnTo>
                  <a:lnTo>
                    <a:pt x="66" y="216"/>
                  </a:lnTo>
                  <a:lnTo>
                    <a:pt x="60" y="216"/>
                  </a:lnTo>
                  <a:lnTo>
                    <a:pt x="54" y="216"/>
                  </a:lnTo>
                  <a:lnTo>
                    <a:pt x="48" y="216"/>
                  </a:lnTo>
                  <a:lnTo>
                    <a:pt x="42" y="216"/>
                  </a:lnTo>
                  <a:lnTo>
                    <a:pt x="36" y="216"/>
                  </a:lnTo>
                  <a:lnTo>
                    <a:pt x="30" y="222"/>
                  </a:lnTo>
                  <a:lnTo>
                    <a:pt x="24" y="222"/>
                  </a:lnTo>
                  <a:lnTo>
                    <a:pt x="18" y="222"/>
                  </a:lnTo>
                  <a:lnTo>
                    <a:pt x="12" y="222"/>
                  </a:lnTo>
                  <a:lnTo>
                    <a:pt x="6" y="222"/>
                  </a:lnTo>
                  <a:lnTo>
                    <a:pt x="0" y="222"/>
                  </a:lnTo>
                  <a:lnTo>
                    <a:pt x="0" y="216"/>
                  </a:lnTo>
                  <a:lnTo>
                    <a:pt x="0" y="210"/>
                  </a:lnTo>
                  <a:lnTo>
                    <a:pt x="6" y="210"/>
                  </a:lnTo>
                  <a:lnTo>
                    <a:pt x="6" y="204"/>
                  </a:lnTo>
                  <a:lnTo>
                    <a:pt x="6" y="198"/>
                  </a:lnTo>
                  <a:lnTo>
                    <a:pt x="12" y="192"/>
                  </a:lnTo>
                  <a:lnTo>
                    <a:pt x="12" y="186"/>
                  </a:lnTo>
                  <a:lnTo>
                    <a:pt x="18" y="186"/>
                  </a:lnTo>
                  <a:lnTo>
                    <a:pt x="18" y="180"/>
                  </a:lnTo>
                  <a:lnTo>
                    <a:pt x="24" y="174"/>
                  </a:lnTo>
                  <a:lnTo>
                    <a:pt x="24" y="168"/>
                  </a:lnTo>
                  <a:lnTo>
                    <a:pt x="30" y="168"/>
                  </a:lnTo>
                  <a:lnTo>
                    <a:pt x="30" y="162"/>
                  </a:lnTo>
                  <a:lnTo>
                    <a:pt x="30" y="156"/>
                  </a:lnTo>
                  <a:lnTo>
                    <a:pt x="36" y="156"/>
                  </a:lnTo>
                  <a:lnTo>
                    <a:pt x="42" y="144"/>
                  </a:lnTo>
                  <a:lnTo>
                    <a:pt x="42" y="138"/>
                  </a:lnTo>
                  <a:lnTo>
                    <a:pt x="48" y="138"/>
                  </a:lnTo>
                  <a:lnTo>
                    <a:pt x="48" y="132"/>
                  </a:lnTo>
                  <a:lnTo>
                    <a:pt x="48" y="126"/>
                  </a:lnTo>
                  <a:lnTo>
                    <a:pt x="54" y="126"/>
                  </a:lnTo>
                  <a:lnTo>
                    <a:pt x="54" y="120"/>
                  </a:lnTo>
                  <a:lnTo>
                    <a:pt x="54" y="114"/>
                  </a:lnTo>
                  <a:lnTo>
                    <a:pt x="60" y="114"/>
                  </a:lnTo>
                  <a:lnTo>
                    <a:pt x="60" y="108"/>
                  </a:lnTo>
                  <a:lnTo>
                    <a:pt x="60" y="102"/>
                  </a:lnTo>
                  <a:lnTo>
                    <a:pt x="60" y="96"/>
                  </a:lnTo>
                  <a:lnTo>
                    <a:pt x="66" y="96"/>
                  </a:lnTo>
                  <a:lnTo>
                    <a:pt x="66" y="90"/>
                  </a:lnTo>
                  <a:lnTo>
                    <a:pt x="66" y="84"/>
                  </a:lnTo>
                  <a:lnTo>
                    <a:pt x="72" y="84"/>
                  </a:lnTo>
                  <a:lnTo>
                    <a:pt x="72" y="78"/>
                  </a:lnTo>
                  <a:lnTo>
                    <a:pt x="72" y="72"/>
                  </a:lnTo>
                  <a:lnTo>
                    <a:pt x="78" y="66"/>
                  </a:lnTo>
                  <a:lnTo>
                    <a:pt x="84" y="66"/>
                  </a:lnTo>
                  <a:lnTo>
                    <a:pt x="84" y="60"/>
                  </a:lnTo>
                  <a:lnTo>
                    <a:pt x="84" y="54"/>
                  </a:lnTo>
                  <a:lnTo>
                    <a:pt x="84" y="48"/>
                  </a:lnTo>
                  <a:lnTo>
                    <a:pt x="84" y="42"/>
                  </a:lnTo>
                  <a:lnTo>
                    <a:pt x="90" y="42"/>
                  </a:lnTo>
                  <a:lnTo>
                    <a:pt x="96" y="42"/>
                  </a:lnTo>
                  <a:lnTo>
                    <a:pt x="102" y="42"/>
                  </a:lnTo>
                  <a:lnTo>
                    <a:pt x="102" y="36"/>
                  </a:lnTo>
                  <a:lnTo>
                    <a:pt x="108" y="36"/>
                  </a:lnTo>
                  <a:lnTo>
                    <a:pt x="114" y="36"/>
                  </a:lnTo>
                  <a:lnTo>
                    <a:pt x="120" y="36"/>
                  </a:lnTo>
                  <a:lnTo>
                    <a:pt x="120" y="30"/>
                  </a:lnTo>
                  <a:lnTo>
                    <a:pt x="126" y="30"/>
                  </a:lnTo>
                  <a:lnTo>
                    <a:pt x="132" y="30"/>
                  </a:lnTo>
                  <a:lnTo>
                    <a:pt x="138" y="24"/>
                  </a:lnTo>
                  <a:lnTo>
                    <a:pt x="138" y="18"/>
                  </a:lnTo>
                  <a:lnTo>
                    <a:pt x="144" y="18"/>
                  </a:lnTo>
                  <a:lnTo>
                    <a:pt x="150" y="18"/>
                  </a:lnTo>
                  <a:lnTo>
                    <a:pt x="150" y="24"/>
                  </a:lnTo>
                  <a:lnTo>
                    <a:pt x="156" y="24"/>
                  </a:lnTo>
                  <a:lnTo>
                    <a:pt x="156" y="18"/>
                  </a:lnTo>
                  <a:lnTo>
                    <a:pt x="162" y="18"/>
                  </a:lnTo>
                  <a:lnTo>
                    <a:pt x="162" y="12"/>
                  </a:lnTo>
                  <a:lnTo>
                    <a:pt x="168" y="12"/>
                  </a:lnTo>
                  <a:lnTo>
                    <a:pt x="174" y="12"/>
                  </a:lnTo>
                  <a:lnTo>
                    <a:pt x="180" y="12"/>
                  </a:lnTo>
                  <a:lnTo>
                    <a:pt x="180" y="6"/>
                  </a:lnTo>
                  <a:lnTo>
                    <a:pt x="186" y="6"/>
                  </a:lnTo>
                  <a:lnTo>
                    <a:pt x="192" y="6"/>
                  </a:lnTo>
                  <a:lnTo>
                    <a:pt x="192" y="0"/>
                  </a:lnTo>
                  <a:lnTo>
                    <a:pt x="198" y="0"/>
                  </a:lnTo>
                  <a:lnTo>
                    <a:pt x="204" y="0"/>
                  </a:lnTo>
                  <a:lnTo>
                    <a:pt x="204" y="6"/>
                  </a:lnTo>
                  <a:lnTo>
                    <a:pt x="204" y="12"/>
                  </a:lnTo>
                  <a:lnTo>
                    <a:pt x="204" y="18"/>
                  </a:lnTo>
                  <a:lnTo>
                    <a:pt x="210" y="18"/>
                  </a:lnTo>
                  <a:lnTo>
                    <a:pt x="210" y="24"/>
                  </a:lnTo>
                  <a:lnTo>
                    <a:pt x="216" y="30"/>
                  </a:lnTo>
                  <a:lnTo>
                    <a:pt x="222" y="30"/>
                  </a:lnTo>
                  <a:lnTo>
                    <a:pt x="222" y="3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40864730-8394-05B4-4730-DD88A50B62C7}"/>
                </a:ext>
              </a:extLst>
            </p:cNvPr>
            <p:cNvSpPr>
              <a:spLocks/>
            </p:cNvSpPr>
            <p:nvPr/>
          </p:nvSpPr>
          <p:spPr bwMode="gray">
            <a:xfrm>
              <a:off x="3048000" y="2971800"/>
              <a:ext cx="314325" cy="333375"/>
            </a:xfrm>
            <a:custGeom>
              <a:avLst/>
              <a:gdLst>
                <a:gd name="T0" fmla="*/ 144 w 198"/>
                <a:gd name="T1" fmla="*/ 198 h 210"/>
                <a:gd name="T2" fmla="*/ 132 w 198"/>
                <a:gd name="T3" fmla="*/ 186 h 210"/>
                <a:gd name="T4" fmla="*/ 132 w 198"/>
                <a:gd name="T5" fmla="*/ 168 h 210"/>
                <a:gd name="T6" fmla="*/ 120 w 198"/>
                <a:gd name="T7" fmla="*/ 174 h 210"/>
                <a:gd name="T8" fmla="*/ 108 w 198"/>
                <a:gd name="T9" fmla="*/ 180 h 210"/>
                <a:gd name="T10" fmla="*/ 90 w 198"/>
                <a:gd name="T11" fmla="*/ 180 h 210"/>
                <a:gd name="T12" fmla="*/ 84 w 198"/>
                <a:gd name="T13" fmla="*/ 192 h 210"/>
                <a:gd name="T14" fmla="*/ 72 w 198"/>
                <a:gd name="T15" fmla="*/ 186 h 210"/>
                <a:gd name="T16" fmla="*/ 60 w 198"/>
                <a:gd name="T17" fmla="*/ 198 h 210"/>
                <a:gd name="T18" fmla="*/ 48 w 198"/>
                <a:gd name="T19" fmla="*/ 204 h 210"/>
                <a:gd name="T20" fmla="*/ 30 w 198"/>
                <a:gd name="T21" fmla="*/ 204 h 210"/>
                <a:gd name="T22" fmla="*/ 18 w 198"/>
                <a:gd name="T23" fmla="*/ 210 h 210"/>
                <a:gd name="T24" fmla="*/ 18 w 198"/>
                <a:gd name="T25" fmla="*/ 204 h 210"/>
                <a:gd name="T26" fmla="*/ 12 w 198"/>
                <a:gd name="T27" fmla="*/ 192 h 210"/>
                <a:gd name="T28" fmla="*/ 12 w 198"/>
                <a:gd name="T29" fmla="*/ 186 h 210"/>
                <a:gd name="T30" fmla="*/ 12 w 198"/>
                <a:gd name="T31" fmla="*/ 180 h 210"/>
                <a:gd name="T32" fmla="*/ 12 w 198"/>
                <a:gd name="T33" fmla="*/ 162 h 210"/>
                <a:gd name="T34" fmla="*/ 12 w 198"/>
                <a:gd name="T35" fmla="*/ 144 h 210"/>
                <a:gd name="T36" fmla="*/ 0 w 198"/>
                <a:gd name="T37" fmla="*/ 120 h 210"/>
                <a:gd name="T38" fmla="*/ 0 w 198"/>
                <a:gd name="T39" fmla="*/ 72 h 210"/>
                <a:gd name="T40" fmla="*/ 12 w 198"/>
                <a:gd name="T41" fmla="*/ 60 h 210"/>
                <a:gd name="T42" fmla="*/ 24 w 198"/>
                <a:gd name="T43" fmla="*/ 54 h 210"/>
                <a:gd name="T44" fmla="*/ 24 w 198"/>
                <a:gd name="T45" fmla="*/ 42 h 210"/>
                <a:gd name="T46" fmla="*/ 42 w 198"/>
                <a:gd name="T47" fmla="*/ 36 h 210"/>
                <a:gd name="T48" fmla="*/ 54 w 198"/>
                <a:gd name="T49" fmla="*/ 30 h 210"/>
                <a:gd name="T50" fmla="*/ 66 w 198"/>
                <a:gd name="T51" fmla="*/ 24 h 210"/>
                <a:gd name="T52" fmla="*/ 84 w 198"/>
                <a:gd name="T53" fmla="*/ 24 h 210"/>
                <a:gd name="T54" fmla="*/ 96 w 198"/>
                <a:gd name="T55" fmla="*/ 30 h 210"/>
                <a:gd name="T56" fmla="*/ 108 w 198"/>
                <a:gd name="T57" fmla="*/ 18 h 210"/>
                <a:gd name="T58" fmla="*/ 120 w 198"/>
                <a:gd name="T59" fmla="*/ 12 h 210"/>
                <a:gd name="T60" fmla="*/ 126 w 198"/>
                <a:gd name="T61" fmla="*/ 12 h 210"/>
                <a:gd name="T62" fmla="*/ 156 w 198"/>
                <a:gd name="T63" fmla="*/ 12 h 210"/>
                <a:gd name="T64" fmla="*/ 168 w 198"/>
                <a:gd name="T65" fmla="*/ 0 h 210"/>
                <a:gd name="T66" fmla="*/ 180 w 198"/>
                <a:gd name="T67" fmla="*/ 12 h 210"/>
                <a:gd name="T68" fmla="*/ 192 w 198"/>
                <a:gd name="T69" fmla="*/ 30 h 210"/>
                <a:gd name="T70" fmla="*/ 192 w 198"/>
                <a:gd name="T71" fmla="*/ 48 h 210"/>
                <a:gd name="T72" fmla="*/ 198 w 198"/>
                <a:gd name="T73" fmla="*/ 66 h 210"/>
                <a:gd name="T74" fmla="*/ 192 w 198"/>
                <a:gd name="T75" fmla="*/ 84 h 210"/>
                <a:gd name="T76" fmla="*/ 192 w 198"/>
                <a:gd name="T77" fmla="*/ 108 h 210"/>
                <a:gd name="T78" fmla="*/ 186 w 198"/>
                <a:gd name="T79" fmla="*/ 126 h 210"/>
                <a:gd name="T80" fmla="*/ 186 w 198"/>
                <a:gd name="T81" fmla="*/ 144 h 210"/>
                <a:gd name="T82" fmla="*/ 174 w 198"/>
                <a:gd name="T83" fmla="*/ 156 h 210"/>
                <a:gd name="T84" fmla="*/ 174 w 198"/>
                <a:gd name="T85" fmla="*/ 174 h 210"/>
                <a:gd name="T86" fmla="*/ 168 w 198"/>
                <a:gd name="T87" fmla="*/ 186 h 210"/>
                <a:gd name="T88" fmla="*/ 156 w 198"/>
                <a:gd name="T89" fmla="*/ 19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8" h="210">
                  <a:moveTo>
                    <a:pt x="150" y="204"/>
                  </a:moveTo>
                  <a:lnTo>
                    <a:pt x="150" y="198"/>
                  </a:lnTo>
                  <a:lnTo>
                    <a:pt x="144" y="198"/>
                  </a:lnTo>
                  <a:lnTo>
                    <a:pt x="138" y="192"/>
                  </a:lnTo>
                  <a:lnTo>
                    <a:pt x="138" y="186"/>
                  </a:lnTo>
                  <a:lnTo>
                    <a:pt x="132" y="186"/>
                  </a:lnTo>
                  <a:lnTo>
                    <a:pt x="132" y="180"/>
                  </a:lnTo>
                  <a:lnTo>
                    <a:pt x="132" y="174"/>
                  </a:lnTo>
                  <a:lnTo>
                    <a:pt x="132" y="168"/>
                  </a:lnTo>
                  <a:lnTo>
                    <a:pt x="126" y="168"/>
                  </a:lnTo>
                  <a:lnTo>
                    <a:pt x="120" y="168"/>
                  </a:lnTo>
                  <a:lnTo>
                    <a:pt x="120" y="174"/>
                  </a:lnTo>
                  <a:lnTo>
                    <a:pt x="114" y="174"/>
                  </a:lnTo>
                  <a:lnTo>
                    <a:pt x="108" y="174"/>
                  </a:lnTo>
                  <a:lnTo>
                    <a:pt x="108" y="180"/>
                  </a:lnTo>
                  <a:lnTo>
                    <a:pt x="102" y="180"/>
                  </a:lnTo>
                  <a:lnTo>
                    <a:pt x="96" y="180"/>
                  </a:lnTo>
                  <a:lnTo>
                    <a:pt x="90" y="180"/>
                  </a:lnTo>
                  <a:lnTo>
                    <a:pt x="90" y="186"/>
                  </a:lnTo>
                  <a:lnTo>
                    <a:pt x="84" y="186"/>
                  </a:lnTo>
                  <a:lnTo>
                    <a:pt x="84" y="192"/>
                  </a:lnTo>
                  <a:lnTo>
                    <a:pt x="78" y="192"/>
                  </a:lnTo>
                  <a:lnTo>
                    <a:pt x="78" y="186"/>
                  </a:lnTo>
                  <a:lnTo>
                    <a:pt x="72" y="186"/>
                  </a:lnTo>
                  <a:lnTo>
                    <a:pt x="66" y="186"/>
                  </a:lnTo>
                  <a:lnTo>
                    <a:pt x="66" y="192"/>
                  </a:lnTo>
                  <a:lnTo>
                    <a:pt x="60" y="198"/>
                  </a:lnTo>
                  <a:lnTo>
                    <a:pt x="54" y="198"/>
                  </a:lnTo>
                  <a:lnTo>
                    <a:pt x="48" y="198"/>
                  </a:lnTo>
                  <a:lnTo>
                    <a:pt x="48" y="204"/>
                  </a:lnTo>
                  <a:lnTo>
                    <a:pt x="42" y="204"/>
                  </a:lnTo>
                  <a:lnTo>
                    <a:pt x="36" y="204"/>
                  </a:lnTo>
                  <a:lnTo>
                    <a:pt x="30" y="204"/>
                  </a:lnTo>
                  <a:lnTo>
                    <a:pt x="30" y="210"/>
                  </a:lnTo>
                  <a:lnTo>
                    <a:pt x="24" y="210"/>
                  </a:lnTo>
                  <a:lnTo>
                    <a:pt x="18" y="210"/>
                  </a:lnTo>
                  <a:lnTo>
                    <a:pt x="18" y="204"/>
                  </a:lnTo>
                  <a:lnTo>
                    <a:pt x="24" y="204"/>
                  </a:lnTo>
                  <a:lnTo>
                    <a:pt x="18" y="204"/>
                  </a:lnTo>
                  <a:lnTo>
                    <a:pt x="18" y="198"/>
                  </a:lnTo>
                  <a:lnTo>
                    <a:pt x="18" y="192"/>
                  </a:lnTo>
                  <a:lnTo>
                    <a:pt x="12" y="192"/>
                  </a:lnTo>
                  <a:lnTo>
                    <a:pt x="18" y="192"/>
                  </a:lnTo>
                  <a:lnTo>
                    <a:pt x="12" y="192"/>
                  </a:lnTo>
                  <a:lnTo>
                    <a:pt x="12" y="186"/>
                  </a:lnTo>
                  <a:lnTo>
                    <a:pt x="12" y="192"/>
                  </a:lnTo>
                  <a:lnTo>
                    <a:pt x="12" y="186"/>
                  </a:lnTo>
                  <a:lnTo>
                    <a:pt x="12" y="180"/>
                  </a:lnTo>
                  <a:lnTo>
                    <a:pt x="12" y="174"/>
                  </a:lnTo>
                  <a:lnTo>
                    <a:pt x="12" y="168"/>
                  </a:lnTo>
                  <a:lnTo>
                    <a:pt x="12" y="162"/>
                  </a:lnTo>
                  <a:lnTo>
                    <a:pt x="12" y="156"/>
                  </a:lnTo>
                  <a:lnTo>
                    <a:pt x="12" y="150"/>
                  </a:lnTo>
                  <a:lnTo>
                    <a:pt x="12" y="144"/>
                  </a:lnTo>
                  <a:lnTo>
                    <a:pt x="12" y="138"/>
                  </a:lnTo>
                  <a:lnTo>
                    <a:pt x="6" y="126"/>
                  </a:lnTo>
                  <a:lnTo>
                    <a:pt x="0" y="120"/>
                  </a:lnTo>
                  <a:lnTo>
                    <a:pt x="0" y="114"/>
                  </a:lnTo>
                  <a:lnTo>
                    <a:pt x="0" y="90"/>
                  </a:lnTo>
                  <a:lnTo>
                    <a:pt x="0" y="72"/>
                  </a:lnTo>
                  <a:lnTo>
                    <a:pt x="6" y="66"/>
                  </a:lnTo>
                  <a:lnTo>
                    <a:pt x="6" y="60"/>
                  </a:lnTo>
                  <a:lnTo>
                    <a:pt x="12" y="60"/>
                  </a:lnTo>
                  <a:lnTo>
                    <a:pt x="12" y="54"/>
                  </a:lnTo>
                  <a:lnTo>
                    <a:pt x="18" y="54"/>
                  </a:lnTo>
                  <a:lnTo>
                    <a:pt x="24" y="54"/>
                  </a:lnTo>
                  <a:lnTo>
                    <a:pt x="24" y="48"/>
                  </a:lnTo>
                  <a:lnTo>
                    <a:pt x="30" y="48"/>
                  </a:lnTo>
                  <a:lnTo>
                    <a:pt x="24" y="42"/>
                  </a:lnTo>
                  <a:lnTo>
                    <a:pt x="30" y="42"/>
                  </a:lnTo>
                  <a:lnTo>
                    <a:pt x="36" y="36"/>
                  </a:lnTo>
                  <a:lnTo>
                    <a:pt x="42" y="36"/>
                  </a:lnTo>
                  <a:lnTo>
                    <a:pt x="48" y="36"/>
                  </a:lnTo>
                  <a:lnTo>
                    <a:pt x="54" y="36"/>
                  </a:lnTo>
                  <a:lnTo>
                    <a:pt x="54" y="30"/>
                  </a:lnTo>
                  <a:lnTo>
                    <a:pt x="60" y="30"/>
                  </a:lnTo>
                  <a:lnTo>
                    <a:pt x="66" y="30"/>
                  </a:lnTo>
                  <a:lnTo>
                    <a:pt x="66" y="24"/>
                  </a:lnTo>
                  <a:lnTo>
                    <a:pt x="72" y="24"/>
                  </a:lnTo>
                  <a:lnTo>
                    <a:pt x="78" y="24"/>
                  </a:lnTo>
                  <a:lnTo>
                    <a:pt x="84" y="24"/>
                  </a:lnTo>
                  <a:lnTo>
                    <a:pt x="90" y="24"/>
                  </a:lnTo>
                  <a:lnTo>
                    <a:pt x="90" y="30"/>
                  </a:lnTo>
                  <a:lnTo>
                    <a:pt x="96" y="30"/>
                  </a:lnTo>
                  <a:lnTo>
                    <a:pt x="96" y="24"/>
                  </a:lnTo>
                  <a:lnTo>
                    <a:pt x="102" y="24"/>
                  </a:lnTo>
                  <a:lnTo>
                    <a:pt x="108" y="18"/>
                  </a:lnTo>
                  <a:lnTo>
                    <a:pt x="114" y="18"/>
                  </a:lnTo>
                  <a:lnTo>
                    <a:pt x="120" y="18"/>
                  </a:lnTo>
                  <a:lnTo>
                    <a:pt x="120" y="12"/>
                  </a:lnTo>
                  <a:lnTo>
                    <a:pt x="120" y="18"/>
                  </a:lnTo>
                  <a:lnTo>
                    <a:pt x="126" y="18"/>
                  </a:lnTo>
                  <a:lnTo>
                    <a:pt x="126" y="12"/>
                  </a:lnTo>
                  <a:lnTo>
                    <a:pt x="132" y="12"/>
                  </a:lnTo>
                  <a:lnTo>
                    <a:pt x="132" y="18"/>
                  </a:lnTo>
                  <a:lnTo>
                    <a:pt x="156" y="12"/>
                  </a:lnTo>
                  <a:lnTo>
                    <a:pt x="162" y="6"/>
                  </a:lnTo>
                  <a:lnTo>
                    <a:pt x="168" y="6"/>
                  </a:lnTo>
                  <a:lnTo>
                    <a:pt x="168" y="0"/>
                  </a:lnTo>
                  <a:lnTo>
                    <a:pt x="174" y="0"/>
                  </a:lnTo>
                  <a:lnTo>
                    <a:pt x="174" y="6"/>
                  </a:lnTo>
                  <a:lnTo>
                    <a:pt x="180" y="12"/>
                  </a:lnTo>
                  <a:lnTo>
                    <a:pt x="186" y="18"/>
                  </a:lnTo>
                  <a:lnTo>
                    <a:pt x="186" y="24"/>
                  </a:lnTo>
                  <a:lnTo>
                    <a:pt x="192" y="30"/>
                  </a:lnTo>
                  <a:lnTo>
                    <a:pt x="192" y="36"/>
                  </a:lnTo>
                  <a:lnTo>
                    <a:pt x="192" y="42"/>
                  </a:lnTo>
                  <a:lnTo>
                    <a:pt x="192" y="48"/>
                  </a:lnTo>
                  <a:lnTo>
                    <a:pt x="198" y="54"/>
                  </a:lnTo>
                  <a:lnTo>
                    <a:pt x="198" y="60"/>
                  </a:lnTo>
                  <a:lnTo>
                    <a:pt x="198" y="66"/>
                  </a:lnTo>
                  <a:lnTo>
                    <a:pt x="198" y="72"/>
                  </a:lnTo>
                  <a:lnTo>
                    <a:pt x="192" y="72"/>
                  </a:lnTo>
                  <a:lnTo>
                    <a:pt x="192" y="84"/>
                  </a:lnTo>
                  <a:lnTo>
                    <a:pt x="192" y="90"/>
                  </a:lnTo>
                  <a:lnTo>
                    <a:pt x="192" y="96"/>
                  </a:lnTo>
                  <a:lnTo>
                    <a:pt x="192" y="108"/>
                  </a:lnTo>
                  <a:lnTo>
                    <a:pt x="186" y="114"/>
                  </a:lnTo>
                  <a:lnTo>
                    <a:pt x="186" y="120"/>
                  </a:lnTo>
                  <a:lnTo>
                    <a:pt x="186" y="126"/>
                  </a:lnTo>
                  <a:lnTo>
                    <a:pt x="186" y="132"/>
                  </a:lnTo>
                  <a:lnTo>
                    <a:pt x="186" y="138"/>
                  </a:lnTo>
                  <a:lnTo>
                    <a:pt x="186" y="144"/>
                  </a:lnTo>
                  <a:lnTo>
                    <a:pt x="180" y="144"/>
                  </a:lnTo>
                  <a:lnTo>
                    <a:pt x="180" y="150"/>
                  </a:lnTo>
                  <a:lnTo>
                    <a:pt x="174" y="156"/>
                  </a:lnTo>
                  <a:lnTo>
                    <a:pt x="174" y="162"/>
                  </a:lnTo>
                  <a:lnTo>
                    <a:pt x="174" y="168"/>
                  </a:lnTo>
                  <a:lnTo>
                    <a:pt x="174" y="174"/>
                  </a:lnTo>
                  <a:lnTo>
                    <a:pt x="168" y="174"/>
                  </a:lnTo>
                  <a:lnTo>
                    <a:pt x="168" y="180"/>
                  </a:lnTo>
                  <a:lnTo>
                    <a:pt x="168" y="186"/>
                  </a:lnTo>
                  <a:lnTo>
                    <a:pt x="162" y="186"/>
                  </a:lnTo>
                  <a:lnTo>
                    <a:pt x="162" y="192"/>
                  </a:lnTo>
                  <a:lnTo>
                    <a:pt x="156" y="198"/>
                  </a:lnTo>
                  <a:lnTo>
                    <a:pt x="150" y="20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0374BD8-4FEC-D5C8-39B2-9FB40433887F}"/>
                </a:ext>
              </a:extLst>
            </p:cNvPr>
            <p:cNvSpPr>
              <a:spLocks/>
            </p:cNvSpPr>
            <p:nvPr/>
          </p:nvSpPr>
          <p:spPr bwMode="gray">
            <a:xfrm>
              <a:off x="2600325" y="2400300"/>
              <a:ext cx="466725" cy="409575"/>
            </a:xfrm>
            <a:custGeom>
              <a:avLst/>
              <a:gdLst>
                <a:gd name="T0" fmla="*/ 216 w 294"/>
                <a:gd name="T1" fmla="*/ 12 h 258"/>
                <a:gd name="T2" fmla="*/ 210 w 294"/>
                <a:gd name="T3" fmla="*/ 18 h 258"/>
                <a:gd name="T4" fmla="*/ 216 w 294"/>
                <a:gd name="T5" fmla="*/ 30 h 258"/>
                <a:gd name="T6" fmla="*/ 228 w 294"/>
                <a:gd name="T7" fmla="*/ 42 h 258"/>
                <a:gd name="T8" fmla="*/ 240 w 294"/>
                <a:gd name="T9" fmla="*/ 54 h 258"/>
                <a:gd name="T10" fmla="*/ 252 w 294"/>
                <a:gd name="T11" fmla="*/ 66 h 258"/>
                <a:gd name="T12" fmla="*/ 264 w 294"/>
                <a:gd name="T13" fmla="*/ 78 h 258"/>
                <a:gd name="T14" fmla="*/ 276 w 294"/>
                <a:gd name="T15" fmla="*/ 90 h 258"/>
                <a:gd name="T16" fmla="*/ 282 w 294"/>
                <a:gd name="T17" fmla="*/ 108 h 258"/>
                <a:gd name="T18" fmla="*/ 276 w 294"/>
                <a:gd name="T19" fmla="*/ 114 h 258"/>
                <a:gd name="T20" fmla="*/ 288 w 294"/>
                <a:gd name="T21" fmla="*/ 126 h 258"/>
                <a:gd name="T22" fmla="*/ 294 w 294"/>
                <a:gd name="T23" fmla="*/ 144 h 258"/>
                <a:gd name="T24" fmla="*/ 276 w 294"/>
                <a:gd name="T25" fmla="*/ 150 h 258"/>
                <a:gd name="T26" fmla="*/ 264 w 294"/>
                <a:gd name="T27" fmla="*/ 150 h 258"/>
                <a:gd name="T28" fmla="*/ 246 w 294"/>
                <a:gd name="T29" fmla="*/ 144 h 258"/>
                <a:gd name="T30" fmla="*/ 240 w 294"/>
                <a:gd name="T31" fmla="*/ 162 h 258"/>
                <a:gd name="T32" fmla="*/ 234 w 294"/>
                <a:gd name="T33" fmla="*/ 168 h 258"/>
                <a:gd name="T34" fmla="*/ 234 w 294"/>
                <a:gd name="T35" fmla="*/ 192 h 258"/>
                <a:gd name="T36" fmla="*/ 234 w 294"/>
                <a:gd name="T37" fmla="*/ 204 h 258"/>
                <a:gd name="T38" fmla="*/ 228 w 294"/>
                <a:gd name="T39" fmla="*/ 216 h 258"/>
                <a:gd name="T40" fmla="*/ 216 w 294"/>
                <a:gd name="T41" fmla="*/ 216 h 258"/>
                <a:gd name="T42" fmla="*/ 204 w 294"/>
                <a:gd name="T43" fmla="*/ 216 h 258"/>
                <a:gd name="T44" fmla="*/ 198 w 294"/>
                <a:gd name="T45" fmla="*/ 222 h 258"/>
                <a:gd name="T46" fmla="*/ 192 w 294"/>
                <a:gd name="T47" fmla="*/ 240 h 258"/>
                <a:gd name="T48" fmla="*/ 174 w 294"/>
                <a:gd name="T49" fmla="*/ 246 h 258"/>
                <a:gd name="T50" fmla="*/ 162 w 294"/>
                <a:gd name="T51" fmla="*/ 252 h 258"/>
                <a:gd name="T52" fmla="*/ 144 w 294"/>
                <a:gd name="T53" fmla="*/ 246 h 258"/>
                <a:gd name="T54" fmla="*/ 126 w 294"/>
                <a:gd name="T55" fmla="*/ 240 h 258"/>
                <a:gd name="T56" fmla="*/ 114 w 294"/>
                <a:gd name="T57" fmla="*/ 240 h 258"/>
                <a:gd name="T58" fmla="*/ 102 w 294"/>
                <a:gd name="T59" fmla="*/ 222 h 258"/>
                <a:gd name="T60" fmla="*/ 90 w 294"/>
                <a:gd name="T61" fmla="*/ 210 h 258"/>
                <a:gd name="T62" fmla="*/ 78 w 294"/>
                <a:gd name="T63" fmla="*/ 198 h 258"/>
                <a:gd name="T64" fmla="*/ 60 w 294"/>
                <a:gd name="T65" fmla="*/ 186 h 258"/>
                <a:gd name="T66" fmla="*/ 42 w 294"/>
                <a:gd name="T67" fmla="*/ 180 h 258"/>
                <a:gd name="T68" fmla="*/ 24 w 294"/>
                <a:gd name="T69" fmla="*/ 174 h 258"/>
                <a:gd name="T70" fmla="*/ 12 w 294"/>
                <a:gd name="T71" fmla="*/ 162 h 258"/>
                <a:gd name="T72" fmla="*/ 6 w 294"/>
                <a:gd name="T73" fmla="*/ 156 h 258"/>
                <a:gd name="T74" fmla="*/ 6 w 294"/>
                <a:gd name="T75" fmla="*/ 144 h 258"/>
                <a:gd name="T76" fmla="*/ 18 w 294"/>
                <a:gd name="T77" fmla="*/ 132 h 258"/>
                <a:gd name="T78" fmla="*/ 12 w 294"/>
                <a:gd name="T79" fmla="*/ 114 h 258"/>
                <a:gd name="T80" fmla="*/ 24 w 294"/>
                <a:gd name="T81" fmla="*/ 108 h 258"/>
                <a:gd name="T82" fmla="*/ 18 w 294"/>
                <a:gd name="T83" fmla="*/ 90 h 258"/>
                <a:gd name="T84" fmla="*/ 12 w 294"/>
                <a:gd name="T85" fmla="*/ 72 h 258"/>
                <a:gd name="T86" fmla="*/ 12 w 294"/>
                <a:gd name="T87" fmla="*/ 60 h 258"/>
                <a:gd name="T88" fmla="*/ 18 w 294"/>
                <a:gd name="T89" fmla="*/ 42 h 258"/>
                <a:gd name="T90" fmla="*/ 24 w 294"/>
                <a:gd name="T91" fmla="*/ 24 h 258"/>
                <a:gd name="T92" fmla="*/ 30 w 294"/>
                <a:gd name="T93" fmla="*/ 18 h 258"/>
                <a:gd name="T94" fmla="*/ 54 w 294"/>
                <a:gd name="T95" fmla="*/ 12 h 258"/>
                <a:gd name="T96" fmla="*/ 78 w 294"/>
                <a:gd name="T97" fmla="*/ 12 h 258"/>
                <a:gd name="T98" fmla="*/ 108 w 294"/>
                <a:gd name="T99" fmla="*/ 12 h 258"/>
                <a:gd name="T100" fmla="*/ 132 w 294"/>
                <a:gd name="T101" fmla="*/ 12 h 258"/>
                <a:gd name="T102" fmla="*/ 156 w 294"/>
                <a:gd name="T103" fmla="*/ 6 h 258"/>
                <a:gd name="T104" fmla="*/ 180 w 294"/>
                <a:gd name="T105" fmla="*/ 6 h 258"/>
                <a:gd name="T106" fmla="*/ 204 w 294"/>
                <a:gd name="T107" fmla="*/ 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4" h="258">
                  <a:moveTo>
                    <a:pt x="210" y="0"/>
                  </a:moveTo>
                  <a:lnTo>
                    <a:pt x="210" y="6"/>
                  </a:lnTo>
                  <a:lnTo>
                    <a:pt x="216" y="6"/>
                  </a:lnTo>
                  <a:lnTo>
                    <a:pt x="216" y="12"/>
                  </a:lnTo>
                  <a:lnTo>
                    <a:pt x="210" y="12"/>
                  </a:lnTo>
                  <a:lnTo>
                    <a:pt x="216" y="12"/>
                  </a:lnTo>
                  <a:lnTo>
                    <a:pt x="216" y="18"/>
                  </a:lnTo>
                  <a:lnTo>
                    <a:pt x="210" y="18"/>
                  </a:lnTo>
                  <a:lnTo>
                    <a:pt x="216" y="24"/>
                  </a:lnTo>
                  <a:lnTo>
                    <a:pt x="216" y="18"/>
                  </a:lnTo>
                  <a:lnTo>
                    <a:pt x="216" y="24"/>
                  </a:lnTo>
                  <a:lnTo>
                    <a:pt x="216" y="30"/>
                  </a:lnTo>
                  <a:lnTo>
                    <a:pt x="222" y="30"/>
                  </a:lnTo>
                  <a:lnTo>
                    <a:pt x="222" y="36"/>
                  </a:lnTo>
                  <a:lnTo>
                    <a:pt x="228" y="36"/>
                  </a:lnTo>
                  <a:lnTo>
                    <a:pt x="228" y="42"/>
                  </a:lnTo>
                  <a:lnTo>
                    <a:pt x="234" y="42"/>
                  </a:lnTo>
                  <a:lnTo>
                    <a:pt x="234" y="48"/>
                  </a:lnTo>
                  <a:lnTo>
                    <a:pt x="234" y="54"/>
                  </a:lnTo>
                  <a:lnTo>
                    <a:pt x="240" y="54"/>
                  </a:lnTo>
                  <a:lnTo>
                    <a:pt x="240" y="60"/>
                  </a:lnTo>
                  <a:lnTo>
                    <a:pt x="246" y="60"/>
                  </a:lnTo>
                  <a:lnTo>
                    <a:pt x="246" y="66"/>
                  </a:lnTo>
                  <a:lnTo>
                    <a:pt x="252" y="66"/>
                  </a:lnTo>
                  <a:lnTo>
                    <a:pt x="252" y="72"/>
                  </a:lnTo>
                  <a:lnTo>
                    <a:pt x="252" y="78"/>
                  </a:lnTo>
                  <a:lnTo>
                    <a:pt x="258" y="78"/>
                  </a:lnTo>
                  <a:lnTo>
                    <a:pt x="264" y="78"/>
                  </a:lnTo>
                  <a:lnTo>
                    <a:pt x="264" y="84"/>
                  </a:lnTo>
                  <a:lnTo>
                    <a:pt x="270" y="84"/>
                  </a:lnTo>
                  <a:lnTo>
                    <a:pt x="270" y="90"/>
                  </a:lnTo>
                  <a:lnTo>
                    <a:pt x="276" y="90"/>
                  </a:lnTo>
                  <a:lnTo>
                    <a:pt x="276" y="96"/>
                  </a:lnTo>
                  <a:lnTo>
                    <a:pt x="276" y="102"/>
                  </a:lnTo>
                  <a:lnTo>
                    <a:pt x="276" y="108"/>
                  </a:lnTo>
                  <a:lnTo>
                    <a:pt x="282" y="108"/>
                  </a:lnTo>
                  <a:lnTo>
                    <a:pt x="276" y="108"/>
                  </a:lnTo>
                  <a:lnTo>
                    <a:pt x="282" y="108"/>
                  </a:lnTo>
                  <a:lnTo>
                    <a:pt x="276" y="108"/>
                  </a:lnTo>
                  <a:lnTo>
                    <a:pt x="276" y="114"/>
                  </a:lnTo>
                  <a:lnTo>
                    <a:pt x="282" y="114"/>
                  </a:lnTo>
                  <a:lnTo>
                    <a:pt x="282" y="120"/>
                  </a:lnTo>
                  <a:lnTo>
                    <a:pt x="288" y="120"/>
                  </a:lnTo>
                  <a:lnTo>
                    <a:pt x="288" y="126"/>
                  </a:lnTo>
                  <a:lnTo>
                    <a:pt x="294" y="126"/>
                  </a:lnTo>
                  <a:lnTo>
                    <a:pt x="294" y="132"/>
                  </a:lnTo>
                  <a:lnTo>
                    <a:pt x="294" y="138"/>
                  </a:lnTo>
                  <a:lnTo>
                    <a:pt x="294" y="144"/>
                  </a:lnTo>
                  <a:lnTo>
                    <a:pt x="288" y="144"/>
                  </a:lnTo>
                  <a:lnTo>
                    <a:pt x="288" y="150"/>
                  </a:lnTo>
                  <a:lnTo>
                    <a:pt x="282" y="150"/>
                  </a:lnTo>
                  <a:lnTo>
                    <a:pt x="276" y="150"/>
                  </a:lnTo>
                  <a:lnTo>
                    <a:pt x="270" y="150"/>
                  </a:lnTo>
                  <a:lnTo>
                    <a:pt x="270" y="144"/>
                  </a:lnTo>
                  <a:lnTo>
                    <a:pt x="270" y="150"/>
                  </a:lnTo>
                  <a:lnTo>
                    <a:pt x="264" y="150"/>
                  </a:lnTo>
                  <a:lnTo>
                    <a:pt x="258" y="150"/>
                  </a:lnTo>
                  <a:lnTo>
                    <a:pt x="252" y="150"/>
                  </a:lnTo>
                  <a:lnTo>
                    <a:pt x="252" y="144"/>
                  </a:lnTo>
                  <a:lnTo>
                    <a:pt x="246" y="144"/>
                  </a:lnTo>
                  <a:lnTo>
                    <a:pt x="246" y="150"/>
                  </a:lnTo>
                  <a:lnTo>
                    <a:pt x="240" y="150"/>
                  </a:lnTo>
                  <a:lnTo>
                    <a:pt x="240" y="156"/>
                  </a:lnTo>
                  <a:lnTo>
                    <a:pt x="240" y="162"/>
                  </a:lnTo>
                  <a:lnTo>
                    <a:pt x="240" y="156"/>
                  </a:lnTo>
                  <a:lnTo>
                    <a:pt x="234" y="156"/>
                  </a:lnTo>
                  <a:lnTo>
                    <a:pt x="234" y="162"/>
                  </a:lnTo>
                  <a:lnTo>
                    <a:pt x="234" y="168"/>
                  </a:lnTo>
                  <a:lnTo>
                    <a:pt x="234" y="174"/>
                  </a:lnTo>
                  <a:lnTo>
                    <a:pt x="234" y="180"/>
                  </a:lnTo>
                  <a:lnTo>
                    <a:pt x="234" y="186"/>
                  </a:lnTo>
                  <a:lnTo>
                    <a:pt x="234" y="192"/>
                  </a:lnTo>
                  <a:lnTo>
                    <a:pt x="234" y="198"/>
                  </a:lnTo>
                  <a:lnTo>
                    <a:pt x="240" y="198"/>
                  </a:lnTo>
                  <a:lnTo>
                    <a:pt x="234" y="198"/>
                  </a:lnTo>
                  <a:lnTo>
                    <a:pt x="234" y="204"/>
                  </a:lnTo>
                  <a:lnTo>
                    <a:pt x="234" y="210"/>
                  </a:lnTo>
                  <a:lnTo>
                    <a:pt x="228" y="210"/>
                  </a:lnTo>
                  <a:lnTo>
                    <a:pt x="234" y="216"/>
                  </a:lnTo>
                  <a:lnTo>
                    <a:pt x="228" y="216"/>
                  </a:lnTo>
                  <a:lnTo>
                    <a:pt x="228" y="222"/>
                  </a:lnTo>
                  <a:lnTo>
                    <a:pt x="222" y="222"/>
                  </a:lnTo>
                  <a:lnTo>
                    <a:pt x="222" y="216"/>
                  </a:lnTo>
                  <a:lnTo>
                    <a:pt x="216" y="216"/>
                  </a:lnTo>
                  <a:lnTo>
                    <a:pt x="216" y="210"/>
                  </a:lnTo>
                  <a:lnTo>
                    <a:pt x="210" y="210"/>
                  </a:lnTo>
                  <a:lnTo>
                    <a:pt x="204" y="210"/>
                  </a:lnTo>
                  <a:lnTo>
                    <a:pt x="204" y="216"/>
                  </a:lnTo>
                  <a:lnTo>
                    <a:pt x="204" y="222"/>
                  </a:lnTo>
                  <a:lnTo>
                    <a:pt x="204" y="216"/>
                  </a:lnTo>
                  <a:lnTo>
                    <a:pt x="204" y="222"/>
                  </a:lnTo>
                  <a:lnTo>
                    <a:pt x="198" y="222"/>
                  </a:lnTo>
                  <a:lnTo>
                    <a:pt x="198" y="228"/>
                  </a:lnTo>
                  <a:lnTo>
                    <a:pt x="198" y="234"/>
                  </a:lnTo>
                  <a:lnTo>
                    <a:pt x="192" y="234"/>
                  </a:lnTo>
                  <a:lnTo>
                    <a:pt x="192" y="240"/>
                  </a:lnTo>
                  <a:lnTo>
                    <a:pt x="186" y="240"/>
                  </a:lnTo>
                  <a:lnTo>
                    <a:pt x="186" y="246"/>
                  </a:lnTo>
                  <a:lnTo>
                    <a:pt x="180" y="246"/>
                  </a:lnTo>
                  <a:lnTo>
                    <a:pt x="174" y="246"/>
                  </a:lnTo>
                  <a:lnTo>
                    <a:pt x="174" y="252"/>
                  </a:lnTo>
                  <a:lnTo>
                    <a:pt x="174" y="258"/>
                  </a:lnTo>
                  <a:lnTo>
                    <a:pt x="168" y="258"/>
                  </a:lnTo>
                  <a:lnTo>
                    <a:pt x="162" y="252"/>
                  </a:lnTo>
                  <a:lnTo>
                    <a:pt x="156" y="252"/>
                  </a:lnTo>
                  <a:lnTo>
                    <a:pt x="156" y="246"/>
                  </a:lnTo>
                  <a:lnTo>
                    <a:pt x="150" y="246"/>
                  </a:lnTo>
                  <a:lnTo>
                    <a:pt x="144" y="246"/>
                  </a:lnTo>
                  <a:lnTo>
                    <a:pt x="138" y="246"/>
                  </a:lnTo>
                  <a:lnTo>
                    <a:pt x="138" y="240"/>
                  </a:lnTo>
                  <a:lnTo>
                    <a:pt x="132" y="240"/>
                  </a:lnTo>
                  <a:lnTo>
                    <a:pt x="126" y="240"/>
                  </a:lnTo>
                  <a:lnTo>
                    <a:pt x="126" y="234"/>
                  </a:lnTo>
                  <a:lnTo>
                    <a:pt x="120" y="234"/>
                  </a:lnTo>
                  <a:lnTo>
                    <a:pt x="120" y="240"/>
                  </a:lnTo>
                  <a:lnTo>
                    <a:pt x="114" y="240"/>
                  </a:lnTo>
                  <a:lnTo>
                    <a:pt x="114" y="234"/>
                  </a:lnTo>
                  <a:lnTo>
                    <a:pt x="108" y="228"/>
                  </a:lnTo>
                  <a:lnTo>
                    <a:pt x="108" y="222"/>
                  </a:lnTo>
                  <a:lnTo>
                    <a:pt x="102" y="222"/>
                  </a:lnTo>
                  <a:lnTo>
                    <a:pt x="102" y="216"/>
                  </a:lnTo>
                  <a:lnTo>
                    <a:pt x="96" y="216"/>
                  </a:lnTo>
                  <a:lnTo>
                    <a:pt x="96" y="210"/>
                  </a:lnTo>
                  <a:lnTo>
                    <a:pt x="90" y="210"/>
                  </a:lnTo>
                  <a:lnTo>
                    <a:pt x="90" y="204"/>
                  </a:lnTo>
                  <a:lnTo>
                    <a:pt x="84" y="204"/>
                  </a:lnTo>
                  <a:lnTo>
                    <a:pt x="84" y="198"/>
                  </a:lnTo>
                  <a:lnTo>
                    <a:pt x="78" y="198"/>
                  </a:lnTo>
                  <a:lnTo>
                    <a:pt x="72" y="198"/>
                  </a:lnTo>
                  <a:lnTo>
                    <a:pt x="72" y="192"/>
                  </a:lnTo>
                  <a:lnTo>
                    <a:pt x="66" y="186"/>
                  </a:lnTo>
                  <a:lnTo>
                    <a:pt x="60" y="186"/>
                  </a:lnTo>
                  <a:lnTo>
                    <a:pt x="54" y="186"/>
                  </a:lnTo>
                  <a:lnTo>
                    <a:pt x="54" y="180"/>
                  </a:lnTo>
                  <a:lnTo>
                    <a:pt x="48" y="180"/>
                  </a:lnTo>
                  <a:lnTo>
                    <a:pt x="42" y="180"/>
                  </a:lnTo>
                  <a:lnTo>
                    <a:pt x="36" y="180"/>
                  </a:lnTo>
                  <a:lnTo>
                    <a:pt x="36" y="174"/>
                  </a:lnTo>
                  <a:lnTo>
                    <a:pt x="30" y="174"/>
                  </a:lnTo>
                  <a:lnTo>
                    <a:pt x="24" y="174"/>
                  </a:lnTo>
                  <a:lnTo>
                    <a:pt x="24" y="168"/>
                  </a:lnTo>
                  <a:lnTo>
                    <a:pt x="18" y="168"/>
                  </a:lnTo>
                  <a:lnTo>
                    <a:pt x="12" y="168"/>
                  </a:lnTo>
                  <a:lnTo>
                    <a:pt x="12" y="162"/>
                  </a:lnTo>
                  <a:lnTo>
                    <a:pt x="6" y="162"/>
                  </a:lnTo>
                  <a:lnTo>
                    <a:pt x="6" y="156"/>
                  </a:lnTo>
                  <a:lnTo>
                    <a:pt x="0" y="156"/>
                  </a:lnTo>
                  <a:lnTo>
                    <a:pt x="6" y="156"/>
                  </a:lnTo>
                  <a:lnTo>
                    <a:pt x="0" y="156"/>
                  </a:lnTo>
                  <a:lnTo>
                    <a:pt x="0" y="150"/>
                  </a:lnTo>
                  <a:lnTo>
                    <a:pt x="6" y="150"/>
                  </a:lnTo>
                  <a:lnTo>
                    <a:pt x="6" y="144"/>
                  </a:lnTo>
                  <a:lnTo>
                    <a:pt x="12" y="144"/>
                  </a:lnTo>
                  <a:lnTo>
                    <a:pt x="12" y="138"/>
                  </a:lnTo>
                  <a:lnTo>
                    <a:pt x="12" y="132"/>
                  </a:lnTo>
                  <a:lnTo>
                    <a:pt x="18" y="132"/>
                  </a:lnTo>
                  <a:lnTo>
                    <a:pt x="12" y="132"/>
                  </a:lnTo>
                  <a:lnTo>
                    <a:pt x="12" y="126"/>
                  </a:lnTo>
                  <a:lnTo>
                    <a:pt x="12" y="120"/>
                  </a:lnTo>
                  <a:lnTo>
                    <a:pt x="12" y="114"/>
                  </a:lnTo>
                  <a:lnTo>
                    <a:pt x="18" y="114"/>
                  </a:lnTo>
                  <a:lnTo>
                    <a:pt x="18" y="108"/>
                  </a:lnTo>
                  <a:lnTo>
                    <a:pt x="18" y="114"/>
                  </a:lnTo>
                  <a:lnTo>
                    <a:pt x="24" y="108"/>
                  </a:lnTo>
                  <a:lnTo>
                    <a:pt x="24" y="102"/>
                  </a:lnTo>
                  <a:lnTo>
                    <a:pt x="24" y="96"/>
                  </a:lnTo>
                  <a:lnTo>
                    <a:pt x="18" y="96"/>
                  </a:lnTo>
                  <a:lnTo>
                    <a:pt x="18" y="90"/>
                  </a:lnTo>
                  <a:lnTo>
                    <a:pt x="18" y="84"/>
                  </a:lnTo>
                  <a:lnTo>
                    <a:pt x="18" y="78"/>
                  </a:lnTo>
                  <a:lnTo>
                    <a:pt x="18" y="72"/>
                  </a:lnTo>
                  <a:lnTo>
                    <a:pt x="12" y="72"/>
                  </a:lnTo>
                  <a:lnTo>
                    <a:pt x="12" y="66"/>
                  </a:lnTo>
                  <a:lnTo>
                    <a:pt x="12" y="60"/>
                  </a:lnTo>
                  <a:lnTo>
                    <a:pt x="6" y="60"/>
                  </a:lnTo>
                  <a:lnTo>
                    <a:pt x="12" y="60"/>
                  </a:lnTo>
                  <a:lnTo>
                    <a:pt x="12" y="54"/>
                  </a:lnTo>
                  <a:lnTo>
                    <a:pt x="12" y="48"/>
                  </a:lnTo>
                  <a:lnTo>
                    <a:pt x="18" y="48"/>
                  </a:lnTo>
                  <a:lnTo>
                    <a:pt x="18" y="42"/>
                  </a:lnTo>
                  <a:lnTo>
                    <a:pt x="18" y="36"/>
                  </a:lnTo>
                  <a:lnTo>
                    <a:pt x="18" y="30"/>
                  </a:lnTo>
                  <a:lnTo>
                    <a:pt x="24" y="30"/>
                  </a:lnTo>
                  <a:lnTo>
                    <a:pt x="24" y="24"/>
                  </a:lnTo>
                  <a:lnTo>
                    <a:pt x="24" y="18"/>
                  </a:lnTo>
                  <a:lnTo>
                    <a:pt x="18" y="18"/>
                  </a:lnTo>
                  <a:lnTo>
                    <a:pt x="24" y="18"/>
                  </a:lnTo>
                  <a:lnTo>
                    <a:pt x="30" y="18"/>
                  </a:lnTo>
                  <a:lnTo>
                    <a:pt x="36" y="18"/>
                  </a:lnTo>
                  <a:lnTo>
                    <a:pt x="42" y="18"/>
                  </a:lnTo>
                  <a:lnTo>
                    <a:pt x="48" y="12"/>
                  </a:lnTo>
                  <a:lnTo>
                    <a:pt x="54" y="12"/>
                  </a:lnTo>
                  <a:lnTo>
                    <a:pt x="60" y="12"/>
                  </a:lnTo>
                  <a:lnTo>
                    <a:pt x="66" y="12"/>
                  </a:lnTo>
                  <a:lnTo>
                    <a:pt x="72" y="12"/>
                  </a:lnTo>
                  <a:lnTo>
                    <a:pt x="78" y="12"/>
                  </a:lnTo>
                  <a:lnTo>
                    <a:pt x="90" y="12"/>
                  </a:lnTo>
                  <a:lnTo>
                    <a:pt x="96" y="12"/>
                  </a:lnTo>
                  <a:lnTo>
                    <a:pt x="102" y="12"/>
                  </a:lnTo>
                  <a:lnTo>
                    <a:pt x="108" y="12"/>
                  </a:lnTo>
                  <a:lnTo>
                    <a:pt x="114" y="12"/>
                  </a:lnTo>
                  <a:lnTo>
                    <a:pt x="120" y="12"/>
                  </a:lnTo>
                  <a:lnTo>
                    <a:pt x="126" y="12"/>
                  </a:lnTo>
                  <a:lnTo>
                    <a:pt x="132" y="12"/>
                  </a:lnTo>
                  <a:lnTo>
                    <a:pt x="138" y="6"/>
                  </a:lnTo>
                  <a:lnTo>
                    <a:pt x="144" y="6"/>
                  </a:lnTo>
                  <a:lnTo>
                    <a:pt x="150" y="6"/>
                  </a:lnTo>
                  <a:lnTo>
                    <a:pt x="156" y="6"/>
                  </a:lnTo>
                  <a:lnTo>
                    <a:pt x="162" y="6"/>
                  </a:lnTo>
                  <a:lnTo>
                    <a:pt x="168" y="6"/>
                  </a:lnTo>
                  <a:lnTo>
                    <a:pt x="174" y="6"/>
                  </a:lnTo>
                  <a:lnTo>
                    <a:pt x="180" y="6"/>
                  </a:lnTo>
                  <a:lnTo>
                    <a:pt x="186" y="6"/>
                  </a:lnTo>
                  <a:lnTo>
                    <a:pt x="192" y="6"/>
                  </a:lnTo>
                  <a:lnTo>
                    <a:pt x="198" y="6"/>
                  </a:lnTo>
                  <a:lnTo>
                    <a:pt x="204" y="6"/>
                  </a:lnTo>
                  <a:lnTo>
                    <a:pt x="204" y="0"/>
                  </a:lnTo>
                  <a:lnTo>
                    <a:pt x="210"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39">
              <a:extLst>
                <a:ext uri="{FF2B5EF4-FFF2-40B4-BE49-F238E27FC236}">
                  <a16:creationId xmlns:a16="http://schemas.microsoft.com/office/drawing/2014/main" id="{817FCC9A-0B6C-9FB2-239D-482B83387C94}"/>
                </a:ext>
              </a:extLst>
            </p:cNvPr>
            <p:cNvSpPr>
              <a:spLocks/>
            </p:cNvSpPr>
            <p:nvPr/>
          </p:nvSpPr>
          <p:spPr bwMode="gray">
            <a:xfrm>
              <a:off x="2933700" y="2362200"/>
              <a:ext cx="419100" cy="266700"/>
            </a:xfrm>
            <a:custGeom>
              <a:avLst/>
              <a:gdLst>
                <a:gd name="T0" fmla="*/ 258 w 264"/>
                <a:gd name="T1" fmla="*/ 12 h 168"/>
                <a:gd name="T2" fmla="*/ 258 w 264"/>
                <a:gd name="T3" fmla="*/ 30 h 168"/>
                <a:gd name="T4" fmla="*/ 258 w 264"/>
                <a:gd name="T5" fmla="*/ 36 h 168"/>
                <a:gd name="T6" fmla="*/ 252 w 264"/>
                <a:gd name="T7" fmla="*/ 48 h 168"/>
                <a:gd name="T8" fmla="*/ 246 w 264"/>
                <a:gd name="T9" fmla="*/ 60 h 168"/>
                <a:gd name="T10" fmla="*/ 240 w 264"/>
                <a:gd name="T11" fmla="*/ 78 h 168"/>
                <a:gd name="T12" fmla="*/ 240 w 264"/>
                <a:gd name="T13" fmla="*/ 90 h 168"/>
                <a:gd name="T14" fmla="*/ 246 w 264"/>
                <a:gd name="T15" fmla="*/ 102 h 168"/>
                <a:gd name="T16" fmla="*/ 246 w 264"/>
                <a:gd name="T17" fmla="*/ 114 h 168"/>
                <a:gd name="T18" fmla="*/ 240 w 264"/>
                <a:gd name="T19" fmla="*/ 126 h 168"/>
                <a:gd name="T20" fmla="*/ 240 w 264"/>
                <a:gd name="T21" fmla="*/ 138 h 168"/>
                <a:gd name="T22" fmla="*/ 228 w 264"/>
                <a:gd name="T23" fmla="*/ 144 h 168"/>
                <a:gd name="T24" fmla="*/ 210 w 264"/>
                <a:gd name="T25" fmla="*/ 144 h 168"/>
                <a:gd name="T26" fmla="*/ 198 w 264"/>
                <a:gd name="T27" fmla="*/ 126 h 168"/>
                <a:gd name="T28" fmla="*/ 186 w 264"/>
                <a:gd name="T29" fmla="*/ 120 h 168"/>
                <a:gd name="T30" fmla="*/ 174 w 264"/>
                <a:gd name="T31" fmla="*/ 114 h 168"/>
                <a:gd name="T32" fmla="*/ 168 w 264"/>
                <a:gd name="T33" fmla="*/ 102 h 168"/>
                <a:gd name="T34" fmla="*/ 156 w 264"/>
                <a:gd name="T35" fmla="*/ 108 h 168"/>
                <a:gd name="T36" fmla="*/ 150 w 264"/>
                <a:gd name="T37" fmla="*/ 120 h 168"/>
                <a:gd name="T38" fmla="*/ 138 w 264"/>
                <a:gd name="T39" fmla="*/ 126 h 168"/>
                <a:gd name="T40" fmla="*/ 132 w 264"/>
                <a:gd name="T41" fmla="*/ 114 h 168"/>
                <a:gd name="T42" fmla="*/ 120 w 264"/>
                <a:gd name="T43" fmla="*/ 126 h 168"/>
                <a:gd name="T44" fmla="*/ 114 w 264"/>
                <a:gd name="T45" fmla="*/ 144 h 168"/>
                <a:gd name="T46" fmla="*/ 102 w 264"/>
                <a:gd name="T47" fmla="*/ 150 h 168"/>
                <a:gd name="T48" fmla="*/ 90 w 264"/>
                <a:gd name="T49" fmla="*/ 162 h 168"/>
                <a:gd name="T50" fmla="*/ 78 w 264"/>
                <a:gd name="T51" fmla="*/ 168 h 168"/>
                <a:gd name="T52" fmla="*/ 84 w 264"/>
                <a:gd name="T53" fmla="*/ 156 h 168"/>
                <a:gd name="T54" fmla="*/ 78 w 264"/>
                <a:gd name="T55" fmla="*/ 144 h 168"/>
                <a:gd name="T56" fmla="*/ 66 w 264"/>
                <a:gd name="T57" fmla="*/ 138 h 168"/>
                <a:gd name="T58" fmla="*/ 66 w 264"/>
                <a:gd name="T59" fmla="*/ 132 h 168"/>
                <a:gd name="T60" fmla="*/ 66 w 264"/>
                <a:gd name="T61" fmla="*/ 126 h 168"/>
                <a:gd name="T62" fmla="*/ 60 w 264"/>
                <a:gd name="T63" fmla="*/ 114 h 168"/>
                <a:gd name="T64" fmla="*/ 54 w 264"/>
                <a:gd name="T65" fmla="*/ 102 h 168"/>
                <a:gd name="T66" fmla="*/ 42 w 264"/>
                <a:gd name="T67" fmla="*/ 96 h 168"/>
                <a:gd name="T68" fmla="*/ 36 w 264"/>
                <a:gd name="T69" fmla="*/ 84 h 168"/>
                <a:gd name="T70" fmla="*/ 24 w 264"/>
                <a:gd name="T71" fmla="*/ 78 h 168"/>
                <a:gd name="T72" fmla="*/ 18 w 264"/>
                <a:gd name="T73" fmla="*/ 66 h 168"/>
                <a:gd name="T74" fmla="*/ 12 w 264"/>
                <a:gd name="T75" fmla="*/ 54 h 168"/>
                <a:gd name="T76" fmla="*/ 6 w 264"/>
                <a:gd name="T77" fmla="*/ 42 h 168"/>
                <a:gd name="T78" fmla="*/ 6 w 264"/>
                <a:gd name="T79" fmla="*/ 42 h 168"/>
                <a:gd name="T80" fmla="*/ 6 w 264"/>
                <a:gd name="T81" fmla="*/ 36 h 168"/>
                <a:gd name="T82" fmla="*/ 0 w 264"/>
                <a:gd name="T83" fmla="*/ 24 h 168"/>
                <a:gd name="T84" fmla="*/ 18 w 264"/>
                <a:gd name="T85" fmla="*/ 24 h 168"/>
                <a:gd name="T86" fmla="*/ 36 w 264"/>
                <a:gd name="T87" fmla="*/ 24 h 168"/>
                <a:gd name="T88" fmla="*/ 48 w 264"/>
                <a:gd name="T89" fmla="*/ 18 h 168"/>
                <a:gd name="T90" fmla="*/ 66 w 264"/>
                <a:gd name="T91" fmla="*/ 18 h 168"/>
                <a:gd name="T92" fmla="*/ 84 w 264"/>
                <a:gd name="T93" fmla="*/ 18 h 168"/>
                <a:gd name="T94" fmla="*/ 102 w 264"/>
                <a:gd name="T95" fmla="*/ 12 h 168"/>
                <a:gd name="T96" fmla="*/ 120 w 264"/>
                <a:gd name="T97" fmla="*/ 12 h 168"/>
                <a:gd name="T98" fmla="*/ 138 w 264"/>
                <a:gd name="T99" fmla="*/ 12 h 168"/>
                <a:gd name="T100" fmla="*/ 156 w 264"/>
                <a:gd name="T101" fmla="*/ 12 h 168"/>
                <a:gd name="T102" fmla="*/ 174 w 264"/>
                <a:gd name="T103" fmla="*/ 6 h 168"/>
                <a:gd name="T104" fmla="*/ 192 w 264"/>
                <a:gd name="T105" fmla="*/ 6 h 168"/>
                <a:gd name="T106" fmla="*/ 210 w 264"/>
                <a:gd name="T107" fmla="*/ 6 h 168"/>
                <a:gd name="T108" fmla="*/ 222 w 264"/>
                <a:gd name="T109" fmla="*/ 0 h 168"/>
                <a:gd name="T110" fmla="*/ 240 w 264"/>
                <a:gd name="T111" fmla="*/ 0 h 168"/>
                <a:gd name="T112" fmla="*/ 258 w 264"/>
                <a:gd name="T11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4" h="168">
                  <a:moveTo>
                    <a:pt x="264" y="0"/>
                  </a:moveTo>
                  <a:lnTo>
                    <a:pt x="264" y="6"/>
                  </a:lnTo>
                  <a:lnTo>
                    <a:pt x="258" y="12"/>
                  </a:lnTo>
                  <a:lnTo>
                    <a:pt x="258" y="18"/>
                  </a:lnTo>
                  <a:lnTo>
                    <a:pt x="258" y="24"/>
                  </a:lnTo>
                  <a:lnTo>
                    <a:pt x="258" y="30"/>
                  </a:lnTo>
                  <a:lnTo>
                    <a:pt x="264" y="30"/>
                  </a:lnTo>
                  <a:lnTo>
                    <a:pt x="264" y="36"/>
                  </a:lnTo>
                  <a:lnTo>
                    <a:pt x="258" y="36"/>
                  </a:lnTo>
                  <a:lnTo>
                    <a:pt x="258" y="42"/>
                  </a:lnTo>
                  <a:lnTo>
                    <a:pt x="258" y="48"/>
                  </a:lnTo>
                  <a:lnTo>
                    <a:pt x="252" y="48"/>
                  </a:lnTo>
                  <a:lnTo>
                    <a:pt x="252" y="54"/>
                  </a:lnTo>
                  <a:lnTo>
                    <a:pt x="252" y="60"/>
                  </a:lnTo>
                  <a:lnTo>
                    <a:pt x="246" y="60"/>
                  </a:lnTo>
                  <a:lnTo>
                    <a:pt x="246" y="66"/>
                  </a:lnTo>
                  <a:lnTo>
                    <a:pt x="240" y="72"/>
                  </a:lnTo>
                  <a:lnTo>
                    <a:pt x="240" y="78"/>
                  </a:lnTo>
                  <a:lnTo>
                    <a:pt x="234" y="84"/>
                  </a:lnTo>
                  <a:lnTo>
                    <a:pt x="240" y="84"/>
                  </a:lnTo>
                  <a:lnTo>
                    <a:pt x="240" y="90"/>
                  </a:lnTo>
                  <a:lnTo>
                    <a:pt x="240" y="96"/>
                  </a:lnTo>
                  <a:lnTo>
                    <a:pt x="246" y="96"/>
                  </a:lnTo>
                  <a:lnTo>
                    <a:pt x="246" y="102"/>
                  </a:lnTo>
                  <a:lnTo>
                    <a:pt x="252" y="102"/>
                  </a:lnTo>
                  <a:lnTo>
                    <a:pt x="252" y="108"/>
                  </a:lnTo>
                  <a:lnTo>
                    <a:pt x="246" y="114"/>
                  </a:lnTo>
                  <a:lnTo>
                    <a:pt x="246" y="120"/>
                  </a:lnTo>
                  <a:lnTo>
                    <a:pt x="240" y="120"/>
                  </a:lnTo>
                  <a:lnTo>
                    <a:pt x="240" y="126"/>
                  </a:lnTo>
                  <a:lnTo>
                    <a:pt x="234" y="132"/>
                  </a:lnTo>
                  <a:lnTo>
                    <a:pt x="240" y="132"/>
                  </a:lnTo>
                  <a:lnTo>
                    <a:pt x="240" y="138"/>
                  </a:lnTo>
                  <a:lnTo>
                    <a:pt x="234" y="138"/>
                  </a:lnTo>
                  <a:lnTo>
                    <a:pt x="228" y="138"/>
                  </a:lnTo>
                  <a:lnTo>
                    <a:pt x="228" y="144"/>
                  </a:lnTo>
                  <a:lnTo>
                    <a:pt x="222" y="144"/>
                  </a:lnTo>
                  <a:lnTo>
                    <a:pt x="216" y="144"/>
                  </a:lnTo>
                  <a:lnTo>
                    <a:pt x="210" y="144"/>
                  </a:lnTo>
                  <a:lnTo>
                    <a:pt x="210" y="138"/>
                  </a:lnTo>
                  <a:lnTo>
                    <a:pt x="198" y="132"/>
                  </a:lnTo>
                  <a:lnTo>
                    <a:pt x="198" y="126"/>
                  </a:lnTo>
                  <a:lnTo>
                    <a:pt x="198" y="120"/>
                  </a:lnTo>
                  <a:lnTo>
                    <a:pt x="192" y="120"/>
                  </a:lnTo>
                  <a:lnTo>
                    <a:pt x="186" y="120"/>
                  </a:lnTo>
                  <a:lnTo>
                    <a:pt x="180" y="120"/>
                  </a:lnTo>
                  <a:lnTo>
                    <a:pt x="180" y="114"/>
                  </a:lnTo>
                  <a:lnTo>
                    <a:pt x="174" y="114"/>
                  </a:lnTo>
                  <a:lnTo>
                    <a:pt x="174" y="108"/>
                  </a:lnTo>
                  <a:lnTo>
                    <a:pt x="168" y="108"/>
                  </a:lnTo>
                  <a:lnTo>
                    <a:pt x="168" y="102"/>
                  </a:lnTo>
                  <a:lnTo>
                    <a:pt x="162" y="102"/>
                  </a:lnTo>
                  <a:lnTo>
                    <a:pt x="162" y="108"/>
                  </a:lnTo>
                  <a:lnTo>
                    <a:pt x="156" y="108"/>
                  </a:lnTo>
                  <a:lnTo>
                    <a:pt x="156" y="114"/>
                  </a:lnTo>
                  <a:lnTo>
                    <a:pt x="150" y="114"/>
                  </a:lnTo>
                  <a:lnTo>
                    <a:pt x="150" y="120"/>
                  </a:lnTo>
                  <a:lnTo>
                    <a:pt x="144" y="120"/>
                  </a:lnTo>
                  <a:lnTo>
                    <a:pt x="144" y="126"/>
                  </a:lnTo>
                  <a:lnTo>
                    <a:pt x="138" y="126"/>
                  </a:lnTo>
                  <a:lnTo>
                    <a:pt x="138" y="120"/>
                  </a:lnTo>
                  <a:lnTo>
                    <a:pt x="132" y="120"/>
                  </a:lnTo>
                  <a:lnTo>
                    <a:pt x="132" y="114"/>
                  </a:lnTo>
                  <a:lnTo>
                    <a:pt x="126" y="114"/>
                  </a:lnTo>
                  <a:lnTo>
                    <a:pt x="126" y="120"/>
                  </a:lnTo>
                  <a:lnTo>
                    <a:pt x="120" y="126"/>
                  </a:lnTo>
                  <a:lnTo>
                    <a:pt x="120" y="132"/>
                  </a:lnTo>
                  <a:lnTo>
                    <a:pt x="114" y="138"/>
                  </a:lnTo>
                  <a:lnTo>
                    <a:pt x="114" y="144"/>
                  </a:lnTo>
                  <a:lnTo>
                    <a:pt x="108" y="144"/>
                  </a:lnTo>
                  <a:lnTo>
                    <a:pt x="108" y="150"/>
                  </a:lnTo>
                  <a:lnTo>
                    <a:pt x="102" y="150"/>
                  </a:lnTo>
                  <a:lnTo>
                    <a:pt x="102" y="156"/>
                  </a:lnTo>
                  <a:lnTo>
                    <a:pt x="96" y="162"/>
                  </a:lnTo>
                  <a:lnTo>
                    <a:pt x="90" y="162"/>
                  </a:lnTo>
                  <a:lnTo>
                    <a:pt x="90" y="168"/>
                  </a:lnTo>
                  <a:lnTo>
                    <a:pt x="84" y="168"/>
                  </a:lnTo>
                  <a:lnTo>
                    <a:pt x="78" y="168"/>
                  </a:lnTo>
                  <a:lnTo>
                    <a:pt x="84" y="168"/>
                  </a:lnTo>
                  <a:lnTo>
                    <a:pt x="84" y="162"/>
                  </a:lnTo>
                  <a:lnTo>
                    <a:pt x="84" y="156"/>
                  </a:lnTo>
                  <a:lnTo>
                    <a:pt x="84" y="150"/>
                  </a:lnTo>
                  <a:lnTo>
                    <a:pt x="78" y="150"/>
                  </a:lnTo>
                  <a:lnTo>
                    <a:pt x="78" y="144"/>
                  </a:lnTo>
                  <a:lnTo>
                    <a:pt x="72" y="144"/>
                  </a:lnTo>
                  <a:lnTo>
                    <a:pt x="72" y="138"/>
                  </a:lnTo>
                  <a:lnTo>
                    <a:pt x="66" y="138"/>
                  </a:lnTo>
                  <a:lnTo>
                    <a:pt x="66" y="132"/>
                  </a:lnTo>
                  <a:lnTo>
                    <a:pt x="72" y="132"/>
                  </a:lnTo>
                  <a:lnTo>
                    <a:pt x="66" y="132"/>
                  </a:lnTo>
                  <a:lnTo>
                    <a:pt x="72" y="132"/>
                  </a:lnTo>
                  <a:lnTo>
                    <a:pt x="66" y="132"/>
                  </a:lnTo>
                  <a:lnTo>
                    <a:pt x="66" y="126"/>
                  </a:lnTo>
                  <a:lnTo>
                    <a:pt x="66" y="120"/>
                  </a:lnTo>
                  <a:lnTo>
                    <a:pt x="66" y="114"/>
                  </a:lnTo>
                  <a:lnTo>
                    <a:pt x="60" y="114"/>
                  </a:lnTo>
                  <a:lnTo>
                    <a:pt x="60" y="108"/>
                  </a:lnTo>
                  <a:lnTo>
                    <a:pt x="54" y="108"/>
                  </a:lnTo>
                  <a:lnTo>
                    <a:pt x="54" y="102"/>
                  </a:lnTo>
                  <a:lnTo>
                    <a:pt x="48" y="102"/>
                  </a:lnTo>
                  <a:lnTo>
                    <a:pt x="42" y="102"/>
                  </a:lnTo>
                  <a:lnTo>
                    <a:pt x="42" y="96"/>
                  </a:lnTo>
                  <a:lnTo>
                    <a:pt x="42" y="90"/>
                  </a:lnTo>
                  <a:lnTo>
                    <a:pt x="36" y="90"/>
                  </a:lnTo>
                  <a:lnTo>
                    <a:pt x="36" y="84"/>
                  </a:lnTo>
                  <a:lnTo>
                    <a:pt x="30" y="84"/>
                  </a:lnTo>
                  <a:lnTo>
                    <a:pt x="30" y="78"/>
                  </a:lnTo>
                  <a:lnTo>
                    <a:pt x="24" y="78"/>
                  </a:lnTo>
                  <a:lnTo>
                    <a:pt x="24" y="72"/>
                  </a:lnTo>
                  <a:lnTo>
                    <a:pt x="24" y="66"/>
                  </a:lnTo>
                  <a:lnTo>
                    <a:pt x="18" y="66"/>
                  </a:lnTo>
                  <a:lnTo>
                    <a:pt x="18" y="60"/>
                  </a:lnTo>
                  <a:lnTo>
                    <a:pt x="12" y="60"/>
                  </a:lnTo>
                  <a:lnTo>
                    <a:pt x="12" y="54"/>
                  </a:lnTo>
                  <a:lnTo>
                    <a:pt x="6" y="54"/>
                  </a:lnTo>
                  <a:lnTo>
                    <a:pt x="6" y="48"/>
                  </a:lnTo>
                  <a:lnTo>
                    <a:pt x="6" y="42"/>
                  </a:lnTo>
                  <a:lnTo>
                    <a:pt x="6" y="48"/>
                  </a:lnTo>
                  <a:lnTo>
                    <a:pt x="0" y="42"/>
                  </a:lnTo>
                  <a:lnTo>
                    <a:pt x="6" y="42"/>
                  </a:lnTo>
                  <a:lnTo>
                    <a:pt x="6" y="36"/>
                  </a:lnTo>
                  <a:lnTo>
                    <a:pt x="0" y="36"/>
                  </a:lnTo>
                  <a:lnTo>
                    <a:pt x="6" y="36"/>
                  </a:lnTo>
                  <a:lnTo>
                    <a:pt x="6" y="30"/>
                  </a:lnTo>
                  <a:lnTo>
                    <a:pt x="0" y="30"/>
                  </a:lnTo>
                  <a:lnTo>
                    <a:pt x="0" y="24"/>
                  </a:lnTo>
                  <a:lnTo>
                    <a:pt x="6" y="24"/>
                  </a:lnTo>
                  <a:lnTo>
                    <a:pt x="12" y="24"/>
                  </a:lnTo>
                  <a:lnTo>
                    <a:pt x="18" y="24"/>
                  </a:lnTo>
                  <a:lnTo>
                    <a:pt x="24" y="24"/>
                  </a:lnTo>
                  <a:lnTo>
                    <a:pt x="30" y="24"/>
                  </a:lnTo>
                  <a:lnTo>
                    <a:pt x="36" y="24"/>
                  </a:lnTo>
                  <a:lnTo>
                    <a:pt x="36" y="18"/>
                  </a:lnTo>
                  <a:lnTo>
                    <a:pt x="42" y="18"/>
                  </a:lnTo>
                  <a:lnTo>
                    <a:pt x="48" y="18"/>
                  </a:lnTo>
                  <a:lnTo>
                    <a:pt x="54" y="18"/>
                  </a:lnTo>
                  <a:lnTo>
                    <a:pt x="60" y="18"/>
                  </a:lnTo>
                  <a:lnTo>
                    <a:pt x="66" y="18"/>
                  </a:lnTo>
                  <a:lnTo>
                    <a:pt x="72" y="18"/>
                  </a:lnTo>
                  <a:lnTo>
                    <a:pt x="78" y="18"/>
                  </a:lnTo>
                  <a:lnTo>
                    <a:pt x="84" y="18"/>
                  </a:lnTo>
                  <a:lnTo>
                    <a:pt x="90" y="18"/>
                  </a:lnTo>
                  <a:lnTo>
                    <a:pt x="96" y="12"/>
                  </a:lnTo>
                  <a:lnTo>
                    <a:pt x="102" y="12"/>
                  </a:lnTo>
                  <a:lnTo>
                    <a:pt x="108" y="12"/>
                  </a:lnTo>
                  <a:lnTo>
                    <a:pt x="114" y="12"/>
                  </a:lnTo>
                  <a:lnTo>
                    <a:pt x="120" y="12"/>
                  </a:lnTo>
                  <a:lnTo>
                    <a:pt x="126" y="12"/>
                  </a:lnTo>
                  <a:lnTo>
                    <a:pt x="132" y="12"/>
                  </a:lnTo>
                  <a:lnTo>
                    <a:pt x="138" y="12"/>
                  </a:lnTo>
                  <a:lnTo>
                    <a:pt x="144" y="12"/>
                  </a:lnTo>
                  <a:lnTo>
                    <a:pt x="150" y="12"/>
                  </a:lnTo>
                  <a:lnTo>
                    <a:pt x="156" y="12"/>
                  </a:lnTo>
                  <a:lnTo>
                    <a:pt x="162" y="6"/>
                  </a:lnTo>
                  <a:lnTo>
                    <a:pt x="168" y="6"/>
                  </a:lnTo>
                  <a:lnTo>
                    <a:pt x="174" y="6"/>
                  </a:lnTo>
                  <a:lnTo>
                    <a:pt x="180" y="6"/>
                  </a:lnTo>
                  <a:lnTo>
                    <a:pt x="186" y="6"/>
                  </a:lnTo>
                  <a:lnTo>
                    <a:pt x="192" y="6"/>
                  </a:lnTo>
                  <a:lnTo>
                    <a:pt x="198" y="6"/>
                  </a:lnTo>
                  <a:lnTo>
                    <a:pt x="204" y="6"/>
                  </a:lnTo>
                  <a:lnTo>
                    <a:pt x="210" y="6"/>
                  </a:lnTo>
                  <a:lnTo>
                    <a:pt x="216" y="6"/>
                  </a:lnTo>
                  <a:lnTo>
                    <a:pt x="222" y="6"/>
                  </a:lnTo>
                  <a:lnTo>
                    <a:pt x="222" y="0"/>
                  </a:lnTo>
                  <a:lnTo>
                    <a:pt x="228" y="0"/>
                  </a:lnTo>
                  <a:lnTo>
                    <a:pt x="234" y="0"/>
                  </a:lnTo>
                  <a:lnTo>
                    <a:pt x="240" y="0"/>
                  </a:lnTo>
                  <a:lnTo>
                    <a:pt x="246" y="0"/>
                  </a:lnTo>
                  <a:lnTo>
                    <a:pt x="252" y="0"/>
                  </a:lnTo>
                  <a:lnTo>
                    <a:pt x="258" y="0"/>
                  </a:lnTo>
                  <a:lnTo>
                    <a:pt x="264"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40">
              <a:extLst>
                <a:ext uri="{FF2B5EF4-FFF2-40B4-BE49-F238E27FC236}">
                  <a16:creationId xmlns:a16="http://schemas.microsoft.com/office/drawing/2014/main" id="{24F4F899-61C1-A4CE-DE5F-F3EBBC58ACEC}"/>
                </a:ext>
              </a:extLst>
            </p:cNvPr>
            <p:cNvSpPr>
              <a:spLocks/>
            </p:cNvSpPr>
            <p:nvPr/>
          </p:nvSpPr>
          <p:spPr bwMode="gray">
            <a:xfrm>
              <a:off x="2828925" y="2524125"/>
              <a:ext cx="628650" cy="542925"/>
            </a:xfrm>
            <a:custGeom>
              <a:avLst/>
              <a:gdLst>
                <a:gd name="T0" fmla="*/ 330 w 396"/>
                <a:gd name="T1" fmla="*/ 30 h 342"/>
                <a:gd name="T2" fmla="*/ 342 w 396"/>
                <a:gd name="T3" fmla="*/ 36 h 342"/>
                <a:gd name="T4" fmla="*/ 354 w 396"/>
                <a:gd name="T5" fmla="*/ 54 h 342"/>
                <a:gd name="T6" fmla="*/ 372 w 396"/>
                <a:gd name="T7" fmla="*/ 66 h 342"/>
                <a:gd name="T8" fmla="*/ 378 w 396"/>
                <a:gd name="T9" fmla="*/ 78 h 342"/>
                <a:gd name="T10" fmla="*/ 378 w 396"/>
                <a:gd name="T11" fmla="*/ 108 h 342"/>
                <a:gd name="T12" fmla="*/ 384 w 396"/>
                <a:gd name="T13" fmla="*/ 132 h 342"/>
                <a:gd name="T14" fmla="*/ 384 w 396"/>
                <a:gd name="T15" fmla="*/ 162 h 342"/>
                <a:gd name="T16" fmla="*/ 390 w 396"/>
                <a:gd name="T17" fmla="*/ 198 h 342"/>
                <a:gd name="T18" fmla="*/ 390 w 396"/>
                <a:gd name="T19" fmla="*/ 228 h 342"/>
                <a:gd name="T20" fmla="*/ 396 w 396"/>
                <a:gd name="T21" fmla="*/ 258 h 342"/>
                <a:gd name="T22" fmla="*/ 366 w 396"/>
                <a:gd name="T23" fmla="*/ 264 h 342"/>
                <a:gd name="T24" fmla="*/ 336 w 396"/>
                <a:gd name="T25" fmla="*/ 270 h 342"/>
                <a:gd name="T26" fmla="*/ 312 w 396"/>
                <a:gd name="T27" fmla="*/ 282 h 342"/>
                <a:gd name="T28" fmla="*/ 270 w 396"/>
                <a:gd name="T29" fmla="*/ 300 h 342"/>
                <a:gd name="T30" fmla="*/ 258 w 396"/>
                <a:gd name="T31" fmla="*/ 294 h 342"/>
                <a:gd name="T32" fmla="*/ 234 w 396"/>
                <a:gd name="T33" fmla="*/ 306 h 342"/>
                <a:gd name="T34" fmla="*/ 216 w 396"/>
                <a:gd name="T35" fmla="*/ 306 h 342"/>
                <a:gd name="T36" fmla="*/ 192 w 396"/>
                <a:gd name="T37" fmla="*/ 312 h 342"/>
                <a:gd name="T38" fmla="*/ 168 w 396"/>
                <a:gd name="T39" fmla="*/ 324 h 342"/>
                <a:gd name="T40" fmla="*/ 156 w 396"/>
                <a:gd name="T41" fmla="*/ 336 h 342"/>
                <a:gd name="T42" fmla="*/ 138 w 396"/>
                <a:gd name="T43" fmla="*/ 336 h 342"/>
                <a:gd name="T44" fmla="*/ 120 w 396"/>
                <a:gd name="T45" fmla="*/ 324 h 342"/>
                <a:gd name="T46" fmla="*/ 102 w 396"/>
                <a:gd name="T47" fmla="*/ 318 h 342"/>
                <a:gd name="T48" fmla="*/ 96 w 396"/>
                <a:gd name="T49" fmla="*/ 306 h 342"/>
                <a:gd name="T50" fmla="*/ 78 w 396"/>
                <a:gd name="T51" fmla="*/ 294 h 342"/>
                <a:gd name="T52" fmla="*/ 60 w 396"/>
                <a:gd name="T53" fmla="*/ 294 h 342"/>
                <a:gd name="T54" fmla="*/ 42 w 396"/>
                <a:gd name="T55" fmla="*/ 288 h 342"/>
                <a:gd name="T56" fmla="*/ 24 w 396"/>
                <a:gd name="T57" fmla="*/ 288 h 342"/>
                <a:gd name="T58" fmla="*/ 12 w 396"/>
                <a:gd name="T59" fmla="*/ 282 h 342"/>
                <a:gd name="T60" fmla="*/ 12 w 396"/>
                <a:gd name="T61" fmla="*/ 264 h 342"/>
                <a:gd name="T62" fmla="*/ 36 w 396"/>
                <a:gd name="T63" fmla="*/ 222 h 342"/>
                <a:gd name="T64" fmla="*/ 36 w 396"/>
                <a:gd name="T65" fmla="*/ 192 h 342"/>
                <a:gd name="T66" fmla="*/ 42 w 396"/>
                <a:gd name="T67" fmla="*/ 168 h 342"/>
                <a:gd name="T68" fmla="*/ 54 w 396"/>
                <a:gd name="T69" fmla="*/ 150 h 342"/>
                <a:gd name="T70" fmla="*/ 60 w 396"/>
                <a:gd name="T71" fmla="*/ 138 h 342"/>
                <a:gd name="T72" fmla="*/ 78 w 396"/>
                <a:gd name="T73" fmla="*/ 138 h 342"/>
                <a:gd name="T74" fmla="*/ 84 w 396"/>
                <a:gd name="T75" fmla="*/ 132 h 342"/>
                <a:gd name="T76" fmla="*/ 90 w 396"/>
                <a:gd name="T77" fmla="*/ 120 h 342"/>
                <a:gd name="T78" fmla="*/ 90 w 396"/>
                <a:gd name="T79" fmla="*/ 90 h 342"/>
                <a:gd name="T80" fmla="*/ 96 w 396"/>
                <a:gd name="T81" fmla="*/ 78 h 342"/>
                <a:gd name="T82" fmla="*/ 108 w 396"/>
                <a:gd name="T83" fmla="*/ 72 h 342"/>
                <a:gd name="T84" fmla="*/ 126 w 396"/>
                <a:gd name="T85" fmla="*/ 72 h 342"/>
                <a:gd name="T86" fmla="*/ 150 w 396"/>
                <a:gd name="T87" fmla="*/ 66 h 342"/>
                <a:gd name="T88" fmla="*/ 168 w 396"/>
                <a:gd name="T89" fmla="*/ 48 h 342"/>
                <a:gd name="T90" fmla="*/ 186 w 396"/>
                <a:gd name="T91" fmla="*/ 30 h 342"/>
                <a:gd name="T92" fmla="*/ 198 w 396"/>
                <a:gd name="T93" fmla="*/ 18 h 342"/>
                <a:gd name="T94" fmla="*/ 216 w 396"/>
                <a:gd name="T95" fmla="*/ 18 h 342"/>
                <a:gd name="T96" fmla="*/ 228 w 396"/>
                <a:gd name="T97" fmla="*/ 0 h 342"/>
                <a:gd name="T98" fmla="*/ 246 w 396"/>
                <a:gd name="T99" fmla="*/ 12 h 342"/>
                <a:gd name="T100" fmla="*/ 264 w 396"/>
                <a:gd name="T101" fmla="*/ 24 h 342"/>
                <a:gd name="T102" fmla="*/ 288 w 396"/>
                <a:gd name="T103" fmla="*/ 42 h 342"/>
                <a:gd name="T104" fmla="*/ 306 w 396"/>
                <a:gd name="T105" fmla="*/ 3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42">
                  <a:moveTo>
                    <a:pt x="312" y="18"/>
                  </a:moveTo>
                  <a:lnTo>
                    <a:pt x="318" y="24"/>
                  </a:lnTo>
                  <a:lnTo>
                    <a:pt x="324" y="24"/>
                  </a:lnTo>
                  <a:lnTo>
                    <a:pt x="324" y="30"/>
                  </a:lnTo>
                  <a:lnTo>
                    <a:pt x="330" y="30"/>
                  </a:lnTo>
                  <a:lnTo>
                    <a:pt x="330" y="36"/>
                  </a:lnTo>
                  <a:lnTo>
                    <a:pt x="336" y="36"/>
                  </a:lnTo>
                  <a:lnTo>
                    <a:pt x="336" y="42"/>
                  </a:lnTo>
                  <a:lnTo>
                    <a:pt x="342" y="42"/>
                  </a:lnTo>
                  <a:lnTo>
                    <a:pt x="342" y="36"/>
                  </a:lnTo>
                  <a:lnTo>
                    <a:pt x="342" y="42"/>
                  </a:lnTo>
                  <a:lnTo>
                    <a:pt x="348" y="42"/>
                  </a:lnTo>
                  <a:lnTo>
                    <a:pt x="354" y="42"/>
                  </a:lnTo>
                  <a:lnTo>
                    <a:pt x="354" y="48"/>
                  </a:lnTo>
                  <a:lnTo>
                    <a:pt x="354" y="54"/>
                  </a:lnTo>
                  <a:lnTo>
                    <a:pt x="360" y="54"/>
                  </a:lnTo>
                  <a:lnTo>
                    <a:pt x="360" y="60"/>
                  </a:lnTo>
                  <a:lnTo>
                    <a:pt x="366" y="60"/>
                  </a:lnTo>
                  <a:lnTo>
                    <a:pt x="372" y="60"/>
                  </a:lnTo>
                  <a:lnTo>
                    <a:pt x="372" y="66"/>
                  </a:lnTo>
                  <a:lnTo>
                    <a:pt x="372" y="60"/>
                  </a:lnTo>
                  <a:lnTo>
                    <a:pt x="372" y="66"/>
                  </a:lnTo>
                  <a:lnTo>
                    <a:pt x="378" y="66"/>
                  </a:lnTo>
                  <a:lnTo>
                    <a:pt x="378" y="72"/>
                  </a:lnTo>
                  <a:lnTo>
                    <a:pt x="378" y="78"/>
                  </a:lnTo>
                  <a:lnTo>
                    <a:pt x="378" y="84"/>
                  </a:lnTo>
                  <a:lnTo>
                    <a:pt x="378" y="90"/>
                  </a:lnTo>
                  <a:lnTo>
                    <a:pt x="378" y="96"/>
                  </a:lnTo>
                  <a:lnTo>
                    <a:pt x="378" y="102"/>
                  </a:lnTo>
                  <a:lnTo>
                    <a:pt x="378" y="108"/>
                  </a:lnTo>
                  <a:lnTo>
                    <a:pt x="378" y="114"/>
                  </a:lnTo>
                  <a:lnTo>
                    <a:pt x="378" y="120"/>
                  </a:lnTo>
                  <a:lnTo>
                    <a:pt x="384" y="120"/>
                  </a:lnTo>
                  <a:lnTo>
                    <a:pt x="384" y="126"/>
                  </a:lnTo>
                  <a:lnTo>
                    <a:pt x="384" y="132"/>
                  </a:lnTo>
                  <a:lnTo>
                    <a:pt x="384" y="138"/>
                  </a:lnTo>
                  <a:lnTo>
                    <a:pt x="384" y="144"/>
                  </a:lnTo>
                  <a:lnTo>
                    <a:pt x="384" y="150"/>
                  </a:lnTo>
                  <a:lnTo>
                    <a:pt x="384" y="156"/>
                  </a:lnTo>
                  <a:lnTo>
                    <a:pt x="384" y="162"/>
                  </a:lnTo>
                  <a:lnTo>
                    <a:pt x="384" y="168"/>
                  </a:lnTo>
                  <a:lnTo>
                    <a:pt x="384" y="174"/>
                  </a:lnTo>
                  <a:lnTo>
                    <a:pt x="390" y="180"/>
                  </a:lnTo>
                  <a:lnTo>
                    <a:pt x="390" y="186"/>
                  </a:lnTo>
                  <a:lnTo>
                    <a:pt x="390" y="198"/>
                  </a:lnTo>
                  <a:lnTo>
                    <a:pt x="390" y="204"/>
                  </a:lnTo>
                  <a:lnTo>
                    <a:pt x="390" y="210"/>
                  </a:lnTo>
                  <a:lnTo>
                    <a:pt x="390" y="216"/>
                  </a:lnTo>
                  <a:lnTo>
                    <a:pt x="390" y="222"/>
                  </a:lnTo>
                  <a:lnTo>
                    <a:pt x="390" y="228"/>
                  </a:lnTo>
                  <a:lnTo>
                    <a:pt x="390" y="234"/>
                  </a:lnTo>
                  <a:lnTo>
                    <a:pt x="396" y="240"/>
                  </a:lnTo>
                  <a:lnTo>
                    <a:pt x="396" y="246"/>
                  </a:lnTo>
                  <a:lnTo>
                    <a:pt x="396" y="252"/>
                  </a:lnTo>
                  <a:lnTo>
                    <a:pt x="396" y="258"/>
                  </a:lnTo>
                  <a:lnTo>
                    <a:pt x="396" y="264"/>
                  </a:lnTo>
                  <a:lnTo>
                    <a:pt x="390" y="264"/>
                  </a:lnTo>
                  <a:lnTo>
                    <a:pt x="384" y="264"/>
                  </a:lnTo>
                  <a:lnTo>
                    <a:pt x="378" y="264"/>
                  </a:lnTo>
                  <a:lnTo>
                    <a:pt x="366" y="264"/>
                  </a:lnTo>
                  <a:lnTo>
                    <a:pt x="360" y="270"/>
                  </a:lnTo>
                  <a:lnTo>
                    <a:pt x="354" y="270"/>
                  </a:lnTo>
                  <a:lnTo>
                    <a:pt x="348" y="270"/>
                  </a:lnTo>
                  <a:lnTo>
                    <a:pt x="342" y="270"/>
                  </a:lnTo>
                  <a:lnTo>
                    <a:pt x="336" y="270"/>
                  </a:lnTo>
                  <a:lnTo>
                    <a:pt x="336" y="276"/>
                  </a:lnTo>
                  <a:lnTo>
                    <a:pt x="330" y="276"/>
                  </a:lnTo>
                  <a:lnTo>
                    <a:pt x="324" y="276"/>
                  </a:lnTo>
                  <a:lnTo>
                    <a:pt x="318" y="282"/>
                  </a:lnTo>
                  <a:lnTo>
                    <a:pt x="312" y="282"/>
                  </a:lnTo>
                  <a:lnTo>
                    <a:pt x="306" y="282"/>
                  </a:lnTo>
                  <a:lnTo>
                    <a:pt x="306" y="288"/>
                  </a:lnTo>
                  <a:lnTo>
                    <a:pt x="300" y="288"/>
                  </a:lnTo>
                  <a:lnTo>
                    <a:pt x="294" y="294"/>
                  </a:lnTo>
                  <a:lnTo>
                    <a:pt x="270" y="300"/>
                  </a:lnTo>
                  <a:lnTo>
                    <a:pt x="270" y="294"/>
                  </a:lnTo>
                  <a:lnTo>
                    <a:pt x="264" y="294"/>
                  </a:lnTo>
                  <a:lnTo>
                    <a:pt x="264" y="300"/>
                  </a:lnTo>
                  <a:lnTo>
                    <a:pt x="258" y="300"/>
                  </a:lnTo>
                  <a:lnTo>
                    <a:pt x="258" y="294"/>
                  </a:lnTo>
                  <a:lnTo>
                    <a:pt x="258" y="300"/>
                  </a:lnTo>
                  <a:lnTo>
                    <a:pt x="252" y="300"/>
                  </a:lnTo>
                  <a:lnTo>
                    <a:pt x="246" y="300"/>
                  </a:lnTo>
                  <a:lnTo>
                    <a:pt x="240" y="306"/>
                  </a:lnTo>
                  <a:lnTo>
                    <a:pt x="234" y="306"/>
                  </a:lnTo>
                  <a:lnTo>
                    <a:pt x="234" y="312"/>
                  </a:lnTo>
                  <a:lnTo>
                    <a:pt x="228" y="312"/>
                  </a:lnTo>
                  <a:lnTo>
                    <a:pt x="228" y="306"/>
                  </a:lnTo>
                  <a:lnTo>
                    <a:pt x="222" y="306"/>
                  </a:lnTo>
                  <a:lnTo>
                    <a:pt x="216" y="306"/>
                  </a:lnTo>
                  <a:lnTo>
                    <a:pt x="210" y="306"/>
                  </a:lnTo>
                  <a:lnTo>
                    <a:pt x="204" y="306"/>
                  </a:lnTo>
                  <a:lnTo>
                    <a:pt x="204" y="312"/>
                  </a:lnTo>
                  <a:lnTo>
                    <a:pt x="198" y="312"/>
                  </a:lnTo>
                  <a:lnTo>
                    <a:pt x="192" y="312"/>
                  </a:lnTo>
                  <a:lnTo>
                    <a:pt x="192" y="318"/>
                  </a:lnTo>
                  <a:lnTo>
                    <a:pt x="186" y="318"/>
                  </a:lnTo>
                  <a:lnTo>
                    <a:pt x="180" y="318"/>
                  </a:lnTo>
                  <a:lnTo>
                    <a:pt x="174" y="318"/>
                  </a:lnTo>
                  <a:lnTo>
                    <a:pt x="168" y="324"/>
                  </a:lnTo>
                  <a:lnTo>
                    <a:pt x="162" y="324"/>
                  </a:lnTo>
                  <a:lnTo>
                    <a:pt x="168" y="330"/>
                  </a:lnTo>
                  <a:lnTo>
                    <a:pt x="162" y="330"/>
                  </a:lnTo>
                  <a:lnTo>
                    <a:pt x="162" y="336"/>
                  </a:lnTo>
                  <a:lnTo>
                    <a:pt x="156" y="336"/>
                  </a:lnTo>
                  <a:lnTo>
                    <a:pt x="150" y="336"/>
                  </a:lnTo>
                  <a:lnTo>
                    <a:pt x="150" y="342"/>
                  </a:lnTo>
                  <a:lnTo>
                    <a:pt x="144" y="342"/>
                  </a:lnTo>
                  <a:lnTo>
                    <a:pt x="138" y="342"/>
                  </a:lnTo>
                  <a:lnTo>
                    <a:pt x="138" y="336"/>
                  </a:lnTo>
                  <a:lnTo>
                    <a:pt x="132" y="336"/>
                  </a:lnTo>
                  <a:lnTo>
                    <a:pt x="132" y="330"/>
                  </a:lnTo>
                  <a:lnTo>
                    <a:pt x="132" y="324"/>
                  </a:lnTo>
                  <a:lnTo>
                    <a:pt x="126" y="324"/>
                  </a:lnTo>
                  <a:lnTo>
                    <a:pt x="120" y="324"/>
                  </a:lnTo>
                  <a:lnTo>
                    <a:pt x="114" y="318"/>
                  </a:lnTo>
                  <a:lnTo>
                    <a:pt x="108" y="318"/>
                  </a:lnTo>
                  <a:lnTo>
                    <a:pt x="108" y="312"/>
                  </a:lnTo>
                  <a:lnTo>
                    <a:pt x="102" y="312"/>
                  </a:lnTo>
                  <a:lnTo>
                    <a:pt x="102" y="318"/>
                  </a:lnTo>
                  <a:lnTo>
                    <a:pt x="96" y="318"/>
                  </a:lnTo>
                  <a:lnTo>
                    <a:pt x="96" y="312"/>
                  </a:lnTo>
                  <a:lnTo>
                    <a:pt x="102" y="312"/>
                  </a:lnTo>
                  <a:lnTo>
                    <a:pt x="102" y="306"/>
                  </a:lnTo>
                  <a:lnTo>
                    <a:pt x="96" y="306"/>
                  </a:lnTo>
                  <a:lnTo>
                    <a:pt x="96" y="300"/>
                  </a:lnTo>
                  <a:lnTo>
                    <a:pt x="90" y="300"/>
                  </a:lnTo>
                  <a:lnTo>
                    <a:pt x="90" y="294"/>
                  </a:lnTo>
                  <a:lnTo>
                    <a:pt x="84" y="294"/>
                  </a:lnTo>
                  <a:lnTo>
                    <a:pt x="78" y="294"/>
                  </a:lnTo>
                  <a:lnTo>
                    <a:pt x="72" y="294"/>
                  </a:lnTo>
                  <a:lnTo>
                    <a:pt x="66" y="294"/>
                  </a:lnTo>
                  <a:lnTo>
                    <a:pt x="66" y="300"/>
                  </a:lnTo>
                  <a:lnTo>
                    <a:pt x="66" y="294"/>
                  </a:lnTo>
                  <a:lnTo>
                    <a:pt x="60" y="294"/>
                  </a:lnTo>
                  <a:lnTo>
                    <a:pt x="60" y="288"/>
                  </a:lnTo>
                  <a:lnTo>
                    <a:pt x="54" y="282"/>
                  </a:lnTo>
                  <a:lnTo>
                    <a:pt x="54" y="288"/>
                  </a:lnTo>
                  <a:lnTo>
                    <a:pt x="48" y="288"/>
                  </a:lnTo>
                  <a:lnTo>
                    <a:pt x="42" y="288"/>
                  </a:lnTo>
                  <a:lnTo>
                    <a:pt x="42" y="282"/>
                  </a:lnTo>
                  <a:lnTo>
                    <a:pt x="36" y="282"/>
                  </a:lnTo>
                  <a:lnTo>
                    <a:pt x="30" y="282"/>
                  </a:lnTo>
                  <a:lnTo>
                    <a:pt x="24" y="282"/>
                  </a:lnTo>
                  <a:lnTo>
                    <a:pt x="24" y="288"/>
                  </a:lnTo>
                  <a:lnTo>
                    <a:pt x="24" y="282"/>
                  </a:lnTo>
                  <a:lnTo>
                    <a:pt x="24" y="288"/>
                  </a:lnTo>
                  <a:lnTo>
                    <a:pt x="18" y="288"/>
                  </a:lnTo>
                  <a:lnTo>
                    <a:pt x="18" y="282"/>
                  </a:lnTo>
                  <a:lnTo>
                    <a:pt x="12" y="282"/>
                  </a:lnTo>
                  <a:lnTo>
                    <a:pt x="12" y="276"/>
                  </a:lnTo>
                  <a:lnTo>
                    <a:pt x="0" y="276"/>
                  </a:lnTo>
                  <a:lnTo>
                    <a:pt x="0" y="270"/>
                  </a:lnTo>
                  <a:lnTo>
                    <a:pt x="6" y="270"/>
                  </a:lnTo>
                  <a:lnTo>
                    <a:pt x="12" y="264"/>
                  </a:lnTo>
                  <a:lnTo>
                    <a:pt x="18" y="258"/>
                  </a:lnTo>
                  <a:lnTo>
                    <a:pt x="24" y="258"/>
                  </a:lnTo>
                  <a:lnTo>
                    <a:pt x="24" y="252"/>
                  </a:lnTo>
                  <a:lnTo>
                    <a:pt x="30" y="234"/>
                  </a:lnTo>
                  <a:lnTo>
                    <a:pt x="36" y="222"/>
                  </a:lnTo>
                  <a:lnTo>
                    <a:pt x="42" y="216"/>
                  </a:lnTo>
                  <a:lnTo>
                    <a:pt x="42" y="210"/>
                  </a:lnTo>
                  <a:lnTo>
                    <a:pt x="42" y="204"/>
                  </a:lnTo>
                  <a:lnTo>
                    <a:pt x="42" y="198"/>
                  </a:lnTo>
                  <a:lnTo>
                    <a:pt x="36" y="192"/>
                  </a:lnTo>
                  <a:lnTo>
                    <a:pt x="30" y="180"/>
                  </a:lnTo>
                  <a:lnTo>
                    <a:pt x="30" y="174"/>
                  </a:lnTo>
                  <a:lnTo>
                    <a:pt x="30" y="168"/>
                  </a:lnTo>
                  <a:lnTo>
                    <a:pt x="36" y="168"/>
                  </a:lnTo>
                  <a:lnTo>
                    <a:pt x="42" y="168"/>
                  </a:lnTo>
                  <a:lnTo>
                    <a:pt x="42" y="162"/>
                  </a:lnTo>
                  <a:lnTo>
                    <a:pt x="48" y="162"/>
                  </a:lnTo>
                  <a:lnTo>
                    <a:pt x="48" y="156"/>
                  </a:lnTo>
                  <a:lnTo>
                    <a:pt x="54" y="156"/>
                  </a:lnTo>
                  <a:lnTo>
                    <a:pt x="54" y="150"/>
                  </a:lnTo>
                  <a:lnTo>
                    <a:pt x="54" y="144"/>
                  </a:lnTo>
                  <a:lnTo>
                    <a:pt x="60" y="144"/>
                  </a:lnTo>
                  <a:lnTo>
                    <a:pt x="60" y="138"/>
                  </a:lnTo>
                  <a:lnTo>
                    <a:pt x="60" y="144"/>
                  </a:lnTo>
                  <a:lnTo>
                    <a:pt x="60" y="138"/>
                  </a:lnTo>
                  <a:lnTo>
                    <a:pt x="60" y="132"/>
                  </a:lnTo>
                  <a:lnTo>
                    <a:pt x="66" y="132"/>
                  </a:lnTo>
                  <a:lnTo>
                    <a:pt x="72" y="132"/>
                  </a:lnTo>
                  <a:lnTo>
                    <a:pt x="72" y="138"/>
                  </a:lnTo>
                  <a:lnTo>
                    <a:pt x="78" y="138"/>
                  </a:lnTo>
                  <a:lnTo>
                    <a:pt x="78" y="144"/>
                  </a:lnTo>
                  <a:lnTo>
                    <a:pt x="84" y="144"/>
                  </a:lnTo>
                  <a:lnTo>
                    <a:pt x="84" y="138"/>
                  </a:lnTo>
                  <a:lnTo>
                    <a:pt x="90" y="138"/>
                  </a:lnTo>
                  <a:lnTo>
                    <a:pt x="84" y="132"/>
                  </a:lnTo>
                  <a:lnTo>
                    <a:pt x="90" y="132"/>
                  </a:lnTo>
                  <a:lnTo>
                    <a:pt x="90" y="126"/>
                  </a:lnTo>
                  <a:lnTo>
                    <a:pt x="90" y="120"/>
                  </a:lnTo>
                  <a:lnTo>
                    <a:pt x="96" y="120"/>
                  </a:lnTo>
                  <a:lnTo>
                    <a:pt x="90" y="120"/>
                  </a:lnTo>
                  <a:lnTo>
                    <a:pt x="90" y="114"/>
                  </a:lnTo>
                  <a:lnTo>
                    <a:pt x="90" y="108"/>
                  </a:lnTo>
                  <a:lnTo>
                    <a:pt x="90" y="102"/>
                  </a:lnTo>
                  <a:lnTo>
                    <a:pt x="90" y="96"/>
                  </a:lnTo>
                  <a:lnTo>
                    <a:pt x="90" y="90"/>
                  </a:lnTo>
                  <a:lnTo>
                    <a:pt x="90" y="84"/>
                  </a:lnTo>
                  <a:lnTo>
                    <a:pt x="90" y="78"/>
                  </a:lnTo>
                  <a:lnTo>
                    <a:pt x="96" y="78"/>
                  </a:lnTo>
                  <a:lnTo>
                    <a:pt x="96" y="84"/>
                  </a:lnTo>
                  <a:lnTo>
                    <a:pt x="96" y="78"/>
                  </a:lnTo>
                  <a:lnTo>
                    <a:pt x="96" y="72"/>
                  </a:lnTo>
                  <a:lnTo>
                    <a:pt x="102" y="72"/>
                  </a:lnTo>
                  <a:lnTo>
                    <a:pt x="102" y="66"/>
                  </a:lnTo>
                  <a:lnTo>
                    <a:pt x="108" y="66"/>
                  </a:lnTo>
                  <a:lnTo>
                    <a:pt x="108" y="72"/>
                  </a:lnTo>
                  <a:lnTo>
                    <a:pt x="114" y="72"/>
                  </a:lnTo>
                  <a:lnTo>
                    <a:pt x="120" y="72"/>
                  </a:lnTo>
                  <a:lnTo>
                    <a:pt x="126" y="72"/>
                  </a:lnTo>
                  <a:lnTo>
                    <a:pt x="126" y="66"/>
                  </a:lnTo>
                  <a:lnTo>
                    <a:pt x="126" y="72"/>
                  </a:lnTo>
                  <a:lnTo>
                    <a:pt x="132" y="72"/>
                  </a:lnTo>
                  <a:lnTo>
                    <a:pt x="138" y="72"/>
                  </a:lnTo>
                  <a:lnTo>
                    <a:pt x="144" y="72"/>
                  </a:lnTo>
                  <a:lnTo>
                    <a:pt x="144" y="66"/>
                  </a:lnTo>
                  <a:lnTo>
                    <a:pt x="150" y="66"/>
                  </a:lnTo>
                  <a:lnTo>
                    <a:pt x="156" y="66"/>
                  </a:lnTo>
                  <a:lnTo>
                    <a:pt x="156" y="60"/>
                  </a:lnTo>
                  <a:lnTo>
                    <a:pt x="162" y="60"/>
                  </a:lnTo>
                  <a:lnTo>
                    <a:pt x="168" y="54"/>
                  </a:lnTo>
                  <a:lnTo>
                    <a:pt x="168" y="48"/>
                  </a:lnTo>
                  <a:lnTo>
                    <a:pt x="174" y="48"/>
                  </a:lnTo>
                  <a:lnTo>
                    <a:pt x="174" y="42"/>
                  </a:lnTo>
                  <a:lnTo>
                    <a:pt x="180" y="42"/>
                  </a:lnTo>
                  <a:lnTo>
                    <a:pt x="180" y="36"/>
                  </a:lnTo>
                  <a:lnTo>
                    <a:pt x="186" y="30"/>
                  </a:lnTo>
                  <a:lnTo>
                    <a:pt x="186" y="24"/>
                  </a:lnTo>
                  <a:lnTo>
                    <a:pt x="192" y="18"/>
                  </a:lnTo>
                  <a:lnTo>
                    <a:pt x="192" y="12"/>
                  </a:lnTo>
                  <a:lnTo>
                    <a:pt x="198" y="12"/>
                  </a:lnTo>
                  <a:lnTo>
                    <a:pt x="198" y="18"/>
                  </a:lnTo>
                  <a:lnTo>
                    <a:pt x="204" y="18"/>
                  </a:lnTo>
                  <a:lnTo>
                    <a:pt x="204" y="24"/>
                  </a:lnTo>
                  <a:lnTo>
                    <a:pt x="210" y="24"/>
                  </a:lnTo>
                  <a:lnTo>
                    <a:pt x="210" y="18"/>
                  </a:lnTo>
                  <a:lnTo>
                    <a:pt x="216" y="18"/>
                  </a:lnTo>
                  <a:lnTo>
                    <a:pt x="216" y="12"/>
                  </a:lnTo>
                  <a:lnTo>
                    <a:pt x="222" y="12"/>
                  </a:lnTo>
                  <a:lnTo>
                    <a:pt x="222" y="6"/>
                  </a:lnTo>
                  <a:lnTo>
                    <a:pt x="228" y="6"/>
                  </a:lnTo>
                  <a:lnTo>
                    <a:pt x="228" y="0"/>
                  </a:lnTo>
                  <a:lnTo>
                    <a:pt x="234" y="0"/>
                  </a:lnTo>
                  <a:lnTo>
                    <a:pt x="234" y="6"/>
                  </a:lnTo>
                  <a:lnTo>
                    <a:pt x="240" y="6"/>
                  </a:lnTo>
                  <a:lnTo>
                    <a:pt x="240" y="12"/>
                  </a:lnTo>
                  <a:lnTo>
                    <a:pt x="246" y="12"/>
                  </a:lnTo>
                  <a:lnTo>
                    <a:pt x="246" y="18"/>
                  </a:lnTo>
                  <a:lnTo>
                    <a:pt x="252" y="18"/>
                  </a:lnTo>
                  <a:lnTo>
                    <a:pt x="258" y="18"/>
                  </a:lnTo>
                  <a:lnTo>
                    <a:pt x="264" y="18"/>
                  </a:lnTo>
                  <a:lnTo>
                    <a:pt x="264" y="24"/>
                  </a:lnTo>
                  <a:lnTo>
                    <a:pt x="264" y="30"/>
                  </a:lnTo>
                  <a:lnTo>
                    <a:pt x="276" y="36"/>
                  </a:lnTo>
                  <a:lnTo>
                    <a:pt x="276" y="42"/>
                  </a:lnTo>
                  <a:lnTo>
                    <a:pt x="282" y="42"/>
                  </a:lnTo>
                  <a:lnTo>
                    <a:pt x="288" y="42"/>
                  </a:lnTo>
                  <a:lnTo>
                    <a:pt x="294" y="42"/>
                  </a:lnTo>
                  <a:lnTo>
                    <a:pt x="294" y="36"/>
                  </a:lnTo>
                  <a:lnTo>
                    <a:pt x="300" y="36"/>
                  </a:lnTo>
                  <a:lnTo>
                    <a:pt x="306" y="36"/>
                  </a:lnTo>
                  <a:lnTo>
                    <a:pt x="306" y="30"/>
                  </a:lnTo>
                  <a:lnTo>
                    <a:pt x="300" y="30"/>
                  </a:lnTo>
                  <a:lnTo>
                    <a:pt x="306" y="24"/>
                  </a:lnTo>
                  <a:lnTo>
                    <a:pt x="306" y="18"/>
                  </a:lnTo>
                  <a:lnTo>
                    <a:pt x="312" y="1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41">
              <a:extLst>
                <a:ext uri="{FF2B5EF4-FFF2-40B4-BE49-F238E27FC236}">
                  <a16:creationId xmlns:a16="http://schemas.microsoft.com/office/drawing/2014/main" id="{6FE329A0-4FDB-F1AF-50EB-2306CEFC5081}"/>
                </a:ext>
              </a:extLst>
            </p:cNvPr>
            <p:cNvSpPr>
              <a:spLocks/>
            </p:cNvSpPr>
            <p:nvPr/>
          </p:nvSpPr>
          <p:spPr bwMode="gray">
            <a:xfrm>
              <a:off x="3305175" y="2305050"/>
              <a:ext cx="514350" cy="428625"/>
            </a:xfrm>
            <a:custGeom>
              <a:avLst/>
              <a:gdLst>
                <a:gd name="T0" fmla="*/ 216 w 324"/>
                <a:gd name="T1" fmla="*/ 12 h 270"/>
                <a:gd name="T2" fmla="*/ 240 w 324"/>
                <a:gd name="T3" fmla="*/ 6 h 270"/>
                <a:gd name="T4" fmla="*/ 264 w 324"/>
                <a:gd name="T5" fmla="*/ 6 h 270"/>
                <a:gd name="T6" fmla="*/ 288 w 324"/>
                <a:gd name="T7" fmla="*/ 6 h 270"/>
                <a:gd name="T8" fmla="*/ 300 w 324"/>
                <a:gd name="T9" fmla="*/ 12 h 270"/>
                <a:gd name="T10" fmla="*/ 306 w 324"/>
                <a:gd name="T11" fmla="*/ 36 h 270"/>
                <a:gd name="T12" fmla="*/ 306 w 324"/>
                <a:gd name="T13" fmla="*/ 60 h 270"/>
                <a:gd name="T14" fmla="*/ 306 w 324"/>
                <a:gd name="T15" fmla="*/ 84 h 270"/>
                <a:gd name="T16" fmla="*/ 312 w 324"/>
                <a:gd name="T17" fmla="*/ 102 h 270"/>
                <a:gd name="T18" fmla="*/ 312 w 324"/>
                <a:gd name="T19" fmla="*/ 126 h 270"/>
                <a:gd name="T20" fmla="*/ 318 w 324"/>
                <a:gd name="T21" fmla="*/ 144 h 270"/>
                <a:gd name="T22" fmla="*/ 318 w 324"/>
                <a:gd name="T23" fmla="*/ 168 h 270"/>
                <a:gd name="T24" fmla="*/ 324 w 324"/>
                <a:gd name="T25" fmla="*/ 186 h 270"/>
                <a:gd name="T26" fmla="*/ 324 w 324"/>
                <a:gd name="T27" fmla="*/ 210 h 270"/>
                <a:gd name="T28" fmla="*/ 318 w 324"/>
                <a:gd name="T29" fmla="*/ 228 h 270"/>
                <a:gd name="T30" fmla="*/ 306 w 324"/>
                <a:gd name="T31" fmla="*/ 222 h 270"/>
                <a:gd name="T32" fmla="*/ 282 w 324"/>
                <a:gd name="T33" fmla="*/ 222 h 270"/>
                <a:gd name="T34" fmla="*/ 270 w 324"/>
                <a:gd name="T35" fmla="*/ 210 h 270"/>
                <a:gd name="T36" fmla="*/ 258 w 324"/>
                <a:gd name="T37" fmla="*/ 210 h 270"/>
                <a:gd name="T38" fmla="*/ 234 w 324"/>
                <a:gd name="T39" fmla="*/ 222 h 270"/>
                <a:gd name="T40" fmla="*/ 216 w 324"/>
                <a:gd name="T41" fmla="*/ 210 h 270"/>
                <a:gd name="T42" fmla="*/ 216 w 324"/>
                <a:gd name="T43" fmla="*/ 222 h 270"/>
                <a:gd name="T44" fmla="*/ 210 w 324"/>
                <a:gd name="T45" fmla="*/ 240 h 270"/>
                <a:gd name="T46" fmla="*/ 192 w 324"/>
                <a:gd name="T47" fmla="*/ 234 h 270"/>
                <a:gd name="T48" fmla="*/ 180 w 324"/>
                <a:gd name="T49" fmla="*/ 234 h 270"/>
                <a:gd name="T50" fmla="*/ 162 w 324"/>
                <a:gd name="T51" fmla="*/ 228 h 270"/>
                <a:gd name="T52" fmla="*/ 150 w 324"/>
                <a:gd name="T53" fmla="*/ 240 h 270"/>
                <a:gd name="T54" fmla="*/ 132 w 324"/>
                <a:gd name="T55" fmla="*/ 234 h 270"/>
                <a:gd name="T56" fmla="*/ 132 w 324"/>
                <a:gd name="T57" fmla="*/ 246 h 270"/>
                <a:gd name="T58" fmla="*/ 114 w 324"/>
                <a:gd name="T59" fmla="*/ 252 h 270"/>
                <a:gd name="T60" fmla="*/ 96 w 324"/>
                <a:gd name="T61" fmla="*/ 264 h 270"/>
                <a:gd name="T62" fmla="*/ 84 w 324"/>
                <a:gd name="T63" fmla="*/ 264 h 270"/>
                <a:gd name="T64" fmla="*/ 78 w 324"/>
                <a:gd name="T65" fmla="*/ 246 h 270"/>
                <a:gd name="T66" fmla="*/ 78 w 324"/>
                <a:gd name="T67" fmla="*/ 222 h 270"/>
                <a:gd name="T68" fmla="*/ 72 w 324"/>
                <a:gd name="T69" fmla="*/ 204 h 270"/>
                <a:gd name="T70" fmla="*/ 66 w 324"/>
                <a:gd name="T71" fmla="*/ 198 h 270"/>
                <a:gd name="T72" fmla="*/ 54 w 324"/>
                <a:gd name="T73" fmla="*/ 186 h 270"/>
                <a:gd name="T74" fmla="*/ 42 w 324"/>
                <a:gd name="T75" fmla="*/ 174 h 270"/>
                <a:gd name="T76" fmla="*/ 30 w 324"/>
                <a:gd name="T77" fmla="*/ 174 h 270"/>
                <a:gd name="T78" fmla="*/ 18 w 324"/>
                <a:gd name="T79" fmla="*/ 162 h 270"/>
                <a:gd name="T80" fmla="*/ 18 w 324"/>
                <a:gd name="T81" fmla="*/ 138 h 270"/>
                <a:gd name="T82" fmla="*/ 6 w 324"/>
                <a:gd name="T83" fmla="*/ 126 h 270"/>
                <a:gd name="T84" fmla="*/ 6 w 324"/>
                <a:gd name="T85" fmla="*/ 108 h 270"/>
                <a:gd name="T86" fmla="*/ 18 w 324"/>
                <a:gd name="T87" fmla="*/ 90 h 270"/>
                <a:gd name="T88" fmla="*/ 24 w 324"/>
                <a:gd name="T89" fmla="*/ 72 h 270"/>
                <a:gd name="T90" fmla="*/ 24 w 324"/>
                <a:gd name="T91" fmla="*/ 60 h 270"/>
                <a:gd name="T92" fmla="*/ 30 w 324"/>
                <a:gd name="T93" fmla="*/ 36 h 270"/>
                <a:gd name="T94" fmla="*/ 60 w 324"/>
                <a:gd name="T95" fmla="*/ 30 h 270"/>
                <a:gd name="T96" fmla="*/ 84 w 324"/>
                <a:gd name="T97" fmla="*/ 30 h 270"/>
                <a:gd name="T98" fmla="*/ 108 w 324"/>
                <a:gd name="T99" fmla="*/ 24 h 270"/>
                <a:gd name="T100" fmla="*/ 126 w 324"/>
                <a:gd name="T101" fmla="*/ 18 h 270"/>
                <a:gd name="T102" fmla="*/ 150 w 324"/>
                <a:gd name="T103" fmla="*/ 18 h 270"/>
                <a:gd name="T104" fmla="*/ 174 w 324"/>
                <a:gd name="T105" fmla="*/ 12 h 270"/>
                <a:gd name="T106" fmla="*/ 198 w 324"/>
                <a:gd name="T107" fmla="*/ 1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4" h="270">
                  <a:moveTo>
                    <a:pt x="198" y="12"/>
                  </a:moveTo>
                  <a:lnTo>
                    <a:pt x="204" y="12"/>
                  </a:lnTo>
                  <a:lnTo>
                    <a:pt x="210" y="12"/>
                  </a:lnTo>
                  <a:lnTo>
                    <a:pt x="216" y="12"/>
                  </a:lnTo>
                  <a:lnTo>
                    <a:pt x="222" y="12"/>
                  </a:lnTo>
                  <a:lnTo>
                    <a:pt x="228" y="12"/>
                  </a:lnTo>
                  <a:lnTo>
                    <a:pt x="234" y="6"/>
                  </a:lnTo>
                  <a:lnTo>
                    <a:pt x="240" y="6"/>
                  </a:lnTo>
                  <a:lnTo>
                    <a:pt x="246" y="6"/>
                  </a:lnTo>
                  <a:lnTo>
                    <a:pt x="252" y="6"/>
                  </a:lnTo>
                  <a:lnTo>
                    <a:pt x="258" y="6"/>
                  </a:lnTo>
                  <a:lnTo>
                    <a:pt x="264" y="6"/>
                  </a:lnTo>
                  <a:lnTo>
                    <a:pt x="270" y="6"/>
                  </a:lnTo>
                  <a:lnTo>
                    <a:pt x="276" y="6"/>
                  </a:lnTo>
                  <a:lnTo>
                    <a:pt x="282" y="6"/>
                  </a:lnTo>
                  <a:lnTo>
                    <a:pt x="288" y="6"/>
                  </a:lnTo>
                  <a:lnTo>
                    <a:pt x="294" y="6"/>
                  </a:lnTo>
                  <a:lnTo>
                    <a:pt x="300" y="0"/>
                  </a:lnTo>
                  <a:lnTo>
                    <a:pt x="300" y="6"/>
                  </a:lnTo>
                  <a:lnTo>
                    <a:pt x="300" y="12"/>
                  </a:lnTo>
                  <a:lnTo>
                    <a:pt x="300" y="18"/>
                  </a:lnTo>
                  <a:lnTo>
                    <a:pt x="300" y="24"/>
                  </a:lnTo>
                  <a:lnTo>
                    <a:pt x="300" y="30"/>
                  </a:lnTo>
                  <a:lnTo>
                    <a:pt x="306" y="36"/>
                  </a:lnTo>
                  <a:lnTo>
                    <a:pt x="306" y="42"/>
                  </a:lnTo>
                  <a:lnTo>
                    <a:pt x="306" y="48"/>
                  </a:lnTo>
                  <a:lnTo>
                    <a:pt x="306" y="54"/>
                  </a:lnTo>
                  <a:lnTo>
                    <a:pt x="306" y="60"/>
                  </a:lnTo>
                  <a:lnTo>
                    <a:pt x="306" y="66"/>
                  </a:lnTo>
                  <a:lnTo>
                    <a:pt x="306" y="72"/>
                  </a:lnTo>
                  <a:lnTo>
                    <a:pt x="306" y="78"/>
                  </a:lnTo>
                  <a:lnTo>
                    <a:pt x="306" y="84"/>
                  </a:lnTo>
                  <a:lnTo>
                    <a:pt x="306" y="90"/>
                  </a:lnTo>
                  <a:lnTo>
                    <a:pt x="312" y="90"/>
                  </a:lnTo>
                  <a:lnTo>
                    <a:pt x="312" y="96"/>
                  </a:lnTo>
                  <a:lnTo>
                    <a:pt x="312" y="102"/>
                  </a:lnTo>
                  <a:lnTo>
                    <a:pt x="312" y="108"/>
                  </a:lnTo>
                  <a:lnTo>
                    <a:pt x="312" y="114"/>
                  </a:lnTo>
                  <a:lnTo>
                    <a:pt x="312" y="120"/>
                  </a:lnTo>
                  <a:lnTo>
                    <a:pt x="312" y="126"/>
                  </a:lnTo>
                  <a:lnTo>
                    <a:pt x="312" y="132"/>
                  </a:lnTo>
                  <a:lnTo>
                    <a:pt x="312" y="138"/>
                  </a:lnTo>
                  <a:lnTo>
                    <a:pt x="318" y="138"/>
                  </a:lnTo>
                  <a:lnTo>
                    <a:pt x="318" y="144"/>
                  </a:lnTo>
                  <a:lnTo>
                    <a:pt x="318" y="150"/>
                  </a:lnTo>
                  <a:lnTo>
                    <a:pt x="318" y="156"/>
                  </a:lnTo>
                  <a:lnTo>
                    <a:pt x="318" y="162"/>
                  </a:lnTo>
                  <a:lnTo>
                    <a:pt x="318" y="168"/>
                  </a:lnTo>
                  <a:lnTo>
                    <a:pt x="318" y="174"/>
                  </a:lnTo>
                  <a:lnTo>
                    <a:pt x="318" y="180"/>
                  </a:lnTo>
                  <a:lnTo>
                    <a:pt x="318" y="186"/>
                  </a:lnTo>
                  <a:lnTo>
                    <a:pt x="324" y="186"/>
                  </a:lnTo>
                  <a:lnTo>
                    <a:pt x="324" y="192"/>
                  </a:lnTo>
                  <a:lnTo>
                    <a:pt x="324" y="198"/>
                  </a:lnTo>
                  <a:lnTo>
                    <a:pt x="324" y="204"/>
                  </a:lnTo>
                  <a:lnTo>
                    <a:pt x="324" y="210"/>
                  </a:lnTo>
                  <a:lnTo>
                    <a:pt x="324" y="216"/>
                  </a:lnTo>
                  <a:lnTo>
                    <a:pt x="324" y="222"/>
                  </a:lnTo>
                  <a:lnTo>
                    <a:pt x="324" y="228"/>
                  </a:lnTo>
                  <a:lnTo>
                    <a:pt x="318" y="228"/>
                  </a:lnTo>
                  <a:lnTo>
                    <a:pt x="318" y="222"/>
                  </a:lnTo>
                  <a:lnTo>
                    <a:pt x="318" y="216"/>
                  </a:lnTo>
                  <a:lnTo>
                    <a:pt x="312" y="216"/>
                  </a:lnTo>
                  <a:lnTo>
                    <a:pt x="306" y="222"/>
                  </a:lnTo>
                  <a:lnTo>
                    <a:pt x="300" y="222"/>
                  </a:lnTo>
                  <a:lnTo>
                    <a:pt x="294" y="222"/>
                  </a:lnTo>
                  <a:lnTo>
                    <a:pt x="288" y="222"/>
                  </a:lnTo>
                  <a:lnTo>
                    <a:pt x="282" y="222"/>
                  </a:lnTo>
                  <a:lnTo>
                    <a:pt x="276" y="222"/>
                  </a:lnTo>
                  <a:lnTo>
                    <a:pt x="276" y="216"/>
                  </a:lnTo>
                  <a:lnTo>
                    <a:pt x="276" y="210"/>
                  </a:lnTo>
                  <a:lnTo>
                    <a:pt x="270" y="210"/>
                  </a:lnTo>
                  <a:lnTo>
                    <a:pt x="270" y="204"/>
                  </a:lnTo>
                  <a:lnTo>
                    <a:pt x="264" y="204"/>
                  </a:lnTo>
                  <a:lnTo>
                    <a:pt x="264" y="210"/>
                  </a:lnTo>
                  <a:lnTo>
                    <a:pt x="258" y="210"/>
                  </a:lnTo>
                  <a:lnTo>
                    <a:pt x="252" y="210"/>
                  </a:lnTo>
                  <a:lnTo>
                    <a:pt x="246" y="216"/>
                  </a:lnTo>
                  <a:lnTo>
                    <a:pt x="240" y="222"/>
                  </a:lnTo>
                  <a:lnTo>
                    <a:pt x="234" y="222"/>
                  </a:lnTo>
                  <a:lnTo>
                    <a:pt x="234" y="216"/>
                  </a:lnTo>
                  <a:lnTo>
                    <a:pt x="228" y="216"/>
                  </a:lnTo>
                  <a:lnTo>
                    <a:pt x="222" y="210"/>
                  </a:lnTo>
                  <a:lnTo>
                    <a:pt x="216" y="210"/>
                  </a:lnTo>
                  <a:lnTo>
                    <a:pt x="216" y="216"/>
                  </a:lnTo>
                  <a:lnTo>
                    <a:pt x="222" y="216"/>
                  </a:lnTo>
                  <a:lnTo>
                    <a:pt x="222" y="222"/>
                  </a:lnTo>
                  <a:lnTo>
                    <a:pt x="216" y="222"/>
                  </a:lnTo>
                  <a:lnTo>
                    <a:pt x="210" y="222"/>
                  </a:lnTo>
                  <a:lnTo>
                    <a:pt x="210" y="228"/>
                  </a:lnTo>
                  <a:lnTo>
                    <a:pt x="210" y="234"/>
                  </a:lnTo>
                  <a:lnTo>
                    <a:pt x="210" y="240"/>
                  </a:lnTo>
                  <a:lnTo>
                    <a:pt x="204" y="240"/>
                  </a:lnTo>
                  <a:lnTo>
                    <a:pt x="198" y="240"/>
                  </a:lnTo>
                  <a:lnTo>
                    <a:pt x="192" y="240"/>
                  </a:lnTo>
                  <a:lnTo>
                    <a:pt x="192" y="234"/>
                  </a:lnTo>
                  <a:lnTo>
                    <a:pt x="192" y="228"/>
                  </a:lnTo>
                  <a:lnTo>
                    <a:pt x="186" y="228"/>
                  </a:lnTo>
                  <a:lnTo>
                    <a:pt x="186" y="234"/>
                  </a:lnTo>
                  <a:lnTo>
                    <a:pt x="180" y="234"/>
                  </a:lnTo>
                  <a:lnTo>
                    <a:pt x="174" y="234"/>
                  </a:lnTo>
                  <a:lnTo>
                    <a:pt x="168" y="234"/>
                  </a:lnTo>
                  <a:lnTo>
                    <a:pt x="162" y="234"/>
                  </a:lnTo>
                  <a:lnTo>
                    <a:pt x="162" y="228"/>
                  </a:lnTo>
                  <a:lnTo>
                    <a:pt x="156" y="228"/>
                  </a:lnTo>
                  <a:lnTo>
                    <a:pt x="156" y="234"/>
                  </a:lnTo>
                  <a:lnTo>
                    <a:pt x="150" y="234"/>
                  </a:lnTo>
                  <a:lnTo>
                    <a:pt x="150" y="240"/>
                  </a:lnTo>
                  <a:lnTo>
                    <a:pt x="144" y="240"/>
                  </a:lnTo>
                  <a:lnTo>
                    <a:pt x="144" y="234"/>
                  </a:lnTo>
                  <a:lnTo>
                    <a:pt x="138" y="234"/>
                  </a:lnTo>
                  <a:lnTo>
                    <a:pt x="132" y="234"/>
                  </a:lnTo>
                  <a:lnTo>
                    <a:pt x="132" y="240"/>
                  </a:lnTo>
                  <a:lnTo>
                    <a:pt x="132" y="246"/>
                  </a:lnTo>
                  <a:lnTo>
                    <a:pt x="138" y="246"/>
                  </a:lnTo>
                  <a:lnTo>
                    <a:pt x="132" y="246"/>
                  </a:lnTo>
                  <a:lnTo>
                    <a:pt x="132" y="252"/>
                  </a:lnTo>
                  <a:lnTo>
                    <a:pt x="126" y="252"/>
                  </a:lnTo>
                  <a:lnTo>
                    <a:pt x="120" y="252"/>
                  </a:lnTo>
                  <a:lnTo>
                    <a:pt x="114" y="252"/>
                  </a:lnTo>
                  <a:lnTo>
                    <a:pt x="108" y="252"/>
                  </a:lnTo>
                  <a:lnTo>
                    <a:pt x="108" y="258"/>
                  </a:lnTo>
                  <a:lnTo>
                    <a:pt x="102" y="258"/>
                  </a:lnTo>
                  <a:lnTo>
                    <a:pt x="96" y="264"/>
                  </a:lnTo>
                  <a:lnTo>
                    <a:pt x="90" y="264"/>
                  </a:lnTo>
                  <a:lnTo>
                    <a:pt x="84" y="264"/>
                  </a:lnTo>
                  <a:lnTo>
                    <a:pt x="84" y="270"/>
                  </a:lnTo>
                  <a:lnTo>
                    <a:pt x="84" y="264"/>
                  </a:lnTo>
                  <a:lnTo>
                    <a:pt x="84" y="258"/>
                  </a:lnTo>
                  <a:lnTo>
                    <a:pt x="78" y="258"/>
                  </a:lnTo>
                  <a:lnTo>
                    <a:pt x="78" y="252"/>
                  </a:lnTo>
                  <a:lnTo>
                    <a:pt x="78" y="246"/>
                  </a:lnTo>
                  <a:lnTo>
                    <a:pt x="78" y="240"/>
                  </a:lnTo>
                  <a:lnTo>
                    <a:pt x="78" y="234"/>
                  </a:lnTo>
                  <a:lnTo>
                    <a:pt x="78" y="228"/>
                  </a:lnTo>
                  <a:lnTo>
                    <a:pt x="78" y="222"/>
                  </a:lnTo>
                  <a:lnTo>
                    <a:pt x="78" y="216"/>
                  </a:lnTo>
                  <a:lnTo>
                    <a:pt x="78" y="210"/>
                  </a:lnTo>
                  <a:lnTo>
                    <a:pt x="78" y="204"/>
                  </a:lnTo>
                  <a:lnTo>
                    <a:pt x="72" y="204"/>
                  </a:lnTo>
                  <a:lnTo>
                    <a:pt x="72" y="198"/>
                  </a:lnTo>
                  <a:lnTo>
                    <a:pt x="72" y="204"/>
                  </a:lnTo>
                  <a:lnTo>
                    <a:pt x="72" y="198"/>
                  </a:lnTo>
                  <a:lnTo>
                    <a:pt x="66" y="198"/>
                  </a:lnTo>
                  <a:lnTo>
                    <a:pt x="60" y="198"/>
                  </a:lnTo>
                  <a:lnTo>
                    <a:pt x="60" y="192"/>
                  </a:lnTo>
                  <a:lnTo>
                    <a:pt x="54" y="192"/>
                  </a:lnTo>
                  <a:lnTo>
                    <a:pt x="54" y="186"/>
                  </a:lnTo>
                  <a:lnTo>
                    <a:pt x="54" y="180"/>
                  </a:lnTo>
                  <a:lnTo>
                    <a:pt x="48" y="180"/>
                  </a:lnTo>
                  <a:lnTo>
                    <a:pt x="42" y="180"/>
                  </a:lnTo>
                  <a:lnTo>
                    <a:pt x="42" y="174"/>
                  </a:lnTo>
                  <a:lnTo>
                    <a:pt x="42" y="180"/>
                  </a:lnTo>
                  <a:lnTo>
                    <a:pt x="36" y="180"/>
                  </a:lnTo>
                  <a:lnTo>
                    <a:pt x="36" y="174"/>
                  </a:lnTo>
                  <a:lnTo>
                    <a:pt x="30" y="174"/>
                  </a:lnTo>
                  <a:lnTo>
                    <a:pt x="30" y="168"/>
                  </a:lnTo>
                  <a:lnTo>
                    <a:pt x="24" y="168"/>
                  </a:lnTo>
                  <a:lnTo>
                    <a:pt x="24" y="162"/>
                  </a:lnTo>
                  <a:lnTo>
                    <a:pt x="18" y="162"/>
                  </a:lnTo>
                  <a:lnTo>
                    <a:pt x="12" y="156"/>
                  </a:lnTo>
                  <a:lnTo>
                    <a:pt x="12" y="150"/>
                  </a:lnTo>
                  <a:lnTo>
                    <a:pt x="18" y="144"/>
                  </a:lnTo>
                  <a:lnTo>
                    <a:pt x="18" y="138"/>
                  </a:lnTo>
                  <a:lnTo>
                    <a:pt x="12" y="138"/>
                  </a:lnTo>
                  <a:lnTo>
                    <a:pt x="12" y="132"/>
                  </a:lnTo>
                  <a:lnTo>
                    <a:pt x="6" y="132"/>
                  </a:lnTo>
                  <a:lnTo>
                    <a:pt x="6" y="126"/>
                  </a:lnTo>
                  <a:lnTo>
                    <a:pt x="6" y="120"/>
                  </a:lnTo>
                  <a:lnTo>
                    <a:pt x="0" y="120"/>
                  </a:lnTo>
                  <a:lnTo>
                    <a:pt x="6" y="114"/>
                  </a:lnTo>
                  <a:lnTo>
                    <a:pt x="6" y="108"/>
                  </a:lnTo>
                  <a:lnTo>
                    <a:pt x="12" y="102"/>
                  </a:lnTo>
                  <a:lnTo>
                    <a:pt x="12" y="96"/>
                  </a:lnTo>
                  <a:lnTo>
                    <a:pt x="18" y="96"/>
                  </a:lnTo>
                  <a:lnTo>
                    <a:pt x="18" y="90"/>
                  </a:lnTo>
                  <a:lnTo>
                    <a:pt x="18" y="84"/>
                  </a:lnTo>
                  <a:lnTo>
                    <a:pt x="24" y="84"/>
                  </a:lnTo>
                  <a:lnTo>
                    <a:pt x="24" y="78"/>
                  </a:lnTo>
                  <a:lnTo>
                    <a:pt x="24" y="72"/>
                  </a:lnTo>
                  <a:lnTo>
                    <a:pt x="30" y="72"/>
                  </a:lnTo>
                  <a:lnTo>
                    <a:pt x="30" y="66"/>
                  </a:lnTo>
                  <a:lnTo>
                    <a:pt x="24" y="66"/>
                  </a:lnTo>
                  <a:lnTo>
                    <a:pt x="24" y="60"/>
                  </a:lnTo>
                  <a:lnTo>
                    <a:pt x="24" y="54"/>
                  </a:lnTo>
                  <a:lnTo>
                    <a:pt x="24" y="48"/>
                  </a:lnTo>
                  <a:lnTo>
                    <a:pt x="30" y="42"/>
                  </a:lnTo>
                  <a:lnTo>
                    <a:pt x="30" y="36"/>
                  </a:lnTo>
                  <a:lnTo>
                    <a:pt x="36" y="36"/>
                  </a:lnTo>
                  <a:lnTo>
                    <a:pt x="42" y="30"/>
                  </a:lnTo>
                  <a:lnTo>
                    <a:pt x="48" y="30"/>
                  </a:lnTo>
                  <a:lnTo>
                    <a:pt x="60" y="30"/>
                  </a:lnTo>
                  <a:lnTo>
                    <a:pt x="66" y="30"/>
                  </a:lnTo>
                  <a:lnTo>
                    <a:pt x="72" y="30"/>
                  </a:lnTo>
                  <a:lnTo>
                    <a:pt x="78" y="30"/>
                  </a:lnTo>
                  <a:lnTo>
                    <a:pt x="84" y="30"/>
                  </a:lnTo>
                  <a:lnTo>
                    <a:pt x="90" y="24"/>
                  </a:lnTo>
                  <a:lnTo>
                    <a:pt x="96" y="24"/>
                  </a:lnTo>
                  <a:lnTo>
                    <a:pt x="102" y="24"/>
                  </a:lnTo>
                  <a:lnTo>
                    <a:pt x="108" y="24"/>
                  </a:lnTo>
                  <a:lnTo>
                    <a:pt x="114" y="24"/>
                  </a:lnTo>
                  <a:lnTo>
                    <a:pt x="120" y="24"/>
                  </a:lnTo>
                  <a:lnTo>
                    <a:pt x="120" y="18"/>
                  </a:lnTo>
                  <a:lnTo>
                    <a:pt x="126" y="18"/>
                  </a:lnTo>
                  <a:lnTo>
                    <a:pt x="132" y="18"/>
                  </a:lnTo>
                  <a:lnTo>
                    <a:pt x="138" y="18"/>
                  </a:lnTo>
                  <a:lnTo>
                    <a:pt x="144" y="18"/>
                  </a:lnTo>
                  <a:lnTo>
                    <a:pt x="150" y="18"/>
                  </a:lnTo>
                  <a:lnTo>
                    <a:pt x="156" y="18"/>
                  </a:lnTo>
                  <a:lnTo>
                    <a:pt x="162" y="18"/>
                  </a:lnTo>
                  <a:lnTo>
                    <a:pt x="168" y="18"/>
                  </a:lnTo>
                  <a:lnTo>
                    <a:pt x="174" y="12"/>
                  </a:lnTo>
                  <a:lnTo>
                    <a:pt x="180" y="12"/>
                  </a:lnTo>
                  <a:lnTo>
                    <a:pt x="186" y="12"/>
                  </a:lnTo>
                  <a:lnTo>
                    <a:pt x="192" y="12"/>
                  </a:lnTo>
                  <a:lnTo>
                    <a:pt x="198" y="1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42">
              <a:extLst>
                <a:ext uri="{FF2B5EF4-FFF2-40B4-BE49-F238E27FC236}">
                  <a16:creationId xmlns:a16="http://schemas.microsoft.com/office/drawing/2014/main" id="{CDA4A900-A1C6-111E-D4B6-3229A8C3EC6F}"/>
                </a:ext>
              </a:extLst>
            </p:cNvPr>
            <p:cNvSpPr>
              <a:spLocks/>
            </p:cNvSpPr>
            <p:nvPr/>
          </p:nvSpPr>
          <p:spPr bwMode="gray">
            <a:xfrm>
              <a:off x="3781425" y="2257425"/>
              <a:ext cx="428625" cy="390525"/>
            </a:xfrm>
            <a:custGeom>
              <a:avLst/>
              <a:gdLst>
                <a:gd name="T0" fmla="*/ 234 w 270"/>
                <a:gd name="T1" fmla="*/ 6 h 246"/>
                <a:gd name="T2" fmla="*/ 240 w 270"/>
                <a:gd name="T3" fmla="*/ 6 h 246"/>
                <a:gd name="T4" fmla="*/ 246 w 270"/>
                <a:gd name="T5" fmla="*/ 36 h 246"/>
                <a:gd name="T6" fmla="*/ 246 w 270"/>
                <a:gd name="T7" fmla="*/ 54 h 246"/>
                <a:gd name="T8" fmla="*/ 246 w 270"/>
                <a:gd name="T9" fmla="*/ 72 h 246"/>
                <a:gd name="T10" fmla="*/ 252 w 270"/>
                <a:gd name="T11" fmla="*/ 90 h 246"/>
                <a:gd name="T12" fmla="*/ 252 w 270"/>
                <a:gd name="T13" fmla="*/ 108 h 246"/>
                <a:gd name="T14" fmla="*/ 258 w 270"/>
                <a:gd name="T15" fmla="*/ 120 h 246"/>
                <a:gd name="T16" fmla="*/ 258 w 270"/>
                <a:gd name="T17" fmla="*/ 138 h 246"/>
                <a:gd name="T18" fmla="*/ 258 w 270"/>
                <a:gd name="T19" fmla="*/ 156 h 246"/>
                <a:gd name="T20" fmla="*/ 264 w 270"/>
                <a:gd name="T21" fmla="*/ 168 h 246"/>
                <a:gd name="T22" fmla="*/ 264 w 270"/>
                <a:gd name="T23" fmla="*/ 186 h 246"/>
                <a:gd name="T24" fmla="*/ 264 w 270"/>
                <a:gd name="T25" fmla="*/ 204 h 246"/>
                <a:gd name="T26" fmla="*/ 264 w 270"/>
                <a:gd name="T27" fmla="*/ 210 h 246"/>
                <a:gd name="T28" fmla="*/ 252 w 270"/>
                <a:gd name="T29" fmla="*/ 216 h 246"/>
                <a:gd name="T30" fmla="*/ 234 w 270"/>
                <a:gd name="T31" fmla="*/ 216 h 246"/>
                <a:gd name="T32" fmla="*/ 216 w 270"/>
                <a:gd name="T33" fmla="*/ 216 h 246"/>
                <a:gd name="T34" fmla="*/ 204 w 270"/>
                <a:gd name="T35" fmla="*/ 222 h 246"/>
                <a:gd name="T36" fmla="*/ 180 w 270"/>
                <a:gd name="T37" fmla="*/ 222 h 246"/>
                <a:gd name="T38" fmla="*/ 162 w 270"/>
                <a:gd name="T39" fmla="*/ 228 h 246"/>
                <a:gd name="T40" fmla="*/ 138 w 270"/>
                <a:gd name="T41" fmla="*/ 228 h 246"/>
                <a:gd name="T42" fmla="*/ 120 w 270"/>
                <a:gd name="T43" fmla="*/ 228 h 246"/>
                <a:gd name="T44" fmla="*/ 108 w 270"/>
                <a:gd name="T45" fmla="*/ 234 h 246"/>
                <a:gd name="T46" fmla="*/ 90 w 270"/>
                <a:gd name="T47" fmla="*/ 234 h 246"/>
                <a:gd name="T48" fmla="*/ 78 w 270"/>
                <a:gd name="T49" fmla="*/ 240 h 246"/>
                <a:gd name="T50" fmla="*/ 60 w 270"/>
                <a:gd name="T51" fmla="*/ 240 h 246"/>
                <a:gd name="T52" fmla="*/ 42 w 270"/>
                <a:gd name="T53" fmla="*/ 240 h 246"/>
                <a:gd name="T54" fmla="*/ 24 w 270"/>
                <a:gd name="T55" fmla="*/ 246 h 246"/>
                <a:gd name="T56" fmla="*/ 24 w 270"/>
                <a:gd name="T57" fmla="*/ 228 h 246"/>
                <a:gd name="T58" fmla="*/ 18 w 270"/>
                <a:gd name="T59" fmla="*/ 216 h 246"/>
                <a:gd name="T60" fmla="*/ 18 w 270"/>
                <a:gd name="T61" fmla="*/ 198 h 246"/>
                <a:gd name="T62" fmla="*/ 18 w 270"/>
                <a:gd name="T63" fmla="*/ 180 h 246"/>
                <a:gd name="T64" fmla="*/ 12 w 270"/>
                <a:gd name="T65" fmla="*/ 168 h 246"/>
                <a:gd name="T66" fmla="*/ 12 w 270"/>
                <a:gd name="T67" fmla="*/ 150 h 246"/>
                <a:gd name="T68" fmla="*/ 12 w 270"/>
                <a:gd name="T69" fmla="*/ 132 h 246"/>
                <a:gd name="T70" fmla="*/ 6 w 270"/>
                <a:gd name="T71" fmla="*/ 120 h 246"/>
                <a:gd name="T72" fmla="*/ 6 w 270"/>
                <a:gd name="T73" fmla="*/ 102 h 246"/>
                <a:gd name="T74" fmla="*/ 6 w 270"/>
                <a:gd name="T75" fmla="*/ 84 h 246"/>
                <a:gd name="T76" fmla="*/ 6 w 270"/>
                <a:gd name="T77" fmla="*/ 66 h 246"/>
                <a:gd name="T78" fmla="*/ 0 w 270"/>
                <a:gd name="T79" fmla="*/ 48 h 246"/>
                <a:gd name="T80" fmla="*/ 0 w 270"/>
                <a:gd name="T81" fmla="*/ 30 h 246"/>
                <a:gd name="T82" fmla="*/ 18 w 270"/>
                <a:gd name="T83" fmla="*/ 30 h 246"/>
                <a:gd name="T84" fmla="*/ 36 w 270"/>
                <a:gd name="T85" fmla="*/ 30 h 246"/>
                <a:gd name="T86" fmla="*/ 54 w 270"/>
                <a:gd name="T87" fmla="*/ 30 h 246"/>
                <a:gd name="T88" fmla="*/ 78 w 270"/>
                <a:gd name="T89" fmla="*/ 24 h 246"/>
                <a:gd name="T90" fmla="*/ 96 w 270"/>
                <a:gd name="T91" fmla="*/ 24 h 246"/>
                <a:gd name="T92" fmla="*/ 108 w 270"/>
                <a:gd name="T93" fmla="*/ 18 h 246"/>
                <a:gd name="T94" fmla="*/ 126 w 270"/>
                <a:gd name="T95" fmla="*/ 18 h 246"/>
                <a:gd name="T96" fmla="*/ 144 w 270"/>
                <a:gd name="T97" fmla="*/ 18 h 246"/>
                <a:gd name="T98" fmla="*/ 162 w 270"/>
                <a:gd name="T99" fmla="*/ 12 h 246"/>
                <a:gd name="T100" fmla="*/ 180 w 270"/>
                <a:gd name="T101" fmla="*/ 12 h 246"/>
                <a:gd name="T102" fmla="*/ 198 w 270"/>
                <a:gd name="T103" fmla="*/ 6 h 246"/>
                <a:gd name="T104" fmla="*/ 216 w 270"/>
                <a:gd name="T105" fmla="*/ 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0" h="246">
                  <a:moveTo>
                    <a:pt x="222" y="6"/>
                  </a:moveTo>
                  <a:lnTo>
                    <a:pt x="228" y="6"/>
                  </a:lnTo>
                  <a:lnTo>
                    <a:pt x="234" y="6"/>
                  </a:lnTo>
                  <a:lnTo>
                    <a:pt x="234" y="0"/>
                  </a:lnTo>
                  <a:lnTo>
                    <a:pt x="240" y="0"/>
                  </a:lnTo>
                  <a:lnTo>
                    <a:pt x="240" y="6"/>
                  </a:lnTo>
                  <a:lnTo>
                    <a:pt x="240" y="18"/>
                  </a:lnTo>
                  <a:lnTo>
                    <a:pt x="246" y="30"/>
                  </a:lnTo>
                  <a:lnTo>
                    <a:pt x="246" y="36"/>
                  </a:lnTo>
                  <a:lnTo>
                    <a:pt x="246" y="42"/>
                  </a:lnTo>
                  <a:lnTo>
                    <a:pt x="246" y="48"/>
                  </a:lnTo>
                  <a:lnTo>
                    <a:pt x="246" y="54"/>
                  </a:lnTo>
                  <a:lnTo>
                    <a:pt x="246" y="60"/>
                  </a:lnTo>
                  <a:lnTo>
                    <a:pt x="246" y="66"/>
                  </a:lnTo>
                  <a:lnTo>
                    <a:pt x="246" y="72"/>
                  </a:lnTo>
                  <a:lnTo>
                    <a:pt x="252" y="72"/>
                  </a:lnTo>
                  <a:lnTo>
                    <a:pt x="252" y="84"/>
                  </a:lnTo>
                  <a:lnTo>
                    <a:pt x="252" y="90"/>
                  </a:lnTo>
                  <a:lnTo>
                    <a:pt x="252" y="96"/>
                  </a:lnTo>
                  <a:lnTo>
                    <a:pt x="252" y="102"/>
                  </a:lnTo>
                  <a:lnTo>
                    <a:pt x="252" y="108"/>
                  </a:lnTo>
                  <a:lnTo>
                    <a:pt x="252" y="114"/>
                  </a:lnTo>
                  <a:lnTo>
                    <a:pt x="258" y="114"/>
                  </a:lnTo>
                  <a:lnTo>
                    <a:pt x="258" y="120"/>
                  </a:lnTo>
                  <a:lnTo>
                    <a:pt x="258" y="126"/>
                  </a:lnTo>
                  <a:lnTo>
                    <a:pt x="258" y="132"/>
                  </a:lnTo>
                  <a:lnTo>
                    <a:pt x="258" y="138"/>
                  </a:lnTo>
                  <a:lnTo>
                    <a:pt x="258" y="144"/>
                  </a:lnTo>
                  <a:lnTo>
                    <a:pt x="258" y="150"/>
                  </a:lnTo>
                  <a:lnTo>
                    <a:pt x="258" y="156"/>
                  </a:lnTo>
                  <a:lnTo>
                    <a:pt x="258" y="162"/>
                  </a:lnTo>
                  <a:lnTo>
                    <a:pt x="264" y="162"/>
                  </a:lnTo>
                  <a:lnTo>
                    <a:pt x="264" y="168"/>
                  </a:lnTo>
                  <a:lnTo>
                    <a:pt x="264" y="174"/>
                  </a:lnTo>
                  <a:lnTo>
                    <a:pt x="264" y="180"/>
                  </a:lnTo>
                  <a:lnTo>
                    <a:pt x="264" y="186"/>
                  </a:lnTo>
                  <a:lnTo>
                    <a:pt x="264" y="192"/>
                  </a:lnTo>
                  <a:lnTo>
                    <a:pt x="264" y="198"/>
                  </a:lnTo>
                  <a:lnTo>
                    <a:pt x="264" y="204"/>
                  </a:lnTo>
                  <a:lnTo>
                    <a:pt x="264" y="210"/>
                  </a:lnTo>
                  <a:lnTo>
                    <a:pt x="270" y="210"/>
                  </a:lnTo>
                  <a:lnTo>
                    <a:pt x="264" y="210"/>
                  </a:lnTo>
                  <a:lnTo>
                    <a:pt x="258" y="210"/>
                  </a:lnTo>
                  <a:lnTo>
                    <a:pt x="252" y="210"/>
                  </a:lnTo>
                  <a:lnTo>
                    <a:pt x="252" y="216"/>
                  </a:lnTo>
                  <a:lnTo>
                    <a:pt x="246" y="216"/>
                  </a:lnTo>
                  <a:lnTo>
                    <a:pt x="240" y="216"/>
                  </a:lnTo>
                  <a:lnTo>
                    <a:pt x="234" y="216"/>
                  </a:lnTo>
                  <a:lnTo>
                    <a:pt x="228" y="216"/>
                  </a:lnTo>
                  <a:lnTo>
                    <a:pt x="222" y="216"/>
                  </a:lnTo>
                  <a:lnTo>
                    <a:pt x="216" y="216"/>
                  </a:lnTo>
                  <a:lnTo>
                    <a:pt x="210" y="216"/>
                  </a:lnTo>
                  <a:lnTo>
                    <a:pt x="210" y="222"/>
                  </a:lnTo>
                  <a:lnTo>
                    <a:pt x="204" y="222"/>
                  </a:lnTo>
                  <a:lnTo>
                    <a:pt x="192" y="222"/>
                  </a:lnTo>
                  <a:lnTo>
                    <a:pt x="186" y="222"/>
                  </a:lnTo>
                  <a:lnTo>
                    <a:pt x="180" y="222"/>
                  </a:lnTo>
                  <a:lnTo>
                    <a:pt x="174" y="222"/>
                  </a:lnTo>
                  <a:lnTo>
                    <a:pt x="168" y="222"/>
                  </a:lnTo>
                  <a:lnTo>
                    <a:pt x="162" y="228"/>
                  </a:lnTo>
                  <a:lnTo>
                    <a:pt x="150" y="228"/>
                  </a:lnTo>
                  <a:lnTo>
                    <a:pt x="144" y="228"/>
                  </a:lnTo>
                  <a:lnTo>
                    <a:pt x="138" y="228"/>
                  </a:lnTo>
                  <a:lnTo>
                    <a:pt x="132" y="228"/>
                  </a:lnTo>
                  <a:lnTo>
                    <a:pt x="126" y="228"/>
                  </a:lnTo>
                  <a:lnTo>
                    <a:pt x="120" y="228"/>
                  </a:lnTo>
                  <a:lnTo>
                    <a:pt x="120" y="234"/>
                  </a:lnTo>
                  <a:lnTo>
                    <a:pt x="114" y="234"/>
                  </a:lnTo>
                  <a:lnTo>
                    <a:pt x="108" y="234"/>
                  </a:lnTo>
                  <a:lnTo>
                    <a:pt x="102" y="234"/>
                  </a:lnTo>
                  <a:lnTo>
                    <a:pt x="96" y="234"/>
                  </a:lnTo>
                  <a:lnTo>
                    <a:pt x="90" y="234"/>
                  </a:lnTo>
                  <a:lnTo>
                    <a:pt x="84" y="234"/>
                  </a:lnTo>
                  <a:lnTo>
                    <a:pt x="78" y="234"/>
                  </a:lnTo>
                  <a:lnTo>
                    <a:pt x="78" y="240"/>
                  </a:lnTo>
                  <a:lnTo>
                    <a:pt x="72" y="240"/>
                  </a:lnTo>
                  <a:lnTo>
                    <a:pt x="66" y="240"/>
                  </a:lnTo>
                  <a:lnTo>
                    <a:pt x="60" y="240"/>
                  </a:lnTo>
                  <a:lnTo>
                    <a:pt x="54" y="240"/>
                  </a:lnTo>
                  <a:lnTo>
                    <a:pt x="48" y="240"/>
                  </a:lnTo>
                  <a:lnTo>
                    <a:pt x="42" y="240"/>
                  </a:lnTo>
                  <a:lnTo>
                    <a:pt x="36" y="246"/>
                  </a:lnTo>
                  <a:lnTo>
                    <a:pt x="30" y="246"/>
                  </a:lnTo>
                  <a:lnTo>
                    <a:pt x="24" y="246"/>
                  </a:lnTo>
                  <a:lnTo>
                    <a:pt x="24" y="240"/>
                  </a:lnTo>
                  <a:lnTo>
                    <a:pt x="24" y="234"/>
                  </a:lnTo>
                  <a:lnTo>
                    <a:pt x="24" y="228"/>
                  </a:lnTo>
                  <a:lnTo>
                    <a:pt x="24" y="222"/>
                  </a:lnTo>
                  <a:lnTo>
                    <a:pt x="24" y="216"/>
                  </a:lnTo>
                  <a:lnTo>
                    <a:pt x="18" y="216"/>
                  </a:lnTo>
                  <a:lnTo>
                    <a:pt x="18" y="210"/>
                  </a:lnTo>
                  <a:lnTo>
                    <a:pt x="18" y="204"/>
                  </a:lnTo>
                  <a:lnTo>
                    <a:pt x="18" y="198"/>
                  </a:lnTo>
                  <a:lnTo>
                    <a:pt x="18" y="192"/>
                  </a:lnTo>
                  <a:lnTo>
                    <a:pt x="18" y="186"/>
                  </a:lnTo>
                  <a:lnTo>
                    <a:pt x="18" y="180"/>
                  </a:lnTo>
                  <a:lnTo>
                    <a:pt x="18" y="174"/>
                  </a:lnTo>
                  <a:lnTo>
                    <a:pt x="18" y="168"/>
                  </a:lnTo>
                  <a:lnTo>
                    <a:pt x="12" y="168"/>
                  </a:lnTo>
                  <a:lnTo>
                    <a:pt x="12" y="162"/>
                  </a:lnTo>
                  <a:lnTo>
                    <a:pt x="12" y="156"/>
                  </a:lnTo>
                  <a:lnTo>
                    <a:pt x="12" y="150"/>
                  </a:lnTo>
                  <a:lnTo>
                    <a:pt x="12" y="144"/>
                  </a:lnTo>
                  <a:lnTo>
                    <a:pt x="12" y="138"/>
                  </a:lnTo>
                  <a:lnTo>
                    <a:pt x="12" y="132"/>
                  </a:lnTo>
                  <a:lnTo>
                    <a:pt x="12" y="126"/>
                  </a:lnTo>
                  <a:lnTo>
                    <a:pt x="12" y="120"/>
                  </a:lnTo>
                  <a:lnTo>
                    <a:pt x="6" y="120"/>
                  </a:lnTo>
                  <a:lnTo>
                    <a:pt x="6" y="114"/>
                  </a:lnTo>
                  <a:lnTo>
                    <a:pt x="6" y="108"/>
                  </a:lnTo>
                  <a:lnTo>
                    <a:pt x="6" y="102"/>
                  </a:lnTo>
                  <a:lnTo>
                    <a:pt x="6" y="96"/>
                  </a:lnTo>
                  <a:lnTo>
                    <a:pt x="6" y="90"/>
                  </a:lnTo>
                  <a:lnTo>
                    <a:pt x="6" y="84"/>
                  </a:lnTo>
                  <a:lnTo>
                    <a:pt x="6" y="78"/>
                  </a:lnTo>
                  <a:lnTo>
                    <a:pt x="6" y="72"/>
                  </a:lnTo>
                  <a:lnTo>
                    <a:pt x="6" y="66"/>
                  </a:lnTo>
                  <a:lnTo>
                    <a:pt x="0" y="60"/>
                  </a:lnTo>
                  <a:lnTo>
                    <a:pt x="0" y="54"/>
                  </a:lnTo>
                  <a:lnTo>
                    <a:pt x="0" y="48"/>
                  </a:lnTo>
                  <a:lnTo>
                    <a:pt x="0" y="42"/>
                  </a:lnTo>
                  <a:lnTo>
                    <a:pt x="0" y="36"/>
                  </a:lnTo>
                  <a:lnTo>
                    <a:pt x="0" y="30"/>
                  </a:lnTo>
                  <a:lnTo>
                    <a:pt x="6" y="30"/>
                  </a:lnTo>
                  <a:lnTo>
                    <a:pt x="12" y="30"/>
                  </a:lnTo>
                  <a:lnTo>
                    <a:pt x="18" y="30"/>
                  </a:lnTo>
                  <a:lnTo>
                    <a:pt x="24" y="30"/>
                  </a:lnTo>
                  <a:lnTo>
                    <a:pt x="30" y="30"/>
                  </a:lnTo>
                  <a:lnTo>
                    <a:pt x="36" y="30"/>
                  </a:lnTo>
                  <a:lnTo>
                    <a:pt x="42" y="30"/>
                  </a:lnTo>
                  <a:lnTo>
                    <a:pt x="48" y="30"/>
                  </a:lnTo>
                  <a:lnTo>
                    <a:pt x="54" y="30"/>
                  </a:lnTo>
                  <a:lnTo>
                    <a:pt x="60" y="30"/>
                  </a:lnTo>
                  <a:lnTo>
                    <a:pt x="60" y="24"/>
                  </a:lnTo>
                  <a:lnTo>
                    <a:pt x="78" y="24"/>
                  </a:lnTo>
                  <a:lnTo>
                    <a:pt x="84" y="24"/>
                  </a:lnTo>
                  <a:lnTo>
                    <a:pt x="90" y="24"/>
                  </a:lnTo>
                  <a:lnTo>
                    <a:pt x="96" y="24"/>
                  </a:lnTo>
                  <a:lnTo>
                    <a:pt x="102" y="24"/>
                  </a:lnTo>
                  <a:lnTo>
                    <a:pt x="108" y="24"/>
                  </a:lnTo>
                  <a:lnTo>
                    <a:pt x="108" y="18"/>
                  </a:lnTo>
                  <a:lnTo>
                    <a:pt x="114" y="18"/>
                  </a:lnTo>
                  <a:lnTo>
                    <a:pt x="120" y="18"/>
                  </a:lnTo>
                  <a:lnTo>
                    <a:pt x="126" y="18"/>
                  </a:lnTo>
                  <a:lnTo>
                    <a:pt x="132" y="18"/>
                  </a:lnTo>
                  <a:lnTo>
                    <a:pt x="138" y="18"/>
                  </a:lnTo>
                  <a:lnTo>
                    <a:pt x="144" y="18"/>
                  </a:lnTo>
                  <a:lnTo>
                    <a:pt x="150" y="18"/>
                  </a:lnTo>
                  <a:lnTo>
                    <a:pt x="156" y="12"/>
                  </a:lnTo>
                  <a:lnTo>
                    <a:pt x="162" y="12"/>
                  </a:lnTo>
                  <a:lnTo>
                    <a:pt x="168" y="12"/>
                  </a:lnTo>
                  <a:lnTo>
                    <a:pt x="174" y="12"/>
                  </a:lnTo>
                  <a:lnTo>
                    <a:pt x="180" y="12"/>
                  </a:lnTo>
                  <a:lnTo>
                    <a:pt x="186" y="12"/>
                  </a:lnTo>
                  <a:lnTo>
                    <a:pt x="192" y="12"/>
                  </a:lnTo>
                  <a:lnTo>
                    <a:pt x="198" y="6"/>
                  </a:lnTo>
                  <a:lnTo>
                    <a:pt x="204" y="6"/>
                  </a:lnTo>
                  <a:lnTo>
                    <a:pt x="210" y="6"/>
                  </a:lnTo>
                  <a:lnTo>
                    <a:pt x="216" y="6"/>
                  </a:lnTo>
                  <a:lnTo>
                    <a:pt x="222"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43">
              <a:extLst>
                <a:ext uri="{FF2B5EF4-FFF2-40B4-BE49-F238E27FC236}">
                  <a16:creationId xmlns:a16="http://schemas.microsoft.com/office/drawing/2014/main" id="{42F65CED-537E-7B16-B3B8-B6B07A503753}"/>
                </a:ext>
              </a:extLst>
            </p:cNvPr>
            <p:cNvSpPr>
              <a:spLocks/>
            </p:cNvSpPr>
            <p:nvPr/>
          </p:nvSpPr>
          <p:spPr bwMode="gray">
            <a:xfrm>
              <a:off x="3790950" y="2590800"/>
              <a:ext cx="447675" cy="381000"/>
            </a:xfrm>
            <a:custGeom>
              <a:avLst/>
              <a:gdLst>
                <a:gd name="T0" fmla="*/ 30 w 282"/>
                <a:gd name="T1" fmla="*/ 36 h 240"/>
                <a:gd name="T2" fmla="*/ 48 w 282"/>
                <a:gd name="T3" fmla="*/ 30 h 240"/>
                <a:gd name="T4" fmla="*/ 66 w 282"/>
                <a:gd name="T5" fmla="*/ 30 h 240"/>
                <a:gd name="T6" fmla="*/ 78 w 282"/>
                <a:gd name="T7" fmla="*/ 24 h 240"/>
                <a:gd name="T8" fmla="*/ 96 w 282"/>
                <a:gd name="T9" fmla="*/ 24 h 240"/>
                <a:gd name="T10" fmla="*/ 114 w 282"/>
                <a:gd name="T11" fmla="*/ 24 h 240"/>
                <a:gd name="T12" fmla="*/ 126 w 282"/>
                <a:gd name="T13" fmla="*/ 18 h 240"/>
                <a:gd name="T14" fmla="*/ 144 w 282"/>
                <a:gd name="T15" fmla="*/ 18 h 240"/>
                <a:gd name="T16" fmla="*/ 168 w 282"/>
                <a:gd name="T17" fmla="*/ 12 h 240"/>
                <a:gd name="T18" fmla="*/ 186 w 282"/>
                <a:gd name="T19" fmla="*/ 12 h 240"/>
                <a:gd name="T20" fmla="*/ 204 w 282"/>
                <a:gd name="T21" fmla="*/ 6 h 240"/>
                <a:gd name="T22" fmla="*/ 222 w 282"/>
                <a:gd name="T23" fmla="*/ 6 h 240"/>
                <a:gd name="T24" fmla="*/ 240 w 282"/>
                <a:gd name="T25" fmla="*/ 6 h 240"/>
                <a:gd name="T26" fmla="*/ 252 w 282"/>
                <a:gd name="T27" fmla="*/ 0 h 240"/>
                <a:gd name="T28" fmla="*/ 264 w 282"/>
                <a:gd name="T29" fmla="*/ 6 h 240"/>
                <a:gd name="T30" fmla="*/ 264 w 282"/>
                <a:gd name="T31" fmla="*/ 24 h 240"/>
                <a:gd name="T32" fmla="*/ 264 w 282"/>
                <a:gd name="T33" fmla="*/ 42 h 240"/>
                <a:gd name="T34" fmla="*/ 270 w 282"/>
                <a:gd name="T35" fmla="*/ 54 h 240"/>
                <a:gd name="T36" fmla="*/ 270 w 282"/>
                <a:gd name="T37" fmla="*/ 72 h 240"/>
                <a:gd name="T38" fmla="*/ 270 w 282"/>
                <a:gd name="T39" fmla="*/ 90 h 240"/>
                <a:gd name="T40" fmla="*/ 276 w 282"/>
                <a:gd name="T41" fmla="*/ 102 h 240"/>
                <a:gd name="T42" fmla="*/ 276 w 282"/>
                <a:gd name="T43" fmla="*/ 120 h 240"/>
                <a:gd name="T44" fmla="*/ 282 w 282"/>
                <a:gd name="T45" fmla="*/ 138 h 240"/>
                <a:gd name="T46" fmla="*/ 282 w 282"/>
                <a:gd name="T47" fmla="*/ 156 h 240"/>
                <a:gd name="T48" fmla="*/ 282 w 282"/>
                <a:gd name="T49" fmla="*/ 174 h 240"/>
                <a:gd name="T50" fmla="*/ 270 w 282"/>
                <a:gd name="T51" fmla="*/ 180 h 240"/>
                <a:gd name="T52" fmla="*/ 252 w 282"/>
                <a:gd name="T53" fmla="*/ 180 h 240"/>
                <a:gd name="T54" fmla="*/ 234 w 282"/>
                <a:gd name="T55" fmla="*/ 180 h 240"/>
                <a:gd name="T56" fmla="*/ 216 w 282"/>
                <a:gd name="T57" fmla="*/ 180 h 240"/>
                <a:gd name="T58" fmla="*/ 198 w 282"/>
                <a:gd name="T59" fmla="*/ 180 h 240"/>
                <a:gd name="T60" fmla="*/ 186 w 282"/>
                <a:gd name="T61" fmla="*/ 192 h 240"/>
                <a:gd name="T62" fmla="*/ 186 w 282"/>
                <a:gd name="T63" fmla="*/ 210 h 240"/>
                <a:gd name="T64" fmla="*/ 168 w 282"/>
                <a:gd name="T65" fmla="*/ 210 h 240"/>
                <a:gd name="T66" fmla="*/ 150 w 282"/>
                <a:gd name="T67" fmla="*/ 210 h 240"/>
                <a:gd name="T68" fmla="*/ 138 w 282"/>
                <a:gd name="T69" fmla="*/ 216 h 240"/>
                <a:gd name="T70" fmla="*/ 120 w 282"/>
                <a:gd name="T71" fmla="*/ 216 h 240"/>
                <a:gd name="T72" fmla="*/ 114 w 282"/>
                <a:gd name="T73" fmla="*/ 222 h 240"/>
                <a:gd name="T74" fmla="*/ 102 w 282"/>
                <a:gd name="T75" fmla="*/ 228 h 240"/>
                <a:gd name="T76" fmla="*/ 90 w 282"/>
                <a:gd name="T77" fmla="*/ 240 h 240"/>
                <a:gd name="T78" fmla="*/ 72 w 282"/>
                <a:gd name="T79" fmla="*/ 234 h 240"/>
                <a:gd name="T80" fmla="*/ 66 w 282"/>
                <a:gd name="T81" fmla="*/ 222 h 240"/>
                <a:gd name="T82" fmla="*/ 66 w 282"/>
                <a:gd name="T83" fmla="*/ 216 h 240"/>
                <a:gd name="T84" fmla="*/ 60 w 282"/>
                <a:gd name="T85" fmla="*/ 204 h 240"/>
                <a:gd name="T86" fmla="*/ 48 w 282"/>
                <a:gd name="T87" fmla="*/ 198 h 240"/>
                <a:gd name="T88" fmla="*/ 36 w 282"/>
                <a:gd name="T89" fmla="*/ 192 h 240"/>
                <a:gd name="T90" fmla="*/ 30 w 282"/>
                <a:gd name="T91" fmla="*/ 180 h 240"/>
                <a:gd name="T92" fmla="*/ 24 w 282"/>
                <a:gd name="T93" fmla="*/ 192 h 240"/>
                <a:gd name="T94" fmla="*/ 12 w 282"/>
                <a:gd name="T95" fmla="*/ 192 h 240"/>
                <a:gd name="T96" fmla="*/ 6 w 282"/>
                <a:gd name="T97" fmla="*/ 180 h 240"/>
                <a:gd name="T98" fmla="*/ 0 w 282"/>
                <a:gd name="T99" fmla="*/ 168 h 240"/>
                <a:gd name="T100" fmla="*/ 6 w 282"/>
                <a:gd name="T101" fmla="*/ 156 h 240"/>
                <a:gd name="T102" fmla="*/ 6 w 282"/>
                <a:gd name="T103" fmla="*/ 150 h 240"/>
                <a:gd name="T104" fmla="*/ 18 w 282"/>
                <a:gd name="T105" fmla="*/ 144 h 240"/>
                <a:gd name="T106" fmla="*/ 30 w 282"/>
                <a:gd name="T107" fmla="*/ 138 h 240"/>
                <a:gd name="T108" fmla="*/ 36 w 282"/>
                <a:gd name="T109" fmla="*/ 126 h 240"/>
                <a:gd name="T110" fmla="*/ 36 w 282"/>
                <a:gd name="T111" fmla="*/ 120 h 240"/>
                <a:gd name="T112" fmla="*/ 36 w 282"/>
                <a:gd name="T113" fmla="*/ 102 h 240"/>
                <a:gd name="T114" fmla="*/ 30 w 282"/>
                <a:gd name="T115" fmla="*/ 90 h 240"/>
                <a:gd name="T116" fmla="*/ 30 w 282"/>
                <a:gd name="T117" fmla="*/ 84 h 240"/>
                <a:gd name="T118" fmla="*/ 30 w 282"/>
                <a:gd name="T119" fmla="*/ 66 h 240"/>
                <a:gd name="T120" fmla="*/ 30 w 282"/>
                <a:gd name="T121" fmla="*/ 60 h 240"/>
                <a:gd name="T122" fmla="*/ 24 w 282"/>
                <a:gd name="T123" fmla="*/ 48 h 240"/>
                <a:gd name="T124" fmla="*/ 18 w 282"/>
                <a:gd name="T125" fmla="*/ 3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2" h="240">
                  <a:moveTo>
                    <a:pt x="18" y="36"/>
                  </a:moveTo>
                  <a:lnTo>
                    <a:pt x="24" y="36"/>
                  </a:lnTo>
                  <a:lnTo>
                    <a:pt x="30" y="36"/>
                  </a:lnTo>
                  <a:lnTo>
                    <a:pt x="36" y="30"/>
                  </a:lnTo>
                  <a:lnTo>
                    <a:pt x="42" y="30"/>
                  </a:lnTo>
                  <a:lnTo>
                    <a:pt x="48" y="30"/>
                  </a:lnTo>
                  <a:lnTo>
                    <a:pt x="54" y="30"/>
                  </a:lnTo>
                  <a:lnTo>
                    <a:pt x="60" y="30"/>
                  </a:lnTo>
                  <a:lnTo>
                    <a:pt x="66" y="30"/>
                  </a:lnTo>
                  <a:lnTo>
                    <a:pt x="72" y="30"/>
                  </a:lnTo>
                  <a:lnTo>
                    <a:pt x="72" y="24"/>
                  </a:lnTo>
                  <a:lnTo>
                    <a:pt x="78" y="24"/>
                  </a:lnTo>
                  <a:lnTo>
                    <a:pt x="84" y="24"/>
                  </a:lnTo>
                  <a:lnTo>
                    <a:pt x="90" y="24"/>
                  </a:lnTo>
                  <a:lnTo>
                    <a:pt x="96" y="24"/>
                  </a:lnTo>
                  <a:lnTo>
                    <a:pt x="102" y="24"/>
                  </a:lnTo>
                  <a:lnTo>
                    <a:pt x="108" y="24"/>
                  </a:lnTo>
                  <a:lnTo>
                    <a:pt x="114" y="24"/>
                  </a:lnTo>
                  <a:lnTo>
                    <a:pt x="114" y="18"/>
                  </a:lnTo>
                  <a:lnTo>
                    <a:pt x="120" y="18"/>
                  </a:lnTo>
                  <a:lnTo>
                    <a:pt x="126" y="18"/>
                  </a:lnTo>
                  <a:lnTo>
                    <a:pt x="132" y="18"/>
                  </a:lnTo>
                  <a:lnTo>
                    <a:pt x="138" y="18"/>
                  </a:lnTo>
                  <a:lnTo>
                    <a:pt x="144" y="18"/>
                  </a:lnTo>
                  <a:lnTo>
                    <a:pt x="156" y="18"/>
                  </a:lnTo>
                  <a:lnTo>
                    <a:pt x="162" y="12"/>
                  </a:lnTo>
                  <a:lnTo>
                    <a:pt x="168" y="12"/>
                  </a:lnTo>
                  <a:lnTo>
                    <a:pt x="174" y="12"/>
                  </a:lnTo>
                  <a:lnTo>
                    <a:pt x="180" y="12"/>
                  </a:lnTo>
                  <a:lnTo>
                    <a:pt x="186" y="12"/>
                  </a:lnTo>
                  <a:lnTo>
                    <a:pt x="198" y="12"/>
                  </a:lnTo>
                  <a:lnTo>
                    <a:pt x="204" y="12"/>
                  </a:lnTo>
                  <a:lnTo>
                    <a:pt x="204" y="6"/>
                  </a:lnTo>
                  <a:lnTo>
                    <a:pt x="210" y="6"/>
                  </a:lnTo>
                  <a:lnTo>
                    <a:pt x="216" y="6"/>
                  </a:lnTo>
                  <a:lnTo>
                    <a:pt x="222" y="6"/>
                  </a:lnTo>
                  <a:lnTo>
                    <a:pt x="228" y="6"/>
                  </a:lnTo>
                  <a:lnTo>
                    <a:pt x="234" y="6"/>
                  </a:lnTo>
                  <a:lnTo>
                    <a:pt x="240" y="6"/>
                  </a:lnTo>
                  <a:lnTo>
                    <a:pt x="246" y="6"/>
                  </a:lnTo>
                  <a:lnTo>
                    <a:pt x="246" y="0"/>
                  </a:lnTo>
                  <a:lnTo>
                    <a:pt x="252" y="0"/>
                  </a:lnTo>
                  <a:lnTo>
                    <a:pt x="258" y="0"/>
                  </a:lnTo>
                  <a:lnTo>
                    <a:pt x="264" y="0"/>
                  </a:lnTo>
                  <a:lnTo>
                    <a:pt x="264" y="6"/>
                  </a:lnTo>
                  <a:lnTo>
                    <a:pt x="264" y="12"/>
                  </a:lnTo>
                  <a:lnTo>
                    <a:pt x="264" y="18"/>
                  </a:lnTo>
                  <a:lnTo>
                    <a:pt x="264" y="24"/>
                  </a:lnTo>
                  <a:lnTo>
                    <a:pt x="264" y="30"/>
                  </a:lnTo>
                  <a:lnTo>
                    <a:pt x="264" y="36"/>
                  </a:lnTo>
                  <a:lnTo>
                    <a:pt x="264" y="42"/>
                  </a:lnTo>
                  <a:lnTo>
                    <a:pt x="270" y="42"/>
                  </a:lnTo>
                  <a:lnTo>
                    <a:pt x="270" y="48"/>
                  </a:lnTo>
                  <a:lnTo>
                    <a:pt x="270" y="54"/>
                  </a:lnTo>
                  <a:lnTo>
                    <a:pt x="270" y="60"/>
                  </a:lnTo>
                  <a:lnTo>
                    <a:pt x="270" y="66"/>
                  </a:lnTo>
                  <a:lnTo>
                    <a:pt x="270" y="72"/>
                  </a:lnTo>
                  <a:lnTo>
                    <a:pt x="270" y="78"/>
                  </a:lnTo>
                  <a:lnTo>
                    <a:pt x="270" y="84"/>
                  </a:lnTo>
                  <a:lnTo>
                    <a:pt x="270" y="90"/>
                  </a:lnTo>
                  <a:lnTo>
                    <a:pt x="276" y="90"/>
                  </a:lnTo>
                  <a:lnTo>
                    <a:pt x="276" y="96"/>
                  </a:lnTo>
                  <a:lnTo>
                    <a:pt x="276" y="102"/>
                  </a:lnTo>
                  <a:lnTo>
                    <a:pt x="276" y="108"/>
                  </a:lnTo>
                  <a:lnTo>
                    <a:pt x="276" y="114"/>
                  </a:lnTo>
                  <a:lnTo>
                    <a:pt x="276" y="120"/>
                  </a:lnTo>
                  <a:lnTo>
                    <a:pt x="276" y="126"/>
                  </a:lnTo>
                  <a:lnTo>
                    <a:pt x="276" y="138"/>
                  </a:lnTo>
                  <a:lnTo>
                    <a:pt x="282" y="138"/>
                  </a:lnTo>
                  <a:lnTo>
                    <a:pt x="282" y="144"/>
                  </a:lnTo>
                  <a:lnTo>
                    <a:pt x="282" y="150"/>
                  </a:lnTo>
                  <a:lnTo>
                    <a:pt x="282" y="156"/>
                  </a:lnTo>
                  <a:lnTo>
                    <a:pt x="282" y="162"/>
                  </a:lnTo>
                  <a:lnTo>
                    <a:pt x="282" y="168"/>
                  </a:lnTo>
                  <a:lnTo>
                    <a:pt x="282" y="174"/>
                  </a:lnTo>
                  <a:lnTo>
                    <a:pt x="282" y="180"/>
                  </a:lnTo>
                  <a:lnTo>
                    <a:pt x="276" y="180"/>
                  </a:lnTo>
                  <a:lnTo>
                    <a:pt x="270" y="180"/>
                  </a:lnTo>
                  <a:lnTo>
                    <a:pt x="264" y="180"/>
                  </a:lnTo>
                  <a:lnTo>
                    <a:pt x="258" y="180"/>
                  </a:lnTo>
                  <a:lnTo>
                    <a:pt x="252" y="180"/>
                  </a:lnTo>
                  <a:lnTo>
                    <a:pt x="246" y="180"/>
                  </a:lnTo>
                  <a:lnTo>
                    <a:pt x="240" y="180"/>
                  </a:lnTo>
                  <a:lnTo>
                    <a:pt x="234" y="180"/>
                  </a:lnTo>
                  <a:lnTo>
                    <a:pt x="228" y="180"/>
                  </a:lnTo>
                  <a:lnTo>
                    <a:pt x="222" y="180"/>
                  </a:lnTo>
                  <a:lnTo>
                    <a:pt x="216" y="180"/>
                  </a:lnTo>
                  <a:lnTo>
                    <a:pt x="210" y="180"/>
                  </a:lnTo>
                  <a:lnTo>
                    <a:pt x="204" y="180"/>
                  </a:lnTo>
                  <a:lnTo>
                    <a:pt x="198" y="180"/>
                  </a:lnTo>
                  <a:lnTo>
                    <a:pt x="192" y="186"/>
                  </a:lnTo>
                  <a:lnTo>
                    <a:pt x="186" y="186"/>
                  </a:lnTo>
                  <a:lnTo>
                    <a:pt x="186" y="192"/>
                  </a:lnTo>
                  <a:lnTo>
                    <a:pt x="186" y="198"/>
                  </a:lnTo>
                  <a:lnTo>
                    <a:pt x="186" y="204"/>
                  </a:lnTo>
                  <a:lnTo>
                    <a:pt x="186" y="210"/>
                  </a:lnTo>
                  <a:lnTo>
                    <a:pt x="180" y="210"/>
                  </a:lnTo>
                  <a:lnTo>
                    <a:pt x="174" y="210"/>
                  </a:lnTo>
                  <a:lnTo>
                    <a:pt x="168" y="210"/>
                  </a:lnTo>
                  <a:lnTo>
                    <a:pt x="162" y="210"/>
                  </a:lnTo>
                  <a:lnTo>
                    <a:pt x="156" y="210"/>
                  </a:lnTo>
                  <a:lnTo>
                    <a:pt x="150" y="210"/>
                  </a:lnTo>
                  <a:lnTo>
                    <a:pt x="144" y="210"/>
                  </a:lnTo>
                  <a:lnTo>
                    <a:pt x="144" y="216"/>
                  </a:lnTo>
                  <a:lnTo>
                    <a:pt x="138" y="216"/>
                  </a:lnTo>
                  <a:lnTo>
                    <a:pt x="132" y="216"/>
                  </a:lnTo>
                  <a:lnTo>
                    <a:pt x="126" y="216"/>
                  </a:lnTo>
                  <a:lnTo>
                    <a:pt x="120" y="216"/>
                  </a:lnTo>
                  <a:lnTo>
                    <a:pt x="126" y="222"/>
                  </a:lnTo>
                  <a:lnTo>
                    <a:pt x="120" y="222"/>
                  </a:lnTo>
                  <a:lnTo>
                    <a:pt x="114" y="222"/>
                  </a:lnTo>
                  <a:lnTo>
                    <a:pt x="108" y="222"/>
                  </a:lnTo>
                  <a:lnTo>
                    <a:pt x="108" y="228"/>
                  </a:lnTo>
                  <a:lnTo>
                    <a:pt x="102" y="228"/>
                  </a:lnTo>
                  <a:lnTo>
                    <a:pt x="96" y="234"/>
                  </a:lnTo>
                  <a:lnTo>
                    <a:pt x="90" y="234"/>
                  </a:lnTo>
                  <a:lnTo>
                    <a:pt x="90" y="240"/>
                  </a:lnTo>
                  <a:lnTo>
                    <a:pt x="84" y="240"/>
                  </a:lnTo>
                  <a:lnTo>
                    <a:pt x="78" y="240"/>
                  </a:lnTo>
                  <a:lnTo>
                    <a:pt x="72" y="234"/>
                  </a:lnTo>
                  <a:lnTo>
                    <a:pt x="66" y="234"/>
                  </a:lnTo>
                  <a:lnTo>
                    <a:pt x="66" y="228"/>
                  </a:lnTo>
                  <a:lnTo>
                    <a:pt x="66" y="222"/>
                  </a:lnTo>
                  <a:lnTo>
                    <a:pt x="72" y="222"/>
                  </a:lnTo>
                  <a:lnTo>
                    <a:pt x="72" y="216"/>
                  </a:lnTo>
                  <a:lnTo>
                    <a:pt x="66" y="216"/>
                  </a:lnTo>
                  <a:lnTo>
                    <a:pt x="66" y="210"/>
                  </a:lnTo>
                  <a:lnTo>
                    <a:pt x="60" y="210"/>
                  </a:lnTo>
                  <a:lnTo>
                    <a:pt x="60" y="204"/>
                  </a:lnTo>
                  <a:lnTo>
                    <a:pt x="54" y="204"/>
                  </a:lnTo>
                  <a:lnTo>
                    <a:pt x="48" y="204"/>
                  </a:lnTo>
                  <a:lnTo>
                    <a:pt x="48" y="198"/>
                  </a:lnTo>
                  <a:lnTo>
                    <a:pt x="42" y="198"/>
                  </a:lnTo>
                  <a:lnTo>
                    <a:pt x="42" y="192"/>
                  </a:lnTo>
                  <a:lnTo>
                    <a:pt x="36" y="192"/>
                  </a:lnTo>
                  <a:lnTo>
                    <a:pt x="36" y="186"/>
                  </a:lnTo>
                  <a:lnTo>
                    <a:pt x="36" y="180"/>
                  </a:lnTo>
                  <a:lnTo>
                    <a:pt x="30" y="180"/>
                  </a:lnTo>
                  <a:lnTo>
                    <a:pt x="30" y="186"/>
                  </a:lnTo>
                  <a:lnTo>
                    <a:pt x="30" y="192"/>
                  </a:lnTo>
                  <a:lnTo>
                    <a:pt x="24" y="192"/>
                  </a:lnTo>
                  <a:lnTo>
                    <a:pt x="24" y="198"/>
                  </a:lnTo>
                  <a:lnTo>
                    <a:pt x="18" y="198"/>
                  </a:lnTo>
                  <a:lnTo>
                    <a:pt x="12" y="192"/>
                  </a:lnTo>
                  <a:lnTo>
                    <a:pt x="6" y="192"/>
                  </a:lnTo>
                  <a:lnTo>
                    <a:pt x="6" y="186"/>
                  </a:lnTo>
                  <a:lnTo>
                    <a:pt x="6" y="180"/>
                  </a:lnTo>
                  <a:lnTo>
                    <a:pt x="6" y="174"/>
                  </a:lnTo>
                  <a:lnTo>
                    <a:pt x="0" y="174"/>
                  </a:lnTo>
                  <a:lnTo>
                    <a:pt x="0" y="168"/>
                  </a:lnTo>
                  <a:lnTo>
                    <a:pt x="0" y="162"/>
                  </a:lnTo>
                  <a:lnTo>
                    <a:pt x="0" y="156"/>
                  </a:lnTo>
                  <a:lnTo>
                    <a:pt x="6" y="156"/>
                  </a:lnTo>
                  <a:lnTo>
                    <a:pt x="0" y="156"/>
                  </a:lnTo>
                  <a:lnTo>
                    <a:pt x="0" y="150"/>
                  </a:lnTo>
                  <a:lnTo>
                    <a:pt x="6" y="150"/>
                  </a:lnTo>
                  <a:lnTo>
                    <a:pt x="12" y="150"/>
                  </a:lnTo>
                  <a:lnTo>
                    <a:pt x="12" y="144"/>
                  </a:lnTo>
                  <a:lnTo>
                    <a:pt x="18" y="144"/>
                  </a:lnTo>
                  <a:lnTo>
                    <a:pt x="18" y="138"/>
                  </a:lnTo>
                  <a:lnTo>
                    <a:pt x="24" y="138"/>
                  </a:lnTo>
                  <a:lnTo>
                    <a:pt x="30" y="138"/>
                  </a:lnTo>
                  <a:lnTo>
                    <a:pt x="36" y="138"/>
                  </a:lnTo>
                  <a:lnTo>
                    <a:pt x="36" y="132"/>
                  </a:lnTo>
                  <a:lnTo>
                    <a:pt x="36" y="126"/>
                  </a:lnTo>
                  <a:lnTo>
                    <a:pt x="42" y="126"/>
                  </a:lnTo>
                  <a:lnTo>
                    <a:pt x="42" y="120"/>
                  </a:lnTo>
                  <a:lnTo>
                    <a:pt x="36" y="120"/>
                  </a:lnTo>
                  <a:lnTo>
                    <a:pt x="36" y="114"/>
                  </a:lnTo>
                  <a:lnTo>
                    <a:pt x="36" y="108"/>
                  </a:lnTo>
                  <a:lnTo>
                    <a:pt x="36" y="102"/>
                  </a:lnTo>
                  <a:lnTo>
                    <a:pt x="36" y="96"/>
                  </a:lnTo>
                  <a:lnTo>
                    <a:pt x="30" y="96"/>
                  </a:lnTo>
                  <a:lnTo>
                    <a:pt x="30" y="90"/>
                  </a:lnTo>
                  <a:lnTo>
                    <a:pt x="36" y="90"/>
                  </a:lnTo>
                  <a:lnTo>
                    <a:pt x="36" y="84"/>
                  </a:lnTo>
                  <a:lnTo>
                    <a:pt x="30" y="84"/>
                  </a:lnTo>
                  <a:lnTo>
                    <a:pt x="30" y="78"/>
                  </a:lnTo>
                  <a:lnTo>
                    <a:pt x="30" y="72"/>
                  </a:lnTo>
                  <a:lnTo>
                    <a:pt x="30" y="66"/>
                  </a:lnTo>
                  <a:lnTo>
                    <a:pt x="36" y="66"/>
                  </a:lnTo>
                  <a:lnTo>
                    <a:pt x="36" y="60"/>
                  </a:lnTo>
                  <a:lnTo>
                    <a:pt x="30" y="60"/>
                  </a:lnTo>
                  <a:lnTo>
                    <a:pt x="30" y="54"/>
                  </a:lnTo>
                  <a:lnTo>
                    <a:pt x="24" y="54"/>
                  </a:lnTo>
                  <a:lnTo>
                    <a:pt x="24" y="48"/>
                  </a:lnTo>
                  <a:lnTo>
                    <a:pt x="18" y="48"/>
                  </a:lnTo>
                  <a:lnTo>
                    <a:pt x="18" y="42"/>
                  </a:lnTo>
                  <a:lnTo>
                    <a:pt x="18" y="3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44">
              <a:extLst>
                <a:ext uri="{FF2B5EF4-FFF2-40B4-BE49-F238E27FC236}">
                  <a16:creationId xmlns:a16="http://schemas.microsoft.com/office/drawing/2014/main" id="{217FDFFF-69BD-CA33-547B-F19EE555309D}"/>
                </a:ext>
              </a:extLst>
            </p:cNvPr>
            <p:cNvSpPr>
              <a:spLocks/>
            </p:cNvSpPr>
            <p:nvPr/>
          </p:nvSpPr>
          <p:spPr bwMode="gray">
            <a:xfrm>
              <a:off x="3438525" y="2628900"/>
              <a:ext cx="419100" cy="314325"/>
            </a:xfrm>
            <a:custGeom>
              <a:avLst/>
              <a:gdLst>
                <a:gd name="T0" fmla="*/ 246 w 264"/>
                <a:gd name="T1" fmla="*/ 30 h 198"/>
                <a:gd name="T2" fmla="*/ 258 w 264"/>
                <a:gd name="T3" fmla="*/ 36 h 198"/>
                <a:gd name="T4" fmla="*/ 252 w 264"/>
                <a:gd name="T5" fmla="*/ 48 h 198"/>
                <a:gd name="T6" fmla="*/ 258 w 264"/>
                <a:gd name="T7" fmla="*/ 60 h 198"/>
                <a:gd name="T8" fmla="*/ 252 w 264"/>
                <a:gd name="T9" fmla="*/ 72 h 198"/>
                <a:gd name="T10" fmla="*/ 258 w 264"/>
                <a:gd name="T11" fmla="*/ 84 h 198"/>
                <a:gd name="T12" fmla="*/ 264 w 264"/>
                <a:gd name="T13" fmla="*/ 96 h 198"/>
                <a:gd name="T14" fmla="*/ 258 w 264"/>
                <a:gd name="T15" fmla="*/ 108 h 198"/>
                <a:gd name="T16" fmla="*/ 246 w 264"/>
                <a:gd name="T17" fmla="*/ 114 h 198"/>
                <a:gd name="T18" fmla="*/ 234 w 264"/>
                <a:gd name="T19" fmla="*/ 120 h 198"/>
                <a:gd name="T20" fmla="*/ 222 w 264"/>
                <a:gd name="T21" fmla="*/ 126 h 198"/>
                <a:gd name="T22" fmla="*/ 222 w 264"/>
                <a:gd name="T23" fmla="*/ 132 h 198"/>
                <a:gd name="T24" fmla="*/ 222 w 264"/>
                <a:gd name="T25" fmla="*/ 150 h 198"/>
                <a:gd name="T26" fmla="*/ 228 w 264"/>
                <a:gd name="T27" fmla="*/ 162 h 198"/>
                <a:gd name="T28" fmla="*/ 240 w 264"/>
                <a:gd name="T29" fmla="*/ 174 h 198"/>
                <a:gd name="T30" fmla="*/ 216 w 264"/>
                <a:gd name="T31" fmla="*/ 174 h 198"/>
                <a:gd name="T32" fmla="*/ 198 w 264"/>
                <a:gd name="T33" fmla="*/ 174 h 198"/>
                <a:gd name="T34" fmla="*/ 186 w 264"/>
                <a:gd name="T35" fmla="*/ 180 h 198"/>
                <a:gd name="T36" fmla="*/ 168 w 264"/>
                <a:gd name="T37" fmla="*/ 180 h 198"/>
                <a:gd name="T38" fmla="*/ 150 w 264"/>
                <a:gd name="T39" fmla="*/ 180 h 198"/>
                <a:gd name="T40" fmla="*/ 132 w 264"/>
                <a:gd name="T41" fmla="*/ 186 h 198"/>
                <a:gd name="T42" fmla="*/ 108 w 264"/>
                <a:gd name="T43" fmla="*/ 186 h 198"/>
                <a:gd name="T44" fmla="*/ 90 w 264"/>
                <a:gd name="T45" fmla="*/ 186 h 198"/>
                <a:gd name="T46" fmla="*/ 72 w 264"/>
                <a:gd name="T47" fmla="*/ 192 h 198"/>
                <a:gd name="T48" fmla="*/ 54 w 264"/>
                <a:gd name="T49" fmla="*/ 192 h 198"/>
                <a:gd name="T50" fmla="*/ 36 w 264"/>
                <a:gd name="T51" fmla="*/ 192 h 198"/>
                <a:gd name="T52" fmla="*/ 24 w 264"/>
                <a:gd name="T53" fmla="*/ 198 h 198"/>
                <a:gd name="T54" fmla="*/ 12 w 264"/>
                <a:gd name="T55" fmla="*/ 192 h 198"/>
                <a:gd name="T56" fmla="*/ 12 w 264"/>
                <a:gd name="T57" fmla="*/ 174 h 198"/>
                <a:gd name="T58" fmla="*/ 6 w 264"/>
                <a:gd name="T59" fmla="*/ 156 h 198"/>
                <a:gd name="T60" fmla="*/ 6 w 264"/>
                <a:gd name="T61" fmla="*/ 138 h 198"/>
                <a:gd name="T62" fmla="*/ 6 w 264"/>
                <a:gd name="T63" fmla="*/ 114 h 198"/>
                <a:gd name="T64" fmla="*/ 0 w 264"/>
                <a:gd name="T65" fmla="*/ 96 h 198"/>
                <a:gd name="T66" fmla="*/ 0 w 264"/>
                <a:gd name="T67" fmla="*/ 78 h 198"/>
                <a:gd name="T68" fmla="*/ 0 w 264"/>
                <a:gd name="T69" fmla="*/ 60 h 198"/>
                <a:gd name="T70" fmla="*/ 18 w 264"/>
                <a:gd name="T71" fmla="*/ 54 h 198"/>
                <a:gd name="T72" fmla="*/ 30 w 264"/>
                <a:gd name="T73" fmla="*/ 48 h 198"/>
                <a:gd name="T74" fmla="*/ 48 w 264"/>
                <a:gd name="T75" fmla="*/ 48 h 198"/>
                <a:gd name="T76" fmla="*/ 48 w 264"/>
                <a:gd name="T77" fmla="*/ 42 h 198"/>
                <a:gd name="T78" fmla="*/ 54 w 264"/>
                <a:gd name="T79" fmla="*/ 30 h 198"/>
                <a:gd name="T80" fmla="*/ 66 w 264"/>
                <a:gd name="T81" fmla="*/ 36 h 198"/>
                <a:gd name="T82" fmla="*/ 72 w 264"/>
                <a:gd name="T83" fmla="*/ 24 h 198"/>
                <a:gd name="T84" fmla="*/ 84 w 264"/>
                <a:gd name="T85" fmla="*/ 30 h 198"/>
                <a:gd name="T86" fmla="*/ 102 w 264"/>
                <a:gd name="T87" fmla="*/ 30 h 198"/>
                <a:gd name="T88" fmla="*/ 108 w 264"/>
                <a:gd name="T89" fmla="*/ 30 h 198"/>
                <a:gd name="T90" fmla="*/ 120 w 264"/>
                <a:gd name="T91" fmla="*/ 36 h 198"/>
                <a:gd name="T92" fmla="*/ 126 w 264"/>
                <a:gd name="T93" fmla="*/ 24 h 198"/>
                <a:gd name="T94" fmla="*/ 138 w 264"/>
                <a:gd name="T95" fmla="*/ 18 h 198"/>
                <a:gd name="T96" fmla="*/ 132 w 264"/>
                <a:gd name="T97" fmla="*/ 6 h 198"/>
                <a:gd name="T98" fmla="*/ 150 w 264"/>
                <a:gd name="T99" fmla="*/ 12 h 198"/>
                <a:gd name="T100" fmla="*/ 162 w 264"/>
                <a:gd name="T101" fmla="*/ 12 h 198"/>
                <a:gd name="T102" fmla="*/ 180 w 264"/>
                <a:gd name="T103" fmla="*/ 6 h 198"/>
                <a:gd name="T104" fmla="*/ 186 w 264"/>
                <a:gd name="T105" fmla="*/ 6 h 198"/>
                <a:gd name="T106" fmla="*/ 192 w 264"/>
                <a:gd name="T107" fmla="*/ 18 h 198"/>
                <a:gd name="T108" fmla="*/ 210 w 264"/>
                <a:gd name="T109" fmla="*/ 18 h 198"/>
                <a:gd name="T110" fmla="*/ 228 w 264"/>
                <a:gd name="T111" fmla="*/ 12 h 198"/>
                <a:gd name="T112" fmla="*/ 234 w 264"/>
                <a:gd name="T113" fmla="*/ 24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4" h="198">
                  <a:moveTo>
                    <a:pt x="240" y="24"/>
                  </a:moveTo>
                  <a:lnTo>
                    <a:pt x="246" y="24"/>
                  </a:lnTo>
                  <a:lnTo>
                    <a:pt x="246" y="30"/>
                  </a:lnTo>
                  <a:lnTo>
                    <a:pt x="252" y="30"/>
                  </a:lnTo>
                  <a:lnTo>
                    <a:pt x="252" y="36"/>
                  </a:lnTo>
                  <a:lnTo>
                    <a:pt x="258" y="36"/>
                  </a:lnTo>
                  <a:lnTo>
                    <a:pt x="258" y="42"/>
                  </a:lnTo>
                  <a:lnTo>
                    <a:pt x="252" y="42"/>
                  </a:lnTo>
                  <a:lnTo>
                    <a:pt x="252" y="48"/>
                  </a:lnTo>
                  <a:lnTo>
                    <a:pt x="252" y="54"/>
                  </a:lnTo>
                  <a:lnTo>
                    <a:pt x="252" y="60"/>
                  </a:lnTo>
                  <a:lnTo>
                    <a:pt x="258" y="60"/>
                  </a:lnTo>
                  <a:lnTo>
                    <a:pt x="258" y="66"/>
                  </a:lnTo>
                  <a:lnTo>
                    <a:pt x="252" y="66"/>
                  </a:lnTo>
                  <a:lnTo>
                    <a:pt x="252" y="72"/>
                  </a:lnTo>
                  <a:lnTo>
                    <a:pt x="258" y="72"/>
                  </a:lnTo>
                  <a:lnTo>
                    <a:pt x="258" y="78"/>
                  </a:lnTo>
                  <a:lnTo>
                    <a:pt x="258" y="84"/>
                  </a:lnTo>
                  <a:lnTo>
                    <a:pt x="258" y="90"/>
                  </a:lnTo>
                  <a:lnTo>
                    <a:pt x="258" y="96"/>
                  </a:lnTo>
                  <a:lnTo>
                    <a:pt x="264" y="96"/>
                  </a:lnTo>
                  <a:lnTo>
                    <a:pt x="264" y="102"/>
                  </a:lnTo>
                  <a:lnTo>
                    <a:pt x="258" y="102"/>
                  </a:lnTo>
                  <a:lnTo>
                    <a:pt x="258" y="108"/>
                  </a:lnTo>
                  <a:lnTo>
                    <a:pt x="258" y="114"/>
                  </a:lnTo>
                  <a:lnTo>
                    <a:pt x="252" y="114"/>
                  </a:lnTo>
                  <a:lnTo>
                    <a:pt x="246" y="114"/>
                  </a:lnTo>
                  <a:lnTo>
                    <a:pt x="240" y="114"/>
                  </a:lnTo>
                  <a:lnTo>
                    <a:pt x="240" y="120"/>
                  </a:lnTo>
                  <a:lnTo>
                    <a:pt x="234" y="120"/>
                  </a:lnTo>
                  <a:lnTo>
                    <a:pt x="234" y="126"/>
                  </a:lnTo>
                  <a:lnTo>
                    <a:pt x="228" y="126"/>
                  </a:lnTo>
                  <a:lnTo>
                    <a:pt x="222" y="126"/>
                  </a:lnTo>
                  <a:lnTo>
                    <a:pt x="222" y="132"/>
                  </a:lnTo>
                  <a:lnTo>
                    <a:pt x="228" y="132"/>
                  </a:lnTo>
                  <a:lnTo>
                    <a:pt x="222" y="132"/>
                  </a:lnTo>
                  <a:lnTo>
                    <a:pt x="222" y="138"/>
                  </a:lnTo>
                  <a:lnTo>
                    <a:pt x="222" y="144"/>
                  </a:lnTo>
                  <a:lnTo>
                    <a:pt x="222" y="150"/>
                  </a:lnTo>
                  <a:lnTo>
                    <a:pt x="228" y="150"/>
                  </a:lnTo>
                  <a:lnTo>
                    <a:pt x="228" y="156"/>
                  </a:lnTo>
                  <a:lnTo>
                    <a:pt x="228" y="162"/>
                  </a:lnTo>
                  <a:lnTo>
                    <a:pt x="228" y="168"/>
                  </a:lnTo>
                  <a:lnTo>
                    <a:pt x="234" y="168"/>
                  </a:lnTo>
                  <a:lnTo>
                    <a:pt x="240" y="174"/>
                  </a:lnTo>
                  <a:lnTo>
                    <a:pt x="234" y="174"/>
                  </a:lnTo>
                  <a:lnTo>
                    <a:pt x="222" y="174"/>
                  </a:lnTo>
                  <a:lnTo>
                    <a:pt x="216" y="174"/>
                  </a:lnTo>
                  <a:lnTo>
                    <a:pt x="210" y="174"/>
                  </a:lnTo>
                  <a:lnTo>
                    <a:pt x="204" y="174"/>
                  </a:lnTo>
                  <a:lnTo>
                    <a:pt x="198" y="174"/>
                  </a:lnTo>
                  <a:lnTo>
                    <a:pt x="192" y="174"/>
                  </a:lnTo>
                  <a:lnTo>
                    <a:pt x="192" y="180"/>
                  </a:lnTo>
                  <a:lnTo>
                    <a:pt x="186" y="180"/>
                  </a:lnTo>
                  <a:lnTo>
                    <a:pt x="180" y="180"/>
                  </a:lnTo>
                  <a:lnTo>
                    <a:pt x="174" y="180"/>
                  </a:lnTo>
                  <a:lnTo>
                    <a:pt x="168" y="180"/>
                  </a:lnTo>
                  <a:lnTo>
                    <a:pt x="162" y="180"/>
                  </a:lnTo>
                  <a:lnTo>
                    <a:pt x="156" y="180"/>
                  </a:lnTo>
                  <a:lnTo>
                    <a:pt x="150" y="180"/>
                  </a:lnTo>
                  <a:lnTo>
                    <a:pt x="144" y="180"/>
                  </a:lnTo>
                  <a:lnTo>
                    <a:pt x="138" y="186"/>
                  </a:lnTo>
                  <a:lnTo>
                    <a:pt x="132" y="186"/>
                  </a:lnTo>
                  <a:lnTo>
                    <a:pt x="126" y="186"/>
                  </a:lnTo>
                  <a:lnTo>
                    <a:pt x="120" y="186"/>
                  </a:lnTo>
                  <a:lnTo>
                    <a:pt x="108" y="186"/>
                  </a:lnTo>
                  <a:lnTo>
                    <a:pt x="102" y="186"/>
                  </a:lnTo>
                  <a:lnTo>
                    <a:pt x="96" y="186"/>
                  </a:lnTo>
                  <a:lnTo>
                    <a:pt x="90" y="186"/>
                  </a:lnTo>
                  <a:lnTo>
                    <a:pt x="84" y="186"/>
                  </a:lnTo>
                  <a:lnTo>
                    <a:pt x="78" y="192"/>
                  </a:lnTo>
                  <a:lnTo>
                    <a:pt x="72" y="192"/>
                  </a:lnTo>
                  <a:lnTo>
                    <a:pt x="66" y="192"/>
                  </a:lnTo>
                  <a:lnTo>
                    <a:pt x="60" y="192"/>
                  </a:lnTo>
                  <a:lnTo>
                    <a:pt x="54" y="192"/>
                  </a:lnTo>
                  <a:lnTo>
                    <a:pt x="48" y="192"/>
                  </a:lnTo>
                  <a:lnTo>
                    <a:pt x="42" y="192"/>
                  </a:lnTo>
                  <a:lnTo>
                    <a:pt x="36" y="192"/>
                  </a:lnTo>
                  <a:lnTo>
                    <a:pt x="36" y="198"/>
                  </a:lnTo>
                  <a:lnTo>
                    <a:pt x="30" y="198"/>
                  </a:lnTo>
                  <a:lnTo>
                    <a:pt x="24" y="198"/>
                  </a:lnTo>
                  <a:lnTo>
                    <a:pt x="18" y="198"/>
                  </a:lnTo>
                  <a:lnTo>
                    <a:pt x="12" y="198"/>
                  </a:lnTo>
                  <a:lnTo>
                    <a:pt x="12" y="192"/>
                  </a:lnTo>
                  <a:lnTo>
                    <a:pt x="12" y="186"/>
                  </a:lnTo>
                  <a:lnTo>
                    <a:pt x="12" y="180"/>
                  </a:lnTo>
                  <a:lnTo>
                    <a:pt x="12" y="174"/>
                  </a:lnTo>
                  <a:lnTo>
                    <a:pt x="6" y="168"/>
                  </a:lnTo>
                  <a:lnTo>
                    <a:pt x="6" y="162"/>
                  </a:lnTo>
                  <a:lnTo>
                    <a:pt x="6" y="156"/>
                  </a:lnTo>
                  <a:lnTo>
                    <a:pt x="6" y="150"/>
                  </a:lnTo>
                  <a:lnTo>
                    <a:pt x="6" y="144"/>
                  </a:lnTo>
                  <a:lnTo>
                    <a:pt x="6" y="138"/>
                  </a:lnTo>
                  <a:lnTo>
                    <a:pt x="6" y="132"/>
                  </a:lnTo>
                  <a:lnTo>
                    <a:pt x="6" y="120"/>
                  </a:lnTo>
                  <a:lnTo>
                    <a:pt x="6" y="114"/>
                  </a:lnTo>
                  <a:lnTo>
                    <a:pt x="0" y="108"/>
                  </a:lnTo>
                  <a:lnTo>
                    <a:pt x="0" y="102"/>
                  </a:lnTo>
                  <a:lnTo>
                    <a:pt x="0" y="96"/>
                  </a:lnTo>
                  <a:lnTo>
                    <a:pt x="0" y="90"/>
                  </a:lnTo>
                  <a:lnTo>
                    <a:pt x="0" y="84"/>
                  </a:lnTo>
                  <a:lnTo>
                    <a:pt x="0" y="78"/>
                  </a:lnTo>
                  <a:lnTo>
                    <a:pt x="0" y="72"/>
                  </a:lnTo>
                  <a:lnTo>
                    <a:pt x="0" y="66"/>
                  </a:lnTo>
                  <a:lnTo>
                    <a:pt x="0" y="60"/>
                  </a:lnTo>
                  <a:lnTo>
                    <a:pt x="6" y="60"/>
                  </a:lnTo>
                  <a:lnTo>
                    <a:pt x="12" y="60"/>
                  </a:lnTo>
                  <a:lnTo>
                    <a:pt x="18" y="54"/>
                  </a:lnTo>
                  <a:lnTo>
                    <a:pt x="24" y="54"/>
                  </a:lnTo>
                  <a:lnTo>
                    <a:pt x="24" y="48"/>
                  </a:lnTo>
                  <a:lnTo>
                    <a:pt x="30" y="48"/>
                  </a:lnTo>
                  <a:lnTo>
                    <a:pt x="36" y="48"/>
                  </a:lnTo>
                  <a:lnTo>
                    <a:pt x="42" y="48"/>
                  </a:lnTo>
                  <a:lnTo>
                    <a:pt x="48" y="48"/>
                  </a:lnTo>
                  <a:lnTo>
                    <a:pt x="48" y="42"/>
                  </a:lnTo>
                  <a:lnTo>
                    <a:pt x="54" y="42"/>
                  </a:lnTo>
                  <a:lnTo>
                    <a:pt x="48" y="42"/>
                  </a:lnTo>
                  <a:lnTo>
                    <a:pt x="48" y="36"/>
                  </a:lnTo>
                  <a:lnTo>
                    <a:pt x="48" y="30"/>
                  </a:lnTo>
                  <a:lnTo>
                    <a:pt x="54" y="30"/>
                  </a:lnTo>
                  <a:lnTo>
                    <a:pt x="60" y="30"/>
                  </a:lnTo>
                  <a:lnTo>
                    <a:pt x="60" y="36"/>
                  </a:lnTo>
                  <a:lnTo>
                    <a:pt x="66" y="36"/>
                  </a:lnTo>
                  <a:lnTo>
                    <a:pt x="66" y="30"/>
                  </a:lnTo>
                  <a:lnTo>
                    <a:pt x="72" y="30"/>
                  </a:lnTo>
                  <a:lnTo>
                    <a:pt x="72" y="24"/>
                  </a:lnTo>
                  <a:lnTo>
                    <a:pt x="78" y="24"/>
                  </a:lnTo>
                  <a:lnTo>
                    <a:pt x="78" y="30"/>
                  </a:lnTo>
                  <a:lnTo>
                    <a:pt x="84" y="30"/>
                  </a:lnTo>
                  <a:lnTo>
                    <a:pt x="90" y="30"/>
                  </a:lnTo>
                  <a:lnTo>
                    <a:pt x="96" y="30"/>
                  </a:lnTo>
                  <a:lnTo>
                    <a:pt x="102" y="30"/>
                  </a:lnTo>
                  <a:lnTo>
                    <a:pt x="102" y="24"/>
                  </a:lnTo>
                  <a:lnTo>
                    <a:pt x="108" y="24"/>
                  </a:lnTo>
                  <a:lnTo>
                    <a:pt x="108" y="30"/>
                  </a:lnTo>
                  <a:lnTo>
                    <a:pt x="108" y="36"/>
                  </a:lnTo>
                  <a:lnTo>
                    <a:pt x="114" y="36"/>
                  </a:lnTo>
                  <a:lnTo>
                    <a:pt x="120" y="36"/>
                  </a:lnTo>
                  <a:lnTo>
                    <a:pt x="126" y="36"/>
                  </a:lnTo>
                  <a:lnTo>
                    <a:pt x="126" y="30"/>
                  </a:lnTo>
                  <a:lnTo>
                    <a:pt x="126" y="24"/>
                  </a:lnTo>
                  <a:lnTo>
                    <a:pt x="126" y="18"/>
                  </a:lnTo>
                  <a:lnTo>
                    <a:pt x="132" y="18"/>
                  </a:lnTo>
                  <a:lnTo>
                    <a:pt x="138" y="18"/>
                  </a:lnTo>
                  <a:lnTo>
                    <a:pt x="138" y="12"/>
                  </a:lnTo>
                  <a:lnTo>
                    <a:pt x="132" y="12"/>
                  </a:lnTo>
                  <a:lnTo>
                    <a:pt x="132" y="6"/>
                  </a:lnTo>
                  <a:lnTo>
                    <a:pt x="138" y="6"/>
                  </a:lnTo>
                  <a:lnTo>
                    <a:pt x="144" y="12"/>
                  </a:lnTo>
                  <a:lnTo>
                    <a:pt x="150" y="12"/>
                  </a:lnTo>
                  <a:lnTo>
                    <a:pt x="150" y="18"/>
                  </a:lnTo>
                  <a:lnTo>
                    <a:pt x="156" y="18"/>
                  </a:lnTo>
                  <a:lnTo>
                    <a:pt x="162" y="12"/>
                  </a:lnTo>
                  <a:lnTo>
                    <a:pt x="168" y="6"/>
                  </a:lnTo>
                  <a:lnTo>
                    <a:pt x="174" y="6"/>
                  </a:lnTo>
                  <a:lnTo>
                    <a:pt x="180" y="6"/>
                  </a:lnTo>
                  <a:lnTo>
                    <a:pt x="180" y="0"/>
                  </a:lnTo>
                  <a:lnTo>
                    <a:pt x="186" y="0"/>
                  </a:lnTo>
                  <a:lnTo>
                    <a:pt x="186" y="6"/>
                  </a:lnTo>
                  <a:lnTo>
                    <a:pt x="192" y="6"/>
                  </a:lnTo>
                  <a:lnTo>
                    <a:pt x="192" y="12"/>
                  </a:lnTo>
                  <a:lnTo>
                    <a:pt x="192" y="18"/>
                  </a:lnTo>
                  <a:lnTo>
                    <a:pt x="198" y="18"/>
                  </a:lnTo>
                  <a:lnTo>
                    <a:pt x="204" y="18"/>
                  </a:lnTo>
                  <a:lnTo>
                    <a:pt x="210" y="18"/>
                  </a:lnTo>
                  <a:lnTo>
                    <a:pt x="216" y="18"/>
                  </a:lnTo>
                  <a:lnTo>
                    <a:pt x="222" y="18"/>
                  </a:lnTo>
                  <a:lnTo>
                    <a:pt x="228" y="12"/>
                  </a:lnTo>
                  <a:lnTo>
                    <a:pt x="234" y="12"/>
                  </a:lnTo>
                  <a:lnTo>
                    <a:pt x="234" y="18"/>
                  </a:lnTo>
                  <a:lnTo>
                    <a:pt x="234" y="24"/>
                  </a:lnTo>
                  <a:lnTo>
                    <a:pt x="240" y="2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45">
              <a:extLst>
                <a:ext uri="{FF2B5EF4-FFF2-40B4-BE49-F238E27FC236}">
                  <a16:creationId xmlns:a16="http://schemas.microsoft.com/office/drawing/2014/main" id="{401B0F72-4F37-6AB9-DFF1-50F54E156501}"/>
                </a:ext>
              </a:extLst>
            </p:cNvPr>
            <p:cNvSpPr>
              <a:spLocks/>
            </p:cNvSpPr>
            <p:nvPr/>
          </p:nvSpPr>
          <p:spPr bwMode="gray">
            <a:xfrm>
              <a:off x="3638550" y="2876550"/>
              <a:ext cx="323850" cy="371475"/>
            </a:xfrm>
            <a:custGeom>
              <a:avLst/>
              <a:gdLst>
                <a:gd name="T0" fmla="*/ 186 w 204"/>
                <a:gd name="T1" fmla="*/ 66 h 234"/>
                <a:gd name="T2" fmla="*/ 192 w 204"/>
                <a:gd name="T3" fmla="*/ 78 h 234"/>
                <a:gd name="T4" fmla="*/ 198 w 204"/>
                <a:gd name="T5" fmla="*/ 90 h 234"/>
                <a:gd name="T6" fmla="*/ 198 w 204"/>
                <a:gd name="T7" fmla="*/ 108 h 234"/>
                <a:gd name="T8" fmla="*/ 204 w 204"/>
                <a:gd name="T9" fmla="*/ 120 h 234"/>
                <a:gd name="T10" fmla="*/ 186 w 204"/>
                <a:gd name="T11" fmla="*/ 120 h 234"/>
                <a:gd name="T12" fmla="*/ 174 w 204"/>
                <a:gd name="T13" fmla="*/ 126 h 234"/>
                <a:gd name="T14" fmla="*/ 186 w 204"/>
                <a:gd name="T15" fmla="*/ 132 h 234"/>
                <a:gd name="T16" fmla="*/ 198 w 204"/>
                <a:gd name="T17" fmla="*/ 138 h 234"/>
                <a:gd name="T18" fmla="*/ 198 w 204"/>
                <a:gd name="T19" fmla="*/ 156 h 234"/>
                <a:gd name="T20" fmla="*/ 180 w 204"/>
                <a:gd name="T21" fmla="*/ 150 h 234"/>
                <a:gd name="T22" fmla="*/ 174 w 204"/>
                <a:gd name="T23" fmla="*/ 162 h 234"/>
                <a:gd name="T24" fmla="*/ 168 w 204"/>
                <a:gd name="T25" fmla="*/ 162 h 234"/>
                <a:gd name="T26" fmla="*/ 162 w 204"/>
                <a:gd name="T27" fmla="*/ 174 h 234"/>
                <a:gd name="T28" fmla="*/ 150 w 204"/>
                <a:gd name="T29" fmla="*/ 168 h 234"/>
                <a:gd name="T30" fmla="*/ 144 w 204"/>
                <a:gd name="T31" fmla="*/ 168 h 234"/>
                <a:gd name="T32" fmla="*/ 144 w 204"/>
                <a:gd name="T33" fmla="*/ 174 h 234"/>
                <a:gd name="T34" fmla="*/ 156 w 204"/>
                <a:gd name="T35" fmla="*/ 180 h 234"/>
                <a:gd name="T36" fmla="*/ 150 w 204"/>
                <a:gd name="T37" fmla="*/ 192 h 234"/>
                <a:gd name="T38" fmla="*/ 156 w 204"/>
                <a:gd name="T39" fmla="*/ 204 h 234"/>
                <a:gd name="T40" fmla="*/ 168 w 204"/>
                <a:gd name="T41" fmla="*/ 210 h 234"/>
                <a:gd name="T42" fmla="*/ 168 w 204"/>
                <a:gd name="T43" fmla="*/ 228 h 234"/>
                <a:gd name="T44" fmla="*/ 162 w 204"/>
                <a:gd name="T45" fmla="*/ 228 h 234"/>
                <a:gd name="T46" fmla="*/ 156 w 204"/>
                <a:gd name="T47" fmla="*/ 216 h 234"/>
                <a:gd name="T48" fmla="*/ 150 w 204"/>
                <a:gd name="T49" fmla="*/ 222 h 234"/>
                <a:gd name="T50" fmla="*/ 144 w 204"/>
                <a:gd name="T51" fmla="*/ 210 h 234"/>
                <a:gd name="T52" fmla="*/ 132 w 204"/>
                <a:gd name="T53" fmla="*/ 216 h 234"/>
                <a:gd name="T54" fmla="*/ 120 w 204"/>
                <a:gd name="T55" fmla="*/ 210 h 234"/>
                <a:gd name="T56" fmla="*/ 108 w 204"/>
                <a:gd name="T57" fmla="*/ 204 h 234"/>
                <a:gd name="T58" fmla="*/ 102 w 204"/>
                <a:gd name="T59" fmla="*/ 192 h 234"/>
                <a:gd name="T60" fmla="*/ 90 w 204"/>
                <a:gd name="T61" fmla="*/ 186 h 234"/>
                <a:gd name="T62" fmla="*/ 78 w 204"/>
                <a:gd name="T63" fmla="*/ 192 h 234"/>
                <a:gd name="T64" fmla="*/ 66 w 204"/>
                <a:gd name="T65" fmla="*/ 186 h 234"/>
                <a:gd name="T66" fmla="*/ 60 w 204"/>
                <a:gd name="T67" fmla="*/ 180 h 234"/>
                <a:gd name="T68" fmla="*/ 48 w 204"/>
                <a:gd name="T69" fmla="*/ 174 h 234"/>
                <a:gd name="T70" fmla="*/ 30 w 204"/>
                <a:gd name="T71" fmla="*/ 174 h 234"/>
                <a:gd name="T72" fmla="*/ 18 w 204"/>
                <a:gd name="T73" fmla="*/ 168 h 234"/>
                <a:gd name="T74" fmla="*/ 6 w 204"/>
                <a:gd name="T75" fmla="*/ 168 h 234"/>
                <a:gd name="T76" fmla="*/ 6 w 204"/>
                <a:gd name="T77" fmla="*/ 150 h 234"/>
                <a:gd name="T78" fmla="*/ 6 w 204"/>
                <a:gd name="T79" fmla="*/ 126 h 234"/>
                <a:gd name="T80" fmla="*/ 6 w 204"/>
                <a:gd name="T81" fmla="*/ 108 h 234"/>
                <a:gd name="T82" fmla="*/ 0 w 204"/>
                <a:gd name="T83" fmla="*/ 90 h 234"/>
                <a:gd name="T84" fmla="*/ 0 w 204"/>
                <a:gd name="T85" fmla="*/ 72 h 234"/>
                <a:gd name="T86" fmla="*/ 0 w 204"/>
                <a:gd name="T87" fmla="*/ 54 h 234"/>
                <a:gd name="T88" fmla="*/ 0 w 204"/>
                <a:gd name="T89" fmla="*/ 36 h 234"/>
                <a:gd name="T90" fmla="*/ 12 w 204"/>
                <a:gd name="T91" fmla="*/ 30 h 234"/>
                <a:gd name="T92" fmla="*/ 30 w 204"/>
                <a:gd name="T93" fmla="*/ 24 h 234"/>
                <a:gd name="T94" fmla="*/ 48 w 204"/>
                <a:gd name="T95" fmla="*/ 24 h 234"/>
                <a:gd name="T96" fmla="*/ 66 w 204"/>
                <a:gd name="T97" fmla="*/ 24 h 234"/>
                <a:gd name="T98" fmla="*/ 78 w 204"/>
                <a:gd name="T99" fmla="*/ 18 h 234"/>
                <a:gd name="T100" fmla="*/ 96 w 204"/>
                <a:gd name="T101" fmla="*/ 18 h 234"/>
                <a:gd name="T102" fmla="*/ 120 w 204"/>
                <a:gd name="T103" fmla="*/ 18 h 234"/>
                <a:gd name="T104" fmla="*/ 126 w 204"/>
                <a:gd name="T105" fmla="*/ 6 h 234"/>
                <a:gd name="T106" fmla="*/ 132 w 204"/>
                <a:gd name="T107" fmla="*/ 6 h 234"/>
                <a:gd name="T108" fmla="*/ 138 w 204"/>
                <a:gd name="T109" fmla="*/ 18 h 234"/>
                <a:gd name="T110" fmla="*/ 150 w 204"/>
                <a:gd name="T111" fmla="*/ 24 h 234"/>
                <a:gd name="T112" fmla="*/ 162 w 204"/>
                <a:gd name="T113" fmla="*/ 30 h 234"/>
                <a:gd name="T114" fmla="*/ 168 w 204"/>
                <a:gd name="T115" fmla="*/ 42 h 234"/>
                <a:gd name="T116" fmla="*/ 162 w 204"/>
                <a:gd name="T117" fmla="*/ 54 h 234"/>
                <a:gd name="T118" fmla="*/ 180 w 204"/>
                <a:gd name="T119" fmla="*/ 6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4" h="234">
                  <a:moveTo>
                    <a:pt x="180" y="60"/>
                  </a:moveTo>
                  <a:lnTo>
                    <a:pt x="180" y="66"/>
                  </a:lnTo>
                  <a:lnTo>
                    <a:pt x="186" y="66"/>
                  </a:lnTo>
                  <a:lnTo>
                    <a:pt x="192" y="66"/>
                  </a:lnTo>
                  <a:lnTo>
                    <a:pt x="192" y="72"/>
                  </a:lnTo>
                  <a:lnTo>
                    <a:pt x="192" y="78"/>
                  </a:lnTo>
                  <a:lnTo>
                    <a:pt x="192" y="84"/>
                  </a:lnTo>
                  <a:lnTo>
                    <a:pt x="198" y="84"/>
                  </a:lnTo>
                  <a:lnTo>
                    <a:pt x="198" y="90"/>
                  </a:lnTo>
                  <a:lnTo>
                    <a:pt x="198" y="96"/>
                  </a:lnTo>
                  <a:lnTo>
                    <a:pt x="198" y="102"/>
                  </a:lnTo>
                  <a:lnTo>
                    <a:pt x="198" y="108"/>
                  </a:lnTo>
                  <a:lnTo>
                    <a:pt x="204" y="108"/>
                  </a:lnTo>
                  <a:lnTo>
                    <a:pt x="204" y="114"/>
                  </a:lnTo>
                  <a:lnTo>
                    <a:pt x="204" y="120"/>
                  </a:lnTo>
                  <a:lnTo>
                    <a:pt x="198" y="120"/>
                  </a:lnTo>
                  <a:lnTo>
                    <a:pt x="192" y="120"/>
                  </a:lnTo>
                  <a:lnTo>
                    <a:pt x="186" y="120"/>
                  </a:lnTo>
                  <a:lnTo>
                    <a:pt x="180" y="120"/>
                  </a:lnTo>
                  <a:lnTo>
                    <a:pt x="180" y="126"/>
                  </a:lnTo>
                  <a:lnTo>
                    <a:pt x="174" y="126"/>
                  </a:lnTo>
                  <a:lnTo>
                    <a:pt x="174" y="132"/>
                  </a:lnTo>
                  <a:lnTo>
                    <a:pt x="180" y="132"/>
                  </a:lnTo>
                  <a:lnTo>
                    <a:pt x="186" y="132"/>
                  </a:lnTo>
                  <a:lnTo>
                    <a:pt x="192" y="132"/>
                  </a:lnTo>
                  <a:lnTo>
                    <a:pt x="192" y="138"/>
                  </a:lnTo>
                  <a:lnTo>
                    <a:pt x="198" y="138"/>
                  </a:lnTo>
                  <a:lnTo>
                    <a:pt x="198" y="144"/>
                  </a:lnTo>
                  <a:lnTo>
                    <a:pt x="198" y="150"/>
                  </a:lnTo>
                  <a:lnTo>
                    <a:pt x="198" y="156"/>
                  </a:lnTo>
                  <a:lnTo>
                    <a:pt x="192" y="156"/>
                  </a:lnTo>
                  <a:lnTo>
                    <a:pt x="186" y="156"/>
                  </a:lnTo>
                  <a:lnTo>
                    <a:pt x="180" y="150"/>
                  </a:lnTo>
                  <a:lnTo>
                    <a:pt x="174" y="150"/>
                  </a:lnTo>
                  <a:lnTo>
                    <a:pt x="174" y="156"/>
                  </a:lnTo>
                  <a:lnTo>
                    <a:pt x="174" y="162"/>
                  </a:lnTo>
                  <a:lnTo>
                    <a:pt x="174" y="168"/>
                  </a:lnTo>
                  <a:lnTo>
                    <a:pt x="168" y="168"/>
                  </a:lnTo>
                  <a:lnTo>
                    <a:pt x="168" y="162"/>
                  </a:lnTo>
                  <a:lnTo>
                    <a:pt x="162" y="162"/>
                  </a:lnTo>
                  <a:lnTo>
                    <a:pt x="162" y="168"/>
                  </a:lnTo>
                  <a:lnTo>
                    <a:pt x="162" y="174"/>
                  </a:lnTo>
                  <a:lnTo>
                    <a:pt x="156" y="174"/>
                  </a:lnTo>
                  <a:lnTo>
                    <a:pt x="156" y="168"/>
                  </a:lnTo>
                  <a:lnTo>
                    <a:pt x="150" y="168"/>
                  </a:lnTo>
                  <a:lnTo>
                    <a:pt x="150" y="162"/>
                  </a:lnTo>
                  <a:lnTo>
                    <a:pt x="144" y="162"/>
                  </a:lnTo>
                  <a:lnTo>
                    <a:pt x="144" y="168"/>
                  </a:lnTo>
                  <a:lnTo>
                    <a:pt x="144" y="174"/>
                  </a:lnTo>
                  <a:lnTo>
                    <a:pt x="144" y="168"/>
                  </a:lnTo>
                  <a:lnTo>
                    <a:pt x="144" y="174"/>
                  </a:lnTo>
                  <a:lnTo>
                    <a:pt x="150" y="174"/>
                  </a:lnTo>
                  <a:lnTo>
                    <a:pt x="150" y="180"/>
                  </a:lnTo>
                  <a:lnTo>
                    <a:pt x="156" y="180"/>
                  </a:lnTo>
                  <a:lnTo>
                    <a:pt x="156" y="186"/>
                  </a:lnTo>
                  <a:lnTo>
                    <a:pt x="156" y="192"/>
                  </a:lnTo>
                  <a:lnTo>
                    <a:pt x="150" y="192"/>
                  </a:lnTo>
                  <a:lnTo>
                    <a:pt x="150" y="198"/>
                  </a:lnTo>
                  <a:lnTo>
                    <a:pt x="150" y="204"/>
                  </a:lnTo>
                  <a:lnTo>
                    <a:pt x="156" y="204"/>
                  </a:lnTo>
                  <a:lnTo>
                    <a:pt x="156" y="210"/>
                  </a:lnTo>
                  <a:lnTo>
                    <a:pt x="162" y="210"/>
                  </a:lnTo>
                  <a:lnTo>
                    <a:pt x="168" y="210"/>
                  </a:lnTo>
                  <a:lnTo>
                    <a:pt x="168" y="216"/>
                  </a:lnTo>
                  <a:lnTo>
                    <a:pt x="168" y="222"/>
                  </a:lnTo>
                  <a:lnTo>
                    <a:pt x="168" y="228"/>
                  </a:lnTo>
                  <a:lnTo>
                    <a:pt x="168" y="234"/>
                  </a:lnTo>
                  <a:lnTo>
                    <a:pt x="168" y="228"/>
                  </a:lnTo>
                  <a:lnTo>
                    <a:pt x="162" y="228"/>
                  </a:lnTo>
                  <a:lnTo>
                    <a:pt x="162" y="222"/>
                  </a:lnTo>
                  <a:lnTo>
                    <a:pt x="156" y="222"/>
                  </a:lnTo>
                  <a:lnTo>
                    <a:pt x="156" y="216"/>
                  </a:lnTo>
                  <a:lnTo>
                    <a:pt x="150" y="210"/>
                  </a:lnTo>
                  <a:lnTo>
                    <a:pt x="150" y="216"/>
                  </a:lnTo>
                  <a:lnTo>
                    <a:pt x="150" y="222"/>
                  </a:lnTo>
                  <a:lnTo>
                    <a:pt x="150" y="216"/>
                  </a:lnTo>
                  <a:lnTo>
                    <a:pt x="144" y="216"/>
                  </a:lnTo>
                  <a:lnTo>
                    <a:pt x="144" y="210"/>
                  </a:lnTo>
                  <a:lnTo>
                    <a:pt x="138" y="210"/>
                  </a:lnTo>
                  <a:lnTo>
                    <a:pt x="138" y="216"/>
                  </a:lnTo>
                  <a:lnTo>
                    <a:pt x="132" y="216"/>
                  </a:lnTo>
                  <a:lnTo>
                    <a:pt x="132" y="210"/>
                  </a:lnTo>
                  <a:lnTo>
                    <a:pt x="126" y="210"/>
                  </a:lnTo>
                  <a:lnTo>
                    <a:pt x="120" y="210"/>
                  </a:lnTo>
                  <a:lnTo>
                    <a:pt x="120" y="204"/>
                  </a:lnTo>
                  <a:lnTo>
                    <a:pt x="114" y="204"/>
                  </a:lnTo>
                  <a:lnTo>
                    <a:pt x="108" y="204"/>
                  </a:lnTo>
                  <a:lnTo>
                    <a:pt x="108" y="198"/>
                  </a:lnTo>
                  <a:lnTo>
                    <a:pt x="102" y="198"/>
                  </a:lnTo>
                  <a:lnTo>
                    <a:pt x="102" y="192"/>
                  </a:lnTo>
                  <a:lnTo>
                    <a:pt x="96" y="192"/>
                  </a:lnTo>
                  <a:lnTo>
                    <a:pt x="90" y="192"/>
                  </a:lnTo>
                  <a:lnTo>
                    <a:pt x="90" y="186"/>
                  </a:lnTo>
                  <a:lnTo>
                    <a:pt x="84" y="186"/>
                  </a:lnTo>
                  <a:lnTo>
                    <a:pt x="84" y="192"/>
                  </a:lnTo>
                  <a:lnTo>
                    <a:pt x="78" y="192"/>
                  </a:lnTo>
                  <a:lnTo>
                    <a:pt x="78" y="186"/>
                  </a:lnTo>
                  <a:lnTo>
                    <a:pt x="72" y="186"/>
                  </a:lnTo>
                  <a:lnTo>
                    <a:pt x="66" y="186"/>
                  </a:lnTo>
                  <a:lnTo>
                    <a:pt x="72" y="186"/>
                  </a:lnTo>
                  <a:lnTo>
                    <a:pt x="66" y="180"/>
                  </a:lnTo>
                  <a:lnTo>
                    <a:pt x="60" y="180"/>
                  </a:lnTo>
                  <a:lnTo>
                    <a:pt x="54" y="180"/>
                  </a:lnTo>
                  <a:lnTo>
                    <a:pt x="54" y="174"/>
                  </a:lnTo>
                  <a:lnTo>
                    <a:pt x="48" y="174"/>
                  </a:lnTo>
                  <a:lnTo>
                    <a:pt x="42" y="174"/>
                  </a:lnTo>
                  <a:lnTo>
                    <a:pt x="36" y="174"/>
                  </a:lnTo>
                  <a:lnTo>
                    <a:pt x="30" y="174"/>
                  </a:lnTo>
                  <a:lnTo>
                    <a:pt x="30" y="168"/>
                  </a:lnTo>
                  <a:lnTo>
                    <a:pt x="24" y="168"/>
                  </a:lnTo>
                  <a:lnTo>
                    <a:pt x="18" y="168"/>
                  </a:lnTo>
                  <a:lnTo>
                    <a:pt x="18" y="174"/>
                  </a:lnTo>
                  <a:lnTo>
                    <a:pt x="12" y="174"/>
                  </a:lnTo>
                  <a:lnTo>
                    <a:pt x="6" y="168"/>
                  </a:lnTo>
                  <a:lnTo>
                    <a:pt x="6" y="162"/>
                  </a:lnTo>
                  <a:lnTo>
                    <a:pt x="6" y="156"/>
                  </a:lnTo>
                  <a:lnTo>
                    <a:pt x="6" y="150"/>
                  </a:lnTo>
                  <a:lnTo>
                    <a:pt x="6" y="144"/>
                  </a:lnTo>
                  <a:lnTo>
                    <a:pt x="6" y="132"/>
                  </a:lnTo>
                  <a:lnTo>
                    <a:pt x="6" y="126"/>
                  </a:lnTo>
                  <a:lnTo>
                    <a:pt x="6" y="120"/>
                  </a:lnTo>
                  <a:lnTo>
                    <a:pt x="6" y="114"/>
                  </a:lnTo>
                  <a:lnTo>
                    <a:pt x="6" y="108"/>
                  </a:lnTo>
                  <a:lnTo>
                    <a:pt x="6" y="102"/>
                  </a:lnTo>
                  <a:lnTo>
                    <a:pt x="0" y="96"/>
                  </a:lnTo>
                  <a:lnTo>
                    <a:pt x="0" y="90"/>
                  </a:lnTo>
                  <a:lnTo>
                    <a:pt x="0" y="84"/>
                  </a:lnTo>
                  <a:lnTo>
                    <a:pt x="0" y="78"/>
                  </a:lnTo>
                  <a:lnTo>
                    <a:pt x="0" y="72"/>
                  </a:lnTo>
                  <a:lnTo>
                    <a:pt x="0" y="66"/>
                  </a:lnTo>
                  <a:lnTo>
                    <a:pt x="0" y="60"/>
                  </a:lnTo>
                  <a:lnTo>
                    <a:pt x="0" y="54"/>
                  </a:lnTo>
                  <a:lnTo>
                    <a:pt x="0" y="48"/>
                  </a:lnTo>
                  <a:lnTo>
                    <a:pt x="0" y="42"/>
                  </a:lnTo>
                  <a:lnTo>
                    <a:pt x="0" y="36"/>
                  </a:lnTo>
                  <a:lnTo>
                    <a:pt x="0" y="30"/>
                  </a:lnTo>
                  <a:lnTo>
                    <a:pt x="6" y="30"/>
                  </a:lnTo>
                  <a:lnTo>
                    <a:pt x="12" y="30"/>
                  </a:lnTo>
                  <a:lnTo>
                    <a:pt x="18" y="24"/>
                  </a:lnTo>
                  <a:lnTo>
                    <a:pt x="24" y="24"/>
                  </a:lnTo>
                  <a:lnTo>
                    <a:pt x="30" y="24"/>
                  </a:lnTo>
                  <a:lnTo>
                    <a:pt x="36" y="24"/>
                  </a:lnTo>
                  <a:lnTo>
                    <a:pt x="42" y="24"/>
                  </a:lnTo>
                  <a:lnTo>
                    <a:pt x="48" y="24"/>
                  </a:lnTo>
                  <a:lnTo>
                    <a:pt x="54" y="24"/>
                  </a:lnTo>
                  <a:lnTo>
                    <a:pt x="60" y="24"/>
                  </a:lnTo>
                  <a:lnTo>
                    <a:pt x="66" y="24"/>
                  </a:lnTo>
                  <a:lnTo>
                    <a:pt x="66" y="18"/>
                  </a:lnTo>
                  <a:lnTo>
                    <a:pt x="72" y="18"/>
                  </a:lnTo>
                  <a:lnTo>
                    <a:pt x="78" y="18"/>
                  </a:lnTo>
                  <a:lnTo>
                    <a:pt x="84" y="18"/>
                  </a:lnTo>
                  <a:lnTo>
                    <a:pt x="90" y="18"/>
                  </a:lnTo>
                  <a:lnTo>
                    <a:pt x="96" y="18"/>
                  </a:lnTo>
                  <a:lnTo>
                    <a:pt x="108" y="18"/>
                  </a:lnTo>
                  <a:lnTo>
                    <a:pt x="114" y="18"/>
                  </a:lnTo>
                  <a:lnTo>
                    <a:pt x="120" y="18"/>
                  </a:lnTo>
                  <a:lnTo>
                    <a:pt x="120" y="12"/>
                  </a:lnTo>
                  <a:lnTo>
                    <a:pt x="126" y="12"/>
                  </a:lnTo>
                  <a:lnTo>
                    <a:pt x="126" y="6"/>
                  </a:lnTo>
                  <a:lnTo>
                    <a:pt x="126" y="0"/>
                  </a:lnTo>
                  <a:lnTo>
                    <a:pt x="132" y="0"/>
                  </a:lnTo>
                  <a:lnTo>
                    <a:pt x="132" y="6"/>
                  </a:lnTo>
                  <a:lnTo>
                    <a:pt x="132" y="12"/>
                  </a:lnTo>
                  <a:lnTo>
                    <a:pt x="138" y="12"/>
                  </a:lnTo>
                  <a:lnTo>
                    <a:pt x="138" y="18"/>
                  </a:lnTo>
                  <a:lnTo>
                    <a:pt x="144" y="18"/>
                  </a:lnTo>
                  <a:lnTo>
                    <a:pt x="144" y="24"/>
                  </a:lnTo>
                  <a:lnTo>
                    <a:pt x="150" y="24"/>
                  </a:lnTo>
                  <a:lnTo>
                    <a:pt x="156" y="24"/>
                  </a:lnTo>
                  <a:lnTo>
                    <a:pt x="156" y="30"/>
                  </a:lnTo>
                  <a:lnTo>
                    <a:pt x="162" y="30"/>
                  </a:lnTo>
                  <a:lnTo>
                    <a:pt x="162" y="36"/>
                  </a:lnTo>
                  <a:lnTo>
                    <a:pt x="168" y="36"/>
                  </a:lnTo>
                  <a:lnTo>
                    <a:pt x="168" y="42"/>
                  </a:lnTo>
                  <a:lnTo>
                    <a:pt x="162" y="42"/>
                  </a:lnTo>
                  <a:lnTo>
                    <a:pt x="162" y="48"/>
                  </a:lnTo>
                  <a:lnTo>
                    <a:pt x="162" y="54"/>
                  </a:lnTo>
                  <a:lnTo>
                    <a:pt x="168" y="54"/>
                  </a:lnTo>
                  <a:lnTo>
                    <a:pt x="174" y="60"/>
                  </a:lnTo>
                  <a:lnTo>
                    <a:pt x="180" y="6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46">
              <a:extLst>
                <a:ext uri="{FF2B5EF4-FFF2-40B4-BE49-F238E27FC236}">
                  <a16:creationId xmlns:a16="http://schemas.microsoft.com/office/drawing/2014/main" id="{4A00754C-35D6-7A18-8AC5-E451B8675C5C}"/>
                </a:ext>
              </a:extLst>
            </p:cNvPr>
            <p:cNvSpPr>
              <a:spLocks/>
            </p:cNvSpPr>
            <p:nvPr/>
          </p:nvSpPr>
          <p:spPr bwMode="gray">
            <a:xfrm>
              <a:off x="4210050" y="2533650"/>
              <a:ext cx="514350" cy="447675"/>
            </a:xfrm>
            <a:custGeom>
              <a:avLst/>
              <a:gdLst>
                <a:gd name="T0" fmla="*/ 294 w 324"/>
                <a:gd name="T1" fmla="*/ 12 h 282"/>
                <a:gd name="T2" fmla="*/ 294 w 324"/>
                <a:gd name="T3" fmla="*/ 36 h 282"/>
                <a:gd name="T4" fmla="*/ 300 w 324"/>
                <a:gd name="T5" fmla="*/ 54 h 282"/>
                <a:gd name="T6" fmla="*/ 300 w 324"/>
                <a:gd name="T7" fmla="*/ 72 h 282"/>
                <a:gd name="T8" fmla="*/ 300 w 324"/>
                <a:gd name="T9" fmla="*/ 90 h 282"/>
                <a:gd name="T10" fmla="*/ 306 w 324"/>
                <a:gd name="T11" fmla="*/ 102 h 282"/>
                <a:gd name="T12" fmla="*/ 306 w 324"/>
                <a:gd name="T13" fmla="*/ 126 h 282"/>
                <a:gd name="T14" fmla="*/ 312 w 324"/>
                <a:gd name="T15" fmla="*/ 144 h 282"/>
                <a:gd name="T16" fmla="*/ 312 w 324"/>
                <a:gd name="T17" fmla="*/ 162 h 282"/>
                <a:gd name="T18" fmla="*/ 318 w 324"/>
                <a:gd name="T19" fmla="*/ 180 h 282"/>
                <a:gd name="T20" fmla="*/ 318 w 324"/>
                <a:gd name="T21" fmla="*/ 198 h 282"/>
                <a:gd name="T22" fmla="*/ 318 w 324"/>
                <a:gd name="T23" fmla="*/ 216 h 282"/>
                <a:gd name="T24" fmla="*/ 324 w 324"/>
                <a:gd name="T25" fmla="*/ 234 h 282"/>
                <a:gd name="T26" fmla="*/ 324 w 324"/>
                <a:gd name="T27" fmla="*/ 252 h 282"/>
                <a:gd name="T28" fmla="*/ 306 w 324"/>
                <a:gd name="T29" fmla="*/ 252 h 282"/>
                <a:gd name="T30" fmla="*/ 294 w 324"/>
                <a:gd name="T31" fmla="*/ 258 h 282"/>
                <a:gd name="T32" fmla="*/ 276 w 324"/>
                <a:gd name="T33" fmla="*/ 258 h 282"/>
                <a:gd name="T34" fmla="*/ 258 w 324"/>
                <a:gd name="T35" fmla="*/ 258 h 282"/>
                <a:gd name="T36" fmla="*/ 246 w 324"/>
                <a:gd name="T37" fmla="*/ 264 h 282"/>
                <a:gd name="T38" fmla="*/ 228 w 324"/>
                <a:gd name="T39" fmla="*/ 264 h 282"/>
                <a:gd name="T40" fmla="*/ 210 w 324"/>
                <a:gd name="T41" fmla="*/ 264 h 282"/>
                <a:gd name="T42" fmla="*/ 192 w 324"/>
                <a:gd name="T43" fmla="*/ 264 h 282"/>
                <a:gd name="T44" fmla="*/ 174 w 324"/>
                <a:gd name="T45" fmla="*/ 270 h 282"/>
                <a:gd name="T46" fmla="*/ 156 w 324"/>
                <a:gd name="T47" fmla="*/ 270 h 282"/>
                <a:gd name="T48" fmla="*/ 138 w 324"/>
                <a:gd name="T49" fmla="*/ 270 h 282"/>
                <a:gd name="T50" fmla="*/ 120 w 324"/>
                <a:gd name="T51" fmla="*/ 276 h 282"/>
                <a:gd name="T52" fmla="*/ 102 w 324"/>
                <a:gd name="T53" fmla="*/ 276 h 282"/>
                <a:gd name="T54" fmla="*/ 84 w 324"/>
                <a:gd name="T55" fmla="*/ 276 h 282"/>
                <a:gd name="T56" fmla="*/ 72 w 324"/>
                <a:gd name="T57" fmla="*/ 282 h 282"/>
                <a:gd name="T58" fmla="*/ 54 w 324"/>
                <a:gd name="T59" fmla="*/ 282 h 282"/>
                <a:gd name="T60" fmla="*/ 36 w 324"/>
                <a:gd name="T61" fmla="*/ 282 h 282"/>
                <a:gd name="T62" fmla="*/ 24 w 324"/>
                <a:gd name="T63" fmla="*/ 270 h 282"/>
                <a:gd name="T64" fmla="*/ 24 w 324"/>
                <a:gd name="T65" fmla="*/ 252 h 282"/>
                <a:gd name="T66" fmla="*/ 24 w 324"/>
                <a:gd name="T67" fmla="*/ 234 h 282"/>
                <a:gd name="T68" fmla="*/ 18 w 324"/>
                <a:gd name="T69" fmla="*/ 222 h 282"/>
                <a:gd name="T70" fmla="*/ 18 w 324"/>
                <a:gd name="T71" fmla="*/ 216 h 282"/>
                <a:gd name="T72" fmla="*/ 18 w 324"/>
                <a:gd name="T73" fmla="*/ 198 h 282"/>
                <a:gd name="T74" fmla="*/ 18 w 324"/>
                <a:gd name="T75" fmla="*/ 180 h 282"/>
                <a:gd name="T76" fmla="*/ 12 w 324"/>
                <a:gd name="T77" fmla="*/ 162 h 282"/>
                <a:gd name="T78" fmla="*/ 12 w 324"/>
                <a:gd name="T79" fmla="*/ 144 h 282"/>
                <a:gd name="T80" fmla="*/ 12 w 324"/>
                <a:gd name="T81" fmla="*/ 126 h 282"/>
                <a:gd name="T82" fmla="*/ 6 w 324"/>
                <a:gd name="T83" fmla="*/ 114 h 282"/>
                <a:gd name="T84" fmla="*/ 6 w 324"/>
                <a:gd name="T85" fmla="*/ 96 h 282"/>
                <a:gd name="T86" fmla="*/ 6 w 324"/>
                <a:gd name="T87" fmla="*/ 78 h 282"/>
                <a:gd name="T88" fmla="*/ 0 w 324"/>
                <a:gd name="T89" fmla="*/ 66 h 282"/>
                <a:gd name="T90" fmla="*/ 0 w 324"/>
                <a:gd name="T91" fmla="*/ 48 h 282"/>
                <a:gd name="T92" fmla="*/ 6 w 324"/>
                <a:gd name="T93" fmla="*/ 36 h 282"/>
                <a:gd name="T94" fmla="*/ 24 w 324"/>
                <a:gd name="T95" fmla="*/ 36 h 282"/>
                <a:gd name="T96" fmla="*/ 48 w 324"/>
                <a:gd name="T97" fmla="*/ 30 h 282"/>
                <a:gd name="T98" fmla="*/ 66 w 324"/>
                <a:gd name="T99" fmla="*/ 30 h 282"/>
                <a:gd name="T100" fmla="*/ 84 w 324"/>
                <a:gd name="T101" fmla="*/ 24 h 282"/>
                <a:gd name="T102" fmla="*/ 102 w 324"/>
                <a:gd name="T103" fmla="*/ 24 h 282"/>
                <a:gd name="T104" fmla="*/ 120 w 324"/>
                <a:gd name="T105" fmla="*/ 24 h 282"/>
                <a:gd name="T106" fmla="*/ 138 w 324"/>
                <a:gd name="T107" fmla="*/ 24 h 282"/>
                <a:gd name="T108" fmla="*/ 150 w 324"/>
                <a:gd name="T109" fmla="*/ 18 h 282"/>
                <a:gd name="T110" fmla="*/ 168 w 324"/>
                <a:gd name="T111" fmla="*/ 18 h 282"/>
                <a:gd name="T112" fmla="*/ 186 w 324"/>
                <a:gd name="T113" fmla="*/ 18 h 282"/>
                <a:gd name="T114" fmla="*/ 198 w 324"/>
                <a:gd name="T115" fmla="*/ 12 h 282"/>
                <a:gd name="T116" fmla="*/ 216 w 324"/>
                <a:gd name="T117" fmla="*/ 12 h 282"/>
                <a:gd name="T118" fmla="*/ 234 w 324"/>
                <a:gd name="T119" fmla="*/ 12 h 282"/>
                <a:gd name="T120" fmla="*/ 246 w 324"/>
                <a:gd name="T121" fmla="*/ 6 h 282"/>
                <a:gd name="T122" fmla="*/ 264 w 324"/>
                <a:gd name="T123" fmla="*/ 6 h 282"/>
                <a:gd name="T124" fmla="*/ 282 w 324"/>
                <a:gd name="T125" fmla="*/ 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4" h="282">
                  <a:moveTo>
                    <a:pt x="294" y="0"/>
                  </a:moveTo>
                  <a:lnTo>
                    <a:pt x="294" y="6"/>
                  </a:lnTo>
                  <a:lnTo>
                    <a:pt x="294" y="12"/>
                  </a:lnTo>
                  <a:lnTo>
                    <a:pt x="294" y="18"/>
                  </a:lnTo>
                  <a:lnTo>
                    <a:pt x="294" y="24"/>
                  </a:lnTo>
                  <a:lnTo>
                    <a:pt x="294" y="36"/>
                  </a:lnTo>
                  <a:lnTo>
                    <a:pt x="294" y="42"/>
                  </a:lnTo>
                  <a:lnTo>
                    <a:pt x="294" y="48"/>
                  </a:lnTo>
                  <a:lnTo>
                    <a:pt x="300" y="54"/>
                  </a:lnTo>
                  <a:lnTo>
                    <a:pt x="300" y="60"/>
                  </a:lnTo>
                  <a:lnTo>
                    <a:pt x="300" y="66"/>
                  </a:lnTo>
                  <a:lnTo>
                    <a:pt x="300" y="72"/>
                  </a:lnTo>
                  <a:lnTo>
                    <a:pt x="300" y="78"/>
                  </a:lnTo>
                  <a:lnTo>
                    <a:pt x="300" y="84"/>
                  </a:lnTo>
                  <a:lnTo>
                    <a:pt x="300" y="90"/>
                  </a:lnTo>
                  <a:lnTo>
                    <a:pt x="300" y="96"/>
                  </a:lnTo>
                  <a:lnTo>
                    <a:pt x="306" y="96"/>
                  </a:lnTo>
                  <a:lnTo>
                    <a:pt x="306" y="102"/>
                  </a:lnTo>
                  <a:lnTo>
                    <a:pt x="306" y="108"/>
                  </a:lnTo>
                  <a:lnTo>
                    <a:pt x="306" y="120"/>
                  </a:lnTo>
                  <a:lnTo>
                    <a:pt x="306" y="126"/>
                  </a:lnTo>
                  <a:lnTo>
                    <a:pt x="306" y="132"/>
                  </a:lnTo>
                  <a:lnTo>
                    <a:pt x="306" y="138"/>
                  </a:lnTo>
                  <a:lnTo>
                    <a:pt x="312" y="144"/>
                  </a:lnTo>
                  <a:lnTo>
                    <a:pt x="312" y="150"/>
                  </a:lnTo>
                  <a:lnTo>
                    <a:pt x="312" y="156"/>
                  </a:lnTo>
                  <a:lnTo>
                    <a:pt x="312" y="162"/>
                  </a:lnTo>
                  <a:lnTo>
                    <a:pt x="312" y="168"/>
                  </a:lnTo>
                  <a:lnTo>
                    <a:pt x="312" y="174"/>
                  </a:lnTo>
                  <a:lnTo>
                    <a:pt x="318" y="180"/>
                  </a:lnTo>
                  <a:lnTo>
                    <a:pt x="318" y="186"/>
                  </a:lnTo>
                  <a:lnTo>
                    <a:pt x="318" y="192"/>
                  </a:lnTo>
                  <a:lnTo>
                    <a:pt x="318" y="198"/>
                  </a:lnTo>
                  <a:lnTo>
                    <a:pt x="318" y="204"/>
                  </a:lnTo>
                  <a:lnTo>
                    <a:pt x="318" y="210"/>
                  </a:lnTo>
                  <a:lnTo>
                    <a:pt x="318" y="216"/>
                  </a:lnTo>
                  <a:lnTo>
                    <a:pt x="324" y="222"/>
                  </a:lnTo>
                  <a:lnTo>
                    <a:pt x="324" y="228"/>
                  </a:lnTo>
                  <a:lnTo>
                    <a:pt x="324" y="234"/>
                  </a:lnTo>
                  <a:lnTo>
                    <a:pt x="324" y="240"/>
                  </a:lnTo>
                  <a:lnTo>
                    <a:pt x="324" y="246"/>
                  </a:lnTo>
                  <a:lnTo>
                    <a:pt x="324" y="252"/>
                  </a:lnTo>
                  <a:lnTo>
                    <a:pt x="318" y="252"/>
                  </a:lnTo>
                  <a:lnTo>
                    <a:pt x="312" y="252"/>
                  </a:lnTo>
                  <a:lnTo>
                    <a:pt x="306" y="252"/>
                  </a:lnTo>
                  <a:lnTo>
                    <a:pt x="306" y="258"/>
                  </a:lnTo>
                  <a:lnTo>
                    <a:pt x="300" y="258"/>
                  </a:lnTo>
                  <a:lnTo>
                    <a:pt x="294" y="258"/>
                  </a:lnTo>
                  <a:lnTo>
                    <a:pt x="288" y="258"/>
                  </a:lnTo>
                  <a:lnTo>
                    <a:pt x="282" y="258"/>
                  </a:lnTo>
                  <a:lnTo>
                    <a:pt x="276" y="258"/>
                  </a:lnTo>
                  <a:lnTo>
                    <a:pt x="270" y="258"/>
                  </a:lnTo>
                  <a:lnTo>
                    <a:pt x="264" y="258"/>
                  </a:lnTo>
                  <a:lnTo>
                    <a:pt x="258" y="258"/>
                  </a:lnTo>
                  <a:lnTo>
                    <a:pt x="252" y="258"/>
                  </a:lnTo>
                  <a:lnTo>
                    <a:pt x="246" y="258"/>
                  </a:lnTo>
                  <a:lnTo>
                    <a:pt x="246" y="264"/>
                  </a:lnTo>
                  <a:lnTo>
                    <a:pt x="240" y="264"/>
                  </a:lnTo>
                  <a:lnTo>
                    <a:pt x="234" y="264"/>
                  </a:lnTo>
                  <a:lnTo>
                    <a:pt x="228" y="264"/>
                  </a:lnTo>
                  <a:lnTo>
                    <a:pt x="222" y="264"/>
                  </a:lnTo>
                  <a:lnTo>
                    <a:pt x="216" y="264"/>
                  </a:lnTo>
                  <a:lnTo>
                    <a:pt x="210" y="264"/>
                  </a:lnTo>
                  <a:lnTo>
                    <a:pt x="204" y="264"/>
                  </a:lnTo>
                  <a:lnTo>
                    <a:pt x="198" y="264"/>
                  </a:lnTo>
                  <a:lnTo>
                    <a:pt x="192" y="264"/>
                  </a:lnTo>
                  <a:lnTo>
                    <a:pt x="186" y="270"/>
                  </a:lnTo>
                  <a:lnTo>
                    <a:pt x="180" y="270"/>
                  </a:lnTo>
                  <a:lnTo>
                    <a:pt x="174" y="270"/>
                  </a:lnTo>
                  <a:lnTo>
                    <a:pt x="168" y="270"/>
                  </a:lnTo>
                  <a:lnTo>
                    <a:pt x="162" y="270"/>
                  </a:lnTo>
                  <a:lnTo>
                    <a:pt x="156" y="270"/>
                  </a:lnTo>
                  <a:lnTo>
                    <a:pt x="150" y="270"/>
                  </a:lnTo>
                  <a:lnTo>
                    <a:pt x="144" y="270"/>
                  </a:lnTo>
                  <a:lnTo>
                    <a:pt x="138" y="270"/>
                  </a:lnTo>
                  <a:lnTo>
                    <a:pt x="132" y="270"/>
                  </a:lnTo>
                  <a:lnTo>
                    <a:pt x="126" y="276"/>
                  </a:lnTo>
                  <a:lnTo>
                    <a:pt x="120" y="276"/>
                  </a:lnTo>
                  <a:lnTo>
                    <a:pt x="114" y="276"/>
                  </a:lnTo>
                  <a:lnTo>
                    <a:pt x="108" y="276"/>
                  </a:lnTo>
                  <a:lnTo>
                    <a:pt x="102" y="276"/>
                  </a:lnTo>
                  <a:lnTo>
                    <a:pt x="96" y="276"/>
                  </a:lnTo>
                  <a:lnTo>
                    <a:pt x="90" y="276"/>
                  </a:lnTo>
                  <a:lnTo>
                    <a:pt x="84" y="276"/>
                  </a:lnTo>
                  <a:lnTo>
                    <a:pt x="78" y="276"/>
                  </a:lnTo>
                  <a:lnTo>
                    <a:pt x="72" y="276"/>
                  </a:lnTo>
                  <a:lnTo>
                    <a:pt x="72" y="282"/>
                  </a:lnTo>
                  <a:lnTo>
                    <a:pt x="66" y="282"/>
                  </a:lnTo>
                  <a:lnTo>
                    <a:pt x="60" y="282"/>
                  </a:lnTo>
                  <a:lnTo>
                    <a:pt x="54" y="282"/>
                  </a:lnTo>
                  <a:lnTo>
                    <a:pt x="48" y="282"/>
                  </a:lnTo>
                  <a:lnTo>
                    <a:pt x="42" y="282"/>
                  </a:lnTo>
                  <a:lnTo>
                    <a:pt x="36" y="282"/>
                  </a:lnTo>
                  <a:lnTo>
                    <a:pt x="30" y="282"/>
                  </a:lnTo>
                  <a:lnTo>
                    <a:pt x="30" y="276"/>
                  </a:lnTo>
                  <a:lnTo>
                    <a:pt x="24" y="270"/>
                  </a:lnTo>
                  <a:lnTo>
                    <a:pt x="24" y="264"/>
                  </a:lnTo>
                  <a:lnTo>
                    <a:pt x="24" y="258"/>
                  </a:lnTo>
                  <a:lnTo>
                    <a:pt x="24" y="252"/>
                  </a:lnTo>
                  <a:lnTo>
                    <a:pt x="24" y="246"/>
                  </a:lnTo>
                  <a:lnTo>
                    <a:pt x="24" y="240"/>
                  </a:lnTo>
                  <a:lnTo>
                    <a:pt x="24" y="234"/>
                  </a:lnTo>
                  <a:lnTo>
                    <a:pt x="24" y="228"/>
                  </a:lnTo>
                  <a:lnTo>
                    <a:pt x="24" y="222"/>
                  </a:lnTo>
                  <a:lnTo>
                    <a:pt x="18" y="222"/>
                  </a:lnTo>
                  <a:lnTo>
                    <a:pt x="24" y="222"/>
                  </a:lnTo>
                  <a:lnTo>
                    <a:pt x="18" y="222"/>
                  </a:lnTo>
                  <a:lnTo>
                    <a:pt x="18" y="216"/>
                  </a:lnTo>
                  <a:lnTo>
                    <a:pt x="18" y="210"/>
                  </a:lnTo>
                  <a:lnTo>
                    <a:pt x="18" y="204"/>
                  </a:lnTo>
                  <a:lnTo>
                    <a:pt x="18" y="198"/>
                  </a:lnTo>
                  <a:lnTo>
                    <a:pt x="18" y="192"/>
                  </a:lnTo>
                  <a:lnTo>
                    <a:pt x="18" y="186"/>
                  </a:lnTo>
                  <a:lnTo>
                    <a:pt x="18" y="180"/>
                  </a:lnTo>
                  <a:lnTo>
                    <a:pt x="18" y="174"/>
                  </a:lnTo>
                  <a:lnTo>
                    <a:pt x="12" y="174"/>
                  </a:lnTo>
                  <a:lnTo>
                    <a:pt x="12" y="162"/>
                  </a:lnTo>
                  <a:lnTo>
                    <a:pt x="12" y="156"/>
                  </a:lnTo>
                  <a:lnTo>
                    <a:pt x="12" y="150"/>
                  </a:lnTo>
                  <a:lnTo>
                    <a:pt x="12" y="144"/>
                  </a:lnTo>
                  <a:lnTo>
                    <a:pt x="12" y="138"/>
                  </a:lnTo>
                  <a:lnTo>
                    <a:pt x="12" y="132"/>
                  </a:lnTo>
                  <a:lnTo>
                    <a:pt x="12" y="126"/>
                  </a:lnTo>
                  <a:lnTo>
                    <a:pt x="6" y="126"/>
                  </a:lnTo>
                  <a:lnTo>
                    <a:pt x="6" y="120"/>
                  </a:lnTo>
                  <a:lnTo>
                    <a:pt x="6" y="114"/>
                  </a:lnTo>
                  <a:lnTo>
                    <a:pt x="6" y="108"/>
                  </a:lnTo>
                  <a:lnTo>
                    <a:pt x="6" y="102"/>
                  </a:lnTo>
                  <a:lnTo>
                    <a:pt x="6" y="96"/>
                  </a:lnTo>
                  <a:lnTo>
                    <a:pt x="6" y="90"/>
                  </a:lnTo>
                  <a:lnTo>
                    <a:pt x="6" y="84"/>
                  </a:lnTo>
                  <a:lnTo>
                    <a:pt x="6" y="78"/>
                  </a:lnTo>
                  <a:lnTo>
                    <a:pt x="0" y="78"/>
                  </a:lnTo>
                  <a:lnTo>
                    <a:pt x="0" y="72"/>
                  </a:lnTo>
                  <a:lnTo>
                    <a:pt x="0" y="66"/>
                  </a:lnTo>
                  <a:lnTo>
                    <a:pt x="0" y="60"/>
                  </a:lnTo>
                  <a:lnTo>
                    <a:pt x="0" y="54"/>
                  </a:lnTo>
                  <a:lnTo>
                    <a:pt x="0" y="48"/>
                  </a:lnTo>
                  <a:lnTo>
                    <a:pt x="0" y="42"/>
                  </a:lnTo>
                  <a:lnTo>
                    <a:pt x="0" y="36"/>
                  </a:lnTo>
                  <a:lnTo>
                    <a:pt x="6" y="36"/>
                  </a:lnTo>
                  <a:lnTo>
                    <a:pt x="12" y="36"/>
                  </a:lnTo>
                  <a:lnTo>
                    <a:pt x="18" y="36"/>
                  </a:lnTo>
                  <a:lnTo>
                    <a:pt x="24" y="36"/>
                  </a:lnTo>
                  <a:lnTo>
                    <a:pt x="36" y="30"/>
                  </a:lnTo>
                  <a:lnTo>
                    <a:pt x="42" y="30"/>
                  </a:lnTo>
                  <a:lnTo>
                    <a:pt x="48" y="30"/>
                  </a:lnTo>
                  <a:lnTo>
                    <a:pt x="54" y="30"/>
                  </a:lnTo>
                  <a:lnTo>
                    <a:pt x="60" y="30"/>
                  </a:lnTo>
                  <a:lnTo>
                    <a:pt x="66" y="30"/>
                  </a:lnTo>
                  <a:lnTo>
                    <a:pt x="72" y="30"/>
                  </a:lnTo>
                  <a:lnTo>
                    <a:pt x="78" y="30"/>
                  </a:lnTo>
                  <a:lnTo>
                    <a:pt x="84" y="24"/>
                  </a:lnTo>
                  <a:lnTo>
                    <a:pt x="90" y="24"/>
                  </a:lnTo>
                  <a:lnTo>
                    <a:pt x="96" y="24"/>
                  </a:lnTo>
                  <a:lnTo>
                    <a:pt x="102" y="24"/>
                  </a:lnTo>
                  <a:lnTo>
                    <a:pt x="108" y="24"/>
                  </a:lnTo>
                  <a:lnTo>
                    <a:pt x="114" y="24"/>
                  </a:lnTo>
                  <a:lnTo>
                    <a:pt x="120" y="24"/>
                  </a:lnTo>
                  <a:lnTo>
                    <a:pt x="126" y="24"/>
                  </a:lnTo>
                  <a:lnTo>
                    <a:pt x="132" y="24"/>
                  </a:lnTo>
                  <a:lnTo>
                    <a:pt x="138" y="24"/>
                  </a:lnTo>
                  <a:lnTo>
                    <a:pt x="144" y="24"/>
                  </a:lnTo>
                  <a:lnTo>
                    <a:pt x="144" y="18"/>
                  </a:lnTo>
                  <a:lnTo>
                    <a:pt x="150" y="18"/>
                  </a:lnTo>
                  <a:lnTo>
                    <a:pt x="156" y="18"/>
                  </a:lnTo>
                  <a:lnTo>
                    <a:pt x="162" y="18"/>
                  </a:lnTo>
                  <a:lnTo>
                    <a:pt x="168" y="18"/>
                  </a:lnTo>
                  <a:lnTo>
                    <a:pt x="174" y="18"/>
                  </a:lnTo>
                  <a:lnTo>
                    <a:pt x="180" y="18"/>
                  </a:lnTo>
                  <a:lnTo>
                    <a:pt x="186" y="18"/>
                  </a:lnTo>
                  <a:lnTo>
                    <a:pt x="192" y="18"/>
                  </a:lnTo>
                  <a:lnTo>
                    <a:pt x="192" y="12"/>
                  </a:lnTo>
                  <a:lnTo>
                    <a:pt x="198" y="12"/>
                  </a:lnTo>
                  <a:lnTo>
                    <a:pt x="204" y="12"/>
                  </a:lnTo>
                  <a:lnTo>
                    <a:pt x="210" y="12"/>
                  </a:lnTo>
                  <a:lnTo>
                    <a:pt x="216" y="12"/>
                  </a:lnTo>
                  <a:lnTo>
                    <a:pt x="222" y="12"/>
                  </a:lnTo>
                  <a:lnTo>
                    <a:pt x="228" y="12"/>
                  </a:lnTo>
                  <a:lnTo>
                    <a:pt x="234" y="12"/>
                  </a:lnTo>
                  <a:lnTo>
                    <a:pt x="240" y="12"/>
                  </a:lnTo>
                  <a:lnTo>
                    <a:pt x="240" y="6"/>
                  </a:lnTo>
                  <a:lnTo>
                    <a:pt x="246" y="6"/>
                  </a:lnTo>
                  <a:lnTo>
                    <a:pt x="252" y="6"/>
                  </a:lnTo>
                  <a:lnTo>
                    <a:pt x="258" y="6"/>
                  </a:lnTo>
                  <a:lnTo>
                    <a:pt x="264" y="6"/>
                  </a:lnTo>
                  <a:lnTo>
                    <a:pt x="270" y="6"/>
                  </a:lnTo>
                  <a:lnTo>
                    <a:pt x="276" y="6"/>
                  </a:lnTo>
                  <a:lnTo>
                    <a:pt x="282" y="6"/>
                  </a:lnTo>
                  <a:lnTo>
                    <a:pt x="288" y="6"/>
                  </a:lnTo>
                  <a:lnTo>
                    <a:pt x="29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47">
              <a:extLst>
                <a:ext uri="{FF2B5EF4-FFF2-40B4-BE49-F238E27FC236}">
                  <a16:creationId xmlns:a16="http://schemas.microsoft.com/office/drawing/2014/main" id="{F1E30C7F-2AF1-8C82-3524-7DA2D5012DCB}"/>
                </a:ext>
              </a:extLst>
            </p:cNvPr>
            <p:cNvSpPr>
              <a:spLocks/>
            </p:cNvSpPr>
            <p:nvPr/>
          </p:nvSpPr>
          <p:spPr bwMode="gray">
            <a:xfrm>
              <a:off x="4162425" y="2190750"/>
              <a:ext cx="514350" cy="400050"/>
            </a:xfrm>
            <a:custGeom>
              <a:avLst/>
              <a:gdLst>
                <a:gd name="T0" fmla="*/ 198 w 324"/>
                <a:gd name="T1" fmla="*/ 12 h 252"/>
                <a:gd name="T2" fmla="*/ 222 w 324"/>
                <a:gd name="T3" fmla="*/ 12 h 252"/>
                <a:gd name="T4" fmla="*/ 234 w 324"/>
                <a:gd name="T5" fmla="*/ 6 h 252"/>
                <a:gd name="T6" fmla="*/ 258 w 324"/>
                <a:gd name="T7" fmla="*/ 6 h 252"/>
                <a:gd name="T8" fmla="*/ 276 w 324"/>
                <a:gd name="T9" fmla="*/ 0 h 252"/>
                <a:gd name="T10" fmla="*/ 294 w 324"/>
                <a:gd name="T11" fmla="*/ 0 h 252"/>
                <a:gd name="T12" fmla="*/ 300 w 324"/>
                <a:gd name="T13" fmla="*/ 12 h 252"/>
                <a:gd name="T14" fmla="*/ 300 w 324"/>
                <a:gd name="T15" fmla="*/ 30 h 252"/>
                <a:gd name="T16" fmla="*/ 300 w 324"/>
                <a:gd name="T17" fmla="*/ 48 h 252"/>
                <a:gd name="T18" fmla="*/ 306 w 324"/>
                <a:gd name="T19" fmla="*/ 54 h 252"/>
                <a:gd name="T20" fmla="*/ 306 w 324"/>
                <a:gd name="T21" fmla="*/ 72 h 252"/>
                <a:gd name="T22" fmla="*/ 306 w 324"/>
                <a:gd name="T23" fmla="*/ 90 h 252"/>
                <a:gd name="T24" fmla="*/ 306 w 324"/>
                <a:gd name="T25" fmla="*/ 108 h 252"/>
                <a:gd name="T26" fmla="*/ 312 w 324"/>
                <a:gd name="T27" fmla="*/ 126 h 252"/>
                <a:gd name="T28" fmla="*/ 312 w 324"/>
                <a:gd name="T29" fmla="*/ 144 h 252"/>
                <a:gd name="T30" fmla="*/ 312 w 324"/>
                <a:gd name="T31" fmla="*/ 162 h 252"/>
                <a:gd name="T32" fmla="*/ 318 w 324"/>
                <a:gd name="T33" fmla="*/ 174 h 252"/>
                <a:gd name="T34" fmla="*/ 318 w 324"/>
                <a:gd name="T35" fmla="*/ 192 h 252"/>
                <a:gd name="T36" fmla="*/ 318 w 324"/>
                <a:gd name="T37" fmla="*/ 210 h 252"/>
                <a:gd name="T38" fmla="*/ 318 w 324"/>
                <a:gd name="T39" fmla="*/ 222 h 252"/>
                <a:gd name="T40" fmla="*/ 300 w 324"/>
                <a:gd name="T41" fmla="*/ 222 h 252"/>
                <a:gd name="T42" fmla="*/ 282 w 324"/>
                <a:gd name="T43" fmla="*/ 222 h 252"/>
                <a:gd name="T44" fmla="*/ 270 w 324"/>
                <a:gd name="T45" fmla="*/ 228 h 252"/>
                <a:gd name="T46" fmla="*/ 252 w 324"/>
                <a:gd name="T47" fmla="*/ 228 h 252"/>
                <a:gd name="T48" fmla="*/ 234 w 324"/>
                <a:gd name="T49" fmla="*/ 228 h 252"/>
                <a:gd name="T50" fmla="*/ 222 w 324"/>
                <a:gd name="T51" fmla="*/ 234 h 252"/>
                <a:gd name="T52" fmla="*/ 204 w 324"/>
                <a:gd name="T53" fmla="*/ 234 h 252"/>
                <a:gd name="T54" fmla="*/ 186 w 324"/>
                <a:gd name="T55" fmla="*/ 234 h 252"/>
                <a:gd name="T56" fmla="*/ 174 w 324"/>
                <a:gd name="T57" fmla="*/ 240 h 252"/>
                <a:gd name="T58" fmla="*/ 156 w 324"/>
                <a:gd name="T59" fmla="*/ 240 h 252"/>
                <a:gd name="T60" fmla="*/ 138 w 324"/>
                <a:gd name="T61" fmla="*/ 240 h 252"/>
                <a:gd name="T62" fmla="*/ 120 w 324"/>
                <a:gd name="T63" fmla="*/ 240 h 252"/>
                <a:gd name="T64" fmla="*/ 102 w 324"/>
                <a:gd name="T65" fmla="*/ 246 h 252"/>
                <a:gd name="T66" fmla="*/ 84 w 324"/>
                <a:gd name="T67" fmla="*/ 246 h 252"/>
                <a:gd name="T68" fmla="*/ 66 w 324"/>
                <a:gd name="T69" fmla="*/ 246 h 252"/>
                <a:gd name="T70" fmla="*/ 42 w 324"/>
                <a:gd name="T71" fmla="*/ 252 h 252"/>
                <a:gd name="T72" fmla="*/ 24 w 324"/>
                <a:gd name="T73" fmla="*/ 252 h 252"/>
                <a:gd name="T74" fmla="*/ 24 w 324"/>
                <a:gd name="T75" fmla="*/ 234 h 252"/>
                <a:gd name="T76" fmla="*/ 24 w 324"/>
                <a:gd name="T77" fmla="*/ 216 h 252"/>
                <a:gd name="T78" fmla="*/ 18 w 324"/>
                <a:gd name="T79" fmla="*/ 204 h 252"/>
                <a:gd name="T80" fmla="*/ 18 w 324"/>
                <a:gd name="T81" fmla="*/ 186 h 252"/>
                <a:gd name="T82" fmla="*/ 18 w 324"/>
                <a:gd name="T83" fmla="*/ 168 h 252"/>
                <a:gd name="T84" fmla="*/ 12 w 324"/>
                <a:gd name="T85" fmla="*/ 156 h 252"/>
                <a:gd name="T86" fmla="*/ 12 w 324"/>
                <a:gd name="T87" fmla="*/ 138 h 252"/>
                <a:gd name="T88" fmla="*/ 12 w 324"/>
                <a:gd name="T89" fmla="*/ 114 h 252"/>
                <a:gd name="T90" fmla="*/ 6 w 324"/>
                <a:gd name="T91" fmla="*/ 102 h 252"/>
                <a:gd name="T92" fmla="*/ 6 w 324"/>
                <a:gd name="T93" fmla="*/ 84 h 252"/>
                <a:gd name="T94" fmla="*/ 0 w 324"/>
                <a:gd name="T95" fmla="*/ 60 h 252"/>
                <a:gd name="T96" fmla="*/ 12 w 324"/>
                <a:gd name="T97" fmla="*/ 42 h 252"/>
                <a:gd name="T98" fmla="*/ 30 w 324"/>
                <a:gd name="T99" fmla="*/ 42 h 252"/>
                <a:gd name="T100" fmla="*/ 54 w 324"/>
                <a:gd name="T101" fmla="*/ 36 h 252"/>
                <a:gd name="T102" fmla="*/ 72 w 324"/>
                <a:gd name="T103" fmla="*/ 36 h 252"/>
                <a:gd name="T104" fmla="*/ 90 w 324"/>
                <a:gd name="T105" fmla="*/ 30 h 252"/>
                <a:gd name="T106" fmla="*/ 114 w 324"/>
                <a:gd name="T107" fmla="*/ 24 h 252"/>
                <a:gd name="T108" fmla="*/ 132 w 324"/>
                <a:gd name="T109" fmla="*/ 24 h 252"/>
                <a:gd name="T110" fmla="*/ 150 w 324"/>
                <a:gd name="T111" fmla="*/ 18 h 252"/>
                <a:gd name="T112" fmla="*/ 168 w 324"/>
                <a:gd name="T113" fmla="*/ 1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4" h="252">
                  <a:moveTo>
                    <a:pt x="180" y="18"/>
                  </a:moveTo>
                  <a:lnTo>
                    <a:pt x="192" y="12"/>
                  </a:lnTo>
                  <a:lnTo>
                    <a:pt x="198" y="12"/>
                  </a:lnTo>
                  <a:lnTo>
                    <a:pt x="204" y="12"/>
                  </a:lnTo>
                  <a:lnTo>
                    <a:pt x="210" y="12"/>
                  </a:lnTo>
                  <a:lnTo>
                    <a:pt x="222" y="12"/>
                  </a:lnTo>
                  <a:lnTo>
                    <a:pt x="228" y="12"/>
                  </a:lnTo>
                  <a:lnTo>
                    <a:pt x="228" y="6"/>
                  </a:lnTo>
                  <a:lnTo>
                    <a:pt x="234" y="6"/>
                  </a:lnTo>
                  <a:lnTo>
                    <a:pt x="240" y="6"/>
                  </a:lnTo>
                  <a:lnTo>
                    <a:pt x="246" y="6"/>
                  </a:lnTo>
                  <a:lnTo>
                    <a:pt x="258" y="6"/>
                  </a:lnTo>
                  <a:lnTo>
                    <a:pt x="264" y="6"/>
                  </a:lnTo>
                  <a:lnTo>
                    <a:pt x="270" y="6"/>
                  </a:lnTo>
                  <a:lnTo>
                    <a:pt x="276" y="0"/>
                  </a:lnTo>
                  <a:lnTo>
                    <a:pt x="282" y="0"/>
                  </a:lnTo>
                  <a:lnTo>
                    <a:pt x="288" y="0"/>
                  </a:lnTo>
                  <a:lnTo>
                    <a:pt x="294" y="0"/>
                  </a:lnTo>
                  <a:lnTo>
                    <a:pt x="300" y="0"/>
                  </a:lnTo>
                  <a:lnTo>
                    <a:pt x="300" y="6"/>
                  </a:lnTo>
                  <a:lnTo>
                    <a:pt x="300" y="12"/>
                  </a:lnTo>
                  <a:lnTo>
                    <a:pt x="300" y="18"/>
                  </a:lnTo>
                  <a:lnTo>
                    <a:pt x="300" y="24"/>
                  </a:lnTo>
                  <a:lnTo>
                    <a:pt x="300" y="30"/>
                  </a:lnTo>
                  <a:lnTo>
                    <a:pt x="300" y="36"/>
                  </a:lnTo>
                  <a:lnTo>
                    <a:pt x="300" y="42"/>
                  </a:lnTo>
                  <a:lnTo>
                    <a:pt x="300" y="48"/>
                  </a:lnTo>
                  <a:lnTo>
                    <a:pt x="306" y="48"/>
                  </a:lnTo>
                  <a:lnTo>
                    <a:pt x="300" y="54"/>
                  </a:lnTo>
                  <a:lnTo>
                    <a:pt x="306" y="54"/>
                  </a:lnTo>
                  <a:lnTo>
                    <a:pt x="306" y="60"/>
                  </a:lnTo>
                  <a:lnTo>
                    <a:pt x="306" y="66"/>
                  </a:lnTo>
                  <a:lnTo>
                    <a:pt x="306" y="72"/>
                  </a:lnTo>
                  <a:lnTo>
                    <a:pt x="306" y="78"/>
                  </a:lnTo>
                  <a:lnTo>
                    <a:pt x="306" y="84"/>
                  </a:lnTo>
                  <a:lnTo>
                    <a:pt x="306" y="90"/>
                  </a:lnTo>
                  <a:lnTo>
                    <a:pt x="306" y="96"/>
                  </a:lnTo>
                  <a:lnTo>
                    <a:pt x="306" y="102"/>
                  </a:lnTo>
                  <a:lnTo>
                    <a:pt x="306" y="108"/>
                  </a:lnTo>
                  <a:lnTo>
                    <a:pt x="312" y="114"/>
                  </a:lnTo>
                  <a:lnTo>
                    <a:pt x="312" y="120"/>
                  </a:lnTo>
                  <a:lnTo>
                    <a:pt x="312" y="126"/>
                  </a:lnTo>
                  <a:lnTo>
                    <a:pt x="312" y="132"/>
                  </a:lnTo>
                  <a:lnTo>
                    <a:pt x="312" y="138"/>
                  </a:lnTo>
                  <a:lnTo>
                    <a:pt x="312" y="144"/>
                  </a:lnTo>
                  <a:lnTo>
                    <a:pt x="312" y="150"/>
                  </a:lnTo>
                  <a:lnTo>
                    <a:pt x="312" y="156"/>
                  </a:lnTo>
                  <a:lnTo>
                    <a:pt x="312" y="162"/>
                  </a:lnTo>
                  <a:lnTo>
                    <a:pt x="318" y="162"/>
                  </a:lnTo>
                  <a:lnTo>
                    <a:pt x="318" y="168"/>
                  </a:lnTo>
                  <a:lnTo>
                    <a:pt x="318" y="174"/>
                  </a:lnTo>
                  <a:lnTo>
                    <a:pt x="318" y="180"/>
                  </a:lnTo>
                  <a:lnTo>
                    <a:pt x="318" y="186"/>
                  </a:lnTo>
                  <a:lnTo>
                    <a:pt x="318" y="192"/>
                  </a:lnTo>
                  <a:lnTo>
                    <a:pt x="318" y="198"/>
                  </a:lnTo>
                  <a:lnTo>
                    <a:pt x="318" y="204"/>
                  </a:lnTo>
                  <a:lnTo>
                    <a:pt x="318" y="210"/>
                  </a:lnTo>
                  <a:lnTo>
                    <a:pt x="318" y="216"/>
                  </a:lnTo>
                  <a:lnTo>
                    <a:pt x="324" y="216"/>
                  </a:lnTo>
                  <a:lnTo>
                    <a:pt x="318" y="222"/>
                  </a:lnTo>
                  <a:lnTo>
                    <a:pt x="312" y="222"/>
                  </a:lnTo>
                  <a:lnTo>
                    <a:pt x="306" y="222"/>
                  </a:lnTo>
                  <a:lnTo>
                    <a:pt x="300" y="222"/>
                  </a:lnTo>
                  <a:lnTo>
                    <a:pt x="294" y="222"/>
                  </a:lnTo>
                  <a:lnTo>
                    <a:pt x="288" y="222"/>
                  </a:lnTo>
                  <a:lnTo>
                    <a:pt x="282" y="222"/>
                  </a:lnTo>
                  <a:lnTo>
                    <a:pt x="276" y="222"/>
                  </a:lnTo>
                  <a:lnTo>
                    <a:pt x="270" y="222"/>
                  </a:lnTo>
                  <a:lnTo>
                    <a:pt x="270" y="228"/>
                  </a:lnTo>
                  <a:lnTo>
                    <a:pt x="264" y="228"/>
                  </a:lnTo>
                  <a:lnTo>
                    <a:pt x="258" y="228"/>
                  </a:lnTo>
                  <a:lnTo>
                    <a:pt x="252" y="228"/>
                  </a:lnTo>
                  <a:lnTo>
                    <a:pt x="246" y="228"/>
                  </a:lnTo>
                  <a:lnTo>
                    <a:pt x="240" y="228"/>
                  </a:lnTo>
                  <a:lnTo>
                    <a:pt x="234" y="228"/>
                  </a:lnTo>
                  <a:lnTo>
                    <a:pt x="228" y="228"/>
                  </a:lnTo>
                  <a:lnTo>
                    <a:pt x="222" y="228"/>
                  </a:lnTo>
                  <a:lnTo>
                    <a:pt x="222" y="234"/>
                  </a:lnTo>
                  <a:lnTo>
                    <a:pt x="216" y="234"/>
                  </a:lnTo>
                  <a:lnTo>
                    <a:pt x="210" y="234"/>
                  </a:lnTo>
                  <a:lnTo>
                    <a:pt x="204" y="234"/>
                  </a:lnTo>
                  <a:lnTo>
                    <a:pt x="198" y="234"/>
                  </a:lnTo>
                  <a:lnTo>
                    <a:pt x="192" y="234"/>
                  </a:lnTo>
                  <a:lnTo>
                    <a:pt x="186" y="234"/>
                  </a:lnTo>
                  <a:lnTo>
                    <a:pt x="180" y="234"/>
                  </a:lnTo>
                  <a:lnTo>
                    <a:pt x="174" y="234"/>
                  </a:lnTo>
                  <a:lnTo>
                    <a:pt x="174" y="240"/>
                  </a:lnTo>
                  <a:lnTo>
                    <a:pt x="168" y="240"/>
                  </a:lnTo>
                  <a:lnTo>
                    <a:pt x="162" y="240"/>
                  </a:lnTo>
                  <a:lnTo>
                    <a:pt x="156" y="240"/>
                  </a:lnTo>
                  <a:lnTo>
                    <a:pt x="150" y="240"/>
                  </a:lnTo>
                  <a:lnTo>
                    <a:pt x="144" y="240"/>
                  </a:lnTo>
                  <a:lnTo>
                    <a:pt x="138" y="240"/>
                  </a:lnTo>
                  <a:lnTo>
                    <a:pt x="132" y="240"/>
                  </a:lnTo>
                  <a:lnTo>
                    <a:pt x="126" y="240"/>
                  </a:lnTo>
                  <a:lnTo>
                    <a:pt x="120" y="240"/>
                  </a:lnTo>
                  <a:lnTo>
                    <a:pt x="114" y="240"/>
                  </a:lnTo>
                  <a:lnTo>
                    <a:pt x="108" y="246"/>
                  </a:lnTo>
                  <a:lnTo>
                    <a:pt x="102" y="246"/>
                  </a:lnTo>
                  <a:lnTo>
                    <a:pt x="96" y="246"/>
                  </a:lnTo>
                  <a:lnTo>
                    <a:pt x="90" y="246"/>
                  </a:lnTo>
                  <a:lnTo>
                    <a:pt x="84" y="246"/>
                  </a:lnTo>
                  <a:lnTo>
                    <a:pt x="78" y="246"/>
                  </a:lnTo>
                  <a:lnTo>
                    <a:pt x="72" y="246"/>
                  </a:lnTo>
                  <a:lnTo>
                    <a:pt x="66" y="246"/>
                  </a:lnTo>
                  <a:lnTo>
                    <a:pt x="54" y="252"/>
                  </a:lnTo>
                  <a:lnTo>
                    <a:pt x="48" y="252"/>
                  </a:lnTo>
                  <a:lnTo>
                    <a:pt x="42" y="252"/>
                  </a:lnTo>
                  <a:lnTo>
                    <a:pt x="36" y="252"/>
                  </a:lnTo>
                  <a:lnTo>
                    <a:pt x="30" y="252"/>
                  </a:lnTo>
                  <a:lnTo>
                    <a:pt x="24" y="252"/>
                  </a:lnTo>
                  <a:lnTo>
                    <a:pt x="24" y="246"/>
                  </a:lnTo>
                  <a:lnTo>
                    <a:pt x="24" y="240"/>
                  </a:lnTo>
                  <a:lnTo>
                    <a:pt x="24" y="234"/>
                  </a:lnTo>
                  <a:lnTo>
                    <a:pt x="24" y="228"/>
                  </a:lnTo>
                  <a:lnTo>
                    <a:pt x="24" y="222"/>
                  </a:lnTo>
                  <a:lnTo>
                    <a:pt x="24" y="216"/>
                  </a:lnTo>
                  <a:lnTo>
                    <a:pt x="24" y="210"/>
                  </a:lnTo>
                  <a:lnTo>
                    <a:pt x="24" y="204"/>
                  </a:lnTo>
                  <a:lnTo>
                    <a:pt x="18" y="204"/>
                  </a:lnTo>
                  <a:lnTo>
                    <a:pt x="18" y="198"/>
                  </a:lnTo>
                  <a:lnTo>
                    <a:pt x="18" y="192"/>
                  </a:lnTo>
                  <a:lnTo>
                    <a:pt x="18" y="186"/>
                  </a:lnTo>
                  <a:lnTo>
                    <a:pt x="18" y="180"/>
                  </a:lnTo>
                  <a:lnTo>
                    <a:pt x="18" y="174"/>
                  </a:lnTo>
                  <a:lnTo>
                    <a:pt x="18" y="168"/>
                  </a:lnTo>
                  <a:lnTo>
                    <a:pt x="18" y="162"/>
                  </a:lnTo>
                  <a:lnTo>
                    <a:pt x="18" y="156"/>
                  </a:lnTo>
                  <a:lnTo>
                    <a:pt x="12" y="156"/>
                  </a:lnTo>
                  <a:lnTo>
                    <a:pt x="12" y="150"/>
                  </a:lnTo>
                  <a:lnTo>
                    <a:pt x="12" y="144"/>
                  </a:lnTo>
                  <a:lnTo>
                    <a:pt x="12" y="138"/>
                  </a:lnTo>
                  <a:lnTo>
                    <a:pt x="12" y="132"/>
                  </a:lnTo>
                  <a:lnTo>
                    <a:pt x="12" y="126"/>
                  </a:lnTo>
                  <a:lnTo>
                    <a:pt x="12" y="114"/>
                  </a:lnTo>
                  <a:lnTo>
                    <a:pt x="6" y="114"/>
                  </a:lnTo>
                  <a:lnTo>
                    <a:pt x="6" y="108"/>
                  </a:lnTo>
                  <a:lnTo>
                    <a:pt x="6" y="102"/>
                  </a:lnTo>
                  <a:lnTo>
                    <a:pt x="6" y="96"/>
                  </a:lnTo>
                  <a:lnTo>
                    <a:pt x="6" y="90"/>
                  </a:lnTo>
                  <a:lnTo>
                    <a:pt x="6" y="84"/>
                  </a:lnTo>
                  <a:lnTo>
                    <a:pt x="6" y="78"/>
                  </a:lnTo>
                  <a:lnTo>
                    <a:pt x="6" y="72"/>
                  </a:lnTo>
                  <a:lnTo>
                    <a:pt x="0" y="60"/>
                  </a:lnTo>
                  <a:lnTo>
                    <a:pt x="0" y="48"/>
                  </a:lnTo>
                  <a:lnTo>
                    <a:pt x="0" y="42"/>
                  </a:lnTo>
                  <a:lnTo>
                    <a:pt x="12" y="42"/>
                  </a:lnTo>
                  <a:lnTo>
                    <a:pt x="18" y="42"/>
                  </a:lnTo>
                  <a:lnTo>
                    <a:pt x="24" y="42"/>
                  </a:lnTo>
                  <a:lnTo>
                    <a:pt x="30" y="42"/>
                  </a:lnTo>
                  <a:lnTo>
                    <a:pt x="36" y="36"/>
                  </a:lnTo>
                  <a:lnTo>
                    <a:pt x="42" y="36"/>
                  </a:lnTo>
                  <a:lnTo>
                    <a:pt x="54" y="36"/>
                  </a:lnTo>
                  <a:lnTo>
                    <a:pt x="60" y="36"/>
                  </a:lnTo>
                  <a:lnTo>
                    <a:pt x="66" y="36"/>
                  </a:lnTo>
                  <a:lnTo>
                    <a:pt x="72" y="36"/>
                  </a:lnTo>
                  <a:lnTo>
                    <a:pt x="78" y="30"/>
                  </a:lnTo>
                  <a:lnTo>
                    <a:pt x="84" y="30"/>
                  </a:lnTo>
                  <a:lnTo>
                    <a:pt x="90" y="30"/>
                  </a:lnTo>
                  <a:lnTo>
                    <a:pt x="96" y="30"/>
                  </a:lnTo>
                  <a:lnTo>
                    <a:pt x="108" y="30"/>
                  </a:lnTo>
                  <a:lnTo>
                    <a:pt x="114" y="24"/>
                  </a:lnTo>
                  <a:lnTo>
                    <a:pt x="120" y="24"/>
                  </a:lnTo>
                  <a:lnTo>
                    <a:pt x="126" y="24"/>
                  </a:lnTo>
                  <a:lnTo>
                    <a:pt x="132" y="24"/>
                  </a:lnTo>
                  <a:lnTo>
                    <a:pt x="144" y="24"/>
                  </a:lnTo>
                  <a:lnTo>
                    <a:pt x="150" y="24"/>
                  </a:lnTo>
                  <a:lnTo>
                    <a:pt x="150" y="18"/>
                  </a:lnTo>
                  <a:lnTo>
                    <a:pt x="156" y="18"/>
                  </a:lnTo>
                  <a:lnTo>
                    <a:pt x="162" y="18"/>
                  </a:lnTo>
                  <a:lnTo>
                    <a:pt x="168" y="18"/>
                  </a:lnTo>
                  <a:lnTo>
                    <a:pt x="174" y="18"/>
                  </a:lnTo>
                  <a:lnTo>
                    <a:pt x="180"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48">
              <a:extLst>
                <a:ext uri="{FF2B5EF4-FFF2-40B4-BE49-F238E27FC236}">
                  <a16:creationId xmlns:a16="http://schemas.microsoft.com/office/drawing/2014/main" id="{2330E56E-1679-33F0-C2EC-96E82E1DDF6B}"/>
                </a:ext>
              </a:extLst>
            </p:cNvPr>
            <p:cNvSpPr>
              <a:spLocks/>
            </p:cNvSpPr>
            <p:nvPr/>
          </p:nvSpPr>
          <p:spPr bwMode="gray">
            <a:xfrm>
              <a:off x="4638675" y="2133600"/>
              <a:ext cx="381000" cy="400050"/>
            </a:xfrm>
            <a:custGeom>
              <a:avLst/>
              <a:gdLst>
                <a:gd name="T0" fmla="*/ 216 w 240"/>
                <a:gd name="T1" fmla="*/ 12 h 252"/>
                <a:gd name="T2" fmla="*/ 216 w 240"/>
                <a:gd name="T3" fmla="*/ 30 h 252"/>
                <a:gd name="T4" fmla="*/ 222 w 240"/>
                <a:gd name="T5" fmla="*/ 48 h 252"/>
                <a:gd name="T6" fmla="*/ 222 w 240"/>
                <a:gd name="T7" fmla="*/ 66 h 252"/>
                <a:gd name="T8" fmla="*/ 228 w 240"/>
                <a:gd name="T9" fmla="*/ 90 h 252"/>
                <a:gd name="T10" fmla="*/ 228 w 240"/>
                <a:gd name="T11" fmla="*/ 108 h 252"/>
                <a:gd name="T12" fmla="*/ 228 w 240"/>
                <a:gd name="T13" fmla="*/ 126 h 252"/>
                <a:gd name="T14" fmla="*/ 234 w 240"/>
                <a:gd name="T15" fmla="*/ 144 h 252"/>
                <a:gd name="T16" fmla="*/ 234 w 240"/>
                <a:gd name="T17" fmla="*/ 162 h 252"/>
                <a:gd name="T18" fmla="*/ 234 w 240"/>
                <a:gd name="T19" fmla="*/ 180 h 252"/>
                <a:gd name="T20" fmla="*/ 240 w 240"/>
                <a:gd name="T21" fmla="*/ 198 h 252"/>
                <a:gd name="T22" fmla="*/ 240 w 240"/>
                <a:gd name="T23" fmla="*/ 216 h 252"/>
                <a:gd name="T24" fmla="*/ 228 w 240"/>
                <a:gd name="T25" fmla="*/ 222 h 252"/>
                <a:gd name="T26" fmla="*/ 210 w 240"/>
                <a:gd name="T27" fmla="*/ 222 h 252"/>
                <a:gd name="T28" fmla="*/ 198 w 240"/>
                <a:gd name="T29" fmla="*/ 228 h 252"/>
                <a:gd name="T30" fmla="*/ 180 w 240"/>
                <a:gd name="T31" fmla="*/ 228 h 252"/>
                <a:gd name="T32" fmla="*/ 162 w 240"/>
                <a:gd name="T33" fmla="*/ 228 h 252"/>
                <a:gd name="T34" fmla="*/ 144 w 240"/>
                <a:gd name="T35" fmla="*/ 234 h 252"/>
                <a:gd name="T36" fmla="*/ 126 w 240"/>
                <a:gd name="T37" fmla="*/ 234 h 252"/>
                <a:gd name="T38" fmla="*/ 108 w 240"/>
                <a:gd name="T39" fmla="*/ 234 h 252"/>
                <a:gd name="T40" fmla="*/ 90 w 240"/>
                <a:gd name="T41" fmla="*/ 240 h 252"/>
                <a:gd name="T42" fmla="*/ 72 w 240"/>
                <a:gd name="T43" fmla="*/ 240 h 252"/>
                <a:gd name="T44" fmla="*/ 54 w 240"/>
                <a:gd name="T45" fmla="*/ 246 h 252"/>
                <a:gd name="T46" fmla="*/ 30 w 240"/>
                <a:gd name="T47" fmla="*/ 246 h 252"/>
                <a:gd name="T48" fmla="*/ 18 w 240"/>
                <a:gd name="T49" fmla="*/ 246 h 252"/>
                <a:gd name="T50" fmla="*/ 18 w 240"/>
                <a:gd name="T51" fmla="*/ 228 h 252"/>
                <a:gd name="T52" fmla="*/ 18 w 240"/>
                <a:gd name="T53" fmla="*/ 210 h 252"/>
                <a:gd name="T54" fmla="*/ 12 w 240"/>
                <a:gd name="T55" fmla="*/ 198 h 252"/>
                <a:gd name="T56" fmla="*/ 12 w 240"/>
                <a:gd name="T57" fmla="*/ 180 h 252"/>
                <a:gd name="T58" fmla="*/ 12 w 240"/>
                <a:gd name="T59" fmla="*/ 162 h 252"/>
                <a:gd name="T60" fmla="*/ 6 w 240"/>
                <a:gd name="T61" fmla="*/ 144 h 252"/>
                <a:gd name="T62" fmla="*/ 6 w 240"/>
                <a:gd name="T63" fmla="*/ 126 h 252"/>
                <a:gd name="T64" fmla="*/ 6 w 240"/>
                <a:gd name="T65" fmla="*/ 108 h 252"/>
                <a:gd name="T66" fmla="*/ 6 w 240"/>
                <a:gd name="T67" fmla="*/ 90 h 252"/>
                <a:gd name="T68" fmla="*/ 0 w 240"/>
                <a:gd name="T69" fmla="*/ 84 h 252"/>
                <a:gd name="T70" fmla="*/ 0 w 240"/>
                <a:gd name="T71" fmla="*/ 66 h 252"/>
                <a:gd name="T72" fmla="*/ 0 w 240"/>
                <a:gd name="T73" fmla="*/ 48 h 252"/>
                <a:gd name="T74" fmla="*/ 6 w 240"/>
                <a:gd name="T75" fmla="*/ 36 h 252"/>
                <a:gd name="T76" fmla="*/ 24 w 240"/>
                <a:gd name="T77" fmla="*/ 30 h 252"/>
                <a:gd name="T78" fmla="*/ 42 w 240"/>
                <a:gd name="T79" fmla="*/ 30 h 252"/>
                <a:gd name="T80" fmla="*/ 60 w 240"/>
                <a:gd name="T81" fmla="*/ 24 h 252"/>
                <a:gd name="T82" fmla="*/ 78 w 240"/>
                <a:gd name="T83" fmla="*/ 24 h 252"/>
                <a:gd name="T84" fmla="*/ 96 w 240"/>
                <a:gd name="T85" fmla="*/ 18 h 252"/>
                <a:gd name="T86" fmla="*/ 114 w 240"/>
                <a:gd name="T87" fmla="*/ 18 h 252"/>
                <a:gd name="T88" fmla="*/ 126 w 240"/>
                <a:gd name="T89" fmla="*/ 12 h 252"/>
                <a:gd name="T90" fmla="*/ 144 w 240"/>
                <a:gd name="T91" fmla="*/ 12 h 252"/>
                <a:gd name="T92" fmla="*/ 168 w 240"/>
                <a:gd name="T93" fmla="*/ 6 h 252"/>
                <a:gd name="T94" fmla="*/ 186 w 240"/>
                <a:gd name="T95" fmla="*/ 6 h 252"/>
                <a:gd name="T96" fmla="*/ 198 w 240"/>
                <a:gd name="T97" fmla="*/ 0 h 252"/>
                <a:gd name="T98" fmla="*/ 216 w 240"/>
                <a:gd name="T9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0" h="252">
                  <a:moveTo>
                    <a:pt x="216" y="0"/>
                  </a:moveTo>
                  <a:lnTo>
                    <a:pt x="216" y="6"/>
                  </a:lnTo>
                  <a:lnTo>
                    <a:pt x="216" y="12"/>
                  </a:lnTo>
                  <a:lnTo>
                    <a:pt x="216" y="18"/>
                  </a:lnTo>
                  <a:lnTo>
                    <a:pt x="216" y="24"/>
                  </a:lnTo>
                  <a:lnTo>
                    <a:pt x="216" y="30"/>
                  </a:lnTo>
                  <a:lnTo>
                    <a:pt x="222" y="36"/>
                  </a:lnTo>
                  <a:lnTo>
                    <a:pt x="222" y="42"/>
                  </a:lnTo>
                  <a:lnTo>
                    <a:pt x="222" y="48"/>
                  </a:lnTo>
                  <a:lnTo>
                    <a:pt x="222" y="54"/>
                  </a:lnTo>
                  <a:lnTo>
                    <a:pt x="222" y="60"/>
                  </a:lnTo>
                  <a:lnTo>
                    <a:pt x="222" y="66"/>
                  </a:lnTo>
                  <a:lnTo>
                    <a:pt x="222" y="72"/>
                  </a:lnTo>
                  <a:lnTo>
                    <a:pt x="222" y="78"/>
                  </a:lnTo>
                  <a:lnTo>
                    <a:pt x="228" y="90"/>
                  </a:lnTo>
                  <a:lnTo>
                    <a:pt x="228" y="96"/>
                  </a:lnTo>
                  <a:lnTo>
                    <a:pt x="228" y="102"/>
                  </a:lnTo>
                  <a:lnTo>
                    <a:pt x="228" y="108"/>
                  </a:lnTo>
                  <a:lnTo>
                    <a:pt x="228" y="114"/>
                  </a:lnTo>
                  <a:lnTo>
                    <a:pt x="228" y="120"/>
                  </a:lnTo>
                  <a:lnTo>
                    <a:pt x="228" y="126"/>
                  </a:lnTo>
                  <a:lnTo>
                    <a:pt x="228" y="132"/>
                  </a:lnTo>
                  <a:lnTo>
                    <a:pt x="234" y="138"/>
                  </a:lnTo>
                  <a:lnTo>
                    <a:pt x="234" y="144"/>
                  </a:lnTo>
                  <a:lnTo>
                    <a:pt x="234" y="150"/>
                  </a:lnTo>
                  <a:lnTo>
                    <a:pt x="234" y="156"/>
                  </a:lnTo>
                  <a:lnTo>
                    <a:pt x="234" y="162"/>
                  </a:lnTo>
                  <a:lnTo>
                    <a:pt x="234" y="168"/>
                  </a:lnTo>
                  <a:lnTo>
                    <a:pt x="234" y="174"/>
                  </a:lnTo>
                  <a:lnTo>
                    <a:pt x="234" y="180"/>
                  </a:lnTo>
                  <a:lnTo>
                    <a:pt x="240" y="186"/>
                  </a:lnTo>
                  <a:lnTo>
                    <a:pt x="240" y="192"/>
                  </a:lnTo>
                  <a:lnTo>
                    <a:pt x="240" y="198"/>
                  </a:lnTo>
                  <a:lnTo>
                    <a:pt x="240" y="204"/>
                  </a:lnTo>
                  <a:lnTo>
                    <a:pt x="240" y="210"/>
                  </a:lnTo>
                  <a:lnTo>
                    <a:pt x="240" y="216"/>
                  </a:lnTo>
                  <a:lnTo>
                    <a:pt x="240" y="222"/>
                  </a:lnTo>
                  <a:lnTo>
                    <a:pt x="234" y="222"/>
                  </a:lnTo>
                  <a:lnTo>
                    <a:pt x="228" y="222"/>
                  </a:lnTo>
                  <a:lnTo>
                    <a:pt x="222" y="222"/>
                  </a:lnTo>
                  <a:lnTo>
                    <a:pt x="216" y="222"/>
                  </a:lnTo>
                  <a:lnTo>
                    <a:pt x="210" y="222"/>
                  </a:lnTo>
                  <a:lnTo>
                    <a:pt x="204" y="222"/>
                  </a:lnTo>
                  <a:lnTo>
                    <a:pt x="198" y="222"/>
                  </a:lnTo>
                  <a:lnTo>
                    <a:pt x="198" y="228"/>
                  </a:lnTo>
                  <a:lnTo>
                    <a:pt x="192" y="228"/>
                  </a:lnTo>
                  <a:lnTo>
                    <a:pt x="186" y="228"/>
                  </a:lnTo>
                  <a:lnTo>
                    <a:pt x="180" y="228"/>
                  </a:lnTo>
                  <a:lnTo>
                    <a:pt x="174" y="228"/>
                  </a:lnTo>
                  <a:lnTo>
                    <a:pt x="168" y="228"/>
                  </a:lnTo>
                  <a:lnTo>
                    <a:pt x="162" y="228"/>
                  </a:lnTo>
                  <a:lnTo>
                    <a:pt x="156" y="228"/>
                  </a:lnTo>
                  <a:lnTo>
                    <a:pt x="150" y="234"/>
                  </a:lnTo>
                  <a:lnTo>
                    <a:pt x="144" y="234"/>
                  </a:lnTo>
                  <a:lnTo>
                    <a:pt x="138" y="234"/>
                  </a:lnTo>
                  <a:lnTo>
                    <a:pt x="132" y="234"/>
                  </a:lnTo>
                  <a:lnTo>
                    <a:pt x="126" y="234"/>
                  </a:lnTo>
                  <a:lnTo>
                    <a:pt x="120" y="234"/>
                  </a:lnTo>
                  <a:lnTo>
                    <a:pt x="114" y="234"/>
                  </a:lnTo>
                  <a:lnTo>
                    <a:pt x="108" y="234"/>
                  </a:lnTo>
                  <a:lnTo>
                    <a:pt x="102" y="240"/>
                  </a:lnTo>
                  <a:lnTo>
                    <a:pt x="96" y="240"/>
                  </a:lnTo>
                  <a:lnTo>
                    <a:pt x="90" y="240"/>
                  </a:lnTo>
                  <a:lnTo>
                    <a:pt x="84" y="240"/>
                  </a:lnTo>
                  <a:lnTo>
                    <a:pt x="78" y="240"/>
                  </a:lnTo>
                  <a:lnTo>
                    <a:pt x="72" y="240"/>
                  </a:lnTo>
                  <a:lnTo>
                    <a:pt x="66" y="240"/>
                  </a:lnTo>
                  <a:lnTo>
                    <a:pt x="60" y="246"/>
                  </a:lnTo>
                  <a:lnTo>
                    <a:pt x="54" y="246"/>
                  </a:lnTo>
                  <a:lnTo>
                    <a:pt x="42" y="246"/>
                  </a:lnTo>
                  <a:lnTo>
                    <a:pt x="36" y="246"/>
                  </a:lnTo>
                  <a:lnTo>
                    <a:pt x="30" y="246"/>
                  </a:lnTo>
                  <a:lnTo>
                    <a:pt x="24" y="246"/>
                  </a:lnTo>
                  <a:lnTo>
                    <a:pt x="18" y="252"/>
                  </a:lnTo>
                  <a:lnTo>
                    <a:pt x="18" y="246"/>
                  </a:lnTo>
                  <a:lnTo>
                    <a:pt x="18" y="240"/>
                  </a:lnTo>
                  <a:lnTo>
                    <a:pt x="18" y="234"/>
                  </a:lnTo>
                  <a:lnTo>
                    <a:pt x="18" y="228"/>
                  </a:lnTo>
                  <a:lnTo>
                    <a:pt x="18" y="222"/>
                  </a:lnTo>
                  <a:lnTo>
                    <a:pt x="18" y="216"/>
                  </a:lnTo>
                  <a:lnTo>
                    <a:pt x="18" y="210"/>
                  </a:lnTo>
                  <a:lnTo>
                    <a:pt x="18" y="204"/>
                  </a:lnTo>
                  <a:lnTo>
                    <a:pt x="18" y="198"/>
                  </a:lnTo>
                  <a:lnTo>
                    <a:pt x="12" y="198"/>
                  </a:lnTo>
                  <a:lnTo>
                    <a:pt x="12" y="192"/>
                  </a:lnTo>
                  <a:lnTo>
                    <a:pt x="12" y="186"/>
                  </a:lnTo>
                  <a:lnTo>
                    <a:pt x="12" y="180"/>
                  </a:lnTo>
                  <a:lnTo>
                    <a:pt x="12" y="174"/>
                  </a:lnTo>
                  <a:lnTo>
                    <a:pt x="12" y="168"/>
                  </a:lnTo>
                  <a:lnTo>
                    <a:pt x="12" y="162"/>
                  </a:lnTo>
                  <a:lnTo>
                    <a:pt x="12" y="156"/>
                  </a:lnTo>
                  <a:lnTo>
                    <a:pt x="12" y="150"/>
                  </a:lnTo>
                  <a:lnTo>
                    <a:pt x="6" y="144"/>
                  </a:lnTo>
                  <a:lnTo>
                    <a:pt x="6" y="138"/>
                  </a:lnTo>
                  <a:lnTo>
                    <a:pt x="6" y="132"/>
                  </a:lnTo>
                  <a:lnTo>
                    <a:pt x="6" y="126"/>
                  </a:lnTo>
                  <a:lnTo>
                    <a:pt x="6" y="120"/>
                  </a:lnTo>
                  <a:lnTo>
                    <a:pt x="6" y="114"/>
                  </a:lnTo>
                  <a:lnTo>
                    <a:pt x="6" y="108"/>
                  </a:lnTo>
                  <a:lnTo>
                    <a:pt x="6" y="102"/>
                  </a:lnTo>
                  <a:lnTo>
                    <a:pt x="6" y="96"/>
                  </a:lnTo>
                  <a:lnTo>
                    <a:pt x="6" y="90"/>
                  </a:lnTo>
                  <a:lnTo>
                    <a:pt x="0" y="90"/>
                  </a:lnTo>
                  <a:lnTo>
                    <a:pt x="6" y="84"/>
                  </a:lnTo>
                  <a:lnTo>
                    <a:pt x="0" y="84"/>
                  </a:lnTo>
                  <a:lnTo>
                    <a:pt x="0" y="78"/>
                  </a:lnTo>
                  <a:lnTo>
                    <a:pt x="0" y="72"/>
                  </a:lnTo>
                  <a:lnTo>
                    <a:pt x="0" y="66"/>
                  </a:lnTo>
                  <a:lnTo>
                    <a:pt x="0" y="60"/>
                  </a:lnTo>
                  <a:lnTo>
                    <a:pt x="0" y="54"/>
                  </a:lnTo>
                  <a:lnTo>
                    <a:pt x="0" y="48"/>
                  </a:lnTo>
                  <a:lnTo>
                    <a:pt x="0" y="42"/>
                  </a:lnTo>
                  <a:lnTo>
                    <a:pt x="0" y="36"/>
                  </a:lnTo>
                  <a:lnTo>
                    <a:pt x="6" y="36"/>
                  </a:lnTo>
                  <a:lnTo>
                    <a:pt x="12" y="30"/>
                  </a:lnTo>
                  <a:lnTo>
                    <a:pt x="18" y="30"/>
                  </a:lnTo>
                  <a:lnTo>
                    <a:pt x="24" y="30"/>
                  </a:lnTo>
                  <a:lnTo>
                    <a:pt x="30" y="30"/>
                  </a:lnTo>
                  <a:lnTo>
                    <a:pt x="36" y="30"/>
                  </a:lnTo>
                  <a:lnTo>
                    <a:pt x="42" y="30"/>
                  </a:lnTo>
                  <a:lnTo>
                    <a:pt x="48" y="24"/>
                  </a:lnTo>
                  <a:lnTo>
                    <a:pt x="54" y="24"/>
                  </a:lnTo>
                  <a:lnTo>
                    <a:pt x="60" y="24"/>
                  </a:lnTo>
                  <a:lnTo>
                    <a:pt x="66" y="24"/>
                  </a:lnTo>
                  <a:lnTo>
                    <a:pt x="72" y="24"/>
                  </a:lnTo>
                  <a:lnTo>
                    <a:pt x="78" y="24"/>
                  </a:lnTo>
                  <a:lnTo>
                    <a:pt x="84" y="18"/>
                  </a:lnTo>
                  <a:lnTo>
                    <a:pt x="90" y="18"/>
                  </a:lnTo>
                  <a:lnTo>
                    <a:pt x="96" y="18"/>
                  </a:lnTo>
                  <a:lnTo>
                    <a:pt x="102" y="18"/>
                  </a:lnTo>
                  <a:lnTo>
                    <a:pt x="108" y="18"/>
                  </a:lnTo>
                  <a:lnTo>
                    <a:pt x="114" y="18"/>
                  </a:lnTo>
                  <a:lnTo>
                    <a:pt x="120" y="18"/>
                  </a:lnTo>
                  <a:lnTo>
                    <a:pt x="120" y="12"/>
                  </a:lnTo>
                  <a:lnTo>
                    <a:pt x="126" y="12"/>
                  </a:lnTo>
                  <a:lnTo>
                    <a:pt x="132" y="12"/>
                  </a:lnTo>
                  <a:lnTo>
                    <a:pt x="138" y="12"/>
                  </a:lnTo>
                  <a:lnTo>
                    <a:pt x="144" y="12"/>
                  </a:lnTo>
                  <a:lnTo>
                    <a:pt x="150" y="12"/>
                  </a:lnTo>
                  <a:lnTo>
                    <a:pt x="156" y="6"/>
                  </a:lnTo>
                  <a:lnTo>
                    <a:pt x="168" y="6"/>
                  </a:lnTo>
                  <a:lnTo>
                    <a:pt x="174" y="6"/>
                  </a:lnTo>
                  <a:lnTo>
                    <a:pt x="180" y="6"/>
                  </a:lnTo>
                  <a:lnTo>
                    <a:pt x="186" y="6"/>
                  </a:lnTo>
                  <a:lnTo>
                    <a:pt x="192" y="6"/>
                  </a:lnTo>
                  <a:lnTo>
                    <a:pt x="192" y="0"/>
                  </a:lnTo>
                  <a:lnTo>
                    <a:pt x="198" y="0"/>
                  </a:lnTo>
                  <a:lnTo>
                    <a:pt x="204" y="0"/>
                  </a:lnTo>
                  <a:lnTo>
                    <a:pt x="210" y="0"/>
                  </a:lnTo>
                  <a:lnTo>
                    <a:pt x="216"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49">
              <a:extLst>
                <a:ext uri="{FF2B5EF4-FFF2-40B4-BE49-F238E27FC236}">
                  <a16:creationId xmlns:a16="http://schemas.microsoft.com/office/drawing/2014/main" id="{72845884-8B2F-4A1A-9A0B-78D70E3DCF90}"/>
                </a:ext>
              </a:extLst>
            </p:cNvPr>
            <p:cNvSpPr>
              <a:spLocks/>
            </p:cNvSpPr>
            <p:nvPr/>
          </p:nvSpPr>
          <p:spPr bwMode="gray">
            <a:xfrm>
              <a:off x="4981575" y="2076450"/>
              <a:ext cx="361950" cy="400050"/>
            </a:xfrm>
            <a:custGeom>
              <a:avLst/>
              <a:gdLst>
                <a:gd name="T0" fmla="*/ 198 w 228"/>
                <a:gd name="T1" fmla="*/ 12 h 252"/>
                <a:gd name="T2" fmla="*/ 204 w 228"/>
                <a:gd name="T3" fmla="*/ 30 h 252"/>
                <a:gd name="T4" fmla="*/ 204 w 228"/>
                <a:gd name="T5" fmla="*/ 60 h 252"/>
                <a:gd name="T6" fmla="*/ 210 w 228"/>
                <a:gd name="T7" fmla="*/ 72 h 252"/>
                <a:gd name="T8" fmla="*/ 210 w 228"/>
                <a:gd name="T9" fmla="*/ 90 h 252"/>
                <a:gd name="T10" fmla="*/ 210 w 228"/>
                <a:gd name="T11" fmla="*/ 108 h 252"/>
                <a:gd name="T12" fmla="*/ 216 w 228"/>
                <a:gd name="T13" fmla="*/ 126 h 252"/>
                <a:gd name="T14" fmla="*/ 216 w 228"/>
                <a:gd name="T15" fmla="*/ 150 h 252"/>
                <a:gd name="T16" fmla="*/ 222 w 228"/>
                <a:gd name="T17" fmla="*/ 174 h 252"/>
                <a:gd name="T18" fmla="*/ 228 w 228"/>
                <a:gd name="T19" fmla="*/ 192 h 252"/>
                <a:gd name="T20" fmla="*/ 228 w 228"/>
                <a:gd name="T21" fmla="*/ 210 h 252"/>
                <a:gd name="T22" fmla="*/ 228 w 228"/>
                <a:gd name="T23" fmla="*/ 228 h 252"/>
                <a:gd name="T24" fmla="*/ 210 w 228"/>
                <a:gd name="T25" fmla="*/ 228 h 252"/>
                <a:gd name="T26" fmla="*/ 192 w 228"/>
                <a:gd name="T27" fmla="*/ 228 h 252"/>
                <a:gd name="T28" fmla="*/ 180 w 228"/>
                <a:gd name="T29" fmla="*/ 234 h 252"/>
                <a:gd name="T30" fmla="*/ 156 w 228"/>
                <a:gd name="T31" fmla="*/ 234 h 252"/>
                <a:gd name="T32" fmla="*/ 144 w 228"/>
                <a:gd name="T33" fmla="*/ 240 h 252"/>
                <a:gd name="T34" fmla="*/ 126 w 228"/>
                <a:gd name="T35" fmla="*/ 240 h 252"/>
                <a:gd name="T36" fmla="*/ 108 w 228"/>
                <a:gd name="T37" fmla="*/ 240 h 252"/>
                <a:gd name="T38" fmla="*/ 90 w 228"/>
                <a:gd name="T39" fmla="*/ 246 h 252"/>
                <a:gd name="T40" fmla="*/ 72 w 228"/>
                <a:gd name="T41" fmla="*/ 246 h 252"/>
                <a:gd name="T42" fmla="*/ 48 w 228"/>
                <a:gd name="T43" fmla="*/ 252 h 252"/>
                <a:gd name="T44" fmla="*/ 30 w 228"/>
                <a:gd name="T45" fmla="*/ 252 h 252"/>
                <a:gd name="T46" fmla="*/ 24 w 228"/>
                <a:gd name="T47" fmla="*/ 240 h 252"/>
                <a:gd name="T48" fmla="*/ 24 w 228"/>
                <a:gd name="T49" fmla="*/ 222 h 252"/>
                <a:gd name="T50" fmla="*/ 18 w 228"/>
                <a:gd name="T51" fmla="*/ 204 h 252"/>
                <a:gd name="T52" fmla="*/ 18 w 228"/>
                <a:gd name="T53" fmla="*/ 186 h 252"/>
                <a:gd name="T54" fmla="*/ 12 w 228"/>
                <a:gd name="T55" fmla="*/ 168 h 252"/>
                <a:gd name="T56" fmla="*/ 12 w 228"/>
                <a:gd name="T57" fmla="*/ 150 h 252"/>
                <a:gd name="T58" fmla="*/ 12 w 228"/>
                <a:gd name="T59" fmla="*/ 132 h 252"/>
                <a:gd name="T60" fmla="*/ 6 w 228"/>
                <a:gd name="T61" fmla="*/ 108 h 252"/>
                <a:gd name="T62" fmla="*/ 6 w 228"/>
                <a:gd name="T63" fmla="*/ 90 h 252"/>
                <a:gd name="T64" fmla="*/ 6 w 228"/>
                <a:gd name="T65" fmla="*/ 72 h 252"/>
                <a:gd name="T66" fmla="*/ 0 w 228"/>
                <a:gd name="T67" fmla="*/ 54 h 252"/>
                <a:gd name="T68" fmla="*/ 0 w 228"/>
                <a:gd name="T69" fmla="*/ 36 h 252"/>
                <a:gd name="T70" fmla="*/ 12 w 228"/>
                <a:gd name="T71" fmla="*/ 30 h 252"/>
                <a:gd name="T72" fmla="*/ 30 w 228"/>
                <a:gd name="T73" fmla="*/ 30 h 252"/>
                <a:gd name="T74" fmla="*/ 48 w 228"/>
                <a:gd name="T75" fmla="*/ 30 h 252"/>
                <a:gd name="T76" fmla="*/ 60 w 228"/>
                <a:gd name="T77" fmla="*/ 24 h 252"/>
                <a:gd name="T78" fmla="*/ 78 w 228"/>
                <a:gd name="T79" fmla="*/ 24 h 252"/>
                <a:gd name="T80" fmla="*/ 90 w 228"/>
                <a:gd name="T81" fmla="*/ 18 h 252"/>
                <a:gd name="T82" fmla="*/ 108 w 228"/>
                <a:gd name="T83" fmla="*/ 18 h 252"/>
                <a:gd name="T84" fmla="*/ 126 w 228"/>
                <a:gd name="T85" fmla="*/ 12 h 252"/>
                <a:gd name="T86" fmla="*/ 144 w 228"/>
                <a:gd name="T87" fmla="*/ 12 h 252"/>
                <a:gd name="T88" fmla="*/ 168 w 228"/>
                <a:gd name="T89" fmla="*/ 6 h 252"/>
                <a:gd name="T90" fmla="*/ 186 w 228"/>
                <a:gd name="T91" fmla="*/ 6 h 252"/>
                <a:gd name="T92" fmla="*/ 198 w 228"/>
                <a:gd name="T93"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252">
                  <a:moveTo>
                    <a:pt x="198" y="0"/>
                  </a:moveTo>
                  <a:lnTo>
                    <a:pt x="198" y="6"/>
                  </a:lnTo>
                  <a:lnTo>
                    <a:pt x="198" y="12"/>
                  </a:lnTo>
                  <a:lnTo>
                    <a:pt x="198" y="18"/>
                  </a:lnTo>
                  <a:lnTo>
                    <a:pt x="198" y="24"/>
                  </a:lnTo>
                  <a:lnTo>
                    <a:pt x="204" y="30"/>
                  </a:lnTo>
                  <a:lnTo>
                    <a:pt x="204" y="36"/>
                  </a:lnTo>
                  <a:lnTo>
                    <a:pt x="204" y="54"/>
                  </a:lnTo>
                  <a:lnTo>
                    <a:pt x="204" y="60"/>
                  </a:lnTo>
                  <a:lnTo>
                    <a:pt x="204" y="66"/>
                  </a:lnTo>
                  <a:lnTo>
                    <a:pt x="204" y="72"/>
                  </a:lnTo>
                  <a:lnTo>
                    <a:pt x="210" y="72"/>
                  </a:lnTo>
                  <a:lnTo>
                    <a:pt x="210" y="78"/>
                  </a:lnTo>
                  <a:lnTo>
                    <a:pt x="210" y="84"/>
                  </a:lnTo>
                  <a:lnTo>
                    <a:pt x="210" y="90"/>
                  </a:lnTo>
                  <a:lnTo>
                    <a:pt x="210" y="96"/>
                  </a:lnTo>
                  <a:lnTo>
                    <a:pt x="210" y="102"/>
                  </a:lnTo>
                  <a:lnTo>
                    <a:pt x="210" y="108"/>
                  </a:lnTo>
                  <a:lnTo>
                    <a:pt x="216" y="108"/>
                  </a:lnTo>
                  <a:lnTo>
                    <a:pt x="216" y="120"/>
                  </a:lnTo>
                  <a:lnTo>
                    <a:pt x="216" y="126"/>
                  </a:lnTo>
                  <a:lnTo>
                    <a:pt x="216" y="132"/>
                  </a:lnTo>
                  <a:lnTo>
                    <a:pt x="216" y="138"/>
                  </a:lnTo>
                  <a:lnTo>
                    <a:pt x="216" y="150"/>
                  </a:lnTo>
                  <a:lnTo>
                    <a:pt x="222" y="156"/>
                  </a:lnTo>
                  <a:lnTo>
                    <a:pt x="222" y="168"/>
                  </a:lnTo>
                  <a:lnTo>
                    <a:pt x="222" y="174"/>
                  </a:lnTo>
                  <a:lnTo>
                    <a:pt x="222" y="180"/>
                  </a:lnTo>
                  <a:lnTo>
                    <a:pt x="222" y="186"/>
                  </a:lnTo>
                  <a:lnTo>
                    <a:pt x="228" y="192"/>
                  </a:lnTo>
                  <a:lnTo>
                    <a:pt x="228" y="198"/>
                  </a:lnTo>
                  <a:lnTo>
                    <a:pt x="228" y="204"/>
                  </a:lnTo>
                  <a:lnTo>
                    <a:pt x="228" y="210"/>
                  </a:lnTo>
                  <a:lnTo>
                    <a:pt x="228" y="216"/>
                  </a:lnTo>
                  <a:lnTo>
                    <a:pt x="228" y="222"/>
                  </a:lnTo>
                  <a:lnTo>
                    <a:pt x="228" y="228"/>
                  </a:lnTo>
                  <a:lnTo>
                    <a:pt x="222" y="228"/>
                  </a:lnTo>
                  <a:lnTo>
                    <a:pt x="216" y="228"/>
                  </a:lnTo>
                  <a:lnTo>
                    <a:pt x="210" y="228"/>
                  </a:lnTo>
                  <a:lnTo>
                    <a:pt x="204" y="228"/>
                  </a:lnTo>
                  <a:lnTo>
                    <a:pt x="198" y="228"/>
                  </a:lnTo>
                  <a:lnTo>
                    <a:pt x="192" y="228"/>
                  </a:lnTo>
                  <a:lnTo>
                    <a:pt x="192" y="234"/>
                  </a:lnTo>
                  <a:lnTo>
                    <a:pt x="186" y="234"/>
                  </a:lnTo>
                  <a:lnTo>
                    <a:pt x="180" y="234"/>
                  </a:lnTo>
                  <a:lnTo>
                    <a:pt x="168" y="234"/>
                  </a:lnTo>
                  <a:lnTo>
                    <a:pt x="162" y="234"/>
                  </a:lnTo>
                  <a:lnTo>
                    <a:pt x="156" y="234"/>
                  </a:lnTo>
                  <a:lnTo>
                    <a:pt x="150" y="234"/>
                  </a:lnTo>
                  <a:lnTo>
                    <a:pt x="150" y="240"/>
                  </a:lnTo>
                  <a:lnTo>
                    <a:pt x="144" y="240"/>
                  </a:lnTo>
                  <a:lnTo>
                    <a:pt x="138" y="240"/>
                  </a:lnTo>
                  <a:lnTo>
                    <a:pt x="132" y="240"/>
                  </a:lnTo>
                  <a:lnTo>
                    <a:pt x="126" y="240"/>
                  </a:lnTo>
                  <a:lnTo>
                    <a:pt x="120" y="240"/>
                  </a:lnTo>
                  <a:lnTo>
                    <a:pt x="114" y="240"/>
                  </a:lnTo>
                  <a:lnTo>
                    <a:pt x="108" y="240"/>
                  </a:lnTo>
                  <a:lnTo>
                    <a:pt x="102" y="246"/>
                  </a:lnTo>
                  <a:lnTo>
                    <a:pt x="96" y="246"/>
                  </a:lnTo>
                  <a:lnTo>
                    <a:pt x="90" y="246"/>
                  </a:lnTo>
                  <a:lnTo>
                    <a:pt x="84" y="246"/>
                  </a:lnTo>
                  <a:lnTo>
                    <a:pt x="78" y="246"/>
                  </a:lnTo>
                  <a:lnTo>
                    <a:pt x="72" y="246"/>
                  </a:lnTo>
                  <a:lnTo>
                    <a:pt x="66" y="252"/>
                  </a:lnTo>
                  <a:lnTo>
                    <a:pt x="60" y="252"/>
                  </a:lnTo>
                  <a:lnTo>
                    <a:pt x="48" y="252"/>
                  </a:lnTo>
                  <a:lnTo>
                    <a:pt x="42" y="252"/>
                  </a:lnTo>
                  <a:lnTo>
                    <a:pt x="36" y="252"/>
                  </a:lnTo>
                  <a:lnTo>
                    <a:pt x="30" y="252"/>
                  </a:lnTo>
                  <a:lnTo>
                    <a:pt x="24" y="252"/>
                  </a:lnTo>
                  <a:lnTo>
                    <a:pt x="24" y="246"/>
                  </a:lnTo>
                  <a:lnTo>
                    <a:pt x="24" y="240"/>
                  </a:lnTo>
                  <a:lnTo>
                    <a:pt x="24" y="234"/>
                  </a:lnTo>
                  <a:lnTo>
                    <a:pt x="24" y="228"/>
                  </a:lnTo>
                  <a:lnTo>
                    <a:pt x="24" y="222"/>
                  </a:lnTo>
                  <a:lnTo>
                    <a:pt x="18" y="216"/>
                  </a:lnTo>
                  <a:lnTo>
                    <a:pt x="18" y="210"/>
                  </a:lnTo>
                  <a:lnTo>
                    <a:pt x="18" y="204"/>
                  </a:lnTo>
                  <a:lnTo>
                    <a:pt x="18" y="198"/>
                  </a:lnTo>
                  <a:lnTo>
                    <a:pt x="18" y="192"/>
                  </a:lnTo>
                  <a:lnTo>
                    <a:pt x="18" y="186"/>
                  </a:lnTo>
                  <a:lnTo>
                    <a:pt x="18" y="180"/>
                  </a:lnTo>
                  <a:lnTo>
                    <a:pt x="18" y="174"/>
                  </a:lnTo>
                  <a:lnTo>
                    <a:pt x="12" y="168"/>
                  </a:lnTo>
                  <a:lnTo>
                    <a:pt x="12" y="162"/>
                  </a:lnTo>
                  <a:lnTo>
                    <a:pt x="12" y="156"/>
                  </a:lnTo>
                  <a:lnTo>
                    <a:pt x="12" y="150"/>
                  </a:lnTo>
                  <a:lnTo>
                    <a:pt x="12" y="144"/>
                  </a:lnTo>
                  <a:lnTo>
                    <a:pt x="12" y="138"/>
                  </a:lnTo>
                  <a:lnTo>
                    <a:pt x="12" y="132"/>
                  </a:lnTo>
                  <a:lnTo>
                    <a:pt x="12" y="126"/>
                  </a:lnTo>
                  <a:lnTo>
                    <a:pt x="6" y="114"/>
                  </a:lnTo>
                  <a:lnTo>
                    <a:pt x="6" y="108"/>
                  </a:lnTo>
                  <a:lnTo>
                    <a:pt x="6" y="102"/>
                  </a:lnTo>
                  <a:lnTo>
                    <a:pt x="6" y="96"/>
                  </a:lnTo>
                  <a:lnTo>
                    <a:pt x="6" y="90"/>
                  </a:lnTo>
                  <a:lnTo>
                    <a:pt x="6" y="84"/>
                  </a:lnTo>
                  <a:lnTo>
                    <a:pt x="6" y="78"/>
                  </a:lnTo>
                  <a:lnTo>
                    <a:pt x="6" y="72"/>
                  </a:lnTo>
                  <a:lnTo>
                    <a:pt x="0" y="66"/>
                  </a:lnTo>
                  <a:lnTo>
                    <a:pt x="0" y="60"/>
                  </a:lnTo>
                  <a:lnTo>
                    <a:pt x="0" y="54"/>
                  </a:lnTo>
                  <a:lnTo>
                    <a:pt x="0" y="48"/>
                  </a:lnTo>
                  <a:lnTo>
                    <a:pt x="0" y="42"/>
                  </a:lnTo>
                  <a:lnTo>
                    <a:pt x="0" y="36"/>
                  </a:lnTo>
                  <a:lnTo>
                    <a:pt x="6" y="36"/>
                  </a:lnTo>
                  <a:lnTo>
                    <a:pt x="12" y="36"/>
                  </a:lnTo>
                  <a:lnTo>
                    <a:pt x="12" y="30"/>
                  </a:lnTo>
                  <a:lnTo>
                    <a:pt x="18" y="30"/>
                  </a:lnTo>
                  <a:lnTo>
                    <a:pt x="24" y="30"/>
                  </a:lnTo>
                  <a:lnTo>
                    <a:pt x="30" y="30"/>
                  </a:lnTo>
                  <a:lnTo>
                    <a:pt x="36" y="30"/>
                  </a:lnTo>
                  <a:lnTo>
                    <a:pt x="42" y="30"/>
                  </a:lnTo>
                  <a:lnTo>
                    <a:pt x="48" y="30"/>
                  </a:lnTo>
                  <a:lnTo>
                    <a:pt x="48" y="24"/>
                  </a:lnTo>
                  <a:lnTo>
                    <a:pt x="54" y="24"/>
                  </a:lnTo>
                  <a:lnTo>
                    <a:pt x="60" y="24"/>
                  </a:lnTo>
                  <a:lnTo>
                    <a:pt x="66" y="24"/>
                  </a:lnTo>
                  <a:lnTo>
                    <a:pt x="72" y="24"/>
                  </a:lnTo>
                  <a:lnTo>
                    <a:pt x="78" y="24"/>
                  </a:lnTo>
                  <a:lnTo>
                    <a:pt x="84" y="24"/>
                  </a:lnTo>
                  <a:lnTo>
                    <a:pt x="84" y="18"/>
                  </a:lnTo>
                  <a:lnTo>
                    <a:pt x="90" y="18"/>
                  </a:lnTo>
                  <a:lnTo>
                    <a:pt x="96" y="18"/>
                  </a:lnTo>
                  <a:lnTo>
                    <a:pt x="102" y="18"/>
                  </a:lnTo>
                  <a:lnTo>
                    <a:pt x="108" y="18"/>
                  </a:lnTo>
                  <a:lnTo>
                    <a:pt x="114" y="18"/>
                  </a:lnTo>
                  <a:lnTo>
                    <a:pt x="120" y="12"/>
                  </a:lnTo>
                  <a:lnTo>
                    <a:pt x="126" y="12"/>
                  </a:lnTo>
                  <a:lnTo>
                    <a:pt x="132" y="12"/>
                  </a:lnTo>
                  <a:lnTo>
                    <a:pt x="138" y="12"/>
                  </a:lnTo>
                  <a:lnTo>
                    <a:pt x="144" y="12"/>
                  </a:lnTo>
                  <a:lnTo>
                    <a:pt x="150" y="12"/>
                  </a:lnTo>
                  <a:lnTo>
                    <a:pt x="162" y="6"/>
                  </a:lnTo>
                  <a:lnTo>
                    <a:pt x="168" y="6"/>
                  </a:lnTo>
                  <a:lnTo>
                    <a:pt x="174" y="6"/>
                  </a:lnTo>
                  <a:lnTo>
                    <a:pt x="180" y="6"/>
                  </a:lnTo>
                  <a:lnTo>
                    <a:pt x="186" y="6"/>
                  </a:lnTo>
                  <a:lnTo>
                    <a:pt x="192" y="6"/>
                  </a:lnTo>
                  <a:lnTo>
                    <a:pt x="192" y="0"/>
                  </a:lnTo>
                  <a:lnTo>
                    <a:pt x="198"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50">
              <a:extLst>
                <a:ext uri="{FF2B5EF4-FFF2-40B4-BE49-F238E27FC236}">
                  <a16:creationId xmlns:a16="http://schemas.microsoft.com/office/drawing/2014/main" id="{4CB1EB79-4E50-3868-34B6-D507E65F0AF9}"/>
                </a:ext>
              </a:extLst>
            </p:cNvPr>
            <p:cNvSpPr>
              <a:spLocks/>
            </p:cNvSpPr>
            <p:nvPr/>
          </p:nvSpPr>
          <p:spPr bwMode="gray">
            <a:xfrm>
              <a:off x="5210175" y="2438400"/>
              <a:ext cx="276225" cy="457200"/>
            </a:xfrm>
            <a:custGeom>
              <a:avLst/>
              <a:gdLst>
                <a:gd name="T0" fmla="*/ 90 w 174"/>
                <a:gd name="T1" fmla="*/ 12 h 288"/>
                <a:gd name="T2" fmla="*/ 90 w 174"/>
                <a:gd name="T3" fmla="*/ 36 h 288"/>
                <a:gd name="T4" fmla="*/ 96 w 174"/>
                <a:gd name="T5" fmla="*/ 54 h 288"/>
                <a:gd name="T6" fmla="*/ 96 w 174"/>
                <a:gd name="T7" fmla="*/ 78 h 288"/>
                <a:gd name="T8" fmla="*/ 102 w 174"/>
                <a:gd name="T9" fmla="*/ 108 h 288"/>
                <a:gd name="T10" fmla="*/ 114 w 174"/>
                <a:gd name="T11" fmla="*/ 114 h 288"/>
                <a:gd name="T12" fmla="*/ 120 w 174"/>
                <a:gd name="T13" fmla="*/ 120 h 288"/>
                <a:gd name="T14" fmla="*/ 132 w 174"/>
                <a:gd name="T15" fmla="*/ 114 h 288"/>
                <a:gd name="T16" fmla="*/ 138 w 174"/>
                <a:gd name="T17" fmla="*/ 126 h 288"/>
                <a:gd name="T18" fmla="*/ 138 w 174"/>
                <a:gd name="T19" fmla="*/ 144 h 288"/>
                <a:gd name="T20" fmla="*/ 156 w 174"/>
                <a:gd name="T21" fmla="*/ 144 h 288"/>
                <a:gd name="T22" fmla="*/ 168 w 174"/>
                <a:gd name="T23" fmla="*/ 150 h 288"/>
                <a:gd name="T24" fmla="*/ 174 w 174"/>
                <a:gd name="T25" fmla="*/ 162 h 288"/>
                <a:gd name="T26" fmla="*/ 168 w 174"/>
                <a:gd name="T27" fmla="*/ 180 h 288"/>
                <a:gd name="T28" fmla="*/ 168 w 174"/>
                <a:gd name="T29" fmla="*/ 198 h 288"/>
                <a:gd name="T30" fmla="*/ 162 w 174"/>
                <a:gd name="T31" fmla="*/ 210 h 288"/>
                <a:gd name="T32" fmla="*/ 150 w 174"/>
                <a:gd name="T33" fmla="*/ 216 h 288"/>
                <a:gd name="T34" fmla="*/ 144 w 174"/>
                <a:gd name="T35" fmla="*/ 222 h 288"/>
                <a:gd name="T36" fmla="*/ 126 w 174"/>
                <a:gd name="T37" fmla="*/ 222 h 288"/>
                <a:gd name="T38" fmla="*/ 120 w 174"/>
                <a:gd name="T39" fmla="*/ 234 h 288"/>
                <a:gd name="T40" fmla="*/ 120 w 174"/>
                <a:gd name="T41" fmla="*/ 252 h 288"/>
                <a:gd name="T42" fmla="*/ 114 w 174"/>
                <a:gd name="T43" fmla="*/ 264 h 288"/>
                <a:gd name="T44" fmla="*/ 102 w 174"/>
                <a:gd name="T45" fmla="*/ 270 h 288"/>
                <a:gd name="T46" fmla="*/ 84 w 174"/>
                <a:gd name="T47" fmla="*/ 276 h 288"/>
                <a:gd name="T48" fmla="*/ 66 w 174"/>
                <a:gd name="T49" fmla="*/ 276 h 288"/>
                <a:gd name="T50" fmla="*/ 54 w 174"/>
                <a:gd name="T51" fmla="*/ 282 h 288"/>
                <a:gd name="T52" fmla="*/ 36 w 174"/>
                <a:gd name="T53" fmla="*/ 282 h 288"/>
                <a:gd name="T54" fmla="*/ 24 w 174"/>
                <a:gd name="T55" fmla="*/ 288 h 288"/>
                <a:gd name="T56" fmla="*/ 6 w 174"/>
                <a:gd name="T57" fmla="*/ 288 h 288"/>
                <a:gd name="T58" fmla="*/ 6 w 174"/>
                <a:gd name="T59" fmla="*/ 270 h 288"/>
                <a:gd name="T60" fmla="*/ 6 w 174"/>
                <a:gd name="T61" fmla="*/ 252 h 288"/>
                <a:gd name="T62" fmla="*/ 6 w 174"/>
                <a:gd name="T63" fmla="*/ 234 h 288"/>
                <a:gd name="T64" fmla="*/ 6 w 174"/>
                <a:gd name="T65" fmla="*/ 216 h 288"/>
                <a:gd name="T66" fmla="*/ 6 w 174"/>
                <a:gd name="T67" fmla="*/ 198 h 288"/>
                <a:gd name="T68" fmla="*/ 6 w 174"/>
                <a:gd name="T69" fmla="*/ 180 h 288"/>
                <a:gd name="T70" fmla="*/ 6 w 174"/>
                <a:gd name="T71" fmla="*/ 162 h 288"/>
                <a:gd name="T72" fmla="*/ 6 w 174"/>
                <a:gd name="T73" fmla="*/ 144 h 288"/>
                <a:gd name="T74" fmla="*/ 6 w 174"/>
                <a:gd name="T75" fmla="*/ 126 h 288"/>
                <a:gd name="T76" fmla="*/ 0 w 174"/>
                <a:gd name="T77" fmla="*/ 114 h 288"/>
                <a:gd name="T78" fmla="*/ 0 w 174"/>
                <a:gd name="T79" fmla="*/ 96 h 288"/>
                <a:gd name="T80" fmla="*/ 0 w 174"/>
                <a:gd name="T81" fmla="*/ 78 h 288"/>
                <a:gd name="T82" fmla="*/ 0 w 174"/>
                <a:gd name="T83" fmla="*/ 60 h 288"/>
                <a:gd name="T84" fmla="*/ 0 w 174"/>
                <a:gd name="T85" fmla="*/ 42 h 288"/>
                <a:gd name="T86" fmla="*/ 0 w 174"/>
                <a:gd name="T87" fmla="*/ 24 h 288"/>
                <a:gd name="T88" fmla="*/ 6 w 174"/>
                <a:gd name="T89" fmla="*/ 12 h 288"/>
                <a:gd name="T90" fmla="*/ 18 w 174"/>
                <a:gd name="T91" fmla="*/ 6 h 288"/>
                <a:gd name="T92" fmla="*/ 42 w 174"/>
                <a:gd name="T93" fmla="*/ 6 h 288"/>
                <a:gd name="T94" fmla="*/ 54 w 174"/>
                <a:gd name="T95" fmla="*/ 0 h 288"/>
                <a:gd name="T96" fmla="*/ 72 w 174"/>
                <a:gd name="T97"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4" h="288">
                  <a:moveTo>
                    <a:pt x="84" y="0"/>
                  </a:moveTo>
                  <a:lnTo>
                    <a:pt x="90" y="6"/>
                  </a:lnTo>
                  <a:lnTo>
                    <a:pt x="90" y="12"/>
                  </a:lnTo>
                  <a:lnTo>
                    <a:pt x="90" y="18"/>
                  </a:lnTo>
                  <a:lnTo>
                    <a:pt x="90" y="30"/>
                  </a:lnTo>
                  <a:lnTo>
                    <a:pt x="90" y="36"/>
                  </a:lnTo>
                  <a:lnTo>
                    <a:pt x="90" y="42"/>
                  </a:lnTo>
                  <a:lnTo>
                    <a:pt x="96" y="48"/>
                  </a:lnTo>
                  <a:lnTo>
                    <a:pt x="96" y="54"/>
                  </a:lnTo>
                  <a:lnTo>
                    <a:pt x="96" y="66"/>
                  </a:lnTo>
                  <a:lnTo>
                    <a:pt x="96" y="72"/>
                  </a:lnTo>
                  <a:lnTo>
                    <a:pt x="96" y="78"/>
                  </a:lnTo>
                  <a:lnTo>
                    <a:pt x="102" y="90"/>
                  </a:lnTo>
                  <a:lnTo>
                    <a:pt x="102" y="102"/>
                  </a:lnTo>
                  <a:lnTo>
                    <a:pt x="102" y="108"/>
                  </a:lnTo>
                  <a:lnTo>
                    <a:pt x="108" y="108"/>
                  </a:lnTo>
                  <a:lnTo>
                    <a:pt x="114" y="108"/>
                  </a:lnTo>
                  <a:lnTo>
                    <a:pt x="114" y="114"/>
                  </a:lnTo>
                  <a:lnTo>
                    <a:pt x="108" y="114"/>
                  </a:lnTo>
                  <a:lnTo>
                    <a:pt x="114" y="114"/>
                  </a:lnTo>
                  <a:lnTo>
                    <a:pt x="120" y="120"/>
                  </a:lnTo>
                  <a:lnTo>
                    <a:pt x="120" y="114"/>
                  </a:lnTo>
                  <a:lnTo>
                    <a:pt x="126" y="114"/>
                  </a:lnTo>
                  <a:lnTo>
                    <a:pt x="132" y="114"/>
                  </a:lnTo>
                  <a:lnTo>
                    <a:pt x="138" y="114"/>
                  </a:lnTo>
                  <a:lnTo>
                    <a:pt x="138" y="120"/>
                  </a:lnTo>
                  <a:lnTo>
                    <a:pt x="138" y="126"/>
                  </a:lnTo>
                  <a:lnTo>
                    <a:pt x="138" y="132"/>
                  </a:lnTo>
                  <a:lnTo>
                    <a:pt x="138" y="138"/>
                  </a:lnTo>
                  <a:lnTo>
                    <a:pt x="138" y="144"/>
                  </a:lnTo>
                  <a:lnTo>
                    <a:pt x="144" y="144"/>
                  </a:lnTo>
                  <a:lnTo>
                    <a:pt x="150" y="144"/>
                  </a:lnTo>
                  <a:lnTo>
                    <a:pt x="156" y="144"/>
                  </a:lnTo>
                  <a:lnTo>
                    <a:pt x="162" y="138"/>
                  </a:lnTo>
                  <a:lnTo>
                    <a:pt x="162" y="144"/>
                  </a:lnTo>
                  <a:lnTo>
                    <a:pt x="168" y="150"/>
                  </a:lnTo>
                  <a:lnTo>
                    <a:pt x="174" y="150"/>
                  </a:lnTo>
                  <a:lnTo>
                    <a:pt x="174" y="156"/>
                  </a:lnTo>
                  <a:lnTo>
                    <a:pt x="174" y="162"/>
                  </a:lnTo>
                  <a:lnTo>
                    <a:pt x="174" y="168"/>
                  </a:lnTo>
                  <a:lnTo>
                    <a:pt x="174" y="174"/>
                  </a:lnTo>
                  <a:lnTo>
                    <a:pt x="168" y="180"/>
                  </a:lnTo>
                  <a:lnTo>
                    <a:pt x="168" y="186"/>
                  </a:lnTo>
                  <a:lnTo>
                    <a:pt x="168" y="192"/>
                  </a:lnTo>
                  <a:lnTo>
                    <a:pt x="168" y="198"/>
                  </a:lnTo>
                  <a:lnTo>
                    <a:pt x="162" y="198"/>
                  </a:lnTo>
                  <a:lnTo>
                    <a:pt x="162" y="204"/>
                  </a:lnTo>
                  <a:lnTo>
                    <a:pt x="162" y="210"/>
                  </a:lnTo>
                  <a:lnTo>
                    <a:pt x="156" y="210"/>
                  </a:lnTo>
                  <a:lnTo>
                    <a:pt x="156" y="216"/>
                  </a:lnTo>
                  <a:lnTo>
                    <a:pt x="150" y="216"/>
                  </a:lnTo>
                  <a:lnTo>
                    <a:pt x="150" y="222"/>
                  </a:lnTo>
                  <a:lnTo>
                    <a:pt x="150" y="228"/>
                  </a:lnTo>
                  <a:lnTo>
                    <a:pt x="144" y="222"/>
                  </a:lnTo>
                  <a:lnTo>
                    <a:pt x="138" y="222"/>
                  </a:lnTo>
                  <a:lnTo>
                    <a:pt x="132" y="222"/>
                  </a:lnTo>
                  <a:lnTo>
                    <a:pt x="126" y="222"/>
                  </a:lnTo>
                  <a:lnTo>
                    <a:pt x="120" y="222"/>
                  </a:lnTo>
                  <a:lnTo>
                    <a:pt x="120" y="228"/>
                  </a:lnTo>
                  <a:lnTo>
                    <a:pt x="120" y="234"/>
                  </a:lnTo>
                  <a:lnTo>
                    <a:pt x="120" y="240"/>
                  </a:lnTo>
                  <a:lnTo>
                    <a:pt x="120" y="246"/>
                  </a:lnTo>
                  <a:lnTo>
                    <a:pt x="120" y="252"/>
                  </a:lnTo>
                  <a:lnTo>
                    <a:pt x="114" y="252"/>
                  </a:lnTo>
                  <a:lnTo>
                    <a:pt x="114" y="258"/>
                  </a:lnTo>
                  <a:lnTo>
                    <a:pt x="114" y="264"/>
                  </a:lnTo>
                  <a:lnTo>
                    <a:pt x="114" y="270"/>
                  </a:lnTo>
                  <a:lnTo>
                    <a:pt x="108" y="270"/>
                  </a:lnTo>
                  <a:lnTo>
                    <a:pt x="102" y="270"/>
                  </a:lnTo>
                  <a:lnTo>
                    <a:pt x="96" y="270"/>
                  </a:lnTo>
                  <a:lnTo>
                    <a:pt x="90" y="270"/>
                  </a:lnTo>
                  <a:lnTo>
                    <a:pt x="84" y="276"/>
                  </a:lnTo>
                  <a:lnTo>
                    <a:pt x="78" y="276"/>
                  </a:lnTo>
                  <a:lnTo>
                    <a:pt x="72" y="276"/>
                  </a:lnTo>
                  <a:lnTo>
                    <a:pt x="66" y="276"/>
                  </a:lnTo>
                  <a:lnTo>
                    <a:pt x="60" y="276"/>
                  </a:lnTo>
                  <a:lnTo>
                    <a:pt x="54" y="276"/>
                  </a:lnTo>
                  <a:lnTo>
                    <a:pt x="54" y="282"/>
                  </a:lnTo>
                  <a:lnTo>
                    <a:pt x="48" y="282"/>
                  </a:lnTo>
                  <a:lnTo>
                    <a:pt x="42" y="282"/>
                  </a:lnTo>
                  <a:lnTo>
                    <a:pt x="36" y="282"/>
                  </a:lnTo>
                  <a:lnTo>
                    <a:pt x="30" y="282"/>
                  </a:lnTo>
                  <a:lnTo>
                    <a:pt x="30" y="288"/>
                  </a:lnTo>
                  <a:lnTo>
                    <a:pt x="24" y="288"/>
                  </a:lnTo>
                  <a:lnTo>
                    <a:pt x="18" y="288"/>
                  </a:lnTo>
                  <a:lnTo>
                    <a:pt x="12" y="288"/>
                  </a:lnTo>
                  <a:lnTo>
                    <a:pt x="6" y="288"/>
                  </a:lnTo>
                  <a:lnTo>
                    <a:pt x="6" y="282"/>
                  </a:lnTo>
                  <a:lnTo>
                    <a:pt x="6" y="276"/>
                  </a:lnTo>
                  <a:lnTo>
                    <a:pt x="6" y="270"/>
                  </a:lnTo>
                  <a:lnTo>
                    <a:pt x="6" y="264"/>
                  </a:lnTo>
                  <a:lnTo>
                    <a:pt x="6" y="258"/>
                  </a:lnTo>
                  <a:lnTo>
                    <a:pt x="6" y="252"/>
                  </a:lnTo>
                  <a:lnTo>
                    <a:pt x="6" y="246"/>
                  </a:lnTo>
                  <a:lnTo>
                    <a:pt x="6" y="240"/>
                  </a:lnTo>
                  <a:lnTo>
                    <a:pt x="6" y="234"/>
                  </a:lnTo>
                  <a:lnTo>
                    <a:pt x="6" y="228"/>
                  </a:lnTo>
                  <a:lnTo>
                    <a:pt x="6" y="222"/>
                  </a:lnTo>
                  <a:lnTo>
                    <a:pt x="6" y="216"/>
                  </a:lnTo>
                  <a:lnTo>
                    <a:pt x="6" y="210"/>
                  </a:lnTo>
                  <a:lnTo>
                    <a:pt x="6" y="204"/>
                  </a:lnTo>
                  <a:lnTo>
                    <a:pt x="6" y="198"/>
                  </a:lnTo>
                  <a:lnTo>
                    <a:pt x="6" y="192"/>
                  </a:lnTo>
                  <a:lnTo>
                    <a:pt x="6" y="186"/>
                  </a:lnTo>
                  <a:lnTo>
                    <a:pt x="6" y="180"/>
                  </a:lnTo>
                  <a:lnTo>
                    <a:pt x="6" y="174"/>
                  </a:lnTo>
                  <a:lnTo>
                    <a:pt x="6" y="168"/>
                  </a:lnTo>
                  <a:lnTo>
                    <a:pt x="6" y="162"/>
                  </a:lnTo>
                  <a:lnTo>
                    <a:pt x="6" y="156"/>
                  </a:lnTo>
                  <a:lnTo>
                    <a:pt x="6" y="150"/>
                  </a:lnTo>
                  <a:lnTo>
                    <a:pt x="6" y="144"/>
                  </a:lnTo>
                  <a:lnTo>
                    <a:pt x="6" y="138"/>
                  </a:lnTo>
                  <a:lnTo>
                    <a:pt x="6" y="132"/>
                  </a:lnTo>
                  <a:lnTo>
                    <a:pt x="6" y="126"/>
                  </a:lnTo>
                  <a:lnTo>
                    <a:pt x="0" y="126"/>
                  </a:lnTo>
                  <a:lnTo>
                    <a:pt x="0" y="120"/>
                  </a:lnTo>
                  <a:lnTo>
                    <a:pt x="0" y="114"/>
                  </a:lnTo>
                  <a:lnTo>
                    <a:pt x="0" y="108"/>
                  </a:lnTo>
                  <a:lnTo>
                    <a:pt x="0" y="102"/>
                  </a:lnTo>
                  <a:lnTo>
                    <a:pt x="0" y="96"/>
                  </a:lnTo>
                  <a:lnTo>
                    <a:pt x="0" y="90"/>
                  </a:lnTo>
                  <a:lnTo>
                    <a:pt x="0" y="84"/>
                  </a:lnTo>
                  <a:lnTo>
                    <a:pt x="0" y="78"/>
                  </a:lnTo>
                  <a:lnTo>
                    <a:pt x="0" y="72"/>
                  </a:lnTo>
                  <a:lnTo>
                    <a:pt x="0" y="66"/>
                  </a:lnTo>
                  <a:lnTo>
                    <a:pt x="0" y="60"/>
                  </a:lnTo>
                  <a:lnTo>
                    <a:pt x="0" y="54"/>
                  </a:lnTo>
                  <a:lnTo>
                    <a:pt x="0" y="48"/>
                  </a:lnTo>
                  <a:lnTo>
                    <a:pt x="0" y="42"/>
                  </a:lnTo>
                  <a:lnTo>
                    <a:pt x="0" y="36"/>
                  </a:lnTo>
                  <a:lnTo>
                    <a:pt x="0" y="30"/>
                  </a:lnTo>
                  <a:lnTo>
                    <a:pt x="0" y="24"/>
                  </a:lnTo>
                  <a:lnTo>
                    <a:pt x="0" y="18"/>
                  </a:lnTo>
                  <a:lnTo>
                    <a:pt x="0" y="12"/>
                  </a:lnTo>
                  <a:lnTo>
                    <a:pt x="6" y="12"/>
                  </a:lnTo>
                  <a:lnTo>
                    <a:pt x="6" y="6"/>
                  </a:lnTo>
                  <a:lnTo>
                    <a:pt x="12" y="6"/>
                  </a:lnTo>
                  <a:lnTo>
                    <a:pt x="18" y="6"/>
                  </a:lnTo>
                  <a:lnTo>
                    <a:pt x="24" y="6"/>
                  </a:lnTo>
                  <a:lnTo>
                    <a:pt x="36" y="6"/>
                  </a:lnTo>
                  <a:lnTo>
                    <a:pt x="42" y="6"/>
                  </a:lnTo>
                  <a:lnTo>
                    <a:pt x="48" y="6"/>
                  </a:lnTo>
                  <a:lnTo>
                    <a:pt x="48" y="0"/>
                  </a:lnTo>
                  <a:lnTo>
                    <a:pt x="54" y="0"/>
                  </a:lnTo>
                  <a:lnTo>
                    <a:pt x="60" y="0"/>
                  </a:lnTo>
                  <a:lnTo>
                    <a:pt x="66" y="0"/>
                  </a:lnTo>
                  <a:lnTo>
                    <a:pt x="72" y="0"/>
                  </a:lnTo>
                  <a:lnTo>
                    <a:pt x="78" y="0"/>
                  </a:lnTo>
                  <a:lnTo>
                    <a:pt x="8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51">
              <a:extLst>
                <a:ext uri="{FF2B5EF4-FFF2-40B4-BE49-F238E27FC236}">
                  <a16:creationId xmlns:a16="http://schemas.microsoft.com/office/drawing/2014/main" id="{04E71074-1FA2-6824-2C47-6DB7603B11D4}"/>
                </a:ext>
              </a:extLst>
            </p:cNvPr>
            <p:cNvSpPr>
              <a:spLocks/>
            </p:cNvSpPr>
            <p:nvPr/>
          </p:nvSpPr>
          <p:spPr bwMode="gray">
            <a:xfrm>
              <a:off x="4667250" y="2495550"/>
              <a:ext cx="352425" cy="504825"/>
            </a:xfrm>
            <a:custGeom>
              <a:avLst/>
              <a:gdLst>
                <a:gd name="T0" fmla="*/ 162 w 222"/>
                <a:gd name="T1" fmla="*/ 12 h 318"/>
                <a:gd name="T2" fmla="*/ 168 w 222"/>
                <a:gd name="T3" fmla="*/ 30 h 318"/>
                <a:gd name="T4" fmla="*/ 168 w 222"/>
                <a:gd name="T5" fmla="*/ 48 h 318"/>
                <a:gd name="T6" fmla="*/ 174 w 222"/>
                <a:gd name="T7" fmla="*/ 60 h 318"/>
                <a:gd name="T8" fmla="*/ 174 w 222"/>
                <a:gd name="T9" fmla="*/ 78 h 318"/>
                <a:gd name="T10" fmla="*/ 180 w 222"/>
                <a:gd name="T11" fmla="*/ 96 h 318"/>
                <a:gd name="T12" fmla="*/ 180 w 222"/>
                <a:gd name="T13" fmla="*/ 114 h 318"/>
                <a:gd name="T14" fmla="*/ 180 w 222"/>
                <a:gd name="T15" fmla="*/ 132 h 318"/>
                <a:gd name="T16" fmla="*/ 186 w 222"/>
                <a:gd name="T17" fmla="*/ 144 h 318"/>
                <a:gd name="T18" fmla="*/ 186 w 222"/>
                <a:gd name="T19" fmla="*/ 162 h 318"/>
                <a:gd name="T20" fmla="*/ 186 w 222"/>
                <a:gd name="T21" fmla="*/ 180 h 318"/>
                <a:gd name="T22" fmla="*/ 192 w 222"/>
                <a:gd name="T23" fmla="*/ 192 h 318"/>
                <a:gd name="T24" fmla="*/ 192 w 222"/>
                <a:gd name="T25" fmla="*/ 210 h 318"/>
                <a:gd name="T26" fmla="*/ 198 w 222"/>
                <a:gd name="T27" fmla="*/ 222 h 318"/>
                <a:gd name="T28" fmla="*/ 198 w 222"/>
                <a:gd name="T29" fmla="*/ 240 h 318"/>
                <a:gd name="T30" fmla="*/ 204 w 222"/>
                <a:gd name="T31" fmla="*/ 252 h 318"/>
                <a:gd name="T32" fmla="*/ 210 w 222"/>
                <a:gd name="T33" fmla="*/ 264 h 318"/>
                <a:gd name="T34" fmla="*/ 210 w 222"/>
                <a:gd name="T35" fmla="*/ 282 h 318"/>
                <a:gd name="T36" fmla="*/ 222 w 222"/>
                <a:gd name="T37" fmla="*/ 288 h 318"/>
                <a:gd name="T38" fmla="*/ 210 w 222"/>
                <a:gd name="T39" fmla="*/ 294 h 318"/>
                <a:gd name="T40" fmla="*/ 192 w 222"/>
                <a:gd name="T41" fmla="*/ 294 h 318"/>
                <a:gd name="T42" fmla="*/ 174 w 222"/>
                <a:gd name="T43" fmla="*/ 294 h 318"/>
                <a:gd name="T44" fmla="*/ 156 w 222"/>
                <a:gd name="T45" fmla="*/ 300 h 318"/>
                <a:gd name="T46" fmla="*/ 138 w 222"/>
                <a:gd name="T47" fmla="*/ 300 h 318"/>
                <a:gd name="T48" fmla="*/ 120 w 222"/>
                <a:gd name="T49" fmla="*/ 306 h 318"/>
                <a:gd name="T50" fmla="*/ 102 w 222"/>
                <a:gd name="T51" fmla="*/ 306 h 318"/>
                <a:gd name="T52" fmla="*/ 78 w 222"/>
                <a:gd name="T53" fmla="*/ 312 h 318"/>
                <a:gd name="T54" fmla="*/ 60 w 222"/>
                <a:gd name="T55" fmla="*/ 318 h 318"/>
                <a:gd name="T56" fmla="*/ 42 w 222"/>
                <a:gd name="T57" fmla="*/ 318 h 318"/>
                <a:gd name="T58" fmla="*/ 42 w 222"/>
                <a:gd name="T59" fmla="*/ 300 h 318"/>
                <a:gd name="T60" fmla="*/ 36 w 222"/>
                <a:gd name="T61" fmla="*/ 288 h 318"/>
                <a:gd name="T62" fmla="*/ 36 w 222"/>
                <a:gd name="T63" fmla="*/ 270 h 318"/>
                <a:gd name="T64" fmla="*/ 36 w 222"/>
                <a:gd name="T65" fmla="*/ 252 h 318"/>
                <a:gd name="T66" fmla="*/ 30 w 222"/>
                <a:gd name="T67" fmla="*/ 234 h 318"/>
                <a:gd name="T68" fmla="*/ 30 w 222"/>
                <a:gd name="T69" fmla="*/ 216 h 318"/>
                <a:gd name="T70" fmla="*/ 24 w 222"/>
                <a:gd name="T71" fmla="*/ 198 h 318"/>
                <a:gd name="T72" fmla="*/ 24 w 222"/>
                <a:gd name="T73" fmla="*/ 180 h 318"/>
                <a:gd name="T74" fmla="*/ 18 w 222"/>
                <a:gd name="T75" fmla="*/ 162 h 318"/>
                <a:gd name="T76" fmla="*/ 18 w 222"/>
                <a:gd name="T77" fmla="*/ 144 h 318"/>
                <a:gd name="T78" fmla="*/ 18 w 222"/>
                <a:gd name="T79" fmla="*/ 120 h 318"/>
                <a:gd name="T80" fmla="*/ 12 w 222"/>
                <a:gd name="T81" fmla="*/ 108 h 318"/>
                <a:gd name="T82" fmla="*/ 12 w 222"/>
                <a:gd name="T83" fmla="*/ 90 h 318"/>
                <a:gd name="T84" fmla="*/ 6 w 222"/>
                <a:gd name="T85" fmla="*/ 72 h 318"/>
                <a:gd name="T86" fmla="*/ 6 w 222"/>
                <a:gd name="T87" fmla="*/ 48 h 318"/>
                <a:gd name="T88" fmla="*/ 6 w 222"/>
                <a:gd name="T89" fmla="*/ 30 h 318"/>
                <a:gd name="T90" fmla="*/ 6 w 222"/>
                <a:gd name="T91" fmla="*/ 18 h 318"/>
                <a:gd name="T92" fmla="*/ 24 w 222"/>
                <a:gd name="T93" fmla="*/ 18 h 318"/>
                <a:gd name="T94" fmla="*/ 48 w 222"/>
                <a:gd name="T95" fmla="*/ 12 h 318"/>
                <a:gd name="T96" fmla="*/ 66 w 222"/>
                <a:gd name="T97" fmla="*/ 12 h 318"/>
                <a:gd name="T98" fmla="*/ 84 w 222"/>
                <a:gd name="T99" fmla="*/ 12 h 318"/>
                <a:gd name="T100" fmla="*/ 102 w 222"/>
                <a:gd name="T101" fmla="*/ 6 h 318"/>
                <a:gd name="T102" fmla="*/ 120 w 222"/>
                <a:gd name="T103" fmla="*/ 6 h 318"/>
                <a:gd name="T104" fmla="*/ 138 w 222"/>
                <a:gd name="T105" fmla="*/ 0 h 318"/>
                <a:gd name="T106" fmla="*/ 156 w 222"/>
                <a:gd name="T10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2" h="318">
                  <a:moveTo>
                    <a:pt x="162" y="0"/>
                  </a:moveTo>
                  <a:lnTo>
                    <a:pt x="162" y="6"/>
                  </a:lnTo>
                  <a:lnTo>
                    <a:pt x="162" y="12"/>
                  </a:lnTo>
                  <a:lnTo>
                    <a:pt x="168" y="18"/>
                  </a:lnTo>
                  <a:lnTo>
                    <a:pt x="168" y="24"/>
                  </a:lnTo>
                  <a:lnTo>
                    <a:pt x="168" y="30"/>
                  </a:lnTo>
                  <a:lnTo>
                    <a:pt x="168" y="36"/>
                  </a:lnTo>
                  <a:lnTo>
                    <a:pt x="168" y="42"/>
                  </a:lnTo>
                  <a:lnTo>
                    <a:pt x="168" y="48"/>
                  </a:lnTo>
                  <a:lnTo>
                    <a:pt x="168" y="54"/>
                  </a:lnTo>
                  <a:lnTo>
                    <a:pt x="174" y="54"/>
                  </a:lnTo>
                  <a:lnTo>
                    <a:pt x="174" y="60"/>
                  </a:lnTo>
                  <a:lnTo>
                    <a:pt x="174" y="66"/>
                  </a:lnTo>
                  <a:lnTo>
                    <a:pt x="174" y="72"/>
                  </a:lnTo>
                  <a:lnTo>
                    <a:pt x="174" y="78"/>
                  </a:lnTo>
                  <a:lnTo>
                    <a:pt x="174" y="84"/>
                  </a:lnTo>
                  <a:lnTo>
                    <a:pt x="174" y="90"/>
                  </a:lnTo>
                  <a:lnTo>
                    <a:pt x="180" y="96"/>
                  </a:lnTo>
                  <a:lnTo>
                    <a:pt x="180" y="102"/>
                  </a:lnTo>
                  <a:lnTo>
                    <a:pt x="180" y="108"/>
                  </a:lnTo>
                  <a:lnTo>
                    <a:pt x="180" y="114"/>
                  </a:lnTo>
                  <a:lnTo>
                    <a:pt x="180" y="120"/>
                  </a:lnTo>
                  <a:lnTo>
                    <a:pt x="180" y="126"/>
                  </a:lnTo>
                  <a:lnTo>
                    <a:pt x="180" y="132"/>
                  </a:lnTo>
                  <a:lnTo>
                    <a:pt x="180" y="138"/>
                  </a:lnTo>
                  <a:lnTo>
                    <a:pt x="186" y="138"/>
                  </a:lnTo>
                  <a:lnTo>
                    <a:pt x="186" y="144"/>
                  </a:lnTo>
                  <a:lnTo>
                    <a:pt x="186" y="150"/>
                  </a:lnTo>
                  <a:lnTo>
                    <a:pt x="186" y="156"/>
                  </a:lnTo>
                  <a:lnTo>
                    <a:pt x="186" y="162"/>
                  </a:lnTo>
                  <a:lnTo>
                    <a:pt x="186" y="168"/>
                  </a:lnTo>
                  <a:lnTo>
                    <a:pt x="186" y="174"/>
                  </a:lnTo>
                  <a:lnTo>
                    <a:pt x="186" y="180"/>
                  </a:lnTo>
                  <a:lnTo>
                    <a:pt x="192" y="180"/>
                  </a:lnTo>
                  <a:lnTo>
                    <a:pt x="192" y="186"/>
                  </a:lnTo>
                  <a:lnTo>
                    <a:pt x="192" y="192"/>
                  </a:lnTo>
                  <a:lnTo>
                    <a:pt x="192" y="198"/>
                  </a:lnTo>
                  <a:lnTo>
                    <a:pt x="192" y="204"/>
                  </a:lnTo>
                  <a:lnTo>
                    <a:pt x="192" y="210"/>
                  </a:lnTo>
                  <a:lnTo>
                    <a:pt x="192" y="216"/>
                  </a:lnTo>
                  <a:lnTo>
                    <a:pt x="192" y="222"/>
                  </a:lnTo>
                  <a:lnTo>
                    <a:pt x="198" y="222"/>
                  </a:lnTo>
                  <a:lnTo>
                    <a:pt x="198" y="228"/>
                  </a:lnTo>
                  <a:lnTo>
                    <a:pt x="198" y="234"/>
                  </a:lnTo>
                  <a:lnTo>
                    <a:pt x="198" y="240"/>
                  </a:lnTo>
                  <a:lnTo>
                    <a:pt x="198" y="246"/>
                  </a:lnTo>
                  <a:lnTo>
                    <a:pt x="204" y="246"/>
                  </a:lnTo>
                  <a:lnTo>
                    <a:pt x="204" y="252"/>
                  </a:lnTo>
                  <a:lnTo>
                    <a:pt x="204" y="258"/>
                  </a:lnTo>
                  <a:lnTo>
                    <a:pt x="204" y="264"/>
                  </a:lnTo>
                  <a:lnTo>
                    <a:pt x="210" y="264"/>
                  </a:lnTo>
                  <a:lnTo>
                    <a:pt x="210" y="270"/>
                  </a:lnTo>
                  <a:lnTo>
                    <a:pt x="210" y="276"/>
                  </a:lnTo>
                  <a:lnTo>
                    <a:pt x="210" y="282"/>
                  </a:lnTo>
                  <a:lnTo>
                    <a:pt x="216" y="282"/>
                  </a:lnTo>
                  <a:lnTo>
                    <a:pt x="222" y="282"/>
                  </a:lnTo>
                  <a:lnTo>
                    <a:pt x="222" y="288"/>
                  </a:lnTo>
                  <a:lnTo>
                    <a:pt x="216" y="288"/>
                  </a:lnTo>
                  <a:lnTo>
                    <a:pt x="210" y="288"/>
                  </a:lnTo>
                  <a:lnTo>
                    <a:pt x="210" y="294"/>
                  </a:lnTo>
                  <a:lnTo>
                    <a:pt x="204" y="294"/>
                  </a:lnTo>
                  <a:lnTo>
                    <a:pt x="198" y="294"/>
                  </a:lnTo>
                  <a:lnTo>
                    <a:pt x="192" y="294"/>
                  </a:lnTo>
                  <a:lnTo>
                    <a:pt x="186" y="294"/>
                  </a:lnTo>
                  <a:lnTo>
                    <a:pt x="180" y="294"/>
                  </a:lnTo>
                  <a:lnTo>
                    <a:pt x="174" y="294"/>
                  </a:lnTo>
                  <a:lnTo>
                    <a:pt x="168" y="300"/>
                  </a:lnTo>
                  <a:lnTo>
                    <a:pt x="162" y="300"/>
                  </a:lnTo>
                  <a:lnTo>
                    <a:pt x="156" y="300"/>
                  </a:lnTo>
                  <a:lnTo>
                    <a:pt x="150" y="300"/>
                  </a:lnTo>
                  <a:lnTo>
                    <a:pt x="144" y="300"/>
                  </a:lnTo>
                  <a:lnTo>
                    <a:pt x="138" y="300"/>
                  </a:lnTo>
                  <a:lnTo>
                    <a:pt x="132" y="306"/>
                  </a:lnTo>
                  <a:lnTo>
                    <a:pt x="126" y="306"/>
                  </a:lnTo>
                  <a:lnTo>
                    <a:pt x="120" y="306"/>
                  </a:lnTo>
                  <a:lnTo>
                    <a:pt x="114" y="306"/>
                  </a:lnTo>
                  <a:lnTo>
                    <a:pt x="108" y="306"/>
                  </a:lnTo>
                  <a:lnTo>
                    <a:pt x="102" y="306"/>
                  </a:lnTo>
                  <a:lnTo>
                    <a:pt x="90" y="312"/>
                  </a:lnTo>
                  <a:lnTo>
                    <a:pt x="84" y="312"/>
                  </a:lnTo>
                  <a:lnTo>
                    <a:pt x="78" y="312"/>
                  </a:lnTo>
                  <a:lnTo>
                    <a:pt x="72" y="312"/>
                  </a:lnTo>
                  <a:lnTo>
                    <a:pt x="66" y="312"/>
                  </a:lnTo>
                  <a:lnTo>
                    <a:pt x="60" y="318"/>
                  </a:lnTo>
                  <a:lnTo>
                    <a:pt x="54" y="318"/>
                  </a:lnTo>
                  <a:lnTo>
                    <a:pt x="48" y="318"/>
                  </a:lnTo>
                  <a:lnTo>
                    <a:pt x="42" y="318"/>
                  </a:lnTo>
                  <a:lnTo>
                    <a:pt x="42" y="312"/>
                  </a:lnTo>
                  <a:lnTo>
                    <a:pt x="42" y="306"/>
                  </a:lnTo>
                  <a:lnTo>
                    <a:pt x="42" y="300"/>
                  </a:lnTo>
                  <a:lnTo>
                    <a:pt x="42" y="294"/>
                  </a:lnTo>
                  <a:lnTo>
                    <a:pt x="42" y="288"/>
                  </a:lnTo>
                  <a:lnTo>
                    <a:pt x="36" y="288"/>
                  </a:lnTo>
                  <a:lnTo>
                    <a:pt x="36" y="282"/>
                  </a:lnTo>
                  <a:lnTo>
                    <a:pt x="36" y="276"/>
                  </a:lnTo>
                  <a:lnTo>
                    <a:pt x="36" y="270"/>
                  </a:lnTo>
                  <a:lnTo>
                    <a:pt x="36" y="264"/>
                  </a:lnTo>
                  <a:lnTo>
                    <a:pt x="36" y="258"/>
                  </a:lnTo>
                  <a:lnTo>
                    <a:pt x="36" y="252"/>
                  </a:lnTo>
                  <a:lnTo>
                    <a:pt x="36" y="246"/>
                  </a:lnTo>
                  <a:lnTo>
                    <a:pt x="30" y="240"/>
                  </a:lnTo>
                  <a:lnTo>
                    <a:pt x="30" y="234"/>
                  </a:lnTo>
                  <a:lnTo>
                    <a:pt x="30" y="228"/>
                  </a:lnTo>
                  <a:lnTo>
                    <a:pt x="30" y="222"/>
                  </a:lnTo>
                  <a:lnTo>
                    <a:pt x="30" y="216"/>
                  </a:lnTo>
                  <a:lnTo>
                    <a:pt x="30" y="210"/>
                  </a:lnTo>
                  <a:lnTo>
                    <a:pt x="30" y="204"/>
                  </a:lnTo>
                  <a:lnTo>
                    <a:pt x="24" y="198"/>
                  </a:lnTo>
                  <a:lnTo>
                    <a:pt x="24" y="192"/>
                  </a:lnTo>
                  <a:lnTo>
                    <a:pt x="24" y="186"/>
                  </a:lnTo>
                  <a:lnTo>
                    <a:pt x="24" y="180"/>
                  </a:lnTo>
                  <a:lnTo>
                    <a:pt x="24" y="174"/>
                  </a:lnTo>
                  <a:lnTo>
                    <a:pt x="24" y="168"/>
                  </a:lnTo>
                  <a:lnTo>
                    <a:pt x="18" y="162"/>
                  </a:lnTo>
                  <a:lnTo>
                    <a:pt x="18" y="156"/>
                  </a:lnTo>
                  <a:lnTo>
                    <a:pt x="18" y="150"/>
                  </a:lnTo>
                  <a:lnTo>
                    <a:pt x="18" y="144"/>
                  </a:lnTo>
                  <a:lnTo>
                    <a:pt x="18" y="132"/>
                  </a:lnTo>
                  <a:lnTo>
                    <a:pt x="18" y="126"/>
                  </a:lnTo>
                  <a:lnTo>
                    <a:pt x="18" y="120"/>
                  </a:lnTo>
                  <a:lnTo>
                    <a:pt x="12" y="120"/>
                  </a:lnTo>
                  <a:lnTo>
                    <a:pt x="12" y="114"/>
                  </a:lnTo>
                  <a:lnTo>
                    <a:pt x="12" y="108"/>
                  </a:lnTo>
                  <a:lnTo>
                    <a:pt x="12" y="102"/>
                  </a:lnTo>
                  <a:lnTo>
                    <a:pt x="12" y="96"/>
                  </a:lnTo>
                  <a:lnTo>
                    <a:pt x="12" y="90"/>
                  </a:lnTo>
                  <a:lnTo>
                    <a:pt x="12" y="84"/>
                  </a:lnTo>
                  <a:lnTo>
                    <a:pt x="12" y="78"/>
                  </a:lnTo>
                  <a:lnTo>
                    <a:pt x="6" y="72"/>
                  </a:lnTo>
                  <a:lnTo>
                    <a:pt x="6" y="66"/>
                  </a:lnTo>
                  <a:lnTo>
                    <a:pt x="6" y="60"/>
                  </a:lnTo>
                  <a:lnTo>
                    <a:pt x="6" y="48"/>
                  </a:lnTo>
                  <a:lnTo>
                    <a:pt x="6" y="42"/>
                  </a:lnTo>
                  <a:lnTo>
                    <a:pt x="6" y="36"/>
                  </a:lnTo>
                  <a:lnTo>
                    <a:pt x="6" y="30"/>
                  </a:lnTo>
                  <a:lnTo>
                    <a:pt x="6" y="24"/>
                  </a:lnTo>
                  <a:lnTo>
                    <a:pt x="0" y="24"/>
                  </a:lnTo>
                  <a:lnTo>
                    <a:pt x="6" y="18"/>
                  </a:lnTo>
                  <a:lnTo>
                    <a:pt x="12" y="18"/>
                  </a:lnTo>
                  <a:lnTo>
                    <a:pt x="18" y="18"/>
                  </a:lnTo>
                  <a:lnTo>
                    <a:pt x="24" y="18"/>
                  </a:lnTo>
                  <a:lnTo>
                    <a:pt x="36" y="18"/>
                  </a:lnTo>
                  <a:lnTo>
                    <a:pt x="42" y="18"/>
                  </a:lnTo>
                  <a:lnTo>
                    <a:pt x="48" y="12"/>
                  </a:lnTo>
                  <a:lnTo>
                    <a:pt x="54" y="12"/>
                  </a:lnTo>
                  <a:lnTo>
                    <a:pt x="60" y="12"/>
                  </a:lnTo>
                  <a:lnTo>
                    <a:pt x="66" y="12"/>
                  </a:lnTo>
                  <a:lnTo>
                    <a:pt x="72" y="12"/>
                  </a:lnTo>
                  <a:lnTo>
                    <a:pt x="78" y="12"/>
                  </a:lnTo>
                  <a:lnTo>
                    <a:pt x="84" y="12"/>
                  </a:lnTo>
                  <a:lnTo>
                    <a:pt x="90" y="6"/>
                  </a:lnTo>
                  <a:lnTo>
                    <a:pt x="96" y="6"/>
                  </a:lnTo>
                  <a:lnTo>
                    <a:pt x="102" y="6"/>
                  </a:lnTo>
                  <a:lnTo>
                    <a:pt x="108" y="6"/>
                  </a:lnTo>
                  <a:lnTo>
                    <a:pt x="114" y="6"/>
                  </a:lnTo>
                  <a:lnTo>
                    <a:pt x="120" y="6"/>
                  </a:lnTo>
                  <a:lnTo>
                    <a:pt x="126" y="6"/>
                  </a:lnTo>
                  <a:lnTo>
                    <a:pt x="132" y="6"/>
                  </a:lnTo>
                  <a:lnTo>
                    <a:pt x="138" y="0"/>
                  </a:lnTo>
                  <a:lnTo>
                    <a:pt x="144" y="0"/>
                  </a:lnTo>
                  <a:lnTo>
                    <a:pt x="150" y="0"/>
                  </a:lnTo>
                  <a:lnTo>
                    <a:pt x="156" y="0"/>
                  </a:lnTo>
                  <a:lnTo>
                    <a:pt x="16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Freeform 52">
              <a:extLst>
                <a:ext uri="{FF2B5EF4-FFF2-40B4-BE49-F238E27FC236}">
                  <a16:creationId xmlns:a16="http://schemas.microsoft.com/office/drawing/2014/main" id="{FCAD81AE-1852-2605-F93E-888A5E4B0D8B}"/>
                </a:ext>
              </a:extLst>
            </p:cNvPr>
            <p:cNvSpPr>
              <a:spLocks/>
            </p:cNvSpPr>
            <p:nvPr/>
          </p:nvSpPr>
          <p:spPr bwMode="gray">
            <a:xfrm>
              <a:off x="4924425" y="2457450"/>
              <a:ext cx="295275" cy="457200"/>
            </a:xfrm>
            <a:custGeom>
              <a:avLst/>
              <a:gdLst>
                <a:gd name="T0" fmla="*/ 72 w 186"/>
                <a:gd name="T1" fmla="*/ 12 h 288"/>
                <a:gd name="T2" fmla="*/ 96 w 186"/>
                <a:gd name="T3" fmla="*/ 12 h 288"/>
                <a:gd name="T4" fmla="*/ 114 w 186"/>
                <a:gd name="T5" fmla="*/ 6 h 288"/>
                <a:gd name="T6" fmla="*/ 132 w 186"/>
                <a:gd name="T7" fmla="*/ 6 h 288"/>
                <a:gd name="T8" fmla="*/ 150 w 186"/>
                <a:gd name="T9" fmla="*/ 0 h 288"/>
                <a:gd name="T10" fmla="*/ 168 w 186"/>
                <a:gd name="T11" fmla="*/ 0 h 288"/>
                <a:gd name="T12" fmla="*/ 180 w 186"/>
                <a:gd name="T13" fmla="*/ 6 h 288"/>
                <a:gd name="T14" fmla="*/ 180 w 186"/>
                <a:gd name="T15" fmla="*/ 24 h 288"/>
                <a:gd name="T16" fmla="*/ 180 w 186"/>
                <a:gd name="T17" fmla="*/ 42 h 288"/>
                <a:gd name="T18" fmla="*/ 180 w 186"/>
                <a:gd name="T19" fmla="*/ 60 h 288"/>
                <a:gd name="T20" fmla="*/ 180 w 186"/>
                <a:gd name="T21" fmla="*/ 78 h 288"/>
                <a:gd name="T22" fmla="*/ 180 w 186"/>
                <a:gd name="T23" fmla="*/ 96 h 288"/>
                <a:gd name="T24" fmla="*/ 180 w 186"/>
                <a:gd name="T25" fmla="*/ 114 h 288"/>
                <a:gd name="T26" fmla="*/ 186 w 186"/>
                <a:gd name="T27" fmla="*/ 126 h 288"/>
                <a:gd name="T28" fmla="*/ 186 w 186"/>
                <a:gd name="T29" fmla="*/ 144 h 288"/>
                <a:gd name="T30" fmla="*/ 186 w 186"/>
                <a:gd name="T31" fmla="*/ 162 h 288"/>
                <a:gd name="T32" fmla="*/ 186 w 186"/>
                <a:gd name="T33" fmla="*/ 180 h 288"/>
                <a:gd name="T34" fmla="*/ 186 w 186"/>
                <a:gd name="T35" fmla="*/ 198 h 288"/>
                <a:gd name="T36" fmla="*/ 186 w 186"/>
                <a:gd name="T37" fmla="*/ 216 h 288"/>
                <a:gd name="T38" fmla="*/ 186 w 186"/>
                <a:gd name="T39" fmla="*/ 234 h 288"/>
                <a:gd name="T40" fmla="*/ 186 w 186"/>
                <a:gd name="T41" fmla="*/ 252 h 288"/>
                <a:gd name="T42" fmla="*/ 186 w 186"/>
                <a:gd name="T43" fmla="*/ 270 h 288"/>
                <a:gd name="T44" fmla="*/ 180 w 186"/>
                <a:gd name="T45" fmla="*/ 282 h 288"/>
                <a:gd name="T46" fmla="*/ 162 w 186"/>
                <a:gd name="T47" fmla="*/ 282 h 288"/>
                <a:gd name="T48" fmla="*/ 144 w 186"/>
                <a:gd name="T49" fmla="*/ 288 h 288"/>
                <a:gd name="T50" fmla="*/ 126 w 186"/>
                <a:gd name="T51" fmla="*/ 288 h 288"/>
                <a:gd name="T52" fmla="*/ 108 w 186"/>
                <a:gd name="T53" fmla="*/ 288 h 288"/>
                <a:gd name="T54" fmla="*/ 90 w 186"/>
                <a:gd name="T55" fmla="*/ 288 h 288"/>
                <a:gd name="T56" fmla="*/ 72 w 186"/>
                <a:gd name="T57" fmla="*/ 288 h 288"/>
                <a:gd name="T58" fmla="*/ 54 w 186"/>
                <a:gd name="T59" fmla="*/ 288 h 288"/>
                <a:gd name="T60" fmla="*/ 42 w 186"/>
                <a:gd name="T61" fmla="*/ 282 h 288"/>
                <a:gd name="T62" fmla="*/ 36 w 186"/>
                <a:gd name="T63" fmla="*/ 270 h 288"/>
                <a:gd name="T64" fmla="*/ 36 w 186"/>
                <a:gd name="T65" fmla="*/ 252 h 288"/>
                <a:gd name="T66" fmla="*/ 30 w 186"/>
                <a:gd name="T67" fmla="*/ 240 h 288"/>
                <a:gd name="T68" fmla="*/ 30 w 186"/>
                <a:gd name="T69" fmla="*/ 222 h 288"/>
                <a:gd name="T70" fmla="*/ 30 w 186"/>
                <a:gd name="T71" fmla="*/ 204 h 288"/>
                <a:gd name="T72" fmla="*/ 24 w 186"/>
                <a:gd name="T73" fmla="*/ 192 h 288"/>
                <a:gd name="T74" fmla="*/ 24 w 186"/>
                <a:gd name="T75" fmla="*/ 174 h 288"/>
                <a:gd name="T76" fmla="*/ 18 w 186"/>
                <a:gd name="T77" fmla="*/ 162 h 288"/>
                <a:gd name="T78" fmla="*/ 18 w 186"/>
                <a:gd name="T79" fmla="*/ 144 h 288"/>
                <a:gd name="T80" fmla="*/ 18 w 186"/>
                <a:gd name="T81" fmla="*/ 126 h 288"/>
                <a:gd name="T82" fmla="*/ 12 w 186"/>
                <a:gd name="T83" fmla="*/ 108 h 288"/>
                <a:gd name="T84" fmla="*/ 12 w 186"/>
                <a:gd name="T85" fmla="*/ 90 h 288"/>
                <a:gd name="T86" fmla="*/ 6 w 186"/>
                <a:gd name="T87" fmla="*/ 78 h 288"/>
                <a:gd name="T88" fmla="*/ 6 w 186"/>
                <a:gd name="T89" fmla="*/ 60 h 288"/>
                <a:gd name="T90" fmla="*/ 6 w 186"/>
                <a:gd name="T91" fmla="*/ 42 h 288"/>
                <a:gd name="T92" fmla="*/ 0 w 186"/>
                <a:gd name="T93" fmla="*/ 24 h 288"/>
                <a:gd name="T94" fmla="*/ 18 w 186"/>
                <a:gd name="T95" fmla="*/ 24 h 288"/>
                <a:gd name="T96" fmla="*/ 30 w 186"/>
                <a:gd name="T97" fmla="*/ 18 h 288"/>
                <a:gd name="T98" fmla="*/ 48 w 186"/>
                <a:gd name="T99" fmla="*/ 18 h 288"/>
                <a:gd name="T100" fmla="*/ 60 w 186"/>
                <a:gd name="T101"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6" h="288">
                  <a:moveTo>
                    <a:pt x="60" y="12"/>
                  </a:moveTo>
                  <a:lnTo>
                    <a:pt x="66" y="12"/>
                  </a:lnTo>
                  <a:lnTo>
                    <a:pt x="72" y="12"/>
                  </a:lnTo>
                  <a:lnTo>
                    <a:pt x="78" y="12"/>
                  </a:lnTo>
                  <a:lnTo>
                    <a:pt x="84" y="12"/>
                  </a:lnTo>
                  <a:lnTo>
                    <a:pt x="96" y="12"/>
                  </a:lnTo>
                  <a:lnTo>
                    <a:pt x="102" y="12"/>
                  </a:lnTo>
                  <a:lnTo>
                    <a:pt x="108" y="6"/>
                  </a:lnTo>
                  <a:lnTo>
                    <a:pt x="114" y="6"/>
                  </a:lnTo>
                  <a:lnTo>
                    <a:pt x="120" y="6"/>
                  </a:lnTo>
                  <a:lnTo>
                    <a:pt x="126" y="6"/>
                  </a:lnTo>
                  <a:lnTo>
                    <a:pt x="132" y="6"/>
                  </a:lnTo>
                  <a:lnTo>
                    <a:pt x="138" y="6"/>
                  </a:lnTo>
                  <a:lnTo>
                    <a:pt x="144" y="0"/>
                  </a:lnTo>
                  <a:lnTo>
                    <a:pt x="150" y="0"/>
                  </a:lnTo>
                  <a:lnTo>
                    <a:pt x="156" y="0"/>
                  </a:lnTo>
                  <a:lnTo>
                    <a:pt x="162" y="0"/>
                  </a:lnTo>
                  <a:lnTo>
                    <a:pt x="168" y="0"/>
                  </a:lnTo>
                  <a:lnTo>
                    <a:pt x="174" y="0"/>
                  </a:lnTo>
                  <a:lnTo>
                    <a:pt x="180" y="0"/>
                  </a:lnTo>
                  <a:lnTo>
                    <a:pt x="180" y="6"/>
                  </a:lnTo>
                  <a:lnTo>
                    <a:pt x="180" y="12"/>
                  </a:lnTo>
                  <a:lnTo>
                    <a:pt x="180" y="18"/>
                  </a:lnTo>
                  <a:lnTo>
                    <a:pt x="180" y="24"/>
                  </a:lnTo>
                  <a:lnTo>
                    <a:pt x="180" y="30"/>
                  </a:lnTo>
                  <a:lnTo>
                    <a:pt x="180" y="36"/>
                  </a:lnTo>
                  <a:lnTo>
                    <a:pt x="180" y="42"/>
                  </a:lnTo>
                  <a:lnTo>
                    <a:pt x="180" y="48"/>
                  </a:lnTo>
                  <a:lnTo>
                    <a:pt x="180" y="54"/>
                  </a:lnTo>
                  <a:lnTo>
                    <a:pt x="180" y="60"/>
                  </a:lnTo>
                  <a:lnTo>
                    <a:pt x="180" y="66"/>
                  </a:lnTo>
                  <a:lnTo>
                    <a:pt x="180" y="72"/>
                  </a:lnTo>
                  <a:lnTo>
                    <a:pt x="180" y="78"/>
                  </a:lnTo>
                  <a:lnTo>
                    <a:pt x="180" y="84"/>
                  </a:lnTo>
                  <a:lnTo>
                    <a:pt x="180" y="90"/>
                  </a:lnTo>
                  <a:lnTo>
                    <a:pt x="180" y="96"/>
                  </a:lnTo>
                  <a:lnTo>
                    <a:pt x="180" y="102"/>
                  </a:lnTo>
                  <a:lnTo>
                    <a:pt x="180" y="108"/>
                  </a:lnTo>
                  <a:lnTo>
                    <a:pt x="180" y="114"/>
                  </a:lnTo>
                  <a:lnTo>
                    <a:pt x="186" y="114"/>
                  </a:lnTo>
                  <a:lnTo>
                    <a:pt x="186" y="120"/>
                  </a:lnTo>
                  <a:lnTo>
                    <a:pt x="186" y="126"/>
                  </a:lnTo>
                  <a:lnTo>
                    <a:pt x="186" y="132"/>
                  </a:lnTo>
                  <a:lnTo>
                    <a:pt x="186" y="138"/>
                  </a:lnTo>
                  <a:lnTo>
                    <a:pt x="186" y="144"/>
                  </a:lnTo>
                  <a:lnTo>
                    <a:pt x="186" y="150"/>
                  </a:lnTo>
                  <a:lnTo>
                    <a:pt x="186" y="156"/>
                  </a:lnTo>
                  <a:lnTo>
                    <a:pt x="186" y="162"/>
                  </a:lnTo>
                  <a:lnTo>
                    <a:pt x="186" y="168"/>
                  </a:lnTo>
                  <a:lnTo>
                    <a:pt x="186" y="174"/>
                  </a:lnTo>
                  <a:lnTo>
                    <a:pt x="186" y="180"/>
                  </a:lnTo>
                  <a:lnTo>
                    <a:pt x="186" y="186"/>
                  </a:lnTo>
                  <a:lnTo>
                    <a:pt x="186" y="192"/>
                  </a:lnTo>
                  <a:lnTo>
                    <a:pt x="186" y="198"/>
                  </a:lnTo>
                  <a:lnTo>
                    <a:pt x="186" y="204"/>
                  </a:lnTo>
                  <a:lnTo>
                    <a:pt x="186" y="210"/>
                  </a:lnTo>
                  <a:lnTo>
                    <a:pt x="186" y="216"/>
                  </a:lnTo>
                  <a:lnTo>
                    <a:pt x="186" y="222"/>
                  </a:lnTo>
                  <a:lnTo>
                    <a:pt x="186" y="228"/>
                  </a:lnTo>
                  <a:lnTo>
                    <a:pt x="186" y="234"/>
                  </a:lnTo>
                  <a:lnTo>
                    <a:pt x="186" y="240"/>
                  </a:lnTo>
                  <a:lnTo>
                    <a:pt x="186" y="246"/>
                  </a:lnTo>
                  <a:lnTo>
                    <a:pt x="186" y="252"/>
                  </a:lnTo>
                  <a:lnTo>
                    <a:pt x="186" y="258"/>
                  </a:lnTo>
                  <a:lnTo>
                    <a:pt x="186" y="264"/>
                  </a:lnTo>
                  <a:lnTo>
                    <a:pt x="186" y="270"/>
                  </a:lnTo>
                  <a:lnTo>
                    <a:pt x="186" y="276"/>
                  </a:lnTo>
                  <a:lnTo>
                    <a:pt x="180" y="276"/>
                  </a:lnTo>
                  <a:lnTo>
                    <a:pt x="180" y="282"/>
                  </a:lnTo>
                  <a:lnTo>
                    <a:pt x="174" y="282"/>
                  </a:lnTo>
                  <a:lnTo>
                    <a:pt x="168" y="282"/>
                  </a:lnTo>
                  <a:lnTo>
                    <a:pt x="162" y="282"/>
                  </a:lnTo>
                  <a:lnTo>
                    <a:pt x="156" y="282"/>
                  </a:lnTo>
                  <a:lnTo>
                    <a:pt x="150" y="288"/>
                  </a:lnTo>
                  <a:lnTo>
                    <a:pt x="144" y="288"/>
                  </a:lnTo>
                  <a:lnTo>
                    <a:pt x="138" y="288"/>
                  </a:lnTo>
                  <a:lnTo>
                    <a:pt x="132" y="288"/>
                  </a:lnTo>
                  <a:lnTo>
                    <a:pt x="126" y="288"/>
                  </a:lnTo>
                  <a:lnTo>
                    <a:pt x="120" y="288"/>
                  </a:lnTo>
                  <a:lnTo>
                    <a:pt x="114" y="288"/>
                  </a:lnTo>
                  <a:lnTo>
                    <a:pt x="108" y="288"/>
                  </a:lnTo>
                  <a:lnTo>
                    <a:pt x="102" y="288"/>
                  </a:lnTo>
                  <a:lnTo>
                    <a:pt x="96" y="288"/>
                  </a:lnTo>
                  <a:lnTo>
                    <a:pt x="90" y="288"/>
                  </a:lnTo>
                  <a:lnTo>
                    <a:pt x="84" y="288"/>
                  </a:lnTo>
                  <a:lnTo>
                    <a:pt x="78" y="288"/>
                  </a:lnTo>
                  <a:lnTo>
                    <a:pt x="72" y="288"/>
                  </a:lnTo>
                  <a:lnTo>
                    <a:pt x="66" y="288"/>
                  </a:lnTo>
                  <a:lnTo>
                    <a:pt x="60" y="288"/>
                  </a:lnTo>
                  <a:lnTo>
                    <a:pt x="54" y="288"/>
                  </a:lnTo>
                  <a:lnTo>
                    <a:pt x="48" y="288"/>
                  </a:lnTo>
                  <a:lnTo>
                    <a:pt x="42" y="288"/>
                  </a:lnTo>
                  <a:lnTo>
                    <a:pt x="42" y="282"/>
                  </a:lnTo>
                  <a:lnTo>
                    <a:pt x="42" y="276"/>
                  </a:lnTo>
                  <a:lnTo>
                    <a:pt x="42" y="270"/>
                  </a:lnTo>
                  <a:lnTo>
                    <a:pt x="36" y="270"/>
                  </a:lnTo>
                  <a:lnTo>
                    <a:pt x="36" y="264"/>
                  </a:lnTo>
                  <a:lnTo>
                    <a:pt x="36" y="258"/>
                  </a:lnTo>
                  <a:lnTo>
                    <a:pt x="36" y="252"/>
                  </a:lnTo>
                  <a:lnTo>
                    <a:pt x="36" y="246"/>
                  </a:lnTo>
                  <a:lnTo>
                    <a:pt x="30" y="246"/>
                  </a:lnTo>
                  <a:lnTo>
                    <a:pt x="30" y="240"/>
                  </a:lnTo>
                  <a:lnTo>
                    <a:pt x="30" y="234"/>
                  </a:lnTo>
                  <a:lnTo>
                    <a:pt x="30" y="228"/>
                  </a:lnTo>
                  <a:lnTo>
                    <a:pt x="30" y="222"/>
                  </a:lnTo>
                  <a:lnTo>
                    <a:pt x="30" y="216"/>
                  </a:lnTo>
                  <a:lnTo>
                    <a:pt x="30" y="210"/>
                  </a:lnTo>
                  <a:lnTo>
                    <a:pt x="30" y="204"/>
                  </a:lnTo>
                  <a:lnTo>
                    <a:pt x="24" y="204"/>
                  </a:lnTo>
                  <a:lnTo>
                    <a:pt x="24" y="198"/>
                  </a:lnTo>
                  <a:lnTo>
                    <a:pt x="24" y="192"/>
                  </a:lnTo>
                  <a:lnTo>
                    <a:pt x="24" y="186"/>
                  </a:lnTo>
                  <a:lnTo>
                    <a:pt x="24" y="180"/>
                  </a:lnTo>
                  <a:lnTo>
                    <a:pt x="24" y="174"/>
                  </a:lnTo>
                  <a:lnTo>
                    <a:pt x="24" y="168"/>
                  </a:lnTo>
                  <a:lnTo>
                    <a:pt x="24" y="162"/>
                  </a:lnTo>
                  <a:lnTo>
                    <a:pt x="18" y="162"/>
                  </a:lnTo>
                  <a:lnTo>
                    <a:pt x="18" y="156"/>
                  </a:lnTo>
                  <a:lnTo>
                    <a:pt x="18" y="150"/>
                  </a:lnTo>
                  <a:lnTo>
                    <a:pt x="18" y="144"/>
                  </a:lnTo>
                  <a:lnTo>
                    <a:pt x="18" y="138"/>
                  </a:lnTo>
                  <a:lnTo>
                    <a:pt x="18" y="132"/>
                  </a:lnTo>
                  <a:lnTo>
                    <a:pt x="18" y="126"/>
                  </a:lnTo>
                  <a:lnTo>
                    <a:pt x="18" y="120"/>
                  </a:lnTo>
                  <a:lnTo>
                    <a:pt x="12" y="114"/>
                  </a:lnTo>
                  <a:lnTo>
                    <a:pt x="12" y="108"/>
                  </a:lnTo>
                  <a:lnTo>
                    <a:pt x="12" y="102"/>
                  </a:lnTo>
                  <a:lnTo>
                    <a:pt x="12" y="96"/>
                  </a:lnTo>
                  <a:lnTo>
                    <a:pt x="12" y="90"/>
                  </a:lnTo>
                  <a:lnTo>
                    <a:pt x="12" y="84"/>
                  </a:lnTo>
                  <a:lnTo>
                    <a:pt x="12" y="78"/>
                  </a:lnTo>
                  <a:lnTo>
                    <a:pt x="6" y="78"/>
                  </a:lnTo>
                  <a:lnTo>
                    <a:pt x="6" y="72"/>
                  </a:lnTo>
                  <a:lnTo>
                    <a:pt x="6" y="66"/>
                  </a:lnTo>
                  <a:lnTo>
                    <a:pt x="6" y="60"/>
                  </a:lnTo>
                  <a:lnTo>
                    <a:pt x="6" y="54"/>
                  </a:lnTo>
                  <a:lnTo>
                    <a:pt x="6" y="48"/>
                  </a:lnTo>
                  <a:lnTo>
                    <a:pt x="6" y="42"/>
                  </a:lnTo>
                  <a:lnTo>
                    <a:pt x="0" y="36"/>
                  </a:lnTo>
                  <a:lnTo>
                    <a:pt x="0" y="30"/>
                  </a:lnTo>
                  <a:lnTo>
                    <a:pt x="0" y="24"/>
                  </a:lnTo>
                  <a:lnTo>
                    <a:pt x="6" y="24"/>
                  </a:lnTo>
                  <a:lnTo>
                    <a:pt x="12" y="24"/>
                  </a:lnTo>
                  <a:lnTo>
                    <a:pt x="18" y="24"/>
                  </a:lnTo>
                  <a:lnTo>
                    <a:pt x="18" y="18"/>
                  </a:lnTo>
                  <a:lnTo>
                    <a:pt x="24" y="18"/>
                  </a:lnTo>
                  <a:lnTo>
                    <a:pt x="30" y="18"/>
                  </a:lnTo>
                  <a:lnTo>
                    <a:pt x="36" y="18"/>
                  </a:lnTo>
                  <a:lnTo>
                    <a:pt x="42" y="18"/>
                  </a:lnTo>
                  <a:lnTo>
                    <a:pt x="48" y="18"/>
                  </a:lnTo>
                  <a:lnTo>
                    <a:pt x="54" y="18"/>
                  </a:lnTo>
                  <a:lnTo>
                    <a:pt x="60" y="18"/>
                  </a:lnTo>
                  <a:lnTo>
                    <a:pt x="60" y="1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53">
              <a:extLst>
                <a:ext uri="{FF2B5EF4-FFF2-40B4-BE49-F238E27FC236}">
                  <a16:creationId xmlns:a16="http://schemas.microsoft.com/office/drawing/2014/main" id="{C2768732-46FB-21AD-B6E6-80DF2BCB247B}"/>
                </a:ext>
              </a:extLst>
            </p:cNvPr>
            <p:cNvSpPr>
              <a:spLocks/>
            </p:cNvSpPr>
            <p:nvPr/>
          </p:nvSpPr>
          <p:spPr bwMode="gray">
            <a:xfrm>
              <a:off x="4733925" y="2876550"/>
              <a:ext cx="638175" cy="504825"/>
            </a:xfrm>
            <a:custGeom>
              <a:avLst/>
              <a:gdLst>
                <a:gd name="T0" fmla="*/ 330 w 402"/>
                <a:gd name="T1" fmla="*/ 12 h 318"/>
                <a:gd name="T2" fmla="*/ 354 w 402"/>
                <a:gd name="T3" fmla="*/ 6 h 318"/>
                <a:gd name="T4" fmla="*/ 372 w 402"/>
                <a:gd name="T5" fmla="*/ 6 h 318"/>
                <a:gd name="T6" fmla="*/ 372 w 402"/>
                <a:gd name="T7" fmla="*/ 36 h 318"/>
                <a:gd name="T8" fmla="*/ 366 w 402"/>
                <a:gd name="T9" fmla="*/ 60 h 318"/>
                <a:gd name="T10" fmla="*/ 360 w 402"/>
                <a:gd name="T11" fmla="*/ 84 h 318"/>
                <a:gd name="T12" fmla="*/ 360 w 402"/>
                <a:gd name="T13" fmla="*/ 114 h 318"/>
                <a:gd name="T14" fmla="*/ 354 w 402"/>
                <a:gd name="T15" fmla="*/ 138 h 318"/>
                <a:gd name="T16" fmla="*/ 354 w 402"/>
                <a:gd name="T17" fmla="*/ 168 h 318"/>
                <a:gd name="T18" fmla="*/ 348 w 402"/>
                <a:gd name="T19" fmla="*/ 192 h 318"/>
                <a:gd name="T20" fmla="*/ 378 w 402"/>
                <a:gd name="T21" fmla="*/ 204 h 318"/>
                <a:gd name="T22" fmla="*/ 396 w 402"/>
                <a:gd name="T23" fmla="*/ 210 h 318"/>
                <a:gd name="T24" fmla="*/ 390 w 402"/>
                <a:gd name="T25" fmla="*/ 234 h 318"/>
                <a:gd name="T26" fmla="*/ 378 w 402"/>
                <a:gd name="T27" fmla="*/ 252 h 318"/>
                <a:gd name="T28" fmla="*/ 360 w 402"/>
                <a:gd name="T29" fmla="*/ 246 h 318"/>
                <a:gd name="T30" fmla="*/ 336 w 402"/>
                <a:gd name="T31" fmla="*/ 240 h 318"/>
                <a:gd name="T32" fmla="*/ 324 w 402"/>
                <a:gd name="T33" fmla="*/ 222 h 318"/>
                <a:gd name="T34" fmla="*/ 306 w 402"/>
                <a:gd name="T35" fmla="*/ 204 h 318"/>
                <a:gd name="T36" fmla="*/ 276 w 402"/>
                <a:gd name="T37" fmla="*/ 198 h 318"/>
                <a:gd name="T38" fmla="*/ 258 w 402"/>
                <a:gd name="T39" fmla="*/ 210 h 318"/>
                <a:gd name="T40" fmla="*/ 246 w 402"/>
                <a:gd name="T41" fmla="*/ 228 h 318"/>
                <a:gd name="T42" fmla="*/ 234 w 402"/>
                <a:gd name="T43" fmla="*/ 246 h 318"/>
                <a:gd name="T44" fmla="*/ 222 w 402"/>
                <a:gd name="T45" fmla="*/ 258 h 318"/>
                <a:gd name="T46" fmla="*/ 210 w 402"/>
                <a:gd name="T47" fmla="*/ 252 h 318"/>
                <a:gd name="T48" fmla="*/ 204 w 402"/>
                <a:gd name="T49" fmla="*/ 264 h 318"/>
                <a:gd name="T50" fmla="*/ 192 w 402"/>
                <a:gd name="T51" fmla="*/ 282 h 318"/>
                <a:gd name="T52" fmla="*/ 180 w 402"/>
                <a:gd name="T53" fmla="*/ 264 h 318"/>
                <a:gd name="T54" fmla="*/ 168 w 402"/>
                <a:gd name="T55" fmla="*/ 276 h 318"/>
                <a:gd name="T56" fmla="*/ 162 w 402"/>
                <a:gd name="T57" fmla="*/ 288 h 318"/>
                <a:gd name="T58" fmla="*/ 144 w 402"/>
                <a:gd name="T59" fmla="*/ 300 h 318"/>
                <a:gd name="T60" fmla="*/ 114 w 402"/>
                <a:gd name="T61" fmla="*/ 306 h 318"/>
                <a:gd name="T62" fmla="*/ 84 w 402"/>
                <a:gd name="T63" fmla="*/ 306 h 318"/>
                <a:gd name="T64" fmla="*/ 60 w 402"/>
                <a:gd name="T65" fmla="*/ 312 h 318"/>
                <a:gd name="T66" fmla="*/ 36 w 402"/>
                <a:gd name="T67" fmla="*/ 318 h 318"/>
                <a:gd name="T68" fmla="*/ 30 w 402"/>
                <a:gd name="T69" fmla="*/ 294 h 318"/>
                <a:gd name="T70" fmla="*/ 24 w 402"/>
                <a:gd name="T71" fmla="*/ 270 h 318"/>
                <a:gd name="T72" fmla="*/ 24 w 402"/>
                <a:gd name="T73" fmla="*/ 240 h 318"/>
                <a:gd name="T74" fmla="*/ 18 w 402"/>
                <a:gd name="T75" fmla="*/ 216 h 318"/>
                <a:gd name="T76" fmla="*/ 18 w 402"/>
                <a:gd name="T77" fmla="*/ 186 h 318"/>
                <a:gd name="T78" fmla="*/ 12 w 402"/>
                <a:gd name="T79" fmla="*/ 156 h 318"/>
                <a:gd name="T80" fmla="*/ 6 w 402"/>
                <a:gd name="T81" fmla="*/ 132 h 318"/>
                <a:gd name="T82" fmla="*/ 6 w 402"/>
                <a:gd name="T83" fmla="*/ 102 h 318"/>
                <a:gd name="T84" fmla="*/ 0 w 402"/>
                <a:gd name="T85" fmla="*/ 78 h 318"/>
                <a:gd name="T86" fmla="*/ 30 w 402"/>
                <a:gd name="T87" fmla="*/ 72 h 318"/>
                <a:gd name="T88" fmla="*/ 66 w 402"/>
                <a:gd name="T89" fmla="*/ 66 h 318"/>
                <a:gd name="T90" fmla="*/ 96 w 402"/>
                <a:gd name="T91" fmla="*/ 60 h 318"/>
                <a:gd name="T92" fmla="*/ 126 w 402"/>
                <a:gd name="T93" fmla="*/ 60 h 318"/>
                <a:gd name="T94" fmla="*/ 156 w 402"/>
                <a:gd name="T95" fmla="*/ 54 h 318"/>
                <a:gd name="T96" fmla="*/ 180 w 402"/>
                <a:gd name="T97" fmla="*/ 48 h 318"/>
                <a:gd name="T98" fmla="*/ 168 w 402"/>
                <a:gd name="T99" fmla="*/ 30 h 318"/>
                <a:gd name="T100" fmla="*/ 192 w 402"/>
                <a:gd name="T101" fmla="*/ 24 h 318"/>
                <a:gd name="T102" fmla="*/ 222 w 402"/>
                <a:gd name="T103" fmla="*/ 24 h 318"/>
                <a:gd name="T104" fmla="*/ 252 w 402"/>
                <a:gd name="T105" fmla="*/ 24 h 318"/>
                <a:gd name="T106" fmla="*/ 282 w 402"/>
                <a:gd name="T107" fmla="*/ 18 h 318"/>
                <a:gd name="T108" fmla="*/ 306 w 402"/>
                <a:gd name="T109" fmla="*/ 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2" h="318">
                  <a:moveTo>
                    <a:pt x="306" y="12"/>
                  </a:moveTo>
                  <a:lnTo>
                    <a:pt x="312" y="12"/>
                  </a:lnTo>
                  <a:lnTo>
                    <a:pt x="318" y="12"/>
                  </a:lnTo>
                  <a:lnTo>
                    <a:pt x="324" y="12"/>
                  </a:lnTo>
                  <a:lnTo>
                    <a:pt x="330" y="12"/>
                  </a:lnTo>
                  <a:lnTo>
                    <a:pt x="330" y="6"/>
                  </a:lnTo>
                  <a:lnTo>
                    <a:pt x="336" y="6"/>
                  </a:lnTo>
                  <a:lnTo>
                    <a:pt x="342" y="6"/>
                  </a:lnTo>
                  <a:lnTo>
                    <a:pt x="348" y="6"/>
                  </a:lnTo>
                  <a:lnTo>
                    <a:pt x="354" y="6"/>
                  </a:lnTo>
                  <a:lnTo>
                    <a:pt x="354" y="0"/>
                  </a:lnTo>
                  <a:lnTo>
                    <a:pt x="360" y="0"/>
                  </a:lnTo>
                  <a:lnTo>
                    <a:pt x="366" y="0"/>
                  </a:lnTo>
                  <a:lnTo>
                    <a:pt x="372" y="0"/>
                  </a:lnTo>
                  <a:lnTo>
                    <a:pt x="372" y="6"/>
                  </a:lnTo>
                  <a:lnTo>
                    <a:pt x="372" y="12"/>
                  </a:lnTo>
                  <a:lnTo>
                    <a:pt x="372" y="18"/>
                  </a:lnTo>
                  <a:lnTo>
                    <a:pt x="372" y="24"/>
                  </a:lnTo>
                  <a:lnTo>
                    <a:pt x="372" y="30"/>
                  </a:lnTo>
                  <a:lnTo>
                    <a:pt x="372" y="36"/>
                  </a:lnTo>
                  <a:lnTo>
                    <a:pt x="366" y="36"/>
                  </a:lnTo>
                  <a:lnTo>
                    <a:pt x="366" y="42"/>
                  </a:lnTo>
                  <a:lnTo>
                    <a:pt x="366" y="48"/>
                  </a:lnTo>
                  <a:lnTo>
                    <a:pt x="366" y="54"/>
                  </a:lnTo>
                  <a:lnTo>
                    <a:pt x="366" y="60"/>
                  </a:lnTo>
                  <a:lnTo>
                    <a:pt x="366" y="66"/>
                  </a:lnTo>
                  <a:lnTo>
                    <a:pt x="366" y="72"/>
                  </a:lnTo>
                  <a:lnTo>
                    <a:pt x="366" y="78"/>
                  </a:lnTo>
                  <a:lnTo>
                    <a:pt x="366" y="84"/>
                  </a:lnTo>
                  <a:lnTo>
                    <a:pt x="360" y="84"/>
                  </a:lnTo>
                  <a:lnTo>
                    <a:pt x="360" y="90"/>
                  </a:lnTo>
                  <a:lnTo>
                    <a:pt x="360" y="96"/>
                  </a:lnTo>
                  <a:lnTo>
                    <a:pt x="360" y="102"/>
                  </a:lnTo>
                  <a:lnTo>
                    <a:pt x="360" y="108"/>
                  </a:lnTo>
                  <a:lnTo>
                    <a:pt x="360" y="114"/>
                  </a:lnTo>
                  <a:lnTo>
                    <a:pt x="360" y="120"/>
                  </a:lnTo>
                  <a:lnTo>
                    <a:pt x="360" y="126"/>
                  </a:lnTo>
                  <a:lnTo>
                    <a:pt x="360" y="132"/>
                  </a:lnTo>
                  <a:lnTo>
                    <a:pt x="354" y="132"/>
                  </a:lnTo>
                  <a:lnTo>
                    <a:pt x="354" y="138"/>
                  </a:lnTo>
                  <a:lnTo>
                    <a:pt x="354" y="144"/>
                  </a:lnTo>
                  <a:lnTo>
                    <a:pt x="354" y="150"/>
                  </a:lnTo>
                  <a:lnTo>
                    <a:pt x="354" y="156"/>
                  </a:lnTo>
                  <a:lnTo>
                    <a:pt x="354" y="162"/>
                  </a:lnTo>
                  <a:lnTo>
                    <a:pt x="354" y="168"/>
                  </a:lnTo>
                  <a:lnTo>
                    <a:pt x="354" y="174"/>
                  </a:lnTo>
                  <a:lnTo>
                    <a:pt x="354" y="180"/>
                  </a:lnTo>
                  <a:lnTo>
                    <a:pt x="348" y="180"/>
                  </a:lnTo>
                  <a:lnTo>
                    <a:pt x="348" y="186"/>
                  </a:lnTo>
                  <a:lnTo>
                    <a:pt x="348" y="192"/>
                  </a:lnTo>
                  <a:lnTo>
                    <a:pt x="348" y="198"/>
                  </a:lnTo>
                  <a:lnTo>
                    <a:pt x="360" y="198"/>
                  </a:lnTo>
                  <a:lnTo>
                    <a:pt x="366" y="198"/>
                  </a:lnTo>
                  <a:lnTo>
                    <a:pt x="372" y="204"/>
                  </a:lnTo>
                  <a:lnTo>
                    <a:pt x="378" y="204"/>
                  </a:lnTo>
                  <a:lnTo>
                    <a:pt x="384" y="204"/>
                  </a:lnTo>
                  <a:lnTo>
                    <a:pt x="390" y="204"/>
                  </a:lnTo>
                  <a:lnTo>
                    <a:pt x="396" y="210"/>
                  </a:lnTo>
                  <a:lnTo>
                    <a:pt x="402" y="210"/>
                  </a:lnTo>
                  <a:lnTo>
                    <a:pt x="396" y="210"/>
                  </a:lnTo>
                  <a:lnTo>
                    <a:pt x="396" y="216"/>
                  </a:lnTo>
                  <a:lnTo>
                    <a:pt x="396" y="222"/>
                  </a:lnTo>
                  <a:lnTo>
                    <a:pt x="390" y="222"/>
                  </a:lnTo>
                  <a:lnTo>
                    <a:pt x="390" y="228"/>
                  </a:lnTo>
                  <a:lnTo>
                    <a:pt x="390" y="234"/>
                  </a:lnTo>
                  <a:lnTo>
                    <a:pt x="384" y="234"/>
                  </a:lnTo>
                  <a:lnTo>
                    <a:pt x="384" y="240"/>
                  </a:lnTo>
                  <a:lnTo>
                    <a:pt x="384" y="246"/>
                  </a:lnTo>
                  <a:lnTo>
                    <a:pt x="378" y="246"/>
                  </a:lnTo>
                  <a:lnTo>
                    <a:pt x="378" y="252"/>
                  </a:lnTo>
                  <a:lnTo>
                    <a:pt x="378" y="258"/>
                  </a:lnTo>
                  <a:lnTo>
                    <a:pt x="372" y="258"/>
                  </a:lnTo>
                  <a:lnTo>
                    <a:pt x="372" y="252"/>
                  </a:lnTo>
                  <a:lnTo>
                    <a:pt x="366" y="252"/>
                  </a:lnTo>
                  <a:lnTo>
                    <a:pt x="360" y="246"/>
                  </a:lnTo>
                  <a:lnTo>
                    <a:pt x="354" y="246"/>
                  </a:lnTo>
                  <a:lnTo>
                    <a:pt x="348" y="246"/>
                  </a:lnTo>
                  <a:lnTo>
                    <a:pt x="342" y="246"/>
                  </a:lnTo>
                  <a:lnTo>
                    <a:pt x="336" y="246"/>
                  </a:lnTo>
                  <a:lnTo>
                    <a:pt x="336" y="240"/>
                  </a:lnTo>
                  <a:lnTo>
                    <a:pt x="330" y="240"/>
                  </a:lnTo>
                  <a:lnTo>
                    <a:pt x="330" y="234"/>
                  </a:lnTo>
                  <a:lnTo>
                    <a:pt x="324" y="234"/>
                  </a:lnTo>
                  <a:lnTo>
                    <a:pt x="324" y="228"/>
                  </a:lnTo>
                  <a:lnTo>
                    <a:pt x="324" y="222"/>
                  </a:lnTo>
                  <a:lnTo>
                    <a:pt x="318" y="222"/>
                  </a:lnTo>
                  <a:lnTo>
                    <a:pt x="318" y="216"/>
                  </a:lnTo>
                  <a:lnTo>
                    <a:pt x="318" y="210"/>
                  </a:lnTo>
                  <a:lnTo>
                    <a:pt x="312" y="210"/>
                  </a:lnTo>
                  <a:lnTo>
                    <a:pt x="306" y="204"/>
                  </a:lnTo>
                  <a:lnTo>
                    <a:pt x="300" y="204"/>
                  </a:lnTo>
                  <a:lnTo>
                    <a:pt x="294" y="198"/>
                  </a:lnTo>
                  <a:lnTo>
                    <a:pt x="288" y="198"/>
                  </a:lnTo>
                  <a:lnTo>
                    <a:pt x="282" y="198"/>
                  </a:lnTo>
                  <a:lnTo>
                    <a:pt x="276" y="198"/>
                  </a:lnTo>
                  <a:lnTo>
                    <a:pt x="270" y="198"/>
                  </a:lnTo>
                  <a:lnTo>
                    <a:pt x="264" y="198"/>
                  </a:lnTo>
                  <a:lnTo>
                    <a:pt x="264" y="204"/>
                  </a:lnTo>
                  <a:lnTo>
                    <a:pt x="258" y="204"/>
                  </a:lnTo>
                  <a:lnTo>
                    <a:pt x="258" y="210"/>
                  </a:lnTo>
                  <a:lnTo>
                    <a:pt x="258" y="216"/>
                  </a:lnTo>
                  <a:lnTo>
                    <a:pt x="252" y="216"/>
                  </a:lnTo>
                  <a:lnTo>
                    <a:pt x="252" y="222"/>
                  </a:lnTo>
                  <a:lnTo>
                    <a:pt x="246" y="222"/>
                  </a:lnTo>
                  <a:lnTo>
                    <a:pt x="246" y="228"/>
                  </a:lnTo>
                  <a:lnTo>
                    <a:pt x="246" y="234"/>
                  </a:lnTo>
                  <a:lnTo>
                    <a:pt x="240" y="234"/>
                  </a:lnTo>
                  <a:lnTo>
                    <a:pt x="240" y="240"/>
                  </a:lnTo>
                  <a:lnTo>
                    <a:pt x="234" y="240"/>
                  </a:lnTo>
                  <a:lnTo>
                    <a:pt x="234" y="246"/>
                  </a:lnTo>
                  <a:lnTo>
                    <a:pt x="234" y="252"/>
                  </a:lnTo>
                  <a:lnTo>
                    <a:pt x="228" y="258"/>
                  </a:lnTo>
                  <a:lnTo>
                    <a:pt x="222" y="258"/>
                  </a:lnTo>
                  <a:lnTo>
                    <a:pt x="222" y="264"/>
                  </a:lnTo>
                  <a:lnTo>
                    <a:pt x="222" y="258"/>
                  </a:lnTo>
                  <a:lnTo>
                    <a:pt x="222" y="252"/>
                  </a:lnTo>
                  <a:lnTo>
                    <a:pt x="222" y="246"/>
                  </a:lnTo>
                  <a:lnTo>
                    <a:pt x="216" y="246"/>
                  </a:lnTo>
                  <a:lnTo>
                    <a:pt x="216" y="252"/>
                  </a:lnTo>
                  <a:lnTo>
                    <a:pt x="210" y="252"/>
                  </a:lnTo>
                  <a:lnTo>
                    <a:pt x="210" y="246"/>
                  </a:lnTo>
                  <a:lnTo>
                    <a:pt x="210" y="252"/>
                  </a:lnTo>
                  <a:lnTo>
                    <a:pt x="210" y="258"/>
                  </a:lnTo>
                  <a:lnTo>
                    <a:pt x="210" y="264"/>
                  </a:lnTo>
                  <a:lnTo>
                    <a:pt x="204" y="264"/>
                  </a:lnTo>
                  <a:lnTo>
                    <a:pt x="204" y="270"/>
                  </a:lnTo>
                  <a:lnTo>
                    <a:pt x="204" y="276"/>
                  </a:lnTo>
                  <a:lnTo>
                    <a:pt x="198" y="276"/>
                  </a:lnTo>
                  <a:lnTo>
                    <a:pt x="198" y="282"/>
                  </a:lnTo>
                  <a:lnTo>
                    <a:pt x="192" y="282"/>
                  </a:lnTo>
                  <a:lnTo>
                    <a:pt x="192" y="276"/>
                  </a:lnTo>
                  <a:lnTo>
                    <a:pt x="186" y="276"/>
                  </a:lnTo>
                  <a:lnTo>
                    <a:pt x="186" y="270"/>
                  </a:lnTo>
                  <a:lnTo>
                    <a:pt x="186" y="264"/>
                  </a:lnTo>
                  <a:lnTo>
                    <a:pt x="180" y="264"/>
                  </a:lnTo>
                  <a:lnTo>
                    <a:pt x="174" y="270"/>
                  </a:lnTo>
                  <a:lnTo>
                    <a:pt x="174" y="276"/>
                  </a:lnTo>
                  <a:lnTo>
                    <a:pt x="168" y="276"/>
                  </a:lnTo>
                  <a:lnTo>
                    <a:pt x="162" y="276"/>
                  </a:lnTo>
                  <a:lnTo>
                    <a:pt x="168" y="276"/>
                  </a:lnTo>
                  <a:lnTo>
                    <a:pt x="168" y="282"/>
                  </a:lnTo>
                  <a:lnTo>
                    <a:pt x="174" y="282"/>
                  </a:lnTo>
                  <a:lnTo>
                    <a:pt x="174" y="288"/>
                  </a:lnTo>
                  <a:lnTo>
                    <a:pt x="168" y="288"/>
                  </a:lnTo>
                  <a:lnTo>
                    <a:pt x="162" y="288"/>
                  </a:lnTo>
                  <a:lnTo>
                    <a:pt x="162" y="294"/>
                  </a:lnTo>
                  <a:lnTo>
                    <a:pt x="156" y="294"/>
                  </a:lnTo>
                  <a:lnTo>
                    <a:pt x="150" y="294"/>
                  </a:lnTo>
                  <a:lnTo>
                    <a:pt x="150" y="300"/>
                  </a:lnTo>
                  <a:lnTo>
                    <a:pt x="144" y="300"/>
                  </a:lnTo>
                  <a:lnTo>
                    <a:pt x="138" y="300"/>
                  </a:lnTo>
                  <a:lnTo>
                    <a:pt x="132" y="300"/>
                  </a:lnTo>
                  <a:lnTo>
                    <a:pt x="126" y="300"/>
                  </a:lnTo>
                  <a:lnTo>
                    <a:pt x="120" y="300"/>
                  </a:lnTo>
                  <a:lnTo>
                    <a:pt x="114" y="306"/>
                  </a:lnTo>
                  <a:lnTo>
                    <a:pt x="108" y="306"/>
                  </a:lnTo>
                  <a:lnTo>
                    <a:pt x="102" y="306"/>
                  </a:lnTo>
                  <a:lnTo>
                    <a:pt x="96" y="306"/>
                  </a:lnTo>
                  <a:lnTo>
                    <a:pt x="90" y="306"/>
                  </a:lnTo>
                  <a:lnTo>
                    <a:pt x="84" y="306"/>
                  </a:lnTo>
                  <a:lnTo>
                    <a:pt x="84" y="312"/>
                  </a:lnTo>
                  <a:lnTo>
                    <a:pt x="78" y="312"/>
                  </a:lnTo>
                  <a:lnTo>
                    <a:pt x="72" y="312"/>
                  </a:lnTo>
                  <a:lnTo>
                    <a:pt x="66" y="312"/>
                  </a:lnTo>
                  <a:lnTo>
                    <a:pt x="60" y="312"/>
                  </a:lnTo>
                  <a:lnTo>
                    <a:pt x="54" y="312"/>
                  </a:lnTo>
                  <a:lnTo>
                    <a:pt x="54" y="318"/>
                  </a:lnTo>
                  <a:lnTo>
                    <a:pt x="48" y="318"/>
                  </a:lnTo>
                  <a:lnTo>
                    <a:pt x="42" y="318"/>
                  </a:lnTo>
                  <a:lnTo>
                    <a:pt x="36" y="318"/>
                  </a:lnTo>
                  <a:lnTo>
                    <a:pt x="30" y="318"/>
                  </a:lnTo>
                  <a:lnTo>
                    <a:pt x="30" y="312"/>
                  </a:lnTo>
                  <a:lnTo>
                    <a:pt x="30" y="306"/>
                  </a:lnTo>
                  <a:lnTo>
                    <a:pt x="30" y="300"/>
                  </a:lnTo>
                  <a:lnTo>
                    <a:pt x="30" y="294"/>
                  </a:lnTo>
                  <a:lnTo>
                    <a:pt x="30" y="288"/>
                  </a:lnTo>
                  <a:lnTo>
                    <a:pt x="30" y="282"/>
                  </a:lnTo>
                  <a:lnTo>
                    <a:pt x="24" y="282"/>
                  </a:lnTo>
                  <a:lnTo>
                    <a:pt x="24" y="276"/>
                  </a:lnTo>
                  <a:lnTo>
                    <a:pt x="24" y="270"/>
                  </a:lnTo>
                  <a:lnTo>
                    <a:pt x="24" y="264"/>
                  </a:lnTo>
                  <a:lnTo>
                    <a:pt x="24" y="258"/>
                  </a:lnTo>
                  <a:lnTo>
                    <a:pt x="24" y="252"/>
                  </a:lnTo>
                  <a:lnTo>
                    <a:pt x="24" y="246"/>
                  </a:lnTo>
                  <a:lnTo>
                    <a:pt x="24" y="240"/>
                  </a:lnTo>
                  <a:lnTo>
                    <a:pt x="24" y="234"/>
                  </a:lnTo>
                  <a:lnTo>
                    <a:pt x="18" y="234"/>
                  </a:lnTo>
                  <a:lnTo>
                    <a:pt x="18" y="228"/>
                  </a:lnTo>
                  <a:lnTo>
                    <a:pt x="18" y="222"/>
                  </a:lnTo>
                  <a:lnTo>
                    <a:pt x="18" y="216"/>
                  </a:lnTo>
                  <a:lnTo>
                    <a:pt x="18" y="210"/>
                  </a:lnTo>
                  <a:lnTo>
                    <a:pt x="18" y="204"/>
                  </a:lnTo>
                  <a:lnTo>
                    <a:pt x="18" y="198"/>
                  </a:lnTo>
                  <a:lnTo>
                    <a:pt x="18" y="192"/>
                  </a:lnTo>
                  <a:lnTo>
                    <a:pt x="18" y="186"/>
                  </a:lnTo>
                  <a:lnTo>
                    <a:pt x="12" y="180"/>
                  </a:lnTo>
                  <a:lnTo>
                    <a:pt x="12" y="174"/>
                  </a:lnTo>
                  <a:lnTo>
                    <a:pt x="12" y="168"/>
                  </a:lnTo>
                  <a:lnTo>
                    <a:pt x="12" y="162"/>
                  </a:lnTo>
                  <a:lnTo>
                    <a:pt x="12" y="156"/>
                  </a:lnTo>
                  <a:lnTo>
                    <a:pt x="12" y="150"/>
                  </a:lnTo>
                  <a:lnTo>
                    <a:pt x="12" y="144"/>
                  </a:lnTo>
                  <a:lnTo>
                    <a:pt x="12" y="138"/>
                  </a:lnTo>
                  <a:lnTo>
                    <a:pt x="12" y="132"/>
                  </a:lnTo>
                  <a:lnTo>
                    <a:pt x="6" y="132"/>
                  </a:lnTo>
                  <a:lnTo>
                    <a:pt x="6" y="126"/>
                  </a:lnTo>
                  <a:lnTo>
                    <a:pt x="6" y="120"/>
                  </a:lnTo>
                  <a:lnTo>
                    <a:pt x="6" y="114"/>
                  </a:lnTo>
                  <a:lnTo>
                    <a:pt x="6" y="108"/>
                  </a:lnTo>
                  <a:lnTo>
                    <a:pt x="6" y="102"/>
                  </a:lnTo>
                  <a:lnTo>
                    <a:pt x="6" y="96"/>
                  </a:lnTo>
                  <a:lnTo>
                    <a:pt x="6" y="90"/>
                  </a:lnTo>
                  <a:lnTo>
                    <a:pt x="6" y="84"/>
                  </a:lnTo>
                  <a:lnTo>
                    <a:pt x="0" y="84"/>
                  </a:lnTo>
                  <a:lnTo>
                    <a:pt x="0" y="78"/>
                  </a:lnTo>
                  <a:lnTo>
                    <a:pt x="6" y="78"/>
                  </a:lnTo>
                  <a:lnTo>
                    <a:pt x="12" y="78"/>
                  </a:lnTo>
                  <a:lnTo>
                    <a:pt x="18" y="78"/>
                  </a:lnTo>
                  <a:lnTo>
                    <a:pt x="24" y="72"/>
                  </a:lnTo>
                  <a:lnTo>
                    <a:pt x="30" y="72"/>
                  </a:lnTo>
                  <a:lnTo>
                    <a:pt x="36" y="72"/>
                  </a:lnTo>
                  <a:lnTo>
                    <a:pt x="42" y="72"/>
                  </a:lnTo>
                  <a:lnTo>
                    <a:pt x="48" y="72"/>
                  </a:lnTo>
                  <a:lnTo>
                    <a:pt x="60" y="66"/>
                  </a:lnTo>
                  <a:lnTo>
                    <a:pt x="66" y="66"/>
                  </a:lnTo>
                  <a:lnTo>
                    <a:pt x="72" y="66"/>
                  </a:lnTo>
                  <a:lnTo>
                    <a:pt x="78" y="66"/>
                  </a:lnTo>
                  <a:lnTo>
                    <a:pt x="84" y="66"/>
                  </a:lnTo>
                  <a:lnTo>
                    <a:pt x="90" y="66"/>
                  </a:lnTo>
                  <a:lnTo>
                    <a:pt x="96" y="60"/>
                  </a:lnTo>
                  <a:lnTo>
                    <a:pt x="102" y="60"/>
                  </a:lnTo>
                  <a:lnTo>
                    <a:pt x="108" y="60"/>
                  </a:lnTo>
                  <a:lnTo>
                    <a:pt x="114" y="60"/>
                  </a:lnTo>
                  <a:lnTo>
                    <a:pt x="120" y="60"/>
                  </a:lnTo>
                  <a:lnTo>
                    <a:pt x="126" y="60"/>
                  </a:lnTo>
                  <a:lnTo>
                    <a:pt x="132" y="54"/>
                  </a:lnTo>
                  <a:lnTo>
                    <a:pt x="138" y="54"/>
                  </a:lnTo>
                  <a:lnTo>
                    <a:pt x="144" y="54"/>
                  </a:lnTo>
                  <a:lnTo>
                    <a:pt x="150" y="54"/>
                  </a:lnTo>
                  <a:lnTo>
                    <a:pt x="156" y="54"/>
                  </a:lnTo>
                  <a:lnTo>
                    <a:pt x="162" y="54"/>
                  </a:lnTo>
                  <a:lnTo>
                    <a:pt x="168" y="54"/>
                  </a:lnTo>
                  <a:lnTo>
                    <a:pt x="168" y="48"/>
                  </a:lnTo>
                  <a:lnTo>
                    <a:pt x="174" y="48"/>
                  </a:lnTo>
                  <a:lnTo>
                    <a:pt x="180" y="48"/>
                  </a:lnTo>
                  <a:lnTo>
                    <a:pt x="180" y="42"/>
                  </a:lnTo>
                  <a:lnTo>
                    <a:pt x="174" y="42"/>
                  </a:lnTo>
                  <a:lnTo>
                    <a:pt x="168" y="42"/>
                  </a:lnTo>
                  <a:lnTo>
                    <a:pt x="168" y="36"/>
                  </a:lnTo>
                  <a:lnTo>
                    <a:pt x="168" y="30"/>
                  </a:lnTo>
                  <a:lnTo>
                    <a:pt x="168" y="24"/>
                  </a:lnTo>
                  <a:lnTo>
                    <a:pt x="174" y="24"/>
                  </a:lnTo>
                  <a:lnTo>
                    <a:pt x="180" y="24"/>
                  </a:lnTo>
                  <a:lnTo>
                    <a:pt x="186" y="24"/>
                  </a:lnTo>
                  <a:lnTo>
                    <a:pt x="192" y="24"/>
                  </a:lnTo>
                  <a:lnTo>
                    <a:pt x="198" y="24"/>
                  </a:lnTo>
                  <a:lnTo>
                    <a:pt x="204" y="24"/>
                  </a:lnTo>
                  <a:lnTo>
                    <a:pt x="210" y="24"/>
                  </a:lnTo>
                  <a:lnTo>
                    <a:pt x="216" y="24"/>
                  </a:lnTo>
                  <a:lnTo>
                    <a:pt x="222" y="24"/>
                  </a:lnTo>
                  <a:lnTo>
                    <a:pt x="228" y="24"/>
                  </a:lnTo>
                  <a:lnTo>
                    <a:pt x="234" y="24"/>
                  </a:lnTo>
                  <a:lnTo>
                    <a:pt x="240" y="24"/>
                  </a:lnTo>
                  <a:lnTo>
                    <a:pt x="246" y="24"/>
                  </a:lnTo>
                  <a:lnTo>
                    <a:pt x="252" y="24"/>
                  </a:lnTo>
                  <a:lnTo>
                    <a:pt x="258" y="24"/>
                  </a:lnTo>
                  <a:lnTo>
                    <a:pt x="264" y="24"/>
                  </a:lnTo>
                  <a:lnTo>
                    <a:pt x="270" y="24"/>
                  </a:lnTo>
                  <a:lnTo>
                    <a:pt x="276" y="18"/>
                  </a:lnTo>
                  <a:lnTo>
                    <a:pt x="282" y="18"/>
                  </a:lnTo>
                  <a:lnTo>
                    <a:pt x="288" y="18"/>
                  </a:lnTo>
                  <a:lnTo>
                    <a:pt x="294" y="18"/>
                  </a:lnTo>
                  <a:lnTo>
                    <a:pt x="300" y="18"/>
                  </a:lnTo>
                  <a:lnTo>
                    <a:pt x="300" y="12"/>
                  </a:lnTo>
                  <a:lnTo>
                    <a:pt x="306" y="1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 name="Freeform 54">
              <a:extLst>
                <a:ext uri="{FF2B5EF4-FFF2-40B4-BE49-F238E27FC236}">
                  <a16:creationId xmlns:a16="http://schemas.microsoft.com/office/drawing/2014/main" id="{BCB390E2-4CD5-BCB8-2AF2-EDF315B13F7F}"/>
                </a:ext>
              </a:extLst>
            </p:cNvPr>
            <p:cNvSpPr>
              <a:spLocks/>
            </p:cNvSpPr>
            <p:nvPr/>
          </p:nvSpPr>
          <p:spPr bwMode="gray">
            <a:xfrm>
              <a:off x="4257675" y="2933700"/>
              <a:ext cx="523875" cy="533400"/>
            </a:xfrm>
            <a:custGeom>
              <a:avLst/>
              <a:gdLst>
                <a:gd name="T0" fmla="*/ 300 w 330"/>
                <a:gd name="T1" fmla="*/ 12 h 336"/>
                <a:gd name="T2" fmla="*/ 300 w 330"/>
                <a:gd name="T3" fmla="*/ 36 h 336"/>
                <a:gd name="T4" fmla="*/ 306 w 330"/>
                <a:gd name="T5" fmla="*/ 54 h 336"/>
                <a:gd name="T6" fmla="*/ 306 w 330"/>
                <a:gd name="T7" fmla="*/ 78 h 336"/>
                <a:gd name="T8" fmla="*/ 312 w 330"/>
                <a:gd name="T9" fmla="*/ 96 h 336"/>
                <a:gd name="T10" fmla="*/ 312 w 330"/>
                <a:gd name="T11" fmla="*/ 120 h 336"/>
                <a:gd name="T12" fmla="*/ 312 w 330"/>
                <a:gd name="T13" fmla="*/ 144 h 336"/>
                <a:gd name="T14" fmla="*/ 318 w 330"/>
                <a:gd name="T15" fmla="*/ 168 h 336"/>
                <a:gd name="T16" fmla="*/ 318 w 330"/>
                <a:gd name="T17" fmla="*/ 192 h 336"/>
                <a:gd name="T18" fmla="*/ 324 w 330"/>
                <a:gd name="T19" fmla="*/ 210 h 336"/>
                <a:gd name="T20" fmla="*/ 324 w 330"/>
                <a:gd name="T21" fmla="*/ 234 h 336"/>
                <a:gd name="T22" fmla="*/ 330 w 330"/>
                <a:gd name="T23" fmla="*/ 252 h 336"/>
                <a:gd name="T24" fmla="*/ 330 w 330"/>
                <a:gd name="T25" fmla="*/ 276 h 336"/>
                <a:gd name="T26" fmla="*/ 318 w 330"/>
                <a:gd name="T27" fmla="*/ 288 h 336"/>
                <a:gd name="T28" fmla="*/ 288 w 330"/>
                <a:gd name="T29" fmla="*/ 288 h 336"/>
                <a:gd name="T30" fmla="*/ 264 w 330"/>
                <a:gd name="T31" fmla="*/ 294 h 336"/>
                <a:gd name="T32" fmla="*/ 246 w 330"/>
                <a:gd name="T33" fmla="*/ 300 h 336"/>
                <a:gd name="T34" fmla="*/ 216 w 330"/>
                <a:gd name="T35" fmla="*/ 300 h 336"/>
                <a:gd name="T36" fmla="*/ 198 w 330"/>
                <a:gd name="T37" fmla="*/ 306 h 336"/>
                <a:gd name="T38" fmla="*/ 174 w 330"/>
                <a:gd name="T39" fmla="*/ 312 h 336"/>
                <a:gd name="T40" fmla="*/ 150 w 330"/>
                <a:gd name="T41" fmla="*/ 312 h 336"/>
                <a:gd name="T42" fmla="*/ 132 w 330"/>
                <a:gd name="T43" fmla="*/ 318 h 336"/>
                <a:gd name="T44" fmla="*/ 108 w 330"/>
                <a:gd name="T45" fmla="*/ 324 h 336"/>
                <a:gd name="T46" fmla="*/ 84 w 330"/>
                <a:gd name="T47" fmla="*/ 324 h 336"/>
                <a:gd name="T48" fmla="*/ 66 w 330"/>
                <a:gd name="T49" fmla="*/ 330 h 336"/>
                <a:gd name="T50" fmla="*/ 36 w 330"/>
                <a:gd name="T51" fmla="*/ 336 h 336"/>
                <a:gd name="T52" fmla="*/ 30 w 330"/>
                <a:gd name="T53" fmla="*/ 318 h 336"/>
                <a:gd name="T54" fmla="*/ 30 w 330"/>
                <a:gd name="T55" fmla="*/ 294 h 336"/>
                <a:gd name="T56" fmla="*/ 24 w 330"/>
                <a:gd name="T57" fmla="*/ 270 h 336"/>
                <a:gd name="T58" fmla="*/ 24 w 330"/>
                <a:gd name="T59" fmla="*/ 246 h 336"/>
                <a:gd name="T60" fmla="*/ 18 w 330"/>
                <a:gd name="T61" fmla="*/ 222 h 336"/>
                <a:gd name="T62" fmla="*/ 18 w 330"/>
                <a:gd name="T63" fmla="*/ 198 h 336"/>
                <a:gd name="T64" fmla="*/ 12 w 330"/>
                <a:gd name="T65" fmla="*/ 174 h 336"/>
                <a:gd name="T66" fmla="*/ 12 w 330"/>
                <a:gd name="T67" fmla="*/ 150 h 336"/>
                <a:gd name="T68" fmla="*/ 6 w 330"/>
                <a:gd name="T69" fmla="*/ 120 h 336"/>
                <a:gd name="T70" fmla="*/ 6 w 330"/>
                <a:gd name="T71" fmla="*/ 96 h 336"/>
                <a:gd name="T72" fmla="*/ 6 w 330"/>
                <a:gd name="T73" fmla="*/ 72 h 336"/>
                <a:gd name="T74" fmla="*/ 0 w 330"/>
                <a:gd name="T75" fmla="*/ 54 h 336"/>
                <a:gd name="T76" fmla="*/ 0 w 330"/>
                <a:gd name="T77" fmla="*/ 30 h 336"/>
                <a:gd name="T78" fmla="*/ 24 w 330"/>
                <a:gd name="T79" fmla="*/ 30 h 336"/>
                <a:gd name="T80" fmla="*/ 42 w 330"/>
                <a:gd name="T81" fmla="*/ 24 h 336"/>
                <a:gd name="T82" fmla="*/ 66 w 330"/>
                <a:gd name="T83" fmla="*/ 24 h 336"/>
                <a:gd name="T84" fmla="*/ 90 w 330"/>
                <a:gd name="T85" fmla="*/ 24 h 336"/>
                <a:gd name="T86" fmla="*/ 114 w 330"/>
                <a:gd name="T87" fmla="*/ 18 h 336"/>
                <a:gd name="T88" fmla="*/ 138 w 330"/>
                <a:gd name="T89" fmla="*/ 18 h 336"/>
                <a:gd name="T90" fmla="*/ 162 w 330"/>
                <a:gd name="T91" fmla="*/ 12 h 336"/>
                <a:gd name="T92" fmla="*/ 186 w 330"/>
                <a:gd name="T93" fmla="*/ 12 h 336"/>
                <a:gd name="T94" fmla="*/ 210 w 330"/>
                <a:gd name="T95" fmla="*/ 12 h 336"/>
                <a:gd name="T96" fmla="*/ 228 w 330"/>
                <a:gd name="T97" fmla="*/ 6 h 336"/>
                <a:gd name="T98" fmla="*/ 252 w 330"/>
                <a:gd name="T99" fmla="*/ 6 h 336"/>
                <a:gd name="T100" fmla="*/ 276 w 330"/>
                <a:gd name="T101" fmla="*/ 6 h 336"/>
                <a:gd name="T102" fmla="*/ 294 w 330"/>
                <a:gd name="T103"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0" h="336">
                  <a:moveTo>
                    <a:pt x="294" y="0"/>
                  </a:moveTo>
                  <a:lnTo>
                    <a:pt x="294" y="6"/>
                  </a:lnTo>
                  <a:lnTo>
                    <a:pt x="294" y="12"/>
                  </a:lnTo>
                  <a:lnTo>
                    <a:pt x="300" y="12"/>
                  </a:lnTo>
                  <a:lnTo>
                    <a:pt x="300" y="18"/>
                  </a:lnTo>
                  <a:lnTo>
                    <a:pt x="300" y="24"/>
                  </a:lnTo>
                  <a:lnTo>
                    <a:pt x="300" y="30"/>
                  </a:lnTo>
                  <a:lnTo>
                    <a:pt x="300" y="36"/>
                  </a:lnTo>
                  <a:lnTo>
                    <a:pt x="300" y="42"/>
                  </a:lnTo>
                  <a:lnTo>
                    <a:pt x="300" y="48"/>
                  </a:lnTo>
                  <a:lnTo>
                    <a:pt x="306" y="48"/>
                  </a:lnTo>
                  <a:lnTo>
                    <a:pt x="306" y="54"/>
                  </a:lnTo>
                  <a:lnTo>
                    <a:pt x="306" y="60"/>
                  </a:lnTo>
                  <a:lnTo>
                    <a:pt x="306" y="66"/>
                  </a:lnTo>
                  <a:lnTo>
                    <a:pt x="306" y="72"/>
                  </a:lnTo>
                  <a:lnTo>
                    <a:pt x="306" y="78"/>
                  </a:lnTo>
                  <a:lnTo>
                    <a:pt x="306" y="84"/>
                  </a:lnTo>
                  <a:lnTo>
                    <a:pt x="306" y="90"/>
                  </a:lnTo>
                  <a:lnTo>
                    <a:pt x="306" y="96"/>
                  </a:lnTo>
                  <a:lnTo>
                    <a:pt x="312" y="96"/>
                  </a:lnTo>
                  <a:lnTo>
                    <a:pt x="312" y="102"/>
                  </a:lnTo>
                  <a:lnTo>
                    <a:pt x="312" y="108"/>
                  </a:lnTo>
                  <a:lnTo>
                    <a:pt x="312" y="114"/>
                  </a:lnTo>
                  <a:lnTo>
                    <a:pt x="312" y="120"/>
                  </a:lnTo>
                  <a:lnTo>
                    <a:pt x="312" y="126"/>
                  </a:lnTo>
                  <a:lnTo>
                    <a:pt x="312" y="132"/>
                  </a:lnTo>
                  <a:lnTo>
                    <a:pt x="312" y="138"/>
                  </a:lnTo>
                  <a:lnTo>
                    <a:pt x="312" y="144"/>
                  </a:lnTo>
                  <a:lnTo>
                    <a:pt x="318" y="150"/>
                  </a:lnTo>
                  <a:lnTo>
                    <a:pt x="318" y="156"/>
                  </a:lnTo>
                  <a:lnTo>
                    <a:pt x="318" y="162"/>
                  </a:lnTo>
                  <a:lnTo>
                    <a:pt x="318" y="168"/>
                  </a:lnTo>
                  <a:lnTo>
                    <a:pt x="318" y="174"/>
                  </a:lnTo>
                  <a:lnTo>
                    <a:pt x="318" y="180"/>
                  </a:lnTo>
                  <a:lnTo>
                    <a:pt x="318" y="186"/>
                  </a:lnTo>
                  <a:lnTo>
                    <a:pt x="318" y="192"/>
                  </a:lnTo>
                  <a:lnTo>
                    <a:pt x="318" y="198"/>
                  </a:lnTo>
                  <a:lnTo>
                    <a:pt x="324" y="198"/>
                  </a:lnTo>
                  <a:lnTo>
                    <a:pt x="324" y="204"/>
                  </a:lnTo>
                  <a:lnTo>
                    <a:pt x="324" y="210"/>
                  </a:lnTo>
                  <a:lnTo>
                    <a:pt x="324" y="216"/>
                  </a:lnTo>
                  <a:lnTo>
                    <a:pt x="324" y="222"/>
                  </a:lnTo>
                  <a:lnTo>
                    <a:pt x="324" y="228"/>
                  </a:lnTo>
                  <a:lnTo>
                    <a:pt x="324" y="234"/>
                  </a:lnTo>
                  <a:lnTo>
                    <a:pt x="324" y="240"/>
                  </a:lnTo>
                  <a:lnTo>
                    <a:pt x="324" y="246"/>
                  </a:lnTo>
                  <a:lnTo>
                    <a:pt x="330" y="246"/>
                  </a:lnTo>
                  <a:lnTo>
                    <a:pt x="330" y="252"/>
                  </a:lnTo>
                  <a:lnTo>
                    <a:pt x="330" y="258"/>
                  </a:lnTo>
                  <a:lnTo>
                    <a:pt x="330" y="264"/>
                  </a:lnTo>
                  <a:lnTo>
                    <a:pt x="330" y="270"/>
                  </a:lnTo>
                  <a:lnTo>
                    <a:pt x="330" y="276"/>
                  </a:lnTo>
                  <a:lnTo>
                    <a:pt x="330" y="282"/>
                  </a:lnTo>
                  <a:lnTo>
                    <a:pt x="324" y="282"/>
                  </a:lnTo>
                  <a:lnTo>
                    <a:pt x="318" y="282"/>
                  </a:lnTo>
                  <a:lnTo>
                    <a:pt x="318" y="288"/>
                  </a:lnTo>
                  <a:lnTo>
                    <a:pt x="312" y="288"/>
                  </a:lnTo>
                  <a:lnTo>
                    <a:pt x="306" y="288"/>
                  </a:lnTo>
                  <a:lnTo>
                    <a:pt x="294" y="288"/>
                  </a:lnTo>
                  <a:lnTo>
                    <a:pt x="288" y="288"/>
                  </a:lnTo>
                  <a:lnTo>
                    <a:pt x="282" y="294"/>
                  </a:lnTo>
                  <a:lnTo>
                    <a:pt x="276" y="294"/>
                  </a:lnTo>
                  <a:lnTo>
                    <a:pt x="270" y="294"/>
                  </a:lnTo>
                  <a:lnTo>
                    <a:pt x="264" y="294"/>
                  </a:lnTo>
                  <a:lnTo>
                    <a:pt x="258" y="294"/>
                  </a:lnTo>
                  <a:lnTo>
                    <a:pt x="252" y="294"/>
                  </a:lnTo>
                  <a:lnTo>
                    <a:pt x="252" y="300"/>
                  </a:lnTo>
                  <a:lnTo>
                    <a:pt x="246" y="300"/>
                  </a:lnTo>
                  <a:lnTo>
                    <a:pt x="240" y="300"/>
                  </a:lnTo>
                  <a:lnTo>
                    <a:pt x="234" y="300"/>
                  </a:lnTo>
                  <a:lnTo>
                    <a:pt x="228" y="300"/>
                  </a:lnTo>
                  <a:lnTo>
                    <a:pt x="216" y="300"/>
                  </a:lnTo>
                  <a:lnTo>
                    <a:pt x="216" y="306"/>
                  </a:lnTo>
                  <a:lnTo>
                    <a:pt x="210" y="306"/>
                  </a:lnTo>
                  <a:lnTo>
                    <a:pt x="204" y="306"/>
                  </a:lnTo>
                  <a:lnTo>
                    <a:pt x="198" y="306"/>
                  </a:lnTo>
                  <a:lnTo>
                    <a:pt x="192" y="306"/>
                  </a:lnTo>
                  <a:lnTo>
                    <a:pt x="186" y="306"/>
                  </a:lnTo>
                  <a:lnTo>
                    <a:pt x="180" y="312"/>
                  </a:lnTo>
                  <a:lnTo>
                    <a:pt x="174" y="312"/>
                  </a:lnTo>
                  <a:lnTo>
                    <a:pt x="168" y="312"/>
                  </a:lnTo>
                  <a:lnTo>
                    <a:pt x="162" y="312"/>
                  </a:lnTo>
                  <a:lnTo>
                    <a:pt x="156" y="312"/>
                  </a:lnTo>
                  <a:lnTo>
                    <a:pt x="150" y="312"/>
                  </a:lnTo>
                  <a:lnTo>
                    <a:pt x="150" y="318"/>
                  </a:lnTo>
                  <a:lnTo>
                    <a:pt x="144" y="318"/>
                  </a:lnTo>
                  <a:lnTo>
                    <a:pt x="138" y="318"/>
                  </a:lnTo>
                  <a:lnTo>
                    <a:pt x="132" y="318"/>
                  </a:lnTo>
                  <a:lnTo>
                    <a:pt x="126" y="318"/>
                  </a:lnTo>
                  <a:lnTo>
                    <a:pt x="120" y="318"/>
                  </a:lnTo>
                  <a:lnTo>
                    <a:pt x="114" y="324"/>
                  </a:lnTo>
                  <a:lnTo>
                    <a:pt x="108" y="324"/>
                  </a:lnTo>
                  <a:lnTo>
                    <a:pt x="102" y="324"/>
                  </a:lnTo>
                  <a:lnTo>
                    <a:pt x="96" y="324"/>
                  </a:lnTo>
                  <a:lnTo>
                    <a:pt x="90" y="324"/>
                  </a:lnTo>
                  <a:lnTo>
                    <a:pt x="84" y="324"/>
                  </a:lnTo>
                  <a:lnTo>
                    <a:pt x="84" y="330"/>
                  </a:lnTo>
                  <a:lnTo>
                    <a:pt x="78" y="330"/>
                  </a:lnTo>
                  <a:lnTo>
                    <a:pt x="72" y="330"/>
                  </a:lnTo>
                  <a:lnTo>
                    <a:pt x="66" y="330"/>
                  </a:lnTo>
                  <a:lnTo>
                    <a:pt x="60" y="330"/>
                  </a:lnTo>
                  <a:lnTo>
                    <a:pt x="48" y="336"/>
                  </a:lnTo>
                  <a:lnTo>
                    <a:pt x="42" y="336"/>
                  </a:lnTo>
                  <a:lnTo>
                    <a:pt x="36" y="336"/>
                  </a:lnTo>
                  <a:lnTo>
                    <a:pt x="30" y="336"/>
                  </a:lnTo>
                  <a:lnTo>
                    <a:pt x="30" y="330"/>
                  </a:lnTo>
                  <a:lnTo>
                    <a:pt x="30" y="324"/>
                  </a:lnTo>
                  <a:lnTo>
                    <a:pt x="30" y="318"/>
                  </a:lnTo>
                  <a:lnTo>
                    <a:pt x="30" y="312"/>
                  </a:lnTo>
                  <a:lnTo>
                    <a:pt x="30" y="306"/>
                  </a:lnTo>
                  <a:lnTo>
                    <a:pt x="30" y="300"/>
                  </a:lnTo>
                  <a:lnTo>
                    <a:pt x="30" y="294"/>
                  </a:lnTo>
                  <a:lnTo>
                    <a:pt x="24" y="288"/>
                  </a:lnTo>
                  <a:lnTo>
                    <a:pt x="24" y="282"/>
                  </a:lnTo>
                  <a:lnTo>
                    <a:pt x="24" y="276"/>
                  </a:lnTo>
                  <a:lnTo>
                    <a:pt x="24" y="270"/>
                  </a:lnTo>
                  <a:lnTo>
                    <a:pt x="24" y="264"/>
                  </a:lnTo>
                  <a:lnTo>
                    <a:pt x="24" y="258"/>
                  </a:lnTo>
                  <a:lnTo>
                    <a:pt x="24" y="252"/>
                  </a:lnTo>
                  <a:lnTo>
                    <a:pt x="24" y="246"/>
                  </a:lnTo>
                  <a:lnTo>
                    <a:pt x="24" y="240"/>
                  </a:lnTo>
                  <a:lnTo>
                    <a:pt x="18" y="234"/>
                  </a:lnTo>
                  <a:lnTo>
                    <a:pt x="18" y="228"/>
                  </a:lnTo>
                  <a:lnTo>
                    <a:pt x="18" y="222"/>
                  </a:lnTo>
                  <a:lnTo>
                    <a:pt x="18" y="216"/>
                  </a:lnTo>
                  <a:lnTo>
                    <a:pt x="18" y="210"/>
                  </a:lnTo>
                  <a:lnTo>
                    <a:pt x="18" y="204"/>
                  </a:lnTo>
                  <a:lnTo>
                    <a:pt x="18" y="198"/>
                  </a:lnTo>
                  <a:lnTo>
                    <a:pt x="18" y="192"/>
                  </a:lnTo>
                  <a:lnTo>
                    <a:pt x="18" y="186"/>
                  </a:lnTo>
                  <a:lnTo>
                    <a:pt x="12" y="180"/>
                  </a:lnTo>
                  <a:lnTo>
                    <a:pt x="12" y="174"/>
                  </a:lnTo>
                  <a:lnTo>
                    <a:pt x="12" y="168"/>
                  </a:lnTo>
                  <a:lnTo>
                    <a:pt x="12" y="162"/>
                  </a:lnTo>
                  <a:lnTo>
                    <a:pt x="12" y="156"/>
                  </a:lnTo>
                  <a:lnTo>
                    <a:pt x="12" y="150"/>
                  </a:lnTo>
                  <a:lnTo>
                    <a:pt x="12" y="144"/>
                  </a:lnTo>
                  <a:lnTo>
                    <a:pt x="12" y="132"/>
                  </a:lnTo>
                  <a:lnTo>
                    <a:pt x="6" y="126"/>
                  </a:lnTo>
                  <a:lnTo>
                    <a:pt x="6" y="120"/>
                  </a:lnTo>
                  <a:lnTo>
                    <a:pt x="6" y="114"/>
                  </a:lnTo>
                  <a:lnTo>
                    <a:pt x="6" y="108"/>
                  </a:lnTo>
                  <a:lnTo>
                    <a:pt x="6" y="102"/>
                  </a:lnTo>
                  <a:lnTo>
                    <a:pt x="6" y="96"/>
                  </a:lnTo>
                  <a:lnTo>
                    <a:pt x="6" y="90"/>
                  </a:lnTo>
                  <a:lnTo>
                    <a:pt x="6" y="84"/>
                  </a:lnTo>
                  <a:lnTo>
                    <a:pt x="6" y="78"/>
                  </a:lnTo>
                  <a:lnTo>
                    <a:pt x="6" y="72"/>
                  </a:lnTo>
                  <a:lnTo>
                    <a:pt x="0" y="72"/>
                  </a:lnTo>
                  <a:lnTo>
                    <a:pt x="0" y="66"/>
                  </a:lnTo>
                  <a:lnTo>
                    <a:pt x="0" y="60"/>
                  </a:lnTo>
                  <a:lnTo>
                    <a:pt x="0" y="54"/>
                  </a:lnTo>
                  <a:lnTo>
                    <a:pt x="0" y="48"/>
                  </a:lnTo>
                  <a:lnTo>
                    <a:pt x="0" y="42"/>
                  </a:lnTo>
                  <a:lnTo>
                    <a:pt x="0" y="36"/>
                  </a:lnTo>
                  <a:lnTo>
                    <a:pt x="0" y="30"/>
                  </a:lnTo>
                  <a:lnTo>
                    <a:pt x="6" y="30"/>
                  </a:lnTo>
                  <a:lnTo>
                    <a:pt x="12" y="30"/>
                  </a:lnTo>
                  <a:lnTo>
                    <a:pt x="18" y="30"/>
                  </a:lnTo>
                  <a:lnTo>
                    <a:pt x="24" y="30"/>
                  </a:lnTo>
                  <a:lnTo>
                    <a:pt x="30" y="30"/>
                  </a:lnTo>
                  <a:lnTo>
                    <a:pt x="36" y="30"/>
                  </a:lnTo>
                  <a:lnTo>
                    <a:pt x="42" y="30"/>
                  </a:lnTo>
                  <a:lnTo>
                    <a:pt x="42" y="24"/>
                  </a:lnTo>
                  <a:lnTo>
                    <a:pt x="48" y="24"/>
                  </a:lnTo>
                  <a:lnTo>
                    <a:pt x="54" y="24"/>
                  </a:lnTo>
                  <a:lnTo>
                    <a:pt x="60" y="24"/>
                  </a:lnTo>
                  <a:lnTo>
                    <a:pt x="66" y="24"/>
                  </a:lnTo>
                  <a:lnTo>
                    <a:pt x="72" y="24"/>
                  </a:lnTo>
                  <a:lnTo>
                    <a:pt x="78" y="24"/>
                  </a:lnTo>
                  <a:lnTo>
                    <a:pt x="84" y="24"/>
                  </a:lnTo>
                  <a:lnTo>
                    <a:pt x="90" y="24"/>
                  </a:lnTo>
                  <a:lnTo>
                    <a:pt x="96" y="24"/>
                  </a:lnTo>
                  <a:lnTo>
                    <a:pt x="102" y="18"/>
                  </a:lnTo>
                  <a:lnTo>
                    <a:pt x="108" y="18"/>
                  </a:lnTo>
                  <a:lnTo>
                    <a:pt x="114" y="18"/>
                  </a:lnTo>
                  <a:lnTo>
                    <a:pt x="120" y="18"/>
                  </a:lnTo>
                  <a:lnTo>
                    <a:pt x="126" y="18"/>
                  </a:lnTo>
                  <a:lnTo>
                    <a:pt x="132" y="18"/>
                  </a:lnTo>
                  <a:lnTo>
                    <a:pt x="138" y="18"/>
                  </a:lnTo>
                  <a:lnTo>
                    <a:pt x="144" y="18"/>
                  </a:lnTo>
                  <a:lnTo>
                    <a:pt x="150" y="18"/>
                  </a:lnTo>
                  <a:lnTo>
                    <a:pt x="156" y="18"/>
                  </a:lnTo>
                  <a:lnTo>
                    <a:pt x="162" y="12"/>
                  </a:lnTo>
                  <a:lnTo>
                    <a:pt x="168" y="12"/>
                  </a:lnTo>
                  <a:lnTo>
                    <a:pt x="174" y="12"/>
                  </a:lnTo>
                  <a:lnTo>
                    <a:pt x="180" y="12"/>
                  </a:lnTo>
                  <a:lnTo>
                    <a:pt x="186" y="12"/>
                  </a:lnTo>
                  <a:lnTo>
                    <a:pt x="192" y="12"/>
                  </a:lnTo>
                  <a:lnTo>
                    <a:pt x="198" y="12"/>
                  </a:lnTo>
                  <a:lnTo>
                    <a:pt x="204" y="12"/>
                  </a:lnTo>
                  <a:lnTo>
                    <a:pt x="210" y="12"/>
                  </a:lnTo>
                  <a:lnTo>
                    <a:pt x="216" y="12"/>
                  </a:lnTo>
                  <a:lnTo>
                    <a:pt x="216" y="6"/>
                  </a:lnTo>
                  <a:lnTo>
                    <a:pt x="222" y="6"/>
                  </a:lnTo>
                  <a:lnTo>
                    <a:pt x="228" y="6"/>
                  </a:lnTo>
                  <a:lnTo>
                    <a:pt x="234" y="6"/>
                  </a:lnTo>
                  <a:lnTo>
                    <a:pt x="240" y="6"/>
                  </a:lnTo>
                  <a:lnTo>
                    <a:pt x="246" y="6"/>
                  </a:lnTo>
                  <a:lnTo>
                    <a:pt x="252" y="6"/>
                  </a:lnTo>
                  <a:lnTo>
                    <a:pt x="258" y="6"/>
                  </a:lnTo>
                  <a:lnTo>
                    <a:pt x="264" y="6"/>
                  </a:lnTo>
                  <a:lnTo>
                    <a:pt x="270" y="6"/>
                  </a:lnTo>
                  <a:lnTo>
                    <a:pt x="276" y="6"/>
                  </a:lnTo>
                  <a:lnTo>
                    <a:pt x="276" y="0"/>
                  </a:lnTo>
                  <a:lnTo>
                    <a:pt x="282" y="0"/>
                  </a:lnTo>
                  <a:lnTo>
                    <a:pt x="288" y="0"/>
                  </a:lnTo>
                  <a:lnTo>
                    <a:pt x="294" y="0"/>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55">
              <a:extLst>
                <a:ext uri="{FF2B5EF4-FFF2-40B4-BE49-F238E27FC236}">
                  <a16:creationId xmlns:a16="http://schemas.microsoft.com/office/drawing/2014/main" id="{702A0F97-DAFD-670D-1623-DC82E47D7880}"/>
                </a:ext>
              </a:extLst>
            </p:cNvPr>
            <p:cNvSpPr>
              <a:spLocks/>
            </p:cNvSpPr>
            <p:nvPr/>
          </p:nvSpPr>
          <p:spPr bwMode="gray">
            <a:xfrm>
              <a:off x="4200525" y="3419475"/>
              <a:ext cx="590550" cy="466725"/>
            </a:xfrm>
            <a:custGeom>
              <a:avLst/>
              <a:gdLst>
                <a:gd name="T0" fmla="*/ 246 w 372"/>
                <a:gd name="T1" fmla="*/ 12 h 294"/>
                <a:gd name="T2" fmla="*/ 258 w 372"/>
                <a:gd name="T3" fmla="*/ 36 h 294"/>
                <a:gd name="T4" fmla="*/ 264 w 372"/>
                <a:gd name="T5" fmla="*/ 54 h 294"/>
                <a:gd name="T6" fmla="*/ 270 w 372"/>
                <a:gd name="T7" fmla="*/ 72 h 294"/>
                <a:gd name="T8" fmla="*/ 282 w 372"/>
                <a:gd name="T9" fmla="*/ 102 h 294"/>
                <a:gd name="T10" fmla="*/ 294 w 372"/>
                <a:gd name="T11" fmla="*/ 120 h 294"/>
                <a:gd name="T12" fmla="*/ 300 w 372"/>
                <a:gd name="T13" fmla="*/ 138 h 294"/>
                <a:gd name="T14" fmla="*/ 300 w 372"/>
                <a:gd name="T15" fmla="*/ 162 h 294"/>
                <a:gd name="T16" fmla="*/ 312 w 372"/>
                <a:gd name="T17" fmla="*/ 180 h 294"/>
                <a:gd name="T18" fmla="*/ 330 w 372"/>
                <a:gd name="T19" fmla="*/ 192 h 294"/>
                <a:gd name="T20" fmla="*/ 342 w 372"/>
                <a:gd name="T21" fmla="*/ 204 h 294"/>
                <a:gd name="T22" fmla="*/ 348 w 372"/>
                <a:gd name="T23" fmla="*/ 222 h 294"/>
                <a:gd name="T24" fmla="*/ 360 w 372"/>
                <a:gd name="T25" fmla="*/ 234 h 294"/>
                <a:gd name="T26" fmla="*/ 366 w 372"/>
                <a:gd name="T27" fmla="*/ 240 h 294"/>
                <a:gd name="T28" fmla="*/ 348 w 372"/>
                <a:gd name="T29" fmla="*/ 240 h 294"/>
                <a:gd name="T30" fmla="*/ 324 w 372"/>
                <a:gd name="T31" fmla="*/ 234 h 294"/>
                <a:gd name="T32" fmla="*/ 306 w 372"/>
                <a:gd name="T33" fmla="*/ 240 h 294"/>
                <a:gd name="T34" fmla="*/ 288 w 372"/>
                <a:gd name="T35" fmla="*/ 246 h 294"/>
                <a:gd name="T36" fmla="*/ 264 w 372"/>
                <a:gd name="T37" fmla="*/ 246 h 294"/>
                <a:gd name="T38" fmla="*/ 240 w 372"/>
                <a:gd name="T39" fmla="*/ 246 h 294"/>
                <a:gd name="T40" fmla="*/ 222 w 372"/>
                <a:gd name="T41" fmla="*/ 252 h 294"/>
                <a:gd name="T42" fmla="*/ 186 w 372"/>
                <a:gd name="T43" fmla="*/ 270 h 294"/>
                <a:gd name="T44" fmla="*/ 168 w 372"/>
                <a:gd name="T45" fmla="*/ 276 h 294"/>
                <a:gd name="T46" fmla="*/ 150 w 372"/>
                <a:gd name="T47" fmla="*/ 282 h 294"/>
                <a:gd name="T48" fmla="*/ 138 w 372"/>
                <a:gd name="T49" fmla="*/ 294 h 294"/>
                <a:gd name="T50" fmla="*/ 114 w 372"/>
                <a:gd name="T51" fmla="*/ 294 h 294"/>
                <a:gd name="T52" fmla="*/ 108 w 372"/>
                <a:gd name="T53" fmla="*/ 282 h 294"/>
                <a:gd name="T54" fmla="*/ 114 w 372"/>
                <a:gd name="T55" fmla="*/ 264 h 294"/>
                <a:gd name="T56" fmla="*/ 102 w 372"/>
                <a:gd name="T57" fmla="*/ 252 h 294"/>
                <a:gd name="T58" fmla="*/ 96 w 372"/>
                <a:gd name="T59" fmla="*/ 234 h 294"/>
                <a:gd name="T60" fmla="*/ 84 w 372"/>
                <a:gd name="T61" fmla="*/ 222 h 294"/>
                <a:gd name="T62" fmla="*/ 78 w 372"/>
                <a:gd name="T63" fmla="*/ 204 h 294"/>
                <a:gd name="T64" fmla="*/ 78 w 372"/>
                <a:gd name="T65" fmla="*/ 180 h 294"/>
                <a:gd name="T66" fmla="*/ 78 w 372"/>
                <a:gd name="T67" fmla="*/ 168 h 294"/>
                <a:gd name="T68" fmla="*/ 90 w 372"/>
                <a:gd name="T69" fmla="*/ 150 h 294"/>
                <a:gd name="T70" fmla="*/ 90 w 372"/>
                <a:gd name="T71" fmla="*/ 126 h 294"/>
                <a:gd name="T72" fmla="*/ 78 w 372"/>
                <a:gd name="T73" fmla="*/ 114 h 294"/>
                <a:gd name="T74" fmla="*/ 66 w 372"/>
                <a:gd name="T75" fmla="*/ 102 h 294"/>
                <a:gd name="T76" fmla="*/ 60 w 372"/>
                <a:gd name="T77" fmla="*/ 84 h 294"/>
                <a:gd name="T78" fmla="*/ 48 w 372"/>
                <a:gd name="T79" fmla="*/ 66 h 294"/>
                <a:gd name="T80" fmla="*/ 30 w 372"/>
                <a:gd name="T81" fmla="*/ 60 h 294"/>
                <a:gd name="T82" fmla="*/ 12 w 372"/>
                <a:gd name="T83" fmla="*/ 54 h 294"/>
                <a:gd name="T84" fmla="*/ 0 w 372"/>
                <a:gd name="T85" fmla="*/ 42 h 294"/>
                <a:gd name="T86" fmla="*/ 24 w 372"/>
                <a:gd name="T87" fmla="*/ 36 h 294"/>
                <a:gd name="T88" fmla="*/ 48 w 372"/>
                <a:gd name="T89" fmla="*/ 36 h 294"/>
                <a:gd name="T90" fmla="*/ 72 w 372"/>
                <a:gd name="T91" fmla="*/ 30 h 294"/>
                <a:gd name="T92" fmla="*/ 102 w 372"/>
                <a:gd name="T93" fmla="*/ 24 h 294"/>
                <a:gd name="T94" fmla="*/ 120 w 372"/>
                <a:gd name="T95" fmla="*/ 18 h 294"/>
                <a:gd name="T96" fmla="*/ 144 w 372"/>
                <a:gd name="T97" fmla="*/ 18 h 294"/>
                <a:gd name="T98" fmla="*/ 168 w 372"/>
                <a:gd name="T99" fmla="*/ 12 h 294"/>
                <a:gd name="T100" fmla="*/ 186 w 372"/>
                <a:gd name="T101" fmla="*/ 6 h 294"/>
                <a:gd name="T102" fmla="*/ 210 w 372"/>
                <a:gd name="T103" fmla="*/ 6 h 294"/>
                <a:gd name="T104" fmla="*/ 234 w 372"/>
                <a:gd name="T105"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2" h="294">
                  <a:moveTo>
                    <a:pt x="240" y="0"/>
                  </a:moveTo>
                  <a:lnTo>
                    <a:pt x="246" y="0"/>
                  </a:lnTo>
                  <a:lnTo>
                    <a:pt x="246" y="6"/>
                  </a:lnTo>
                  <a:lnTo>
                    <a:pt x="246" y="12"/>
                  </a:lnTo>
                  <a:lnTo>
                    <a:pt x="246" y="18"/>
                  </a:lnTo>
                  <a:lnTo>
                    <a:pt x="252" y="24"/>
                  </a:lnTo>
                  <a:lnTo>
                    <a:pt x="252" y="30"/>
                  </a:lnTo>
                  <a:lnTo>
                    <a:pt x="258" y="36"/>
                  </a:lnTo>
                  <a:lnTo>
                    <a:pt x="258" y="42"/>
                  </a:lnTo>
                  <a:lnTo>
                    <a:pt x="258" y="48"/>
                  </a:lnTo>
                  <a:lnTo>
                    <a:pt x="264" y="48"/>
                  </a:lnTo>
                  <a:lnTo>
                    <a:pt x="264" y="54"/>
                  </a:lnTo>
                  <a:lnTo>
                    <a:pt x="264" y="60"/>
                  </a:lnTo>
                  <a:lnTo>
                    <a:pt x="270" y="60"/>
                  </a:lnTo>
                  <a:lnTo>
                    <a:pt x="270" y="66"/>
                  </a:lnTo>
                  <a:lnTo>
                    <a:pt x="270" y="72"/>
                  </a:lnTo>
                  <a:lnTo>
                    <a:pt x="276" y="84"/>
                  </a:lnTo>
                  <a:lnTo>
                    <a:pt x="276" y="90"/>
                  </a:lnTo>
                  <a:lnTo>
                    <a:pt x="282" y="96"/>
                  </a:lnTo>
                  <a:lnTo>
                    <a:pt x="282" y="102"/>
                  </a:lnTo>
                  <a:lnTo>
                    <a:pt x="288" y="108"/>
                  </a:lnTo>
                  <a:lnTo>
                    <a:pt x="288" y="114"/>
                  </a:lnTo>
                  <a:lnTo>
                    <a:pt x="288" y="120"/>
                  </a:lnTo>
                  <a:lnTo>
                    <a:pt x="294" y="120"/>
                  </a:lnTo>
                  <a:lnTo>
                    <a:pt x="294" y="126"/>
                  </a:lnTo>
                  <a:lnTo>
                    <a:pt x="294" y="132"/>
                  </a:lnTo>
                  <a:lnTo>
                    <a:pt x="294" y="138"/>
                  </a:lnTo>
                  <a:lnTo>
                    <a:pt x="300" y="138"/>
                  </a:lnTo>
                  <a:lnTo>
                    <a:pt x="300" y="144"/>
                  </a:lnTo>
                  <a:lnTo>
                    <a:pt x="300" y="150"/>
                  </a:lnTo>
                  <a:lnTo>
                    <a:pt x="300" y="156"/>
                  </a:lnTo>
                  <a:lnTo>
                    <a:pt x="300" y="162"/>
                  </a:lnTo>
                  <a:lnTo>
                    <a:pt x="306" y="168"/>
                  </a:lnTo>
                  <a:lnTo>
                    <a:pt x="306" y="174"/>
                  </a:lnTo>
                  <a:lnTo>
                    <a:pt x="312" y="174"/>
                  </a:lnTo>
                  <a:lnTo>
                    <a:pt x="312" y="180"/>
                  </a:lnTo>
                  <a:lnTo>
                    <a:pt x="318" y="180"/>
                  </a:lnTo>
                  <a:lnTo>
                    <a:pt x="324" y="186"/>
                  </a:lnTo>
                  <a:lnTo>
                    <a:pt x="330" y="186"/>
                  </a:lnTo>
                  <a:lnTo>
                    <a:pt x="330" y="192"/>
                  </a:lnTo>
                  <a:lnTo>
                    <a:pt x="336" y="192"/>
                  </a:lnTo>
                  <a:lnTo>
                    <a:pt x="336" y="198"/>
                  </a:lnTo>
                  <a:lnTo>
                    <a:pt x="336" y="204"/>
                  </a:lnTo>
                  <a:lnTo>
                    <a:pt x="342" y="204"/>
                  </a:lnTo>
                  <a:lnTo>
                    <a:pt x="342" y="210"/>
                  </a:lnTo>
                  <a:lnTo>
                    <a:pt x="342" y="216"/>
                  </a:lnTo>
                  <a:lnTo>
                    <a:pt x="342" y="222"/>
                  </a:lnTo>
                  <a:lnTo>
                    <a:pt x="348" y="222"/>
                  </a:lnTo>
                  <a:lnTo>
                    <a:pt x="354" y="222"/>
                  </a:lnTo>
                  <a:lnTo>
                    <a:pt x="354" y="228"/>
                  </a:lnTo>
                  <a:lnTo>
                    <a:pt x="360" y="228"/>
                  </a:lnTo>
                  <a:lnTo>
                    <a:pt x="360" y="234"/>
                  </a:lnTo>
                  <a:lnTo>
                    <a:pt x="366" y="234"/>
                  </a:lnTo>
                  <a:lnTo>
                    <a:pt x="372" y="234"/>
                  </a:lnTo>
                  <a:lnTo>
                    <a:pt x="372" y="240"/>
                  </a:lnTo>
                  <a:lnTo>
                    <a:pt x="366" y="240"/>
                  </a:lnTo>
                  <a:lnTo>
                    <a:pt x="360" y="246"/>
                  </a:lnTo>
                  <a:lnTo>
                    <a:pt x="354" y="246"/>
                  </a:lnTo>
                  <a:lnTo>
                    <a:pt x="354" y="240"/>
                  </a:lnTo>
                  <a:lnTo>
                    <a:pt x="348" y="240"/>
                  </a:lnTo>
                  <a:lnTo>
                    <a:pt x="342" y="240"/>
                  </a:lnTo>
                  <a:lnTo>
                    <a:pt x="336" y="234"/>
                  </a:lnTo>
                  <a:lnTo>
                    <a:pt x="330" y="234"/>
                  </a:lnTo>
                  <a:lnTo>
                    <a:pt x="324" y="234"/>
                  </a:lnTo>
                  <a:lnTo>
                    <a:pt x="318" y="234"/>
                  </a:lnTo>
                  <a:lnTo>
                    <a:pt x="318" y="240"/>
                  </a:lnTo>
                  <a:lnTo>
                    <a:pt x="312" y="240"/>
                  </a:lnTo>
                  <a:lnTo>
                    <a:pt x="306" y="240"/>
                  </a:lnTo>
                  <a:lnTo>
                    <a:pt x="300" y="240"/>
                  </a:lnTo>
                  <a:lnTo>
                    <a:pt x="294" y="240"/>
                  </a:lnTo>
                  <a:lnTo>
                    <a:pt x="294" y="246"/>
                  </a:lnTo>
                  <a:lnTo>
                    <a:pt x="288" y="246"/>
                  </a:lnTo>
                  <a:lnTo>
                    <a:pt x="282" y="240"/>
                  </a:lnTo>
                  <a:lnTo>
                    <a:pt x="276" y="246"/>
                  </a:lnTo>
                  <a:lnTo>
                    <a:pt x="270" y="246"/>
                  </a:lnTo>
                  <a:lnTo>
                    <a:pt x="264" y="246"/>
                  </a:lnTo>
                  <a:lnTo>
                    <a:pt x="258" y="246"/>
                  </a:lnTo>
                  <a:lnTo>
                    <a:pt x="252" y="246"/>
                  </a:lnTo>
                  <a:lnTo>
                    <a:pt x="246" y="246"/>
                  </a:lnTo>
                  <a:lnTo>
                    <a:pt x="240" y="246"/>
                  </a:lnTo>
                  <a:lnTo>
                    <a:pt x="234" y="246"/>
                  </a:lnTo>
                  <a:lnTo>
                    <a:pt x="228" y="246"/>
                  </a:lnTo>
                  <a:lnTo>
                    <a:pt x="228" y="252"/>
                  </a:lnTo>
                  <a:lnTo>
                    <a:pt x="222" y="252"/>
                  </a:lnTo>
                  <a:lnTo>
                    <a:pt x="216" y="258"/>
                  </a:lnTo>
                  <a:lnTo>
                    <a:pt x="204" y="264"/>
                  </a:lnTo>
                  <a:lnTo>
                    <a:pt x="198" y="264"/>
                  </a:lnTo>
                  <a:lnTo>
                    <a:pt x="186" y="270"/>
                  </a:lnTo>
                  <a:lnTo>
                    <a:pt x="180" y="270"/>
                  </a:lnTo>
                  <a:lnTo>
                    <a:pt x="174" y="270"/>
                  </a:lnTo>
                  <a:lnTo>
                    <a:pt x="174" y="276"/>
                  </a:lnTo>
                  <a:lnTo>
                    <a:pt x="168" y="276"/>
                  </a:lnTo>
                  <a:lnTo>
                    <a:pt x="162" y="276"/>
                  </a:lnTo>
                  <a:lnTo>
                    <a:pt x="156" y="276"/>
                  </a:lnTo>
                  <a:lnTo>
                    <a:pt x="156" y="282"/>
                  </a:lnTo>
                  <a:lnTo>
                    <a:pt x="150" y="282"/>
                  </a:lnTo>
                  <a:lnTo>
                    <a:pt x="144" y="282"/>
                  </a:lnTo>
                  <a:lnTo>
                    <a:pt x="144" y="288"/>
                  </a:lnTo>
                  <a:lnTo>
                    <a:pt x="138" y="288"/>
                  </a:lnTo>
                  <a:lnTo>
                    <a:pt x="138" y="294"/>
                  </a:lnTo>
                  <a:lnTo>
                    <a:pt x="132" y="294"/>
                  </a:lnTo>
                  <a:lnTo>
                    <a:pt x="126" y="294"/>
                  </a:lnTo>
                  <a:lnTo>
                    <a:pt x="120" y="294"/>
                  </a:lnTo>
                  <a:lnTo>
                    <a:pt x="114" y="294"/>
                  </a:lnTo>
                  <a:lnTo>
                    <a:pt x="108" y="294"/>
                  </a:lnTo>
                  <a:lnTo>
                    <a:pt x="102" y="294"/>
                  </a:lnTo>
                  <a:lnTo>
                    <a:pt x="108" y="288"/>
                  </a:lnTo>
                  <a:lnTo>
                    <a:pt x="108" y="282"/>
                  </a:lnTo>
                  <a:lnTo>
                    <a:pt x="114" y="282"/>
                  </a:lnTo>
                  <a:lnTo>
                    <a:pt x="114" y="276"/>
                  </a:lnTo>
                  <a:lnTo>
                    <a:pt x="114" y="270"/>
                  </a:lnTo>
                  <a:lnTo>
                    <a:pt x="114" y="264"/>
                  </a:lnTo>
                  <a:lnTo>
                    <a:pt x="108" y="264"/>
                  </a:lnTo>
                  <a:lnTo>
                    <a:pt x="108" y="258"/>
                  </a:lnTo>
                  <a:lnTo>
                    <a:pt x="108" y="252"/>
                  </a:lnTo>
                  <a:lnTo>
                    <a:pt x="102" y="252"/>
                  </a:lnTo>
                  <a:lnTo>
                    <a:pt x="102" y="246"/>
                  </a:lnTo>
                  <a:lnTo>
                    <a:pt x="102" y="240"/>
                  </a:lnTo>
                  <a:lnTo>
                    <a:pt x="96" y="240"/>
                  </a:lnTo>
                  <a:lnTo>
                    <a:pt x="96" y="234"/>
                  </a:lnTo>
                  <a:lnTo>
                    <a:pt x="90" y="234"/>
                  </a:lnTo>
                  <a:lnTo>
                    <a:pt x="90" y="228"/>
                  </a:lnTo>
                  <a:lnTo>
                    <a:pt x="84" y="228"/>
                  </a:lnTo>
                  <a:lnTo>
                    <a:pt x="84" y="222"/>
                  </a:lnTo>
                  <a:lnTo>
                    <a:pt x="78" y="222"/>
                  </a:lnTo>
                  <a:lnTo>
                    <a:pt x="78" y="216"/>
                  </a:lnTo>
                  <a:lnTo>
                    <a:pt x="78" y="210"/>
                  </a:lnTo>
                  <a:lnTo>
                    <a:pt x="78" y="204"/>
                  </a:lnTo>
                  <a:lnTo>
                    <a:pt x="78" y="198"/>
                  </a:lnTo>
                  <a:lnTo>
                    <a:pt x="78" y="192"/>
                  </a:lnTo>
                  <a:lnTo>
                    <a:pt x="78" y="186"/>
                  </a:lnTo>
                  <a:lnTo>
                    <a:pt x="78" y="180"/>
                  </a:lnTo>
                  <a:lnTo>
                    <a:pt x="84" y="180"/>
                  </a:lnTo>
                  <a:lnTo>
                    <a:pt x="84" y="174"/>
                  </a:lnTo>
                  <a:lnTo>
                    <a:pt x="84" y="168"/>
                  </a:lnTo>
                  <a:lnTo>
                    <a:pt x="78" y="168"/>
                  </a:lnTo>
                  <a:lnTo>
                    <a:pt x="84" y="162"/>
                  </a:lnTo>
                  <a:lnTo>
                    <a:pt x="84" y="156"/>
                  </a:lnTo>
                  <a:lnTo>
                    <a:pt x="84" y="150"/>
                  </a:lnTo>
                  <a:lnTo>
                    <a:pt x="90" y="150"/>
                  </a:lnTo>
                  <a:lnTo>
                    <a:pt x="84" y="138"/>
                  </a:lnTo>
                  <a:lnTo>
                    <a:pt x="84" y="132"/>
                  </a:lnTo>
                  <a:lnTo>
                    <a:pt x="90" y="132"/>
                  </a:lnTo>
                  <a:lnTo>
                    <a:pt x="90" y="126"/>
                  </a:lnTo>
                  <a:lnTo>
                    <a:pt x="90" y="120"/>
                  </a:lnTo>
                  <a:lnTo>
                    <a:pt x="84" y="120"/>
                  </a:lnTo>
                  <a:lnTo>
                    <a:pt x="84" y="114"/>
                  </a:lnTo>
                  <a:lnTo>
                    <a:pt x="78" y="114"/>
                  </a:lnTo>
                  <a:lnTo>
                    <a:pt x="72" y="114"/>
                  </a:lnTo>
                  <a:lnTo>
                    <a:pt x="72" y="108"/>
                  </a:lnTo>
                  <a:lnTo>
                    <a:pt x="66" y="108"/>
                  </a:lnTo>
                  <a:lnTo>
                    <a:pt x="66" y="102"/>
                  </a:lnTo>
                  <a:lnTo>
                    <a:pt x="66" y="96"/>
                  </a:lnTo>
                  <a:lnTo>
                    <a:pt x="60" y="96"/>
                  </a:lnTo>
                  <a:lnTo>
                    <a:pt x="60" y="90"/>
                  </a:lnTo>
                  <a:lnTo>
                    <a:pt x="60" y="84"/>
                  </a:lnTo>
                  <a:lnTo>
                    <a:pt x="54" y="78"/>
                  </a:lnTo>
                  <a:lnTo>
                    <a:pt x="48" y="78"/>
                  </a:lnTo>
                  <a:lnTo>
                    <a:pt x="48" y="72"/>
                  </a:lnTo>
                  <a:lnTo>
                    <a:pt x="48" y="66"/>
                  </a:lnTo>
                  <a:lnTo>
                    <a:pt x="42" y="66"/>
                  </a:lnTo>
                  <a:lnTo>
                    <a:pt x="36" y="66"/>
                  </a:lnTo>
                  <a:lnTo>
                    <a:pt x="36" y="60"/>
                  </a:lnTo>
                  <a:lnTo>
                    <a:pt x="30" y="60"/>
                  </a:lnTo>
                  <a:lnTo>
                    <a:pt x="24" y="60"/>
                  </a:lnTo>
                  <a:lnTo>
                    <a:pt x="18" y="60"/>
                  </a:lnTo>
                  <a:lnTo>
                    <a:pt x="12" y="60"/>
                  </a:lnTo>
                  <a:lnTo>
                    <a:pt x="12" y="54"/>
                  </a:lnTo>
                  <a:lnTo>
                    <a:pt x="6" y="54"/>
                  </a:lnTo>
                  <a:lnTo>
                    <a:pt x="6" y="48"/>
                  </a:lnTo>
                  <a:lnTo>
                    <a:pt x="6" y="42"/>
                  </a:lnTo>
                  <a:lnTo>
                    <a:pt x="0" y="42"/>
                  </a:lnTo>
                  <a:lnTo>
                    <a:pt x="6" y="42"/>
                  </a:lnTo>
                  <a:lnTo>
                    <a:pt x="12" y="42"/>
                  </a:lnTo>
                  <a:lnTo>
                    <a:pt x="18" y="36"/>
                  </a:lnTo>
                  <a:lnTo>
                    <a:pt x="24" y="36"/>
                  </a:lnTo>
                  <a:lnTo>
                    <a:pt x="30" y="36"/>
                  </a:lnTo>
                  <a:lnTo>
                    <a:pt x="36" y="36"/>
                  </a:lnTo>
                  <a:lnTo>
                    <a:pt x="42" y="36"/>
                  </a:lnTo>
                  <a:lnTo>
                    <a:pt x="48" y="36"/>
                  </a:lnTo>
                  <a:lnTo>
                    <a:pt x="54" y="30"/>
                  </a:lnTo>
                  <a:lnTo>
                    <a:pt x="60" y="30"/>
                  </a:lnTo>
                  <a:lnTo>
                    <a:pt x="66" y="30"/>
                  </a:lnTo>
                  <a:lnTo>
                    <a:pt x="72" y="30"/>
                  </a:lnTo>
                  <a:lnTo>
                    <a:pt x="78" y="30"/>
                  </a:lnTo>
                  <a:lnTo>
                    <a:pt x="84" y="30"/>
                  </a:lnTo>
                  <a:lnTo>
                    <a:pt x="96" y="24"/>
                  </a:lnTo>
                  <a:lnTo>
                    <a:pt x="102" y="24"/>
                  </a:lnTo>
                  <a:lnTo>
                    <a:pt x="108" y="24"/>
                  </a:lnTo>
                  <a:lnTo>
                    <a:pt x="114" y="24"/>
                  </a:lnTo>
                  <a:lnTo>
                    <a:pt x="120" y="24"/>
                  </a:lnTo>
                  <a:lnTo>
                    <a:pt x="120" y="18"/>
                  </a:lnTo>
                  <a:lnTo>
                    <a:pt x="126" y="18"/>
                  </a:lnTo>
                  <a:lnTo>
                    <a:pt x="132" y="18"/>
                  </a:lnTo>
                  <a:lnTo>
                    <a:pt x="138" y="18"/>
                  </a:lnTo>
                  <a:lnTo>
                    <a:pt x="144" y="18"/>
                  </a:lnTo>
                  <a:lnTo>
                    <a:pt x="150" y="18"/>
                  </a:lnTo>
                  <a:lnTo>
                    <a:pt x="156" y="12"/>
                  </a:lnTo>
                  <a:lnTo>
                    <a:pt x="162" y="12"/>
                  </a:lnTo>
                  <a:lnTo>
                    <a:pt x="168" y="12"/>
                  </a:lnTo>
                  <a:lnTo>
                    <a:pt x="174" y="12"/>
                  </a:lnTo>
                  <a:lnTo>
                    <a:pt x="180" y="12"/>
                  </a:lnTo>
                  <a:lnTo>
                    <a:pt x="186" y="12"/>
                  </a:lnTo>
                  <a:lnTo>
                    <a:pt x="186" y="6"/>
                  </a:lnTo>
                  <a:lnTo>
                    <a:pt x="192" y="6"/>
                  </a:lnTo>
                  <a:lnTo>
                    <a:pt x="198" y="6"/>
                  </a:lnTo>
                  <a:lnTo>
                    <a:pt x="204" y="6"/>
                  </a:lnTo>
                  <a:lnTo>
                    <a:pt x="210" y="6"/>
                  </a:lnTo>
                  <a:lnTo>
                    <a:pt x="216" y="6"/>
                  </a:lnTo>
                  <a:lnTo>
                    <a:pt x="222" y="0"/>
                  </a:lnTo>
                  <a:lnTo>
                    <a:pt x="228" y="0"/>
                  </a:lnTo>
                  <a:lnTo>
                    <a:pt x="234" y="0"/>
                  </a:lnTo>
                  <a:lnTo>
                    <a:pt x="240"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56">
              <a:extLst>
                <a:ext uri="{FF2B5EF4-FFF2-40B4-BE49-F238E27FC236}">
                  <a16:creationId xmlns:a16="http://schemas.microsoft.com/office/drawing/2014/main" id="{0226CD9C-7452-2FC6-9D6A-E6AD1E827CEF}"/>
                </a:ext>
              </a:extLst>
            </p:cNvPr>
            <p:cNvSpPr>
              <a:spLocks/>
            </p:cNvSpPr>
            <p:nvPr/>
          </p:nvSpPr>
          <p:spPr bwMode="gray">
            <a:xfrm>
              <a:off x="4581525" y="3352800"/>
              <a:ext cx="695325" cy="561975"/>
            </a:xfrm>
            <a:custGeom>
              <a:avLst/>
              <a:gdLst>
                <a:gd name="T0" fmla="*/ 360 w 438"/>
                <a:gd name="T1" fmla="*/ 156 h 354"/>
                <a:gd name="T2" fmla="*/ 372 w 438"/>
                <a:gd name="T3" fmla="*/ 180 h 354"/>
                <a:gd name="T4" fmla="*/ 396 w 438"/>
                <a:gd name="T5" fmla="*/ 186 h 354"/>
                <a:gd name="T6" fmla="*/ 408 w 438"/>
                <a:gd name="T7" fmla="*/ 204 h 354"/>
                <a:gd name="T8" fmla="*/ 432 w 438"/>
                <a:gd name="T9" fmla="*/ 210 h 354"/>
                <a:gd name="T10" fmla="*/ 438 w 438"/>
                <a:gd name="T11" fmla="*/ 222 h 354"/>
                <a:gd name="T12" fmla="*/ 426 w 438"/>
                <a:gd name="T13" fmla="*/ 228 h 354"/>
                <a:gd name="T14" fmla="*/ 420 w 438"/>
                <a:gd name="T15" fmla="*/ 228 h 354"/>
                <a:gd name="T16" fmla="*/ 408 w 438"/>
                <a:gd name="T17" fmla="*/ 234 h 354"/>
                <a:gd name="T18" fmla="*/ 402 w 438"/>
                <a:gd name="T19" fmla="*/ 222 h 354"/>
                <a:gd name="T20" fmla="*/ 396 w 438"/>
                <a:gd name="T21" fmla="*/ 222 h 354"/>
                <a:gd name="T22" fmla="*/ 384 w 438"/>
                <a:gd name="T23" fmla="*/ 216 h 354"/>
                <a:gd name="T24" fmla="*/ 378 w 438"/>
                <a:gd name="T25" fmla="*/ 216 h 354"/>
                <a:gd name="T26" fmla="*/ 366 w 438"/>
                <a:gd name="T27" fmla="*/ 222 h 354"/>
                <a:gd name="T28" fmla="*/ 342 w 438"/>
                <a:gd name="T29" fmla="*/ 210 h 354"/>
                <a:gd name="T30" fmla="*/ 330 w 438"/>
                <a:gd name="T31" fmla="*/ 228 h 354"/>
                <a:gd name="T32" fmla="*/ 312 w 438"/>
                <a:gd name="T33" fmla="*/ 240 h 354"/>
                <a:gd name="T34" fmla="*/ 306 w 438"/>
                <a:gd name="T35" fmla="*/ 252 h 354"/>
                <a:gd name="T36" fmla="*/ 300 w 438"/>
                <a:gd name="T37" fmla="*/ 252 h 354"/>
                <a:gd name="T38" fmla="*/ 282 w 438"/>
                <a:gd name="T39" fmla="*/ 276 h 354"/>
                <a:gd name="T40" fmla="*/ 276 w 438"/>
                <a:gd name="T41" fmla="*/ 300 h 354"/>
                <a:gd name="T42" fmla="*/ 264 w 438"/>
                <a:gd name="T43" fmla="*/ 318 h 354"/>
                <a:gd name="T44" fmla="*/ 246 w 438"/>
                <a:gd name="T45" fmla="*/ 336 h 354"/>
                <a:gd name="T46" fmla="*/ 228 w 438"/>
                <a:gd name="T47" fmla="*/ 354 h 354"/>
                <a:gd name="T48" fmla="*/ 222 w 438"/>
                <a:gd name="T49" fmla="*/ 342 h 354"/>
                <a:gd name="T50" fmla="*/ 198 w 438"/>
                <a:gd name="T51" fmla="*/ 348 h 354"/>
                <a:gd name="T52" fmla="*/ 192 w 438"/>
                <a:gd name="T53" fmla="*/ 348 h 354"/>
                <a:gd name="T54" fmla="*/ 168 w 438"/>
                <a:gd name="T55" fmla="*/ 342 h 354"/>
                <a:gd name="T56" fmla="*/ 162 w 438"/>
                <a:gd name="T57" fmla="*/ 318 h 354"/>
                <a:gd name="T58" fmla="*/ 150 w 438"/>
                <a:gd name="T59" fmla="*/ 300 h 354"/>
                <a:gd name="T60" fmla="*/ 132 w 438"/>
                <a:gd name="T61" fmla="*/ 282 h 354"/>
                <a:gd name="T62" fmla="*/ 114 w 438"/>
                <a:gd name="T63" fmla="*/ 270 h 354"/>
                <a:gd name="T64" fmla="*/ 102 w 438"/>
                <a:gd name="T65" fmla="*/ 252 h 354"/>
                <a:gd name="T66" fmla="*/ 90 w 438"/>
                <a:gd name="T67" fmla="*/ 234 h 354"/>
                <a:gd name="T68" fmla="*/ 72 w 438"/>
                <a:gd name="T69" fmla="*/ 216 h 354"/>
                <a:gd name="T70" fmla="*/ 60 w 438"/>
                <a:gd name="T71" fmla="*/ 192 h 354"/>
                <a:gd name="T72" fmla="*/ 54 w 438"/>
                <a:gd name="T73" fmla="*/ 168 h 354"/>
                <a:gd name="T74" fmla="*/ 42 w 438"/>
                <a:gd name="T75" fmla="*/ 144 h 354"/>
                <a:gd name="T76" fmla="*/ 30 w 438"/>
                <a:gd name="T77" fmla="*/ 108 h 354"/>
                <a:gd name="T78" fmla="*/ 18 w 438"/>
                <a:gd name="T79" fmla="*/ 90 h 354"/>
                <a:gd name="T80" fmla="*/ 6 w 438"/>
                <a:gd name="T81" fmla="*/ 60 h 354"/>
                <a:gd name="T82" fmla="*/ 6 w 438"/>
                <a:gd name="T83" fmla="*/ 42 h 354"/>
                <a:gd name="T84" fmla="*/ 36 w 438"/>
                <a:gd name="T85" fmla="*/ 36 h 354"/>
                <a:gd name="T86" fmla="*/ 60 w 438"/>
                <a:gd name="T87" fmla="*/ 30 h 354"/>
                <a:gd name="T88" fmla="*/ 90 w 438"/>
                <a:gd name="T89" fmla="*/ 24 h 354"/>
                <a:gd name="T90" fmla="*/ 120 w 438"/>
                <a:gd name="T91" fmla="*/ 18 h 354"/>
                <a:gd name="T92" fmla="*/ 150 w 438"/>
                <a:gd name="T93" fmla="*/ 18 h 354"/>
                <a:gd name="T94" fmla="*/ 174 w 438"/>
                <a:gd name="T95" fmla="*/ 12 h 354"/>
                <a:gd name="T96" fmla="*/ 198 w 438"/>
                <a:gd name="T97" fmla="*/ 6 h 354"/>
                <a:gd name="T98" fmla="*/ 228 w 438"/>
                <a:gd name="T99" fmla="*/ 0 h 354"/>
                <a:gd name="T100" fmla="*/ 252 w 438"/>
                <a:gd name="T101" fmla="*/ 6 h 354"/>
                <a:gd name="T102" fmla="*/ 252 w 438"/>
                <a:gd name="T103" fmla="*/ 24 h 354"/>
                <a:gd name="T104" fmla="*/ 246 w 438"/>
                <a:gd name="T105" fmla="*/ 30 h 354"/>
                <a:gd name="T106" fmla="*/ 258 w 438"/>
                <a:gd name="T107" fmla="*/ 36 h 354"/>
                <a:gd name="T108" fmla="*/ 258 w 438"/>
                <a:gd name="T109" fmla="*/ 48 h 354"/>
                <a:gd name="T110" fmla="*/ 270 w 438"/>
                <a:gd name="T111" fmla="*/ 66 h 354"/>
                <a:gd name="T112" fmla="*/ 282 w 438"/>
                <a:gd name="T113" fmla="*/ 72 h 354"/>
                <a:gd name="T114" fmla="*/ 300 w 438"/>
                <a:gd name="T115" fmla="*/ 84 h 354"/>
                <a:gd name="T116" fmla="*/ 312 w 438"/>
                <a:gd name="T117" fmla="*/ 102 h 354"/>
                <a:gd name="T118" fmla="*/ 330 w 438"/>
                <a:gd name="T119" fmla="*/ 120 h 354"/>
                <a:gd name="T120" fmla="*/ 354 w 438"/>
                <a:gd name="T121" fmla="*/ 13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8" h="354">
                  <a:moveTo>
                    <a:pt x="372" y="138"/>
                  </a:moveTo>
                  <a:lnTo>
                    <a:pt x="366" y="144"/>
                  </a:lnTo>
                  <a:lnTo>
                    <a:pt x="366" y="150"/>
                  </a:lnTo>
                  <a:lnTo>
                    <a:pt x="360" y="150"/>
                  </a:lnTo>
                  <a:lnTo>
                    <a:pt x="360" y="156"/>
                  </a:lnTo>
                  <a:lnTo>
                    <a:pt x="354" y="168"/>
                  </a:lnTo>
                  <a:lnTo>
                    <a:pt x="360" y="168"/>
                  </a:lnTo>
                  <a:lnTo>
                    <a:pt x="360" y="174"/>
                  </a:lnTo>
                  <a:lnTo>
                    <a:pt x="366" y="174"/>
                  </a:lnTo>
                  <a:lnTo>
                    <a:pt x="372" y="180"/>
                  </a:lnTo>
                  <a:lnTo>
                    <a:pt x="378" y="180"/>
                  </a:lnTo>
                  <a:lnTo>
                    <a:pt x="384" y="180"/>
                  </a:lnTo>
                  <a:lnTo>
                    <a:pt x="390" y="180"/>
                  </a:lnTo>
                  <a:lnTo>
                    <a:pt x="390" y="186"/>
                  </a:lnTo>
                  <a:lnTo>
                    <a:pt x="396" y="186"/>
                  </a:lnTo>
                  <a:lnTo>
                    <a:pt x="396" y="192"/>
                  </a:lnTo>
                  <a:lnTo>
                    <a:pt x="396" y="198"/>
                  </a:lnTo>
                  <a:lnTo>
                    <a:pt x="402" y="198"/>
                  </a:lnTo>
                  <a:lnTo>
                    <a:pt x="408" y="198"/>
                  </a:lnTo>
                  <a:lnTo>
                    <a:pt x="408" y="204"/>
                  </a:lnTo>
                  <a:lnTo>
                    <a:pt x="414" y="204"/>
                  </a:lnTo>
                  <a:lnTo>
                    <a:pt x="420" y="204"/>
                  </a:lnTo>
                  <a:lnTo>
                    <a:pt x="426" y="204"/>
                  </a:lnTo>
                  <a:lnTo>
                    <a:pt x="426" y="210"/>
                  </a:lnTo>
                  <a:lnTo>
                    <a:pt x="432" y="210"/>
                  </a:lnTo>
                  <a:lnTo>
                    <a:pt x="438" y="210"/>
                  </a:lnTo>
                  <a:lnTo>
                    <a:pt x="432" y="210"/>
                  </a:lnTo>
                  <a:lnTo>
                    <a:pt x="432" y="216"/>
                  </a:lnTo>
                  <a:lnTo>
                    <a:pt x="438" y="216"/>
                  </a:lnTo>
                  <a:lnTo>
                    <a:pt x="438" y="222"/>
                  </a:lnTo>
                  <a:lnTo>
                    <a:pt x="438" y="228"/>
                  </a:lnTo>
                  <a:lnTo>
                    <a:pt x="432" y="228"/>
                  </a:lnTo>
                  <a:lnTo>
                    <a:pt x="432" y="222"/>
                  </a:lnTo>
                  <a:lnTo>
                    <a:pt x="432" y="228"/>
                  </a:lnTo>
                  <a:lnTo>
                    <a:pt x="426" y="228"/>
                  </a:lnTo>
                  <a:lnTo>
                    <a:pt x="420" y="228"/>
                  </a:lnTo>
                  <a:lnTo>
                    <a:pt x="420" y="234"/>
                  </a:lnTo>
                  <a:lnTo>
                    <a:pt x="420" y="228"/>
                  </a:lnTo>
                  <a:lnTo>
                    <a:pt x="414" y="228"/>
                  </a:lnTo>
                  <a:lnTo>
                    <a:pt x="420" y="228"/>
                  </a:lnTo>
                  <a:lnTo>
                    <a:pt x="414" y="228"/>
                  </a:lnTo>
                  <a:lnTo>
                    <a:pt x="414" y="222"/>
                  </a:lnTo>
                  <a:lnTo>
                    <a:pt x="414" y="228"/>
                  </a:lnTo>
                  <a:lnTo>
                    <a:pt x="414" y="234"/>
                  </a:lnTo>
                  <a:lnTo>
                    <a:pt x="408" y="234"/>
                  </a:lnTo>
                  <a:lnTo>
                    <a:pt x="408" y="228"/>
                  </a:lnTo>
                  <a:lnTo>
                    <a:pt x="402" y="228"/>
                  </a:lnTo>
                  <a:lnTo>
                    <a:pt x="402" y="222"/>
                  </a:lnTo>
                  <a:lnTo>
                    <a:pt x="402" y="228"/>
                  </a:lnTo>
                  <a:lnTo>
                    <a:pt x="402" y="222"/>
                  </a:lnTo>
                  <a:lnTo>
                    <a:pt x="396" y="222"/>
                  </a:lnTo>
                  <a:lnTo>
                    <a:pt x="396" y="228"/>
                  </a:lnTo>
                  <a:lnTo>
                    <a:pt x="402" y="228"/>
                  </a:lnTo>
                  <a:lnTo>
                    <a:pt x="396" y="228"/>
                  </a:lnTo>
                  <a:lnTo>
                    <a:pt x="396" y="222"/>
                  </a:lnTo>
                  <a:lnTo>
                    <a:pt x="390" y="222"/>
                  </a:lnTo>
                  <a:lnTo>
                    <a:pt x="390" y="216"/>
                  </a:lnTo>
                  <a:lnTo>
                    <a:pt x="384" y="216"/>
                  </a:lnTo>
                  <a:lnTo>
                    <a:pt x="384" y="222"/>
                  </a:lnTo>
                  <a:lnTo>
                    <a:pt x="384" y="216"/>
                  </a:lnTo>
                  <a:lnTo>
                    <a:pt x="378" y="216"/>
                  </a:lnTo>
                  <a:lnTo>
                    <a:pt x="378" y="222"/>
                  </a:lnTo>
                  <a:lnTo>
                    <a:pt x="378" y="216"/>
                  </a:lnTo>
                  <a:lnTo>
                    <a:pt x="378" y="222"/>
                  </a:lnTo>
                  <a:lnTo>
                    <a:pt x="378" y="216"/>
                  </a:lnTo>
                  <a:lnTo>
                    <a:pt x="378" y="222"/>
                  </a:lnTo>
                  <a:lnTo>
                    <a:pt x="372" y="222"/>
                  </a:lnTo>
                  <a:lnTo>
                    <a:pt x="372" y="216"/>
                  </a:lnTo>
                  <a:lnTo>
                    <a:pt x="372" y="222"/>
                  </a:lnTo>
                  <a:lnTo>
                    <a:pt x="366" y="222"/>
                  </a:lnTo>
                  <a:lnTo>
                    <a:pt x="366" y="216"/>
                  </a:lnTo>
                  <a:lnTo>
                    <a:pt x="360" y="216"/>
                  </a:lnTo>
                  <a:lnTo>
                    <a:pt x="354" y="210"/>
                  </a:lnTo>
                  <a:lnTo>
                    <a:pt x="348" y="210"/>
                  </a:lnTo>
                  <a:lnTo>
                    <a:pt x="342" y="210"/>
                  </a:lnTo>
                  <a:lnTo>
                    <a:pt x="342" y="216"/>
                  </a:lnTo>
                  <a:lnTo>
                    <a:pt x="336" y="216"/>
                  </a:lnTo>
                  <a:lnTo>
                    <a:pt x="336" y="222"/>
                  </a:lnTo>
                  <a:lnTo>
                    <a:pt x="330" y="222"/>
                  </a:lnTo>
                  <a:lnTo>
                    <a:pt x="330" y="228"/>
                  </a:lnTo>
                  <a:lnTo>
                    <a:pt x="324" y="228"/>
                  </a:lnTo>
                  <a:lnTo>
                    <a:pt x="324" y="234"/>
                  </a:lnTo>
                  <a:lnTo>
                    <a:pt x="318" y="234"/>
                  </a:lnTo>
                  <a:lnTo>
                    <a:pt x="318" y="240"/>
                  </a:lnTo>
                  <a:lnTo>
                    <a:pt x="312" y="240"/>
                  </a:lnTo>
                  <a:lnTo>
                    <a:pt x="312" y="246"/>
                  </a:lnTo>
                  <a:lnTo>
                    <a:pt x="312" y="240"/>
                  </a:lnTo>
                  <a:lnTo>
                    <a:pt x="312" y="246"/>
                  </a:lnTo>
                  <a:lnTo>
                    <a:pt x="312" y="252"/>
                  </a:lnTo>
                  <a:lnTo>
                    <a:pt x="306" y="252"/>
                  </a:lnTo>
                  <a:lnTo>
                    <a:pt x="306" y="246"/>
                  </a:lnTo>
                  <a:lnTo>
                    <a:pt x="306" y="252"/>
                  </a:lnTo>
                  <a:lnTo>
                    <a:pt x="300" y="252"/>
                  </a:lnTo>
                  <a:lnTo>
                    <a:pt x="300" y="258"/>
                  </a:lnTo>
                  <a:lnTo>
                    <a:pt x="300" y="252"/>
                  </a:lnTo>
                  <a:lnTo>
                    <a:pt x="300" y="258"/>
                  </a:lnTo>
                  <a:lnTo>
                    <a:pt x="294" y="264"/>
                  </a:lnTo>
                  <a:lnTo>
                    <a:pt x="288" y="270"/>
                  </a:lnTo>
                  <a:lnTo>
                    <a:pt x="288" y="276"/>
                  </a:lnTo>
                  <a:lnTo>
                    <a:pt x="282" y="276"/>
                  </a:lnTo>
                  <a:lnTo>
                    <a:pt x="282" y="282"/>
                  </a:lnTo>
                  <a:lnTo>
                    <a:pt x="282" y="288"/>
                  </a:lnTo>
                  <a:lnTo>
                    <a:pt x="276" y="288"/>
                  </a:lnTo>
                  <a:lnTo>
                    <a:pt x="276" y="294"/>
                  </a:lnTo>
                  <a:lnTo>
                    <a:pt x="276" y="300"/>
                  </a:lnTo>
                  <a:lnTo>
                    <a:pt x="270" y="300"/>
                  </a:lnTo>
                  <a:lnTo>
                    <a:pt x="270" y="306"/>
                  </a:lnTo>
                  <a:lnTo>
                    <a:pt x="264" y="306"/>
                  </a:lnTo>
                  <a:lnTo>
                    <a:pt x="264" y="312"/>
                  </a:lnTo>
                  <a:lnTo>
                    <a:pt x="264" y="318"/>
                  </a:lnTo>
                  <a:lnTo>
                    <a:pt x="258" y="318"/>
                  </a:lnTo>
                  <a:lnTo>
                    <a:pt x="258" y="324"/>
                  </a:lnTo>
                  <a:lnTo>
                    <a:pt x="252" y="330"/>
                  </a:lnTo>
                  <a:lnTo>
                    <a:pt x="252" y="336"/>
                  </a:lnTo>
                  <a:lnTo>
                    <a:pt x="246" y="336"/>
                  </a:lnTo>
                  <a:lnTo>
                    <a:pt x="246" y="342"/>
                  </a:lnTo>
                  <a:lnTo>
                    <a:pt x="240" y="348"/>
                  </a:lnTo>
                  <a:lnTo>
                    <a:pt x="240" y="354"/>
                  </a:lnTo>
                  <a:lnTo>
                    <a:pt x="234" y="354"/>
                  </a:lnTo>
                  <a:lnTo>
                    <a:pt x="228" y="354"/>
                  </a:lnTo>
                  <a:lnTo>
                    <a:pt x="228" y="348"/>
                  </a:lnTo>
                  <a:lnTo>
                    <a:pt x="222" y="348"/>
                  </a:lnTo>
                  <a:lnTo>
                    <a:pt x="222" y="342"/>
                  </a:lnTo>
                  <a:lnTo>
                    <a:pt x="222" y="348"/>
                  </a:lnTo>
                  <a:lnTo>
                    <a:pt x="222" y="342"/>
                  </a:lnTo>
                  <a:lnTo>
                    <a:pt x="216" y="342"/>
                  </a:lnTo>
                  <a:lnTo>
                    <a:pt x="210" y="342"/>
                  </a:lnTo>
                  <a:lnTo>
                    <a:pt x="204" y="342"/>
                  </a:lnTo>
                  <a:lnTo>
                    <a:pt x="198" y="342"/>
                  </a:lnTo>
                  <a:lnTo>
                    <a:pt x="198" y="348"/>
                  </a:lnTo>
                  <a:lnTo>
                    <a:pt x="198" y="342"/>
                  </a:lnTo>
                  <a:lnTo>
                    <a:pt x="192" y="342"/>
                  </a:lnTo>
                  <a:lnTo>
                    <a:pt x="192" y="348"/>
                  </a:lnTo>
                  <a:lnTo>
                    <a:pt x="192" y="342"/>
                  </a:lnTo>
                  <a:lnTo>
                    <a:pt x="192" y="348"/>
                  </a:lnTo>
                  <a:lnTo>
                    <a:pt x="186" y="348"/>
                  </a:lnTo>
                  <a:lnTo>
                    <a:pt x="180" y="348"/>
                  </a:lnTo>
                  <a:lnTo>
                    <a:pt x="174" y="348"/>
                  </a:lnTo>
                  <a:lnTo>
                    <a:pt x="168" y="348"/>
                  </a:lnTo>
                  <a:lnTo>
                    <a:pt x="168" y="342"/>
                  </a:lnTo>
                  <a:lnTo>
                    <a:pt x="162" y="342"/>
                  </a:lnTo>
                  <a:lnTo>
                    <a:pt x="162" y="336"/>
                  </a:lnTo>
                  <a:lnTo>
                    <a:pt x="162" y="330"/>
                  </a:lnTo>
                  <a:lnTo>
                    <a:pt x="162" y="324"/>
                  </a:lnTo>
                  <a:lnTo>
                    <a:pt x="162" y="318"/>
                  </a:lnTo>
                  <a:lnTo>
                    <a:pt x="162" y="312"/>
                  </a:lnTo>
                  <a:lnTo>
                    <a:pt x="162" y="306"/>
                  </a:lnTo>
                  <a:lnTo>
                    <a:pt x="156" y="306"/>
                  </a:lnTo>
                  <a:lnTo>
                    <a:pt x="156" y="300"/>
                  </a:lnTo>
                  <a:lnTo>
                    <a:pt x="150" y="300"/>
                  </a:lnTo>
                  <a:lnTo>
                    <a:pt x="150" y="294"/>
                  </a:lnTo>
                  <a:lnTo>
                    <a:pt x="144" y="294"/>
                  </a:lnTo>
                  <a:lnTo>
                    <a:pt x="138" y="294"/>
                  </a:lnTo>
                  <a:lnTo>
                    <a:pt x="138" y="288"/>
                  </a:lnTo>
                  <a:lnTo>
                    <a:pt x="132" y="282"/>
                  </a:lnTo>
                  <a:lnTo>
                    <a:pt x="132" y="276"/>
                  </a:lnTo>
                  <a:lnTo>
                    <a:pt x="126" y="276"/>
                  </a:lnTo>
                  <a:lnTo>
                    <a:pt x="120" y="276"/>
                  </a:lnTo>
                  <a:lnTo>
                    <a:pt x="120" y="270"/>
                  </a:lnTo>
                  <a:lnTo>
                    <a:pt x="114" y="270"/>
                  </a:lnTo>
                  <a:lnTo>
                    <a:pt x="114" y="264"/>
                  </a:lnTo>
                  <a:lnTo>
                    <a:pt x="108" y="264"/>
                  </a:lnTo>
                  <a:lnTo>
                    <a:pt x="102" y="264"/>
                  </a:lnTo>
                  <a:lnTo>
                    <a:pt x="102" y="258"/>
                  </a:lnTo>
                  <a:lnTo>
                    <a:pt x="102" y="252"/>
                  </a:lnTo>
                  <a:lnTo>
                    <a:pt x="102" y="246"/>
                  </a:lnTo>
                  <a:lnTo>
                    <a:pt x="96" y="246"/>
                  </a:lnTo>
                  <a:lnTo>
                    <a:pt x="96" y="240"/>
                  </a:lnTo>
                  <a:lnTo>
                    <a:pt x="96" y="234"/>
                  </a:lnTo>
                  <a:lnTo>
                    <a:pt x="90" y="234"/>
                  </a:lnTo>
                  <a:lnTo>
                    <a:pt x="90" y="228"/>
                  </a:lnTo>
                  <a:lnTo>
                    <a:pt x="84" y="228"/>
                  </a:lnTo>
                  <a:lnTo>
                    <a:pt x="78" y="222"/>
                  </a:lnTo>
                  <a:lnTo>
                    <a:pt x="72" y="222"/>
                  </a:lnTo>
                  <a:lnTo>
                    <a:pt x="72" y="216"/>
                  </a:lnTo>
                  <a:lnTo>
                    <a:pt x="66" y="216"/>
                  </a:lnTo>
                  <a:lnTo>
                    <a:pt x="66" y="210"/>
                  </a:lnTo>
                  <a:lnTo>
                    <a:pt x="60" y="204"/>
                  </a:lnTo>
                  <a:lnTo>
                    <a:pt x="60" y="198"/>
                  </a:lnTo>
                  <a:lnTo>
                    <a:pt x="60" y="192"/>
                  </a:lnTo>
                  <a:lnTo>
                    <a:pt x="60" y="186"/>
                  </a:lnTo>
                  <a:lnTo>
                    <a:pt x="60" y="180"/>
                  </a:lnTo>
                  <a:lnTo>
                    <a:pt x="54" y="180"/>
                  </a:lnTo>
                  <a:lnTo>
                    <a:pt x="54" y="174"/>
                  </a:lnTo>
                  <a:lnTo>
                    <a:pt x="54" y="168"/>
                  </a:lnTo>
                  <a:lnTo>
                    <a:pt x="54" y="162"/>
                  </a:lnTo>
                  <a:lnTo>
                    <a:pt x="48" y="162"/>
                  </a:lnTo>
                  <a:lnTo>
                    <a:pt x="48" y="156"/>
                  </a:lnTo>
                  <a:lnTo>
                    <a:pt x="48" y="150"/>
                  </a:lnTo>
                  <a:lnTo>
                    <a:pt x="42" y="144"/>
                  </a:lnTo>
                  <a:lnTo>
                    <a:pt x="42" y="138"/>
                  </a:lnTo>
                  <a:lnTo>
                    <a:pt x="36" y="132"/>
                  </a:lnTo>
                  <a:lnTo>
                    <a:pt x="36" y="126"/>
                  </a:lnTo>
                  <a:lnTo>
                    <a:pt x="30" y="114"/>
                  </a:lnTo>
                  <a:lnTo>
                    <a:pt x="30" y="108"/>
                  </a:lnTo>
                  <a:lnTo>
                    <a:pt x="30" y="102"/>
                  </a:lnTo>
                  <a:lnTo>
                    <a:pt x="24" y="102"/>
                  </a:lnTo>
                  <a:lnTo>
                    <a:pt x="24" y="96"/>
                  </a:lnTo>
                  <a:lnTo>
                    <a:pt x="24" y="90"/>
                  </a:lnTo>
                  <a:lnTo>
                    <a:pt x="18" y="90"/>
                  </a:lnTo>
                  <a:lnTo>
                    <a:pt x="18" y="84"/>
                  </a:lnTo>
                  <a:lnTo>
                    <a:pt x="18" y="78"/>
                  </a:lnTo>
                  <a:lnTo>
                    <a:pt x="12" y="72"/>
                  </a:lnTo>
                  <a:lnTo>
                    <a:pt x="12" y="66"/>
                  </a:lnTo>
                  <a:lnTo>
                    <a:pt x="6" y="60"/>
                  </a:lnTo>
                  <a:lnTo>
                    <a:pt x="6" y="54"/>
                  </a:lnTo>
                  <a:lnTo>
                    <a:pt x="6" y="48"/>
                  </a:lnTo>
                  <a:lnTo>
                    <a:pt x="6" y="42"/>
                  </a:lnTo>
                  <a:lnTo>
                    <a:pt x="0" y="42"/>
                  </a:lnTo>
                  <a:lnTo>
                    <a:pt x="6" y="42"/>
                  </a:lnTo>
                  <a:lnTo>
                    <a:pt x="12" y="42"/>
                  </a:lnTo>
                  <a:lnTo>
                    <a:pt x="12" y="36"/>
                  </a:lnTo>
                  <a:lnTo>
                    <a:pt x="24" y="36"/>
                  </a:lnTo>
                  <a:lnTo>
                    <a:pt x="30" y="36"/>
                  </a:lnTo>
                  <a:lnTo>
                    <a:pt x="36" y="36"/>
                  </a:lnTo>
                  <a:lnTo>
                    <a:pt x="42" y="36"/>
                  </a:lnTo>
                  <a:lnTo>
                    <a:pt x="48" y="36"/>
                  </a:lnTo>
                  <a:lnTo>
                    <a:pt x="48" y="30"/>
                  </a:lnTo>
                  <a:lnTo>
                    <a:pt x="54" y="30"/>
                  </a:lnTo>
                  <a:lnTo>
                    <a:pt x="60" y="30"/>
                  </a:lnTo>
                  <a:lnTo>
                    <a:pt x="66" y="30"/>
                  </a:lnTo>
                  <a:lnTo>
                    <a:pt x="72" y="30"/>
                  </a:lnTo>
                  <a:lnTo>
                    <a:pt x="78" y="30"/>
                  </a:lnTo>
                  <a:lnTo>
                    <a:pt x="84" y="24"/>
                  </a:lnTo>
                  <a:lnTo>
                    <a:pt x="90" y="24"/>
                  </a:lnTo>
                  <a:lnTo>
                    <a:pt x="102" y="24"/>
                  </a:lnTo>
                  <a:lnTo>
                    <a:pt x="108" y="24"/>
                  </a:lnTo>
                  <a:lnTo>
                    <a:pt x="114" y="24"/>
                  </a:lnTo>
                  <a:lnTo>
                    <a:pt x="114" y="18"/>
                  </a:lnTo>
                  <a:lnTo>
                    <a:pt x="120" y="18"/>
                  </a:lnTo>
                  <a:lnTo>
                    <a:pt x="126" y="18"/>
                  </a:lnTo>
                  <a:lnTo>
                    <a:pt x="132" y="18"/>
                  </a:lnTo>
                  <a:lnTo>
                    <a:pt x="138" y="18"/>
                  </a:lnTo>
                  <a:lnTo>
                    <a:pt x="144" y="18"/>
                  </a:lnTo>
                  <a:lnTo>
                    <a:pt x="150" y="18"/>
                  </a:lnTo>
                  <a:lnTo>
                    <a:pt x="150" y="12"/>
                  </a:lnTo>
                  <a:lnTo>
                    <a:pt x="156" y="12"/>
                  </a:lnTo>
                  <a:lnTo>
                    <a:pt x="162" y="12"/>
                  </a:lnTo>
                  <a:lnTo>
                    <a:pt x="168" y="12"/>
                  </a:lnTo>
                  <a:lnTo>
                    <a:pt x="174" y="12"/>
                  </a:lnTo>
                  <a:lnTo>
                    <a:pt x="180" y="12"/>
                  </a:lnTo>
                  <a:lnTo>
                    <a:pt x="180" y="6"/>
                  </a:lnTo>
                  <a:lnTo>
                    <a:pt x="186" y="6"/>
                  </a:lnTo>
                  <a:lnTo>
                    <a:pt x="192" y="6"/>
                  </a:lnTo>
                  <a:lnTo>
                    <a:pt x="198" y="6"/>
                  </a:lnTo>
                  <a:lnTo>
                    <a:pt x="204" y="6"/>
                  </a:lnTo>
                  <a:lnTo>
                    <a:pt x="210" y="6"/>
                  </a:lnTo>
                  <a:lnTo>
                    <a:pt x="216" y="0"/>
                  </a:lnTo>
                  <a:lnTo>
                    <a:pt x="222" y="0"/>
                  </a:lnTo>
                  <a:lnTo>
                    <a:pt x="228" y="0"/>
                  </a:lnTo>
                  <a:lnTo>
                    <a:pt x="234" y="0"/>
                  </a:lnTo>
                  <a:lnTo>
                    <a:pt x="240" y="0"/>
                  </a:lnTo>
                  <a:lnTo>
                    <a:pt x="246" y="0"/>
                  </a:lnTo>
                  <a:lnTo>
                    <a:pt x="252" y="0"/>
                  </a:lnTo>
                  <a:lnTo>
                    <a:pt x="252" y="6"/>
                  </a:lnTo>
                  <a:lnTo>
                    <a:pt x="258" y="6"/>
                  </a:lnTo>
                  <a:lnTo>
                    <a:pt x="258" y="12"/>
                  </a:lnTo>
                  <a:lnTo>
                    <a:pt x="258" y="18"/>
                  </a:lnTo>
                  <a:lnTo>
                    <a:pt x="252" y="18"/>
                  </a:lnTo>
                  <a:lnTo>
                    <a:pt x="252" y="24"/>
                  </a:lnTo>
                  <a:lnTo>
                    <a:pt x="252" y="30"/>
                  </a:lnTo>
                  <a:lnTo>
                    <a:pt x="246" y="24"/>
                  </a:lnTo>
                  <a:lnTo>
                    <a:pt x="246" y="30"/>
                  </a:lnTo>
                  <a:lnTo>
                    <a:pt x="252" y="30"/>
                  </a:lnTo>
                  <a:lnTo>
                    <a:pt x="246" y="30"/>
                  </a:lnTo>
                  <a:lnTo>
                    <a:pt x="246" y="36"/>
                  </a:lnTo>
                  <a:lnTo>
                    <a:pt x="252" y="36"/>
                  </a:lnTo>
                  <a:lnTo>
                    <a:pt x="252" y="30"/>
                  </a:lnTo>
                  <a:lnTo>
                    <a:pt x="252" y="36"/>
                  </a:lnTo>
                  <a:lnTo>
                    <a:pt x="258" y="36"/>
                  </a:lnTo>
                  <a:lnTo>
                    <a:pt x="252" y="36"/>
                  </a:lnTo>
                  <a:lnTo>
                    <a:pt x="252" y="42"/>
                  </a:lnTo>
                  <a:lnTo>
                    <a:pt x="258" y="42"/>
                  </a:lnTo>
                  <a:lnTo>
                    <a:pt x="264" y="48"/>
                  </a:lnTo>
                  <a:lnTo>
                    <a:pt x="258" y="48"/>
                  </a:lnTo>
                  <a:lnTo>
                    <a:pt x="264" y="48"/>
                  </a:lnTo>
                  <a:lnTo>
                    <a:pt x="264" y="54"/>
                  </a:lnTo>
                  <a:lnTo>
                    <a:pt x="270" y="54"/>
                  </a:lnTo>
                  <a:lnTo>
                    <a:pt x="270" y="60"/>
                  </a:lnTo>
                  <a:lnTo>
                    <a:pt x="270" y="66"/>
                  </a:lnTo>
                  <a:lnTo>
                    <a:pt x="276" y="66"/>
                  </a:lnTo>
                  <a:lnTo>
                    <a:pt x="270" y="66"/>
                  </a:lnTo>
                  <a:lnTo>
                    <a:pt x="276" y="66"/>
                  </a:lnTo>
                  <a:lnTo>
                    <a:pt x="282" y="66"/>
                  </a:lnTo>
                  <a:lnTo>
                    <a:pt x="282" y="72"/>
                  </a:lnTo>
                  <a:lnTo>
                    <a:pt x="288" y="72"/>
                  </a:lnTo>
                  <a:lnTo>
                    <a:pt x="288" y="78"/>
                  </a:lnTo>
                  <a:lnTo>
                    <a:pt x="294" y="78"/>
                  </a:lnTo>
                  <a:lnTo>
                    <a:pt x="300" y="78"/>
                  </a:lnTo>
                  <a:lnTo>
                    <a:pt x="300" y="84"/>
                  </a:lnTo>
                  <a:lnTo>
                    <a:pt x="300" y="90"/>
                  </a:lnTo>
                  <a:lnTo>
                    <a:pt x="306" y="90"/>
                  </a:lnTo>
                  <a:lnTo>
                    <a:pt x="306" y="96"/>
                  </a:lnTo>
                  <a:lnTo>
                    <a:pt x="306" y="102"/>
                  </a:lnTo>
                  <a:lnTo>
                    <a:pt x="312" y="102"/>
                  </a:lnTo>
                  <a:lnTo>
                    <a:pt x="312" y="108"/>
                  </a:lnTo>
                  <a:lnTo>
                    <a:pt x="312" y="114"/>
                  </a:lnTo>
                  <a:lnTo>
                    <a:pt x="318" y="114"/>
                  </a:lnTo>
                  <a:lnTo>
                    <a:pt x="324" y="114"/>
                  </a:lnTo>
                  <a:lnTo>
                    <a:pt x="330" y="120"/>
                  </a:lnTo>
                  <a:lnTo>
                    <a:pt x="336" y="120"/>
                  </a:lnTo>
                  <a:lnTo>
                    <a:pt x="336" y="126"/>
                  </a:lnTo>
                  <a:lnTo>
                    <a:pt x="342" y="126"/>
                  </a:lnTo>
                  <a:lnTo>
                    <a:pt x="348" y="126"/>
                  </a:lnTo>
                  <a:lnTo>
                    <a:pt x="354" y="132"/>
                  </a:lnTo>
                  <a:lnTo>
                    <a:pt x="360" y="132"/>
                  </a:lnTo>
                  <a:lnTo>
                    <a:pt x="366" y="132"/>
                  </a:lnTo>
                  <a:lnTo>
                    <a:pt x="372" y="132"/>
                  </a:lnTo>
                  <a:lnTo>
                    <a:pt x="372" y="13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57">
              <a:extLst>
                <a:ext uri="{FF2B5EF4-FFF2-40B4-BE49-F238E27FC236}">
                  <a16:creationId xmlns:a16="http://schemas.microsoft.com/office/drawing/2014/main" id="{8FAC0F77-1DB1-C530-F33A-E2966D0E34A4}"/>
                </a:ext>
              </a:extLst>
            </p:cNvPr>
            <p:cNvSpPr>
              <a:spLocks/>
            </p:cNvSpPr>
            <p:nvPr/>
          </p:nvSpPr>
          <p:spPr bwMode="gray">
            <a:xfrm>
              <a:off x="4972050" y="3190875"/>
              <a:ext cx="352425" cy="381000"/>
            </a:xfrm>
            <a:custGeom>
              <a:avLst/>
              <a:gdLst>
                <a:gd name="T0" fmla="*/ 222 w 222"/>
                <a:gd name="T1" fmla="*/ 72 h 240"/>
                <a:gd name="T2" fmla="*/ 210 w 222"/>
                <a:gd name="T3" fmla="*/ 84 h 240"/>
                <a:gd name="T4" fmla="*/ 204 w 222"/>
                <a:gd name="T5" fmla="*/ 96 h 240"/>
                <a:gd name="T6" fmla="*/ 198 w 222"/>
                <a:gd name="T7" fmla="*/ 108 h 240"/>
                <a:gd name="T8" fmla="*/ 192 w 222"/>
                <a:gd name="T9" fmla="*/ 120 h 240"/>
                <a:gd name="T10" fmla="*/ 186 w 222"/>
                <a:gd name="T11" fmla="*/ 132 h 240"/>
                <a:gd name="T12" fmla="*/ 180 w 222"/>
                <a:gd name="T13" fmla="*/ 144 h 240"/>
                <a:gd name="T14" fmla="*/ 168 w 222"/>
                <a:gd name="T15" fmla="*/ 162 h 240"/>
                <a:gd name="T16" fmla="*/ 162 w 222"/>
                <a:gd name="T17" fmla="*/ 174 h 240"/>
                <a:gd name="T18" fmla="*/ 156 w 222"/>
                <a:gd name="T19" fmla="*/ 186 h 240"/>
                <a:gd name="T20" fmla="*/ 144 w 222"/>
                <a:gd name="T21" fmla="*/ 198 h 240"/>
                <a:gd name="T22" fmla="*/ 138 w 222"/>
                <a:gd name="T23" fmla="*/ 216 h 240"/>
                <a:gd name="T24" fmla="*/ 126 w 222"/>
                <a:gd name="T25" fmla="*/ 234 h 240"/>
                <a:gd name="T26" fmla="*/ 108 w 222"/>
                <a:gd name="T27" fmla="*/ 234 h 240"/>
                <a:gd name="T28" fmla="*/ 90 w 222"/>
                <a:gd name="T29" fmla="*/ 228 h 240"/>
                <a:gd name="T30" fmla="*/ 78 w 222"/>
                <a:gd name="T31" fmla="*/ 216 h 240"/>
                <a:gd name="T32" fmla="*/ 66 w 222"/>
                <a:gd name="T33" fmla="*/ 210 h 240"/>
                <a:gd name="T34" fmla="*/ 60 w 222"/>
                <a:gd name="T35" fmla="*/ 198 h 240"/>
                <a:gd name="T36" fmla="*/ 54 w 222"/>
                <a:gd name="T37" fmla="*/ 186 h 240"/>
                <a:gd name="T38" fmla="*/ 42 w 222"/>
                <a:gd name="T39" fmla="*/ 180 h 240"/>
                <a:gd name="T40" fmla="*/ 36 w 222"/>
                <a:gd name="T41" fmla="*/ 168 h 240"/>
                <a:gd name="T42" fmla="*/ 30 w 222"/>
                <a:gd name="T43" fmla="*/ 168 h 240"/>
                <a:gd name="T44" fmla="*/ 24 w 222"/>
                <a:gd name="T45" fmla="*/ 156 h 240"/>
                <a:gd name="T46" fmla="*/ 12 w 222"/>
                <a:gd name="T47" fmla="*/ 150 h 240"/>
                <a:gd name="T48" fmla="*/ 6 w 222"/>
                <a:gd name="T49" fmla="*/ 144 h 240"/>
                <a:gd name="T50" fmla="*/ 6 w 222"/>
                <a:gd name="T51" fmla="*/ 138 h 240"/>
                <a:gd name="T52" fmla="*/ 0 w 222"/>
                <a:gd name="T53" fmla="*/ 138 h 240"/>
                <a:gd name="T54" fmla="*/ 0 w 222"/>
                <a:gd name="T55" fmla="*/ 132 h 240"/>
                <a:gd name="T56" fmla="*/ 6 w 222"/>
                <a:gd name="T57" fmla="*/ 126 h 240"/>
                <a:gd name="T58" fmla="*/ 12 w 222"/>
                <a:gd name="T59" fmla="*/ 114 h 240"/>
                <a:gd name="T60" fmla="*/ 6 w 222"/>
                <a:gd name="T61" fmla="*/ 102 h 240"/>
                <a:gd name="T62" fmla="*/ 6 w 222"/>
                <a:gd name="T63" fmla="*/ 96 h 240"/>
                <a:gd name="T64" fmla="*/ 18 w 222"/>
                <a:gd name="T65" fmla="*/ 90 h 240"/>
                <a:gd name="T66" fmla="*/ 18 w 222"/>
                <a:gd name="T67" fmla="*/ 84 h 240"/>
                <a:gd name="T68" fmla="*/ 18 w 222"/>
                <a:gd name="T69" fmla="*/ 78 h 240"/>
                <a:gd name="T70" fmla="*/ 30 w 222"/>
                <a:gd name="T71" fmla="*/ 66 h 240"/>
                <a:gd name="T72" fmla="*/ 36 w 222"/>
                <a:gd name="T73" fmla="*/ 78 h 240"/>
                <a:gd name="T74" fmla="*/ 48 w 222"/>
                <a:gd name="T75" fmla="*/ 84 h 240"/>
                <a:gd name="T76" fmla="*/ 54 w 222"/>
                <a:gd name="T77" fmla="*/ 72 h 240"/>
                <a:gd name="T78" fmla="*/ 60 w 222"/>
                <a:gd name="T79" fmla="*/ 60 h 240"/>
                <a:gd name="T80" fmla="*/ 60 w 222"/>
                <a:gd name="T81" fmla="*/ 54 h 240"/>
                <a:gd name="T82" fmla="*/ 72 w 222"/>
                <a:gd name="T83" fmla="*/ 48 h 240"/>
                <a:gd name="T84" fmla="*/ 72 w 222"/>
                <a:gd name="T85" fmla="*/ 66 h 240"/>
                <a:gd name="T86" fmla="*/ 84 w 222"/>
                <a:gd name="T87" fmla="*/ 54 h 240"/>
                <a:gd name="T88" fmla="*/ 90 w 222"/>
                <a:gd name="T89" fmla="*/ 42 h 240"/>
                <a:gd name="T90" fmla="*/ 96 w 222"/>
                <a:gd name="T91" fmla="*/ 30 h 240"/>
                <a:gd name="T92" fmla="*/ 102 w 222"/>
                <a:gd name="T93" fmla="*/ 18 h 240"/>
                <a:gd name="T94" fmla="*/ 108 w 222"/>
                <a:gd name="T95" fmla="*/ 6 h 240"/>
                <a:gd name="T96" fmla="*/ 120 w 222"/>
                <a:gd name="T97" fmla="*/ 0 h 240"/>
                <a:gd name="T98" fmla="*/ 138 w 222"/>
                <a:gd name="T99" fmla="*/ 0 h 240"/>
                <a:gd name="T100" fmla="*/ 156 w 222"/>
                <a:gd name="T101" fmla="*/ 6 h 240"/>
                <a:gd name="T102" fmla="*/ 168 w 222"/>
                <a:gd name="T103" fmla="*/ 18 h 240"/>
                <a:gd name="T104" fmla="*/ 174 w 222"/>
                <a:gd name="T105" fmla="*/ 30 h 240"/>
                <a:gd name="T106" fmla="*/ 180 w 222"/>
                <a:gd name="T107" fmla="*/ 42 h 240"/>
                <a:gd name="T108" fmla="*/ 192 w 222"/>
                <a:gd name="T109" fmla="*/ 48 h 240"/>
                <a:gd name="T110" fmla="*/ 210 w 222"/>
                <a:gd name="T111" fmla="*/ 48 h 240"/>
                <a:gd name="T112" fmla="*/ 222 w 222"/>
                <a:gd name="T113" fmla="*/ 6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240">
                  <a:moveTo>
                    <a:pt x="222" y="60"/>
                  </a:moveTo>
                  <a:lnTo>
                    <a:pt x="222" y="66"/>
                  </a:lnTo>
                  <a:lnTo>
                    <a:pt x="222" y="72"/>
                  </a:lnTo>
                  <a:lnTo>
                    <a:pt x="216" y="72"/>
                  </a:lnTo>
                  <a:lnTo>
                    <a:pt x="216" y="78"/>
                  </a:lnTo>
                  <a:lnTo>
                    <a:pt x="210" y="84"/>
                  </a:lnTo>
                  <a:lnTo>
                    <a:pt x="210" y="90"/>
                  </a:lnTo>
                  <a:lnTo>
                    <a:pt x="204" y="90"/>
                  </a:lnTo>
                  <a:lnTo>
                    <a:pt x="204" y="96"/>
                  </a:lnTo>
                  <a:lnTo>
                    <a:pt x="204" y="102"/>
                  </a:lnTo>
                  <a:lnTo>
                    <a:pt x="198" y="102"/>
                  </a:lnTo>
                  <a:lnTo>
                    <a:pt x="198" y="108"/>
                  </a:lnTo>
                  <a:lnTo>
                    <a:pt x="198" y="114"/>
                  </a:lnTo>
                  <a:lnTo>
                    <a:pt x="192" y="114"/>
                  </a:lnTo>
                  <a:lnTo>
                    <a:pt x="192" y="120"/>
                  </a:lnTo>
                  <a:lnTo>
                    <a:pt x="192" y="126"/>
                  </a:lnTo>
                  <a:lnTo>
                    <a:pt x="186" y="126"/>
                  </a:lnTo>
                  <a:lnTo>
                    <a:pt x="186" y="132"/>
                  </a:lnTo>
                  <a:lnTo>
                    <a:pt x="180" y="132"/>
                  </a:lnTo>
                  <a:lnTo>
                    <a:pt x="180" y="138"/>
                  </a:lnTo>
                  <a:lnTo>
                    <a:pt x="180" y="144"/>
                  </a:lnTo>
                  <a:lnTo>
                    <a:pt x="174" y="150"/>
                  </a:lnTo>
                  <a:lnTo>
                    <a:pt x="168" y="156"/>
                  </a:lnTo>
                  <a:lnTo>
                    <a:pt x="168" y="162"/>
                  </a:lnTo>
                  <a:lnTo>
                    <a:pt x="168" y="168"/>
                  </a:lnTo>
                  <a:lnTo>
                    <a:pt x="162" y="168"/>
                  </a:lnTo>
                  <a:lnTo>
                    <a:pt x="162" y="174"/>
                  </a:lnTo>
                  <a:lnTo>
                    <a:pt x="156" y="174"/>
                  </a:lnTo>
                  <a:lnTo>
                    <a:pt x="156" y="180"/>
                  </a:lnTo>
                  <a:lnTo>
                    <a:pt x="156" y="186"/>
                  </a:lnTo>
                  <a:lnTo>
                    <a:pt x="150" y="192"/>
                  </a:lnTo>
                  <a:lnTo>
                    <a:pt x="150" y="198"/>
                  </a:lnTo>
                  <a:lnTo>
                    <a:pt x="144" y="198"/>
                  </a:lnTo>
                  <a:lnTo>
                    <a:pt x="144" y="204"/>
                  </a:lnTo>
                  <a:lnTo>
                    <a:pt x="138" y="210"/>
                  </a:lnTo>
                  <a:lnTo>
                    <a:pt x="138" y="216"/>
                  </a:lnTo>
                  <a:lnTo>
                    <a:pt x="132" y="228"/>
                  </a:lnTo>
                  <a:lnTo>
                    <a:pt x="126" y="240"/>
                  </a:lnTo>
                  <a:lnTo>
                    <a:pt x="126" y="234"/>
                  </a:lnTo>
                  <a:lnTo>
                    <a:pt x="120" y="234"/>
                  </a:lnTo>
                  <a:lnTo>
                    <a:pt x="114" y="234"/>
                  </a:lnTo>
                  <a:lnTo>
                    <a:pt x="108" y="234"/>
                  </a:lnTo>
                  <a:lnTo>
                    <a:pt x="102" y="228"/>
                  </a:lnTo>
                  <a:lnTo>
                    <a:pt x="96" y="228"/>
                  </a:lnTo>
                  <a:lnTo>
                    <a:pt x="90" y="228"/>
                  </a:lnTo>
                  <a:lnTo>
                    <a:pt x="90" y="222"/>
                  </a:lnTo>
                  <a:lnTo>
                    <a:pt x="84" y="222"/>
                  </a:lnTo>
                  <a:lnTo>
                    <a:pt x="78" y="216"/>
                  </a:lnTo>
                  <a:lnTo>
                    <a:pt x="72" y="216"/>
                  </a:lnTo>
                  <a:lnTo>
                    <a:pt x="66" y="216"/>
                  </a:lnTo>
                  <a:lnTo>
                    <a:pt x="66" y="210"/>
                  </a:lnTo>
                  <a:lnTo>
                    <a:pt x="66" y="204"/>
                  </a:lnTo>
                  <a:lnTo>
                    <a:pt x="60" y="204"/>
                  </a:lnTo>
                  <a:lnTo>
                    <a:pt x="60" y="198"/>
                  </a:lnTo>
                  <a:lnTo>
                    <a:pt x="60" y="192"/>
                  </a:lnTo>
                  <a:lnTo>
                    <a:pt x="54" y="192"/>
                  </a:lnTo>
                  <a:lnTo>
                    <a:pt x="54" y="186"/>
                  </a:lnTo>
                  <a:lnTo>
                    <a:pt x="54" y="180"/>
                  </a:lnTo>
                  <a:lnTo>
                    <a:pt x="48" y="180"/>
                  </a:lnTo>
                  <a:lnTo>
                    <a:pt x="42" y="180"/>
                  </a:lnTo>
                  <a:lnTo>
                    <a:pt x="42" y="174"/>
                  </a:lnTo>
                  <a:lnTo>
                    <a:pt x="36" y="174"/>
                  </a:lnTo>
                  <a:lnTo>
                    <a:pt x="36" y="168"/>
                  </a:lnTo>
                  <a:lnTo>
                    <a:pt x="30" y="168"/>
                  </a:lnTo>
                  <a:lnTo>
                    <a:pt x="24" y="168"/>
                  </a:lnTo>
                  <a:lnTo>
                    <a:pt x="30" y="168"/>
                  </a:lnTo>
                  <a:lnTo>
                    <a:pt x="24" y="168"/>
                  </a:lnTo>
                  <a:lnTo>
                    <a:pt x="24" y="162"/>
                  </a:lnTo>
                  <a:lnTo>
                    <a:pt x="24" y="156"/>
                  </a:lnTo>
                  <a:lnTo>
                    <a:pt x="18" y="156"/>
                  </a:lnTo>
                  <a:lnTo>
                    <a:pt x="18" y="150"/>
                  </a:lnTo>
                  <a:lnTo>
                    <a:pt x="12" y="150"/>
                  </a:lnTo>
                  <a:lnTo>
                    <a:pt x="18" y="150"/>
                  </a:lnTo>
                  <a:lnTo>
                    <a:pt x="12" y="144"/>
                  </a:lnTo>
                  <a:lnTo>
                    <a:pt x="6" y="144"/>
                  </a:lnTo>
                  <a:lnTo>
                    <a:pt x="6" y="138"/>
                  </a:lnTo>
                  <a:lnTo>
                    <a:pt x="12" y="138"/>
                  </a:lnTo>
                  <a:lnTo>
                    <a:pt x="6" y="138"/>
                  </a:lnTo>
                  <a:lnTo>
                    <a:pt x="6" y="132"/>
                  </a:lnTo>
                  <a:lnTo>
                    <a:pt x="6" y="138"/>
                  </a:lnTo>
                  <a:lnTo>
                    <a:pt x="0" y="138"/>
                  </a:lnTo>
                  <a:lnTo>
                    <a:pt x="0" y="132"/>
                  </a:lnTo>
                  <a:lnTo>
                    <a:pt x="6" y="132"/>
                  </a:lnTo>
                  <a:lnTo>
                    <a:pt x="0" y="132"/>
                  </a:lnTo>
                  <a:lnTo>
                    <a:pt x="0" y="126"/>
                  </a:lnTo>
                  <a:lnTo>
                    <a:pt x="6" y="132"/>
                  </a:lnTo>
                  <a:lnTo>
                    <a:pt x="6" y="126"/>
                  </a:lnTo>
                  <a:lnTo>
                    <a:pt x="6" y="120"/>
                  </a:lnTo>
                  <a:lnTo>
                    <a:pt x="12" y="120"/>
                  </a:lnTo>
                  <a:lnTo>
                    <a:pt x="12" y="114"/>
                  </a:lnTo>
                  <a:lnTo>
                    <a:pt x="12" y="108"/>
                  </a:lnTo>
                  <a:lnTo>
                    <a:pt x="6" y="108"/>
                  </a:lnTo>
                  <a:lnTo>
                    <a:pt x="6" y="102"/>
                  </a:lnTo>
                  <a:lnTo>
                    <a:pt x="0" y="102"/>
                  </a:lnTo>
                  <a:lnTo>
                    <a:pt x="0" y="96"/>
                  </a:lnTo>
                  <a:lnTo>
                    <a:pt x="6" y="96"/>
                  </a:lnTo>
                  <a:lnTo>
                    <a:pt x="12" y="96"/>
                  </a:lnTo>
                  <a:lnTo>
                    <a:pt x="12" y="90"/>
                  </a:lnTo>
                  <a:lnTo>
                    <a:pt x="18" y="90"/>
                  </a:lnTo>
                  <a:lnTo>
                    <a:pt x="24" y="90"/>
                  </a:lnTo>
                  <a:lnTo>
                    <a:pt x="24" y="84"/>
                  </a:lnTo>
                  <a:lnTo>
                    <a:pt x="18" y="84"/>
                  </a:lnTo>
                  <a:lnTo>
                    <a:pt x="18" y="78"/>
                  </a:lnTo>
                  <a:lnTo>
                    <a:pt x="12" y="78"/>
                  </a:lnTo>
                  <a:lnTo>
                    <a:pt x="18" y="78"/>
                  </a:lnTo>
                  <a:lnTo>
                    <a:pt x="24" y="78"/>
                  </a:lnTo>
                  <a:lnTo>
                    <a:pt x="24" y="72"/>
                  </a:lnTo>
                  <a:lnTo>
                    <a:pt x="30" y="66"/>
                  </a:lnTo>
                  <a:lnTo>
                    <a:pt x="36" y="66"/>
                  </a:lnTo>
                  <a:lnTo>
                    <a:pt x="36" y="72"/>
                  </a:lnTo>
                  <a:lnTo>
                    <a:pt x="36" y="78"/>
                  </a:lnTo>
                  <a:lnTo>
                    <a:pt x="42" y="78"/>
                  </a:lnTo>
                  <a:lnTo>
                    <a:pt x="42" y="84"/>
                  </a:lnTo>
                  <a:lnTo>
                    <a:pt x="48" y="84"/>
                  </a:lnTo>
                  <a:lnTo>
                    <a:pt x="48" y="78"/>
                  </a:lnTo>
                  <a:lnTo>
                    <a:pt x="54" y="78"/>
                  </a:lnTo>
                  <a:lnTo>
                    <a:pt x="54" y="72"/>
                  </a:lnTo>
                  <a:lnTo>
                    <a:pt x="54" y="66"/>
                  </a:lnTo>
                  <a:lnTo>
                    <a:pt x="60" y="66"/>
                  </a:lnTo>
                  <a:lnTo>
                    <a:pt x="60" y="60"/>
                  </a:lnTo>
                  <a:lnTo>
                    <a:pt x="60" y="54"/>
                  </a:lnTo>
                  <a:lnTo>
                    <a:pt x="60" y="48"/>
                  </a:lnTo>
                  <a:lnTo>
                    <a:pt x="60" y="54"/>
                  </a:lnTo>
                  <a:lnTo>
                    <a:pt x="66" y="54"/>
                  </a:lnTo>
                  <a:lnTo>
                    <a:pt x="66" y="48"/>
                  </a:lnTo>
                  <a:lnTo>
                    <a:pt x="72" y="48"/>
                  </a:lnTo>
                  <a:lnTo>
                    <a:pt x="72" y="54"/>
                  </a:lnTo>
                  <a:lnTo>
                    <a:pt x="72" y="60"/>
                  </a:lnTo>
                  <a:lnTo>
                    <a:pt x="72" y="66"/>
                  </a:lnTo>
                  <a:lnTo>
                    <a:pt x="72" y="60"/>
                  </a:lnTo>
                  <a:lnTo>
                    <a:pt x="78" y="60"/>
                  </a:lnTo>
                  <a:lnTo>
                    <a:pt x="84" y="54"/>
                  </a:lnTo>
                  <a:lnTo>
                    <a:pt x="84" y="48"/>
                  </a:lnTo>
                  <a:lnTo>
                    <a:pt x="84" y="42"/>
                  </a:lnTo>
                  <a:lnTo>
                    <a:pt x="90" y="42"/>
                  </a:lnTo>
                  <a:lnTo>
                    <a:pt x="90" y="36"/>
                  </a:lnTo>
                  <a:lnTo>
                    <a:pt x="96" y="36"/>
                  </a:lnTo>
                  <a:lnTo>
                    <a:pt x="96" y="30"/>
                  </a:lnTo>
                  <a:lnTo>
                    <a:pt x="96" y="24"/>
                  </a:lnTo>
                  <a:lnTo>
                    <a:pt x="102" y="24"/>
                  </a:lnTo>
                  <a:lnTo>
                    <a:pt x="102" y="18"/>
                  </a:lnTo>
                  <a:lnTo>
                    <a:pt x="108" y="18"/>
                  </a:lnTo>
                  <a:lnTo>
                    <a:pt x="108" y="12"/>
                  </a:lnTo>
                  <a:lnTo>
                    <a:pt x="108" y="6"/>
                  </a:lnTo>
                  <a:lnTo>
                    <a:pt x="114" y="6"/>
                  </a:lnTo>
                  <a:lnTo>
                    <a:pt x="114" y="0"/>
                  </a:lnTo>
                  <a:lnTo>
                    <a:pt x="120" y="0"/>
                  </a:lnTo>
                  <a:lnTo>
                    <a:pt x="126" y="0"/>
                  </a:lnTo>
                  <a:lnTo>
                    <a:pt x="132" y="0"/>
                  </a:lnTo>
                  <a:lnTo>
                    <a:pt x="138" y="0"/>
                  </a:lnTo>
                  <a:lnTo>
                    <a:pt x="144" y="0"/>
                  </a:lnTo>
                  <a:lnTo>
                    <a:pt x="150" y="6"/>
                  </a:lnTo>
                  <a:lnTo>
                    <a:pt x="156" y="6"/>
                  </a:lnTo>
                  <a:lnTo>
                    <a:pt x="162" y="12"/>
                  </a:lnTo>
                  <a:lnTo>
                    <a:pt x="168" y="12"/>
                  </a:lnTo>
                  <a:lnTo>
                    <a:pt x="168" y="18"/>
                  </a:lnTo>
                  <a:lnTo>
                    <a:pt x="168" y="24"/>
                  </a:lnTo>
                  <a:lnTo>
                    <a:pt x="174" y="24"/>
                  </a:lnTo>
                  <a:lnTo>
                    <a:pt x="174" y="30"/>
                  </a:lnTo>
                  <a:lnTo>
                    <a:pt x="174" y="36"/>
                  </a:lnTo>
                  <a:lnTo>
                    <a:pt x="180" y="36"/>
                  </a:lnTo>
                  <a:lnTo>
                    <a:pt x="180" y="42"/>
                  </a:lnTo>
                  <a:lnTo>
                    <a:pt x="186" y="42"/>
                  </a:lnTo>
                  <a:lnTo>
                    <a:pt x="186" y="48"/>
                  </a:lnTo>
                  <a:lnTo>
                    <a:pt x="192" y="48"/>
                  </a:lnTo>
                  <a:lnTo>
                    <a:pt x="198" y="48"/>
                  </a:lnTo>
                  <a:lnTo>
                    <a:pt x="204" y="48"/>
                  </a:lnTo>
                  <a:lnTo>
                    <a:pt x="210" y="48"/>
                  </a:lnTo>
                  <a:lnTo>
                    <a:pt x="216" y="54"/>
                  </a:lnTo>
                  <a:lnTo>
                    <a:pt x="222" y="54"/>
                  </a:lnTo>
                  <a:lnTo>
                    <a:pt x="222" y="6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2" name="Freeform 58">
              <a:extLst>
                <a:ext uri="{FF2B5EF4-FFF2-40B4-BE49-F238E27FC236}">
                  <a16:creationId xmlns:a16="http://schemas.microsoft.com/office/drawing/2014/main" id="{2545D22A-90AA-27B9-A8C9-963181B2D443}"/>
                </a:ext>
              </a:extLst>
            </p:cNvPr>
            <p:cNvSpPr>
              <a:spLocks/>
            </p:cNvSpPr>
            <p:nvPr/>
          </p:nvSpPr>
          <p:spPr bwMode="gray">
            <a:xfrm>
              <a:off x="5143500" y="3209925"/>
              <a:ext cx="628650" cy="476250"/>
            </a:xfrm>
            <a:custGeom>
              <a:avLst/>
              <a:gdLst>
                <a:gd name="T0" fmla="*/ 282 w 396"/>
                <a:gd name="T1" fmla="*/ 30 h 300"/>
                <a:gd name="T2" fmla="*/ 300 w 396"/>
                <a:gd name="T3" fmla="*/ 36 h 300"/>
                <a:gd name="T4" fmla="*/ 312 w 396"/>
                <a:gd name="T5" fmla="*/ 54 h 300"/>
                <a:gd name="T6" fmla="*/ 324 w 396"/>
                <a:gd name="T7" fmla="*/ 66 h 300"/>
                <a:gd name="T8" fmla="*/ 336 w 396"/>
                <a:gd name="T9" fmla="*/ 78 h 300"/>
                <a:gd name="T10" fmla="*/ 348 w 396"/>
                <a:gd name="T11" fmla="*/ 90 h 300"/>
                <a:gd name="T12" fmla="*/ 360 w 396"/>
                <a:gd name="T13" fmla="*/ 102 h 300"/>
                <a:gd name="T14" fmla="*/ 366 w 396"/>
                <a:gd name="T15" fmla="*/ 120 h 300"/>
                <a:gd name="T16" fmla="*/ 384 w 396"/>
                <a:gd name="T17" fmla="*/ 126 h 300"/>
                <a:gd name="T18" fmla="*/ 396 w 396"/>
                <a:gd name="T19" fmla="*/ 138 h 300"/>
                <a:gd name="T20" fmla="*/ 390 w 396"/>
                <a:gd name="T21" fmla="*/ 156 h 300"/>
                <a:gd name="T22" fmla="*/ 378 w 396"/>
                <a:gd name="T23" fmla="*/ 168 h 300"/>
                <a:gd name="T24" fmla="*/ 372 w 396"/>
                <a:gd name="T25" fmla="*/ 186 h 300"/>
                <a:gd name="T26" fmla="*/ 360 w 396"/>
                <a:gd name="T27" fmla="*/ 204 h 300"/>
                <a:gd name="T28" fmla="*/ 348 w 396"/>
                <a:gd name="T29" fmla="*/ 216 h 300"/>
                <a:gd name="T30" fmla="*/ 324 w 396"/>
                <a:gd name="T31" fmla="*/ 216 h 300"/>
                <a:gd name="T32" fmla="*/ 294 w 396"/>
                <a:gd name="T33" fmla="*/ 216 h 300"/>
                <a:gd name="T34" fmla="*/ 282 w 396"/>
                <a:gd name="T35" fmla="*/ 216 h 300"/>
                <a:gd name="T36" fmla="*/ 264 w 396"/>
                <a:gd name="T37" fmla="*/ 222 h 300"/>
                <a:gd name="T38" fmla="*/ 258 w 396"/>
                <a:gd name="T39" fmla="*/ 216 h 300"/>
                <a:gd name="T40" fmla="*/ 246 w 396"/>
                <a:gd name="T41" fmla="*/ 228 h 300"/>
                <a:gd name="T42" fmla="*/ 240 w 396"/>
                <a:gd name="T43" fmla="*/ 222 h 300"/>
                <a:gd name="T44" fmla="*/ 228 w 396"/>
                <a:gd name="T45" fmla="*/ 234 h 300"/>
                <a:gd name="T46" fmla="*/ 210 w 396"/>
                <a:gd name="T47" fmla="*/ 240 h 300"/>
                <a:gd name="T48" fmla="*/ 198 w 396"/>
                <a:gd name="T49" fmla="*/ 252 h 300"/>
                <a:gd name="T50" fmla="*/ 180 w 396"/>
                <a:gd name="T51" fmla="*/ 258 h 300"/>
                <a:gd name="T52" fmla="*/ 162 w 396"/>
                <a:gd name="T53" fmla="*/ 270 h 300"/>
                <a:gd name="T54" fmla="*/ 132 w 396"/>
                <a:gd name="T55" fmla="*/ 282 h 300"/>
                <a:gd name="T56" fmla="*/ 102 w 396"/>
                <a:gd name="T57" fmla="*/ 294 h 300"/>
                <a:gd name="T58" fmla="*/ 84 w 396"/>
                <a:gd name="T59" fmla="*/ 300 h 300"/>
                <a:gd name="T60" fmla="*/ 66 w 396"/>
                <a:gd name="T61" fmla="*/ 294 h 300"/>
                <a:gd name="T62" fmla="*/ 48 w 396"/>
                <a:gd name="T63" fmla="*/ 288 h 300"/>
                <a:gd name="T64" fmla="*/ 36 w 396"/>
                <a:gd name="T65" fmla="*/ 276 h 300"/>
                <a:gd name="T66" fmla="*/ 18 w 396"/>
                <a:gd name="T67" fmla="*/ 270 h 300"/>
                <a:gd name="T68" fmla="*/ 0 w 396"/>
                <a:gd name="T69" fmla="*/ 258 h 300"/>
                <a:gd name="T70" fmla="*/ 12 w 396"/>
                <a:gd name="T71" fmla="*/ 234 h 300"/>
                <a:gd name="T72" fmla="*/ 30 w 396"/>
                <a:gd name="T73" fmla="*/ 198 h 300"/>
                <a:gd name="T74" fmla="*/ 42 w 396"/>
                <a:gd name="T75" fmla="*/ 180 h 300"/>
                <a:gd name="T76" fmla="*/ 54 w 396"/>
                <a:gd name="T77" fmla="*/ 162 h 300"/>
                <a:gd name="T78" fmla="*/ 60 w 396"/>
                <a:gd name="T79" fmla="*/ 144 h 300"/>
                <a:gd name="T80" fmla="*/ 72 w 396"/>
                <a:gd name="T81" fmla="*/ 120 h 300"/>
                <a:gd name="T82" fmla="*/ 84 w 396"/>
                <a:gd name="T83" fmla="*/ 108 h 300"/>
                <a:gd name="T84" fmla="*/ 90 w 396"/>
                <a:gd name="T85" fmla="*/ 90 h 300"/>
                <a:gd name="T86" fmla="*/ 102 w 396"/>
                <a:gd name="T87" fmla="*/ 78 h 300"/>
                <a:gd name="T88" fmla="*/ 114 w 396"/>
                <a:gd name="T89" fmla="*/ 60 h 300"/>
                <a:gd name="T90" fmla="*/ 120 w 396"/>
                <a:gd name="T91" fmla="*/ 42 h 300"/>
                <a:gd name="T92" fmla="*/ 126 w 396"/>
                <a:gd name="T93" fmla="*/ 24 h 300"/>
                <a:gd name="T94" fmla="*/ 138 w 396"/>
                <a:gd name="T95" fmla="*/ 12 h 300"/>
                <a:gd name="T96" fmla="*/ 150 w 396"/>
                <a:gd name="T97" fmla="*/ 0 h 300"/>
                <a:gd name="T98" fmla="*/ 174 w 396"/>
                <a:gd name="T99" fmla="*/ 6 h 300"/>
                <a:gd name="T100" fmla="*/ 198 w 396"/>
                <a:gd name="T101" fmla="*/ 12 h 300"/>
                <a:gd name="T102" fmla="*/ 228 w 396"/>
                <a:gd name="T103" fmla="*/ 18 h 300"/>
                <a:gd name="T104" fmla="*/ 252 w 396"/>
                <a:gd name="T105" fmla="*/ 2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00">
                  <a:moveTo>
                    <a:pt x="270" y="24"/>
                  </a:moveTo>
                  <a:lnTo>
                    <a:pt x="276" y="24"/>
                  </a:lnTo>
                  <a:lnTo>
                    <a:pt x="282" y="24"/>
                  </a:lnTo>
                  <a:lnTo>
                    <a:pt x="282" y="30"/>
                  </a:lnTo>
                  <a:lnTo>
                    <a:pt x="282" y="36"/>
                  </a:lnTo>
                  <a:lnTo>
                    <a:pt x="288" y="36"/>
                  </a:lnTo>
                  <a:lnTo>
                    <a:pt x="294" y="36"/>
                  </a:lnTo>
                  <a:lnTo>
                    <a:pt x="300" y="36"/>
                  </a:lnTo>
                  <a:lnTo>
                    <a:pt x="306" y="42"/>
                  </a:lnTo>
                  <a:lnTo>
                    <a:pt x="306" y="48"/>
                  </a:lnTo>
                  <a:lnTo>
                    <a:pt x="306" y="54"/>
                  </a:lnTo>
                  <a:lnTo>
                    <a:pt x="312" y="54"/>
                  </a:lnTo>
                  <a:lnTo>
                    <a:pt x="312" y="60"/>
                  </a:lnTo>
                  <a:lnTo>
                    <a:pt x="318" y="60"/>
                  </a:lnTo>
                  <a:lnTo>
                    <a:pt x="324" y="60"/>
                  </a:lnTo>
                  <a:lnTo>
                    <a:pt x="324" y="66"/>
                  </a:lnTo>
                  <a:lnTo>
                    <a:pt x="330" y="66"/>
                  </a:lnTo>
                  <a:lnTo>
                    <a:pt x="330" y="72"/>
                  </a:lnTo>
                  <a:lnTo>
                    <a:pt x="336" y="72"/>
                  </a:lnTo>
                  <a:lnTo>
                    <a:pt x="336" y="78"/>
                  </a:lnTo>
                  <a:lnTo>
                    <a:pt x="342" y="78"/>
                  </a:lnTo>
                  <a:lnTo>
                    <a:pt x="336" y="84"/>
                  </a:lnTo>
                  <a:lnTo>
                    <a:pt x="342" y="84"/>
                  </a:lnTo>
                  <a:lnTo>
                    <a:pt x="348" y="90"/>
                  </a:lnTo>
                  <a:lnTo>
                    <a:pt x="348" y="96"/>
                  </a:lnTo>
                  <a:lnTo>
                    <a:pt x="348" y="102"/>
                  </a:lnTo>
                  <a:lnTo>
                    <a:pt x="354" y="102"/>
                  </a:lnTo>
                  <a:lnTo>
                    <a:pt x="360" y="102"/>
                  </a:lnTo>
                  <a:lnTo>
                    <a:pt x="360" y="108"/>
                  </a:lnTo>
                  <a:lnTo>
                    <a:pt x="366" y="108"/>
                  </a:lnTo>
                  <a:lnTo>
                    <a:pt x="366" y="114"/>
                  </a:lnTo>
                  <a:lnTo>
                    <a:pt x="366" y="120"/>
                  </a:lnTo>
                  <a:lnTo>
                    <a:pt x="372" y="120"/>
                  </a:lnTo>
                  <a:lnTo>
                    <a:pt x="372" y="126"/>
                  </a:lnTo>
                  <a:lnTo>
                    <a:pt x="378" y="126"/>
                  </a:lnTo>
                  <a:lnTo>
                    <a:pt x="384" y="126"/>
                  </a:lnTo>
                  <a:lnTo>
                    <a:pt x="384" y="132"/>
                  </a:lnTo>
                  <a:lnTo>
                    <a:pt x="390" y="132"/>
                  </a:lnTo>
                  <a:lnTo>
                    <a:pt x="390" y="138"/>
                  </a:lnTo>
                  <a:lnTo>
                    <a:pt x="396" y="138"/>
                  </a:lnTo>
                  <a:lnTo>
                    <a:pt x="396" y="144"/>
                  </a:lnTo>
                  <a:lnTo>
                    <a:pt x="396" y="150"/>
                  </a:lnTo>
                  <a:lnTo>
                    <a:pt x="396" y="156"/>
                  </a:lnTo>
                  <a:lnTo>
                    <a:pt x="390" y="156"/>
                  </a:lnTo>
                  <a:lnTo>
                    <a:pt x="390" y="162"/>
                  </a:lnTo>
                  <a:lnTo>
                    <a:pt x="384" y="162"/>
                  </a:lnTo>
                  <a:lnTo>
                    <a:pt x="384" y="168"/>
                  </a:lnTo>
                  <a:lnTo>
                    <a:pt x="378" y="168"/>
                  </a:lnTo>
                  <a:lnTo>
                    <a:pt x="378" y="174"/>
                  </a:lnTo>
                  <a:lnTo>
                    <a:pt x="372" y="174"/>
                  </a:lnTo>
                  <a:lnTo>
                    <a:pt x="372" y="180"/>
                  </a:lnTo>
                  <a:lnTo>
                    <a:pt x="372" y="186"/>
                  </a:lnTo>
                  <a:lnTo>
                    <a:pt x="372" y="192"/>
                  </a:lnTo>
                  <a:lnTo>
                    <a:pt x="366" y="198"/>
                  </a:lnTo>
                  <a:lnTo>
                    <a:pt x="366" y="204"/>
                  </a:lnTo>
                  <a:lnTo>
                    <a:pt x="360" y="204"/>
                  </a:lnTo>
                  <a:lnTo>
                    <a:pt x="360" y="210"/>
                  </a:lnTo>
                  <a:lnTo>
                    <a:pt x="360" y="216"/>
                  </a:lnTo>
                  <a:lnTo>
                    <a:pt x="354" y="216"/>
                  </a:lnTo>
                  <a:lnTo>
                    <a:pt x="348" y="216"/>
                  </a:lnTo>
                  <a:lnTo>
                    <a:pt x="342" y="216"/>
                  </a:lnTo>
                  <a:lnTo>
                    <a:pt x="336" y="216"/>
                  </a:lnTo>
                  <a:lnTo>
                    <a:pt x="330" y="216"/>
                  </a:lnTo>
                  <a:lnTo>
                    <a:pt x="324" y="216"/>
                  </a:lnTo>
                  <a:lnTo>
                    <a:pt x="318" y="216"/>
                  </a:lnTo>
                  <a:lnTo>
                    <a:pt x="306" y="216"/>
                  </a:lnTo>
                  <a:lnTo>
                    <a:pt x="300" y="216"/>
                  </a:lnTo>
                  <a:lnTo>
                    <a:pt x="294" y="216"/>
                  </a:lnTo>
                  <a:lnTo>
                    <a:pt x="294" y="210"/>
                  </a:lnTo>
                  <a:lnTo>
                    <a:pt x="288" y="210"/>
                  </a:lnTo>
                  <a:lnTo>
                    <a:pt x="288" y="216"/>
                  </a:lnTo>
                  <a:lnTo>
                    <a:pt x="282" y="216"/>
                  </a:lnTo>
                  <a:lnTo>
                    <a:pt x="276" y="216"/>
                  </a:lnTo>
                  <a:lnTo>
                    <a:pt x="270" y="216"/>
                  </a:lnTo>
                  <a:lnTo>
                    <a:pt x="270" y="222"/>
                  </a:lnTo>
                  <a:lnTo>
                    <a:pt x="264" y="222"/>
                  </a:lnTo>
                  <a:lnTo>
                    <a:pt x="264" y="216"/>
                  </a:lnTo>
                  <a:lnTo>
                    <a:pt x="258" y="216"/>
                  </a:lnTo>
                  <a:lnTo>
                    <a:pt x="258" y="222"/>
                  </a:lnTo>
                  <a:lnTo>
                    <a:pt x="258" y="216"/>
                  </a:lnTo>
                  <a:lnTo>
                    <a:pt x="252" y="216"/>
                  </a:lnTo>
                  <a:lnTo>
                    <a:pt x="246" y="216"/>
                  </a:lnTo>
                  <a:lnTo>
                    <a:pt x="246" y="222"/>
                  </a:lnTo>
                  <a:lnTo>
                    <a:pt x="246" y="228"/>
                  </a:lnTo>
                  <a:lnTo>
                    <a:pt x="240" y="228"/>
                  </a:lnTo>
                  <a:lnTo>
                    <a:pt x="240" y="222"/>
                  </a:lnTo>
                  <a:lnTo>
                    <a:pt x="240" y="228"/>
                  </a:lnTo>
                  <a:lnTo>
                    <a:pt x="240" y="222"/>
                  </a:lnTo>
                  <a:lnTo>
                    <a:pt x="234" y="222"/>
                  </a:lnTo>
                  <a:lnTo>
                    <a:pt x="234" y="228"/>
                  </a:lnTo>
                  <a:lnTo>
                    <a:pt x="228" y="228"/>
                  </a:lnTo>
                  <a:lnTo>
                    <a:pt x="228" y="234"/>
                  </a:lnTo>
                  <a:lnTo>
                    <a:pt x="222" y="234"/>
                  </a:lnTo>
                  <a:lnTo>
                    <a:pt x="216" y="234"/>
                  </a:lnTo>
                  <a:lnTo>
                    <a:pt x="216" y="240"/>
                  </a:lnTo>
                  <a:lnTo>
                    <a:pt x="210" y="240"/>
                  </a:lnTo>
                  <a:lnTo>
                    <a:pt x="204" y="240"/>
                  </a:lnTo>
                  <a:lnTo>
                    <a:pt x="204" y="246"/>
                  </a:lnTo>
                  <a:lnTo>
                    <a:pt x="204" y="252"/>
                  </a:lnTo>
                  <a:lnTo>
                    <a:pt x="198" y="252"/>
                  </a:lnTo>
                  <a:lnTo>
                    <a:pt x="192" y="252"/>
                  </a:lnTo>
                  <a:lnTo>
                    <a:pt x="192" y="258"/>
                  </a:lnTo>
                  <a:lnTo>
                    <a:pt x="186" y="258"/>
                  </a:lnTo>
                  <a:lnTo>
                    <a:pt x="180" y="258"/>
                  </a:lnTo>
                  <a:lnTo>
                    <a:pt x="180" y="264"/>
                  </a:lnTo>
                  <a:lnTo>
                    <a:pt x="174" y="264"/>
                  </a:lnTo>
                  <a:lnTo>
                    <a:pt x="168" y="264"/>
                  </a:lnTo>
                  <a:lnTo>
                    <a:pt x="162" y="270"/>
                  </a:lnTo>
                  <a:lnTo>
                    <a:pt x="150" y="276"/>
                  </a:lnTo>
                  <a:lnTo>
                    <a:pt x="138" y="276"/>
                  </a:lnTo>
                  <a:lnTo>
                    <a:pt x="132" y="276"/>
                  </a:lnTo>
                  <a:lnTo>
                    <a:pt x="132" y="282"/>
                  </a:lnTo>
                  <a:lnTo>
                    <a:pt x="126" y="282"/>
                  </a:lnTo>
                  <a:lnTo>
                    <a:pt x="120" y="282"/>
                  </a:lnTo>
                  <a:lnTo>
                    <a:pt x="108" y="288"/>
                  </a:lnTo>
                  <a:lnTo>
                    <a:pt x="102" y="294"/>
                  </a:lnTo>
                  <a:lnTo>
                    <a:pt x="96" y="294"/>
                  </a:lnTo>
                  <a:lnTo>
                    <a:pt x="90" y="294"/>
                  </a:lnTo>
                  <a:lnTo>
                    <a:pt x="90" y="300"/>
                  </a:lnTo>
                  <a:lnTo>
                    <a:pt x="84" y="300"/>
                  </a:lnTo>
                  <a:lnTo>
                    <a:pt x="78" y="300"/>
                  </a:lnTo>
                  <a:lnTo>
                    <a:pt x="72" y="300"/>
                  </a:lnTo>
                  <a:lnTo>
                    <a:pt x="72" y="294"/>
                  </a:lnTo>
                  <a:lnTo>
                    <a:pt x="66" y="294"/>
                  </a:lnTo>
                  <a:lnTo>
                    <a:pt x="60" y="294"/>
                  </a:lnTo>
                  <a:lnTo>
                    <a:pt x="54" y="294"/>
                  </a:lnTo>
                  <a:lnTo>
                    <a:pt x="54" y="288"/>
                  </a:lnTo>
                  <a:lnTo>
                    <a:pt x="48" y="288"/>
                  </a:lnTo>
                  <a:lnTo>
                    <a:pt x="42" y="288"/>
                  </a:lnTo>
                  <a:lnTo>
                    <a:pt x="42" y="282"/>
                  </a:lnTo>
                  <a:lnTo>
                    <a:pt x="42" y="276"/>
                  </a:lnTo>
                  <a:lnTo>
                    <a:pt x="36" y="276"/>
                  </a:lnTo>
                  <a:lnTo>
                    <a:pt x="36" y="270"/>
                  </a:lnTo>
                  <a:lnTo>
                    <a:pt x="30" y="270"/>
                  </a:lnTo>
                  <a:lnTo>
                    <a:pt x="24" y="270"/>
                  </a:lnTo>
                  <a:lnTo>
                    <a:pt x="18" y="270"/>
                  </a:lnTo>
                  <a:lnTo>
                    <a:pt x="12" y="264"/>
                  </a:lnTo>
                  <a:lnTo>
                    <a:pt x="6" y="264"/>
                  </a:lnTo>
                  <a:lnTo>
                    <a:pt x="6" y="258"/>
                  </a:lnTo>
                  <a:lnTo>
                    <a:pt x="0" y="258"/>
                  </a:lnTo>
                  <a:lnTo>
                    <a:pt x="6" y="246"/>
                  </a:lnTo>
                  <a:lnTo>
                    <a:pt x="6" y="240"/>
                  </a:lnTo>
                  <a:lnTo>
                    <a:pt x="12" y="240"/>
                  </a:lnTo>
                  <a:lnTo>
                    <a:pt x="12" y="234"/>
                  </a:lnTo>
                  <a:lnTo>
                    <a:pt x="18" y="228"/>
                  </a:lnTo>
                  <a:lnTo>
                    <a:pt x="24" y="216"/>
                  </a:lnTo>
                  <a:lnTo>
                    <a:pt x="30" y="204"/>
                  </a:lnTo>
                  <a:lnTo>
                    <a:pt x="30" y="198"/>
                  </a:lnTo>
                  <a:lnTo>
                    <a:pt x="36" y="192"/>
                  </a:lnTo>
                  <a:lnTo>
                    <a:pt x="36" y="186"/>
                  </a:lnTo>
                  <a:lnTo>
                    <a:pt x="42" y="186"/>
                  </a:lnTo>
                  <a:lnTo>
                    <a:pt x="42" y="180"/>
                  </a:lnTo>
                  <a:lnTo>
                    <a:pt x="48" y="174"/>
                  </a:lnTo>
                  <a:lnTo>
                    <a:pt x="48" y="168"/>
                  </a:lnTo>
                  <a:lnTo>
                    <a:pt x="48" y="162"/>
                  </a:lnTo>
                  <a:lnTo>
                    <a:pt x="54" y="162"/>
                  </a:lnTo>
                  <a:lnTo>
                    <a:pt x="54" y="156"/>
                  </a:lnTo>
                  <a:lnTo>
                    <a:pt x="60" y="156"/>
                  </a:lnTo>
                  <a:lnTo>
                    <a:pt x="60" y="150"/>
                  </a:lnTo>
                  <a:lnTo>
                    <a:pt x="60" y="144"/>
                  </a:lnTo>
                  <a:lnTo>
                    <a:pt x="66" y="138"/>
                  </a:lnTo>
                  <a:lnTo>
                    <a:pt x="72" y="132"/>
                  </a:lnTo>
                  <a:lnTo>
                    <a:pt x="72" y="126"/>
                  </a:lnTo>
                  <a:lnTo>
                    <a:pt x="72" y="120"/>
                  </a:lnTo>
                  <a:lnTo>
                    <a:pt x="78" y="120"/>
                  </a:lnTo>
                  <a:lnTo>
                    <a:pt x="78" y="114"/>
                  </a:lnTo>
                  <a:lnTo>
                    <a:pt x="84" y="114"/>
                  </a:lnTo>
                  <a:lnTo>
                    <a:pt x="84" y="108"/>
                  </a:lnTo>
                  <a:lnTo>
                    <a:pt x="84" y="102"/>
                  </a:lnTo>
                  <a:lnTo>
                    <a:pt x="90" y="102"/>
                  </a:lnTo>
                  <a:lnTo>
                    <a:pt x="90" y="96"/>
                  </a:lnTo>
                  <a:lnTo>
                    <a:pt x="90" y="90"/>
                  </a:lnTo>
                  <a:lnTo>
                    <a:pt x="96" y="90"/>
                  </a:lnTo>
                  <a:lnTo>
                    <a:pt x="96" y="84"/>
                  </a:lnTo>
                  <a:lnTo>
                    <a:pt x="96" y="78"/>
                  </a:lnTo>
                  <a:lnTo>
                    <a:pt x="102" y="78"/>
                  </a:lnTo>
                  <a:lnTo>
                    <a:pt x="102" y="72"/>
                  </a:lnTo>
                  <a:lnTo>
                    <a:pt x="108" y="66"/>
                  </a:lnTo>
                  <a:lnTo>
                    <a:pt x="108" y="60"/>
                  </a:lnTo>
                  <a:lnTo>
                    <a:pt x="114" y="60"/>
                  </a:lnTo>
                  <a:lnTo>
                    <a:pt x="114" y="54"/>
                  </a:lnTo>
                  <a:lnTo>
                    <a:pt x="114" y="48"/>
                  </a:lnTo>
                  <a:lnTo>
                    <a:pt x="120" y="48"/>
                  </a:lnTo>
                  <a:lnTo>
                    <a:pt x="120" y="42"/>
                  </a:lnTo>
                  <a:lnTo>
                    <a:pt x="120" y="36"/>
                  </a:lnTo>
                  <a:lnTo>
                    <a:pt x="126" y="36"/>
                  </a:lnTo>
                  <a:lnTo>
                    <a:pt x="126" y="30"/>
                  </a:lnTo>
                  <a:lnTo>
                    <a:pt x="126" y="24"/>
                  </a:lnTo>
                  <a:lnTo>
                    <a:pt x="132" y="24"/>
                  </a:lnTo>
                  <a:lnTo>
                    <a:pt x="132" y="18"/>
                  </a:lnTo>
                  <a:lnTo>
                    <a:pt x="132" y="12"/>
                  </a:lnTo>
                  <a:lnTo>
                    <a:pt x="138" y="12"/>
                  </a:lnTo>
                  <a:lnTo>
                    <a:pt x="138" y="6"/>
                  </a:lnTo>
                  <a:lnTo>
                    <a:pt x="138" y="0"/>
                  </a:lnTo>
                  <a:lnTo>
                    <a:pt x="144" y="0"/>
                  </a:lnTo>
                  <a:lnTo>
                    <a:pt x="150" y="0"/>
                  </a:lnTo>
                  <a:lnTo>
                    <a:pt x="156" y="0"/>
                  </a:lnTo>
                  <a:lnTo>
                    <a:pt x="162" y="6"/>
                  </a:lnTo>
                  <a:lnTo>
                    <a:pt x="168" y="6"/>
                  </a:lnTo>
                  <a:lnTo>
                    <a:pt x="174" y="6"/>
                  </a:lnTo>
                  <a:lnTo>
                    <a:pt x="180" y="6"/>
                  </a:lnTo>
                  <a:lnTo>
                    <a:pt x="186" y="6"/>
                  </a:lnTo>
                  <a:lnTo>
                    <a:pt x="192" y="6"/>
                  </a:lnTo>
                  <a:lnTo>
                    <a:pt x="198" y="12"/>
                  </a:lnTo>
                  <a:lnTo>
                    <a:pt x="204" y="12"/>
                  </a:lnTo>
                  <a:lnTo>
                    <a:pt x="216" y="12"/>
                  </a:lnTo>
                  <a:lnTo>
                    <a:pt x="222" y="18"/>
                  </a:lnTo>
                  <a:lnTo>
                    <a:pt x="228" y="18"/>
                  </a:lnTo>
                  <a:lnTo>
                    <a:pt x="234" y="18"/>
                  </a:lnTo>
                  <a:lnTo>
                    <a:pt x="240" y="18"/>
                  </a:lnTo>
                  <a:lnTo>
                    <a:pt x="246" y="18"/>
                  </a:lnTo>
                  <a:lnTo>
                    <a:pt x="252" y="24"/>
                  </a:lnTo>
                  <a:lnTo>
                    <a:pt x="258" y="24"/>
                  </a:lnTo>
                  <a:lnTo>
                    <a:pt x="264" y="24"/>
                  </a:lnTo>
                  <a:lnTo>
                    <a:pt x="270" y="2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59">
              <a:extLst>
                <a:ext uri="{FF2B5EF4-FFF2-40B4-BE49-F238E27FC236}">
                  <a16:creationId xmlns:a16="http://schemas.microsoft.com/office/drawing/2014/main" id="{8A17C466-2B9F-A1B7-C1B8-565F99320955}"/>
                </a:ext>
              </a:extLst>
            </p:cNvPr>
            <p:cNvSpPr>
              <a:spLocks/>
            </p:cNvSpPr>
            <p:nvPr/>
          </p:nvSpPr>
          <p:spPr bwMode="gray">
            <a:xfrm>
              <a:off x="5267325" y="3543300"/>
              <a:ext cx="628650" cy="533400"/>
            </a:xfrm>
            <a:custGeom>
              <a:avLst/>
              <a:gdLst>
                <a:gd name="T0" fmla="*/ 276 w 396"/>
                <a:gd name="T1" fmla="*/ 18 h 336"/>
                <a:gd name="T2" fmla="*/ 276 w 396"/>
                <a:gd name="T3" fmla="*/ 36 h 336"/>
                <a:gd name="T4" fmla="*/ 264 w 396"/>
                <a:gd name="T5" fmla="*/ 42 h 336"/>
                <a:gd name="T6" fmla="*/ 270 w 396"/>
                <a:gd name="T7" fmla="*/ 54 h 336"/>
                <a:gd name="T8" fmla="*/ 276 w 396"/>
                <a:gd name="T9" fmla="*/ 66 h 336"/>
                <a:gd name="T10" fmla="*/ 282 w 396"/>
                <a:gd name="T11" fmla="*/ 84 h 336"/>
                <a:gd name="T12" fmla="*/ 276 w 396"/>
                <a:gd name="T13" fmla="*/ 102 h 336"/>
                <a:gd name="T14" fmla="*/ 276 w 396"/>
                <a:gd name="T15" fmla="*/ 108 h 336"/>
                <a:gd name="T16" fmla="*/ 270 w 396"/>
                <a:gd name="T17" fmla="*/ 120 h 336"/>
                <a:gd name="T18" fmla="*/ 270 w 396"/>
                <a:gd name="T19" fmla="*/ 138 h 336"/>
                <a:gd name="T20" fmla="*/ 276 w 396"/>
                <a:gd name="T21" fmla="*/ 156 h 336"/>
                <a:gd name="T22" fmla="*/ 288 w 396"/>
                <a:gd name="T23" fmla="*/ 174 h 336"/>
                <a:gd name="T24" fmla="*/ 294 w 396"/>
                <a:gd name="T25" fmla="*/ 186 h 336"/>
                <a:gd name="T26" fmla="*/ 294 w 396"/>
                <a:gd name="T27" fmla="*/ 198 h 336"/>
                <a:gd name="T28" fmla="*/ 312 w 396"/>
                <a:gd name="T29" fmla="*/ 210 h 336"/>
                <a:gd name="T30" fmla="*/ 336 w 396"/>
                <a:gd name="T31" fmla="*/ 222 h 336"/>
                <a:gd name="T32" fmla="*/ 348 w 396"/>
                <a:gd name="T33" fmla="*/ 240 h 336"/>
                <a:gd name="T34" fmla="*/ 360 w 396"/>
                <a:gd name="T35" fmla="*/ 246 h 336"/>
                <a:gd name="T36" fmla="*/ 378 w 396"/>
                <a:gd name="T37" fmla="*/ 258 h 336"/>
                <a:gd name="T38" fmla="*/ 384 w 396"/>
                <a:gd name="T39" fmla="*/ 270 h 336"/>
                <a:gd name="T40" fmla="*/ 384 w 396"/>
                <a:gd name="T41" fmla="*/ 288 h 336"/>
                <a:gd name="T42" fmla="*/ 324 w 396"/>
                <a:gd name="T43" fmla="*/ 294 h 336"/>
                <a:gd name="T44" fmla="*/ 294 w 396"/>
                <a:gd name="T45" fmla="*/ 300 h 336"/>
                <a:gd name="T46" fmla="*/ 234 w 396"/>
                <a:gd name="T47" fmla="*/ 312 h 336"/>
                <a:gd name="T48" fmla="*/ 204 w 396"/>
                <a:gd name="T49" fmla="*/ 312 h 336"/>
                <a:gd name="T50" fmla="*/ 180 w 396"/>
                <a:gd name="T51" fmla="*/ 324 h 336"/>
                <a:gd name="T52" fmla="*/ 156 w 396"/>
                <a:gd name="T53" fmla="*/ 324 h 336"/>
                <a:gd name="T54" fmla="*/ 144 w 396"/>
                <a:gd name="T55" fmla="*/ 306 h 336"/>
                <a:gd name="T56" fmla="*/ 126 w 396"/>
                <a:gd name="T57" fmla="*/ 288 h 336"/>
                <a:gd name="T58" fmla="*/ 90 w 396"/>
                <a:gd name="T59" fmla="*/ 270 h 336"/>
                <a:gd name="T60" fmla="*/ 66 w 396"/>
                <a:gd name="T61" fmla="*/ 258 h 336"/>
                <a:gd name="T62" fmla="*/ 54 w 396"/>
                <a:gd name="T63" fmla="*/ 240 h 336"/>
                <a:gd name="T64" fmla="*/ 42 w 396"/>
                <a:gd name="T65" fmla="*/ 222 h 336"/>
                <a:gd name="T66" fmla="*/ 24 w 396"/>
                <a:gd name="T67" fmla="*/ 204 h 336"/>
                <a:gd name="T68" fmla="*/ 18 w 396"/>
                <a:gd name="T69" fmla="*/ 186 h 336"/>
                <a:gd name="T70" fmla="*/ 18 w 396"/>
                <a:gd name="T71" fmla="*/ 180 h 336"/>
                <a:gd name="T72" fmla="*/ 12 w 396"/>
                <a:gd name="T73" fmla="*/ 156 h 336"/>
                <a:gd name="T74" fmla="*/ 0 w 396"/>
                <a:gd name="T75" fmla="*/ 138 h 336"/>
                <a:gd name="T76" fmla="*/ 6 w 396"/>
                <a:gd name="T77" fmla="*/ 102 h 336"/>
                <a:gd name="T78" fmla="*/ 12 w 396"/>
                <a:gd name="T79" fmla="*/ 90 h 336"/>
                <a:gd name="T80" fmla="*/ 42 w 396"/>
                <a:gd name="T81" fmla="*/ 72 h 336"/>
                <a:gd name="T82" fmla="*/ 72 w 396"/>
                <a:gd name="T83" fmla="*/ 66 h 336"/>
                <a:gd name="T84" fmla="*/ 102 w 396"/>
                <a:gd name="T85" fmla="*/ 48 h 336"/>
                <a:gd name="T86" fmla="*/ 126 w 396"/>
                <a:gd name="T87" fmla="*/ 42 h 336"/>
                <a:gd name="T88" fmla="*/ 138 w 396"/>
                <a:gd name="T89" fmla="*/ 24 h 336"/>
                <a:gd name="T90" fmla="*/ 156 w 396"/>
                <a:gd name="T91" fmla="*/ 12 h 336"/>
                <a:gd name="T92" fmla="*/ 168 w 396"/>
                <a:gd name="T93" fmla="*/ 18 h 336"/>
                <a:gd name="T94" fmla="*/ 180 w 396"/>
                <a:gd name="T95" fmla="*/ 12 h 336"/>
                <a:gd name="T96" fmla="*/ 192 w 396"/>
                <a:gd name="T97" fmla="*/ 6 h 336"/>
                <a:gd name="T98" fmla="*/ 216 w 396"/>
                <a:gd name="T99" fmla="*/ 0 h 336"/>
                <a:gd name="T100" fmla="*/ 246 w 396"/>
                <a:gd name="T101" fmla="*/ 6 h 336"/>
                <a:gd name="T102" fmla="*/ 276 w 396"/>
                <a:gd name="T103" fmla="*/ 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6" h="336">
                  <a:moveTo>
                    <a:pt x="276" y="6"/>
                  </a:moveTo>
                  <a:lnTo>
                    <a:pt x="282" y="6"/>
                  </a:lnTo>
                  <a:lnTo>
                    <a:pt x="282" y="12"/>
                  </a:lnTo>
                  <a:lnTo>
                    <a:pt x="276" y="12"/>
                  </a:lnTo>
                  <a:lnTo>
                    <a:pt x="276" y="18"/>
                  </a:lnTo>
                  <a:lnTo>
                    <a:pt x="282" y="18"/>
                  </a:lnTo>
                  <a:lnTo>
                    <a:pt x="282" y="24"/>
                  </a:lnTo>
                  <a:lnTo>
                    <a:pt x="276" y="24"/>
                  </a:lnTo>
                  <a:lnTo>
                    <a:pt x="276" y="30"/>
                  </a:lnTo>
                  <a:lnTo>
                    <a:pt x="276" y="36"/>
                  </a:lnTo>
                  <a:lnTo>
                    <a:pt x="282" y="36"/>
                  </a:lnTo>
                  <a:lnTo>
                    <a:pt x="276" y="36"/>
                  </a:lnTo>
                  <a:lnTo>
                    <a:pt x="276" y="42"/>
                  </a:lnTo>
                  <a:lnTo>
                    <a:pt x="270" y="42"/>
                  </a:lnTo>
                  <a:lnTo>
                    <a:pt x="264" y="42"/>
                  </a:lnTo>
                  <a:lnTo>
                    <a:pt x="270" y="42"/>
                  </a:lnTo>
                  <a:lnTo>
                    <a:pt x="270" y="48"/>
                  </a:lnTo>
                  <a:lnTo>
                    <a:pt x="276" y="48"/>
                  </a:lnTo>
                  <a:lnTo>
                    <a:pt x="270" y="48"/>
                  </a:lnTo>
                  <a:lnTo>
                    <a:pt x="270" y="54"/>
                  </a:lnTo>
                  <a:lnTo>
                    <a:pt x="276" y="54"/>
                  </a:lnTo>
                  <a:lnTo>
                    <a:pt x="276" y="60"/>
                  </a:lnTo>
                  <a:lnTo>
                    <a:pt x="282" y="60"/>
                  </a:lnTo>
                  <a:lnTo>
                    <a:pt x="276" y="60"/>
                  </a:lnTo>
                  <a:lnTo>
                    <a:pt x="276" y="66"/>
                  </a:lnTo>
                  <a:lnTo>
                    <a:pt x="282" y="72"/>
                  </a:lnTo>
                  <a:lnTo>
                    <a:pt x="276" y="72"/>
                  </a:lnTo>
                  <a:lnTo>
                    <a:pt x="276" y="78"/>
                  </a:lnTo>
                  <a:lnTo>
                    <a:pt x="276" y="84"/>
                  </a:lnTo>
                  <a:lnTo>
                    <a:pt x="282" y="84"/>
                  </a:lnTo>
                  <a:lnTo>
                    <a:pt x="282" y="90"/>
                  </a:lnTo>
                  <a:lnTo>
                    <a:pt x="276" y="90"/>
                  </a:lnTo>
                  <a:lnTo>
                    <a:pt x="276" y="96"/>
                  </a:lnTo>
                  <a:lnTo>
                    <a:pt x="270" y="102"/>
                  </a:lnTo>
                  <a:lnTo>
                    <a:pt x="276" y="102"/>
                  </a:lnTo>
                  <a:lnTo>
                    <a:pt x="276" y="96"/>
                  </a:lnTo>
                  <a:lnTo>
                    <a:pt x="282" y="96"/>
                  </a:lnTo>
                  <a:lnTo>
                    <a:pt x="282" y="102"/>
                  </a:lnTo>
                  <a:lnTo>
                    <a:pt x="276" y="102"/>
                  </a:lnTo>
                  <a:lnTo>
                    <a:pt x="276" y="108"/>
                  </a:lnTo>
                  <a:lnTo>
                    <a:pt x="270" y="108"/>
                  </a:lnTo>
                  <a:lnTo>
                    <a:pt x="276" y="108"/>
                  </a:lnTo>
                  <a:lnTo>
                    <a:pt x="276" y="114"/>
                  </a:lnTo>
                  <a:lnTo>
                    <a:pt x="270" y="114"/>
                  </a:lnTo>
                  <a:lnTo>
                    <a:pt x="270" y="120"/>
                  </a:lnTo>
                  <a:lnTo>
                    <a:pt x="264" y="120"/>
                  </a:lnTo>
                  <a:lnTo>
                    <a:pt x="264" y="126"/>
                  </a:lnTo>
                  <a:lnTo>
                    <a:pt x="264" y="132"/>
                  </a:lnTo>
                  <a:lnTo>
                    <a:pt x="270" y="132"/>
                  </a:lnTo>
                  <a:lnTo>
                    <a:pt x="270" y="138"/>
                  </a:lnTo>
                  <a:lnTo>
                    <a:pt x="276" y="144"/>
                  </a:lnTo>
                  <a:lnTo>
                    <a:pt x="276" y="150"/>
                  </a:lnTo>
                  <a:lnTo>
                    <a:pt x="282" y="150"/>
                  </a:lnTo>
                  <a:lnTo>
                    <a:pt x="282" y="156"/>
                  </a:lnTo>
                  <a:lnTo>
                    <a:pt x="276" y="156"/>
                  </a:lnTo>
                  <a:lnTo>
                    <a:pt x="276" y="162"/>
                  </a:lnTo>
                  <a:lnTo>
                    <a:pt x="282" y="162"/>
                  </a:lnTo>
                  <a:lnTo>
                    <a:pt x="282" y="168"/>
                  </a:lnTo>
                  <a:lnTo>
                    <a:pt x="288" y="168"/>
                  </a:lnTo>
                  <a:lnTo>
                    <a:pt x="288" y="174"/>
                  </a:lnTo>
                  <a:lnTo>
                    <a:pt x="282" y="174"/>
                  </a:lnTo>
                  <a:lnTo>
                    <a:pt x="288" y="174"/>
                  </a:lnTo>
                  <a:lnTo>
                    <a:pt x="288" y="180"/>
                  </a:lnTo>
                  <a:lnTo>
                    <a:pt x="288" y="186"/>
                  </a:lnTo>
                  <a:lnTo>
                    <a:pt x="294" y="186"/>
                  </a:lnTo>
                  <a:lnTo>
                    <a:pt x="288" y="192"/>
                  </a:lnTo>
                  <a:lnTo>
                    <a:pt x="294" y="192"/>
                  </a:lnTo>
                  <a:lnTo>
                    <a:pt x="294" y="198"/>
                  </a:lnTo>
                  <a:lnTo>
                    <a:pt x="294" y="192"/>
                  </a:lnTo>
                  <a:lnTo>
                    <a:pt x="294" y="198"/>
                  </a:lnTo>
                  <a:lnTo>
                    <a:pt x="300" y="198"/>
                  </a:lnTo>
                  <a:lnTo>
                    <a:pt x="300" y="204"/>
                  </a:lnTo>
                  <a:lnTo>
                    <a:pt x="306" y="204"/>
                  </a:lnTo>
                  <a:lnTo>
                    <a:pt x="306" y="210"/>
                  </a:lnTo>
                  <a:lnTo>
                    <a:pt x="312" y="210"/>
                  </a:lnTo>
                  <a:lnTo>
                    <a:pt x="318" y="210"/>
                  </a:lnTo>
                  <a:lnTo>
                    <a:pt x="318" y="216"/>
                  </a:lnTo>
                  <a:lnTo>
                    <a:pt x="324" y="216"/>
                  </a:lnTo>
                  <a:lnTo>
                    <a:pt x="330" y="222"/>
                  </a:lnTo>
                  <a:lnTo>
                    <a:pt x="336" y="222"/>
                  </a:lnTo>
                  <a:lnTo>
                    <a:pt x="336" y="228"/>
                  </a:lnTo>
                  <a:lnTo>
                    <a:pt x="342" y="228"/>
                  </a:lnTo>
                  <a:lnTo>
                    <a:pt x="342" y="234"/>
                  </a:lnTo>
                  <a:lnTo>
                    <a:pt x="348" y="234"/>
                  </a:lnTo>
                  <a:lnTo>
                    <a:pt x="348" y="240"/>
                  </a:lnTo>
                  <a:lnTo>
                    <a:pt x="354" y="240"/>
                  </a:lnTo>
                  <a:lnTo>
                    <a:pt x="360" y="240"/>
                  </a:lnTo>
                  <a:lnTo>
                    <a:pt x="360" y="246"/>
                  </a:lnTo>
                  <a:lnTo>
                    <a:pt x="366" y="246"/>
                  </a:lnTo>
                  <a:lnTo>
                    <a:pt x="360" y="246"/>
                  </a:lnTo>
                  <a:lnTo>
                    <a:pt x="360" y="252"/>
                  </a:lnTo>
                  <a:lnTo>
                    <a:pt x="366" y="252"/>
                  </a:lnTo>
                  <a:lnTo>
                    <a:pt x="372" y="252"/>
                  </a:lnTo>
                  <a:lnTo>
                    <a:pt x="372" y="258"/>
                  </a:lnTo>
                  <a:lnTo>
                    <a:pt x="378" y="258"/>
                  </a:lnTo>
                  <a:lnTo>
                    <a:pt x="384" y="258"/>
                  </a:lnTo>
                  <a:lnTo>
                    <a:pt x="384" y="264"/>
                  </a:lnTo>
                  <a:lnTo>
                    <a:pt x="384" y="258"/>
                  </a:lnTo>
                  <a:lnTo>
                    <a:pt x="384" y="264"/>
                  </a:lnTo>
                  <a:lnTo>
                    <a:pt x="384" y="270"/>
                  </a:lnTo>
                  <a:lnTo>
                    <a:pt x="390" y="270"/>
                  </a:lnTo>
                  <a:lnTo>
                    <a:pt x="390" y="276"/>
                  </a:lnTo>
                  <a:lnTo>
                    <a:pt x="396" y="276"/>
                  </a:lnTo>
                  <a:lnTo>
                    <a:pt x="390" y="282"/>
                  </a:lnTo>
                  <a:lnTo>
                    <a:pt x="384" y="288"/>
                  </a:lnTo>
                  <a:lnTo>
                    <a:pt x="378" y="288"/>
                  </a:lnTo>
                  <a:lnTo>
                    <a:pt x="378" y="282"/>
                  </a:lnTo>
                  <a:lnTo>
                    <a:pt x="360" y="288"/>
                  </a:lnTo>
                  <a:lnTo>
                    <a:pt x="354" y="288"/>
                  </a:lnTo>
                  <a:lnTo>
                    <a:pt x="324" y="294"/>
                  </a:lnTo>
                  <a:lnTo>
                    <a:pt x="318" y="294"/>
                  </a:lnTo>
                  <a:lnTo>
                    <a:pt x="312" y="294"/>
                  </a:lnTo>
                  <a:lnTo>
                    <a:pt x="306" y="294"/>
                  </a:lnTo>
                  <a:lnTo>
                    <a:pt x="300" y="300"/>
                  </a:lnTo>
                  <a:lnTo>
                    <a:pt x="294" y="300"/>
                  </a:lnTo>
                  <a:lnTo>
                    <a:pt x="258" y="306"/>
                  </a:lnTo>
                  <a:lnTo>
                    <a:pt x="252" y="306"/>
                  </a:lnTo>
                  <a:lnTo>
                    <a:pt x="246" y="306"/>
                  </a:lnTo>
                  <a:lnTo>
                    <a:pt x="240" y="306"/>
                  </a:lnTo>
                  <a:lnTo>
                    <a:pt x="234" y="312"/>
                  </a:lnTo>
                  <a:lnTo>
                    <a:pt x="228" y="312"/>
                  </a:lnTo>
                  <a:lnTo>
                    <a:pt x="222" y="312"/>
                  </a:lnTo>
                  <a:lnTo>
                    <a:pt x="216" y="312"/>
                  </a:lnTo>
                  <a:lnTo>
                    <a:pt x="210" y="312"/>
                  </a:lnTo>
                  <a:lnTo>
                    <a:pt x="204" y="312"/>
                  </a:lnTo>
                  <a:lnTo>
                    <a:pt x="204" y="318"/>
                  </a:lnTo>
                  <a:lnTo>
                    <a:pt x="192" y="318"/>
                  </a:lnTo>
                  <a:lnTo>
                    <a:pt x="186" y="318"/>
                  </a:lnTo>
                  <a:lnTo>
                    <a:pt x="186" y="324"/>
                  </a:lnTo>
                  <a:lnTo>
                    <a:pt x="180" y="324"/>
                  </a:lnTo>
                  <a:lnTo>
                    <a:pt x="174" y="324"/>
                  </a:lnTo>
                  <a:lnTo>
                    <a:pt x="162" y="330"/>
                  </a:lnTo>
                  <a:lnTo>
                    <a:pt x="156" y="336"/>
                  </a:lnTo>
                  <a:lnTo>
                    <a:pt x="156" y="330"/>
                  </a:lnTo>
                  <a:lnTo>
                    <a:pt x="156" y="324"/>
                  </a:lnTo>
                  <a:lnTo>
                    <a:pt x="150" y="324"/>
                  </a:lnTo>
                  <a:lnTo>
                    <a:pt x="150" y="318"/>
                  </a:lnTo>
                  <a:lnTo>
                    <a:pt x="144" y="318"/>
                  </a:lnTo>
                  <a:lnTo>
                    <a:pt x="144" y="312"/>
                  </a:lnTo>
                  <a:lnTo>
                    <a:pt x="144" y="306"/>
                  </a:lnTo>
                  <a:lnTo>
                    <a:pt x="138" y="300"/>
                  </a:lnTo>
                  <a:lnTo>
                    <a:pt x="138" y="294"/>
                  </a:lnTo>
                  <a:lnTo>
                    <a:pt x="132" y="294"/>
                  </a:lnTo>
                  <a:lnTo>
                    <a:pt x="132" y="288"/>
                  </a:lnTo>
                  <a:lnTo>
                    <a:pt x="126" y="288"/>
                  </a:lnTo>
                  <a:lnTo>
                    <a:pt x="120" y="282"/>
                  </a:lnTo>
                  <a:lnTo>
                    <a:pt x="108" y="276"/>
                  </a:lnTo>
                  <a:lnTo>
                    <a:pt x="102" y="276"/>
                  </a:lnTo>
                  <a:lnTo>
                    <a:pt x="96" y="270"/>
                  </a:lnTo>
                  <a:lnTo>
                    <a:pt x="90" y="270"/>
                  </a:lnTo>
                  <a:lnTo>
                    <a:pt x="84" y="270"/>
                  </a:lnTo>
                  <a:lnTo>
                    <a:pt x="84" y="264"/>
                  </a:lnTo>
                  <a:lnTo>
                    <a:pt x="72" y="264"/>
                  </a:lnTo>
                  <a:lnTo>
                    <a:pt x="72" y="258"/>
                  </a:lnTo>
                  <a:lnTo>
                    <a:pt x="66" y="258"/>
                  </a:lnTo>
                  <a:lnTo>
                    <a:pt x="66" y="252"/>
                  </a:lnTo>
                  <a:lnTo>
                    <a:pt x="60" y="252"/>
                  </a:lnTo>
                  <a:lnTo>
                    <a:pt x="60" y="246"/>
                  </a:lnTo>
                  <a:lnTo>
                    <a:pt x="60" y="240"/>
                  </a:lnTo>
                  <a:lnTo>
                    <a:pt x="54" y="240"/>
                  </a:lnTo>
                  <a:lnTo>
                    <a:pt x="54" y="234"/>
                  </a:lnTo>
                  <a:lnTo>
                    <a:pt x="54" y="228"/>
                  </a:lnTo>
                  <a:lnTo>
                    <a:pt x="48" y="228"/>
                  </a:lnTo>
                  <a:lnTo>
                    <a:pt x="48" y="222"/>
                  </a:lnTo>
                  <a:lnTo>
                    <a:pt x="42" y="222"/>
                  </a:lnTo>
                  <a:lnTo>
                    <a:pt x="42" y="216"/>
                  </a:lnTo>
                  <a:lnTo>
                    <a:pt x="36" y="216"/>
                  </a:lnTo>
                  <a:lnTo>
                    <a:pt x="30" y="210"/>
                  </a:lnTo>
                  <a:lnTo>
                    <a:pt x="30" y="204"/>
                  </a:lnTo>
                  <a:lnTo>
                    <a:pt x="24" y="204"/>
                  </a:lnTo>
                  <a:lnTo>
                    <a:pt x="24" y="198"/>
                  </a:lnTo>
                  <a:lnTo>
                    <a:pt x="24" y="192"/>
                  </a:lnTo>
                  <a:lnTo>
                    <a:pt x="18" y="192"/>
                  </a:lnTo>
                  <a:lnTo>
                    <a:pt x="24" y="186"/>
                  </a:lnTo>
                  <a:lnTo>
                    <a:pt x="18" y="186"/>
                  </a:lnTo>
                  <a:lnTo>
                    <a:pt x="24" y="186"/>
                  </a:lnTo>
                  <a:lnTo>
                    <a:pt x="24" y="180"/>
                  </a:lnTo>
                  <a:lnTo>
                    <a:pt x="18" y="180"/>
                  </a:lnTo>
                  <a:lnTo>
                    <a:pt x="24" y="180"/>
                  </a:lnTo>
                  <a:lnTo>
                    <a:pt x="18" y="180"/>
                  </a:lnTo>
                  <a:lnTo>
                    <a:pt x="18" y="174"/>
                  </a:lnTo>
                  <a:lnTo>
                    <a:pt x="18" y="168"/>
                  </a:lnTo>
                  <a:lnTo>
                    <a:pt x="18" y="162"/>
                  </a:lnTo>
                  <a:lnTo>
                    <a:pt x="12" y="162"/>
                  </a:lnTo>
                  <a:lnTo>
                    <a:pt x="12" y="156"/>
                  </a:lnTo>
                  <a:lnTo>
                    <a:pt x="12" y="150"/>
                  </a:lnTo>
                  <a:lnTo>
                    <a:pt x="6" y="150"/>
                  </a:lnTo>
                  <a:lnTo>
                    <a:pt x="6" y="144"/>
                  </a:lnTo>
                  <a:lnTo>
                    <a:pt x="0" y="144"/>
                  </a:lnTo>
                  <a:lnTo>
                    <a:pt x="0" y="138"/>
                  </a:lnTo>
                  <a:lnTo>
                    <a:pt x="0" y="132"/>
                  </a:lnTo>
                  <a:lnTo>
                    <a:pt x="0" y="126"/>
                  </a:lnTo>
                  <a:lnTo>
                    <a:pt x="6" y="114"/>
                  </a:lnTo>
                  <a:lnTo>
                    <a:pt x="6" y="108"/>
                  </a:lnTo>
                  <a:lnTo>
                    <a:pt x="6" y="102"/>
                  </a:lnTo>
                  <a:lnTo>
                    <a:pt x="6" y="96"/>
                  </a:lnTo>
                  <a:lnTo>
                    <a:pt x="0" y="96"/>
                  </a:lnTo>
                  <a:lnTo>
                    <a:pt x="0" y="90"/>
                  </a:lnTo>
                  <a:lnTo>
                    <a:pt x="6" y="90"/>
                  </a:lnTo>
                  <a:lnTo>
                    <a:pt x="12" y="90"/>
                  </a:lnTo>
                  <a:lnTo>
                    <a:pt x="12" y="84"/>
                  </a:lnTo>
                  <a:lnTo>
                    <a:pt x="18" y="84"/>
                  </a:lnTo>
                  <a:lnTo>
                    <a:pt x="24" y="84"/>
                  </a:lnTo>
                  <a:lnTo>
                    <a:pt x="30" y="78"/>
                  </a:lnTo>
                  <a:lnTo>
                    <a:pt x="42" y="72"/>
                  </a:lnTo>
                  <a:lnTo>
                    <a:pt x="48" y="72"/>
                  </a:lnTo>
                  <a:lnTo>
                    <a:pt x="54" y="72"/>
                  </a:lnTo>
                  <a:lnTo>
                    <a:pt x="54" y="66"/>
                  </a:lnTo>
                  <a:lnTo>
                    <a:pt x="60" y="66"/>
                  </a:lnTo>
                  <a:lnTo>
                    <a:pt x="72" y="66"/>
                  </a:lnTo>
                  <a:lnTo>
                    <a:pt x="84" y="60"/>
                  </a:lnTo>
                  <a:lnTo>
                    <a:pt x="90" y="54"/>
                  </a:lnTo>
                  <a:lnTo>
                    <a:pt x="96" y="54"/>
                  </a:lnTo>
                  <a:lnTo>
                    <a:pt x="102" y="54"/>
                  </a:lnTo>
                  <a:lnTo>
                    <a:pt x="102" y="48"/>
                  </a:lnTo>
                  <a:lnTo>
                    <a:pt x="108" y="48"/>
                  </a:lnTo>
                  <a:lnTo>
                    <a:pt x="114" y="48"/>
                  </a:lnTo>
                  <a:lnTo>
                    <a:pt x="114" y="42"/>
                  </a:lnTo>
                  <a:lnTo>
                    <a:pt x="120" y="42"/>
                  </a:lnTo>
                  <a:lnTo>
                    <a:pt x="126" y="42"/>
                  </a:lnTo>
                  <a:lnTo>
                    <a:pt x="126" y="36"/>
                  </a:lnTo>
                  <a:lnTo>
                    <a:pt x="126" y="30"/>
                  </a:lnTo>
                  <a:lnTo>
                    <a:pt x="132" y="30"/>
                  </a:lnTo>
                  <a:lnTo>
                    <a:pt x="138" y="30"/>
                  </a:lnTo>
                  <a:lnTo>
                    <a:pt x="138" y="24"/>
                  </a:lnTo>
                  <a:lnTo>
                    <a:pt x="144" y="24"/>
                  </a:lnTo>
                  <a:lnTo>
                    <a:pt x="150" y="24"/>
                  </a:lnTo>
                  <a:lnTo>
                    <a:pt x="150" y="18"/>
                  </a:lnTo>
                  <a:lnTo>
                    <a:pt x="156" y="18"/>
                  </a:lnTo>
                  <a:lnTo>
                    <a:pt x="156" y="12"/>
                  </a:lnTo>
                  <a:lnTo>
                    <a:pt x="162" y="12"/>
                  </a:lnTo>
                  <a:lnTo>
                    <a:pt x="162" y="18"/>
                  </a:lnTo>
                  <a:lnTo>
                    <a:pt x="162" y="12"/>
                  </a:lnTo>
                  <a:lnTo>
                    <a:pt x="162" y="18"/>
                  </a:lnTo>
                  <a:lnTo>
                    <a:pt x="168" y="18"/>
                  </a:lnTo>
                  <a:lnTo>
                    <a:pt x="168" y="12"/>
                  </a:lnTo>
                  <a:lnTo>
                    <a:pt x="168" y="6"/>
                  </a:lnTo>
                  <a:lnTo>
                    <a:pt x="174" y="6"/>
                  </a:lnTo>
                  <a:lnTo>
                    <a:pt x="180" y="6"/>
                  </a:lnTo>
                  <a:lnTo>
                    <a:pt x="180" y="12"/>
                  </a:lnTo>
                  <a:lnTo>
                    <a:pt x="180" y="6"/>
                  </a:lnTo>
                  <a:lnTo>
                    <a:pt x="186" y="6"/>
                  </a:lnTo>
                  <a:lnTo>
                    <a:pt x="186" y="12"/>
                  </a:lnTo>
                  <a:lnTo>
                    <a:pt x="192" y="12"/>
                  </a:lnTo>
                  <a:lnTo>
                    <a:pt x="192" y="6"/>
                  </a:lnTo>
                  <a:lnTo>
                    <a:pt x="198" y="6"/>
                  </a:lnTo>
                  <a:lnTo>
                    <a:pt x="204" y="6"/>
                  </a:lnTo>
                  <a:lnTo>
                    <a:pt x="210" y="6"/>
                  </a:lnTo>
                  <a:lnTo>
                    <a:pt x="210" y="0"/>
                  </a:lnTo>
                  <a:lnTo>
                    <a:pt x="216" y="0"/>
                  </a:lnTo>
                  <a:lnTo>
                    <a:pt x="216" y="6"/>
                  </a:lnTo>
                  <a:lnTo>
                    <a:pt x="222" y="6"/>
                  </a:lnTo>
                  <a:lnTo>
                    <a:pt x="228" y="6"/>
                  </a:lnTo>
                  <a:lnTo>
                    <a:pt x="240" y="6"/>
                  </a:lnTo>
                  <a:lnTo>
                    <a:pt x="246" y="6"/>
                  </a:lnTo>
                  <a:lnTo>
                    <a:pt x="252" y="6"/>
                  </a:lnTo>
                  <a:lnTo>
                    <a:pt x="258" y="6"/>
                  </a:lnTo>
                  <a:lnTo>
                    <a:pt x="264" y="6"/>
                  </a:lnTo>
                  <a:lnTo>
                    <a:pt x="270" y="6"/>
                  </a:lnTo>
                  <a:lnTo>
                    <a:pt x="276" y="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60">
              <a:extLst>
                <a:ext uri="{FF2B5EF4-FFF2-40B4-BE49-F238E27FC236}">
                  <a16:creationId xmlns:a16="http://schemas.microsoft.com/office/drawing/2014/main" id="{B23F6ACA-2814-CB72-019D-6AA4F6B102CB}"/>
                </a:ext>
              </a:extLst>
            </p:cNvPr>
            <p:cNvSpPr>
              <a:spLocks noEditPoints="1"/>
            </p:cNvSpPr>
            <p:nvPr/>
          </p:nvSpPr>
          <p:spPr bwMode="gray">
            <a:xfrm>
              <a:off x="4962525" y="3686175"/>
              <a:ext cx="409575" cy="447675"/>
            </a:xfrm>
            <a:custGeom>
              <a:avLst/>
              <a:gdLst>
                <a:gd name="T0" fmla="*/ 84 w 258"/>
                <a:gd name="T1" fmla="*/ 282 h 282"/>
                <a:gd name="T2" fmla="*/ 90 w 258"/>
                <a:gd name="T3" fmla="*/ 264 h 282"/>
                <a:gd name="T4" fmla="*/ 84 w 258"/>
                <a:gd name="T5" fmla="*/ 258 h 282"/>
                <a:gd name="T6" fmla="*/ 84 w 258"/>
                <a:gd name="T7" fmla="*/ 246 h 282"/>
                <a:gd name="T8" fmla="*/ 78 w 258"/>
                <a:gd name="T9" fmla="*/ 228 h 282"/>
                <a:gd name="T10" fmla="*/ 72 w 258"/>
                <a:gd name="T11" fmla="*/ 210 h 282"/>
                <a:gd name="T12" fmla="*/ 66 w 258"/>
                <a:gd name="T13" fmla="*/ 192 h 282"/>
                <a:gd name="T14" fmla="*/ 48 w 258"/>
                <a:gd name="T15" fmla="*/ 180 h 282"/>
                <a:gd name="T16" fmla="*/ 36 w 258"/>
                <a:gd name="T17" fmla="*/ 168 h 282"/>
                <a:gd name="T18" fmla="*/ 24 w 258"/>
                <a:gd name="T19" fmla="*/ 168 h 282"/>
                <a:gd name="T20" fmla="*/ 12 w 258"/>
                <a:gd name="T21" fmla="*/ 156 h 282"/>
                <a:gd name="T22" fmla="*/ 0 w 258"/>
                <a:gd name="T23" fmla="*/ 144 h 282"/>
                <a:gd name="T24" fmla="*/ 12 w 258"/>
                <a:gd name="T25" fmla="*/ 126 h 282"/>
                <a:gd name="T26" fmla="*/ 24 w 258"/>
                <a:gd name="T27" fmla="*/ 108 h 282"/>
                <a:gd name="T28" fmla="*/ 30 w 258"/>
                <a:gd name="T29" fmla="*/ 90 h 282"/>
                <a:gd name="T30" fmla="*/ 42 w 258"/>
                <a:gd name="T31" fmla="*/ 78 h 282"/>
                <a:gd name="T32" fmla="*/ 48 w 258"/>
                <a:gd name="T33" fmla="*/ 60 h 282"/>
                <a:gd name="T34" fmla="*/ 60 w 258"/>
                <a:gd name="T35" fmla="*/ 48 h 282"/>
                <a:gd name="T36" fmla="*/ 66 w 258"/>
                <a:gd name="T37" fmla="*/ 42 h 282"/>
                <a:gd name="T38" fmla="*/ 72 w 258"/>
                <a:gd name="T39" fmla="*/ 36 h 282"/>
                <a:gd name="T40" fmla="*/ 84 w 258"/>
                <a:gd name="T41" fmla="*/ 24 h 282"/>
                <a:gd name="T42" fmla="*/ 96 w 258"/>
                <a:gd name="T43" fmla="*/ 12 h 282"/>
                <a:gd name="T44" fmla="*/ 108 w 258"/>
                <a:gd name="T45" fmla="*/ 0 h 282"/>
                <a:gd name="T46" fmla="*/ 126 w 258"/>
                <a:gd name="T47" fmla="*/ 12 h 282"/>
                <a:gd name="T48" fmla="*/ 138 w 258"/>
                <a:gd name="T49" fmla="*/ 12 h 282"/>
                <a:gd name="T50" fmla="*/ 138 w 258"/>
                <a:gd name="T51" fmla="*/ 12 h 282"/>
                <a:gd name="T52" fmla="*/ 144 w 258"/>
                <a:gd name="T53" fmla="*/ 6 h 282"/>
                <a:gd name="T54" fmla="*/ 156 w 258"/>
                <a:gd name="T55" fmla="*/ 18 h 282"/>
                <a:gd name="T56" fmla="*/ 162 w 258"/>
                <a:gd name="T57" fmla="*/ 12 h 282"/>
                <a:gd name="T58" fmla="*/ 168 w 258"/>
                <a:gd name="T59" fmla="*/ 18 h 282"/>
                <a:gd name="T60" fmla="*/ 174 w 258"/>
                <a:gd name="T61" fmla="*/ 12 h 282"/>
                <a:gd name="T62" fmla="*/ 180 w 258"/>
                <a:gd name="T63" fmla="*/ 18 h 282"/>
                <a:gd name="T64" fmla="*/ 192 w 258"/>
                <a:gd name="T65" fmla="*/ 18 h 282"/>
                <a:gd name="T66" fmla="*/ 198 w 258"/>
                <a:gd name="T67" fmla="*/ 12 h 282"/>
                <a:gd name="T68" fmla="*/ 192 w 258"/>
                <a:gd name="T69" fmla="*/ 42 h 282"/>
                <a:gd name="T70" fmla="*/ 198 w 258"/>
                <a:gd name="T71" fmla="*/ 60 h 282"/>
                <a:gd name="T72" fmla="*/ 210 w 258"/>
                <a:gd name="T73" fmla="*/ 72 h 282"/>
                <a:gd name="T74" fmla="*/ 216 w 258"/>
                <a:gd name="T75" fmla="*/ 90 h 282"/>
                <a:gd name="T76" fmla="*/ 210 w 258"/>
                <a:gd name="T77" fmla="*/ 96 h 282"/>
                <a:gd name="T78" fmla="*/ 216 w 258"/>
                <a:gd name="T79" fmla="*/ 108 h 282"/>
                <a:gd name="T80" fmla="*/ 228 w 258"/>
                <a:gd name="T81" fmla="*/ 126 h 282"/>
                <a:gd name="T82" fmla="*/ 240 w 258"/>
                <a:gd name="T83" fmla="*/ 138 h 282"/>
                <a:gd name="T84" fmla="*/ 252 w 258"/>
                <a:gd name="T85" fmla="*/ 150 h 282"/>
                <a:gd name="T86" fmla="*/ 258 w 258"/>
                <a:gd name="T87" fmla="*/ 168 h 282"/>
                <a:gd name="T88" fmla="*/ 246 w 258"/>
                <a:gd name="T89" fmla="*/ 186 h 282"/>
                <a:gd name="T90" fmla="*/ 234 w 258"/>
                <a:gd name="T91" fmla="*/ 204 h 282"/>
                <a:gd name="T92" fmla="*/ 222 w 258"/>
                <a:gd name="T93" fmla="*/ 216 h 282"/>
                <a:gd name="T94" fmla="*/ 210 w 258"/>
                <a:gd name="T95" fmla="*/ 234 h 282"/>
                <a:gd name="T96" fmla="*/ 192 w 258"/>
                <a:gd name="T97" fmla="*/ 258 h 282"/>
                <a:gd name="T98" fmla="*/ 174 w 258"/>
                <a:gd name="T99" fmla="*/ 270 h 282"/>
                <a:gd name="T100" fmla="*/ 150 w 258"/>
                <a:gd name="T101" fmla="*/ 276 h 282"/>
                <a:gd name="T102" fmla="*/ 126 w 258"/>
                <a:gd name="T103" fmla="*/ 276 h 282"/>
                <a:gd name="T104" fmla="*/ 102 w 258"/>
                <a:gd name="T105"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8" h="282">
                  <a:moveTo>
                    <a:pt x="84" y="282"/>
                  </a:moveTo>
                  <a:lnTo>
                    <a:pt x="90" y="282"/>
                  </a:lnTo>
                  <a:lnTo>
                    <a:pt x="91" y="282"/>
                  </a:lnTo>
                  <a:lnTo>
                    <a:pt x="84" y="282"/>
                  </a:lnTo>
                  <a:close/>
                  <a:moveTo>
                    <a:pt x="90" y="282"/>
                  </a:moveTo>
                  <a:lnTo>
                    <a:pt x="90" y="276"/>
                  </a:lnTo>
                  <a:lnTo>
                    <a:pt x="90" y="270"/>
                  </a:lnTo>
                  <a:lnTo>
                    <a:pt x="90" y="264"/>
                  </a:lnTo>
                  <a:lnTo>
                    <a:pt x="90" y="258"/>
                  </a:lnTo>
                  <a:lnTo>
                    <a:pt x="84" y="258"/>
                  </a:lnTo>
                  <a:lnTo>
                    <a:pt x="90" y="258"/>
                  </a:lnTo>
                  <a:lnTo>
                    <a:pt x="84" y="258"/>
                  </a:lnTo>
                  <a:lnTo>
                    <a:pt x="90" y="258"/>
                  </a:lnTo>
                  <a:lnTo>
                    <a:pt x="84" y="258"/>
                  </a:lnTo>
                  <a:lnTo>
                    <a:pt x="84" y="252"/>
                  </a:lnTo>
                  <a:lnTo>
                    <a:pt x="84" y="246"/>
                  </a:lnTo>
                  <a:lnTo>
                    <a:pt x="78" y="246"/>
                  </a:lnTo>
                  <a:lnTo>
                    <a:pt x="78" y="240"/>
                  </a:lnTo>
                  <a:lnTo>
                    <a:pt x="78" y="234"/>
                  </a:lnTo>
                  <a:lnTo>
                    <a:pt x="78" y="228"/>
                  </a:lnTo>
                  <a:lnTo>
                    <a:pt x="78" y="222"/>
                  </a:lnTo>
                  <a:lnTo>
                    <a:pt x="72" y="222"/>
                  </a:lnTo>
                  <a:lnTo>
                    <a:pt x="72" y="216"/>
                  </a:lnTo>
                  <a:lnTo>
                    <a:pt x="72" y="210"/>
                  </a:lnTo>
                  <a:lnTo>
                    <a:pt x="72" y="204"/>
                  </a:lnTo>
                  <a:lnTo>
                    <a:pt x="66" y="204"/>
                  </a:lnTo>
                  <a:lnTo>
                    <a:pt x="66" y="198"/>
                  </a:lnTo>
                  <a:lnTo>
                    <a:pt x="66" y="192"/>
                  </a:lnTo>
                  <a:lnTo>
                    <a:pt x="60" y="192"/>
                  </a:lnTo>
                  <a:lnTo>
                    <a:pt x="54" y="186"/>
                  </a:lnTo>
                  <a:lnTo>
                    <a:pt x="48" y="186"/>
                  </a:lnTo>
                  <a:lnTo>
                    <a:pt x="48" y="180"/>
                  </a:lnTo>
                  <a:lnTo>
                    <a:pt x="42" y="180"/>
                  </a:lnTo>
                  <a:lnTo>
                    <a:pt x="42" y="174"/>
                  </a:lnTo>
                  <a:lnTo>
                    <a:pt x="36" y="174"/>
                  </a:lnTo>
                  <a:lnTo>
                    <a:pt x="36" y="168"/>
                  </a:lnTo>
                  <a:lnTo>
                    <a:pt x="36" y="174"/>
                  </a:lnTo>
                  <a:lnTo>
                    <a:pt x="36" y="168"/>
                  </a:lnTo>
                  <a:lnTo>
                    <a:pt x="30" y="168"/>
                  </a:lnTo>
                  <a:lnTo>
                    <a:pt x="24" y="168"/>
                  </a:lnTo>
                  <a:lnTo>
                    <a:pt x="24" y="162"/>
                  </a:lnTo>
                  <a:lnTo>
                    <a:pt x="18" y="162"/>
                  </a:lnTo>
                  <a:lnTo>
                    <a:pt x="18" y="156"/>
                  </a:lnTo>
                  <a:lnTo>
                    <a:pt x="12" y="156"/>
                  </a:lnTo>
                  <a:lnTo>
                    <a:pt x="6" y="156"/>
                  </a:lnTo>
                  <a:lnTo>
                    <a:pt x="6" y="150"/>
                  </a:lnTo>
                  <a:lnTo>
                    <a:pt x="0" y="150"/>
                  </a:lnTo>
                  <a:lnTo>
                    <a:pt x="0" y="144"/>
                  </a:lnTo>
                  <a:lnTo>
                    <a:pt x="0" y="138"/>
                  </a:lnTo>
                  <a:lnTo>
                    <a:pt x="6" y="132"/>
                  </a:lnTo>
                  <a:lnTo>
                    <a:pt x="6" y="126"/>
                  </a:lnTo>
                  <a:lnTo>
                    <a:pt x="12" y="126"/>
                  </a:lnTo>
                  <a:lnTo>
                    <a:pt x="12" y="120"/>
                  </a:lnTo>
                  <a:lnTo>
                    <a:pt x="18" y="114"/>
                  </a:lnTo>
                  <a:lnTo>
                    <a:pt x="18" y="108"/>
                  </a:lnTo>
                  <a:lnTo>
                    <a:pt x="24" y="108"/>
                  </a:lnTo>
                  <a:lnTo>
                    <a:pt x="24" y="102"/>
                  </a:lnTo>
                  <a:lnTo>
                    <a:pt x="24" y="96"/>
                  </a:lnTo>
                  <a:lnTo>
                    <a:pt x="30" y="96"/>
                  </a:lnTo>
                  <a:lnTo>
                    <a:pt x="30" y="90"/>
                  </a:lnTo>
                  <a:lnTo>
                    <a:pt x="36" y="90"/>
                  </a:lnTo>
                  <a:lnTo>
                    <a:pt x="36" y="84"/>
                  </a:lnTo>
                  <a:lnTo>
                    <a:pt x="36" y="78"/>
                  </a:lnTo>
                  <a:lnTo>
                    <a:pt x="42" y="78"/>
                  </a:lnTo>
                  <a:lnTo>
                    <a:pt x="42" y="72"/>
                  </a:lnTo>
                  <a:lnTo>
                    <a:pt x="42" y="66"/>
                  </a:lnTo>
                  <a:lnTo>
                    <a:pt x="48" y="66"/>
                  </a:lnTo>
                  <a:lnTo>
                    <a:pt x="48" y="60"/>
                  </a:lnTo>
                  <a:lnTo>
                    <a:pt x="54" y="54"/>
                  </a:lnTo>
                  <a:lnTo>
                    <a:pt x="60" y="48"/>
                  </a:lnTo>
                  <a:lnTo>
                    <a:pt x="60" y="42"/>
                  </a:lnTo>
                  <a:lnTo>
                    <a:pt x="60" y="48"/>
                  </a:lnTo>
                  <a:lnTo>
                    <a:pt x="60" y="42"/>
                  </a:lnTo>
                  <a:lnTo>
                    <a:pt x="66" y="42"/>
                  </a:lnTo>
                  <a:lnTo>
                    <a:pt x="66" y="36"/>
                  </a:lnTo>
                  <a:lnTo>
                    <a:pt x="66" y="42"/>
                  </a:lnTo>
                  <a:lnTo>
                    <a:pt x="72" y="42"/>
                  </a:lnTo>
                  <a:lnTo>
                    <a:pt x="72" y="36"/>
                  </a:lnTo>
                  <a:lnTo>
                    <a:pt x="72" y="30"/>
                  </a:lnTo>
                  <a:lnTo>
                    <a:pt x="72" y="36"/>
                  </a:lnTo>
                  <a:lnTo>
                    <a:pt x="72" y="30"/>
                  </a:lnTo>
                  <a:lnTo>
                    <a:pt x="78" y="30"/>
                  </a:lnTo>
                  <a:lnTo>
                    <a:pt x="78" y="24"/>
                  </a:lnTo>
                  <a:lnTo>
                    <a:pt x="84" y="24"/>
                  </a:lnTo>
                  <a:lnTo>
                    <a:pt x="84" y="18"/>
                  </a:lnTo>
                  <a:lnTo>
                    <a:pt x="90" y="18"/>
                  </a:lnTo>
                  <a:lnTo>
                    <a:pt x="90" y="12"/>
                  </a:lnTo>
                  <a:lnTo>
                    <a:pt x="96" y="12"/>
                  </a:lnTo>
                  <a:lnTo>
                    <a:pt x="96" y="6"/>
                  </a:lnTo>
                  <a:lnTo>
                    <a:pt x="102" y="6"/>
                  </a:lnTo>
                  <a:lnTo>
                    <a:pt x="102" y="0"/>
                  </a:lnTo>
                  <a:lnTo>
                    <a:pt x="108" y="0"/>
                  </a:lnTo>
                  <a:lnTo>
                    <a:pt x="114" y="0"/>
                  </a:lnTo>
                  <a:lnTo>
                    <a:pt x="120" y="6"/>
                  </a:lnTo>
                  <a:lnTo>
                    <a:pt x="126" y="6"/>
                  </a:lnTo>
                  <a:lnTo>
                    <a:pt x="126" y="12"/>
                  </a:lnTo>
                  <a:lnTo>
                    <a:pt x="132" y="12"/>
                  </a:lnTo>
                  <a:lnTo>
                    <a:pt x="132" y="6"/>
                  </a:lnTo>
                  <a:lnTo>
                    <a:pt x="132" y="12"/>
                  </a:lnTo>
                  <a:lnTo>
                    <a:pt x="138" y="12"/>
                  </a:lnTo>
                  <a:lnTo>
                    <a:pt x="138" y="6"/>
                  </a:lnTo>
                  <a:lnTo>
                    <a:pt x="138" y="12"/>
                  </a:lnTo>
                  <a:lnTo>
                    <a:pt x="138" y="6"/>
                  </a:lnTo>
                  <a:lnTo>
                    <a:pt x="138" y="12"/>
                  </a:lnTo>
                  <a:lnTo>
                    <a:pt x="138" y="6"/>
                  </a:lnTo>
                  <a:lnTo>
                    <a:pt x="144" y="6"/>
                  </a:lnTo>
                  <a:lnTo>
                    <a:pt x="144" y="12"/>
                  </a:lnTo>
                  <a:lnTo>
                    <a:pt x="144" y="6"/>
                  </a:lnTo>
                  <a:lnTo>
                    <a:pt x="150" y="6"/>
                  </a:lnTo>
                  <a:lnTo>
                    <a:pt x="150" y="12"/>
                  </a:lnTo>
                  <a:lnTo>
                    <a:pt x="156" y="12"/>
                  </a:lnTo>
                  <a:lnTo>
                    <a:pt x="156" y="18"/>
                  </a:lnTo>
                  <a:lnTo>
                    <a:pt x="162" y="18"/>
                  </a:lnTo>
                  <a:lnTo>
                    <a:pt x="156" y="18"/>
                  </a:lnTo>
                  <a:lnTo>
                    <a:pt x="156" y="12"/>
                  </a:lnTo>
                  <a:lnTo>
                    <a:pt x="162" y="12"/>
                  </a:lnTo>
                  <a:lnTo>
                    <a:pt x="162" y="18"/>
                  </a:lnTo>
                  <a:lnTo>
                    <a:pt x="162" y="12"/>
                  </a:lnTo>
                  <a:lnTo>
                    <a:pt x="162" y="18"/>
                  </a:lnTo>
                  <a:lnTo>
                    <a:pt x="168" y="18"/>
                  </a:lnTo>
                  <a:lnTo>
                    <a:pt x="168" y="24"/>
                  </a:lnTo>
                  <a:lnTo>
                    <a:pt x="174" y="24"/>
                  </a:lnTo>
                  <a:lnTo>
                    <a:pt x="174" y="18"/>
                  </a:lnTo>
                  <a:lnTo>
                    <a:pt x="174" y="12"/>
                  </a:lnTo>
                  <a:lnTo>
                    <a:pt x="174" y="18"/>
                  </a:lnTo>
                  <a:lnTo>
                    <a:pt x="180" y="18"/>
                  </a:lnTo>
                  <a:lnTo>
                    <a:pt x="174" y="18"/>
                  </a:lnTo>
                  <a:lnTo>
                    <a:pt x="180" y="18"/>
                  </a:lnTo>
                  <a:lnTo>
                    <a:pt x="180" y="24"/>
                  </a:lnTo>
                  <a:lnTo>
                    <a:pt x="180" y="18"/>
                  </a:lnTo>
                  <a:lnTo>
                    <a:pt x="186" y="18"/>
                  </a:lnTo>
                  <a:lnTo>
                    <a:pt x="192" y="18"/>
                  </a:lnTo>
                  <a:lnTo>
                    <a:pt x="192" y="12"/>
                  </a:lnTo>
                  <a:lnTo>
                    <a:pt x="192" y="18"/>
                  </a:lnTo>
                  <a:lnTo>
                    <a:pt x="198" y="18"/>
                  </a:lnTo>
                  <a:lnTo>
                    <a:pt x="198" y="12"/>
                  </a:lnTo>
                  <a:lnTo>
                    <a:pt x="198" y="18"/>
                  </a:lnTo>
                  <a:lnTo>
                    <a:pt x="198" y="24"/>
                  </a:lnTo>
                  <a:lnTo>
                    <a:pt x="192" y="36"/>
                  </a:lnTo>
                  <a:lnTo>
                    <a:pt x="192" y="42"/>
                  </a:lnTo>
                  <a:lnTo>
                    <a:pt x="192" y="48"/>
                  </a:lnTo>
                  <a:lnTo>
                    <a:pt x="192" y="54"/>
                  </a:lnTo>
                  <a:lnTo>
                    <a:pt x="198" y="54"/>
                  </a:lnTo>
                  <a:lnTo>
                    <a:pt x="198" y="60"/>
                  </a:lnTo>
                  <a:lnTo>
                    <a:pt x="204" y="60"/>
                  </a:lnTo>
                  <a:lnTo>
                    <a:pt x="204" y="66"/>
                  </a:lnTo>
                  <a:lnTo>
                    <a:pt x="204" y="72"/>
                  </a:lnTo>
                  <a:lnTo>
                    <a:pt x="210" y="72"/>
                  </a:lnTo>
                  <a:lnTo>
                    <a:pt x="210" y="78"/>
                  </a:lnTo>
                  <a:lnTo>
                    <a:pt x="210" y="84"/>
                  </a:lnTo>
                  <a:lnTo>
                    <a:pt x="210" y="90"/>
                  </a:lnTo>
                  <a:lnTo>
                    <a:pt x="216" y="90"/>
                  </a:lnTo>
                  <a:lnTo>
                    <a:pt x="210" y="90"/>
                  </a:lnTo>
                  <a:lnTo>
                    <a:pt x="216" y="90"/>
                  </a:lnTo>
                  <a:lnTo>
                    <a:pt x="216" y="96"/>
                  </a:lnTo>
                  <a:lnTo>
                    <a:pt x="210" y="96"/>
                  </a:lnTo>
                  <a:lnTo>
                    <a:pt x="216" y="96"/>
                  </a:lnTo>
                  <a:lnTo>
                    <a:pt x="210" y="102"/>
                  </a:lnTo>
                  <a:lnTo>
                    <a:pt x="216" y="102"/>
                  </a:lnTo>
                  <a:lnTo>
                    <a:pt x="216" y="108"/>
                  </a:lnTo>
                  <a:lnTo>
                    <a:pt x="216" y="114"/>
                  </a:lnTo>
                  <a:lnTo>
                    <a:pt x="222" y="114"/>
                  </a:lnTo>
                  <a:lnTo>
                    <a:pt x="222" y="120"/>
                  </a:lnTo>
                  <a:lnTo>
                    <a:pt x="228" y="126"/>
                  </a:lnTo>
                  <a:lnTo>
                    <a:pt x="234" y="126"/>
                  </a:lnTo>
                  <a:lnTo>
                    <a:pt x="234" y="132"/>
                  </a:lnTo>
                  <a:lnTo>
                    <a:pt x="240" y="132"/>
                  </a:lnTo>
                  <a:lnTo>
                    <a:pt x="240" y="138"/>
                  </a:lnTo>
                  <a:lnTo>
                    <a:pt x="246" y="138"/>
                  </a:lnTo>
                  <a:lnTo>
                    <a:pt x="246" y="144"/>
                  </a:lnTo>
                  <a:lnTo>
                    <a:pt x="246" y="150"/>
                  </a:lnTo>
                  <a:lnTo>
                    <a:pt x="252" y="150"/>
                  </a:lnTo>
                  <a:lnTo>
                    <a:pt x="252" y="156"/>
                  </a:lnTo>
                  <a:lnTo>
                    <a:pt x="252" y="162"/>
                  </a:lnTo>
                  <a:lnTo>
                    <a:pt x="258" y="162"/>
                  </a:lnTo>
                  <a:lnTo>
                    <a:pt x="258" y="168"/>
                  </a:lnTo>
                  <a:lnTo>
                    <a:pt x="252" y="174"/>
                  </a:lnTo>
                  <a:lnTo>
                    <a:pt x="252" y="180"/>
                  </a:lnTo>
                  <a:lnTo>
                    <a:pt x="246" y="180"/>
                  </a:lnTo>
                  <a:lnTo>
                    <a:pt x="246" y="186"/>
                  </a:lnTo>
                  <a:lnTo>
                    <a:pt x="240" y="192"/>
                  </a:lnTo>
                  <a:lnTo>
                    <a:pt x="240" y="198"/>
                  </a:lnTo>
                  <a:lnTo>
                    <a:pt x="234" y="198"/>
                  </a:lnTo>
                  <a:lnTo>
                    <a:pt x="234" y="204"/>
                  </a:lnTo>
                  <a:lnTo>
                    <a:pt x="228" y="204"/>
                  </a:lnTo>
                  <a:lnTo>
                    <a:pt x="228" y="210"/>
                  </a:lnTo>
                  <a:lnTo>
                    <a:pt x="228" y="216"/>
                  </a:lnTo>
                  <a:lnTo>
                    <a:pt x="222" y="216"/>
                  </a:lnTo>
                  <a:lnTo>
                    <a:pt x="216" y="222"/>
                  </a:lnTo>
                  <a:lnTo>
                    <a:pt x="216" y="228"/>
                  </a:lnTo>
                  <a:lnTo>
                    <a:pt x="210" y="228"/>
                  </a:lnTo>
                  <a:lnTo>
                    <a:pt x="210" y="234"/>
                  </a:lnTo>
                  <a:lnTo>
                    <a:pt x="204" y="240"/>
                  </a:lnTo>
                  <a:lnTo>
                    <a:pt x="198" y="252"/>
                  </a:lnTo>
                  <a:lnTo>
                    <a:pt x="192" y="252"/>
                  </a:lnTo>
                  <a:lnTo>
                    <a:pt x="192" y="258"/>
                  </a:lnTo>
                  <a:lnTo>
                    <a:pt x="186" y="264"/>
                  </a:lnTo>
                  <a:lnTo>
                    <a:pt x="186" y="270"/>
                  </a:lnTo>
                  <a:lnTo>
                    <a:pt x="180" y="270"/>
                  </a:lnTo>
                  <a:lnTo>
                    <a:pt x="174" y="270"/>
                  </a:lnTo>
                  <a:lnTo>
                    <a:pt x="168" y="276"/>
                  </a:lnTo>
                  <a:lnTo>
                    <a:pt x="162" y="276"/>
                  </a:lnTo>
                  <a:lnTo>
                    <a:pt x="156" y="276"/>
                  </a:lnTo>
                  <a:lnTo>
                    <a:pt x="150" y="276"/>
                  </a:lnTo>
                  <a:lnTo>
                    <a:pt x="144" y="276"/>
                  </a:lnTo>
                  <a:lnTo>
                    <a:pt x="138" y="276"/>
                  </a:lnTo>
                  <a:lnTo>
                    <a:pt x="132" y="276"/>
                  </a:lnTo>
                  <a:lnTo>
                    <a:pt x="126" y="276"/>
                  </a:lnTo>
                  <a:lnTo>
                    <a:pt x="120" y="276"/>
                  </a:lnTo>
                  <a:lnTo>
                    <a:pt x="114" y="282"/>
                  </a:lnTo>
                  <a:lnTo>
                    <a:pt x="108" y="282"/>
                  </a:lnTo>
                  <a:lnTo>
                    <a:pt x="102" y="282"/>
                  </a:lnTo>
                  <a:lnTo>
                    <a:pt x="96" y="282"/>
                  </a:lnTo>
                  <a:lnTo>
                    <a:pt x="90" y="28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Freeform 61">
              <a:extLst>
                <a:ext uri="{FF2B5EF4-FFF2-40B4-BE49-F238E27FC236}">
                  <a16:creationId xmlns:a16="http://schemas.microsoft.com/office/drawing/2014/main" id="{EEC4C1C5-00C3-E64C-41DF-3F6E63E72C13}"/>
                </a:ext>
              </a:extLst>
            </p:cNvPr>
            <p:cNvSpPr>
              <a:spLocks/>
            </p:cNvSpPr>
            <p:nvPr/>
          </p:nvSpPr>
          <p:spPr bwMode="gray">
            <a:xfrm>
              <a:off x="5029200" y="3952875"/>
              <a:ext cx="609600" cy="762000"/>
            </a:xfrm>
            <a:custGeom>
              <a:avLst/>
              <a:gdLst>
                <a:gd name="T0" fmla="*/ 318 w 384"/>
                <a:gd name="T1" fmla="*/ 90 h 480"/>
                <a:gd name="T2" fmla="*/ 330 w 384"/>
                <a:gd name="T3" fmla="*/ 108 h 480"/>
                <a:gd name="T4" fmla="*/ 342 w 384"/>
                <a:gd name="T5" fmla="*/ 126 h 480"/>
                <a:gd name="T6" fmla="*/ 354 w 384"/>
                <a:gd name="T7" fmla="*/ 144 h 480"/>
                <a:gd name="T8" fmla="*/ 360 w 384"/>
                <a:gd name="T9" fmla="*/ 156 h 480"/>
                <a:gd name="T10" fmla="*/ 366 w 384"/>
                <a:gd name="T11" fmla="*/ 156 h 480"/>
                <a:gd name="T12" fmla="*/ 384 w 384"/>
                <a:gd name="T13" fmla="*/ 168 h 480"/>
                <a:gd name="T14" fmla="*/ 378 w 384"/>
                <a:gd name="T15" fmla="*/ 192 h 480"/>
                <a:gd name="T16" fmla="*/ 378 w 384"/>
                <a:gd name="T17" fmla="*/ 204 h 480"/>
                <a:gd name="T18" fmla="*/ 378 w 384"/>
                <a:gd name="T19" fmla="*/ 228 h 480"/>
                <a:gd name="T20" fmla="*/ 378 w 384"/>
                <a:gd name="T21" fmla="*/ 246 h 480"/>
                <a:gd name="T22" fmla="*/ 366 w 384"/>
                <a:gd name="T23" fmla="*/ 264 h 480"/>
                <a:gd name="T24" fmla="*/ 372 w 384"/>
                <a:gd name="T25" fmla="*/ 288 h 480"/>
                <a:gd name="T26" fmla="*/ 378 w 384"/>
                <a:gd name="T27" fmla="*/ 300 h 480"/>
                <a:gd name="T28" fmla="*/ 384 w 384"/>
                <a:gd name="T29" fmla="*/ 312 h 480"/>
                <a:gd name="T30" fmla="*/ 372 w 384"/>
                <a:gd name="T31" fmla="*/ 330 h 480"/>
                <a:gd name="T32" fmla="*/ 360 w 384"/>
                <a:gd name="T33" fmla="*/ 336 h 480"/>
                <a:gd name="T34" fmla="*/ 348 w 384"/>
                <a:gd name="T35" fmla="*/ 354 h 480"/>
                <a:gd name="T36" fmla="*/ 336 w 384"/>
                <a:gd name="T37" fmla="*/ 360 h 480"/>
                <a:gd name="T38" fmla="*/ 318 w 384"/>
                <a:gd name="T39" fmla="*/ 378 h 480"/>
                <a:gd name="T40" fmla="*/ 318 w 384"/>
                <a:gd name="T41" fmla="*/ 396 h 480"/>
                <a:gd name="T42" fmla="*/ 318 w 384"/>
                <a:gd name="T43" fmla="*/ 402 h 480"/>
                <a:gd name="T44" fmla="*/ 306 w 384"/>
                <a:gd name="T45" fmla="*/ 408 h 480"/>
                <a:gd name="T46" fmla="*/ 300 w 384"/>
                <a:gd name="T47" fmla="*/ 426 h 480"/>
                <a:gd name="T48" fmla="*/ 300 w 384"/>
                <a:gd name="T49" fmla="*/ 432 h 480"/>
                <a:gd name="T50" fmla="*/ 294 w 384"/>
                <a:gd name="T51" fmla="*/ 444 h 480"/>
                <a:gd name="T52" fmla="*/ 294 w 384"/>
                <a:gd name="T53" fmla="*/ 450 h 480"/>
                <a:gd name="T54" fmla="*/ 288 w 384"/>
                <a:gd name="T55" fmla="*/ 462 h 480"/>
                <a:gd name="T56" fmla="*/ 276 w 384"/>
                <a:gd name="T57" fmla="*/ 474 h 480"/>
                <a:gd name="T58" fmla="*/ 276 w 384"/>
                <a:gd name="T59" fmla="*/ 480 h 480"/>
                <a:gd name="T60" fmla="*/ 258 w 384"/>
                <a:gd name="T61" fmla="*/ 468 h 480"/>
                <a:gd name="T62" fmla="*/ 234 w 384"/>
                <a:gd name="T63" fmla="*/ 450 h 480"/>
                <a:gd name="T64" fmla="*/ 210 w 384"/>
                <a:gd name="T65" fmla="*/ 438 h 480"/>
                <a:gd name="T66" fmla="*/ 186 w 384"/>
                <a:gd name="T67" fmla="*/ 420 h 480"/>
                <a:gd name="T68" fmla="*/ 156 w 384"/>
                <a:gd name="T69" fmla="*/ 396 h 480"/>
                <a:gd name="T70" fmla="*/ 120 w 384"/>
                <a:gd name="T71" fmla="*/ 366 h 480"/>
                <a:gd name="T72" fmla="*/ 96 w 384"/>
                <a:gd name="T73" fmla="*/ 348 h 480"/>
                <a:gd name="T74" fmla="*/ 78 w 384"/>
                <a:gd name="T75" fmla="*/ 330 h 480"/>
                <a:gd name="T76" fmla="*/ 48 w 384"/>
                <a:gd name="T77" fmla="*/ 312 h 480"/>
                <a:gd name="T78" fmla="*/ 24 w 384"/>
                <a:gd name="T79" fmla="*/ 294 h 480"/>
                <a:gd name="T80" fmla="*/ 0 w 384"/>
                <a:gd name="T81" fmla="*/ 276 h 480"/>
                <a:gd name="T82" fmla="*/ 18 w 384"/>
                <a:gd name="T83" fmla="*/ 246 h 480"/>
                <a:gd name="T84" fmla="*/ 36 w 384"/>
                <a:gd name="T85" fmla="*/ 210 h 480"/>
                <a:gd name="T86" fmla="*/ 54 w 384"/>
                <a:gd name="T87" fmla="*/ 180 h 480"/>
                <a:gd name="T88" fmla="*/ 66 w 384"/>
                <a:gd name="T89" fmla="*/ 162 h 480"/>
                <a:gd name="T90" fmla="*/ 60 w 384"/>
                <a:gd name="T91" fmla="*/ 150 h 480"/>
                <a:gd name="T92" fmla="*/ 48 w 384"/>
                <a:gd name="T93" fmla="*/ 132 h 480"/>
                <a:gd name="T94" fmla="*/ 42 w 384"/>
                <a:gd name="T95" fmla="*/ 120 h 480"/>
                <a:gd name="T96" fmla="*/ 54 w 384"/>
                <a:gd name="T97" fmla="*/ 114 h 480"/>
                <a:gd name="T98" fmla="*/ 84 w 384"/>
                <a:gd name="T99" fmla="*/ 108 h 480"/>
                <a:gd name="T100" fmla="*/ 114 w 384"/>
                <a:gd name="T101" fmla="*/ 108 h 480"/>
                <a:gd name="T102" fmla="*/ 144 w 384"/>
                <a:gd name="T103" fmla="*/ 102 h 480"/>
                <a:gd name="T104" fmla="*/ 162 w 384"/>
                <a:gd name="T105" fmla="*/ 72 h 480"/>
                <a:gd name="T106" fmla="*/ 180 w 384"/>
                <a:gd name="T107" fmla="*/ 48 h 480"/>
                <a:gd name="T108" fmla="*/ 192 w 384"/>
                <a:gd name="T109" fmla="*/ 30 h 480"/>
                <a:gd name="T110" fmla="*/ 210 w 384"/>
                <a:gd name="T111" fmla="*/ 12 h 480"/>
                <a:gd name="T112" fmla="*/ 234 w 384"/>
                <a:gd name="T113" fmla="*/ 6 h 480"/>
                <a:gd name="T114" fmla="*/ 258 w 384"/>
                <a:gd name="T115" fmla="*/ 18 h 480"/>
                <a:gd name="T116" fmla="*/ 288 w 384"/>
                <a:gd name="T117" fmla="*/ 36 h 480"/>
                <a:gd name="T118" fmla="*/ 300 w 384"/>
                <a:gd name="T119" fmla="*/ 60 h 480"/>
                <a:gd name="T120" fmla="*/ 312 w 384"/>
                <a:gd name="T121" fmla="*/ 72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4" h="480">
                  <a:moveTo>
                    <a:pt x="312" y="72"/>
                  </a:moveTo>
                  <a:lnTo>
                    <a:pt x="312" y="78"/>
                  </a:lnTo>
                  <a:lnTo>
                    <a:pt x="312" y="84"/>
                  </a:lnTo>
                  <a:lnTo>
                    <a:pt x="318" y="84"/>
                  </a:lnTo>
                  <a:lnTo>
                    <a:pt x="318" y="90"/>
                  </a:lnTo>
                  <a:lnTo>
                    <a:pt x="324" y="90"/>
                  </a:lnTo>
                  <a:lnTo>
                    <a:pt x="324" y="96"/>
                  </a:lnTo>
                  <a:lnTo>
                    <a:pt x="324" y="102"/>
                  </a:lnTo>
                  <a:lnTo>
                    <a:pt x="330" y="102"/>
                  </a:lnTo>
                  <a:lnTo>
                    <a:pt x="330" y="108"/>
                  </a:lnTo>
                  <a:lnTo>
                    <a:pt x="336" y="108"/>
                  </a:lnTo>
                  <a:lnTo>
                    <a:pt x="336" y="114"/>
                  </a:lnTo>
                  <a:lnTo>
                    <a:pt x="336" y="120"/>
                  </a:lnTo>
                  <a:lnTo>
                    <a:pt x="342" y="120"/>
                  </a:lnTo>
                  <a:lnTo>
                    <a:pt x="342" y="126"/>
                  </a:lnTo>
                  <a:lnTo>
                    <a:pt x="348" y="126"/>
                  </a:lnTo>
                  <a:lnTo>
                    <a:pt x="348" y="132"/>
                  </a:lnTo>
                  <a:lnTo>
                    <a:pt x="348" y="138"/>
                  </a:lnTo>
                  <a:lnTo>
                    <a:pt x="348" y="144"/>
                  </a:lnTo>
                  <a:lnTo>
                    <a:pt x="354" y="144"/>
                  </a:lnTo>
                  <a:lnTo>
                    <a:pt x="354" y="150"/>
                  </a:lnTo>
                  <a:lnTo>
                    <a:pt x="360" y="150"/>
                  </a:lnTo>
                  <a:lnTo>
                    <a:pt x="354" y="150"/>
                  </a:lnTo>
                  <a:lnTo>
                    <a:pt x="360" y="150"/>
                  </a:lnTo>
                  <a:lnTo>
                    <a:pt x="360" y="156"/>
                  </a:lnTo>
                  <a:lnTo>
                    <a:pt x="360" y="150"/>
                  </a:lnTo>
                  <a:lnTo>
                    <a:pt x="360" y="156"/>
                  </a:lnTo>
                  <a:lnTo>
                    <a:pt x="366" y="156"/>
                  </a:lnTo>
                  <a:lnTo>
                    <a:pt x="366" y="150"/>
                  </a:lnTo>
                  <a:lnTo>
                    <a:pt x="366" y="156"/>
                  </a:lnTo>
                  <a:lnTo>
                    <a:pt x="372" y="156"/>
                  </a:lnTo>
                  <a:lnTo>
                    <a:pt x="372" y="162"/>
                  </a:lnTo>
                  <a:lnTo>
                    <a:pt x="378" y="162"/>
                  </a:lnTo>
                  <a:lnTo>
                    <a:pt x="378" y="168"/>
                  </a:lnTo>
                  <a:lnTo>
                    <a:pt x="384" y="168"/>
                  </a:lnTo>
                  <a:lnTo>
                    <a:pt x="384" y="174"/>
                  </a:lnTo>
                  <a:lnTo>
                    <a:pt x="384" y="180"/>
                  </a:lnTo>
                  <a:lnTo>
                    <a:pt x="384" y="186"/>
                  </a:lnTo>
                  <a:lnTo>
                    <a:pt x="384" y="192"/>
                  </a:lnTo>
                  <a:lnTo>
                    <a:pt x="378" y="192"/>
                  </a:lnTo>
                  <a:lnTo>
                    <a:pt x="378" y="198"/>
                  </a:lnTo>
                  <a:lnTo>
                    <a:pt x="384" y="198"/>
                  </a:lnTo>
                  <a:lnTo>
                    <a:pt x="378" y="204"/>
                  </a:lnTo>
                  <a:lnTo>
                    <a:pt x="384" y="204"/>
                  </a:lnTo>
                  <a:lnTo>
                    <a:pt x="378" y="204"/>
                  </a:lnTo>
                  <a:lnTo>
                    <a:pt x="384" y="210"/>
                  </a:lnTo>
                  <a:lnTo>
                    <a:pt x="378" y="210"/>
                  </a:lnTo>
                  <a:lnTo>
                    <a:pt x="378" y="216"/>
                  </a:lnTo>
                  <a:lnTo>
                    <a:pt x="378" y="222"/>
                  </a:lnTo>
                  <a:lnTo>
                    <a:pt x="378" y="228"/>
                  </a:lnTo>
                  <a:lnTo>
                    <a:pt x="378" y="234"/>
                  </a:lnTo>
                  <a:lnTo>
                    <a:pt x="378" y="240"/>
                  </a:lnTo>
                  <a:lnTo>
                    <a:pt x="372" y="240"/>
                  </a:lnTo>
                  <a:lnTo>
                    <a:pt x="378" y="240"/>
                  </a:lnTo>
                  <a:lnTo>
                    <a:pt x="378" y="246"/>
                  </a:lnTo>
                  <a:lnTo>
                    <a:pt x="372" y="246"/>
                  </a:lnTo>
                  <a:lnTo>
                    <a:pt x="372" y="252"/>
                  </a:lnTo>
                  <a:lnTo>
                    <a:pt x="372" y="258"/>
                  </a:lnTo>
                  <a:lnTo>
                    <a:pt x="366" y="258"/>
                  </a:lnTo>
                  <a:lnTo>
                    <a:pt x="366" y="264"/>
                  </a:lnTo>
                  <a:lnTo>
                    <a:pt x="366" y="270"/>
                  </a:lnTo>
                  <a:lnTo>
                    <a:pt x="372" y="270"/>
                  </a:lnTo>
                  <a:lnTo>
                    <a:pt x="372" y="276"/>
                  </a:lnTo>
                  <a:lnTo>
                    <a:pt x="372" y="282"/>
                  </a:lnTo>
                  <a:lnTo>
                    <a:pt x="372" y="288"/>
                  </a:lnTo>
                  <a:lnTo>
                    <a:pt x="372" y="294"/>
                  </a:lnTo>
                  <a:lnTo>
                    <a:pt x="378" y="294"/>
                  </a:lnTo>
                  <a:lnTo>
                    <a:pt x="378" y="300"/>
                  </a:lnTo>
                  <a:lnTo>
                    <a:pt x="372" y="300"/>
                  </a:lnTo>
                  <a:lnTo>
                    <a:pt x="378" y="300"/>
                  </a:lnTo>
                  <a:lnTo>
                    <a:pt x="372" y="300"/>
                  </a:lnTo>
                  <a:lnTo>
                    <a:pt x="372" y="306"/>
                  </a:lnTo>
                  <a:lnTo>
                    <a:pt x="378" y="306"/>
                  </a:lnTo>
                  <a:lnTo>
                    <a:pt x="384" y="306"/>
                  </a:lnTo>
                  <a:lnTo>
                    <a:pt x="384" y="312"/>
                  </a:lnTo>
                  <a:lnTo>
                    <a:pt x="378" y="312"/>
                  </a:lnTo>
                  <a:lnTo>
                    <a:pt x="378" y="318"/>
                  </a:lnTo>
                  <a:lnTo>
                    <a:pt x="372" y="318"/>
                  </a:lnTo>
                  <a:lnTo>
                    <a:pt x="372" y="324"/>
                  </a:lnTo>
                  <a:lnTo>
                    <a:pt x="372" y="330"/>
                  </a:lnTo>
                  <a:lnTo>
                    <a:pt x="366" y="330"/>
                  </a:lnTo>
                  <a:lnTo>
                    <a:pt x="372" y="330"/>
                  </a:lnTo>
                  <a:lnTo>
                    <a:pt x="366" y="330"/>
                  </a:lnTo>
                  <a:lnTo>
                    <a:pt x="366" y="336"/>
                  </a:lnTo>
                  <a:lnTo>
                    <a:pt x="360" y="336"/>
                  </a:lnTo>
                  <a:lnTo>
                    <a:pt x="360" y="342"/>
                  </a:lnTo>
                  <a:lnTo>
                    <a:pt x="360" y="348"/>
                  </a:lnTo>
                  <a:lnTo>
                    <a:pt x="354" y="348"/>
                  </a:lnTo>
                  <a:lnTo>
                    <a:pt x="354" y="354"/>
                  </a:lnTo>
                  <a:lnTo>
                    <a:pt x="348" y="354"/>
                  </a:lnTo>
                  <a:lnTo>
                    <a:pt x="342" y="354"/>
                  </a:lnTo>
                  <a:lnTo>
                    <a:pt x="348" y="354"/>
                  </a:lnTo>
                  <a:lnTo>
                    <a:pt x="342" y="354"/>
                  </a:lnTo>
                  <a:lnTo>
                    <a:pt x="336" y="354"/>
                  </a:lnTo>
                  <a:lnTo>
                    <a:pt x="336" y="360"/>
                  </a:lnTo>
                  <a:lnTo>
                    <a:pt x="330" y="360"/>
                  </a:lnTo>
                  <a:lnTo>
                    <a:pt x="324" y="360"/>
                  </a:lnTo>
                  <a:lnTo>
                    <a:pt x="324" y="366"/>
                  </a:lnTo>
                  <a:lnTo>
                    <a:pt x="318" y="372"/>
                  </a:lnTo>
                  <a:lnTo>
                    <a:pt x="318" y="378"/>
                  </a:lnTo>
                  <a:lnTo>
                    <a:pt x="318" y="384"/>
                  </a:lnTo>
                  <a:lnTo>
                    <a:pt x="318" y="390"/>
                  </a:lnTo>
                  <a:lnTo>
                    <a:pt x="318" y="396"/>
                  </a:lnTo>
                  <a:lnTo>
                    <a:pt x="324" y="396"/>
                  </a:lnTo>
                  <a:lnTo>
                    <a:pt x="318" y="396"/>
                  </a:lnTo>
                  <a:lnTo>
                    <a:pt x="318" y="402"/>
                  </a:lnTo>
                  <a:lnTo>
                    <a:pt x="324" y="402"/>
                  </a:lnTo>
                  <a:lnTo>
                    <a:pt x="318" y="402"/>
                  </a:lnTo>
                  <a:lnTo>
                    <a:pt x="318" y="408"/>
                  </a:lnTo>
                  <a:lnTo>
                    <a:pt x="318" y="402"/>
                  </a:lnTo>
                  <a:lnTo>
                    <a:pt x="312" y="402"/>
                  </a:lnTo>
                  <a:lnTo>
                    <a:pt x="312" y="408"/>
                  </a:lnTo>
                  <a:lnTo>
                    <a:pt x="312" y="402"/>
                  </a:lnTo>
                  <a:lnTo>
                    <a:pt x="312" y="408"/>
                  </a:lnTo>
                  <a:lnTo>
                    <a:pt x="306" y="408"/>
                  </a:lnTo>
                  <a:lnTo>
                    <a:pt x="306" y="414"/>
                  </a:lnTo>
                  <a:lnTo>
                    <a:pt x="300" y="414"/>
                  </a:lnTo>
                  <a:lnTo>
                    <a:pt x="300" y="420"/>
                  </a:lnTo>
                  <a:lnTo>
                    <a:pt x="306" y="420"/>
                  </a:lnTo>
                  <a:lnTo>
                    <a:pt x="300" y="426"/>
                  </a:lnTo>
                  <a:lnTo>
                    <a:pt x="306" y="426"/>
                  </a:lnTo>
                  <a:lnTo>
                    <a:pt x="306" y="432"/>
                  </a:lnTo>
                  <a:lnTo>
                    <a:pt x="300" y="432"/>
                  </a:lnTo>
                  <a:lnTo>
                    <a:pt x="306" y="432"/>
                  </a:lnTo>
                  <a:lnTo>
                    <a:pt x="300" y="432"/>
                  </a:lnTo>
                  <a:lnTo>
                    <a:pt x="300" y="438"/>
                  </a:lnTo>
                  <a:lnTo>
                    <a:pt x="294" y="438"/>
                  </a:lnTo>
                  <a:lnTo>
                    <a:pt x="300" y="438"/>
                  </a:lnTo>
                  <a:lnTo>
                    <a:pt x="294" y="438"/>
                  </a:lnTo>
                  <a:lnTo>
                    <a:pt x="294" y="444"/>
                  </a:lnTo>
                  <a:lnTo>
                    <a:pt x="288" y="444"/>
                  </a:lnTo>
                  <a:lnTo>
                    <a:pt x="294" y="444"/>
                  </a:lnTo>
                  <a:lnTo>
                    <a:pt x="288" y="444"/>
                  </a:lnTo>
                  <a:lnTo>
                    <a:pt x="288" y="450"/>
                  </a:lnTo>
                  <a:lnTo>
                    <a:pt x="294" y="450"/>
                  </a:lnTo>
                  <a:lnTo>
                    <a:pt x="288" y="450"/>
                  </a:lnTo>
                  <a:lnTo>
                    <a:pt x="288" y="456"/>
                  </a:lnTo>
                  <a:lnTo>
                    <a:pt x="288" y="450"/>
                  </a:lnTo>
                  <a:lnTo>
                    <a:pt x="288" y="456"/>
                  </a:lnTo>
                  <a:lnTo>
                    <a:pt x="288" y="462"/>
                  </a:lnTo>
                  <a:lnTo>
                    <a:pt x="294" y="462"/>
                  </a:lnTo>
                  <a:lnTo>
                    <a:pt x="288" y="462"/>
                  </a:lnTo>
                  <a:lnTo>
                    <a:pt x="288" y="468"/>
                  </a:lnTo>
                  <a:lnTo>
                    <a:pt x="282" y="468"/>
                  </a:lnTo>
                  <a:lnTo>
                    <a:pt x="276" y="474"/>
                  </a:lnTo>
                  <a:lnTo>
                    <a:pt x="282" y="474"/>
                  </a:lnTo>
                  <a:lnTo>
                    <a:pt x="276" y="474"/>
                  </a:lnTo>
                  <a:lnTo>
                    <a:pt x="270" y="474"/>
                  </a:lnTo>
                  <a:lnTo>
                    <a:pt x="270" y="480"/>
                  </a:lnTo>
                  <a:lnTo>
                    <a:pt x="276" y="480"/>
                  </a:lnTo>
                  <a:lnTo>
                    <a:pt x="270" y="480"/>
                  </a:lnTo>
                  <a:lnTo>
                    <a:pt x="264" y="480"/>
                  </a:lnTo>
                  <a:lnTo>
                    <a:pt x="264" y="474"/>
                  </a:lnTo>
                  <a:lnTo>
                    <a:pt x="258" y="474"/>
                  </a:lnTo>
                  <a:lnTo>
                    <a:pt x="258" y="468"/>
                  </a:lnTo>
                  <a:lnTo>
                    <a:pt x="252" y="468"/>
                  </a:lnTo>
                  <a:lnTo>
                    <a:pt x="246" y="462"/>
                  </a:lnTo>
                  <a:lnTo>
                    <a:pt x="240" y="462"/>
                  </a:lnTo>
                  <a:lnTo>
                    <a:pt x="234" y="456"/>
                  </a:lnTo>
                  <a:lnTo>
                    <a:pt x="234" y="450"/>
                  </a:lnTo>
                  <a:lnTo>
                    <a:pt x="228" y="450"/>
                  </a:lnTo>
                  <a:lnTo>
                    <a:pt x="222" y="444"/>
                  </a:lnTo>
                  <a:lnTo>
                    <a:pt x="216" y="444"/>
                  </a:lnTo>
                  <a:lnTo>
                    <a:pt x="216" y="438"/>
                  </a:lnTo>
                  <a:lnTo>
                    <a:pt x="210" y="438"/>
                  </a:lnTo>
                  <a:lnTo>
                    <a:pt x="210" y="432"/>
                  </a:lnTo>
                  <a:lnTo>
                    <a:pt x="204" y="432"/>
                  </a:lnTo>
                  <a:lnTo>
                    <a:pt x="198" y="426"/>
                  </a:lnTo>
                  <a:lnTo>
                    <a:pt x="192" y="420"/>
                  </a:lnTo>
                  <a:lnTo>
                    <a:pt x="186" y="420"/>
                  </a:lnTo>
                  <a:lnTo>
                    <a:pt x="186" y="414"/>
                  </a:lnTo>
                  <a:lnTo>
                    <a:pt x="180" y="414"/>
                  </a:lnTo>
                  <a:lnTo>
                    <a:pt x="174" y="408"/>
                  </a:lnTo>
                  <a:lnTo>
                    <a:pt x="168" y="408"/>
                  </a:lnTo>
                  <a:lnTo>
                    <a:pt x="156" y="396"/>
                  </a:lnTo>
                  <a:lnTo>
                    <a:pt x="150" y="390"/>
                  </a:lnTo>
                  <a:lnTo>
                    <a:pt x="144" y="384"/>
                  </a:lnTo>
                  <a:lnTo>
                    <a:pt x="132" y="372"/>
                  </a:lnTo>
                  <a:lnTo>
                    <a:pt x="126" y="372"/>
                  </a:lnTo>
                  <a:lnTo>
                    <a:pt x="120" y="366"/>
                  </a:lnTo>
                  <a:lnTo>
                    <a:pt x="114" y="360"/>
                  </a:lnTo>
                  <a:lnTo>
                    <a:pt x="108" y="360"/>
                  </a:lnTo>
                  <a:lnTo>
                    <a:pt x="108" y="354"/>
                  </a:lnTo>
                  <a:lnTo>
                    <a:pt x="102" y="354"/>
                  </a:lnTo>
                  <a:lnTo>
                    <a:pt x="96" y="348"/>
                  </a:lnTo>
                  <a:lnTo>
                    <a:pt x="90" y="342"/>
                  </a:lnTo>
                  <a:lnTo>
                    <a:pt x="84" y="342"/>
                  </a:lnTo>
                  <a:lnTo>
                    <a:pt x="84" y="336"/>
                  </a:lnTo>
                  <a:lnTo>
                    <a:pt x="78" y="336"/>
                  </a:lnTo>
                  <a:lnTo>
                    <a:pt x="78" y="330"/>
                  </a:lnTo>
                  <a:lnTo>
                    <a:pt x="72" y="330"/>
                  </a:lnTo>
                  <a:lnTo>
                    <a:pt x="66" y="324"/>
                  </a:lnTo>
                  <a:lnTo>
                    <a:pt x="60" y="318"/>
                  </a:lnTo>
                  <a:lnTo>
                    <a:pt x="54" y="318"/>
                  </a:lnTo>
                  <a:lnTo>
                    <a:pt x="48" y="312"/>
                  </a:lnTo>
                  <a:lnTo>
                    <a:pt x="42" y="306"/>
                  </a:lnTo>
                  <a:lnTo>
                    <a:pt x="36" y="300"/>
                  </a:lnTo>
                  <a:lnTo>
                    <a:pt x="30" y="300"/>
                  </a:lnTo>
                  <a:lnTo>
                    <a:pt x="30" y="294"/>
                  </a:lnTo>
                  <a:lnTo>
                    <a:pt x="24" y="294"/>
                  </a:lnTo>
                  <a:lnTo>
                    <a:pt x="18" y="288"/>
                  </a:lnTo>
                  <a:lnTo>
                    <a:pt x="12" y="282"/>
                  </a:lnTo>
                  <a:lnTo>
                    <a:pt x="6" y="282"/>
                  </a:lnTo>
                  <a:lnTo>
                    <a:pt x="6" y="276"/>
                  </a:lnTo>
                  <a:lnTo>
                    <a:pt x="0" y="276"/>
                  </a:lnTo>
                  <a:lnTo>
                    <a:pt x="6" y="270"/>
                  </a:lnTo>
                  <a:lnTo>
                    <a:pt x="6" y="264"/>
                  </a:lnTo>
                  <a:lnTo>
                    <a:pt x="12" y="252"/>
                  </a:lnTo>
                  <a:lnTo>
                    <a:pt x="18" y="252"/>
                  </a:lnTo>
                  <a:lnTo>
                    <a:pt x="18" y="246"/>
                  </a:lnTo>
                  <a:lnTo>
                    <a:pt x="24" y="240"/>
                  </a:lnTo>
                  <a:lnTo>
                    <a:pt x="24" y="234"/>
                  </a:lnTo>
                  <a:lnTo>
                    <a:pt x="30" y="222"/>
                  </a:lnTo>
                  <a:lnTo>
                    <a:pt x="36" y="216"/>
                  </a:lnTo>
                  <a:lnTo>
                    <a:pt x="36" y="210"/>
                  </a:lnTo>
                  <a:lnTo>
                    <a:pt x="42" y="204"/>
                  </a:lnTo>
                  <a:lnTo>
                    <a:pt x="42" y="198"/>
                  </a:lnTo>
                  <a:lnTo>
                    <a:pt x="48" y="192"/>
                  </a:lnTo>
                  <a:lnTo>
                    <a:pt x="48" y="186"/>
                  </a:lnTo>
                  <a:lnTo>
                    <a:pt x="54" y="180"/>
                  </a:lnTo>
                  <a:lnTo>
                    <a:pt x="54" y="174"/>
                  </a:lnTo>
                  <a:lnTo>
                    <a:pt x="60" y="174"/>
                  </a:lnTo>
                  <a:lnTo>
                    <a:pt x="60" y="168"/>
                  </a:lnTo>
                  <a:lnTo>
                    <a:pt x="60" y="162"/>
                  </a:lnTo>
                  <a:lnTo>
                    <a:pt x="66" y="162"/>
                  </a:lnTo>
                  <a:lnTo>
                    <a:pt x="60" y="162"/>
                  </a:lnTo>
                  <a:lnTo>
                    <a:pt x="60" y="156"/>
                  </a:lnTo>
                  <a:lnTo>
                    <a:pt x="60" y="150"/>
                  </a:lnTo>
                  <a:lnTo>
                    <a:pt x="54" y="150"/>
                  </a:lnTo>
                  <a:lnTo>
                    <a:pt x="60" y="150"/>
                  </a:lnTo>
                  <a:lnTo>
                    <a:pt x="54" y="150"/>
                  </a:lnTo>
                  <a:lnTo>
                    <a:pt x="54" y="144"/>
                  </a:lnTo>
                  <a:lnTo>
                    <a:pt x="48" y="144"/>
                  </a:lnTo>
                  <a:lnTo>
                    <a:pt x="48" y="138"/>
                  </a:lnTo>
                  <a:lnTo>
                    <a:pt x="48" y="132"/>
                  </a:lnTo>
                  <a:lnTo>
                    <a:pt x="42" y="132"/>
                  </a:lnTo>
                  <a:lnTo>
                    <a:pt x="42" y="126"/>
                  </a:lnTo>
                  <a:lnTo>
                    <a:pt x="42" y="120"/>
                  </a:lnTo>
                  <a:lnTo>
                    <a:pt x="42" y="126"/>
                  </a:lnTo>
                  <a:lnTo>
                    <a:pt x="42" y="120"/>
                  </a:lnTo>
                  <a:lnTo>
                    <a:pt x="42" y="114"/>
                  </a:lnTo>
                  <a:lnTo>
                    <a:pt x="48" y="114"/>
                  </a:lnTo>
                  <a:lnTo>
                    <a:pt x="42" y="114"/>
                  </a:lnTo>
                  <a:lnTo>
                    <a:pt x="48" y="114"/>
                  </a:lnTo>
                  <a:lnTo>
                    <a:pt x="54" y="114"/>
                  </a:lnTo>
                  <a:lnTo>
                    <a:pt x="60" y="114"/>
                  </a:lnTo>
                  <a:lnTo>
                    <a:pt x="66" y="114"/>
                  </a:lnTo>
                  <a:lnTo>
                    <a:pt x="72" y="114"/>
                  </a:lnTo>
                  <a:lnTo>
                    <a:pt x="78" y="108"/>
                  </a:lnTo>
                  <a:lnTo>
                    <a:pt x="84" y="108"/>
                  </a:lnTo>
                  <a:lnTo>
                    <a:pt x="90" y="108"/>
                  </a:lnTo>
                  <a:lnTo>
                    <a:pt x="96" y="108"/>
                  </a:lnTo>
                  <a:lnTo>
                    <a:pt x="102" y="108"/>
                  </a:lnTo>
                  <a:lnTo>
                    <a:pt x="108" y="108"/>
                  </a:lnTo>
                  <a:lnTo>
                    <a:pt x="114" y="108"/>
                  </a:lnTo>
                  <a:lnTo>
                    <a:pt x="120" y="108"/>
                  </a:lnTo>
                  <a:lnTo>
                    <a:pt x="126" y="108"/>
                  </a:lnTo>
                  <a:lnTo>
                    <a:pt x="132" y="102"/>
                  </a:lnTo>
                  <a:lnTo>
                    <a:pt x="138" y="102"/>
                  </a:lnTo>
                  <a:lnTo>
                    <a:pt x="144" y="102"/>
                  </a:lnTo>
                  <a:lnTo>
                    <a:pt x="144" y="96"/>
                  </a:lnTo>
                  <a:lnTo>
                    <a:pt x="150" y="90"/>
                  </a:lnTo>
                  <a:lnTo>
                    <a:pt x="150" y="84"/>
                  </a:lnTo>
                  <a:lnTo>
                    <a:pt x="156" y="84"/>
                  </a:lnTo>
                  <a:lnTo>
                    <a:pt x="162" y="72"/>
                  </a:lnTo>
                  <a:lnTo>
                    <a:pt x="168" y="66"/>
                  </a:lnTo>
                  <a:lnTo>
                    <a:pt x="168" y="60"/>
                  </a:lnTo>
                  <a:lnTo>
                    <a:pt x="174" y="60"/>
                  </a:lnTo>
                  <a:lnTo>
                    <a:pt x="174" y="54"/>
                  </a:lnTo>
                  <a:lnTo>
                    <a:pt x="180" y="48"/>
                  </a:lnTo>
                  <a:lnTo>
                    <a:pt x="186" y="48"/>
                  </a:lnTo>
                  <a:lnTo>
                    <a:pt x="186" y="42"/>
                  </a:lnTo>
                  <a:lnTo>
                    <a:pt x="186" y="36"/>
                  </a:lnTo>
                  <a:lnTo>
                    <a:pt x="192" y="36"/>
                  </a:lnTo>
                  <a:lnTo>
                    <a:pt x="192" y="30"/>
                  </a:lnTo>
                  <a:lnTo>
                    <a:pt x="198" y="30"/>
                  </a:lnTo>
                  <a:lnTo>
                    <a:pt x="198" y="24"/>
                  </a:lnTo>
                  <a:lnTo>
                    <a:pt x="204" y="18"/>
                  </a:lnTo>
                  <a:lnTo>
                    <a:pt x="204" y="12"/>
                  </a:lnTo>
                  <a:lnTo>
                    <a:pt x="210" y="12"/>
                  </a:lnTo>
                  <a:lnTo>
                    <a:pt x="210" y="6"/>
                  </a:lnTo>
                  <a:lnTo>
                    <a:pt x="216" y="0"/>
                  </a:lnTo>
                  <a:lnTo>
                    <a:pt x="222" y="0"/>
                  </a:lnTo>
                  <a:lnTo>
                    <a:pt x="222" y="6"/>
                  </a:lnTo>
                  <a:lnTo>
                    <a:pt x="234" y="6"/>
                  </a:lnTo>
                  <a:lnTo>
                    <a:pt x="234" y="12"/>
                  </a:lnTo>
                  <a:lnTo>
                    <a:pt x="240" y="12"/>
                  </a:lnTo>
                  <a:lnTo>
                    <a:pt x="246" y="12"/>
                  </a:lnTo>
                  <a:lnTo>
                    <a:pt x="252" y="18"/>
                  </a:lnTo>
                  <a:lnTo>
                    <a:pt x="258" y="18"/>
                  </a:lnTo>
                  <a:lnTo>
                    <a:pt x="270" y="24"/>
                  </a:lnTo>
                  <a:lnTo>
                    <a:pt x="276" y="30"/>
                  </a:lnTo>
                  <a:lnTo>
                    <a:pt x="282" y="30"/>
                  </a:lnTo>
                  <a:lnTo>
                    <a:pt x="282" y="36"/>
                  </a:lnTo>
                  <a:lnTo>
                    <a:pt x="288" y="36"/>
                  </a:lnTo>
                  <a:lnTo>
                    <a:pt x="288" y="42"/>
                  </a:lnTo>
                  <a:lnTo>
                    <a:pt x="294" y="48"/>
                  </a:lnTo>
                  <a:lnTo>
                    <a:pt x="294" y="54"/>
                  </a:lnTo>
                  <a:lnTo>
                    <a:pt x="294" y="60"/>
                  </a:lnTo>
                  <a:lnTo>
                    <a:pt x="300" y="60"/>
                  </a:lnTo>
                  <a:lnTo>
                    <a:pt x="300" y="66"/>
                  </a:lnTo>
                  <a:lnTo>
                    <a:pt x="306" y="66"/>
                  </a:lnTo>
                  <a:lnTo>
                    <a:pt x="306" y="72"/>
                  </a:lnTo>
                  <a:lnTo>
                    <a:pt x="306" y="78"/>
                  </a:lnTo>
                  <a:lnTo>
                    <a:pt x="312" y="7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62">
              <a:extLst>
                <a:ext uri="{FF2B5EF4-FFF2-40B4-BE49-F238E27FC236}">
                  <a16:creationId xmlns:a16="http://schemas.microsoft.com/office/drawing/2014/main" id="{7180EBD7-C959-9FD7-4D40-715695A25805}"/>
                </a:ext>
              </a:extLst>
            </p:cNvPr>
            <p:cNvSpPr>
              <a:spLocks/>
            </p:cNvSpPr>
            <p:nvPr/>
          </p:nvSpPr>
          <p:spPr bwMode="gray">
            <a:xfrm>
              <a:off x="4791075" y="3914775"/>
              <a:ext cx="342900" cy="476250"/>
            </a:xfrm>
            <a:custGeom>
              <a:avLst/>
              <a:gdLst>
                <a:gd name="T0" fmla="*/ 198 w 216"/>
                <a:gd name="T1" fmla="*/ 138 h 300"/>
                <a:gd name="T2" fmla="*/ 192 w 216"/>
                <a:gd name="T3" fmla="*/ 150 h 300"/>
                <a:gd name="T4" fmla="*/ 192 w 216"/>
                <a:gd name="T5" fmla="*/ 156 h 300"/>
                <a:gd name="T6" fmla="*/ 198 w 216"/>
                <a:gd name="T7" fmla="*/ 168 h 300"/>
                <a:gd name="T8" fmla="*/ 210 w 216"/>
                <a:gd name="T9" fmla="*/ 174 h 300"/>
                <a:gd name="T10" fmla="*/ 210 w 216"/>
                <a:gd name="T11" fmla="*/ 180 h 300"/>
                <a:gd name="T12" fmla="*/ 210 w 216"/>
                <a:gd name="T13" fmla="*/ 186 h 300"/>
                <a:gd name="T14" fmla="*/ 204 w 216"/>
                <a:gd name="T15" fmla="*/ 198 h 300"/>
                <a:gd name="T16" fmla="*/ 198 w 216"/>
                <a:gd name="T17" fmla="*/ 216 h 300"/>
                <a:gd name="T18" fmla="*/ 186 w 216"/>
                <a:gd name="T19" fmla="*/ 234 h 300"/>
                <a:gd name="T20" fmla="*/ 174 w 216"/>
                <a:gd name="T21" fmla="*/ 258 h 300"/>
                <a:gd name="T22" fmla="*/ 168 w 216"/>
                <a:gd name="T23" fmla="*/ 276 h 300"/>
                <a:gd name="T24" fmla="*/ 156 w 216"/>
                <a:gd name="T25" fmla="*/ 294 h 300"/>
                <a:gd name="T26" fmla="*/ 138 w 216"/>
                <a:gd name="T27" fmla="*/ 294 h 300"/>
                <a:gd name="T28" fmla="*/ 126 w 216"/>
                <a:gd name="T29" fmla="*/ 282 h 300"/>
                <a:gd name="T30" fmla="*/ 108 w 216"/>
                <a:gd name="T31" fmla="*/ 270 h 300"/>
                <a:gd name="T32" fmla="*/ 90 w 216"/>
                <a:gd name="T33" fmla="*/ 252 h 300"/>
                <a:gd name="T34" fmla="*/ 66 w 216"/>
                <a:gd name="T35" fmla="*/ 240 h 300"/>
                <a:gd name="T36" fmla="*/ 54 w 216"/>
                <a:gd name="T37" fmla="*/ 228 h 300"/>
                <a:gd name="T38" fmla="*/ 42 w 216"/>
                <a:gd name="T39" fmla="*/ 222 h 300"/>
                <a:gd name="T40" fmla="*/ 24 w 216"/>
                <a:gd name="T41" fmla="*/ 210 h 300"/>
                <a:gd name="T42" fmla="*/ 18 w 216"/>
                <a:gd name="T43" fmla="*/ 198 h 300"/>
                <a:gd name="T44" fmla="*/ 0 w 216"/>
                <a:gd name="T45" fmla="*/ 192 h 300"/>
                <a:gd name="T46" fmla="*/ 12 w 216"/>
                <a:gd name="T47" fmla="*/ 186 h 300"/>
                <a:gd name="T48" fmla="*/ 24 w 216"/>
                <a:gd name="T49" fmla="*/ 180 h 300"/>
                <a:gd name="T50" fmla="*/ 30 w 216"/>
                <a:gd name="T51" fmla="*/ 180 h 300"/>
                <a:gd name="T52" fmla="*/ 36 w 216"/>
                <a:gd name="T53" fmla="*/ 180 h 300"/>
                <a:gd name="T54" fmla="*/ 36 w 216"/>
                <a:gd name="T55" fmla="*/ 162 h 300"/>
                <a:gd name="T56" fmla="*/ 36 w 216"/>
                <a:gd name="T57" fmla="*/ 156 h 300"/>
                <a:gd name="T58" fmla="*/ 30 w 216"/>
                <a:gd name="T59" fmla="*/ 144 h 300"/>
                <a:gd name="T60" fmla="*/ 42 w 216"/>
                <a:gd name="T61" fmla="*/ 138 h 300"/>
                <a:gd name="T62" fmla="*/ 54 w 216"/>
                <a:gd name="T63" fmla="*/ 114 h 300"/>
                <a:gd name="T64" fmla="*/ 60 w 216"/>
                <a:gd name="T65" fmla="*/ 96 h 300"/>
                <a:gd name="T66" fmla="*/ 48 w 216"/>
                <a:gd name="T67" fmla="*/ 90 h 300"/>
                <a:gd name="T68" fmla="*/ 42 w 216"/>
                <a:gd name="T69" fmla="*/ 78 h 300"/>
                <a:gd name="T70" fmla="*/ 42 w 216"/>
                <a:gd name="T71" fmla="*/ 60 h 300"/>
                <a:gd name="T72" fmla="*/ 48 w 216"/>
                <a:gd name="T73" fmla="*/ 60 h 300"/>
                <a:gd name="T74" fmla="*/ 42 w 216"/>
                <a:gd name="T75" fmla="*/ 48 h 300"/>
                <a:gd name="T76" fmla="*/ 54 w 216"/>
                <a:gd name="T77" fmla="*/ 42 h 300"/>
                <a:gd name="T78" fmla="*/ 60 w 216"/>
                <a:gd name="T79" fmla="*/ 30 h 300"/>
                <a:gd name="T80" fmla="*/ 72 w 216"/>
                <a:gd name="T81" fmla="*/ 24 h 300"/>
                <a:gd name="T82" fmla="*/ 84 w 216"/>
                <a:gd name="T83" fmla="*/ 18 h 300"/>
                <a:gd name="T84" fmla="*/ 96 w 216"/>
                <a:gd name="T85" fmla="*/ 12 h 300"/>
                <a:gd name="T86" fmla="*/ 102 w 216"/>
                <a:gd name="T87" fmla="*/ 0 h 300"/>
                <a:gd name="T88" fmla="*/ 114 w 216"/>
                <a:gd name="T89" fmla="*/ 6 h 300"/>
                <a:gd name="T90" fmla="*/ 126 w 216"/>
                <a:gd name="T91" fmla="*/ 12 h 300"/>
                <a:gd name="T92" fmla="*/ 132 w 216"/>
                <a:gd name="T93" fmla="*/ 24 h 300"/>
                <a:gd name="T94" fmla="*/ 144 w 216"/>
                <a:gd name="T95" fmla="*/ 30 h 300"/>
                <a:gd name="T96" fmla="*/ 150 w 216"/>
                <a:gd name="T97" fmla="*/ 30 h 300"/>
                <a:gd name="T98" fmla="*/ 156 w 216"/>
                <a:gd name="T99" fmla="*/ 42 h 300"/>
                <a:gd name="T100" fmla="*/ 174 w 216"/>
                <a:gd name="T101" fmla="*/ 48 h 300"/>
                <a:gd name="T102" fmla="*/ 180 w 216"/>
                <a:gd name="T103" fmla="*/ 60 h 300"/>
                <a:gd name="T104" fmla="*/ 180 w 216"/>
                <a:gd name="T105" fmla="*/ 78 h 300"/>
                <a:gd name="T106" fmla="*/ 186 w 216"/>
                <a:gd name="T107" fmla="*/ 90 h 300"/>
                <a:gd name="T108" fmla="*/ 192 w 216"/>
                <a:gd name="T109" fmla="*/ 102 h 300"/>
                <a:gd name="T110" fmla="*/ 198 w 216"/>
                <a:gd name="T111" fmla="*/ 114 h 300"/>
                <a:gd name="T112" fmla="*/ 192 w 216"/>
                <a:gd name="T113" fmla="*/ 114 h 300"/>
                <a:gd name="T114" fmla="*/ 198 w 216"/>
                <a:gd name="T115" fmla="*/ 12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300">
                  <a:moveTo>
                    <a:pt x="198" y="138"/>
                  </a:moveTo>
                  <a:lnTo>
                    <a:pt x="192" y="138"/>
                  </a:lnTo>
                  <a:lnTo>
                    <a:pt x="198" y="138"/>
                  </a:lnTo>
                  <a:lnTo>
                    <a:pt x="192" y="138"/>
                  </a:lnTo>
                  <a:lnTo>
                    <a:pt x="192" y="144"/>
                  </a:lnTo>
                  <a:lnTo>
                    <a:pt x="192" y="150"/>
                  </a:lnTo>
                  <a:lnTo>
                    <a:pt x="192" y="144"/>
                  </a:lnTo>
                  <a:lnTo>
                    <a:pt x="192" y="150"/>
                  </a:lnTo>
                  <a:lnTo>
                    <a:pt x="192" y="156"/>
                  </a:lnTo>
                  <a:lnTo>
                    <a:pt x="198" y="156"/>
                  </a:lnTo>
                  <a:lnTo>
                    <a:pt x="198" y="162"/>
                  </a:lnTo>
                  <a:lnTo>
                    <a:pt x="198" y="168"/>
                  </a:lnTo>
                  <a:lnTo>
                    <a:pt x="204" y="168"/>
                  </a:lnTo>
                  <a:lnTo>
                    <a:pt x="204" y="174"/>
                  </a:lnTo>
                  <a:lnTo>
                    <a:pt x="210" y="174"/>
                  </a:lnTo>
                  <a:lnTo>
                    <a:pt x="204" y="174"/>
                  </a:lnTo>
                  <a:lnTo>
                    <a:pt x="210" y="174"/>
                  </a:lnTo>
                  <a:lnTo>
                    <a:pt x="210" y="180"/>
                  </a:lnTo>
                  <a:lnTo>
                    <a:pt x="210" y="186"/>
                  </a:lnTo>
                  <a:lnTo>
                    <a:pt x="216" y="186"/>
                  </a:lnTo>
                  <a:lnTo>
                    <a:pt x="210" y="186"/>
                  </a:lnTo>
                  <a:lnTo>
                    <a:pt x="210" y="192"/>
                  </a:lnTo>
                  <a:lnTo>
                    <a:pt x="210" y="198"/>
                  </a:lnTo>
                  <a:lnTo>
                    <a:pt x="204" y="198"/>
                  </a:lnTo>
                  <a:lnTo>
                    <a:pt x="204" y="204"/>
                  </a:lnTo>
                  <a:lnTo>
                    <a:pt x="198" y="210"/>
                  </a:lnTo>
                  <a:lnTo>
                    <a:pt x="198" y="216"/>
                  </a:lnTo>
                  <a:lnTo>
                    <a:pt x="192" y="222"/>
                  </a:lnTo>
                  <a:lnTo>
                    <a:pt x="192" y="228"/>
                  </a:lnTo>
                  <a:lnTo>
                    <a:pt x="186" y="234"/>
                  </a:lnTo>
                  <a:lnTo>
                    <a:pt x="186" y="240"/>
                  </a:lnTo>
                  <a:lnTo>
                    <a:pt x="180" y="246"/>
                  </a:lnTo>
                  <a:lnTo>
                    <a:pt x="174" y="258"/>
                  </a:lnTo>
                  <a:lnTo>
                    <a:pt x="174" y="264"/>
                  </a:lnTo>
                  <a:lnTo>
                    <a:pt x="168" y="270"/>
                  </a:lnTo>
                  <a:lnTo>
                    <a:pt x="168" y="276"/>
                  </a:lnTo>
                  <a:lnTo>
                    <a:pt x="162" y="276"/>
                  </a:lnTo>
                  <a:lnTo>
                    <a:pt x="156" y="288"/>
                  </a:lnTo>
                  <a:lnTo>
                    <a:pt x="156" y="294"/>
                  </a:lnTo>
                  <a:lnTo>
                    <a:pt x="150" y="300"/>
                  </a:lnTo>
                  <a:lnTo>
                    <a:pt x="144" y="300"/>
                  </a:lnTo>
                  <a:lnTo>
                    <a:pt x="138" y="294"/>
                  </a:lnTo>
                  <a:lnTo>
                    <a:pt x="138" y="288"/>
                  </a:lnTo>
                  <a:lnTo>
                    <a:pt x="132" y="288"/>
                  </a:lnTo>
                  <a:lnTo>
                    <a:pt x="126" y="282"/>
                  </a:lnTo>
                  <a:lnTo>
                    <a:pt x="120" y="282"/>
                  </a:lnTo>
                  <a:lnTo>
                    <a:pt x="114" y="270"/>
                  </a:lnTo>
                  <a:lnTo>
                    <a:pt x="108" y="270"/>
                  </a:lnTo>
                  <a:lnTo>
                    <a:pt x="102" y="264"/>
                  </a:lnTo>
                  <a:lnTo>
                    <a:pt x="96" y="258"/>
                  </a:lnTo>
                  <a:lnTo>
                    <a:pt x="90" y="252"/>
                  </a:lnTo>
                  <a:lnTo>
                    <a:pt x="84" y="252"/>
                  </a:lnTo>
                  <a:lnTo>
                    <a:pt x="78" y="246"/>
                  </a:lnTo>
                  <a:lnTo>
                    <a:pt x="66" y="240"/>
                  </a:lnTo>
                  <a:lnTo>
                    <a:pt x="60" y="234"/>
                  </a:lnTo>
                  <a:lnTo>
                    <a:pt x="54" y="234"/>
                  </a:lnTo>
                  <a:lnTo>
                    <a:pt x="54" y="228"/>
                  </a:lnTo>
                  <a:lnTo>
                    <a:pt x="48" y="228"/>
                  </a:lnTo>
                  <a:lnTo>
                    <a:pt x="48" y="222"/>
                  </a:lnTo>
                  <a:lnTo>
                    <a:pt x="42" y="222"/>
                  </a:lnTo>
                  <a:lnTo>
                    <a:pt x="36" y="216"/>
                  </a:lnTo>
                  <a:lnTo>
                    <a:pt x="30" y="210"/>
                  </a:lnTo>
                  <a:lnTo>
                    <a:pt x="24" y="210"/>
                  </a:lnTo>
                  <a:lnTo>
                    <a:pt x="24" y="204"/>
                  </a:lnTo>
                  <a:lnTo>
                    <a:pt x="18" y="204"/>
                  </a:lnTo>
                  <a:lnTo>
                    <a:pt x="18" y="198"/>
                  </a:lnTo>
                  <a:lnTo>
                    <a:pt x="12" y="198"/>
                  </a:lnTo>
                  <a:lnTo>
                    <a:pt x="6" y="192"/>
                  </a:lnTo>
                  <a:lnTo>
                    <a:pt x="0" y="192"/>
                  </a:lnTo>
                  <a:lnTo>
                    <a:pt x="0" y="186"/>
                  </a:lnTo>
                  <a:lnTo>
                    <a:pt x="6" y="186"/>
                  </a:lnTo>
                  <a:lnTo>
                    <a:pt x="12" y="186"/>
                  </a:lnTo>
                  <a:lnTo>
                    <a:pt x="18" y="186"/>
                  </a:lnTo>
                  <a:lnTo>
                    <a:pt x="18" y="180"/>
                  </a:lnTo>
                  <a:lnTo>
                    <a:pt x="24" y="180"/>
                  </a:lnTo>
                  <a:lnTo>
                    <a:pt x="24" y="174"/>
                  </a:lnTo>
                  <a:lnTo>
                    <a:pt x="30" y="174"/>
                  </a:lnTo>
                  <a:lnTo>
                    <a:pt x="30" y="180"/>
                  </a:lnTo>
                  <a:lnTo>
                    <a:pt x="36" y="180"/>
                  </a:lnTo>
                  <a:lnTo>
                    <a:pt x="42" y="180"/>
                  </a:lnTo>
                  <a:lnTo>
                    <a:pt x="36" y="180"/>
                  </a:lnTo>
                  <a:lnTo>
                    <a:pt x="36" y="174"/>
                  </a:lnTo>
                  <a:lnTo>
                    <a:pt x="36" y="168"/>
                  </a:lnTo>
                  <a:lnTo>
                    <a:pt x="36" y="162"/>
                  </a:lnTo>
                  <a:lnTo>
                    <a:pt x="30" y="162"/>
                  </a:lnTo>
                  <a:lnTo>
                    <a:pt x="36" y="162"/>
                  </a:lnTo>
                  <a:lnTo>
                    <a:pt x="36" y="156"/>
                  </a:lnTo>
                  <a:lnTo>
                    <a:pt x="30" y="156"/>
                  </a:lnTo>
                  <a:lnTo>
                    <a:pt x="30" y="150"/>
                  </a:lnTo>
                  <a:lnTo>
                    <a:pt x="30" y="144"/>
                  </a:lnTo>
                  <a:lnTo>
                    <a:pt x="36" y="144"/>
                  </a:lnTo>
                  <a:lnTo>
                    <a:pt x="36" y="138"/>
                  </a:lnTo>
                  <a:lnTo>
                    <a:pt x="42" y="138"/>
                  </a:lnTo>
                  <a:lnTo>
                    <a:pt x="42" y="132"/>
                  </a:lnTo>
                  <a:lnTo>
                    <a:pt x="48" y="126"/>
                  </a:lnTo>
                  <a:lnTo>
                    <a:pt x="54" y="114"/>
                  </a:lnTo>
                  <a:lnTo>
                    <a:pt x="60" y="108"/>
                  </a:lnTo>
                  <a:lnTo>
                    <a:pt x="60" y="102"/>
                  </a:lnTo>
                  <a:lnTo>
                    <a:pt x="60" y="96"/>
                  </a:lnTo>
                  <a:lnTo>
                    <a:pt x="54" y="96"/>
                  </a:lnTo>
                  <a:lnTo>
                    <a:pt x="48" y="96"/>
                  </a:lnTo>
                  <a:lnTo>
                    <a:pt x="48" y="90"/>
                  </a:lnTo>
                  <a:lnTo>
                    <a:pt x="48" y="84"/>
                  </a:lnTo>
                  <a:lnTo>
                    <a:pt x="42" y="84"/>
                  </a:lnTo>
                  <a:lnTo>
                    <a:pt x="42" y="78"/>
                  </a:lnTo>
                  <a:lnTo>
                    <a:pt x="42" y="72"/>
                  </a:lnTo>
                  <a:lnTo>
                    <a:pt x="42" y="66"/>
                  </a:lnTo>
                  <a:lnTo>
                    <a:pt x="42" y="60"/>
                  </a:lnTo>
                  <a:lnTo>
                    <a:pt x="48" y="60"/>
                  </a:lnTo>
                  <a:lnTo>
                    <a:pt x="42" y="60"/>
                  </a:lnTo>
                  <a:lnTo>
                    <a:pt x="48" y="60"/>
                  </a:lnTo>
                  <a:lnTo>
                    <a:pt x="42" y="60"/>
                  </a:lnTo>
                  <a:lnTo>
                    <a:pt x="42" y="54"/>
                  </a:lnTo>
                  <a:lnTo>
                    <a:pt x="42" y="48"/>
                  </a:lnTo>
                  <a:lnTo>
                    <a:pt x="48" y="48"/>
                  </a:lnTo>
                  <a:lnTo>
                    <a:pt x="48" y="42"/>
                  </a:lnTo>
                  <a:lnTo>
                    <a:pt x="54" y="42"/>
                  </a:lnTo>
                  <a:lnTo>
                    <a:pt x="54" y="36"/>
                  </a:lnTo>
                  <a:lnTo>
                    <a:pt x="60" y="36"/>
                  </a:lnTo>
                  <a:lnTo>
                    <a:pt x="60" y="30"/>
                  </a:lnTo>
                  <a:lnTo>
                    <a:pt x="66" y="30"/>
                  </a:lnTo>
                  <a:lnTo>
                    <a:pt x="66" y="24"/>
                  </a:lnTo>
                  <a:lnTo>
                    <a:pt x="72" y="24"/>
                  </a:lnTo>
                  <a:lnTo>
                    <a:pt x="72" y="18"/>
                  </a:lnTo>
                  <a:lnTo>
                    <a:pt x="78" y="18"/>
                  </a:lnTo>
                  <a:lnTo>
                    <a:pt x="84" y="18"/>
                  </a:lnTo>
                  <a:lnTo>
                    <a:pt x="84" y="12"/>
                  </a:lnTo>
                  <a:lnTo>
                    <a:pt x="90" y="12"/>
                  </a:lnTo>
                  <a:lnTo>
                    <a:pt x="96" y="12"/>
                  </a:lnTo>
                  <a:lnTo>
                    <a:pt x="96" y="6"/>
                  </a:lnTo>
                  <a:lnTo>
                    <a:pt x="102" y="6"/>
                  </a:lnTo>
                  <a:lnTo>
                    <a:pt x="102" y="0"/>
                  </a:lnTo>
                  <a:lnTo>
                    <a:pt x="108" y="0"/>
                  </a:lnTo>
                  <a:lnTo>
                    <a:pt x="108" y="6"/>
                  </a:lnTo>
                  <a:lnTo>
                    <a:pt x="114" y="6"/>
                  </a:lnTo>
                  <a:lnTo>
                    <a:pt x="114" y="12"/>
                  </a:lnTo>
                  <a:lnTo>
                    <a:pt x="120" y="12"/>
                  </a:lnTo>
                  <a:lnTo>
                    <a:pt x="126" y="12"/>
                  </a:lnTo>
                  <a:lnTo>
                    <a:pt x="126" y="18"/>
                  </a:lnTo>
                  <a:lnTo>
                    <a:pt x="132" y="18"/>
                  </a:lnTo>
                  <a:lnTo>
                    <a:pt x="132" y="24"/>
                  </a:lnTo>
                  <a:lnTo>
                    <a:pt x="138" y="24"/>
                  </a:lnTo>
                  <a:lnTo>
                    <a:pt x="144" y="24"/>
                  </a:lnTo>
                  <a:lnTo>
                    <a:pt x="144" y="30"/>
                  </a:lnTo>
                  <a:lnTo>
                    <a:pt x="144" y="24"/>
                  </a:lnTo>
                  <a:lnTo>
                    <a:pt x="144" y="30"/>
                  </a:lnTo>
                  <a:lnTo>
                    <a:pt x="150" y="30"/>
                  </a:lnTo>
                  <a:lnTo>
                    <a:pt x="150" y="36"/>
                  </a:lnTo>
                  <a:lnTo>
                    <a:pt x="156" y="36"/>
                  </a:lnTo>
                  <a:lnTo>
                    <a:pt x="156" y="42"/>
                  </a:lnTo>
                  <a:lnTo>
                    <a:pt x="162" y="42"/>
                  </a:lnTo>
                  <a:lnTo>
                    <a:pt x="168" y="48"/>
                  </a:lnTo>
                  <a:lnTo>
                    <a:pt x="174" y="48"/>
                  </a:lnTo>
                  <a:lnTo>
                    <a:pt x="174" y="54"/>
                  </a:lnTo>
                  <a:lnTo>
                    <a:pt x="174" y="60"/>
                  </a:lnTo>
                  <a:lnTo>
                    <a:pt x="180" y="60"/>
                  </a:lnTo>
                  <a:lnTo>
                    <a:pt x="180" y="66"/>
                  </a:lnTo>
                  <a:lnTo>
                    <a:pt x="180" y="72"/>
                  </a:lnTo>
                  <a:lnTo>
                    <a:pt x="180" y="78"/>
                  </a:lnTo>
                  <a:lnTo>
                    <a:pt x="186" y="78"/>
                  </a:lnTo>
                  <a:lnTo>
                    <a:pt x="186" y="84"/>
                  </a:lnTo>
                  <a:lnTo>
                    <a:pt x="186" y="90"/>
                  </a:lnTo>
                  <a:lnTo>
                    <a:pt x="186" y="96"/>
                  </a:lnTo>
                  <a:lnTo>
                    <a:pt x="186" y="102"/>
                  </a:lnTo>
                  <a:lnTo>
                    <a:pt x="192" y="102"/>
                  </a:lnTo>
                  <a:lnTo>
                    <a:pt x="192" y="108"/>
                  </a:lnTo>
                  <a:lnTo>
                    <a:pt x="192" y="114"/>
                  </a:lnTo>
                  <a:lnTo>
                    <a:pt x="198" y="114"/>
                  </a:lnTo>
                  <a:lnTo>
                    <a:pt x="192" y="114"/>
                  </a:lnTo>
                  <a:lnTo>
                    <a:pt x="198" y="114"/>
                  </a:lnTo>
                  <a:lnTo>
                    <a:pt x="192" y="114"/>
                  </a:lnTo>
                  <a:lnTo>
                    <a:pt x="198" y="114"/>
                  </a:lnTo>
                  <a:lnTo>
                    <a:pt x="198" y="120"/>
                  </a:lnTo>
                  <a:lnTo>
                    <a:pt x="198" y="126"/>
                  </a:lnTo>
                  <a:lnTo>
                    <a:pt x="198" y="132"/>
                  </a:lnTo>
                  <a:lnTo>
                    <a:pt x="198" y="13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63">
              <a:extLst>
                <a:ext uri="{FF2B5EF4-FFF2-40B4-BE49-F238E27FC236}">
                  <a16:creationId xmlns:a16="http://schemas.microsoft.com/office/drawing/2014/main" id="{08E9C61B-6323-8677-EC21-223C40712C91}"/>
                </a:ext>
              </a:extLst>
            </p:cNvPr>
            <p:cNvSpPr>
              <a:spLocks/>
            </p:cNvSpPr>
            <p:nvPr/>
          </p:nvSpPr>
          <p:spPr bwMode="gray">
            <a:xfrm>
              <a:off x="4362450" y="3790950"/>
              <a:ext cx="600075" cy="466725"/>
            </a:xfrm>
            <a:custGeom>
              <a:avLst/>
              <a:gdLst>
                <a:gd name="T0" fmla="*/ 282 w 378"/>
                <a:gd name="T1" fmla="*/ 18 h 294"/>
                <a:gd name="T2" fmla="*/ 294 w 378"/>
                <a:gd name="T3" fmla="*/ 30 h 294"/>
                <a:gd name="T4" fmla="*/ 300 w 378"/>
                <a:gd name="T5" fmla="*/ 48 h 294"/>
                <a:gd name="T6" fmla="*/ 306 w 378"/>
                <a:gd name="T7" fmla="*/ 66 h 294"/>
                <a:gd name="T8" fmla="*/ 324 w 378"/>
                <a:gd name="T9" fmla="*/ 72 h 294"/>
                <a:gd name="T10" fmla="*/ 330 w 378"/>
                <a:gd name="T11" fmla="*/ 66 h 294"/>
                <a:gd name="T12" fmla="*/ 342 w 378"/>
                <a:gd name="T13" fmla="*/ 66 h 294"/>
                <a:gd name="T14" fmla="*/ 360 w 378"/>
                <a:gd name="T15" fmla="*/ 72 h 294"/>
                <a:gd name="T16" fmla="*/ 366 w 378"/>
                <a:gd name="T17" fmla="*/ 78 h 294"/>
                <a:gd name="T18" fmla="*/ 372 w 378"/>
                <a:gd name="T19" fmla="*/ 84 h 294"/>
                <a:gd name="T20" fmla="*/ 354 w 378"/>
                <a:gd name="T21" fmla="*/ 90 h 294"/>
                <a:gd name="T22" fmla="*/ 342 w 378"/>
                <a:gd name="T23" fmla="*/ 102 h 294"/>
                <a:gd name="T24" fmla="*/ 330 w 378"/>
                <a:gd name="T25" fmla="*/ 114 h 294"/>
                <a:gd name="T26" fmla="*/ 318 w 378"/>
                <a:gd name="T27" fmla="*/ 126 h 294"/>
                <a:gd name="T28" fmla="*/ 318 w 378"/>
                <a:gd name="T29" fmla="*/ 138 h 294"/>
                <a:gd name="T30" fmla="*/ 312 w 378"/>
                <a:gd name="T31" fmla="*/ 144 h 294"/>
                <a:gd name="T32" fmla="*/ 318 w 378"/>
                <a:gd name="T33" fmla="*/ 162 h 294"/>
                <a:gd name="T34" fmla="*/ 330 w 378"/>
                <a:gd name="T35" fmla="*/ 174 h 294"/>
                <a:gd name="T36" fmla="*/ 318 w 378"/>
                <a:gd name="T37" fmla="*/ 204 h 294"/>
                <a:gd name="T38" fmla="*/ 306 w 378"/>
                <a:gd name="T39" fmla="*/ 222 h 294"/>
                <a:gd name="T40" fmla="*/ 306 w 378"/>
                <a:gd name="T41" fmla="*/ 234 h 294"/>
                <a:gd name="T42" fmla="*/ 306 w 378"/>
                <a:gd name="T43" fmla="*/ 246 h 294"/>
                <a:gd name="T44" fmla="*/ 306 w 378"/>
                <a:gd name="T45" fmla="*/ 258 h 294"/>
                <a:gd name="T46" fmla="*/ 294 w 378"/>
                <a:gd name="T47" fmla="*/ 258 h 294"/>
                <a:gd name="T48" fmla="*/ 276 w 378"/>
                <a:gd name="T49" fmla="*/ 264 h 294"/>
                <a:gd name="T50" fmla="*/ 258 w 378"/>
                <a:gd name="T51" fmla="*/ 276 h 294"/>
                <a:gd name="T52" fmla="*/ 234 w 378"/>
                <a:gd name="T53" fmla="*/ 276 h 294"/>
                <a:gd name="T54" fmla="*/ 216 w 378"/>
                <a:gd name="T55" fmla="*/ 282 h 294"/>
                <a:gd name="T56" fmla="*/ 192 w 378"/>
                <a:gd name="T57" fmla="*/ 282 h 294"/>
                <a:gd name="T58" fmla="*/ 150 w 378"/>
                <a:gd name="T59" fmla="*/ 288 h 294"/>
                <a:gd name="T60" fmla="*/ 132 w 378"/>
                <a:gd name="T61" fmla="*/ 288 h 294"/>
                <a:gd name="T62" fmla="*/ 132 w 378"/>
                <a:gd name="T63" fmla="*/ 264 h 294"/>
                <a:gd name="T64" fmla="*/ 144 w 378"/>
                <a:gd name="T65" fmla="*/ 246 h 294"/>
                <a:gd name="T66" fmla="*/ 156 w 378"/>
                <a:gd name="T67" fmla="*/ 228 h 294"/>
                <a:gd name="T68" fmla="*/ 162 w 378"/>
                <a:gd name="T69" fmla="*/ 204 h 294"/>
                <a:gd name="T70" fmla="*/ 150 w 378"/>
                <a:gd name="T71" fmla="*/ 192 h 294"/>
                <a:gd name="T72" fmla="*/ 144 w 378"/>
                <a:gd name="T73" fmla="*/ 174 h 294"/>
                <a:gd name="T74" fmla="*/ 138 w 378"/>
                <a:gd name="T75" fmla="*/ 156 h 294"/>
                <a:gd name="T76" fmla="*/ 120 w 378"/>
                <a:gd name="T77" fmla="*/ 144 h 294"/>
                <a:gd name="T78" fmla="*/ 126 w 378"/>
                <a:gd name="T79" fmla="*/ 126 h 294"/>
                <a:gd name="T80" fmla="*/ 126 w 378"/>
                <a:gd name="T81" fmla="*/ 114 h 294"/>
                <a:gd name="T82" fmla="*/ 114 w 378"/>
                <a:gd name="T83" fmla="*/ 102 h 294"/>
                <a:gd name="T84" fmla="*/ 102 w 378"/>
                <a:gd name="T85" fmla="*/ 90 h 294"/>
                <a:gd name="T86" fmla="*/ 96 w 378"/>
                <a:gd name="T87" fmla="*/ 72 h 294"/>
                <a:gd name="T88" fmla="*/ 78 w 378"/>
                <a:gd name="T89" fmla="*/ 72 h 294"/>
                <a:gd name="T90" fmla="*/ 66 w 378"/>
                <a:gd name="T91" fmla="*/ 84 h 294"/>
                <a:gd name="T92" fmla="*/ 54 w 378"/>
                <a:gd name="T93" fmla="*/ 96 h 294"/>
                <a:gd name="T94" fmla="*/ 30 w 378"/>
                <a:gd name="T95" fmla="*/ 90 h 294"/>
                <a:gd name="T96" fmla="*/ 12 w 378"/>
                <a:gd name="T97" fmla="*/ 84 h 294"/>
                <a:gd name="T98" fmla="*/ 6 w 378"/>
                <a:gd name="T99" fmla="*/ 66 h 294"/>
                <a:gd name="T100" fmla="*/ 12 w 378"/>
                <a:gd name="T101" fmla="*/ 60 h 294"/>
                <a:gd name="T102" fmla="*/ 36 w 378"/>
                <a:gd name="T103" fmla="*/ 60 h 294"/>
                <a:gd name="T104" fmla="*/ 48 w 378"/>
                <a:gd name="T105" fmla="*/ 48 h 294"/>
                <a:gd name="T106" fmla="*/ 66 w 378"/>
                <a:gd name="T107" fmla="*/ 42 h 294"/>
                <a:gd name="T108" fmla="*/ 84 w 378"/>
                <a:gd name="T109" fmla="*/ 36 h 294"/>
                <a:gd name="T110" fmla="*/ 120 w 378"/>
                <a:gd name="T111" fmla="*/ 18 h 294"/>
                <a:gd name="T112" fmla="*/ 138 w 378"/>
                <a:gd name="T113" fmla="*/ 12 h 294"/>
                <a:gd name="T114" fmla="*/ 162 w 378"/>
                <a:gd name="T115" fmla="*/ 12 h 294"/>
                <a:gd name="T116" fmla="*/ 186 w 378"/>
                <a:gd name="T117" fmla="*/ 12 h 294"/>
                <a:gd name="T118" fmla="*/ 204 w 378"/>
                <a:gd name="T119" fmla="*/ 6 h 294"/>
                <a:gd name="T120" fmla="*/ 222 w 378"/>
                <a:gd name="T121" fmla="*/ 0 h 294"/>
                <a:gd name="T122" fmla="*/ 246 w 378"/>
                <a:gd name="T123" fmla="*/ 6 h 294"/>
                <a:gd name="T124" fmla="*/ 264 w 378"/>
                <a:gd name="T125" fmla="*/ 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8" h="294">
                  <a:moveTo>
                    <a:pt x="270" y="6"/>
                  </a:moveTo>
                  <a:lnTo>
                    <a:pt x="276" y="12"/>
                  </a:lnTo>
                  <a:lnTo>
                    <a:pt x="276" y="18"/>
                  </a:lnTo>
                  <a:lnTo>
                    <a:pt x="282" y="18"/>
                  </a:lnTo>
                  <a:lnTo>
                    <a:pt x="288" y="18"/>
                  </a:lnTo>
                  <a:lnTo>
                    <a:pt x="288" y="24"/>
                  </a:lnTo>
                  <a:lnTo>
                    <a:pt x="294" y="24"/>
                  </a:lnTo>
                  <a:lnTo>
                    <a:pt x="294" y="30"/>
                  </a:lnTo>
                  <a:lnTo>
                    <a:pt x="300" y="30"/>
                  </a:lnTo>
                  <a:lnTo>
                    <a:pt x="300" y="36"/>
                  </a:lnTo>
                  <a:lnTo>
                    <a:pt x="300" y="42"/>
                  </a:lnTo>
                  <a:lnTo>
                    <a:pt x="300" y="48"/>
                  </a:lnTo>
                  <a:lnTo>
                    <a:pt x="300" y="54"/>
                  </a:lnTo>
                  <a:lnTo>
                    <a:pt x="300" y="60"/>
                  </a:lnTo>
                  <a:lnTo>
                    <a:pt x="300" y="66"/>
                  </a:lnTo>
                  <a:lnTo>
                    <a:pt x="306" y="66"/>
                  </a:lnTo>
                  <a:lnTo>
                    <a:pt x="306" y="72"/>
                  </a:lnTo>
                  <a:lnTo>
                    <a:pt x="312" y="72"/>
                  </a:lnTo>
                  <a:lnTo>
                    <a:pt x="318" y="72"/>
                  </a:lnTo>
                  <a:lnTo>
                    <a:pt x="324" y="72"/>
                  </a:lnTo>
                  <a:lnTo>
                    <a:pt x="330" y="72"/>
                  </a:lnTo>
                  <a:lnTo>
                    <a:pt x="330" y="66"/>
                  </a:lnTo>
                  <a:lnTo>
                    <a:pt x="330" y="72"/>
                  </a:lnTo>
                  <a:lnTo>
                    <a:pt x="330" y="66"/>
                  </a:lnTo>
                  <a:lnTo>
                    <a:pt x="336" y="66"/>
                  </a:lnTo>
                  <a:lnTo>
                    <a:pt x="336" y="72"/>
                  </a:lnTo>
                  <a:lnTo>
                    <a:pt x="336" y="66"/>
                  </a:lnTo>
                  <a:lnTo>
                    <a:pt x="342" y="66"/>
                  </a:lnTo>
                  <a:lnTo>
                    <a:pt x="348" y="66"/>
                  </a:lnTo>
                  <a:lnTo>
                    <a:pt x="354" y="66"/>
                  </a:lnTo>
                  <a:lnTo>
                    <a:pt x="360" y="66"/>
                  </a:lnTo>
                  <a:lnTo>
                    <a:pt x="360" y="72"/>
                  </a:lnTo>
                  <a:lnTo>
                    <a:pt x="360" y="66"/>
                  </a:lnTo>
                  <a:lnTo>
                    <a:pt x="360" y="72"/>
                  </a:lnTo>
                  <a:lnTo>
                    <a:pt x="366" y="72"/>
                  </a:lnTo>
                  <a:lnTo>
                    <a:pt x="366" y="78"/>
                  </a:lnTo>
                  <a:lnTo>
                    <a:pt x="372" y="78"/>
                  </a:lnTo>
                  <a:lnTo>
                    <a:pt x="378" y="78"/>
                  </a:lnTo>
                  <a:lnTo>
                    <a:pt x="372" y="78"/>
                  </a:lnTo>
                  <a:lnTo>
                    <a:pt x="372" y="84"/>
                  </a:lnTo>
                  <a:lnTo>
                    <a:pt x="366" y="84"/>
                  </a:lnTo>
                  <a:lnTo>
                    <a:pt x="366" y="90"/>
                  </a:lnTo>
                  <a:lnTo>
                    <a:pt x="360" y="90"/>
                  </a:lnTo>
                  <a:lnTo>
                    <a:pt x="354" y="90"/>
                  </a:lnTo>
                  <a:lnTo>
                    <a:pt x="354" y="96"/>
                  </a:lnTo>
                  <a:lnTo>
                    <a:pt x="348" y="96"/>
                  </a:lnTo>
                  <a:lnTo>
                    <a:pt x="342" y="96"/>
                  </a:lnTo>
                  <a:lnTo>
                    <a:pt x="342" y="102"/>
                  </a:lnTo>
                  <a:lnTo>
                    <a:pt x="336" y="102"/>
                  </a:lnTo>
                  <a:lnTo>
                    <a:pt x="336" y="108"/>
                  </a:lnTo>
                  <a:lnTo>
                    <a:pt x="330" y="108"/>
                  </a:lnTo>
                  <a:lnTo>
                    <a:pt x="330" y="114"/>
                  </a:lnTo>
                  <a:lnTo>
                    <a:pt x="324" y="114"/>
                  </a:lnTo>
                  <a:lnTo>
                    <a:pt x="324" y="120"/>
                  </a:lnTo>
                  <a:lnTo>
                    <a:pt x="318" y="120"/>
                  </a:lnTo>
                  <a:lnTo>
                    <a:pt x="318" y="126"/>
                  </a:lnTo>
                  <a:lnTo>
                    <a:pt x="312" y="126"/>
                  </a:lnTo>
                  <a:lnTo>
                    <a:pt x="312" y="132"/>
                  </a:lnTo>
                  <a:lnTo>
                    <a:pt x="312" y="138"/>
                  </a:lnTo>
                  <a:lnTo>
                    <a:pt x="318" y="138"/>
                  </a:lnTo>
                  <a:lnTo>
                    <a:pt x="312" y="138"/>
                  </a:lnTo>
                  <a:lnTo>
                    <a:pt x="318" y="138"/>
                  </a:lnTo>
                  <a:lnTo>
                    <a:pt x="312" y="138"/>
                  </a:lnTo>
                  <a:lnTo>
                    <a:pt x="312" y="144"/>
                  </a:lnTo>
                  <a:lnTo>
                    <a:pt x="312" y="150"/>
                  </a:lnTo>
                  <a:lnTo>
                    <a:pt x="312" y="156"/>
                  </a:lnTo>
                  <a:lnTo>
                    <a:pt x="312" y="162"/>
                  </a:lnTo>
                  <a:lnTo>
                    <a:pt x="318" y="162"/>
                  </a:lnTo>
                  <a:lnTo>
                    <a:pt x="318" y="168"/>
                  </a:lnTo>
                  <a:lnTo>
                    <a:pt x="318" y="174"/>
                  </a:lnTo>
                  <a:lnTo>
                    <a:pt x="324" y="174"/>
                  </a:lnTo>
                  <a:lnTo>
                    <a:pt x="330" y="174"/>
                  </a:lnTo>
                  <a:lnTo>
                    <a:pt x="330" y="180"/>
                  </a:lnTo>
                  <a:lnTo>
                    <a:pt x="330" y="186"/>
                  </a:lnTo>
                  <a:lnTo>
                    <a:pt x="324" y="192"/>
                  </a:lnTo>
                  <a:lnTo>
                    <a:pt x="318" y="204"/>
                  </a:lnTo>
                  <a:lnTo>
                    <a:pt x="312" y="210"/>
                  </a:lnTo>
                  <a:lnTo>
                    <a:pt x="312" y="216"/>
                  </a:lnTo>
                  <a:lnTo>
                    <a:pt x="306" y="216"/>
                  </a:lnTo>
                  <a:lnTo>
                    <a:pt x="306" y="222"/>
                  </a:lnTo>
                  <a:lnTo>
                    <a:pt x="300" y="222"/>
                  </a:lnTo>
                  <a:lnTo>
                    <a:pt x="300" y="228"/>
                  </a:lnTo>
                  <a:lnTo>
                    <a:pt x="300" y="234"/>
                  </a:lnTo>
                  <a:lnTo>
                    <a:pt x="306" y="234"/>
                  </a:lnTo>
                  <a:lnTo>
                    <a:pt x="306" y="240"/>
                  </a:lnTo>
                  <a:lnTo>
                    <a:pt x="300" y="240"/>
                  </a:lnTo>
                  <a:lnTo>
                    <a:pt x="306" y="240"/>
                  </a:lnTo>
                  <a:lnTo>
                    <a:pt x="306" y="246"/>
                  </a:lnTo>
                  <a:lnTo>
                    <a:pt x="306" y="252"/>
                  </a:lnTo>
                  <a:lnTo>
                    <a:pt x="306" y="258"/>
                  </a:lnTo>
                  <a:lnTo>
                    <a:pt x="312" y="258"/>
                  </a:lnTo>
                  <a:lnTo>
                    <a:pt x="306" y="258"/>
                  </a:lnTo>
                  <a:lnTo>
                    <a:pt x="300" y="258"/>
                  </a:lnTo>
                  <a:lnTo>
                    <a:pt x="300" y="252"/>
                  </a:lnTo>
                  <a:lnTo>
                    <a:pt x="294" y="252"/>
                  </a:lnTo>
                  <a:lnTo>
                    <a:pt x="294" y="258"/>
                  </a:lnTo>
                  <a:lnTo>
                    <a:pt x="288" y="258"/>
                  </a:lnTo>
                  <a:lnTo>
                    <a:pt x="288" y="264"/>
                  </a:lnTo>
                  <a:lnTo>
                    <a:pt x="282" y="264"/>
                  </a:lnTo>
                  <a:lnTo>
                    <a:pt x="276" y="264"/>
                  </a:lnTo>
                  <a:lnTo>
                    <a:pt x="270" y="264"/>
                  </a:lnTo>
                  <a:lnTo>
                    <a:pt x="270" y="270"/>
                  </a:lnTo>
                  <a:lnTo>
                    <a:pt x="270" y="276"/>
                  </a:lnTo>
                  <a:lnTo>
                    <a:pt x="258" y="276"/>
                  </a:lnTo>
                  <a:lnTo>
                    <a:pt x="252" y="276"/>
                  </a:lnTo>
                  <a:lnTo>
                    <a:pt x="246" y="276"/>
                  </a:lnTo>
                  <a:lnTo>
                    <a:pt x="240" y="276"/>
                  </a:lnTo>
                  <a:lnTo>
                    <a:pt x="234" y="276"/>
                  </a:lnTo>
                  <a:lnTo>
                    <a:pt x="228" y="276"/>
                  </a:lnTo>
                  <a:lnTo>
                    <a:pt x="222" y="276"/>
                  </a:lnTo>
                  <a:lnTo>
                    <a:pt x="222" y="282"/>
                  </a:lnTo>
                  <a:lnTo>
                    <a:pt x="216" y="282"/>
                  </a:lnTo>
                  <a:lnTo>
                    <a:pt x="210" y="282"/>
                  </a:lnTo>
                  <a:lnTo>
                    <a:pt x="204" y="282"/>
                  </a:lnTo>
                  <a:lnTo>
                    <a:pt x="198" y="282"/>
                  </a:lnTo>
                  <a:lnTo>
                    <a:pt x="192" y="282"/>
                  </a:lnTo>
                  <a:lnTo>
                    <a:pt x="186" y="282"/>
                  </a:lnTo>
                  <a:lnTo>
                    <a:pt x="162" y="288"/>
                  </a:lnTo>
                  <a:lnTo>
                    <a:pt x="156" y="288"/>
                  </a:lnTo>
                  <a:lnTo>
                    <a:pt x="150" y="288"/>
                  </a:lnTo>
                  <a:lnTo>
                    <a:pt x="138" y="294"/>
                  </a:lnTo>
                  <a:lnTo>
                    <a:pt x="132" y="294"/>
                  </a:lnTo>
                  <a:lnTo>
                    <a:pt x="126" y="294"/>
                  </a:lnTo>
                  <a:lnTo>
                    <a:pt x="132" y="288"/>
                  </a:lnTo>
                  <a:lnTo>
                    <a:pt x="132" y="282"/>
                  </a:lnTo>
                  <a:lnTo>
                    <a:pt x="132" y="276"/>
                  </a:lnTo>
                  <a:lnTo>
                    <a:pt x="132" y="270"/>
                  </a:lnTo>
                  <a:lnTo>
                    <a:pt x="132" y="264"/>
                  </a:lnTo>
                  <a:lnTo>
                    <a:pt x="138" y="258"/>
                  </a:lnTo>
                  <a:lnTo>
                    <a:pt x="138" y="252"/>
                  </a:lnTo>
                  <a:lnTo>
                    <a:pt x="144" y="252"/>
                  </a:lnTo>
                  <a:lnTo>
                    <a:pt x="144" y="246"/>
                  </a:lnTo>
                  <a:lnTo>
                    <a:pt x="150" y="246"/>
                  </a:lnTo>
                  <a:lnTo>
                    <a:pt x="150" y="240"/>
                  </a:lnTo>
                  <a:lnTo>
                    <a:pt x="156" y="234"/>
                  </a:lnTo>
                  <a:lnTo>
                    <a:pt x="156" y="228"/>
                  </a:lnTo>
                  <a:lnTo>
                    <a:pt x="162" y="222"/>
                  </a:lnTo>
                  <a:lnTo>
                    <a:pt x="162" y="216"/>
                  </a:lnTo>
                  <a:lnTo>
                    <a:pt x="162" y="210"/>
                  </a:lnTo>
                  <a:lnTo>
                    <a:pt x="162" y="204"/>
                  </a:lnTo>
                  <a:lnTo>
                    <a:pt x="156" y="204"/>
                  </a:lnTo>
                  <a:lnTo>
                    <a:pt x="156" y="198"/>
                  </a:lnTo>
                  <a:lnTo>
                    <a:pt x="150" y="198"/>
                  </a:lnTo>
                  <a:lnTo>
                    <a:pt x="150" y="192"/>
                  </a:lnTo>
                  <a:lnTo>
                    <a:pt x="144" y="192"/>
                  </a:lnTo>
                  <a:lnTo>
                    <a:pt x="144" y="186"/>
                  </a:lnTo>
                  <a:lnTo>
                    <a:pt x="144" y="180"/>
                  </a:lnTo>
                  <a:lnTo>
                    <a:pt x="144" y="174"/>
                  </a:lnTo>
                  <a:lnTo>
                    <a:pt x="144" y="168"/>
                  </a:lnTo>
                  <a:lnTo>
                    <a:pt x="144" y="162"/>
                  </a:lnTo>
                  <a:lnTo>
                    <a:pt x="138" y="162"/>
                  </a:lnTo>
                  <a:lnTo>
                    <a:pt x="138" y="156"/>
                  </a:lnTo>
                  <a:lnTo>
                    <a:pt x="132" y="156"/>
                  </a:lnTo>
                  <a:lnTo>
                    <a:pt x="126" y="150"/>
                  </a:lnTo>
                  <a:lnTo>
                    <a:pt x="120" y="150"/>
                  </a:lnTo>
                  <a:lnTo>
                    <a:pt x="120" y="144"/>
                  </a:lnTo>
                  <a:lnTo>
                    <a:pt x="120" y="138"/>
                  </a:lnTo>
                  <a:lnTo>
                    <a:pt x="120" y="132"/>
                  </a:lnTo>
                  <a:lnTo>
                    <a:pt x="126" y="132"/>
                  </a:lnTo>
                  <a:lnTo>
                    <a:pt x="126" y="126"/>
                  </a:lnTo>
                  <a:lnTo>
                    <a:pt x="132" y="126"/>
                  </a:lnTo>
                  <a:lnTo>
                    <a:pt x="132" y="120"/>
                  </a:lnTo>
                  <a:lnTo>
                    <a:pt x="132" y="114"/>
                  </a:lnTo>
                  <a:lnTo>
                    <a:pt x="126" y="114"/>
                  </a:lnTo>
                  <a:lnTo>
                    <a:pt x="126" y="108"/>
                  </a:lnTo>
                  <a:lnTo>
                    <a:pt x="120" y="108"/>
                  </a:lnTo>
                  <a:lnTo>
                    <a:pt x="114" y="108"/>
                  </a:lnTo>
                  <a:lnTo>
                    <a:pt x="114" y="102"/>
                  </a:lnTo>
                  <a:lnTo>
                    <a:pt x="108" y="102"/>
                  </a:lnTo>
                  <a:lnTo>
                    <a:pt x="108" y="96"/>
                  </a:lnTo>
                  <a:lnTo>
                    <a:pt x="102" y="96"/>
                  </a:lnTo>
                  <a:lnTo>
                    <a:pt x="102" y="90"/>
                  </a:lnTo>
                  <a:lnTo>
                    <a:pt x="102" y="84"/>
                  </a:lnTo>
                  <a:lnTo>
                    <a:pt x="102" y="78"/>
                  </a:lnTo>
                  <a:lnTo>
                    <a:pt x="96" y="78"/>
                  </a:lnTo>
                  <a:lnTo>
                    <a:pt x="96" y="72"/>
                  </a:lnTo>
                  <a:lnTo>
                    <a:pt x="96" y="66"/>
                  </a:lnTo>
                  <a:lnTo>
                    <a:pt x="90" y="66"/>
                  </a:lnTo>
                  <a:lnTo>
                    <a:pt x="84" y="66"/>
                  </a:lnTo>
                  <a:lnTo>
                    <a:pt x="78" y="72"/>
                  </a:lnTo>
                  <a:lnTo>
                    <a:pt x="72" y="72"/>
                  </a:lnTo>
                  <a:lnTo>
                    <a:pt x="72" y="78"/>
                  </a:lnTo>
                  <a:lnTo>
                    <a:pt x="66" y="78"/>
                  </a:lnTo>
                  <a:lnTo>
                    <a:pt x="66" y="84"/>
                  </a:lnTo>
                  <a:lnTo>
                    <a:pt x="60" y="84"/>
                  </a:lnTo>
                  <a:lnTo>
                    <a:pt x="60" y="90"/>
                  </a:lnTo>
                  <a:lnTo>
                    <a:pt x="60" y="96"/>
                  </a:lnTo>
                  <a:lnTo>
                    <a:pt x="54" y="96"/>
                  </a:lnTo>
                  <a:lnTo>
                    <a:pt x="48" y="96"/>
                  </a:lnTo>
                  <a:lnTo>
                    <a:pt x="42" y="96"/>
                  </a:lnTo>
                  <a:lnTo>
                    <a:pt x="36" y="96"/>
                  </a:lnTo>
                  <a:lnTo>
                    <a:pt x="30" y="90"/>
                  </a:lnTo>
                  <a:lnTo>
                    <a:pt x="24" y="90"/>
                  </a:lnTo>
                  <a:lnTo>
                    <a:pt x="24" y="84"/>
                  </a:lnTo>
                  <a:lnTo>
                    <a:pt x="18" y="84"/>
                  </a:lnTo>
                  <a:lnTo>
                    <a:pt x="12" y="84"/>
                  </a:lnTo>
                  <a:lnTo>
                    <a:pt x="6" y="84"/>
                  </a:lnTo>
                  <a:lnTo>
                    <a:pt x="6" y="78"/>
                  </a:lnTo>
                  <a:lnTo>
                    <a:pt x="6" y="72"/>
                  </a:lnTo>
                  <a:lnTo>
                    <a:pt x="6" y="66"/>
                  </a:lnTo>
                  <a:lnTo>
                    <a:pt x="0" y="66"/>
                  </a:lnTo>
                  <a:lnTo>
                    <a:pt x="0" y="60"/>
                  </a:lnTo>
                  <a:lnTo>
                    <a:pt x="6" y="60"/>
                  </a:lnTo>
                  <a:lnTo>
                    <a:pt x="12" y="60"/>
                  </a:lnTo>
                  <a:lnTo>
                    <a:pt x="18" y="60"/>
                  </a:lnTo>
                  <a:lnTo>
                    <a:pt x="24" y="60"/>
                  </a:lnTo>
                  <a:lnTo>
                    <a:pt x="30" y="60"/>
                  </a:lnTo>
                  <a:lnTo>
                    <a:pt x="36" y="60"/>
                  </a:lnTo>
                  <a:lnTo>
                    <a:pt x="36" y="54"/>
                  </a:lnTo>
                  <a:lnTo>
                    <a:pt x="42" y="54"/>
                  </a:lnTo>
                  <a:lnTo>
                    <a:pt x="42" y="48"/>
                  </a:lnTo>
                  <a:lnTo>
                    <a:pt x="48" y="48"/>
                  </a:lnTo>
                  <a:lnTo>
                    <a:pt x="54" y="48"/>
                  </a:lnTo>
                  <a:lnTo>
                    <a:pt x="54" y="42"/>
                  </a:lnTo>
                  <a:lnTo>
                    <a:pt x="60" y="42"/>
                  </a:lnTo>
                  <a:lnTo>
                    <a:pt x="66" y="42"/>
                  </a:lnTo>
                  <a:lnTo>
                    <a:pt x="72" y="42"/>
                  </a:lnTo>
                  <a:lnTo>
                    <a:pt x="72" y="36"/>
                  </a:lnTo>
                  <a:lnTo>
                    <a:pt x="78" y="36"/>
                  </a:lnTo>
                  <a:lnTo>
                    <a:pt x="84" y="36"/>
                  </a:lnTo>
                  <a:lnTo>
                    <a:pt x="96" y="30"/>
                  </a:lnTo>
                  <a:lnTo>
                    <a:pt x="102" y="30"/>
                  </a:lnTo>
                  <a:lnTo>
                    <a:pt x="114" y="24"/>
                  </a:lnTo>
                  <a:lnTo>
                    <a:pt x="120" y="18"/>
                  </a:lnTo>
                  <a:lnTo>
                    <a:pt x="126" y="18"/>
                  </a:lnTo>
                  <a:lnTo>
                    <a:pt x="126" y="12"/>
                  </a:lnTo>
                  <a:lnTo>
                    <a:pt x="132" y="12"/>
                  </a:lnTo>
                  <a:lnTo>
                    <a:pt x="138" y="12"/>
                  </a:lnTo>
                  <a:lnTo>
                    <a:pt x="144" y="12"/>
                  </a:lnTo>
                  <a:lnTo>
                    <a:pt x="150" y="12"/>
                  </a:lnTo>
                  <a:lnTo>
                    <a:pt x="156" y="12"/>
                  </a:lnTo>
                  <a:lnTo>
                    <a:pt x="162" y="12"/>
                  </a:lnTo>
                  <a:lnTo>
                    <a:pt x="168" y="12"/>
                  </a:lnTo>
                  <a:lnTo>
                    <a:pt x="174" y="12"/>
                  </a:lnTo>
                  <a:lnTo>
                    <a:pt x="180" y="6"/>
                  </a:lnTo>
                  <a:lnTo>
                    <a:pt x="186" y="12"/>
                  </a:lnTo>
                  <a:lnTo>
                    <a:pt x="192" y="12"/>
                  </a:lnTo>
                  <a:lnTo>
                    <a:pt x="192" y="6"/>
                  </a:lnTo>
                  <a:lnTo>
                    <a:pt x="198" y="6"/>
                  </a:lnTo>
                  <a:lnTo>
                    <a:pt x="204" y="6"/>
                  </a:lnTo>
                  <a:lnTo>
                    <a:pt x="210" y="6"/>
                  </a:lnTo>
                  <a:lnTo>
                    <a:pt x="216" y="6"/>
                  </a:lnTo>
                  <a:lnTo>
                    <a:pt x="216" y="0"/>
                  </a:lnTo>
                  <a:lnTo>
                    <a:pt x="222" y="0"/>
                  </a:lnTo>
                  <a:lnTo>
                    <a:pt x="228" y="0"/>
                  </a:lnTo>
                  <a:lnTo>
                    <a:pt x="234" y="0"/>
                  </a:lnTo>
                  <a:lnTo>
                    <a:pt x="240" y="6"/>
                  </a:lnTo>
                  <a:lnTo>
                    <a:pt x="246" y="6"/>
                  </a:lnTo>
                  <a:lnTo>
                    <a:pt x="252" y="6"/>
                  </a:lnTo>
                  <a:lnTo>
                    <a:pt x="252" y="12"/>
                  </a:lnTo>
                  <a:lnTo>
                    <a:pt x="258" y="12"/>
                  </a:lnTo>
                  <a:lnTo>
                    <a:pt x="264" y="6"/>
                  </a:lnTo>
                  <a:lnTo>
                    <a:pt x="270" y="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64">
              <a:extLst>
                <a:ext uri="{FF2B5EF4-FFF2-40B4-BE49-F238E27FC236}">
                  <a16:creationId xmlns:a16="http://schemas.microsoft.com/office/drawing/2014/main" id="{039B3927-490A-BC01-9392-021CE27BA255}"/>
                </a:ext>
              </a:extLst>
            </p:cNvPr>
            <p:cNvSpPr>
              <a:spLocks/>
            </p:cNvSpPr>
            <p:nvPr/>
          </p:nvSpPr>
          <p:spPr bwMode="gray">
            <a:xfrm>
              <a:off x="4171950" y="3838575"/>
              <a:ext cx="447675" cy="466725"/>
            </a:xfrm>
            <a:custGeom>
              <a:avLst/>
              <a:gdLst>
                <a:gd name="T0" fmla="*/ 126 w 282"/>
                <a:gd name="T1" fmla="*/ 42 h 294"/>
                <a:gd name="T2" fmla="*/ 138 w 282"/>
                <a:gd name="T3" fmla="*/ 54 h 294"/>
                <a:gd name="T4" fmla="*/ 156 w 282"/>
                <a:gd name="T5" fmla="*/ 66 h 294"/>
                <a:gd name="T6" fmla="*/ 180 w 282"/>
                <a:gd name="T7" fmla="*/ 66 h 294"/>
                <a:gd name="T8" fmla="*/ 186 w 282"/>
                <a:gd name="T9" fmla="*/ 48 h 294"/>
                <a:gd name="T10" fmla="*/ 204 w 282"/>
                <a:gd name="T11" fmla="*/ 36 h 294"/>
                <a:gd name="T12" fmla="*/ 216 w 282"/>
                <a:gd name="T13" fmla="*/ 48 h 294"/>
                <a:gd name="T14" fmla="*/ 222 w 282"/>
                <a:gd name="T15" fmla="*/ 66 h 294"/>
                <a:gd name="T16" fmla="*/ 234 w 282"/>
                <a:gd name="T17" fmla="*/ 78 h 294"/>
                <a:gd name="T18" fmla="*/ 252 w 282"/>
                <a:gd name="T19" fmla="*/ 84 h 294"/>
                <a:gd name="T20" fmla="*/ 246 w 282"/>
                <a:gd name="T21" fmla="*/ 102 h 294"/>
                <a:gd name="T22" fmla="*/ 240 w 282"/>
                <a:gd name="T23" fmla="*/ 120 h 294"/>
                <a:gd name="T24" fmla="*/ 258 w 282"/>
                <a:gd name="T25" fmla="*/ 132 h 294"/>
                <a:gd name="T26" fmla="*/ 264 w 282"/>
                <a:gd name="T27" fmla="*/ 150 h 294"/>
                <a:gd name="T28" fmla="*/ 270 w 282"/>
                <a:gd name="T29" fmla="*/ 168 h 294"/>
                <a:gd name="T30" fmla="*/ 282 w 282"/>
                <a:gd name="T31" fmla="*/ 180 h 294"/>
                <a:gd name="T32" fmla="*/ 276 w 282"/>
                <a:gd name="T33" fmla="*/ 204 h 294"/>
                <a:gd name="T34" fmla="*/ 264 w 282"/>
                <a:gd name="T35" fmla="*/ 222 h 294"/>
                <a:gd name="T36" fmla="*/ 252 w 282"/>
                <a:gd name="T37" fmla="*/ 240 h 294"/>
                <a:gd name="T38" fmla="*/ 246 w 282"/>
                <a:gd name="T39" fmla="*/ 264 h 294"/>
                <a:gd name="T40" fmla="*/ 222 w 282"/>
                <a:gd name="T41" fmla="*/ 270 h 294"/>
                <a:gd name="T42" fmla="*/ 192 w 282"/>
                <a:gd name="T43" fmla="*/ 270 h 294"/>
                <a:gd name="T44" fmla="*/ 168 w 282"/>
                <a:gd name="T45" fmla="*/ 276 h 294"/>
                <a:gd name="T46" fmla="*/ 144 w 282"/>
                <a:gd name="T47" fmla="*/ 276 h 294"/>
                <a:gd name="T48" fmla="*/ 114 w 282"/>
                <a:gd name="T49" fmla="*/ 282 h 294"/>
                <a:gd name="T50" fmla="*/ 90 w 282"/>
                <a:gd name="T51" fmla="*/ 282 h 294"/>
                <a:gd name="T52" fmla="*/ 72 w 282"/>
                <a:gd name="T53" fmla="*/ 288 h 294"/>
                <a:gd name="T54" fmla="*/ 36 w 282"/>
                <a:gd name="T55" fmla="*/ 288 h 294"/>
                <a:gd name="T56" fmla="*/ 18 w 282"/>
                <a:gd name="T57" fmla="*/ 294 h 294"/>
                <a:gd name="T58" fmla="*/ 12 w 282"/>
                <a:gd name="T59" fmla="*/ 258 h 294"/>
                <a:gd name="T60" fmla="*/ 12 w 282"/>
                <a:gd name="T61" fmla="*/ 234 h 294"/>
                <a:gd name="T62" fmla="*/ 6 w 282"/>
                <a:gd name="T63" fmla="*/ 216 h 294"/>
                <a:gd name="T64" fmla="*/ 6 w 282"/>
                <a:gd name="T65" fmla="*/ 186 h 294"/>
                <a:gd name="T66" fmla="*/ 6 w 282"/>
                <a:gd name="T67" fmla="*/ 156 h 294"/>
                <a:gd name="T68" fmla="*/ 6 w 282"/>
                <a:gd name="T69" fmla="*/ 132 h 294"/>
                <a:gd name="T70" fmla="*/ 0 w 282"/>
                <a:gd name="T71" fmla="*/ 108 h 294"/>
                <a:gd name="T72" fmla="*/ 0 w 282"/>
                <a:gd name="T73" fmla="*/ 78 h 294"/>
                <a:gd name="T74" fmla="*/ 0 w 282"/>
                <a:gd name="T75" fmla="*/ 42 h 294"/>
                <a:gd name="T76" fmla="*/ 0 w 282"/>
                <a:gd name="T77" fmla="*/ 6 h 294"/>
                <a:gd name="T78" fmla="*/ 12 w 282"/>
                <a:gd name="T79" fmla="*/ 6 h 294"/>
                <a:gd name="T80" fmla="*/ 24 w 282"/>
                <a:gd name="T81" fmla="*/ 24 h 294"/>
                <a:gd name="T82" fmla="*/ 36 w 282"/>
                <a:gd name="T83" fmla="*/ 36 h 294"/>
                <a:gd name="T84" fmla="*/ 48 w 282"/>
                <a:gd name="T85" fmla="*/ 24 h 294"/>
                <a:gd name="T86" fmla="*/ 60 w 282"/>
                <a:gd name="T87" fmla="*/ 36 h 294"/>
                <a:gd name="T88" fmla="*/ 66 w 282"/>
                <a:gd name="T89" fmla="*/ 30 h 294"/>
                <a:gd name="T90" fmla="*/ 78 w 282"/>
                <a:gd name="T91" fmla="*/ 18 h 294"/>
                <a:gd name="T92" fmla="*/ 90 w 282"/>
                <a:gd name="T93" fmla="*/ 6 h 294"/>
                <a:gd name="T94" fmla="*/ 96 w 282"/>
                <a:gd name="T95" fmla="*/ 0 h 294"/>
                <a:gd name="T96" fmla="*/ 102 w 282"/>
                <a:gd name="T97" fmla="*/ 18 h 294"/>
                <a:gd name="T98" fmla="*/ 120 w 282"/>
                <a:gd name="T99" fmla="*/ 2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2" h="294">
                  <a:moveTo>
                    <a:pt x="120" y="30"/>
                  </a:moveTo>
                  <a:lnTo>
                    <a:pt x="120" y="36"/>
                  </a:lnTo>
                  <a:lnTo>
                    <a:pt x="126" y="36"/>
                  </a:lnTo>
                  <a:lnTo>
                    <a:pt x="126" y="42"/>
                  </a:lnTo>
                  <a:lnTo>
                    <a:pt x="126" y="48"/>
                  </a:lnTo>
                  <a:lnTo>
                    <a:pt x="126" y="54"/>
                  </a:lnTo>
                  <a:lnTo>
                    <a:pt x="132" y="54"/>
                  </a:lnTo>
                  <a:lnTo>
                    <a:pt x="138" y="54"/>
                  </a:lnTo>
                  <a:lnTo>
                    <a:pt x="144" y="54"/>
                  </a:lnTo>
                  <a:lnTo>
                    <a:pt x="144" y="60"/>
                  </a:lnTo>
                  <a:lnTo>
                    <a:pt x="150" y="60"/>
                  </a:lnTo>
                  <a:lnTo>
                    <a:pt x="156" y="66"/>
                  </a:lnTo>
                  <a:lnTo>
                    <a:pt x="162" y="66"/>
                  </a:lnTo>
                  <a:lnTo>
                    <a:pt x="168" y="66"/>
                  </a:lnTo>
                  <a:lnTo>
                    <a:pt x="174" y="66"/>
                  </a:lnTo>
                  <a:lnTo>
                    <a:pt x="180" y="66"/>
                  </a:lnTo>
                  <a:lnTo>
                    <a:pt x="180" y="60"/>
                  </a:lnTo>
                  <a:lnTo>
                    <a:pt x="180" y="54"/>
                  </a:lnTo>
                  <a:lnTo>
                    <a:pt x="186" y="54"/>
                  </a:lnTo>
                  <a:lnTo>
                    <a:pt x="186" y="48"/>
                  </a:lnTo>
                  <a:lnTo>
                    <a:pt x="192" y="48"/>
                  </a:lnTo>
                  <a:lnTo>
                    <a:pt x="192" y="42"/>
                  </a:lnTo>
                  <a:lnTo>
                    <a:pt x="198" y="42"/>
                  </a:lnTo>
                  <a:lnTo>
                    <a:pt x="204" y="36"/>
                  </a:lnTo>
                  <a:lnTo>
                    <a:pt x="210" y="36"/>
                  </a:lnTo>
                  <a:lnTo>
                    <a:pt x="216" y="36"/>
                  </a:lnTo>
                  <a:lnTo>
                    <a:pt x="216" y="42"/>
                  </a:lnTo>
                  <a:lnTo>
                    <a:pt x="216" y="48"/>
                  </a:lnTo>
                  <a:lnTo>
                    <a:pt x="222" y="48"/>
                  </a:lnTo>
                  <a:lnTo>
                    <a:pt x="222" y="54"/>
                  </a:lnTo>
                  <a:lnTo>
                    <a:pt x="222" y="60"/>
                  </a:lnTo>
                  <a:lnTo>
                    <a:pt x="222" y="66"/>
                  </a:lnTo>
                  <a:lnTo>
                    <a:pt x="228" y="66"/>
                  </a:lnTo>
                  <a:lnTo>
                    <a:pt x="228" y="72"/>
                  </a:lnTo>
                  <a:lnTo>
                    <a:pt x="234" y="72"/>
                  </a:lnTo>
                  <a:lnTo>
                    <a:pt x="234" y="78"/>
                  </a:lnTo>
                  <a:lnTo>
                    <a:pt x="240" y="78"/>
                  </a:lnTo>
                  <a:lnTo>
                    <a:pt x="246" y="78"/>
                  </a:lnTo>
                  <a:lnTo>
                    <a:pt x="246" y="84"/>
                  </a:lnTo>
                  <a:lnTo>
                    <a:pt x="252" y="84"/>
                  </a:lnTo>
                  <a:lnTo>
                    <a:pt x="252" y="90"/>
                  </a:lnTo>
                  <a:lnTo>
                    <a:pt x="252" y="96"/>
                  </a:lnTo>
                  <a:lnTo>
                    <a:pt x="246" y="96"/>
                  </a:lnTo>
                  <a:lnTo>
                    <a:pt x="246" y="102"/>
                  </a:lnTo>
                  <a:lnTo>
                    <a:pt x="240" y="102"/>
                  </a:lnTo>
                  <a:lnTo>
                    <a:pt x="240" y="108"/>
                  </a:lnTo>
                  <a:lnTo>
                    <a:pt x="240" y="114"/>
                  </a:lnTo>
                  <a:lnTo>
                    <a:pt x="240" y="120"/>
                  </a:lnTo>
                  <a:lnTo>
                    <a:pt x="246" y="120"/>
                  </a:lnTo>
                  <a:lnTo>
                    <a:pt x="252" y="126"/>
                  </a:lnTo>
                  <a:lnTo>
                    <a:pt x="258" y="126"/>
                  </a:lnTo>
                  <a:lnTo>
                    <a:pt x="258" y="132"/>
                  </a:lnTo>
                  <a:lnTo>
                    <a:pt x="264" y="132"/>
                  </a:lnTo>
                  <a:lnTo>
                    <a:pt x="264" y="138"/>
                  </a:lnTo>
                  <a:lnTo>
                    <a:pt x="264" y="144"/>
                  </a:lnTo>
                  <a:lnTo>
                    <a:pt x="264" y="150"/>
                  </a:lnTo>
                  <a:lnTo>
                    <a:pt x="264" y="156"/>
                  </a:lnTo>
                  <a:lnTo>
                    <a:pt x="264" y="162"/>
                  </a:lnTo>
                  <a:lnTo>
                    <a:pt x="270" y="162"/>
                  </a:lnTo>
                  <a:lnTo>
                    <a:pt x="270" y="168"/>
                  </a:lnTo>
                  <a:lnTo>
                    <a:pt x="276" y="168"/>
                  </a:lnTo>
                  <a:lnTo>
                    <a:pt x="276" y="174"/>
                  </a:lnTo>
                  <a:lnTo>
                    <a:pt x="282" y="174"/>
                  </a:lnTo>
                  <a:lnTo>
                    <a:pt x="282" y="180"/>
                  </a:lnTo>
                  <a:lnTo>
                    <a:pt x="282" y="186"/>
                  </a:lnTo>
                  <a:lnTo>
                    <a:pt x="282" y="192"/>
                  </a:lnTo>
                  <a:lnTo>
                    <a:pt x="276" y="198"/>
                  </a:lnTo>
                  <a:lnTo>
                    <a:pt x="276" y="204"/>
                  </a:lnTo>
                  <a:lnTo>
                    <a:pt x="270" y="210"/>
                  </a:lnTo>
                  <a:lnTo>
                    <a:pt x="270" y="216"/>
                  </a:lnTo>
                  <a:lnTo>
                    <a:pt x="264" y="216"/>
                  </a:lnTo>
                  <a:lnTo>
                    <a:pt x="264" y="222"/>
                  </a:lnTo>
                  <a:lnTo>
                    <a:pt x="258" y="222"/>
                  </a:lnTo>
                  <a:lnTo>
                    <a:pt x="258" y="228"/>
                  </a:lnTo>
                  <a:lnTo>
                    <a:pt x="252" y="234"/>
                  </a:lnTo>
                  <a:lnTo>
                    <a:pt x="252" y="240"/>
                  </a:lnTo>
                  <a:lnTo>
                    <a:pt x="252" y="246"/>
                  </a:lnTo>
                  <a:lnTo>
                    <a:pt x="252" y="252"/>
                  </a:lnTo>
                  <a:lnTo>
                    <a:pt x="252" y="258"/>
                  </a:lnTo>
                  <a:lnTo>
                    <a:pt x="246" y="264"/>
                  </a:lnTo>
                  <a:lnTo>
                    <a:pt x="234" y="264"/>
                  </a:lnTo>
                  <a:lnTo>
                    <a:pt x="228" y="264"/>
                  </a:lnTo>
                  <a:lnTo>
                    <a:pt x="222" y="264"/>
                  </a:lnTo>
                  <a:lnTo>
                    <a:pt x="222" y="270"/>
                  </a:lnTo>
                  <a:lnTo>
                    <a:pt x="210" y="270"/>
                  </a:lnTo>
                  <a:lnTo>
                    <a:pt x="204" y="270"/>
                  </a:lnTo>
                  <a:lnTo>
                    <a:pt x="198" y="270"/>
                  </a:lnTo>
                  <a:lnTo>
                    <a:pt x="192" y="270"/>
                  </a:lnTo>
                  <a:lnTo>
                    <a:pt x="186" y="270"/>
                  </a:lnTo>
                  <a:lnTo>
                    <a:pt x="180" y="270"/>
                  </a:lnTo>
                  <a:lnTo>
                    <a:pt x="174" y="270"/>
                  </a:lnTo>
                  <a:lnTo>
                    <a:pt x="168" y="276"/>
                  </a:lnTo>
                  <a:lnTo>
                    <a:pt x="162" y="276"/>
                  </a:lnTo>
                  <a:lnTo>
                    <a:pt x="156" y="276"/>
                  </a:lnTo>
                  <a:lnTo>
                    <a:pt x="150" y="276"/>
                  </a:lnTo>
                  <a:lnTo>
                    <a:pt x="144" y="276"/>
                  </a:lnTo>
                  <a:lnTo>
                    <a:pt x="132" y="276"/>
                  </a:lnTo>
                  <a:lnTo>
                    <a:pt x="126" y="276"/>
                  </a:lnTo>
                  <a:lnTo>
                    <a:pt x="120" y="282"/>
                  </a:lnTo>
                  <a:lnTo>
                    <a:pt x="114" y="282"/>
                  </a:lnTo>
                  <a:lnTo>
                    <a:pt x="108" y="282"/>
                  </a:lnTo>
                  <a:lnTo>
                    <a:pt x="102" y="282"/>
                  </a:lnTo>
                  <a:lnTo>
                    <a:pt x="96" y="282"/>
                  </a:lnTo>
                  <a:lnTo>
                    <a:pt x="90" y="282"/>
                  </a:lnTo>
                  <a:lnTo>
                    <a:pt x="84" y="282"/>
                  </a:lnTo>
                  <a:lnTo>
                    <a:pt x="78" y="282"/>
                  </a:lnTo>
                  <a:lnTo>
                    <a:pt x="78" y="288"/>
                  </a:lnTo>
                  <a:lnTo>
                    <a:pt x="72" y="288"/>
                  </a:lnTo>
                  <a:lnTo>
                    <a:pt x="66" y="288"/>
                  </a:lnTo>
                  <a:lnTo>
                    <a:pt x="60" y="288"/>
                  </a:lnTo>
                  <a:lnTo>
                    <a:pt x="54" y="288"/>
                  </a:lnTo>
                  <a:lnTo>
                    <a:pt x="36" y="288"/>
                  </a:lnTo>
                  <a:lnTo>
                    <a:pt x="30" y="288"/>
                  </a:lnTo>
                  <a:lnTo>
                    <a:pt x="30" y="294"/>
                  </a:lnTo>
                  <a:lnTo>
                    <a:pt x="24" y="294"/>
                  </a:lnTo>
                  <a:lnTo>
                    <a:pt x="18" y="294"/>
                  </a:lnTo>
                  <a:lnTo>
                    <a:pt x="12" y="294"/>
                  </a:lnTo>
                  <a:lnTo>
                    <a:pt x="12" y="282"/>
                  </a:lnTo>
                  <a:lnTo>
                    <a:pt x="12" y="276"/>
                  </a:lnTo>
                  <a:lnTo>
                    <a:pt x="12" y="258"/>
                  </a:lnTo>
                  <a:lnTo>
                    <a:pt x="12" y="252"/>
                  </a:lnTo>
                  <a:lnTo>
                    <a:pt x="12" y="246"/>
                  </a:lnTo>
                  <a:lnTo>
                    <a:pt x="12" y="240"/>
                  </a:lnTo>
                  <a:lnTo>
                    <a:pt x="12" y="234"/>
                  </a:lnTo>
                  <a:lnTo>
                    <a:pt x="12" y="228"/>
                  </a:lnTo>
                  <a:lnTo>
                    <a:pt x="6" y="228"/>
                  </a:lnTo>
                  <a:lnTo>
                    <a:pt x="6" y="222"/>
                  </a:lnTo>
                  <a:lnTo>
                    <a:pt x="6" y="216"/>
                  </a:lnTo>
                  <a:lnTo>
                    <a:pt x="6" y="210"/>
                  </a:lnTo>
                  <a:lnTo>
                    <a:pt x="6" y="204"/>
                  </a:lnTo>
                  <a:lnTo>
                    <a:pt x="6" y="198"/>
                  </a:lnTo>
                  <a:lnTo>
                    <a:pt x="6" y="186"/>
                  </a:lnTo>
                  <a:lnTo>
                    <a:pt x="6" y="174"/>
                  </a:lnTo>
                  <a:lnTo>
                    <a:pt x="6" y="168"/>
                  </a:lnTo>
                  <a:lnTo>
                    <a:pt x="6" y="162"/>
                  </a:lnTo>
                  <a:lnTo>
                    <a:pt x="6" y="156"/>
                  </a:lnTo>
                  <a:lnTo>
                    <a:pt x="6" y="150"/>
                  </a:lnTo>
                  <a:lnTo>
                    <a:pt x="6" y="144"/>
                  </a:lnTo>
                  <a:lnTo>
                    <a:pt x="6" y="138"/>
                  </a:lnTo>
                  <a:lnTo>
                    <a:pt x="6" y="132"/>
                  </a:lnTo>
                  <a:lnTo>
                    <a:pt x="6" y="120"/>
                  </a:lnTo>
                  <a:lnTo>
                    <a:pt x="6" y="114"/>
                  </a:lnTo>
                  <a:lnTo>
                    <a:pt x="0" y="114"/>
                  </a:lnTo>
                  <a:lnTo>
                    <a:pt x="0" y="108"/>
                  </a:lnTo>
                  <a:lnTo>
                    <a:pt x="0" y="102"/>
                  </a:lnTo>
                  <a:lnTo>
                    <a:pt x="0" y="96"/>
                  </a:lnTo>
                  <a:lnTo>
                    <a:pt x="0" y="90"/>
                  </a:lnTo>
                  <a:lnTo>
                    <a:pt x="0" y="78"/>
                  </a:lnTo>
                  <a:lnTo>
                    <a:pt x="0" y="66"/>
                  </a:lnTo>
                  <a:lnTo>
                    <a:pt x="0" y="54"/>
                  </a:lnTo>
                  <a:lnTo>
                    <a:pt x="0" y="48"/>
                  </a:lnTo>
                  <a:lnTo>
                    <a:pt x="0" y="42"/>
                  </a:lnTo>
                  <a:lnTo>
                    <a:pt x="0" y="36"/>
                  </a:lnTo>
                  <a:lnTo>
                    <a:pt x="0" y="30"/>
                  </a:lnTo>
                  <a:lnTo>
                    <a:pt x="0" y="12"/>
                  </a:lnTo>
                  <a:lnTo>
                    <a:pt x="0" y="6"/>
                  </a:lnTo>
                  <a:lnTo>
                    <a:pt x="6" y="6"/>
                  </a:lnTo>
                  <a:lnTo>
                    <a:pt x="6" y="0"/>
                  </a:lnTo>
                  <a:lnTo>
                    <a:pt x="12" y="0"/>
                  </a:lnTo>
                  <a:lnTo>
                    <a:pt x="12" y="6"/>
                  </a:lnTo>
                  <a:lnTo>
                    <a:pt x="18" y="6"/>
                  </a:lnTo>
                  <a:lnTo>
                    <a:pt x="18" y="12"/>
                  </a:lnTo>
                  <a:lnTo>
                    <a:pt x="18" y="18"/>
                  </a:lnTo>
                  <a:lnTo>
                    <a:pt x="24" y="24"/>
                  </a:lnTo>
                  <a:lnTo>
                    <a:pt x="24" y="30"/>
                  </a:lnTo>
                  <a:lnTo>
                    <a:pt x="30" y="30"/>
                  </a:lnTo>
                  <a:lnTo>
                    <a:pt x="30" y="36"/>
                  </a:lnTo>
                  <a:lnTo>
                    <a:pt x="36" y="36"/>
                  </a:lnTo>
                  <a:lnTo>
                    <a:pt x="42" y="36"/>
                  </a:lnTo>
                  <a:lnTo>
                    <a:pt x="42" y="30"/>
                  </a:lnTo>
                  <a:lnTo>
                    <a:pt x="42" y="24"/>
                  </a:lnTo>
                  <a:lnTo>
                    <a:pt x="48" y="24"/>
                  </a:lnTo>
                  <a:lnTo>
                    <a:pt x="48" y="30"/>
                  </a:lnTo>
                  <a:lnTo>
                    <a:pt x="54" y="30"/>
                  </a:lnTo>
                  <a:lnTo>
                    <a:pt x="54" y="36"/>
                  </a:lnTo>
                  <a:lnTo>
                    <a:pt x="60" y="36"/>
                  </a:lnTo>
                  <a:lnTo>
                    <a:pt x="66" y="36"/>
                  </a:lnTo>
                  <a:lnTo>
                    <a:pt x="72" y="36"/>
                  </a:lnTo>
                  <a:lnTo>
                    <a:pt x="72" y="30"/>
                  </a:lnTo>
                  <a:lnTo>
                    <a:pt x="66" y="30"/>
                  </a:lnTo>
                  <a:lnTo>
                    <a:pt x="66" y="24"/>
                  </a:lnTo>
                  <a:lnTo>
                    <a:pt x="72" y="24"/>
                  </a:lnTo>
                  <a:lnTo>
                    <a:pt x="72" y="18"/>
                  </a:lnTo>
                  <a:lnTo>
                    <a:pt x="78" y="18"/>
                  </a:lnTo>
                  <a:lnTo>
                    <a:pt x="84" y="18"/>
                  </a:lnTo>
                  <a:lnTo>
                    <a:pt x="84" y="12"/>
                  </a:lnTo>
                  <a:lnTo>
                    <a:pt x="90" y="12"/>
                  </a:lnTo>
                  <a:lnTo>
                    <a:pt x="90" y="6"/>
                  </a:lnTo>
                  <a:lnTo>
                    <a:pt x="84" y="6"/>
                  </a:lnTo>
                  <a:lnTo>
                    <a:pt x="84" y="0"/>
                  </a:lnTo>
                  <a:lnTo>
                    <a:pt x="90" y="0"/>
                  </a:lnTo>
                  <a:lnTo>
                    <a:pt x="96" y="0"/>
                  </a:lnTo>
                  <a:lnTo>
                    <a:pt x="96" y="6"/>
                  </a:lnTo>
                  <a:lnTo>
                    <a:pt x="96" y="12"/>
                  </a:lnTo>
                  <a:lnTo>
                    <a:pt x="102" y="12"/>
                  </a:lnTo>
                  <a:lnTo>
                    <a:pt x="102" y="18"/>
                  </a:lnTo>
                  <a:lnTo>
                    <a:pt x="108" y="18"/>
                  </a:lnTo>
                  <a:lnTo>
                    <a:pt x="114" y="18"/>
                  </a:lnTo>
                  <a:lnTo>
                    <a:pt x="114" y="24"/>
                  </a:lnTo>
                  <a:lnTo>
                    <a:pt x="120" y="24"/>
                  </a:lnTo>
                  <a:lnTo>
                    <a:pt x="120" y="3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65">
              <a:extLst>
                <a:ext uri="{FF2B5EF4-FFF2-40B4-BE49-F238E27FC236}">
                  <a16:creationId xmlns:a16="http://schemas.microsoft.com/office/drawing/2014/main" id="{DEFD9909-571F-76B5-8FD1-ECF91826F124}"/>
                </a:ext>
              </a:extLst>
            </p:cNvPr>
            <p:cNvSpPr>
              <a:spLocks/>
            </p:cNvSpPr>
            <p:nvPr/>
          </p:nvSpPr>
          <p:spPr bwMode="gray">
            <a:xfrm>
              <a:off x="3676650" y="3857625"/>
              <a:ext cx="514350" cy="504825"/>
            </a:xfrm>
            <a:custGeom>
              <a:avLst/>
              <a:gdLst>
                <a:gd name="T0" fmla="*/ 312 w 324"/>
                <a:gd name="T1" fmla="*/ 30 h 318"/>
                <a:gd name="T2" fmla="*/ 312 w 324"/>
                <a:gd name="T3" fmla="*/ 66 h 318"/>
                <a:gd name="T4" fmla="*/ 312 w 324"/>
                <a:gd name="T5" fmla="*/ 96 h 318"/>
                <a:gd name="T6" fmla="*/ 318 w 324"/>
                <a:gd name="T7" fmla="*/ 120 h 318"/>
                <a:gd name="T8" fmla="*/ 318 w 324"/>
                <a:gd name="T9" fmla="*/ 144 h 318"/>
                <a:gd name="T10" fmla="*/ 318 w 324"/>
                <a:gd name="T11" fmla="*/ 174 h 318"/>
                <a:gd name="T12" fmla="*/ 318 w 324"/>
                <a:gd name="T13" fmla="*/ 204 h 318"/>
                <a:gd name="T14" fmla="*/ 324 w 324"/>
                <a:gd name="T15" fmla="*/ 222 h 318"/>
                <a:gd name="T16" fmla="*/ 324 w 324"/>
                <a:gd name="T17" fmla="*/ 246 h 318"/>
                <a:gd name="T18" fmla="*/ 318 w 324"/>
                <a:gd name="T19" fmla="*/ 282 h 318"/>
                <a:gd name="T20" fmla="*/ 294 w 324"/>
                <a:gd name="T21" fmla="*/ 282 h 318"/>
                <a:gd name="T22" fmla="*/ 276 w 324"/>
                <a:gd name="T23" fmla="*/ 288 h 318"/>
                <a:gd name="T24" fmla="*/ 252 w 324"/>
                <a:gd name="T25" fmla="*/ 288 h 318"/>
                <a:gd name="T26" fmla="*/ 234 w 324"/>
                <a:gd name="T27" fmla="*/ 294 h 318"/>
                <a:gd name="T28" fmla="*/ 210 w 324"/>
                <a:gd name="T29" fmla="*/ 294 h 318"/>
                <a:gd name="T30" fmla="*/ 192 w 324"/>
                <a:gd name="T31" fmla="*/ 300 h 318"/>
                <a:gd name="T32" fmla="*/ 168 w 324"/>
                <a:gd name="T33" fmla="*/ 300 h 318"/>
                <a:gd name="T34" fmla="*/ 144 w 324"/>
                <a:gd name="T35" fmla="*/ 306 h 318"/>
                <a:gd name="T36" fmla="*/ 120 w 324"/>
                <a:gd name="T37" fmla="*/ 306 h 318"/>
                <a:gd name="T38" fmla="*/ 96 w 324"/>
                <a:gd name="T39" fmla="*/ 312 h 318"/>
                <a:gd name="T40" fmla="*/ 72 w 324"/>
                <a:gd name="T41" fmla="*/ 312 h 318"/>
                <a:gd name="T42" fmla="*/ 54 w 324"/>
                <a:gd name="T43" fmla="*/ 318 h 318"/>
                <a:gd name="T44" fmla="*/ 42 w 324"/>
                <a:gd name="T45" fmla="*/ 306 h 318"/>
                <a:gd name="T46" fmla="*/ 42 w 324"/>
                <a:gd name="T47" fmla="*/ 282 h 318"/>
                <a:gd name="T48" fmla="*/ 42 w 324"/>
                <a:gd name="T49" fmla="*/ 258 h 318"/>
                <a:gd name="T50" fmla="*/ 36 w 324"/>
                <a:gd name="T51" fmla="*/ 240 h 318"/>
                <a:gd name="T52" fmla="*/ 30 w 324"/>
                <a:gd name="T53" fmla="*/ 222 h 318"/>
                <a:gd name="T54" fmla="*/ 18 w 324"/>
                <a:gd name="T55" fmla="*/ 210 h 318"/>
                <a:gd name="T56" fmla="*/ 0 w 324"/>
                <a:gd name="T57" fmla="*/ 186 h 318"/>
                <a:gd name="T58" fmla="*/ 12 w 324"/>
                <a:gd name="T59" fmla="*/ 174 h 318"/>
                <a:gd name="T60" fmla="*/ 24 w 324"/>
                <a:gd name="T61" fmla="*/ 162 h 318"/>
                <a:gd name="T62" fmla="*/ 42 w 324"/>
                <a:gd name="T63" fmla="*/ 156 h 318"/>
                <a:gd name="T64" fmla="*/ 54 w 324"/>
                <a:gd name="T65" fmla="*/ 138 h 318"/>
                <a:gd name="T66" fmla="*/ 66 w 324"/>
                <a:gd name="T67" fmla="*/ 126 h 318"/>
                <a:gd name="T68" fmla="*/ 72 w 324"/>
                <a:gd name="T69" fmla="*/ 108 h 318"/>
                <a:gd name="T70" fmla="*/ 90 w 324"/>
                <a:gd name="T71" fmla="*/ 90 h 318"/>
                <a:gd name="T72" fmla="*/ 102 w 324"/>
                <a:gd name="T73" fmla="*/ 78 h 318"/>
                <a:gd name="T74" fmla="*/ 114 w 324"/>
                <a:gd name="T75" fmla="*/ 60 h 318"/>
                <a:gd name="T76" fmla="*/ 126 w 324"/>
                <a:gd name="T77" fmla="*/ 36 h 318"/>
                <a:gd name="T78" fmla="*/ 138 w 324"/>
                <a:gd name="T79" fmla="*/ 24 h 318"/>
                <a:gd name="T80" fmla="*/ 156 w 324"/>
                <a:gd name="T81" fmla="*/ 18 h 318"/>
                <a:gd name="T82" fmla="*/ 174 w 324"/>
                <a:gd name="T83" fmla="*/ 24 h 318"/>
                <a:gd name="T84" fmla="*/ 192 w 324"/>
                <a:gd name="T85" fmla="*/ 30 h 318"/>
                <a:gd name="T86" fmla="*/ 210 w 324"/>
                <a:gd name="T87" fmla="*/ 36 h 318"/>
                <a:gd name="T88" fmla="*/ 228 w 324"/>
                <a:gd name="T89" fmla="*/ 30 h 318"/>
                <a:gd name="T90" fmla="*/ 246 w 324"/>
                <a:gd name="T91" fmla="*/ 30 h 318"/>
                <a:gd name="T92" fmla="*/ 258 w 324"/>
                <a:gd name="T93" fmla="*/ 18 h 318"/>
                <a:gd name="T94" fmla="*/ 270 w 324"/>
                <a:gd name="T95" fmla="*/ 24 h 318"/>
                <a:gd name="T96" fmla="*/ 288 w 324"/>
                <a:gd name="T97" fmla="*/ 18 h 318"/>
                <a:gd name="T98" fmla="*/ 300 w 324"/>
                <a:gd name="T99"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4" h="318">
                  <a:moveTo>
                    <a:pt x="312" y="0"/>
                  </a:moveTo>
                  <a:lnTo>
                    <a:pt x="312" y="18"/>
                  </a:lnTo>
                  <a:lnTo>
                    <a:pt x="312" y="24"/>
                  </a:lnTo>
                  <a:lnTo>
                    <a:pt x="312" y="30"/>
                  </a:lnTo>
                  <a:lnTo>
                    <a:pt x="312" y="36"/>
                  </a:lnTo>
                  <a:lnTo>
                    <a:pt x="312" y="42"/>
                  </a:lnTo>
                  <a:lnTo>
                    <a:pt x="312" y="54"/>
                  </a:lnTo>
                  <a:lnTo>
                    <a:pt x="312" y="66"/>
                  </a:lnTo>
                  <a:lnTo>
                    <a:pt x="312" y="78"/>
                  </a:lnTo>
                  <a:lnTo>
                    <a:pt x="312" y="84"/>
                  </a:lnTo>
                  <a:lnTo>
                    <a:pt x="312" y="90"/>
                  </a:lnTo>
                  <a:lnTo>
                    <a:pt x="312" y="96"/>
                  </a:lnTo>
                  <a:lnTo>
                    <a:pt x="312" y="102"/>
                  </a:lnTo>
                  <a:lnTo>
                    <a:pt x="318" y="102"/>
                  </a:lnTo>
                  <a:lnTo>
                    <a:pt x="318" y="108"/>
                  </a:lnTo>
                  <a:lnTo>
                    <a:pt x="318" y="120"/>
                  </a:lnTo>
                  <a:lnTo>
                    <a:pt x="318" y="126"/>
                  </a:lnTo>
                  <a:lnTo>
                    <a:pt x="318" y="132"/>
                  </a:lnTo>
                  <a:lnTo>
                    <a:pt x="318" y="138"/>
                  </a:lnTo>
                  <a:lnTo>
                    <a:pt x="318" y="144"/>
                  </a:lnTo>
                  <a:lnTo>
                    <a:pt x="318" y="150"/>
                  </a:lnTo>
                  <a:lnTo>
                    <a:pt x="318" y="156"/>
                  </a:lnTo>
                  <a:lnTo>
                    <a:pt x="318" y="162"/>
                  </a:lnTo>
                  <a:lnTo>
                    <a:pt x="318" y="174"/>
                  </a:lnTo>
                  <a:lnTo>
                    <a:pt x="318" y="186"/>
                  </a:lnTo>
                  <a:lnTo>
                    <a:pt x="318" y="192"/>
                  </a:lnTo>
                  <a:lnTo>
                    <a:pt x="318" y="198"/>
                  </a:lnTo>
                  <a:lnTo>
                    <a:pt x="318" y="204"/>
                  </a:lnTo>
                  <a:lnTo>
                    <a:pt x="318" y="210"/>
                  </a:lnTo>
                  <a:lnTo>
                    <a:pt x="318" y="216"/>
                  </a:lnTo>
                  <a:lnTo>
                    <a:pt x="324" y="216"/>
                  </a:lnTo>
                  <a:lnTo>
                    <a:pt x="324" y="222"/>
                  </a:lnTo>
                  <a:lnTo>
                    <a:pt x="324" y="228"/>
                  </a:lnTo>
                  <a:lnTo>
                    <a:pt x="324" y="234"/>
                  </a:lnTo>
                  <a:lnTo>
                    <a:pt x="324" y="240"/>
                  </a:lnTo>
                  <a:lnTo>
                    <a:pt x="324" y="246"/>
                  </a:lnTo>
                  <a:lnTo>
                    <a:pt x="324" y="264"/>
                  </a:lnTo>
                  <a:lnTo>
                    <a:pt x="324" y="270"/>
                  </a:lnTo>
                  <a:lnTo>
                    <a:pt x="324" y="282"/>
                  </a:lnTo>
                  <a:lnTo>
                    <a:pt x="318" y="282"/>
                  </a:lnTo>
                  <a:lnTo>
                    <a:pt x="312" y="282"/>
                  </a:lnTo>
                  <a:lnTo>
                    <a:pt x="306" y="282"/>
                  </a:lnTo>
                  <a:lnTo>
                    <a:pt x="300" y="282"/>
                  </a:lnTo>
                  <a:lnTo>
                    <a:pt x="294" y="282"/>
                  </a:lnTo>
                  <a:lnTo>
                    <a:pt x="294" y="288"/>
                  </a:lnTo>
                  <a:lnTo>
                    <a:pt x="288" y="288"/>
                  </a:lnTo>
                  <a:lnTo>
                    <a:pt x="282" y="288"/>
                  </a:lnTo>
                  <a:lnTo>
                    <a:pt x="276" y="288"/>
                  </a:lnTo>
                  <a:lnTo>
                    <a:pt x="270" y="288"/>
                  </a:lnTo>
                  <a:lnTo>
                    <a:pt x="264" y="288"/>
                  </a:lnTo>
                  <a:lnTo>
                    <a:pt x="258" y="288"/>
                  </a:lnTo>
                  <a:lnTo>
                    <a:pt x="252" y="288"/>
                  </a:lnTo>
                  <a:lnTo>
                    <a:pt x="246" y="288"/>
                  </a:lnTo>
                  <a:lnTo>
                    <a:pt x="246" y="294"/>
                  </a:lnTo>
                  <a:lnTo>
                    <a:pt x="240" y="294"/>
                  </a:lnTo>
                  <a:lnTo>
                    <a:pt x="234" y="294"/>
                  </a:lnTo>
                  <a:lnTo>
                    <a:pt x="228" y="294"/>
                  </a:lnTo>
                  <a:lnTo>
                    <a:pt x="222" y="294"/>
                  </a:lnTo>
                  <a:lnTo>
                    <a:pt x="216" y="294"/>
                  </a:lnTo>
                  <a:lnTo>
                    <a:pt x="210" y="294"/>
                  </a:lnTo>
                  <a:lnTo>
                    <a:pt x="204" y="294"/>
                  </a:lnTo>
                  <a:lnTo>
                    <a:pt x="204" y="300"/>
                  </a:lnTo>
                  <a:lnTo>
                    <a:pt x="198" y="300"/>
                  </a:lnTo>
                  <a:lnTo>
                    <a:pt x="192" y="300"/>
                  </a:lnTo>
                  <a:lnTo>
                    <a:pt x="186" y="300"/>
                  </a:lnTo>
                  <a:lnTo>
                    <a:pt x="180" y="300"/>
                  </a:lnTo>
                  <a:lnTo>
                    <a:pt x="174" y="300"/>
                  </a:lnTo>
                  <a:lnTo>
                    <a:pt x="168" y="300"/>
                  </a:lnTo>
                  <a:lnTo>
                    <a:pt x="162" y="300"/>
                  </a:lnTo>
                  <a:lnTo>
                    <a:pt x="156" y="306"/>
                  </a:lnTo>
                  <a:lnTo>
                    <a:pt x="150" y="306"/>
                  </a:lnTo>
                  <a:lnTo>
                    <a:pt x="144" y="306"/>
                  </a:lnTo>
                  <a:lnTo>
                    <a:pt x="138" y="306"/>
                  </a:lnTo>
                  <a:lnTo>
                    <a:pt x="132" y="306"/>
                  </a:lnTo>
                  <a:lnTo>
                    <a:pt x="126" y="306"/>
                  </a:lnTo>
                  <a:lnTo>
                    <a:pt x="120" y="306"/>
                  </a:lnTo>
                  <a:lnTo>
                    <a:pt x="114" y="306"/>
                  </a:lnTo>
                  <a:lnTo>
                    <a:pt x="108" y="312"/>
                  </a:lnTo>
                  <a:lnTo>
                    <a:pt x="102" y="312"/>
                  </a:lnTo>
                  <a:lnTo>
                    <a:pt x="96" y="312"/>
                  </a:lnTo>
                  <a:lnTo>
                    <a:pt x="90" y="312"/>
                  </a:lnTo>
                  <a:lnTo>
                    <a:pt x="84" y="312"/>
                  </a:lnTo>
                  <a:lnTo>
                    <a:pt x="78" y="312"/>
                  </a:lnTo>
                  <a:lnTo>
                    <a:pt x="72" y="312"/>
                  </a:lnTo>
                  <a:lnTo>
                    <a:pt x="72" y="318"/>
                  </a:lnTo>
                  <a:lnTo>
                    <a:pt x="66" y="318"/>
                  </a:lnTo>
                  <a:lnTo>
                    <a:pt x="60" y="318"/>
                  </a:lnTo>
                  <a:lnTo>
                    <a:pt x="54" y="318"/>
                  </a:lnTo>
                  <a:lnTo>
                    <a:pt x="48" y="318"/>
                  </a:lnTo>
                  <a:lnTo>
                    <a:pt x="42" y="318"/>
                  </a:lnTo>
                  <a:lnTo>
                    <a:pt x="42" y="312"/>
                  </a:lnTo>
                  <a:lnTo>
                    <a:pt x="42" y="306"/>
                  </a:lnTo>
                  <a:lnTo>
                    <a:pt x="42" y="300"/>
                  </a:lnTo>
                  <a:lnTo>
                    <a:pt x="42" y="294"/>
                  </a:lnTo>
                  <a:lnTo>
                    <a:pt x="42" y="288"/>
                  </a:lnTo>
                  <a:lnTo>
                    <a:pt x="42" y="282"/>
                  </a:lnTo>
                  <a:lnTo>
                    <a:pt x="42" y="276"/>
                  </a:lnTo>
                  <a:lnTo>
                    <a:pt x="42" y="270"/>
                  </a:lnTo>
                  <a:lnTo>
                    <a:pt x="42" y="264"/>
                  </a:lnTo>
                  <a:lnTo>
                    <a:pt x="42" y="258"/>
                  </a:lnTo>
                  <a:lnTo>
                    <a:pt x="42" y="252"/>
                  </a:lnTo>
                  <a:lnTo>
                    <a:pt x="36" y="252"/>
                  </a:lnTo>
                  <a:lnTo>
                    <a:pt x="36" y="246"/>
                  </a:lnTo>
                  <a:lnTo>
                    <a:pt x="36" y="240"/>
                  </a:lnTo>
                  <a:lnTo>
                    <a:pt x="36" y="234"/>
                  </a:lnTo>
                  <a:lnTo>
                    <a:pt x="36" y="228"/>
                  </a:lnTo>
                  <a:lnTo>
                    <a:pt x="30" y="228"/>
                  </a:lnTo>
                  <a:lnTo>
                    <a:pt x="30" y="222"/>
                  </a:lnTo>
                  <a:lnTo>
                    <a:pt x="24" y="222"/>
                  </a:lnTo>
                  <a:lnTo>
                    <a:pt x="24" y="216"/>
                  </a:lnTo>
                  <a:lnTo>
                    <a:pt x="18" y="216"/>
                  </a:lnTo>
                  <a:lnTo>
                    <a:pt x="18" y="210"/>
                  </a:lnTo>
                  <a:lnTo>
                    <a:pt x="12" y="204"/>
                  </a:lnTo>
                  <a:lnTo>
                    <a:pt x="6" y="198"/>
                  </a:lnTo>
                  <a:lnTo>
                    <a:pt x="0" y="192"/>
                  </a:lnTo>
                  <a:lnTo>
                    <a:pt x="0" y="186"/>
                  </a:lnTo>
                  <a:lnTo>
                    <a:pt x="0" y="180"/>
                  </a:lnTo>
                  <a:lnTo>
                    <a:pt x="6" y="180"/>
                  </a:lnTo>
                  <a:lnTo>
                    <a:pt x="6" y="174"/>
                  </a:lnTo>
                  <a:lnTo>
                    <a:pt x="12" y="174"/>
                  </a:lnTo>
                  <a:lnTo>
                    <a:pt x="12" y="168"/>
                  </a:lnTo>
                  <a:lnTo>
                    <a:pt x="18" y="168"/>
                  </a:lnTo>
                  <a:lnTo>
                    <a:pt x="18" y="162"/>
                  </a:lnTo>
                  <a:lnTo>
                    <a:pt x="24" y="162"/>
                  </a:lnTo>
                  <a:lnTo>
                    <a:pt x="30" y="162"/>
                  </a:lnTo>
                  <a:lnTo>
                    <a:pt x="36" y="162"/>
                  </a:lnTo>
                  <a:lnTo>
                    <a:pt x="36" y="156"/>
                  </a:lnTo>
                  <a:lnTo>
                    <a:pt x="42" y="156"/>
                  </a:lnTo>
                  <a:lnTo>
                    <a:pt x="42" y="150"/>
                  </a:lnTo>
                  <a:lnTo>
                    <a:pt x="48" y="144"/>
                  </a:lnTo>
                  <a:lnTo>
                    <a:pt x="48" y="138"/>
                  </a:lnTo>
                  <a:lnTo>
                    <a:pt x="54" y="138"/>
                  </a:lnTo>
                  <a:lnTo>
                    <a:pt x="54" y="132"/>
                  </a:lnTo>
                  <a:lnTo>
                    <a:pt x="60" y="132"/>
                  </a:lnTo>
                  <a:lnTo>
                    <a:pt x="60" y="126"/>
                  </a:lnTo>
                  <a:lnTo>
                    <a:pt x="66" y="126"/>
                  </a:lnTo>
                  <a:lnTo>
                    <a:pt x="66" y="120"/>
                  </a:lnTo>
                  <a:lnTo>
                    <a:pt x="66" y="114"/>
                  </a:lnTo>
                  <a:lnTo>
                    <a:pt x="72" y="114"/>
                  </a:lnTo>
                  <a:lnTo>
                    <a:pt x="72" y="108"/>
                  </a:lnTo>
                  <a:lnTo>
                    <a:pt x="78" y="108"/>
                  </a:lnTo>
                  <a:lnTo>
                    <a:pt x="78" y="102"/>
                  </a:lnTo>
                  <a:lnTo>
                    <a:pt x="84" y="96"/>
                  </a:lnTo>
                  <a:lnTo>
                    <a:pt x="90" y="90"/>
                  </a:lnTo>
                  <a:lnTo>
                    <a:pt x="90" y="84"/>
                  </a:lnTo>
                  <a:lnTo>
                    <a:pt x="96" y="84"/>
                  </a:lnTo>
                  <a:lnTo>
                    <a:pt x="96" y="78"/>
                  </a:lnTo>
                  <a:lnTo>
                    <a:pt x="102" y="78"/>
                  </a:lnTo>
                  <a:lnTo>
                    <a:pt x="102" y="72"/>
                  </a:lnTo>
                  <a:lnTo>
                    <a:pt x="108" y="66"/>
                  </a:lnTo>
                  <a:lnTo>
                    <a:pt x="108" y="60"/>
                  </a:lnTo>
                  <a:lnTo>
                    <a:pt x="114" y="60"/>
                  </a:lnTo>
                  <a:lnTo>
                    <a:pt x="114" y="54"/>
                  </a:lnTo>
                  <a:lnTo>
                    <a:pt x="120" y="54"/>
                  </a:lnTo>
                  <a:lnTo>
                    <a:pt x="120" y="48"/>
                  </a:lnTo>
                  <a:lnTo>
                    <a:pt x="126" y="36"/>
                  </a:lnTo>
                  <a:lnTo>
                    <a:pt x="132" y="36"/>
                  </a:lnTo>
                  <a:lnTo>
                    <a:pt x="132" y="30"/>
                  </a:lnTo>
                  <a:lnTo>
                    <a:pt x="138" y="30"/>
                  </a:lnTo>
                  <a:lnTo>
                    <a:pt x="138" y="24"/>
                  </a:lnTo>
                  <a:lnTo>
                    <a:pt x="144" y="18"/>
                  </a:lnTo>
                  <a:lnTo>
                    <a:pt x="144" y="12"/>
                  </a:lnTo>
                  <a:lnTo>
                    <a:pt x="150" y="18"/>
                  </a:lnTo>
                  <a:lnTo>
                    <a:pt x="156" y="18"/>
                  </a:lnTo>
                  <a:lnTo>
                    <a:pt x="162" y="18"/>
                  </a:lnTo>
                  <a:lnTo>
                    <a:pt x="162" y="24"/>
                  </a:lnTo>
                  <a:lnTo>
                    <a:pt x="168" y="24"/>
                  </a:lnTo>
                  <a:lnTo>
                    <a:pt x="174" y="24"/>
                  </a:lnTo>
                  <a:lnTo>
                    <a:pt x="174" y="30"/>
                  </a:lnTo>
                  <a:lnTo>
                    <a:pt x="180" y="30"/>
                  </a:lnTo>
                  <a:lnTo>
                    <a:pt x="186" y="30"/>
                  </a:lnTo>
                  <a:lnTo>
                    <a:pt x="192" y="30"/>
                  </a:lnTo>
                  <a:lnTo>
                    <a:pt x="192" y="36"/>
                  </a:lnTo>
                  <a:lnTo>
                    <a:pt x="198" y="36"/>
                  </a:lnTo>
                  <a:lnTo>
                    <a:pt x="204" y="36"/>
                  </a:lnTo>
                  <a:lnTo>
                    <a:pt x="210" y="36"/>
                  </a:lnTo>
                  <a:lnTo>
                    <a:pt x="216" y="36"/>
                  </a:lnTo>
                  <a:lnTo>
                    <a:pt x="222" y="36"/>
                  </a:lnTo>
                  <a:lnTo>
                    <a:pt x="222" y="30"/>
                  </a:lnTo>
                  <a:lnTo>
                    <a:pt x="228" y="30"/>
                  </a:lnTo>
                  <a:lnTo>
                    <a:pt x="234" y="36"/>
                  </a:lnTo>
                  <a:lnTo>
                    <a:pt x="234" y="30"/>
                  </a:lnTo>
                  <a:lnTo>
                    <a:pt x="240" y="30"/>
                  </a:lnTo>
                  <a:lnTo>
                    <a:pt x="246" y="30"/>
                  </a:lnTo>
                  <a:lnTo>
                    <a:pt x="252" y="30"/>
                  </a:lnTo>
                  <a:lnTo>
                    <a:pt x="252" y="24"/>
                  </a:lnTo>
                  <a:lnTo>
                    <a:pt x="252" y="18"/>
                  </a:lnTo>
                  <a:lnTo>
                    <a:pt x="258" y="18"/>
                  </a:lnTo>
                  <a:lnTo>
                    <a:pt x="258" y="24"/>
                  </a:lnTo>
                  <a:lnTo>
                    <a:pt x="264" y="24"/>
                  </a:lnTo>
                  <a:lnTo>
                    <a:pt x="264" y="30"/>
                  </a:lnTo>
                  <a:lnTo>
                    <a:pt x="270" y="24"/>
                  </a:lnTo>
                  <a:lnTo>
                    <a:pt x="276" y="24"/>
                  </a:lnTo>
                  <a:lnTo>
                    <a:pt x="276" y="18"/>
                  </a:lnTo>
                  <a:lnTo>
                    <a:pt x="282" y="18"/>
                  </a:lnTo>
                  <a:lnTo>
                    <a:pt x="288" y="18"/>
                  </a:lnTo>
                  <a:lnTo>
                    <a:pt x="288" y="12"/>
                  </a:lnTo>
                  <a:lnTo>
                    <a:pt x="294" y="12"/>
                  </a:lnTo>
                  <a:lnTo>
                    <a:pt x="294" y="6"/>
                  </a:lnTo>
                  <a:lnTo>
                    <a:pt x="300" y="6"/>
                  </a:lnTo>
                  <a:lnTo>
                    <a:pt x="300" y="0"/>
                  </a:lnTo>
                  <a:lnTo>
                    <a:pt x="306" y="0"/>
                  </a:lnTo>
                  <a:lnTo>
                    <a:pt x="31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66">
              <a:extLst>
                <a:ext uri="{FF2B5EF4-FFF2-40B4-BE49-F238E27FC236}">
                  <a16:creationId xmlns:a16="http://schemas.microsoft.com/office/drawing/2014/main" id="{9B9D3C2E-9D34-0763-B010-FA85A7A94322}"/>
                </a:ext>
              </a:extLst>
            </p:cNvPr>
            <p:cNvSpPr>
              <a:spLocks noEditPoints="1"/>
            </p:cNvSpPr>
            <p:nvPr/>
          </p:nvSpPr>
          <p:spPr bwMode="gray">
            <a:xfrm>
              <a:off x="6438900" y="4419600"/>
              <a:ext cx="304800" cy="552450"/>
            </a:xfrm>
            <a:custGeom>
              <a:avLst/>
              <a:gdLst>
                <a:gd name="T0" fmla="*/ 96 w 192"/>
                <a:gd name="T1" fmla="*/ 336 h 348"/>
                <a:gd name="T2" fmla="*/ 96 w 192"/>
                <a:gd name="T3" fmla="*/ 282 h 348"/>
                <a:gd name="T4" fmla="*/ 120 w 192"/>
                <a:gd name="T5" fmla="*/ 252 h 348"/>
                <a:gd name="T6" fmla="*/ 66 w 192"/>
                <a:gd name="T7" fmla="*/ 174 h 348"/>
                <a:gd name="T8" fmla="*/ 138 w 192"/>
                <a:gd name="T9" fmla="*/ 156 h 348"/>
                <a:gd name="T10" fmla="*/ 132 w 192"/>
                <a:gd name="T11" fmla="*/ 198 h 348"/>
                <a:gd name="T12" fmla="*/ 120 w 192"/>
                <a:gd name="T13" fmla="*/ 222 h 348"/>
                <a:gd name="T14" fmla="*/ 126 w 192"/>
                <a:gd name="T15" fmla="*/ 174 h 348"/>
                <a:gd name="T16" fmla="*/ 138 w 192"/>
                <a:gd name="T17" fmla="*/ 144 h 348"/>
                <a:gd name="T18" fmla="*/ 138 w 192"/>
                <a:gd name="T19" fmla="*/ 144 h 348"/>
                <a:gd name="T20" fmla="*/ 138 w 192"/>
                <a:gd name="T21" fmla="*/ 132 h 348"/>
                <a:gd name="T22" fmla="*/ 150 w 192"/>
                <a:gd name="T23" fmla="*/ 132 h 348"/>
                <a:gd name="T24" fmla="*/ 150 w 192"/>
                <a:gd name="T25" fmla="*/ 120 h 348"/>
                <a:gd name="T26" fmla="*/ 138 w 192"/>
                <a:gd name="T27" fmla="*/ 120 h 348"/>
                <a:gd name="T28" fmla="*/ 150 w 192"/>
                <a:gd name="T29" fmla="*/ 120 h 348"/>
                <a:gd name="T30" fmla="*/ 150 w 192"/>
                <a:gd name="T31" fmla="*/ 96 h 348"/>
                <a:gd name="T32" fmla="*/ 156 w 192"/>
                <a:gd name="T33" fmla="*/ 102 h 348"/>
                <a:gd name="T34" fmla="*/ 162 w 192"/>
                <a:gd name="T35" fmla="*/ 108 h 348"/>
                <a:gd name="T36" fmla="*/ 150 w 192"/>
                <a:gd name="T37" fmla="*/ 144 h 348"/>
                <a:gd name="T38" fmla="*/ 150 w 192"/>
                <a:gd name="T39" fmla="*/ 120 h 348"/>
                <a:gd name="T40" fmla="*/ 150 w 192"/>
                <a:gd name="T41" fmla="*/ 108 h 348"/>
                <a:gd name="T42" fmla="*/ 150 w 192"/>
                <a:gd name="T43" fmla="*/ 108 h 348"/>
                <a:gd name="T44" fmla="*/ 168 w 192"/>
                <a:gd name="T45" fmla="*/ 78 h 348"/>
                <a:gd name="T46" fmla="*/ 162 w 192"/>
                <a:gd name="T47" fmla="*/ 96 h 348"/>
                <a:gd name="T48" fmla="*/ 192 w 192"/>
                <a:gd name="T49" fmla="*/ 54 h 348"/>
                <a:gd name="T50" fmla="*/ 174 w 192"/>
                <a:gd name="T51" fmla="*/ 84 h 348"/>
                <a:gd name="T52" fmla="*/ 168 w 192"/>
                <a:gd name="T53" fmla="*/ 84 h 348"/>
                <a:gd name="T54" fmla="*/ 168 w 192"/>
                <a:gd name="T55" fmla="*/ 60 h 348"/>
                <a:gd name="T56" fmla="*/ 180 w 192"/>
                <a:gd name="T57" fmla="*/ 60 h 348"/>
                <a:gd name="T58" fmla="*/ 168 w 192"/>
                <a:gd name="T59" fmla="*/ 54 h 348"/>
                <a:gd name="T60" fmla="*/ 162 w 192"/>
                <a:gd name="T61" fmla="*/ 84 h 348"/>
                <a:gd name="T62" fmla="*/ 150 w 192"/>
                <a:gd name="T63" fmla="*/ 96 h 348"/>
                <a:gd name="T64" fmla="*/ 138 w 192"/>
                <a:gd name="T65" fmla="*/ 132 h 348"/>
                <a:gd name="T66" fmla="*/ 132 w 192"/>
                <a:gd name="T67" fmla="*/ 150 h 348"/>
                <a:gd name="T68" fmla="*/ 120 w 192"/>
                <a:gd name="T69" fmla="*/ 174 h 348"/>
                <a:gd name="T70" fmla="*/ 114 w 192"/>
                <a:gd name="T71" fmla="*/ 204 h 348"/>
                <a:gd name="T72" fmla="*/ 114 w 192"/>
                <a:gd name="T73" fmla="*/ 228 h 348"/>
                <a:gd name="T74" fmla="*/ 120 w 192"/>
                <a:gd name="T75" fmla="*/ 258 h 348"/>
                <a:gd name="T76" fmla="*/ 120 w 192"/>
                <a:gd name="T77" fmla="*/ 234 h 348"/>
                <a:gd name="T78" fmla="*/ 114 w 192"/>
                <a:gd name="T79" fmla="*/ 276 h 348"/>
                <a:gd name="T80" fmla="*/ 108 w 192"/>
                <a:gd name="T81" fmla="*/ 318 h 348"/>
                <a:gd name="T82" fmla="*/ 102 w 192"/>
                <a:gd name="T83" fmla="*/ 336 h 348"/>
                <a:gd name="T84" fmla="*/ 102 w 192"/>
                <a:gd name="T85" fmla="*/ 324 h 348"/>
                <a:gd name="T86" fmla="*/ 102 w 192"/>
                <a:gd name="T87" fmla="*/ 300 h 348"/>
                <a:gd name="T88" fmla="*/ 108 w 192"/>
                <a:gd name="T89" fmla="*/ 270 h 348"/>
                <a:gd name="T90" fmla="*/ 90 w 192"/>
                <a:gd name="T91" fmla="*/ 234 h 348"/>
                <a:gd name="T92" fmla="*/ 84 w 192"/>
                <a:gd name="T93" fmla="*/ 192 h 348"/>
                <a:gd name="T94" fmla="*/ 60 w 192"/>
                <a:gd name="T95" fmla="*/ 168 h 348"/>
                <a:gd name="T96" fmla="*/ 54 w 192"/>
                <a:gd name="T97" fmla="*/ 126 h 348"/>
                <a:gd name="T98" fmla="*/ 48 w 192"/>
                <a:gd name="T99" fmla="*/ 114 h 348"/>
                <a:gd name="T100" fmla="*/ 30 w 192"/>
                <a:gd name="T101" fmla="*/ 90 h 348"/>
                <a:gd name="T102" fmla="*/ 6 w 192"/>
                <a:gd name="T103" fmla="*/ 66 h 348"/>
                <a:gd name="T104" fmla="*/ 18 w 192"/>
                <a:gd name="T105" fmla="*/ 48 h 348"/>
                <a:gd name="T106" fmla="*/ 30 w 192"/>
                <a:gd name="T107" fmla="*/ 24 h 348"/>
                <a:gd name="T108" fmla="*/ 48 w 192"/>
                <a:gd name="T109" fmla="*/ 30 h 348"/>
                <a:gd name="T110" fmla="*/ 60 w 192"/>
                <a:gd name="T111" fmla="*/ 18 h 348"/>
                <a:gd name="T112" fmla="*/ 84 w 192"/>
                <a:gd name="T113" fmla="*/ 12 h 348"/>
                <a:gd name="T114" fmla="*/ 126 w 192"/>
                <a:gd name="T115" fmla="*/ 6 h 348"/>
                <a:gd name="T116" fmla="*/ 132 w 192"/>
                <a:gd name="T117" fmla="*/ 24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2" h="348">
                  <a:moveTo>
                    <a:pt x="102" y="336"/>
                  </a:moveTo>
                  <a:lnTo>
                    <a:pt x="102" y="342"/>
                  </a:lnTo>
                  <a:lnTo>
                    <a:pt x="103" y="342"/>
                  </a:lnTo>
                  <a:lnTo>
                    <a:pt x="102" y="336"/>
                  </a:lnTo>
                  <a:close/>
                  <a:moveTo>
                    <a:pt x="96" y="330"/>
                  </a:moveTo>
                  <a:lnTo>
                    <a:pt x="102" y="330"/>
                  </a:lnTo>
                  <a:lnTo>
                    <a:pt x="102" y="336"/>
                  </a:lnTo>
                  <a:lnTo>
                    <a:pt x="96" y="336"/>
                  </a:lnTo>
                  <a:lnTo>
                    <a:pt x="96" y="330"/>
                  </a:lnTo>
                  <a:close/>
                  <a:moveTo>
                    <a:pt x="96" y="288"/>
                  </a:moveTo>
                  <a:lnTo>
                    <a:pt x="96" y="294"/>
                  </a:lnTo>
                  <a:lnTo>
                    <a:pt x="96" y="300"/>
                  </a:lnTo>
                  <a:lnTo>
                    <a:pt x="96" y="294"/>
                  </a:lnTo>
                  <a:lnTo>
                    <a:pt x="96" y="288"/>
                  </a:lnTo>
                  <a:close/>
                  <a:moveTo>
                    <a:pt x="96" y="276"/>
                  </a:moveTo>
                  <a:lnTo>
                    <a:pt x="96" y="282"/>
                  </a:lnTo>
                  <a:lnTo>
                    <a:pt x="97" y="282"/>
                  </a:lnTo>
                  <a:lnTo>
                    <a:pt x="96" y="276"/>
                  </a:lnTo>
                  <a:close/>
                  <a:moveTo>
                    <a:pt x="114" y="252"/>
                  </a:moveTo>
                  <a:lnTo>
                    <a:pt x="120" y="252"/>
                  </a:lnTo>
                  <a:lnTo>
                    <a:pt x="121" y="252"/>
                  </a:lnTo>
                  <a:lnTo>
                    <a:pt x="114" y="252"/>
                  </a:lnTo>
                  <a:close/>
                  <a:moveTo>
                    <a:pt x="114" y="252"/>
                  </a:moveTo>
                  <a:lnTo>
                    <a:pt x="120" y="252"/>
                  </a:lnTo>
                  <a:lnTo>
                    <a:pt x="114" y="252"/>
                  </a:lnTo>
                  <a:close/>
                  <a:moveTo>
                    <a:pt x="84" y="222"/>
                  </a:moveTo>
                  <a:lnTo>
                    <a:pt x="84" y="216"/>
                  </a:lnTo>
                  <a:lnTo>
                    <a:pt x="84" y="210"/>
                  </a:lnTo>
                  <a:lnTo>
                    <a:pt x="84" y="216"/>
                  </a:lnTo>
                  <a:lnTo>
                    <a:pt x="84" y="222"/>
                  </a:lnTo>
                  <a:close/>
                  <a:moveTo>
                    <a:pt x="60" y="174"/>
                  </a:moveTo>
                  <a:lnTo>
                    <a:pt x="66" y="174"/>
                  </a:lnTo>
                  <a:lnTo>
                    <a:pt x="66" y="180"/>
                  </a:lnTo>
                  <a:lnTo>
                    <a:pt x="66" y="186"/>
                  </a:lnTo>
                  <a:lnTo>
                    <a:pt x="60" y="174"/>
                  </a:lnTo>
                  <a:close/>
                  <a:moveTo>
                    <a:pt x="144" y="150"/>
                  </a:moveTo>
                  <a:lnTo>
                    <a:pt x="150" y="150"/>
                  </a:lnTo>
                  <a:lnTo>
                    <a:pt x="144" y="150"/>
                  </a:lnTo>
                  <a:lnTo>
                    <a:pt x="144" y="156"/>
                  </a:lnTo>
                  <a:lnTo>
                    <a:pt x="138" y="156"/>
                  </a:lnTo>
                  <a:lnTo>
                    <a:pt x="138" y="162"/>
                  </a:lnTo>
                  <a:lnTo>
                    <a:pt x="138" y="168"/>
                  </a:lnTo>
                  <a:lnTo>
                    <a:pt x="138" y="174"/>
                  </a:lnTo>
                  <a:lnTo>
                    <a:pt x="132" y="174"/>
                  </a:lnTo>
                  <a:lnTo>
                    <a:pt x="132" y="180"/>
                  </a:lnTo>
                  <a:lnTo>
                    <a:pt x="132" y="186"/>
                  </a:lnTo>
                  <a:lnTo>
                    <a:pt x="132" y="192"/>
                  </a:lnTo>
                  <a:lnTo>
                    <a:pt x="132" y="198"/>
                  </a:lnTo>
                  <a:lnTo>
                    <a:pt x="126" y="210"/>
                  </a:lnTo>
                  <a:lnTo>
                    <a:pt x="126" y="216"/>
                  </a:lnTo>
                  <a:lnTo>
                    <a:pt x="126" y="222"/>
                  </a:lnTo>
                  <a:lnTo>
                    <a:pt x="126" y="228"/>
                  </a:lnTo>
                  <a:lnTo>
                    <a:pt x="120" y="228"/>
                  </a:lnTo>
                  <a:lnTo>
                    <a:pt x="114" y="228"/>
                  </a:lnTo>
                  <a:lnTo>
                    <a:pt x="120" y="228"/>
                  </a:lnTo>
                  <a:lnTo>
                    <a:pt x="120" y="222"/>
                  </a:lnTo>
                  <a:lnTo>
                    <a:pt x="120" y="216"/>
                  </a:lnTo>
                  <a:lnTo>
                    <a:pt x="120" y="210"/>
                  </a:lnTo>
                  <a:lnTo>
                    <a:pt x="120" y="204"/>
                  </a:lnTo>
                  <a:lnTo>
                    <a:pt x="120" y="192"/>
                  </a:lnTo>
                  <a:lnTo>
                    <a:pt x="120" y="186"/>
                  </a:lnTo>
                  <a:lnTo>
                    <a:pt x="120" y="180"/>
                  </a:lnTo>
                  <a:lnTo>
                    <a:pt x="126" y="180"/>
                  </a:lnTo>
                  <a:lnTo>
                    <a:pt x="126" y="174"/>
                  </a:lnTo>
                  <a:lnTo>
                    <a:pt x="126" y="168"/>
                  </a:lnTo>
                  <a:lnTo>
                    <a:pt x="126" y="162"/>
                  </a:lnTo>
                  <a:lnTo>
                    <a:pt x="132" y="162"/>
                  </a:lnTo>
                  <a:lnTo>
                    <a:pt x="132" y="156"/>
                  </a:lnTo>
                  <a:lnTo>
                    <a:pt x="138" y="156"/>
                  </a:lnTo>
                  <a:lnTo>
                    <a:pt x="138" y="150"/>
                  </a:lnTo>
                  <a:lnTo>
                    <a:pt x="144" y="150"/>
                  </a:lnTo>
                  <a:close/>
                  <a:moveTo>
                    <a:pt x="138" y="144"/>
                  </a:moveTo>
                  <a:lnTo>
                    <a:pt x="138" y="150"/>
                  </a:lnTo>
                  <a:lnTo>
                    <a:pt x="138" y="156"/>
                  </a:lnTo>
                  <a:lnTo>
                    <a:pt x="138" y="150"/>
                  </a:lnTo>
                  <a:lnTo>
                    <a:pt x="138" y="156"/>
                  </a:lnTo>
                  <a:lnTo>
                    <a:pt x="132" y="156"/>
                  </a:lnTo>
                  <a:lnTo>
                    <a:pt x="132" y="150"/>
                  </a:lnTo>
                  <a:lnTo>
                    <a:pt x="132" y="144"/>
                  </a:lnTo>
                  <a:lnTo>
                    <a:pt x="138" y="144"/>
                  </a:lnTo>
                  <a:close/>
                  <a:moveTo>
                    <a:pt x="144" y="132"/>
                  </a:moveTo>
                  <a:lnTo>
                    <a:pt x="144" y="138"/>
                  </a:lnTo>
                  <a:lnTo>
                    <a:pt x="144" y="144"/>
                  </a:lnTo>
                  <a:lnTo>
                    <a:pt x="138" y="144"/>
                  </a:lnTo>
                  <a:lnTo>
                    <a:pt x="138" y="138"/>
                  </a:lnTo>
                  <a:lnTo>
                    <a:pt x="138" y="132"/>
                  </a:lnTo>
                  <a:lnTo>
                    <a:pt x="138" y="138"/>
                  </a:lnTo>
                  <a:lnTo>
                    <a:pt x="138" y="132"/>
                  </a:lnTo>
                  <a:lnTo>
                    <a:pt x="144" y="132"/>
                  </a:lnTo>
                  <a:close/>
                  <a:moveTo>
                    <a:pt x="138" y="132"/>
                  </a:moveTo>
                  <a:lnTo>
                    <a:pt x="144" y="126"/>
                  </a:lnTo>
                  <a:lnTo>
                    <a:pt x="144" y="132"/>
                  </a:lnTo>
                  <a:lnTo>
                    <a:pt x="138" y="132"/>
                  </a:lnTo>
                  <a:close/>
                  <a:moveTo>
                    <a:pt x="144" y="126"/>
                  </a:moveTo>
                  <a:lnTo>
                    <a:pt x="150" y="126"/>
                  </a:lnTo>
                  <a:lnTo>
                    <a:pt x="150" y="132"/>
                  </a:lnTo>
                  <a:lnTo>
                    <a:pt x="144" y="132"/>
                  </a:lnTo>
                  <a:lnTo>
                    <a:pt x="144" y="126"/>
                  </a:lnTo>
                  <a:close/>
                  <a:moveTo>
                    <a:pt x="138" y="126"/>
                  </a:moveTo>
                  <a:lnTo>
                    <a:pt x="144" y="126"/>
                  </a:lnTo>
                  <a:lnTo>
                    <a:pt x="138" y="132"/>
                  </a:lnTo>
                  <a:lnTo>
                    <a:pt x="138" y="126"/>
                  </a:lnTo>
                  <a:close/>
                  <a:moveTo>
                    <a:pt x="144" y="120"/>
                  </a:moveTo>
                  <a:lnTo>
                    <a:pt x="150" y="120"/>
                  </a:lnTo>
                  <a:lnTo>
                    <a:pt x="150" y="126"/>
                  </a:lnTo>
                  <a:lnTo>
                    <a:pt x="144" y="126"/>
                  </a:lnTo>
                  <a:lnTo>
                    <a:pt x="150" y="126"/>
                  </a:lnTo>
                  <a:lnTo>
                    <a:pt x="144" y="126"/>
                  </a:lnTo>
                  <a:lnTo>
                    <a:pt x="144" y="120"/>
                  </a:lnTo>
                  <a:lnTo>
                    <a:pt x="144" y="126"/>
                  </a:lnTo>
                  <a:lnTo>
                    <a:pt x="138" y="126"/>
                  </a:lnTo>
                  <a:lnTo>
                    <a:pt x="138" y="120"/>
                  </a:lnTo>
                  <a:lnTo>
                    <a:pt x="144" y="120"/>
                  </a:lnTo>
                  <a:close/>
                  <a:moveTo>
                    <a:pt x="150" y="120"/>
                  </a:moveTo>
                  <a:lnTo>
                    <a:pt x="156" y="114"/>
                  </a:lnTo>
                  <a:lnTo>
                    <a:pt x="156" y="120"/>
                  </a:lnTo>
                  <a:lnTo>
                    <a:pt x="150" y="120"/>
                  </a:lnTo>
                  <a:close/>
                  <a:moveTo>
                    <a:pt x="144" y="114"/>
                  </a:moveTo>
                  <a:lnTo>
                    <a:pt x="150" y="114"/>
                  </a:lnTo>
                  <a:lnTo>
                    <a:pt x="150" y="120"/>
                  </a:lnTo>
                  <a:lnTo>
                    <a:pt x="144" y="120"/>
                  </a:lnTo>
                  <a:lnTo>
                    <a:pt x="144" y="114"/>
                  </a:lnTo>
                  <a:close/>
                  <a:moveTo>
                    <a:pt x="150" y="96"/>
                  </a:moveTo>
                  <a:lnTo>
                    <a:pt x="156" y="96"/>
                  </a:lnTo>
                  <a:lnTo>
                    <a:pt x="156" y="102"/>
                  </a:lnTo>
                  <a:lnTo>
                    <a:pt x="150" y="102"/>
                  </a:lnTo>
                  <a:lnTo>
                    <a:pt x="150" y="96"/>
                  </a:lnTo>
                  <a:close/>
                  <a:moveTo>
                    <a:pt x="150" y="96"/>
                  </a:moveTo>
                  <a:lnTo>
                    <a:pt x="156" y="96"/>
                  </a:lnTo>
                  <a:lnTo>
                    <a:pt x="150" y="96"/>
                  </a:lnTo>
                  <a:close/>
                  <a:moveTo>
                    <a:pt x="156" y="96"/>
                  </a:moveTo>
                  <a:lnTo>
                    <a:pt x="156" y="102"/>
                  </a:lnTo>
                  <a:lnTo>
                    <a:pt x="156" y="96"/>
                  </a:lnTo>
                  <a:lnTo>
                    <a:pt x="156" y="102"/>
                  </a:lnTo>
                  <a:lnTo>
                    <a:pt x="156" y="96"/>
                  </a:lnTo>
                  <a:lnTo>
                    <a:pt x="156" y="102"/>
                  </a:lnTo>
                  <a:lnTo>
                    <a:pt x="162" y="102"/>
                  </a:lnTo>
                  <a:lnTo>
                    <a:pt x="156" y="102"/>
                  </a:lnTo>
                  <a:lnTo>
                    <a:pt x="162" y="102"/>
                  </a:lnTo>
                  <a:lnTo>
                    <a:pt x="162" y="96"/>
                  </a:lnTo>
                  <a:lnTo>
                    <a:pt x="156" y="96"/>
                  </a:lnTo>
                  <a:lnTo>
                    <a:pt x="162" y="96"/>
                  </a:lnTo>
                  <a:lnTo>
                    <a:pt x="162" y="102"/>
                  </a:lnTo>
                  <a:lnTo>
                    <a:pt x="162" y="108"/>
                  </a:lnTo>
                  <a:lnTo>
                    <a:pt x="162" y="114"/>
                  </a:lnTo>
                  <a:lnTo>
                    <a:pt x="156" y="114"/>
                  </a:lnTo>
                  <a:lnTo>
                    <a:pt x="156" y="120"/>
                  </a:lnTo>
                  <a:lnTo>
                    <a:pt x="156" y="126"/>
                  </a:lnTo>
                  <a:lnTo>
                    <a:pt x="150" y="126"/>
                  </a:lnTo>
                  <a:lnTo>
                    <a:pt x="150" y="132"/>
                  </a:lnTo>
                  <a:lnTo>
                    <a:pt x="150" y="138"/>
                  </a:lnTo>
                  <a:lnTo>
                    <a:pt x="150" y="144"/>
                  </a:lnTo>
                  <a:lnTo>
                    <a:pt x="144" y="144"/>
                  </a:lnTo>
                  <a:lnTo>
                    <a:pt x="144" y="138"/>
                  </a:lnTo>
                  <a:lnTo>
                    <a:pt x="150" y="138"/>
                  </a:lnTo>
                  <a:lnTo>
                    <a:pt x="150" y="132"/>
                  </a:lnTo>
                  <a:lnTo>
                    <a:pt x="150" y="126"/>
                  </a:lnTo>
                  <a:lnTo>
                    <a:pt x="156" y="126"/>
                  </a:lnTo>
                  <a:lnTo>
                    <a:pt x="156" y="120"/>
                  </a:lnTo>
                  <a:lnTo>
                    <a:pt x="150" y="120"/>
                  </a:lnTo>
                  <a:lnTo>
                    <a:pt x="156" y="120"/>
                  </a:lnTo>
                  <a:lnTo>
                    <a:pt x="156" y="114"/>
                  </a:lnTo>
                  <a:lnTo>
                    <a:pt x="150" y="114"/>
                  </a:lnTo>
                  <a:lnTo>
                    <a:pt x="144" y="114"/>
                  </a:lnTo>
                  <a:lnTo>
                    <a:pt x="144" y="120"/>
                  </a:lnTo>
                  <a:lnTo>
                    <a:pt x="144" y="114"/>
                  </a:lnTo>
                  <a:lnTo>
                    <a:pt x="150" y="114"/>
                  </a:lnTo>
                  <a:lnTo>
                    <a:pt x="150" y="108"/>
                  </a:lnTo>
                  <a:lnTo>
                    <a:pt x="150" y="114"/>
                  </a:lnTo>
                  <a:lnTo>
                    <a:pt x="156" y="114"/>
                  </a:lnTo>
                  <a:lnTo>
                    <a:pt x="156" y="108"/>
                  </a:lnTo>
                  <a:lnTo>
                    <a:pt x="156" y="114"/>
                  </a:lnTo>
                  <a:lnTo>
                    <a:pt x="156" y="108"/>
                  </a:lnTo>
                  <a:lnTo>
                    <a:pt x="150" y="108"/>
                  </a:lnTo>
                  <a:lnTo>
                    <a:pt x="156" y="108"/>
                  </a:lnTo>
                  <a:lnTo>
                    <a:pt x="150" y="108"/>
                  </a:lnTo>
                  <a:lnTo>
                    <a:pt x="156" y="108"/>
                  </a:lnTo>
                  <a:lnTo>
                    <a:pt x="150" y="108"/>
                  </a:lnTo>
                  <a:lnTo>
                    <a:pt x="150" y="114"/>
                  </a:lnTo>
                  <a:lnTo>
                    <a:pt x="150" y="108"/>
                  </a:lnTo>
                  <a:lnTo>
                    <a:pt x="150" y="102"/>
                  </a:lnTo>
                  <a:lnTo>
                    <a:pt x="156" y="102"/>
                  </a:lnTo>
                  <a:lnTo>
                    <a:pt x="156" y="96"/>
                  </a:lnTo>
                  <a:close/>
                  <a:moveTo>
                    <a:pt x="168" y="78"/>
                  </a:moveTo>
                  <a:lnTo>
                    <a:pt x="168" y="84"/>
                  </a:lnTo>
                  <a:lnTo>
                    <a:pt x="168" y="90"/>
                  </a:lnTo>
                  <a:lnTo>
                    <a:pt x="162" y="90"/>
                  </a:lnTo>
                  <a:lnTo>
                    <a:pt x="168" y="90"/>
                  </a:lnTo>
                  <a:lnTo>
                    <a:pt x="162" y="90"/>
                  </a:lnTo>
                  <a:lnTo>
                    <a:pt x="162" y="96"/>
                  </a:lnTo>
                  <a:lnTo>
                    <a:pt x="162" y="102"/>
                  </a:lnTo>
                  <a:lnTo>
                    <a:pt x="162" y="96"/>
                  </a:lnTo>
                  <a:lnTo>
                    <a:pt x="156" y="96"/>
                  </a:lnTo>
                  <a:lnTo>
                    <a:pt x="156" y="90"/>
                  </a:lnTo>
                  <a:lnTo>
                    <a:pt x="162" y="90"/>
                  </a:lnTo>
                  <a:lnTo>
                    <a:pt x="162" y="84"/>
                  </a:lnTo>
                  <a:lnTo>
                    <a:pt x="162" y="78"/>
                  </a:lnTo>
                  <a:lnTo>
                    <a:pt x="168" y="78"/>
                  </a:lnTo>
                  <a:close/>
                  <a:moveTo>
                    <a:pt x="186" y="54"/>
                  </a:moveTo>
                  <a:lnTo>
                    <a:pt x="192" y="54"/>
                  </a:lnTo>
                  <a:lnTo>
                    <a:pt x="192" y="60"/>
                  </a:lnTo>
                  <a:lnTo>
                    <a:pt x="186" y="60"/>
                  </a:lnTo>
                  <a:lnTo>
                    <a:pt x="186" y="66"/>
                  </a:lnTo>
                  <a:lnTo>
                    <a:pt x="180" y="66"/>
                  </a:lnTo>
                  <a:lnTo>
                    <a:pt x="180" y="72"/>
                  </a:lnTo>
                  <a:lnTo>
                    <a:pt x="174" y="72"/>
                  </a:lnTo>
                  <a:lnTo>
                    <a:pt x="174" y="78"/>
                  </a:lnTo>
                  <a:lnTo>
                    <a:pt x="174" y="84"/>
                  </a:lnTo>
                  <a:lnTo>
                    <a:pt x="168" y="84"/>
                  </a:lnTo>
                  <a:lnTo>
                    <a:pt x="168" y="90"/>
                  </a:lnTo>
                  <a:lnTo>
                    <a:pt x="168" y="96"/>
                  </a:lnTo>
                  <a:lnTo>
                    <a:pt x="162" y="102"/>
                  </a:lnTo>
                  <a:lnTo>
                    <a:pt x="162" y="96"/>
                  </a:lnTo>
                  <a:lnTo>
                    <a:pt x="162" y="90"/>
                  </a:lnTo>
                  <a:lnTo>
                    <a:pt x="168" y="90"/>
                  </a:lnTo>
                  <a:lnTo>
                    <a:pt x="168" y="84"/>
                  </a:lnTo>
                  <a:lnTo>
                    <a:pt x="174" y="84"/>
                  </a:lnTo>
                  <a:lnTo>
                    <a:pt x="174" y="78"/>
                  </a:lnTo>
                  <a:lnTo>
                    <a:pt x="168" y="78"/>
                  </a:lnTo>
                  <a:lnTo>
                    <a:pt x="162" y="78"/>
                  </a:lnTo>
                  <a:lnTo>
                    <a:pt x="168" y="78"/>
                  </a:lnTo>
                  <a:lnTo>
                    <a:pt x="168" y="72"/>
                  </a:lnTo>
                  <a:lnTo>
                    <a:pt x="168" y="66"/>
                  </a:lnTo>
                  <a:lnTo>
                    <a:pt x="168" y="60"/>
                  </a:lnTo>
                  <a:lnTo>
                    <a:pt x="174" y="60"/>
                  </a:lnTo>
                  <a:lnTo>
                    <a:pt x="180" y="60"/>
                  </a:lnTo>
                  <a:lnTo>
                    <a:pt x="174" y="60"/>
                  </a:lnTo>
                  <a:lnTo>
                    <a:pt x="180" y="60"/>
                  </a:lnTo>
                  <a:lnTo>
                    <a:pt x="186" y="60"/>
                  </a:lnTo>
                  <a:lnTo>
                    <a:pt x="180" y="60"/>
                  </a:lnTo>
                  <a:lnTo>
                    <a:pt x="180" y="66"/>
                  </a:lnTo>
                  <a:lnTo>
                    <a:pt x="180" y="60"/>
                  </a:lnTo>
                  <a:lnTo>
                    <a:pt x="186" y="60"/>
                  </a:lnTo>
                  <a:lnTo>
                    <a:pt x="186" y="54"/>
                  </a:lnTo>
                  <a:close/>
                  <a:moveTo>
                    <a:pt x="162" y="48"/>
                  </a:moveTo>
                  <a:lnTo>
                    <a:pt x="168" y="54"/>
                  </a:lnTo>
                  <a:lnTo>
                    <a:pt x="162" y="54"/>
                  </a:lnTo>
                  <a:lnTo>
                    <a:pt x="156" y="54"/>
                  </a:lnTo>
                  <a:lnTo>
                    <a:pt x="162" y="54"/>
                  </a:lnTo>
                  <a:lnTo>
                    <a:pt x="168" y="54"/>
                  </a:lnTo>
                  <a:lnTo>
                    <a:pt x="174" y="54"/>
                  </a:lnTo>
                  <a:lnTo>
                    <a:pt x="174" y="60"/>
                  </a:lnTo>
                  <a:lnTo>
                    <a:pt x="168" y="60"/>
                  </a:lnTo>
                  <a:lnTo>
                    <a:pt x="168" y="66"/>
                  </a:lnTo>
                  <a:lnTo>
                    <a:pt x="168" y="72"/>
                  </a:lnTo>
                  <a:lnTo>
                    <a:pt x="162" y="72"/>
                  </a:lnTo>
                  <a:lnTo>
                    <a:pt x="162" y="78"/>
                  </a:lnTo>
                  <a:lnTo>
                    <a:pt x="162" y="84"/>
                  </a:lnTo>
                  <a:lnTo>
                    <a:pt x="156" y="84"/>
                  </a:lnTo>
                  <a:lnTo>
                    <a:pt x="162" y="84"/>
                  </a:lnTo>
                  <a:lnTo>
                    <a:pt x="156" y="84"/>
                  </a:lnTo>
                  <a:lnTo>
                    <a:pt x="156" y="90"/>
                  </a:lnTo>
                  <a:lnTo>
                    <a:pt x="156" y="96"/>
                  </a:lnTo>
                  <a:lnTo>
                    <a:pt x="150" y="96"/>
                  </a:lnTo>
                  <a:lnTo>
                    <a:pt x="156" y="96"/>
                  </a:lnTo>
                  <a:lnTo>
                    <a:pt x="150" y="96"/>
                  </a:lnTo>
                  <a:lnTo>
                    <a:pt x="150" y="102"/>
                  </a:lnTo>
                  <a:lnTo>
                    <a:pt x="150" y="108"/>
                  </a:lnTo>
                  <a:lnTo>
                    <a:pt x="144" y="108"/>
                  </a:lnTo>
                  <a:lnTo>
                    <a:pt x="144" y="114"/>
                  </a:lnTo>
                  <a:lnTo>
                    <a:pt x="144" y="120"/>
                  </a:lnTo>
                  <a:lnTo>
                    <a:pt x="138" y="120"/>
                  </a:lnTo>
                  <a:lnTo>
                    <a:pt x="138" y="126"/>
                  </a:lnTo>
                  <a:lnTo>
                    <a:pt x="138" y="132"/>
                  </a:lnTo>
                  <a:lnTo>
                    <a:pt x="138" y="138"/>
                  </a:lnTo>
                  <a:lnTo>
                    <a:pt x="132" y="138"/>
                  </a:lnTo>
                  <a:lnTo>
                    <a:pt x="138" y="138"/>
                  </a:lnTo>
                  <a:lnTo>
                    <a:pt x="132" y="138"/>
                  </a:lnTo>
                  <a:lnTo>
                    <a:pt x="138" y="138"/>
                  </a:lnTo>
                  <a:lnTo>
                    <a:pt x="138" y="144"/>
                  </a:lnTo>
                  <a:lnTo>
                    <a:pt x="132" y="144"/>
                  </a:lnTo>
                  <a:lnTo>
                    <a:pt x="132" y="150"/>
                  </a:lnTo>
                  <a:lnTo>
                    <a:pt x="132" y="156"/>
                  </a:lnTo>
                  <a:lnTo>
                    <a:pt x="132" y="150"/>
                  </a:lnTo>
                  <a:lnTo>
                    <a:pt x="126" y="150"/>
                  </a:lnTo>
                  <a:lnTo>
                    <a:pt x="126" y="156"/>
                  </a:lnTo>
                  <a:lnTo>
                    <a:pt x="126" y="162"/>
                  </a:lnTo>
                  <a:lnTo>
                    <a:pt x="126" y="168"/>
                  </a:lnTo>
                  <a:lnTo>
                    <a:pt x="120" y="168"/>
                  </a:lnTo>
                  <a:lnTo>
                    <a:pt x="120" y="174"/>
                  </a:lnTo>
                  <a:lnTo>
                    <a:pt x="120" y="180"/>
                  </a:lnTo>
                  <a:lnTo>
                    <a:pt x="120" y="186"/>
                  </a:lnTo>
                  <a:lnTo>
                    <a:pt x="120" y="192"/>
                  </a:lnTo>
                  <a:lnTo>
                    <a:pt x="120" y="198"/>
                  </a:lnTo>
                  <a:lnTo>
                    <a:pt x="120" y="204"/>
                  </a:lnTo>
                  <a:lnTo>
                    <a:pt x="120" y="198"/>
                  </a:lnTo>
                  <a:lnTo>
                    <a:pt x="114" y="198"/>
                  </a:lnTo>
                  <a:lnTo>
                    <a:pt x="114" y="204"/>
                  </a:lnTo>
                  <a:lnTo>
                    <a:pt x="120" y="204"/>
                  </a:lnTo>
                  <a:lnTo>
                    <a:pt x="114" y="204"/>
                  </a:lnTo>
                  <a:lnTo>
                    <a:pt x="114" y="210"/>
                  </a:lnTo>
                  <a:lnTo>
                    <a:pt x="114" y="216"/>
                  </a:lnTo>
                  <a:lnTo>
                    <a:pt x="114" y="222"/>
                  </a:lnTo>
                  <a:lnTo>
                    <a:pt x="114" y="228"/>
                  </a:lnTo>
                  <a:lnTo>
                    <a:pt x="114" y="222"/>
                  </a:lnTo>
                  <a:lnTo>
                    <a:pt x="114" y="228"/>
                  </a:lnTo>
                  <a:lnTo>
                    <a:pt x="114" y="234"/>
                  </a:lnTo>
                  <a:lnTo>
                    <a:pt x="114" y="240"/>
                  </a:lnTo>
                  <a:lnTo>
                    <a:pt x="114" y="246"/>
                  </a:lnTo>
                  <a:lnTo>
                    <a:pt x="114" y="252"/>
                  </a:lnTo>
                  <a:lnTo>
                    <a:pt x="114" y="258"/>
                  </a:lnTo>
                  <a:lnTo>
                    <a:pt x="114" y="264"/>
                  </a:lnTo>
                  <a:lnTo>
                    <a:pt x="114" y="258"/>
                  </a:lnTo>
                  <a:lnTo>
                    <a:pt x="120" y="258"/>
                  </a:lnTo>
                  <a:lnTo>
                    <a:pt x="120" y="252"/>
                  </a:lnTo>
                  <a:lnTo>
                    <a:pt x="120" y="246"/>
                  </a:lnTo>
                  <a:lnTo>
                    <a:pt x="114" y="246"/>
                  </a:lnTo>
                  <a:lnTo>
                    <a:pt x="114" y="240"/>
                  </a:lnTo>
                  <a:lnTo>
                    <a:pt x="114" y="234"/>
                  </a:lnTo>
                  <a:lnTo>
                    <a:pt x="120" y="234"/>
                  </a:lnTo>
                  <a:lnTo>
                    <a:pt x="120" y="228"/>
                  </a:lnTo>
                  <a:lnTo>
                    <a:pt x="120" y="234"/>
                  </a:lnTo>
                  <a:lnTo>
                    <a:pt x="120" y="240"/>
                  </a:lnTo>
                  <a:lnTo>
                    <a:pt x="120" y="246"/>
                  </a:lnTo>
                  <a:lnTo>
                    <a:pt x="120" y="252"/>
                  </a:lnTo>
                  <a:lnTo>
                    <a:pt x="120" y="258"/>
                  </a:lnTo>
                  <a:lnTo>
                    <a:pt x="120" y="264"/>
                  </a:lnTo>
                  <a:lnTo>
                    <a:pt x="114" y="264"/>
                  </a:lnTo>
                  <a:lnTo>
                    <a:pt x="114" y="270"/>
                  </a:lnTo>
                  <a:lnTo>
                    <a:pt x="114" y="276"/>
                  </a:lnTo>
                  <a:lnTo>
                    <a:pt x="114" y="282"/>
                  </a:lnTo>
                  <a:lnTo>
                    <a:pt x="114" y="288"/>
                  </a:lnTo>
                  <a:lnTo>
                    <a:pt x="114" y="294"/>
                  </a:lnTo>
                  <a:lnTo>
                    <a:pt x="114" y="300"/>
                  </a:lnTo>
                  <a:lnTo>
                    <a:pt x="114" y="306"/>
                  </a:lnTo>
                  <a:lnTo>
                    <a:pt x="114" y="312"/>
                  </a:lnTo>
                  <a:lnTo>
                    <a:pt x="108" y="312"/>
                  </a:lnTo>
                  <a:lnTo>
                    <a:pt x="108" y="318"/>
                  </a:lnTo>
                  <a:lnTo>
                    <a:pt x="108" y="324"/>
                  </a:lnTo>
                  <a:lnTo>
                    <a:pt x="108" y="330"/>
                  </a:lnTo>
                  <a:lnTo>
                    <a:pt x="108" y="336"/>
                  </a:lnTo>
                  <a:lnTo>
                    <a:pt x="102" y="336"/>
                  </a:lnTo>
                  <a:lnTo>
                    <a:pt x="102" y="342"/>
                  </a:lnTo>
                  <a:lnTo>
                    <a:pt x="102" y="348"/>
                  </a:lnTo>
                  <a:lnTo>
                    <a:pt x="102" y="342"/>
                  </a:lnTo>
                  <a:lnTo>
                    <a:pt x="102" y="336"/>
                  </a:lnTo>
                  <a:lnTo>
                    <a:pt x="102" y="330"/>
                  </a:lnTo>
                  <a:lnTo>
                    <a:pt x="102" y="324"/>
                  </a:lnTo>
                  <a:lnTo>
                    <a:pt x="108" y="324"/>
                  </a:lnTo>
                  <a:lnTo>
                    <a:pt x="102" y="324"/>
                  </a:lnTo>
                  <a:lnTo>
                    <a:pt x="108" y="324"/>
                  </a:lnTo>
                  <a:lnTo>
                    <a:pt x="108" y="318"/>
                  </a:lnTo>
                  <a:lnTo>
                    <a:pt x="108" y="324"/>
                  </a:lnTo>
                  <a:lnTo>
                    <a:pt x="102" y="324"/>
                  </a:lnTo>
                  <a:lnTo>
                    <a:pt x="96" y="324"/>
                  </a:lnTo>
                  <a:lnTo>
                    <a:pt x="96" y="318"/>
                  </a:lnTo>
                  <a:lnTo>
                    <a:pt x="102" y="318"/>
                  </a:lnTo>
                  <a:lnTo>
                    <a:pt x="102" y="312"/>
                  </a:lnTo>
                  <a:lnTo>
                    <a:pt x="108" y="312"/>
                  </a:lnTo>
                  <a:lnTo>
                    <a:pt x="108" y="306"/>
                  </a:lnTo>
                  <a:lnTo>
                    <a:pt x="108" y="300"/>
                  </a:lnTo>
                  <a:lnTo>
                    <a:pt x="102" y="300"/>
                  </a:lnTo>
                  <a:lnTo>
                    <a:pt x="102" y="294"/>
                  </a:lnTo>
                  <a:lnTo>
                    <a:pt x="102" y="288"/>
                  </a:lnTo>
                  <a:lnTo>
                    <a:pt x="108" y="288"/>
                  </a:lnTo>
                  <a:lnTo>
                    <a:pt x="108" y="282"/>
                  </a:lnTo>
                  <a:lnTo>
                    <a:pt x="102" y="282"/>
                  </a:lnTo>
                  <a:lnTo>
                    <a:pt x="102" y="276"/>
                  </a:lnTo>
                  <a:lnTo>
                    <a:pt x="102" y="270"/>
                  </a:lnTo>
                  <a:lnTo>
                    <a:pt x="108" y="270"/>
                  </a:lnTo>
                  <a:lnTo>
                    <a:pt x="102" y="270"/>
                  </a:lnTo>
                  <a:lnTo>
                    <a:pt x="102" y="264"/>
                  </a:lnTo>
                  <a:lnTo>
                    <a:pt x="96" y="258"/>
                  </a:lnTo>
                  <a:lnTo>
                    <a:pt x="96" y="252"/>
                  </a:lnTo>
                  <a:lnTo>
                    <a:pt x="96" y="246"/>
                  </a:lnTo>
                  <a:lnTo>
                    <a:pt x="96" y="240"/>
                  </a:lnTo>
                  <a:lnTo>
                    <a:pt x="90" y="240"/>
                  </a:lnTo>
                  <a:lnTo>
                    <a:pt x="90" y="234"/>
                  </a:lnTo>
                  <a:lnTo>
                    <a:pt x="90" y="228"/>
                  </a:lnTo>
                  <a:lnTo>
                    <a:pt x="90" y="222"/>
                  </a:lnTo>
                  <a:lnTo>
                    <a:pt x="90" y="216"/>
                  </a:lnTo>
                  <a:lnTo>
                    <a:pt x="90" y="210"/>
                  </a:lnTo>
                  <a:lnTo>
                    <a:pt x="84" y="210"/>
                  </a:lnTo>
                  <a:lnTo>
                    <a:pt x="84" y="204"/>
                  </a:lnTo>
                  <a:lnTo>
                    <a:pt x="84" y="198"/>
                  </a:lnTo>
                  <a:lnTo>
                    <a:pt x="84" y="192"/>
                  </a:lnTo>
                  <a:lnTo>
                    <a:pt x="78" y="192"/>
                  </a:lnTo>
                  <a:lnTo>
                    <a:pt x="72" y="192"/>
                  </a:lnTo>
                  <a:lnTo>
                    <a:pt x="72" y="186"/>
                  </a:lnTo>
                  <a:lnTo>
                    <a:pt x="72" y="180"/>
                  </a:lnTo>
                  <a:lnTo>
                    <a:pt x="72" y="174"/>
                  </a:lnTo>
                  <a:lnTo>
                    <a:pt x="66" y="174"/>
                  </a:lnTo>
                  <a:lnTo>
                    <a:pt x="66" y="168"/>
                  </a:lnTo>
                  <a:lnTo>
                    <a:pt x="60" y="168"/>
                  </a:lnTo>
                  <a:lnTo>
                    <a:pt x="60" y="162"/>
                  </a:lnTo>
                  <a:lnTo>
                    <a:pt x="60" y="156"/>
                  </a:lnTo>
                  <a:lnTo>
                    <a:pt x="60" y="150"/>
                  </a:lnTo>
                  <a:lnTo>
                    <a:pt x="60" y="144"/>
                  </a:lnTo>
                  <a:lnTo>
                    <a:pt x="60" y="138"/>
                  </a:lnTo>
                  <a:lnTo>
                    <a:pt x="60" y="132"/>
                  </a:lnTo>
                  <a:lnTo>
                    <a:pt x="60" y="126"/>
                  </a:lnTo>
                  <a:lnTo>
                    <a:pt x="54" y="126"/>
                  </a:lnTo>
                  <a:lnTo>
                    <a:pt x="54" y="132"/>
                  </a:lnTo>
                  <a:lnTo>
                    <a:pt x="54" y="126"/>
                  </a:lnTo>
                  <a:lnTo>
                    <a:pt x="54" y="120"/>
                  </a:lnTo>
                  <a:lnTo>
                    <a:pt x="48" y="120"/>
                  </a:lnTo>
                  <a:lnTo>
                    <a:pt x="54" y="120"/>
                  </a:lnTo>
                  <a:lnTo>
                    <a:pt x="48" y="120"/>
                  </a:lnTo>
                  <a:lnTo>
                    <a:pt x="42" y="120"/>
                  </a:lnTo>
                  <a:lnTo>
                    <a:pt x="48" y="114"/>
                  </a:lnTo>
                  <a:lnTo>
                    <a:pt x="42" y="114"/>
                  </a:lnTo>
                  <a:lnTo>
                    <a:pt x="36" y="108"/>
                  </a:lnTo>
                  <a:lnTo>
                    <a:pt x="30" y="108"/>
                  </a:lnTo>
                  <a:lnTo>
                    <a:pt x="30" y="102"/>
                  </a:lnTo>
                  <a:lnTo>
                    <a:pt x="24" y="102"/>
                  </a:lnTo>
                  <a:lnTo>
                    <a:pt x="24" y="96"/>
                  </a:lnTo>
                  <a:lnTo>
                    <a:pt x="30" y="96"/>
                  </a:lnTo>
                  <a:lnTo>
                    <a:pt x="30" y="90"/>
                  </a:lnTo>
                  <a:lnTo>
                    <a:pt x="24" y="90"/>
                  </a:lnTo>
                  <a:lnTo>
                    <a:pt x="18" y="96"/>
                  </a:lnTo>
                  <a:lnTo>
                    <a:pt x="18" y="90"/>
                  </a:lnTo>
                  <a:lnTo>
                    <a:pt x="12" y="90"/>
                  </a:lnTo>
                  <a:lnTo>
                    <a:pt x="12" y="78"/>
                  </a:lnTo>
                  <a:lnTo>
                    <a:pt x="12" y="72"/>
                  </a:lnTo>
                  <a:lnTo>
                    <a:pt x="12" y="66"/>
                  </a:lnTo>
                  <a:lnTo>
                    <a:pt x="6" y="66"/>
                  </a:lnTo>
                  <a:lnTo>
                    <a:pt x="6" y="72"/>
                  </a:lnTo>
                  <a:lnTo>
                    <a:pt x="0" y="72"/>
                  </a:lnTo>
                  <a:lnTo>
                    <a:pt x="0" y="66"/>
                  </a:lnTo>
                  <a:lnTo>
                    <a:pt x="0" y="60"/>
                  </a:lnTo>
                  <a:lnTo>
                    <a:pt x="6" y="60"/>
                  </a:lnTo>
                  <a:lnTo>
                    <a:pt x="12" y="54"/>
                  </a:lnTo>
                  <a:lnTo>
                    <a:pt x="18" y="54"/>
                  </a:lnTo>
                  <a:lnTo>
                    <a:pt x="18" y="48"/>
                  </a:lnTo>
                  <a:lnTo>
                    <a:pt x="18" y="42"/>
                  </a:lnTo>
                  <a:lnTo>
                    <a:pt x="24" y="42"/>
                  </a:lnTo>
                  <a:lnTo>
                    <a:pt x="24" y="36"/>
                  </a:lnTo>
                  <a:lnTo>
                    <a:pt x="18" y="36"/>
                  </a:lnTo>
                  <a:lnTo>
                    <a:pt x="18" y="30"/>
                  </a:lnTo>
                  <a:lnTo>
                    <a:pt x="18" y="24"/>
                  </a:lnTo>
                  <a:lnTo>
                    <a:pt x="24" y="24"/>
                  </a:lnTo>
                  <a:lnTo>
                    <a:pt x="30" y="24"/>
                  </a:lnTo>
                  <a:lnTo>
                    <a:pt x="30" y="18"/>
                  </a:lnTo>
                  <a:lnTo>
                    <a:pt x="36" y="18"/>
                  </a:lnTo>
                  <a:lnTo>
                    <a:pt x="36" y="24"/>
                  </a:lnTo>
                  <a:lnTo>
                    <a:pt x="36" y="30"/>
                  </a:lnTo>
                  <a:lnTo>
                    <a:pt x="42" y="30"/>
                  </a:lnTo>
                  <a:lnTo>
                    <a:pt x="42" y="24"/>
                  </a:lnTo>
                  <a:lnTo>
                    <a:pt x="48" y="24"/>
                  </a:lnTo>
                  <a:lnTo>
                    <a:pt x="48" y="30"/>
                  </a:lnTo>
                  <a:lnTo>
                    <a:pt x="54" y="30"/>
                  </a:lnTo>
                  <a:lnTo>
                    <a:pt x="48" y="30"/>
                  </a:lnTo>
                  <a:lnTo>
                    <a:pt x="48" y="24"/>
                  </a:lnTo>
                  <a:lnTo>
                    <a:pt x="54" y="24"/>
                  </a:lnTo>
                  <a:lnTo>
                    <a:pt x="54" y="30"/>
                  </a:lnTo>
                  <a:lnTo>
                    <a:pt x="54" y="24"/>
                  </a:lnTo>
                  <a:lnTo>
                    <a:pt x="60" y="24"/>
                  </a:lnTo>
                  <a:lnTo>
                    <a:pt x="60" y="18"/>
                  </a:lnTo>
                  <a:lnTo>
                    <a:pt x="66" y="18"/>
                  </a:lnTo>
                  <a:lnTo>
                    <a:pt x="66" y="12"/>
                  </a:lnTo>
                  <a:lnTo>
                    <a:pt x="72" y="12"/>
                  </a:lnTo>
                  <a:lnTo>
                    <a:pt x="72" y="18"/>
                  </a:lnTo>
                  <a:lnTo>
                    <a:pt x="72" y="24"/>
                  </a:lnTo>
                  <a:lnTo>
                    <a:pt x="78" y="24"/>
                  </a:lnTo>
                  <a:lnTo>
                    <a:pt x="84" y="18"/>
                  </a:lnTo>
                  <a:lnTo>
                    <a:pt x="84" y="12"/>
                  </a:lnTo>
                  <a:lnTo>
                    <a:pt x="90" y="12"/>
                  </a:lnTo>
                  <a:lnTo>
                    <a:pt x="96" y="6"/>
                  </a:lnTo>
                  <a:lnTo>
                    <a:pt x="102" y="6"/>
                  </a:lnTo>
                  <a:lnTo>
                    <a:pt x="108" y="0"/>
                  </a:lnTo>
                  <a:lnTo>
                    <a:pt x="114" y="0"/>
                  </a:lnTo>
                  <a:lnTo>
                    <a:pt x="120" y="0"/>
                  </a:lnTo>
                  <a:lnTo>
                    <a:pt x="126" y="0"/>
                  </a:lnTo>
                  <a:lnTo>
                    <a:pt x="126" y="6"/>
                  </a:lnTo>
                  <a:lnTo>
                    <a:pt x="126" y="12"/>
                  </a:lnTo>
                  <a:lnTo>
                    <a:pt x="120" y="12"/>
                  </a:lnTo>
                  <a:lnTo>
                    <a:pt x="126" y="12"/>
                  </a:lnTo>
                  <a:lnTo>
                    <a:pt x="120" y="12"/>
                  </a:lnTo>
                  <a:lnTo>
                    <a:pt x="120" y="18"/>
                  </a:lnTo>
                  <a:lnTo>
                    <a:pt x="126" y="18"/>
                  </a:lnTo>
                  <a:lnTo>
                    <a:pt x="126" y="24"/>
                  </a:lnTo>
                  <a:lnTo>
                    <a:pt x="132" y="24"/>
                  </a:lnTo>
                  <a:lnTo>
                    <a:pt x="138" y="30"/>
                  </a:lnTo>
                  <a:lnTo>
                    <a:pt x="144" y="36"/>
                  </a:lnTo>
                  <a:lnTo>
                    <a:pt x="150" y="36"/>
                  </a:lnTo>
                  <a:lnTo>
                    <a:pt x="156" y="42"/>
                  </a:lnTo>
                  <a:lnTo>
                    <a:pt x="156" y="48"/>
                  </a:lnTo>
                  <a:lnTo>
                    <a:pt x="162" y="4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1" name="Freeform 67">
              <a:extLst>
                <a:ext uri="{FF2B5EF4-FFF2-40B4-BE49-F238E27FC236}">
                  <a16:creationId xmlns:a16="http://schemas.microsoft.com/office/drawing/2014/main" id="{6C389529-FB93-433A-230F-930FDC8D0C87}"/>
                </a:ext>
              </a:extLst>
            </p:cNvPr>
            <p:cNvSpPr>
              <a:spLocks noEditPoints="1"/>
            </p:cNvSpPr>
            <p:nvPr/>
          </p:nvSpPr>
          <p:spPr bwMode="gray">
            <a:xfrm>
              <a:off x="5924550" y="4486275"/>
              <a:ext cx="676275" cy="666750"/>
            </a:xfrm>
            <a:custGeom>
              <a:avLst/>
              <a:gdLst>
                <a:gd name="T0" fmla="*/ 96 w 426"/>
                <a:gd name="T1" fmla="*/ 396 h 420"/>
                <a:gd name="T2" fmla="*/ 120 w 426"/>
                <a:gd name="T3" fmla="*/ 390 h 420"/>
                <a:gd name="T4" fmla="*/ 120 w 426"/>
                <a:gd name="T5" fmla="*/ 384 h 420"/>
                <a:gd name="T6" fmla="*/ 138 w 426"/>
                <a:gd name="T7" fmla="*/ 378 h 420"/>
                <a:gd name="T8" fmla="*/ 402 w 426"/>
                <a:gd name="T9" fmla="*/ 336 h 420"/>
                <a:gd name="T10" fmla="*/ 138 w 426"/>
                <a:gd name="T11" fmla="*/ 384 h 420"/>
                <a:gd name="T12" fmla="*/ 132 w 426"/>
                <a:gd name="T13" fmla="*/ 378 h 420"/>
                <a:gd name="T14" fmla="*/ 408 w 426"/>
                <a:gd name="T15" fmla="*/ 324 h 420"/>
                <a:gd name="T16" fmla="*/ 408 w 426"/>
                <a:gd name="T17" fmla="*/ 318 h 420"/>
                <a:gd name="T18" fmla="*/ 414 w 426"/>
                <a:gd name="T19" fmla="*/ 318 h 420"/>
                <a:gd name="T20" fmla="*/ 174 w 426"/>
                <a:gd name="T21" fmla="*/ 354 h 420"/>
                <a:gd name="T22" fmla="*/ 360 w 426"/>
                <a:gd name="T23" fmla="*/ 324 h 420"/>
                <a:gd name="T24" fmla="*/ 222 w 426"/>
                <a:gd name="T25" fmla="*/ 348 h 420"/>
                <a:gd name="T26" fmla="*/ 174 w 426"/>
                <a:gd name="T27" fmla="*/ 360 h 420"/>
                <a:gd name="T28" fmla="*/ 408 w 426"/>
                <a:gd name="T29" fmla="*/ 312 h 420"/>
                <a:gd name="T30" fmla="*/ 342 w 426"/>
                <a:gd name="T31" fmla="*/ 324 h 420"/>
                <a:gd name="T32" fmla="*/ 420 w 426"/>
                <a:gd name="T33" fmla="*/ 306 h 420"/>
                <a:gd name="T34" fmla="*/ 414 w 426"/>
                <a:gd name="T35" fmla="*/ 306 h 420"/>
                <a:gd name="T36" fmla="*/ 258 w 426"/>
                <a:gd name="T37" fmla="*/ 336 h 420"/>
                <a:gd name="T38" fmla="*/ 252 w 426"/>
                <a:gd name="T39" fmla="*/ 336 h 420"/>
                <a:gd name="T40" fmla="*/ 258 w 426"/>
                <a:gd name="T41" fmla="*/ 330 h 420"/>
                <a:gd name="T42" fmla="*/ 354 w 426"/>
                <a:gd name="T43" fmla="*/ 324 h 420"/>
                <a:gd name="T44" fmla="*/ 372 w 426"/>
                <a:gd name="T45" fmla="*/ 342 h 420"/>
                <a:gd name="T46" fmla="*/ 282 w 426"/>
                <a:gd name="T47" fmla="*/ 336 h 420"/>
                <a:gd name="T48" fmla="*/ 270 w 426"/>
                <a:gd name="T49" fmla="*/ 336 h 420"/>
                <a:gd name="T50" fmla="*/ 258 w 426"/>
                <a:gd name="T51" fmla="*/ 330 h 420"/>
                <a:gd name="T52" fmla="*/ 420 w 426"/>
                <a:gd name="T53" fmla="*/ 324 h 420"/>
                <a:gd name="T54" fmla="*/ 396 w 426"/>
                <a:gd name="T55" fmla="*/ 354 h 420"/>
                <a:gd name="T56" fmla="*/ 420 w 426"/>
                <a:gd name="T57" fmla="*/ 330 h 420"/>
                <a:gd name="T58" fmla="*/ 402 w 426"/>
                <a:gd name="T59" fmla="*/ 300 h 420"/>
                <a:gd name="T60" fmla="*/ 168 w 426"/>
                <a:gd name="T61" fmla="*/ 330 h 420"/>
                <a:gd name="T62" fmla="*/ 246 w 426"/>
                <a:gd name="T63" fmla="*/ 312 h 420"/>
                <a:gd name="T64" fmla="*/ 402 w 426"/>
                <a:gd name="T65" fmla="*/ 276 h 420"/>
                <a:gd name="T66" fmla="*/ 420 w 426"/>
                <a:gd name="T67" fmla="*/ 234 h 420"/>
                <a:gd name="T68" fmla="*/ 408 w 426"/>
                <a:gd name="T69" fmla="*/ 186 h 420"/>
                <a:gd name="T70" fmla="*/ 324 w 426"/>
                <a:gd name="T71" fmla="*/ 30 h 420"/>
                <a:gd name="T72" fmla="*/ 360 w 426"/>
                <a:gd name="T73" fmla="*/ 66 h 420"/>
                <a:gd name="T74" fmla="*/ 378 w 426"/>
                <a:gd name="T75" fmla="*/ 120 h 420"/>
                <a:gd name="T76" fmla="*/ 372 w 426"/>
                <a:gd name="T77" fmla="*/ 114 h 420"/>
                <a:gd name="T78" fmla="*/ 402 w 426"/>
                <a:gd name="T79" fmla="*/ 186 h 420"/>
                <a:gd name="T80" fmla="*/ 402 w 426"/>
                <a:gd name="T81" fmla="*/ 276 h 420"/>
                <a:gd name="T82" fmla="*/ 372 w 426"/>
                <a:gd name="T83" fmla="*/ 318 h 420"/>
                <a:gd name="T84" fmla="*/ 336 w 426"/>
                <a:gd name="T85" fmla="*/ 324 h 420"/>
                <a:gd name="T86" fmla="*/ 264 w 426"/>
                <a:gd name="T87" fmla="*/ 324 h 420"/>
                <a:gd name="T88" fmla="*/ 252 w 426"/>
                <a:gd name="T89" fmla="*/ 324 h 420"/>
                <a:gd name="T90" fmla="*/ 198 w 426"/>
                <a:gd name="T91" fmla="*/ 348 h 420"/>
                <a:gd name="T92" fmla="*/ 180 w 426"/>
                <a:gd name="T93" fmla="*/ 342 h 420"/>
                <a:gd name="T94" fmla="*/ 168 w 426"/>
                <a:gd name="T95" fmla="*/ 354 h 420"/>
                <a:gd name="T96" fmla="*/ 150 w 426"/>
                <a:gd name="T97" fmla="*/ 360 h 420"/>
                <a:gd name="T98" fmla="*/ 108 w 426"/>
                <a:gd name="T99" fmla="*/ 384 h 420"/>
                <a:gd name="T100" fmla="*/ 66 w 426"/>
                <a:gd name="T101" fmla="*/ 402 h 420"/>
                <a:gd name="T102" fmla="*/ 78 w 426"/>
                <a:gd name="T103" fmla="*/ 390 h 420"/>
                <a:gd name="T104" fmla="*/ 18 w 426"/>
                <a:gd name="T105" fmla="*/ 378 h 420"/>
                <a:gd name="T106" fmla="*/ 6 w 426"/>
                <a:gd name="T107" fmla="*/ 336 h 420"/>
                <a:gd name="T108" fmla="*/ 18 w 426"/>
                <a:gd name="T109" fmla="*/ 300 h 420"/>
                <a:gd name="T110" fmla="*/ 42 w 426"/>
                <a:gd name="T111" fmla="*/ 264 h 420"/>
                <a:gd name="T112" fmla="*/ 42 w 426"/>
                <a:gd name="T113" fmla="*/ 234 h 420"/>
                <a:gd name="T114" fmla="*/ 42 w 426"/>
                <a:gd name="T115" fmla="*/ 204 h 420"/>
                <a:gd name="T116" fmla="*/ 96 w 426"/>
                <a:gd name="T117" fmla="*/ 198 h 420"/>
                <a:gd name="T118" fmla="*/ 132 w 426"/>
                <a:gd name="T119" fmla="*/ 144 h 420"/>
                <a:gd name="T120" fmla="*/ 216 w 426"/>
                <a:gd name="T121" fmla="*/ 96 h 420"/>
                <a:gd name="T122" fmla="*/ 240 w 426"/>
                <a:gd name="T123" fmla="*/ 18 h 420"/>
                <a:gd name="T124" fmla="*/ 288 w 426"/>
                <a:gd name="T125" fmla="*/ 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6" h="420">
                  <a:moveTo>
                    <a:pt x="96" y="396"/>
                  </a:moveTo>
                  <a:lnTo>
                    <a:pt x="102" y="396"/>
                  </a:lnTo>
                  <a:lnTo>
                    <a:pt x="96" y="396"/>
                  </a:lnTo>
                  <a:close/>
                  <a:moveTo>
                    <a:pt x="78" y="420"/>
                  </a:moveTo>
                  <a:lnTo>
                    <a:pt x="72" y="420"/>
                  </a:lnTo>
                  <a:lnTo>
                    <a:pt x="78" y="414"/>
                  </a:lnTo>
                  <a:lnTo>
                    <a:pt x="72" y="414"/>
                  </a:lnTo>
                  <a:lnTo>
                    <a:pt x="66" y="414"/>
                  </a:lnTo>
                  <a:lnTo>
                    <a:pt x="66" y="408"/>
                  </a:lnTo>
                  <a:lnTo>
                    <a:pt x="72" y="408"/>
                  </a:lnTo>
                  <a:lnTo>
                    <a:pt x="72" y="402"/>
                  </a:lnTo>
                  <a:lnTo>
                    <a:pt x="78" y="402"/>
                  </a:lnTo>
                  <a:lnTo>
                    <a:pt x="84" y="402"/>
                  </a:lnTo>
                  <a:lnTo>
                    <a:pt x="84" y="396"/>
                  </a:lnTo>
                  <a:lnTo>
                    <a:pt x="90" y="396"/>
                  </a:lnTo>
                  <a:lnTo>
                    <a:pt x="96" y="396"/>
                  </a:lnTo>
                  <a:lnTo>
                    <a:pt x="102" y="396"/>
                  </a:lnTo>
                  <a:lnTo>
                    <a:pt x="102" y="402"/>
                  </a:lnTo>
                  <a:lnTo>
                    <a:pt x="102" y="396"/>
                  </a:lnTo>
                  <a:lnTo>
                    <a:pt x="102" y="402"/>
                  </a:lnTo>
                  <a:lnTo>
                    <a:pt x="108" y="402"/>
                  </a:lnTo>
                  <a:lnTo>
                    <a:pt x="108" y="396"/>
                  </a:lnTo>
                  <a:lnTo>
                    <a:pt x="108" y="402"/>
                  </a:lnTo>
                  <a:lnTo>
                    <a:pt x="102" y="402"/>
                  </a:lnTo>
                  <a:lnTo>
                    <a:pt x="96" y="402"/>
                  </a:lnTo>
                  <a:lnTo>
                    <a:pt x="96" y="408"/>
                  </a:lnTo>
                  <a:lnTo>
                    <a:pt x="90" y="408"/>
                  </a:lnTo>
                  <a:lnTo>
                    <a:pt x="84" y="414"/>
                  </a:lnTo>
                  <a:lnTo>
                    <a:pt x="78" y="414"/>
                  </a:lnTo>
                  <a:lnTo>
                    <a:pt x="78" y="420"/>
                  </a:lnTo>
                  <a:close/>
                  <a:moveTo>
                    <a:pt x="120" y="384"/>
                  </a:moveTo>
                  <a:lnTo>
                    <a:pt x="120" y="390"/>
                  </a:lnTo>
                  <a:lnTo>
                    <a:pt x="121" y="390"/>
                  </a:lnTo>
                  <a:lnTo>
                    <a:pt x="120" y="384"/>
                  </a:lnTo>
                  <a:close/>
                  <a:moveTo>
                    <a:pt x="108" y="390"/>
                  </a:moveTo>
                  <a:lnTo>
                    <a:pt x="108" y="396"/>
                  </a:lnTo>
                  <a:lnTo>
                    <a:pt x="102" y="396"/>
                  </a:lnTo>
                  <a:lnTo>
                    <a:pt x="96" y="396"/>
                  </a:lnTo>
                  <a:lnTo>
                    <a:pt x="96" y="390"/>
                  </a:lnTo>
                  <a:lnTo>
                    <a:pt x="102" y="390"/>
                  </a:lnTo>
                  <a:lnTo>
                    <a:pt x="108" y="390"/>
                  </a:lnTo>
                  <a:close/>
                  <a:moveTo>
                    <a:pt x="126" y="378"/>
                  </a:moveTo>
                  <a:lnTo>
                    <a:pt x="132" y="378"/>
                  </a:lnTo>
                  <a:lnTo>
                    <a:pt x="132" y="384"/>
                  </a:lnTo>
                  <a:lnTo>
                    <a:pt x="126" y="384"/>
                  </a:lnTo>
                  <a:lnTo>
                    <a:pt x="120" y="384"/>
                  </a:lnTo>
                  <a:lnTo>
                    <a:pt x="126" y="384"/>
                  </a:lnTo>
                  <a:lnTo>
                    <a:pt x="120" y="384"/>
                  </a:lnTo>
                  <a:lnTo>
                    <a:pt x="120" y="390"/>
                  </a:lnTo>
                  <a:lnTo>
                    <a:pt x="114" y="390"/>
                  </a:lnTo>
                  <a:lnTo>
                    <a:pt x="114" y="396"/>
                  </a:lnTo>
                  <a:lnTo>
                    <a:pt x="108" y="396"/>
                  </a:lnTo>
                  <a:lnTo>
                    <a:pt x="108" y="390"/>
                  </a:lnTo>
                  <a:lnTo>
                    <a:pt x="108" y="384"/>
                  </a:lnTo>
                  <a:lnTo>
                    <a:pt x="114" y="384"/>
                  </a:lnTo>
                  <a:lnTo>
                    <a:pt x="120" y="384"/>
                  </a:lnTo>
                  <a:lnTo>
                    <a:pt x="126" y="384"/>
                  </a:lnTo>
                  <a:lnTo>
                    <a:pt x="126" y="378"/>
                  </a:lnTo>
                  <a:close/>
                  <a:moveTo>
                    <a:pt x="126" y="378"/>
                  </a:moveTo>
                  <a:lnTo>
                    <a:pt x="132" y="378"/>
                  </a:lnTo>
                  <a:lnTo>
                    <a:pt x="126" y="378"/>
                  </a:lnTo>
                  <a:close/>
                  <a:moveTo>
                    <a:pt x="132" y="378"/>
                  </a:moveTo>
                  <a:lnTo>
                    <a:pt x="138" y="372"/>
                  </a:lnTo>
                  <a:lnTo>
                    <a:pt x="138" y="378"/>
                  </a:lnTo>
                  <a:lnTo>
                    <a:pt x="132" y="378"/>
                  </a:lnTo>
                  <a:close/>
                  <a:moveTo>
                    <a:pt x="414" y="330"/>
                  </a:moveTo>
                  <a:lnTo>
                    <a:pt x="414" y="324"/>
                  </a:lnTo>
                  <a:lnTo>
                    <a:pt x="414" y="330"/>
                  </a:lnTo>
                  <a:close/>
                  <a:moveTo>
                    <a:pt x="408" y="330"/>
                  </a:moveTo>
                  <a:lnTo>
                    <a:pt x="414" y="324"/>
                  </a:lnTo>
                  <a:lnTo>
                    <a:pt x="414" y="330"/>
                  </a:lnTo>
                  <a:lnTo>
                    <a:pt x="408" y="330"/>
                  </a:lnTo>
                  <a:close/>
                  <a:moveTo>
                    <a:pt x="414" y="330"/>
                  </a:moveTo>
                  <a:lnTo>
                    <a:pt x="414" y="336"/>
                  </a:lnTo>
                  <a:lnTo>
                    <a:pt x="420" y="336"/>
                  </a:lnTo>
                  <a:lnTo>
                    <a:pt x="414" y="336"/>
                  </a:lnTo>
                  <a:lnTo>
                    <a:pt x="414" y="342"/>
                  </a:lnTo>
                  <a:lnTo>
                    <a:pt x="408" y="342"/>
                  </a:lnTo>
                  <a:lnTo>
                    <a:pt x="408" y="336"/>
                  </a:lnTo>
                  <a:lnTo>
                    <a:pt x="402" y="336"/>
                  </a:lnTo>
                  <a:lnTo>
                    <a:pt x="402" y="330"/>
                  </a:lnTo>
                  <a:lnTo>
                    <a:pt x="408" y="330"/>
                  </a:lnTo>
                  <a:lnTo>
                    <a:pt x="414" y="330"/>
                  </a:lnTo>
                  <a:close/>
                  <a:moveTo>
                    <a:pt x="414" y="324"/>
                  </a:moveTo>
                  <a:lnTo>
                    <a:pt x="414" y="330"/>
                  </a:lnTo>
                  <a:lnTo>
                    <a:pt x="415" y="330"/>
                  </a:lnTo>
                  <a:lnTo>
                    <a:pt x="414" y="324"/>
                  </a:lnTo>
                  <a:close/>
                  <a:moveTo>
                    <a:pt x="408" y="324"/>
                  </a:moveTo>
                  <a:lnTo>
                    <a:pt x="414" y="324"/>
                  </a:lnTo>
                  <a:lnTo>
                    <a:pt x="408" y="324"/>
                  </a:lnTo>
                  <a:close/>
                  <a:moveTo>
                    <a:pt x="162" y="366"/>
                  </a:moveTo>
                  <a:lnTo>
                    <a:pt x="162" y="372"/>
                  </a:lnTo>
                  <a:lnTo>
                    <a:pt x="156" y="372"/>
                  </a:lnTo>
                  <a:lnTo>
                    <a:pt x="150" y="378"/>
                  </a:lnTo>
                  <a:lnTo>
                    <a:pt x="144" y="378"/>
                  </a:lnTo>
                  <a:lnTo>
                    <a:pt x="138" y="384"/>
                  </a:lnTo>
                  <a:lnTo>
                    <a:pt x="132" y="384"/>
                  </a:lnTo>
                  <a:lnTo>
                    <a:pt x="126" y="390"/>
                  </a:lnTo>
                  <a:lnTo>
                    <a:pt x="120" y="390"/>
                  </a:lnTo>
                  <a:lnTo>
                    <a:pt x="120" y="396"/>
                  </a:lnTo>
                  <a:lnTo>
                    <a:pt x="114" y="396"/>
                  </a:lnTo>
                  <a:lnTo>
                    <a:pt x="108" y="396"/>
                  </a:lnTo>
                  <a:lnTo>
                    <a:pt x="114" y="396"/>
                  </a:lnTo>
                  <a:lnTo>
                    <a:pt x="114" y="390"/>
                  </a:lnTo>
                  <a:lnTo>
                    <a:pt x="120" y="390"/>
                  </a:lnTo>
                  <a:lnTo>
                    <a:pt x="126" y="390"/>
                  </a:lnTo>
                  <a:lnTo>
                    <a:pt x="120" y="384"/>
                  </a:lnTo>
                  <a:lnTo>
                    <a:pt x="126" y="384"/>
                  </a:lnTo>
                  <a:lnTo>
                    <a:pt x="126" y="390"/>
                  </a:lnTo>
                  <a:lnTo>
                    <a:pt x="126" y="384"/>
                  </a:lnTo>
                  <a:lnTo>
                    <a:pt x="132" y="384"/>
                  </a:lnTo>
                  <a:lnTo>
                    <a:pt x="132" y="378"/>
                  </a:lnTo>
                  <a:lnTo>
                    <a:pt x="138" y="378"/>
                  </a:lnTo>
                  <a:lnTo>
                    <a:pt x="138" y="372"/>
                  </a:lnTo>
                  <a:lnTo>
                    <a:pt x="144" y="372"/>
                  </a:lnTo>
                  <a:lnTo>
                    <a:pt x="150" y="372"/>
                  </a:lnTo>
                  <a:lnTo>
                    <a:pt x="150" y="366"/>
                  </a:lnTo>
                  <a:lnTo>
                    <a:pt x="156" y="366"/>
                  </a:lnTo>
                  <a:lnTo>
                    <a:pt x="162" y="366"/>
                  </a:lnTo>
                  <a:close/>
                  <a:moveTo>
                    <a:pt x="402" y="324"/>
                  </a:moveTo>
                  <a:lnTo>
                    <a:pt x="408" y="330"/>
                  </a:lnTo>
                  <a:lnTo>
                    <a:pt x="402" y="330"/>
                  </a:lnTo>
                  <a:lnTo>
                    <a:pt x="402" y="324"/>
                  </a:lnTo>
                  <a:close/>
                  <a:moveTo>
                    <a:pt x="402" y="324"/>
                  </a:moveTo>
                  <a:lnTo>
                    <a:pt x="408" y="324"/>
                  </a:lnTo>
                  <a:lnTo>
                    <a:pt x="402" y="330"/>
                  </a:lnTo>
                  <a:lnTo>
                    <a:pt x="402" y="324"/>
                  </a:lnTo>
                  <a:close/>
                  <a:moveTo>
                    <a:pt x="408" y="324"/>
                  </a:moveTo>
                  <a:lnTo>
                    <a:pt x="414" y="324"/>
                  </a:lnTo>
                  <a:lnTo>
                    <a:pt x="408" y="324"/>
                  </a:lnTo>
                  <a:close/>
                  <a:moveTo>
                    <a:pt x="414" y="318"/>
                  </a:moveTo>
                  <a:lnTo>
                    <a:pt x="414" y="324"/>
                  </a:lnTo>
                  <a:lnTo>
                    <a:pt x="415" y="324"/>
                  </a:lnTo>
                  <a:lnTo>
                    <a:pt x="414" y="318"/>
                  </a:lnTo>
                  <a:close/>
                  <a:moveTo>
                    <a:pt x="408" y="324"/>
                  </a:moveTo>
                  <a:lnTo>
                    <a:pt x="408" y="318"/>
                  </a:lnTo>
                  <a:lnTo>
                    <a:pt x="408" y="324"/>
                  </a:lnTo>
                  <a:close/>
                  <a:moveTo>
                    <a:pt x="390" y="324"/>
                  </a:moveTo>
                  <a:lnTo>
                    <a:pt x="396" y="324"/>
                  </a:lnTo>
                  <a:lnTo>
                    <a:pt x="390" y="324"/>
                  </a:lnTo>
                  <a:close/>
                  <a:moveTo>
                    <a:pt x="408" y="318"/>
                  </a:moveTo>
                  <a:lnTo>
                    <a:pt x="408" y="324"/>
                  </a:lnTo>
                  <a:lnTo>
                    <a:pt x="409" y="324"/>
                  </a:lnTo>
                  <a:lnTo>
                    <a:pt x="408" y="318"/>
                  </a:lnTo>
                  <a:close/>
                  <a:moveTo>
                    <a:pt x="384" y="324"/>
                  </a:moveTo>
                  <a:lnTo>
                    <a:pt x="390" y="324"/>
                  </a:lnTo>
                  <a:lnTo>
                    <a:pt x="390" y="330"/>
                  </a:lnTo>
                  <a:lnTo>
                    <a:pt x="384" y="330"/>
                  </a:lnTo>
                  <a:lnTo>
                    <a:pt x="384" y="324"/>
                  </a:lnTo>
                  <a:close/>
                  <a:moveTo>
                    <a:pt x="390" y="318"/>
                  </a:moveTo>
                  <a:lnTo>
                    <a:pt x="390" y="324"/>
                  </a:lnTo>
                  <a:lnTo>
                    <a:pt x="391" y="324"/>
                  </a:lnTo>
                  <a:lnTo>
                    <a:pt x="390" y="318"/>
                  </a:lnTo>
                  <a:close/>
                  <a:moveTo>
                    <a:pt x="396" y="318"/>
                  </a:moveTo>
                  <a:lnTo>
                    <a:pt x="402" y="318"/>
                  </a:lnTo>
                  <a:lnTo>
                    <a:pt x="408" y="324"/>
                  </a:lnTo>
                  <a:lnTo>
                    <a:pt x="402" y="324"/>
                  </a:lnTo>
                  <a:lnTo>
                    <a:pt x="396" y="318"/>
                  </a:lnTo>
                  <a:close/>
                  <a:moveTo>
                    <a:pt x="408" y="318"/>
                  </a:moveTo>
                  <a:lnTo>
                    <a:pt x="414" y="318"/>
                  </a:lnTo>
                  <a:lnTo>
                    <a:pt x="414" y="324"/>
                  </a:lnTo>
                  <a:lnTo>
                    <a:pt x="408" y="324"/>
                  </a:lnTo>
                  <a:lnTo>
                    <a:pt x="408" y="318"/>
                  </a:lnTo>
                  <a:close/>
                  <a:moveTo>
                    <a:pt x="384" y="318"/>
                  </a:moveTo>
                  <a:lnTo>
                    <a:pt x="390" y="318"/>
                  </a:lnTo>
                  <a:lnTo>
                    <a:pt x="390" y="324"/>
                  </a:lnTo>
                  <a:lnTo>
                    <a:pt x="384" y="324"/>
                  </a:lnTo>
                  <a:lnTo>
                    <a:pt x="384" y="318"/>
                  </a:lnTo>
                  <a:close/>
                  <a:moveTo>
                    <a:pt x="168" y="354"/>
                  </a:moveTo>
                  <a:lnTo>
                    <a:pt x="168" y="360"/>
                  </a:lnTo>
                  <a:lnTo>
                    <a:pt x="169" y="360"/>
                  </a:lnTo>
                  <a:lnTo>
                    <a:pt x="168" y="354"/>
                  </a:lnTo>
                  <a:close/>
                  <a:moveTo>
                    <a:pt x="174" y="354"/>
                  </a:moveTo>
                  <a:lnTo>
                    <a:pt x="174" y="360"/>
                  </a:lnTo>
                  <a:lnTo>
                    <a:pt x="175" y="360"/>
                  </a:lnTo>
                  <a:lnTo>
                    <a:pt x="174" y="354"/>
                  </a:lnTo>
                  <a:close/>
                  <a:moveTo>
                    <a:pt x="366" y="324"/>
                  </a:moveTo>
                  <a:lnTo>
                    <a:pt x="378" y="318"/>
                  </a:lnTo>
                  <a:lnTo>
                    <a:pt x="378" y="330"/>
                  </a:lnTo>
                  <a:lnTo>
                    <a:pt x="372" y="330"/>
                  </a:lnTo>
                  <a:lnTo>
                    <a:pt x="366" y="324"/>
                  </a:lnTo>
                  <a:close/>
                  <a:moveTo>
                    <a:pt x="258" y="342"/>
                  </a:moveTo>
                  <a:lnTo>
                    <a:pt x="264" y="336"/>
                  </a:lnTo>
                  <a:lnTo>
                    <a:pt x="264" y="342"/>
                  </a:lnTo>
                  <a:lnTo>
                    <a:pt x="258" y="342"/>
                  </a:lnTo>
                  <a:close/>
                  <a:moveTo>
                    <a:pt x="360" y="324"/>
                  </a:moveTo>
                  <a:lnTo>
                    <a:pt x="366" y="324"/>
                  </a:lnTo>
                  <a:lnTo>
                    <a:pt x="372" y="324"/>
                  </a:lnTo>
                  <a:lnTo>
                    <a:pt x="372" y="330"/>
                  </a:lnTo>
                  <a:lnTo>
                    <a:pt x="366" y="330"/>
                  </a:lnTo>
                  <a:lnTo>
                    <a:pt x="366" y="324"/>
                  </a:lnTo>
                  <a:lnTo>
                    <a:pt x="360" y="324"/>
                  </a:lnTo>
                  <a:lnTo>
                    <a:pt x="366" y="324"/>
                  </a:lnTo>
                  <a:lnTo>
                    <a:pt x="360" y="324"/>
                  </a:lnTo>
                  <a:close/>
                  <a:moveTo>
                    <a:pt x="402" y="318"/>
                  </a:moveTo>
                  <a:lnTo>
                    <a:pt x="402" y="312"/>
                  </a:lnTo>
                  <a:lnTo>
                    <a:pt x="402" y="318"/>
                  </a:lnTo>
                  <a:close/>
                  <a:moveTo>
                    <a:pt x="168" y="354"/>
                  </a:moveTo>
                  <a:lnTo>
                    <a:pt x="174" y="354"/>
                  </a:lnTo>
                  <a:lnTo>
                    <a:pt x="168" y="354"/>
                  </a:lnTo>
                  <a:close/>
                  <a:moveTo>
                    <a:pt x="246" y="342"/>
                  </a:moveTo>
                  <a:lnTo>
                    <a:pt x="252" y="342"/>
                  </a:lnTo>
                  <a:lnTo>
                    <a:pt x="246" y="342"/>
                  </a:lnTo>
                  <a:lnTo>
                    <a:pt x="246" y="348"/>
                  </a:lnTo>
                  <a:lnTo>
                    <a:pt x="240" y="348"/>
                  </a:lnTo>
                  <a:lnTo>
                    <a:pt x="234" y="348"/>
                  </a:lnTo>
                  <a:lnTo>
                    <a:pt x="228" y="348"/>
                  </a:lnTo>
                  <a:lnTo>
                    <a:pt x="222" y="348"/>
                  </a:lnTo>
                  <a:lnTo>
                    <a:pt x="222" y="354"/>
                  </a:lnTo>
                  <a:lnTo>
                    <a:pt x="216" y="354"/>
                  </a:lnTo>
                  <a:lnTo>
                    <a:pt x="210" y="354"/>
                  </a:lnTo>
                  <a:lnTo>
                    <a:pt x="204" y="354"/>
                  </a:lnTo>
                  <a:lnTo>
                    <a:pt x="198" y="360"/>
                  </a:lnTo>
                  <a:lnTo>
                    <a:pt x="192" y="360"/>
                  </a:lnTo>
                  <a:lnTo>
                    <a:pt x="186" y="360"/>
                  </a:lnTo>
                  <a:lnTo>
                    <a:pt x="180" y="366"/>
                  </a:lnTo>
                  <a:lnTo>
                    <a:pt x="174" y="366"/>
                  </a:lnTo>
                  <a:lnTo>
                    <a:pt x="168" y="366"/>
                  </a:lnTo>
                  <a:lnTo>
                    <a:pt x="162" y="366"/>
                  </a:lnTo>
                  <a:lnTo>
                    <a:pt x="162" y="360"/>
                  </a:lnTo>
                  <a:lnTo>
                    <a:pt x="162" y="366"/>
                  </a:lnTo>
                  <a:lnTo>
                    <a:pt x="168" y="366"/>
                  </a:lnTo>
                  <a:lnTo>
                    <a:pt x="168" y="360"/>
                  </a:lnTo>
                  <a:lnTo>
                    <a:pt x="174" y="360"/>
                  </a:lnTo>
                  <a:lnTo>
                    <a:pt x="180" y="360"/>
                  </a:lnTo>
                  <a:lnTo>
                    <a:pt x="186" y="360"/>
                  </a:lnTo>
                  <a:lnTo>
                    <a:pt x="186" y="354"/>
                  </a:lnTo>
                  <a:lnTo>
                    <a:pt x="192" y="354"/>
                  </a:lnTo>
                  <a:lnTo>
                    <a:pt x="198" y="354"/>
                  </a:lnTo>
                  <a:lnTo>
                    <a:pt x="204" y="354"/>
                  </a:lnTo>
                  <a:lnTo>
                    <a:pt x="204" y="348"/>
                  </a:lnTo>
                  <a:lnTo>
                    <a:pt x="210" y="348"/>
                  </a:lnTo>
                  <a:lnTo>
                    <a:pt x="216" y="348"/>
                  </a:lnTo>
                  <a:lnTo>
                    <a:pt x="222" y="348"/>
                  </a:lnTo>
                  <a:lnTo>
                    <a:pt x="228" y="348"/>
                  </a:lnTo>
                  <a:lnTo>
                    <a:pt x="234" y="348"/>
                  </a:lnTo>
                  <a:lnTo>
                    <a:pt x="234" y="342"/>
                  </a:lnTo>
                  <a:lnTo>
                    <a:pt x="240" y="342"/>
                  </a:lnTo>
                  <a:lnTo>
                    <a:pt x="246" y="342"/>
                  </a:lnTo>
                  <a:close/>
                  <a:moveTo>
                    <a:pt x="408" y="312"/>
                  </a:moveTo>
                  <a:lnTo>
                    <a:pt x="414" y="312"/>
                  </a:lnTo>
                  <a:lnTo>
                    <a:pt x="414" y="318"/>
                  </a:lnTo>
                  <a:lnTo>
                    <a:pt x="408" y="324"/>
                  </a:lnTo>
                  <a:lnTo>
                    <a:pt x="408" y="312"/>
                  </a:lnTo>
                  <a:close/>
                  <a:moveTo>
                    <a:pt x="168" y="354"/>
                  </a:moveTo>
                  <a:lnTo>
                    <a:pt x="174" y="354"/>
                  </a:lnTo>
                  <a:lnTo>
                    <a:pt x="168" y="354"/>
                  </a:lnTo>
                  <a:close/>
                  <a:moveTo>
                    <a:pt x="420" y="306"/>
                  </a:moveTo>
                  <a:lnTo>
                    <a:pt x="426" y="306"/>
                  </a:lnTo>
                  <a:lnTo>
                    <a:pt x="426" y="312"/>
                  </a:lnTo>
                  <a:lnTo>
                    <a:pt x="420" y="306"/>
                  </a:lnTo>
                  <a:close/>
                  <a:moveTo>
                    <a:pt x="264" y="336"/>
                  </a:moveTo>
                  <a:lnTo>
                    <a:pt x="276" y="336"/>
                  </a:lnTo>
                  <a:lnTo>
                    <a:pt x="264" y="336"/>
                  </a:lnTo>
                  <a:close/>
                  <a:moveTo>
                    <a:pt x="336" y="324"/>
                  </a:moveTo>
                  <a:lnTo>
                    <a:pt x="342" y="324"/>
                  </a:lnTo>
                  <a:lnTo>
                    <a:pt x="342" y="330"/>
                  </a:lnTo>
                  <a:lnTo>
                    <a:pt x="336" y="330"/>
                  </a:lnTo>
                  <a:lnTo>
                    <a:pt x="336" y="324"/>
                  </a:lnTo>
                  <a:close/>
                  <a:moveTo>
                    <a:pt x="342" y="324"/>
                  </a:moveTo>
                  <a:lnTo>
                    <a:pt x="348" y="324"/>
                  </a:lnTo>
                  <a:lnTo>
                    <a:pt x="342" y="324"/>
                  </a:lnTo>
                  <a:close/>
                  <a:moveTo>
                    <a:pt x="402" y="312"/>
                  </a:moveTo>
                  <a:lnTo>
                    <a:pt x="408" y="312"/>
                  </a:lnTo>
                  <a:lnTo>
                    <a:pt x="408" y="318"/>
                  </a:lnTo>
                  <a:lnTo>
                    <a:pt x="402" y="312"/>
                  </a:lnTo>
                  <a:close/>
                  <a:moveTo>
                    <a:pt x="402" y="312"/>
                  </a:moveTo>
                  <a:lnTo>
                    <a:pt x="408" y="318"/>
                  </a:lnTo>
                  <a:lnTo>
                    <a:pt x="402" y="318"/>
                  </a:lnTo>
                  <a:lnTo>
                    <a:pt x="402" y="312"/>
                  </a:lnTo>
                  <a:close/>
                  <a:moveTo>
                    <a:pt x="414" y="312"/>
                  </a:moveTo>
                  <a:lnTo>
                    <a:pt x="420" y="306"/>
                  </a:lnTo>
                  <a:lnTo>
                    <a:pt x="420" y="318"/>
                  </a:lnTo>
                  <a:lnTo>
                    <a:pt x="414" y="318"/>
                  </a:lnTo>
                  <a:lnTo>
                    <a:pt x="414" y="312"/>
                  </a:lnTo>
                  <a:close/>
                  <a:moveTo>
                    <a:pt x="174" y="348"/>
                  </a:moveTo>
                  <a:lnTo>
                    <a:pt x="174" y="354"/>
                  </a:lnTo>
                  <a:lnTo>
                    <a:pt x="175" y="354"/>
                  </a:lnTo>
                  <a:lnTo>
                    <a:pt x="174" y="348"/>
                  </a:lnTo>
                  <a:close/>
                  <a:moveTo>
                    <a:pt x="168" y="354"/>
                  </a:moveTo>
                  <a:lnTo>
                    <a:pt x="174" y="348"/>
                  </a:lnTo>
                  <a:lnTo>
                    <a:pt x="174" y="354"/>
                  </a:lnTo>
                  <a:lnTo>
                    <a:pt x="168" y="354"/>
                  </a:lnTo>
                  <a:close/>
                  <a:moveTo>
                    <a:pt x="414" y="306"/>
                  </a:moveTo>
                  <a:lnTo>
                    <a:pt x="420" y="306"/>
                  </a:lnTo>
                  <a:lnTo>
                    <a:pt x="420" y="312"/>
                  </a:lnTo>
                  <a:lnTo>
                    <a:pt x="414" y="312"/>
                  </a:lnTo>
                  <a:lnTo>
                    <a:pt x="414" y="306"/>
                  </a:lnTo>
                  <a:close/>
                  <a:moveTo>
                    <a:pt x="168" y="348"/>
                  </a:moveTo>
                  <a:lnTo>
                    <a:pt x="174" y="348"/>
                  </a:lnTo>
                  <a:lnTo>
                    <a:pt x="168" y="348"/>
                  </a:lnTo>
                  <a:close/>
                  <a:moveTo>
                    <a:pt x="174" y="348"/>
                  </a:moveTo>
                  <a:lnTo>
                    <a:pt x="174" y="354"/>
                  </a:lnTo>
                  <a:lnTo>
                    <a:pt x="175" y="354"/>
                  </a:lnTo>
                  <a:lnTo>
                    <a:pt x="174" y="348"/>
                  </a:lnTo>
                  <a:close/>
                  <a:moveTo>
                    <a:pt x="252" y="336"/>
                  </a:moveTo>
                  <a:lnTo>
                    <a:pt x="258" y="336"/>
                  </a:lnTo>
                  <a:lnTo>
                    <a:pt x="252" y="336"/>
                  </a:lnTo>
                  <a:close/>
                  <a:moveTo>
                    <a:pt x="264" y="336"/>
                  </a:moveTo>
                  <a:lnTo>
                    <a:pt x="258" y="336"/>
                  </a:lnTo>
                  <a:lnTo>
                    <a:pt x="258" y="342"/>
                  </a:lnTo>
                  <a:lnTo>
                    <a:pt x="258" y="336"/>
                  </a:lnTo>
                  <a:lnTo>
                    <a:pt x="258" y="342"/>
                  </a:lnTo>
                  <a:lnTo>
                    <a:pt x="258" y="336"/>
                  </a:lnTo>
                  <a:lnTo>
                    <a:pt x="258" y="342"/>
                  </a:lnTo>
                  <a:lnTo>
                    <a:pt x="252" y="342"/>
                  </a:lnTo>
                  <a:lnTo>
                    <a:pt x="252" y="336"/>
                  </a:lnTo>
                  <a:lnTo>
                    <a:pt x="258" y="336"/>
                  </a:lnTo>
                  <a:lnTo>
                    <a:pt x="264" y="336"/>
                  </a:lnTo>
                  <a:close/>
                  <a:moveTo>
                    <a:pt x="252" y="336"/>
                  </a:moveTo>
                  <a:lnTo>
                    <a:pt x="258" y="336"/>
                  </a:lnTo>
                  <a:lnTo>
                    <a:pt x="252" y="336"/>
                  </a:lnTo>
                  <a:close/>
                  <a:moveTo>
                    <a:pt x="258" y="330"/>
                  </a:moveTo>
                  <a:lnTo>
                    <a:pt x="264" y="330"/>
                  </a:lnTo>
                  <a:lnTo>
                    <a:pt x="264" y="336"/>
                  </a:lnTo>
                  <a:lnTo>
                    <a:pt x="258" y="336"/>
                  </a:lnTo>
                  <a:lnTo>
                    <a:pt x="258" y="330"/>
                  </a:lnTo>
                  <a:close/>
                  <a:moveTo>
                    <a:pt x="252" y="336"/>
                  </a:moveTo>
                  <a:lnTo>
                    <a:pt x="258" y="336"/>
                  </a:lnTo>
                  <a:lnTo>
                    <a:pt x="252" y="336"/>
                  </a:lnTo>
                  <a:close/>
                  <a:moveTo>
                    <a:pt x="258" y="330"/>
                  </a:moveTo>
                  <a:lnTo>
                    <a:pt x="258" y="336"/>
                  </a:lnTo>
                  <a:lnTo>
                    <a:pt x="259" y="336"/>
                  </a:lnTo>
                  <a:lnTo>
                    <a:pt x="258" y="330"/>
                  </a:lnTo>
                  <a:close/>
                  <a:moveTo>
                    <a:pt x="258" y="330"/>
                  </a:moveTo>
                  <a:lnTo>
                    <a:pt x="258" y="336"/>
                  </a:lnTo>
                  <a:lnTo>
                    <a:pt x="259" y="336"/>
                  </a:lnTo>
                  <a:lnTo>
                    <a:pt x="258" y="330"/>
                  </a:lnTo>
                  <a:close/>
                  <a:moveTo>
                    <a:pt x="252" y="336"/>
                  </a:moveTo>
                  <a:lnTo>
                    <a:pt x="258" y="330"/>
                  </a:lnTo>
                  <a:lnTo>
                    <a:pt x="258" y="336"/>
                  </a:lnTo>
                  <a:lnTo>
                    <a:pt x="252" y="336"/>
                  </a:lnTo>
                  <a:close/>
                  <a:moveTo>
                    <a:pt x="258" y="330"/>
                  </a:moveTo>
                  <a:lnTo>
                    <a:pt x="258" y="336"/>
                  </a:lnTo>
                  <a:lnTo>
                    <a:pt x="259" y="336"/>
                  </a:lnTo>
                  <a:lnTo>
                    <a:pt x="258" y="330"/>
                  </a:lnTo>
                  <a:close/>
                  <a:moveTo>
                    <a:pt x="288" y="324"/>
                  </a:moveTo>
                  <a:lnTo>
                    <a:pt x="288" y="330"/>
                  </a:lnTo>
                  <a:lnTo>
                    <a:pt x="288" y="324"/>
                  </a:lnTo>
                  <a:lnTo>
                    <a:pt x="294" y="324"/>
                  </a:lnTo>
                  <a:lnTo>
                    <a:pt x="300" y="324"/>
                  </a:lnTo>
                  <a:lnTo>
                    <a:pt x="306" y="324"/>
                  </a:lnTo>
                  <a:lnTo>
                    <a:pt x="312" y="324"/>
                  </a:lnTo>
                  <a:lnTo>
                    <a:pt x="318" y="324"/>
                  </a:lnTo>
                  <a:lnTo>
                    <a:pt x="324" y="324"/>
                  </a:lnTo>
                  <a:lnTo>
                    <a:pt x="330" y="324"/>
                  </a:lnTo>
                  <a:lnTo>
                    <a:pt x="336" y="324"/>
                  </a:lnTo>
                  <a:lnTo>
                    <a:pt x="336" y="330"/>
                  </a:lnTo>
                  <a:lnTo>
                    <a:pt x="342" y="330"/>
                  </a:lnTo>
                  <a:lnTo>
                    <a:pt x="342" y="324"/>
                  </a:lnTo>
                  <a:lnTo>
                    <a:pt x="348" y="324"/>
                  </a:lnTo>
                  <a:lnTo>
                    <a:pt x="354" y="324"/>
                  </a:lnTo>
                  <a:lnTo>
                    <a:pt x="360" y="324"/>
                  </a:lnTo>
                  <a:lnTo>
                    <a:pt x="360" y="330"/>
                  </a:lnTo>
                  <a:lnTo>
                    <a:pt x="360" y="324"/>
                  </a:lnTo>
                  <a:lnTo>
                    <a:pt x="360" y="330"/>
                  </a:lnTo>
                  <a:lnTo>
                    <a:pt x="366" y="330"/>
                  </a:lnTo>
                  <a:lnTo>
                    <a:pt x="372" y="330"/>
                  </a:lnTo>
                  <a:lnTo>
                    <a:pt x="372" y="336"/>
                  </a:lnTo>
                  <a:lnTo>
                    <a:pt x="378" y="336"/>
                  </a:lnTo>
                  <a:lnTo>
                    <a:pt x="384" y="336"/>
                  </a:lnTo>
                  <a:lnTo>
                    <a:pt x="378" y="336"/>
                  </a:lnTo>
                  <a:lnTo>
                    <a:pt x="384" y="336"/>
                  </a:lnTo>
                  <a:lnTo>
                    <a:pt x="378" y="336"/>
                  </a:lnTo>
                  <a:lnTo>
                    <a:pt x="384" y="336"/>
                  </a:lnTo>
                  <a:lnTo>
                    <a:pt x="384" y="342"/>
                  </a:lnTo>
                  <a:lnTo>
                    <a:pt x="378" y="342"/>
                  </a:lnTo>
                  <a:lnTo>
                    <a:pt x="372" y="342"/>
                  </a:lnTo>
                  <a:lnTo>
                    <a:pt x="366" y="342"/>
                  </a:lnTo>
                  <a:lnTo>
                    <a:pt x="366" y="336"/>
                  </a:lnTo>
                  <a:lnTo>
                    <a:pt x="360" y="336"/>
                  </a:lnTo>
                  <a:lnTo>
                    <a:pt x="354" y="336"/>
                  </a:lnTo>
                  <a:lnTo>
                    <a:pt x="348" y="336"/>
                  </a:lnTo>
                  <a:lnTo>
                    <a:pt x="342" y="336"/>
                  </a:lnTo>
                  <a:lnTo>
                    <a:pt x="336" y="336"/>
                  </a:lnTo>
                  <a:lnTo>
                    <a:pt x="330" y="336"/>
                  </a:lnTo>
                  <a:lnTo>
                    <a:pt x="324" y="336"/>
                  </a:lnTo>
                  <a:lnTo>
                    <a:pt x="318" y="336"/>
                  </a:lnTo>
                  <a:lnTo>
                    <a:pt x="312" y="336"/>
                  </a:lnTo>
                  <a:lnTo>
                    <a:pt x="306" y="336"/>
                  </a:lnTo>
                  <a:lnTo>
                    <a:pt x="300" y="336"/>
                  </a:lnTo>
                  <a:lnTo>
                    <a:pt x="294" y="336"/>
                  </a:lnTo>
                  <a:lnTo>
                    <a:pt x="288" y="336"/>
                  </a:lnTo>
                  <a:lnTo>
                    <a:pt x="282" y="336"/>
                  </a:lnTo>
                  <a:lnTo>
                    <a:pt x="282" y="342"/>
                  </a:lnTo>
                  <a:lnTo>
                    <a:pt x="276" y="342"/>
                  </a:lnTo>
                  <a:lnTo>
                    <a:pt x="270" y="342"/>
                  </a:lnTo>
                  <a:lnTo>
                    <a:pt x="264" y="342"/>
                  </a:lnTo>
                  <a:lnTo>
                    <a:pt x="258" y="342"/>
                  </a:lnTo>
                  <a:lnTo>
                    <a:pt x="252" y="342"/>
                  </a:lnTo>
                  <a:lnTo>
                    <a:pt x="258" y="342"/>
                  </a:lnTo>
                  <a:lnTo>
                    <a:pt x="264" y="342"/>
                  </a:lnTo>
                  <a:lnTo>
                    <a:pt x="270" y="342"/>
                  </a:lnTo>
                  <a:lnTo>
                    <a:pt x="270" y="336"/>
                  </a:lnTo>
                  <a:lnTo>
                    <a:pt x="270" y="342"/>
                  </a:lnTo>
                  <a:lnTo>
                    <a:pt x="270" y="336"/>
                  </a:lnTo>
                  <a:lnTo>
                    <a:pt x="270" y="342"/>
                  </a:lnTo>
                  <a:lnTo>
                    <a:pt x="270" y="336"/>
                  </a:lnTo>
                  <a:lnTo>
                    <a:pt x="270" y="342"/>
                  </a:lnTo>
                  <a:lnTo>
                    <a:pt x="270" y="336"/>
                  </a:lnTo>
                  <a:lnTo>
                    <a:pt x="276" y="336"/>
                  </a:lnTo>
                  <a:lnTo>
                    <a:pt x="282" y="336"/>
                  </a:lnTo>
                  <a:lnTo>
                    <a:pt x="282" y="330"/>
                  </a:lnTo>
                  <a:lnTo>
                    <a:pt x="282" y="336"/>
                  </a:lnTo>
                  <a:lnTo>
                    <a:pt x="276" y="336"/>
                  </a:lnTo>
                  <a:lnTo>
                    <a:pt x="276" y="330"/>
                  </a:lnTo>
                  <a:lnTo>
                    <a:pt x="282" y="330"/>
                  </a:lnTo>
                  <a:lnTo>
                    <a:pt x="288" y="330"/>
                  </a:lnTo>
                  <a:lnTo>
                    <a:pt x="288" y="324"/>
                  </a:lnTo>
                  <a:close/>
                  <a:moveTo>
                    <a:pt x="258" y="330"/>
                  </a:moveTo>
                  <a:lnTo>
                    <a:pt x="258" y="336"/>
                  </a:lnTo>
                  <a:lnTo>
                    <a:pt x="259" y="336"/>
                  </a:lnTo>
                  <a:lnTo>
                    <a:pt x="258" y="330"/>
                  </a:lnTo>
                  <a:close/>
                  <a:moveTo>
                    <a:pt x="258" y="330"/>
                  </a:moveTo>
                  <a:lnTo>
                    <a:pt x="264" y="330"/>
                  </a:lnTo>
                  <a:lnTo>
                    <a:pt x="258" y="330"/>
                  </a:lnTo>
                  <a:close/>
                  <a:moveTo>
                    <a:pt x="168" y="348"/>
                  </a:moveTo>
                  <a:lnTo>
                    <a:pt x="174" y="348"/>
                  </a:lnTo>
                  <a:lnTo>
                    <a:pt x="168" y="348"/>
                  </a:lnTo>
                  <a:close/>
                  <a:moveTo>
                    <a:pt x="258" y="330"/>
                  </a:moveTo>
                  <a:lnTo>
                    <a:pt x="264" y="330"/>
                  </a:lnTo>
                  <a:lnTo>
                    <a:pt x="264" y="336"/>
                  </a:lnTo>
                  <a:lnTo>
                    <a:pt x="258" y="330"/>
                  </a:lnTo>
                  <a:close/>
                  <a:moveTo>
                    <a:pt x="168" y="342"/>
                  </a:moveTo>
                  <a:lnTo>
                    <a:pt x="174" y="342"/>
                  </a:lnTo>
                  <a:lnTo>
                    <a:pt x="174" y="348"/>
                  </a:lnTo>
                  <a:lnTo>
                    <a:pt x="168" y="348"/>
                  </a:lnTo>
                  <a:lnTo>
                    <a:pt x="168" y="342"/>
                  </a:lnTo>
                  <a:close/>
                  <a:moveTo>
                    <a:pt x="426" y="306"/>
                  </a:moveTo>
                  <a:lnTo>
                    <a:pt x="426" y="312"/>
                  </a:lnTo>
                  <a:lnTo>
                    <a:pt x="426" y="318"/>
                  </a:lnTo>
                  <a:lnTo>
                    <a:pt x="420" y="324"/>
                  </a:lnTo>
                  <a:lnTo>
                    <a:pt x="420" y="330"/>
                  </a:lnTo>
                  <a:lnTo>
                    <a:pt x="420" y="336"/>
                  </a:lnTo>
                  <a:lnTo>
                    <a:pt x="420" y="342"/>
                  </a:lnTo>
                  <a:lnTo>
                    <a:pt x="420" y="348"/>
                  </a:lnTo>
                  <a:lnTo>
                    <a:pt x="420" y="354"/>
                  </a:lnTo>
                  <a:lnTo>
                    <a:pt x="426" y="360"/>
                  </a:lnTo>
                  <a:lnTo>
                    <a:pt x="426" y="366"/>
                  </a:lnTo>
                  <a:lnTo>
                    <a:pt x="426" y="372"/>
                  </a:lnTo>
                  <a:lnTo>
                    <a:pt x="420" y="366"/>
                  </a:lnTo>
                  <a:lnTo>
                    <a:pt x="414" y="366"/>
                  </a:lnTo>
                  <a:lnTo>
                    <a:pt x="408" y="366"/>
                  </a:lnTo>
                  <a:lnTo>
                    <a:pt x="402" y="366"/>
                  </a:lnTo>
                  <a:lnTo>
                    <a:pt x="402" y="360"/>
                  </a:lnTo>
                  <a:lnTo>
                    <a:pt x="396" y="360"/>
                  </a:lnTo>
                  <a:lnTo>
                    <a:pt x="390" y="354"/>
                  </a:lnTo>
                  <a:lnTo>
                    <a:pt x="396" y="354"/>
                  </a:lnTo>
                  <a:lnTo>
                    <a:pt x="396" y="348"/>
                  </a:lnTo>
                  <a:lnTo>
                    <a:pt x="396" y="342"/>
                  </a:lnTo>
                  <a:lnTo>
                    <a:pt x="402" y="342"/>
                  </a:lnTo>
                  <a:lnTo>
                    <a:pt x="402" y="336"/>
                  </a:lnTo>
                  <a:lnTo>
                    <a:pt x="402" y="342"/>
                  </a:lnTo>
                  <a:lnTo>
                    <a:pt x="402" y="336"/>
                  </a:lnTo>
                  <a:lnTo>
                    <a:pt x="408" y="336"/>
                  </a:lnTo>
                  <a:lnTo>
                    <a:pt x="408" y="342"/>
                  </a:lnTo>
                  <a:lnTo>
                    <a:pt x="414" y="342"/>
                  </a:lnTo>
                  <a:lnTo>
                    <a:pt x="414" y="336"/>
                  </a:lnTo>
                  <a:lnTo>
                    <a:pt x="420" y="336"/>
                  </a:lnTo>
                  <a:lnTo>
                    <a:pt x="414" y="336"/>
                  </a:lnTo>
                  <a:lnTo>
                    <a:pt x="420" y="336"/>
                  </a:lnTo>
                  <a:lnTo>
                    <a:pt x="420" y="330"/>
                  </a:lnTo>
                  <a:lnTo>
                    <a:pt x="420" y="324"/>
                  </a:lnTo>
                  <a:lnTo>
                    <a:pt x="420" y="330"/>
                  </a:lnTo>
                  <a:lnTo>
                    <a:pt x="414" y="330"/>
                  </a:lnTo>
                  <a:lnTo>
                    <a:pt x="420" y="330"/>
                  </a:lnTo>
                  <a:lnTo>
                    <a:pt x="420" y="324"/>
                  </a:lnTo>
                  <a:lnTo>
                    <a:pt x="420" y="318"/>
                  </a:lnTo>
                  <a:lnTo>
                    <a:pt x="420" y="312"/>
                  </a:lnTo>
                  <a:lnTo>
                    <a:pt x="426" y="312"/>
                  </a:lnTo>
                  <a:lnTo>
                    <a:pt x="420" y="312"/>
                  </a:lnTo>
                  <a:lnTo>
                    <a:pt x="426" y="312"/>
                  </a:lnTo>
                  <a:lnTo>
                    <a:pt x="426" y="306"/>
                  </a:lnTo>
                  <a:lnTo>
                    <a:pt x="420" y="306"/>
                  </a:lnTo>
                  <a:lnTo>
                    <a:pt x="426" y="306"/>
                  </a:lnTo>
                  <a:lnTo>
                    <a:pt x="426" y="300"/>
                  </a:lnTo>
                  <a:lnTo>
                    <a:pt x="426" y="306"/>
                  </a:lnTo>
                  <a:close/>
                  <a:moveTo>
                    <a:pt x="402" y="300"/>
                  </a:moveTo>
                  <a:lnTo>
                    <a:pt x="408" y="300"/>
                  </a:lnTo>
                  <a:lnTo>
                    <a:pt x="402" y="300"/>
                  </a:lnTo>
                  <a:close/>
                  <a:moveTo>
                    <a:pt x="426" y="300"/>
                  </a:moveTo>
                  <a:lnTo>
                    <a:pt x="426" y="306"/>
                  </a:lnTo>
                  <a:lnTo>
                    <a:pt x="420" y="306"/>
                  </a:lnTo>
                  <a:lnTo>
                    <a:pt x="426" y="306"/>
                  </a:lnTo>
                  <a:lnTo>
                    <a:pt x="420" y="306"/>
                  </a:lnTo>
                  <a:lnTo>
                    <a:pt x="420" y="312"/>
                  </a:lnTo>
                  <a:lnTo>
                    <a:pt x="420" y="306"/>
                  </a:lnTo>
                  <a:lnTo>
                    <a:pt x="420" y="300"/>
                  </a:lnTo>
                  <a:lnTo>
                    <a:pt x="420" y="294"/>
                  </a:lnTo>
                  <a:lnTo>
                    <a:pt x="426" y="294"/>
                  </a:lnTo>
                  <a:lnTo>
                    <a:pt x="426" y="300"/>
                  </a:lnTo>
                  <a:close/>
                  <a:moveTo>
                    <a:pt x="420" y="294"/>
                  </a:moveTo>
                  <a:lnTo>
                    <a:pt x="426" y="300"/>
                  </a:lnTo>
                  <a:lnTo>
                    <a:pt x="420" y="300"/>
                  </a:lnTo>
                  <a:lnTo>
                    <a:pt x="420" y="294"/>
                  </a:lnTo>
                  <a:close/>
                  <a:moveTo>
                    <a:pt x="168" y="330"/>
                  </a:moveTo>
                  <a:lnTo>
                    <a:pt x="168" y="336"/>
                  </a:lnTo>
                  <a:lnTo>
                    <a:pt x="169" y="336"/>
                  </a:lnTo>
                  <a:lnTo>
                    <a:pt x="168" y="330"/>
                  </a:lnTo>
                  <a:close/>
                  <a:moveTo>
                    <a:pt x="420" y="288"/>
                  </a:moveTo>
                  <a:lnTo>
                    <a:pt x="426" y="294"/>
                  </a:lnTo>
                  <a:lnTo>
                    <a:pt x="420" y="294"/>
                  </a:lnTo>
                  <a:lnTo>
                    <a:pt x="420" y="288"/>
                  </a:lnTo>
                  <a:close/>
                  <a:moveTo>
                    <a:pt x="420" y="288"/>
                  </a:moveTo>
                  <a:lnTo>
                    <a:pt x="420" y="294"/>
                  </a:lnTo>
                  <a:lnTo>
                    <a:pt x="421" y="294"/>
                  </a:lnTo>
                  <a:lnTo>
                    <a:pt x="420" y="288"/>
                  </a:lnTo>
                  <a:close/>
                  <a:moveTo>
                    <a:pt x="252" y="312"/>
                  </a:moveTo>
                  <a:lnTo>
                    <a:pt x="258" y="312"/>
                  </a:lnTo>
                  <a:lnTo>
                    <a:pt x="258" y="318"/>
                  </a:lnTo>
                  <a:lnTo>
                    <a:pt x="252" y="312"/>
                  </a:lnTo>
                  <a:close/>
                  <a:moveTo>
                    <a:pt x="246" y="312"/>
                  </a:moveTo>
                  <a:lnTo>
                    <a:pt x="252" y="312"/>
                  </a:lnTo>
                  <a:lnTo>
                    <a:pt x="252" y="318"/>
                  </a:lnTo>
                  <a:lnTo>
                    <a:pt x="246" y="312"/>
                  </a:lnTo>
                  <a:close/>
                  <a:moveTo>
                    <a:pt x="396" y="282"/>
                  </a:moveTo>
                  <a:lnTo>
                    <a:pt x="402" y="282"/>
                  </a:lnTo>
                  <a:lnTo>
                    <a:pt x="402" y="294"/>
                  </a:lnTo>
                  <a:lnTo>
                    <a:pt x="396" y="282"/>
                  </a:lnTo>
                  <a:close/>
                  <a:moveTo>
                    <a:pt x="408" y="288"/>
                  </a:moveTo>
                  <a:lnTo>
                    <a:pt x="402" y="288"/>
                  </a:lnTo>
                  <a:lnTo>
                    <a:pt x="408" y="288"/>
                  </a:lnTo>
                  <a:lnTo>
                    <a:pt x="408" y="282"/>
                  </a:lnTo>
                  <a:lnTo>
                    <a:pt x="408" y="276"/>
                  </a:lnTo>
                  <a:lnTo>
                    <a:pt x="414" y="276"/>
                  </a:lnTo>
                  <a:lnTo>
                    <a:pt x="408" y="282"/>
                  </a:lnTo>
                  <a:lnTo>
                    <a:pt x="408" y="288"/>
                  </a:lnTo>
                  <a:close/>
                  <a:moveTo>
                    <a:pt x="402" y="276"/>
                  </a:moveTo>
                  <a:lnTo>
                    <a:pt x="408" y="282"/>
                  </a:lnTo>
                  <a:lnTo>
                    <a:pt x="402" y="282"/>
                  </a:lnTo>
                  <a:lnTo>
                    <a:pt x="402" y="276"/>
                  </a:lnTo>
                  <a:close/>
                  <a:moveTo>
                    <a:pt x="402" y="288"/>
                  </a:moveTo>
                  <a:lnTo>
                    <a:pt x="402" y="282"/>
                  </a:lnTo>
                  <a:lnTo>
                    <a:pt x="402" y="276"/>
                  </a:lnTo>
                  <a:lnTo>
                    <a:pt x="408" y="276"/>
                  </a:lnTo>
                  <a:lnTo>
                    <a:pt x="408" y="282"/>
                  </a:lnTo>
                  <a:lnTo>
                    <a:pt x="402" y="282"/>
                  </a:lnTo>
                  <a:lnTo>
                    <a:pt x="402" y="288"/>
                  </a:lnTo>
                  <a:close/>
                  <a:moveTo>
                    <a:pt x="408" y="246"/>
                  </a:moveTo>
                  <a:lnTo>
                    <a:pt x="414" y="246"/>
                  </a:lnTo>
                  <a:lnTo>
                    <a:pt x="408" y="246"/>
                  </a:lnTo>
                  <a:close/>
                  <a:moveTo>
                    <a:pt x="414" y="228"/>
                  </a:moveTo>
                  <a:lnTo>
                    <a:pt x="420" y="228"/>
                  </a:lnTo>
                  <a:lnTo>
                    <a:pt x="420" y="234"/>
                  </a:lnTo>
                  <a:lnTo>
                    <a:pt x="414" y="234"/>
                  </a:lnTo>
                  <a:lnTo>
                    <a:pt x="414" y="228"/>
                  </a:lnTo>
                  <a:close/>
                  <a:moveTo>
                    <a:pt x="414" y="216"/>
                  </a:moveTo>
                  <a:lnTo>
                    <a:pt x="414" y="210"/>
                  </a:lnTo>
                  <a:lnTo>
                    <a:pt x="414" y="222"/>
                  </a:lnTo>
                  <a:lnTo>
                    <a:pt x="414" y="216"/>
                  </a:lnTo>
                  <a:close/>
                  <a:moveTo>
                    <a:pt x="408" y="192"/>
                  </a:moveTo>
                  <a:lnTo>
                    <a:pt x="408" y="198"/>
                  </a:lnTo>
                  <a:lnTo>
                    <a:pt x="409" y="198"/>
                  </a:lnTo>
                  <a:lnTo>
                    <a:pt x="408" y="192"/>
                  </a:lnTo>
                  <a:close/>
                  <a:moveTo>
                    <a:pt x="408" y="192"/>
                  </a:moveTo>
                  <a:lnTo>
                    <a:pt x="408" y="186"/>
                  </a:lnTo>
                  <a:lnTo>
                    <a:pt x="402" y="186"/>
                  </a:lnTo>
                  <a:lnTo>
                    <a:pt x="402" y="180"/>
                  </a:lnTo>
                  <a:lnTo>
                    <a:pt x="408" y="180"/>
                  </a:lnTo>
                  <a:lnTo>
                    <a:pt x="408" y="186"/>
                  </a:lnTo>
                  <a:lnTo>
                    <a:pt x="408" y="192"/>
                  </a:lnTo>
                  <a:close/>
                  <a:moveTo>
                    <a:pt x="402" y="162"/>
                  </a:moveTo>
                  <a:lnTo>
                    <a:pt x="402" y="168"/>
                  </a:lnTo>
                  <a:lnTo>
                    <a:pt x="396" y="168"/>
                  </a:lnTo>
                  <a:lnTo>
                    <a:pt x="396" y="162"/>
                  </a:lnTo>
                  <a:lnTo>
                    <a:pt x="402" y="162"/>
                  </a:lnTo>
                  <a:lnTo>
                    <a:pt x="396" y="156"/>
                  </a:lnTo>
                  <a:lnTo>
                    <a:pt x="402" y="156"/>
                  </a:lnTo>
                  <a:lnTo>
                    <a:pt x="402" y="162"/>
                  </a:lnTo>
                  <a:close/>
                  <a:moveTo>
                    <a:pt x="384" y="144"/>
                  </a:moveTo>
                  <a:lnTo>
                    <a:pt x="390" y="144"/>
                  </a:lnTo>
                  <a:lnTo>
                    <a:pt x="390" y="150"/>
                  </a:lnTo>
                  <a:lnTo>
                    <a:pt x="384" y="144"/>
                  </a:lnTo>
                  <a:close/>
                  <a:moveTo>
                    <a:pt x="324" y="18"/>
                  </a:moveTo>
                  <a:lnTo>
                    <a:pt x="324" y="24"/>
                  </a:lnTo>
                  <a:lnTo>
                    <a:pt x="324" y="30"/>
                  </a:lnTo>
                  <a:lnTo>
                    <a:pt x="330" y="30"/>
                  </a:lnTo>
                  <a:lnTo>
                    <a:pt x="330" y="24"/>
                  </a:lnTo>
                  <a:lnTo>
                    <a:pt x="336" y="24"/>
                  </a:lnTo>
                  <a:lnTo>
                    <a:pt x="336" y="30"/>
                  </a:lnTo>
                  <a:lnTo>
                    <a:pt x="336" y="36"/>
                  </a:lnTo>
                  <a:lnTo>
                    <a:pt x="336" y="48"/>
                  </a:lnTo>
                  <a:lnTo>
                    <a:pt x="342" y="48"/>
                  </a:lnTo>
                  <a:lnTo>
                    <a:pt x="342" y="54"/>
                  </a:lnTo>
                  <a:lnTo>
                    <a:pt x="348" y="48"/>
                  </a:lnTo>
                  <a:lnTo>
                    <a:pt x="354" y="48"/>
                  </a:lnTo>
                  <a:lnTo>
                    <a:pt x="354" y="54"/>
                  </a:lnTo>
                  <a:lnTo>
                    <a:pt x="348" y="54"/>
                  </a:lnTo>
                  <a:lnTo>
                    <a:pt x="348" y="60"/>
                  </a:lnTo>
                  <a:lnTo>
                    <a:pt x="354" y="60"/>
                  </a:lnTo>
                  <a:lnTo>
                    <a:pt x="354" y="66"/>
                  </a:lnTo>
                  <a:lnTo>
                    <a:pt x="360" y="66"/>
                  </a:lnTo>
                  <a:lnTo>
                    <a:pt x="366" y="72"/>
                  </a:lnTo>
                  <a:lnTo>
                    <a:pt x="372" y="72"/>
                  </a:lnTo>
                  <a:lnTo>
                    <a:pt x="366" y="78"/>
                  </a:lnTo>
                  <a:lnTo>
                    <a:pt x="372" y="78"/>
                  </a:lnTo>
                  <a:lnTo>
                    <a:pt x="378" y="78"/>
                  </a:lnTo>
                  <a:lnTo>
                    <a:pt x="372" y="78"/>
                  </a:lnTo>
                  <a:lnTo>
                    <a:pt x="378" y="78"/>
                  </a:lnTo>
                  <a:lnTo>
                    <a:pt x="378" y="84"/>
                  </a:lnTo>
                  <a:lnTo>
                    <a:pt x="378" y="90"/>
                  </a:lnTo>
                  <a:lnTo>
                    <a:pt x="378" y="96"/>
                  </a:lnTo>
                  <a:lnTo>
                    <a:pt x="378" y="102"/>
                  </a:lnTo>
                  <a:lnTo>
                    <a:pt x="378" y="108"/>
                  </a:lnTo>
                  <a:lnTo>
                    <a:pt x="384" y="108"/>
                  </a:lnTo>
                  <a:lnTo>
                    <a:pt x="384" y="114"/>
                  </a:lnTo>
                  <a:lnTo>
                    <a:pt x="384" y="120"/>
                  </a:lnTo>
                  <a:lnTo>
                    <a:pt x="378" y="120"/>
                  </a:lnTo>
                  <a:lnTo>
                    <a:pt x="378" y="114"/>
                  </a:lnTo>
                  <a:lnTo>
                    <a:pt x="372" y="114"/>
                  </a:lnTo>
                  <a:lnTo>
                    <a:pt x="372" y="108"/>
                  </a:lnTo>
                  <a:lnTo>
                    <a:pt x="372" y="102"/>
                  </a:lnTo>
                  <a:lnTo>
                    <a:pt x="372" y="96"/>
                  </a:lnTo>
                  <a:lnTo>
                    <a:pt x="366" y="96"/>
                  </a:lnTo>
                  <a:lnTo>
                    <a:pt x="366" y="90"/>
                  </a:lnTo>
                  <a:lnTo>
                    <a:pt x="366" y="84"/>
                  </a:lnTo>
                  <a:lnTo>
                    <a:pt x="360" y="84"/>
                  </a:lnTo>
                  <a:lnTo>
                    <a:pt x="360" y="90"/>
                  </a:lnTo>
                  <a:lnTo>
                    <a:pt x="366" y="90"/>
                  </a:lnTo>
                  <a:lnTo>
                    <a:pt x="366" y="96"/>
                  </a:lnTo>
                  <a:lnTo>
                    <a:pt x="366" y="102"/>
                  </a:lnTo>
                  <a:lnTo>
                    <a:pt x="372" y="102"/>
                  </a:lnTo>
                  <a:lnTo>
                    <a:pt x="372" y="108"/>
                  </a:lnTo>
                  <a:lnTo>
                    <a:pt x="372" y="114"/>
                  </a:lnTo>
                  <a:lnTo>
                    <a:pt x="372" y="120"/>
                  </a:lnTo>
                  <a:lnTo>
                    <a:pt x="378" y="120"/>
                  </a:lnTo>
                  <a:lnTo>
                    <a:pt x="384" y="126"/>
                  </a:lnTo>
                  <a:lnTo>
                    <a:pt x="384" y="132"/>
                  </a:lnTo>
                  <a:lnTo>
                    <a:pt x="378" y="132"/>
                  </a:lnTo>
                  <a:lnTo>
                    <a:pt x="378" y="138"/>
                  </a:lnTo>
                  <a:lnTo>
                    <a:pt x="384" y="138"/>
                  </a:lnTo>
                  <a:lnTo>
                    <a:pt x="384" y="144"/>
                  </a:lnTo>
                  <a:lnTo>
                    <a:pt x="390" y="150"/>
                  </a:lnTo>
                  <a:lnTo>
                    <a:pt x="390" y="156"/>
                  </a:lnTo>
                  <a:lnTo>
                    <a:pt x="390" y="162"/>
                  </a:lnTo>
                  <a:lnTo>
                    <a:pt x="396" y="162"/>
                  </a:lnTo>
                  <a:lnTo>
                    <a:pt x="396" y="168"/>
                  </a:lnTo>
                  <a:lnTo>
                    <a:pt x="396" y="174"/>
                  </a:lnTo>
                  <a:lnTo>
                    <a:pt x="402" y="180"/>
                  </a:lnTo>
                  <a:lnTo>
                    <a:pt x="402" y="186"/>
                  </a:lnTo>
                  <a:lnTo>
                    <a:pt x="408" y="192"/>
                  </a:lnTo>
                  <a:lnTo>
                    <a:pt x="408" y="198"/>
                  </a:lnTo>
                  <a:lnTo>
                    <a:pt x="408" y="204"/>
                  </a:lnTo>
                  <a:lnTo>
                    <a:pt x="408" y="210"/>
                  </a:lnTo>
                  <a:lnTo>
                    <a:pt x="408" y="216"/>
                  </a:lnTo>
                  <a:lnTo>
                    <a:pt x="408" y="222"/>
                  </a:lnTo>
                  <a:lnTo>
                    <a:pt x="408" y="228"/>
                  </a:lnTo>
                  <a:lnTo>
                    <a:pt x="408" y="234"/>
                  </a:lnTo>
                  <a:lnTo>
                    <a:pt x="408" y="240"/>
                  </a:lnTo>
                  <a:lnTo>
                    <a:pt x="408" y="246"/>
                  </a:lnTo>
                  <a:lnTo>
                    <a:pt x="408" y="252"/>
                  </a:lnTo>
                  <a:lnTo>
                    <a:pt x="408" y="258"/>
                  </a:lnTo>
                  <a:lnTo>
                    <a:pt x="408" y="264"/>
                  </a:lnTo>
                  <a:lnTo>
                    <a:pt x="408" y="270"/>
                  </a:lnTo>
                  <a:lnTo>
                    <a:pt x="408" y="276"/>
                  </a:lnTo>
                  <a:lnTo>
                    <a:pt x="402" y="276"/>
                  </a:lnTo>
                  <a:lnTo>
                    <a:pt x="402" y="282"/>
                  </a:lnTo>
                  <a:lnTo>
                    <a:pt x="396" y="282"/>
                  </a:lnTo>
                  <a:lnTo>
                    <a:pt x="396" y="288"/>
                  </a:lnTo>
                  <a:lnTo>
                    <a:pt x="396" y="294"/>
                  </a:lnTo>
                  <a:lnTo>
                    <a:pt x="396" y="300"/>
                  </a:lnTo>
                  <a:lnTo>
                    <a:pt x="396" y="306"/>
                  </a:lnTo>
                  <a:lnTo>
                    <a:pt x="396" y="300"/>
                  </a:lnTo>
                  <a:lnTo>
                    <a:pt x="390" y="300"/>
                  </a:lnTo>
                  <a:lnTo>
                    <a:pt x="390" y="306"/>
                  </a:lnTo>
                  <a:lnTo>
                    <a:pt x="396" y="306"/>
                  </a:lnTo>
                  <a:lnTo>
                    <a:pt x="390" y="306"/>
                  </a:lnTo>
                  <a:lnTo>
                    <a:pt x="390" y="312"/>
                  </a:lnTo>
                  <a:lnTo>
                    <a:pt x="384" y="312"/>
                  </a:lnTo>
                  <a:lnTo>
                    <a:pt x="384" y="318"/>
                  </a:lnTo>
                  <a:lnTo>
                    <a:pt x="378" y="318"/>
                  </a:lnTo>
                  <a:lnTo>
                    <a:pt x="372" y="318"/>
                  </a:lnTo>
                  <a:lnTo>
                    <a:pt x="366" y="318"/>
                  </a:lnTo>
                  <a:lnTo>
                    <a:pt x="360" y="318"/>
                  </a:lnTo>
                  <a:lnTo>
                    <a:pt x="360" y="324"/>
                  </a:lnTo>
                  <a:lnTo>
                    <a:pt x="360" y="318"/>
                  </a:lnTo>
                  <a:lnTo>
                    <a:pt x="360" y="324"/>
                  </a:lnTo>
                  <a:lnTo>
                    <a:pt x="360" y="318"/>
                  </a:lnTo>
                  <a:lnTo>
                    <a:pt x="354" y="324"/>
                  </a:lnTo>
                  <a:lnTo>
                    <a:pt x="354" y="318"/>
                  </a:lnTo>
                  <a:lnTo>
                    <a:pt x="354" y="324"/>
                  </a:lnTo>
                  <a:lnTo>
                    <a:pt x="354" y="318"/>
                  </a:lnTo>
                  <a:lnTo>
                    <a:pt x="354" y="324"/>
                  </a:lnTo>
                  <a:lnTo>
                    <a:pt x="354" y="318"/>
                  </a:lnTo>
                  <a:lnTo>
                    <a:pt x="348" y="318"/>
                  </a:lnTo>
                  <a:lnTo>
                    <a:pt x="348" y="324"/>
                  </a:lnTo>
                  <a:lnTo>
                    <a:pt x="342" y="324"/>
                  </a:lnTo>
                  <a:lnTo>
                    <a:pt x="336" y="324"/>
                  </a:lnTo>
                  <a:lnTo>
                    <a:pt x="330" y="324"/>
                  </a:lnTo>
                  <a:lnTo>
                    <a:pt x="324" y="324"/>
                  </a:lnTo>
                  <a:lnTo>
                    <a:pt x="318" y="324"/>
                  </a:lnTo>
                  <a:lnTo>
                    <a:pt x="312" y="324"/>
                  </a:lnTo>
                  <a:lnTo>
                    <a:pt x="306" y="324"/>
                  </a:lnTo>
                  <a:lnTo>
                    <a:pt x="300" y="324"/>
                  </a:lnTo>
                  <a:lnTo>
                    <a:pt x="294" y="324"/>
                  </a:lnTo>
                  <a:lnTo>
                    <a:pt x="288" y="324"/>
                  </a:lnTo>
                  <a:lnTo>
                    <a:pt x="282" y="324"/>
                  </a:lnTo>
                  <a:lnTo>
                    <a:pt x="282" y="330"/>
                  </a:lnTo>
                  <a:lnTo>
                    <a:pt x="276" y="330"/>
                  </a:lnTo>
                  <a:lnTo>
                    <a:pt x="276" y="336"/>
                  </a:lnTo>
                  <a:lnTo>
                    <a:pt x="270" y="336"/>
                  </a:lnTo>
                  <a:lnTo>
                    <a:pt x="264" y="336"/>
                  </a:lnTo>
                  <a:lnTo>
                    <a:pt x="264" y="330"/>
                  </a:lnTo>
                  <a:lnTo>
                    <a:pt x="264" y="324"/>
                  </a:lnTo>
                  <a:lnTo>
                    <a:pt x="258" y="324"/>
                  </a:lnTo>
                  <a:lnTo>
                    <a:pt x="258" y="318"/>
                  </a:lnTo>
                  <a:lnTo>
                    <a:pt x="264" y="318"/>
                  </a:lnTo>
                  <a:lnTo>
                    <a:pt x="258" y="318"/>
                  </a:lnTo>
                  <a:lnTo>
                    <a:pt x="258" y="312"/>
                  </a:lnTo>
                  <a:lnTo>
                    <a:pt x="252" y="312"/>
                  </a:lnTo>
                  <a:lnTo>
                    <a:pt x="252" y="318"/>
                  </a:lnTo>
                  <a:lnTo>
                    <a:pt x="252" y="312"/>
                  </a:lnTo>
                  <a:lnTo>
                    <a:pt x="246" y="312"/>
                  </a:lnTo>
                  <a:lnTo>
                    <a:pt x="252" y="312"/>
                  </a:lnTo>
                  <a:lnTo>
                    <a:pt x="246" y="312"/>
                  </a:lnTo>
                  <a:lnTo>
                    <a:pt x="246" y="318"/>
                  </a:lnTo>
                  <a:lnTo>
                    <a:pt x="252" y="318"/>
                  </a:lnTo>
                  <a:lnTo>
                    <a:pt x="252" y="324"/>
                  </a:lnTo>
                  <a:lnTo>
                    <a:pt x="258" y="324"/>
                  </a:lnTo>
                  <a:lnTo>
                    <a:pt x="252" y="324"/>
                  </a:lnTo>
                  <a:lnTo>
                    <a:pt x="258" y="324"/>
                  </a:lnTo>
                  <a:lnTo>
                    <a:pt x="258" y="330"/>
                  </a:lnTo>
                  <a:lnTo>
                    <a:pt x="252" y="330"/>
                  </a:lnTo>
                  <a:lnTo>
                    <a:pt x="252" y="336"/>
                  </a:lnTo>
                  <a:lnTo>
                    <a:pt x="246" y="336"/>
                  </a:lnTo>
                  <a:lnTo>
                    <a:pt x="246" y="342"/>
                  </a:lnTo>
                  <a:lnTo>
                    <a:pt x="240" y="342"/>
                  </a:lnTo>
                  <a:lnTo>
                    <a:pt x="234" y="342"/>
                  </a:lnTo>
                  <a:lnTo>
                    <a:pt x="228" y="342"/>
                  </a:lnTo>
                  <a:lnTo>
                    <a:pt x="228" y="348"/>
                  </a:lnTo>
                  <a:lnTo>
                    <a:pt x="222" y="348"/>
                  </a:lnTo>
                  <a:lnTo>
                    <a:pt x="216" y="348"/>
                  </a:lnTo>
                  <a:lnTo>
                    <a:pt x="210" y="348"/>
                  </a:lnTo>
                  <a:lnTo>
                    <a:pt x="204" y="348"/>
                  </a:lnTo>
                  <a:lnTo>
                    <a:pt x="198" y="354"/>
                  </a:lnTo>
                  <a:lnTo>
                    <a:pt x="198" y="348"/>
                  </a:lnTo>
                  <a:lnTo>
                    <a:pt x="198" y="354"/>
                  </a:lnTo>
                  <a:lnTo>
                    <a:pt x="192" y="354"/>
                  </a:lnTo>
                  <a:lnTo>
                    <a:pt x="186" y="354"/>
                  </a:lnTo>
                  <a:lnTo>
                    <a:pt x="180" y="354"/>
                  </a:lnTo>
                  <a:lnTo>
                    <a:pt x="180" y="360"/>
                  </a:lnTo>
                  <a:lnTo>
                    <a:pt x="174" y="360"/>
                  </a:lnTo>
                  <a:lnTo>
                    <a:pt x="174" y="354"/>
                  </a:lnTo>
                  <a:lnTo>
                    <a:pt x="174" y="348"/>
                  </a:lnTo>
                  <a:lnTo>
                    <a:pt x="180" y="348"/>
                  </a:lnTo>
                  <a:lnTo>
                    <a:pt x="180" y="342"/>
                  </a:lnTo>
                  <a:lnTo>
                    <a:pt x="186" y="342"/>
                  </a:lnTo>
                  <a:lnTo>
                    <a:pt x="180" y="342"/>
                  </a:lnTo>
                  <a:lnTo>
                    <a:pt x="186" y="342"/>
                  </a:lnTo>
                  <a:lnTo>
                    <a:pt x="180" y="342"/>
                  </a:lnTo>
                  <a:lnTo>
                    <a:pt x="174" y="342"/>
                  </a:lnTo>
                  <a:lnTo>
                    <a:pt x="180" y="342"/>
                  </a:lnTo>
                  <a:lnTo>
                    <a:pt x="174" y="342"/>
                  </a:lnTo>
                  <a:lnTo>
                    <a:pt x="180" y="342"/>
                  </a:lnTo>
                  <a:lnTo>
                    <a:pt x="174" y="342"/>
                  </a:lnTo>
                  <a:lnTo>
                    <a:pt x="174" y="348"/>
                  </a:lnTo>
                  <a:lnTo>
                    <a:pt x="174" y="342"/>
                  </a:lnTo>
                  <a:lnTo>
                    <a:pt x="174" y="336"/>
                  </a:lnTo>
                  <a:lnTo>
                    <a:pt x="168" y="336"/>
                  </a:lnTo>
                  <a:lnTo>
                    <a:pt x="174" y="336"/>
                  </a:lnTo>
                  <a:lnTo>
                    <a:pt x="174" y="330"/>
                  </a:lnTo>
                  <a:lnTo>
                    <a:pt x="168" y="330"/>
                  </a:lnTo>
                  <a:lnTo>
                    <a:pt x="168" y="336"/>
                  </a:lnTo>
                  <a:lnTo>
                    <a:pt x="168" y="342"/>
                  </a:lnTo>
                  <a:lnTo>
                    <a:pt x="162" y="342"/>
                  </a:lnTo>
                  <a:lnTo>
                    <a:pt x="168" y="342"/>
                  </a:lnTo>
                  <a:lnTo>
                    <a:pt x="168" y="348"/>
                  </a:lnTo>
                  <a:lnTo>
                    <a:pt x="168" y="354"/>
                  </a:lnTo>
                  <a:lnTo>
                    <a:pt x="168" y="360"/>
                  </a:lnTo>
                  <a:lnTo>
                    <a:pt x="162" y="360"/>
                  </a:lnTo>
                  <a:lnTo>
                    <a:pt x="156" y="360"/>
                  </a:lnTo>
                  <a:lnTo>
                    <a:pt x="156" y="354"/>
                  </a:lnTo>
                  <a:lnTo>
                    <a:pt x="156" y="360"/>
                  </a:lnTo>
                  <a:lnTo>
                    <a:pt x="156" y="354"/>
                  </a:lnTo>
                  <a:lnTo>
                    <a:pt x="150" y="354"/>
                  </a:lnTo>
                  <a:lnTo>
                    <a:pt x="156" y="354"/>
                  </a:lnTo>
                  <a:lnTo>
                    <a:pt x="156" y="360"/>
                  </a:lnTo>
                  <a:lnTo>
                    <a:pt x="156" y="354"/>
                  </a:lnTo>
                  <a:lnTo>
                    <a:pt x="156" y="360"/>
                  </a:lnTo>
                  <a:lnTo>
                    <a:pt x="156" y="354"/>
                  </a:lnTo>
                  <a:lnTo>
                    <a:pt x="150" y="354"/>
                  </a:lnTo>
                  <a:lnTo>
                    <a:pt x="144" y="354"/>
                  </a:lnTo>
                  <a:lnTo>
                    <a:pt x="150" y="354"/>
                  </a:lnTo>
                  <a:lnTo>
                    <a:pt x="150" y="360"/>
                  </a:lnTo>
                  <a:lnTo>
                    <a:pt x="150" y="354"/>
                  </a:lnTo>
                  <a:lnTo>
                    <a:pt x="150" y="360"/>
                  </a:lnTo>
                  <a:lnTo>
                    <a:pt x="156" y="360"/>
                  </a:lnTo>
                  <a:lnTo>
                    <a:pt x="162" y="360"/>
                  </a:lnTo>
                  <a:lnTo>
                    <a:pt x="162" y="366"/>
                  </a:lnTo>
                  <a:lnTo>
                    <a:pt x="156" y="366"/>
                  </a:lnTo>
                  <a:lnTo>
                    <a:pt x="150" y="366"/>
                  </a:lnTo>
                  <a:lnTo>
                    <a:pt x="150" y="372"/>
                  </a:lnTo>
                  <a:lnTo>
                    <a:pt x="144" y="372"/>
                  </a:lnTo>
                  <a:lnTo>
                    <a:pt x="138" y="372"/>
                  </a:lnTo>
                  <a:lnTo>
                    <a:pt x="132" y="378"/>
                  </a:lnTo>
                  <a:lnTo>
                    <a:pt x="126" y="378"/>
                  </a:lnTo>
                  <a:lnTo>
                    <a:pt x="120" y="378"/>
                  </a:lnTo>
                  <a:lnTo>
                    <a:pt x="120" y="384"/>
                  </a:lnTo>
                  <a:lnTo>
                    <a:pt x="114" y="384"/>
                  </a:lnTo>
                  <a:lnTo>
                    <a:pt x="108" y="384"/>
                  </a:lnTo>
                  <a:lnTo>
                    <a:pt x="108" y="390"/>
                  </a:lnTo>
                  <a:lnTo>
                    <a:pt x="102" y="390"/>
                  </a:lnTo>
                  <a:lnTo>
                    <a:pt x="96" y="390"/>
                  </a:lnTo>
                  <a:lnTo>
                    <a:pt x="102" y="390"/>
                  </a:lnTo>
                  <a:lnTo>
                    <a:pt x="96" y="390"/>
                  </a:lnTo>
                  <a:lnTo>
                    <a:pt x="90" y="390"/>
                  </a:lnTo>
                  <a:lnTo>
                    <a:pt x="90" y="396"/>
                  </a:lnTo>
                  <a:lnTo>
                    <a:pt x="84" y="396"/>
                  </a:lnTo>
                  <a:lnTo>
                    <a:pt x="90" y="396"/>
                  </a:lnTo>
                  <a:lnTo>
                    <a:pt x="84" y="396"/>
                  </a:lnTo>
                  <a:lnTo>
                    <a:pt x="78" y="396"/>
                  </a:lnTo>
                  <a:lnTo>
                    <a:pt x="78" y="402"/>
                  </a:lnTo>
                  <a:lnTo>
                    <a:pt x="78" y="396"/>
                  </a:lnTo>
                  <a:lnTo>
                    <a:pt x="78" y="402"/>
                  </a:lnTo>
                  <a:lnTo>
                    <a:pt x="72" y="402"/>
                  </a:lnTo>
                  <a:lnTo>
                    <a:pt x="66" y="402"/>
                  </a:lnTo>
                  <a:lnTo>
                    <a:pt x="66" y="408"/>
                  </a:lnTo>
                  <a:lnTo>
                    <a:pt x="66" y="402"/>
                  </a:lnTo>
                  <a:lnTo>
                    <a:pt x="66" y="408"/>
                  </a:lnTo>
                  <a:lnTo>
                    <a:pt x="60" y="408"/>
                  </a:lnTo>
                  <a:lnTo>
                    <a:pt x="54" y="408"/>
                  </a:lnTo>
                  <a:lnTo>
                    <a:pt x="54" y="402"/>
                  </a:lnTo>
                  <a:lnTo>
                    <a:pt x="60" y="402"/>
                  </a:lnTo>
                  <a:lnTo>
                    <a:pt x="60" y="396"/>
                  </a:lnTo>
                  <a:lnTo>
                    <a:pt x="66" y="396"/>
                  </a:lnTo>
                  <a:lnTo>
                    <a:pt x="72" y="396"/>
                  </a:lnTo>
                  <a:lnTo>
                    <a:pt x="66" y="396"/>
                  </a:lnTo>
                  <a:lnTo>
                    <a:pt x="72" y="396"/>
                  </a:lnTo>
                  <a:lnTo>
                    <a:pt x="78" y="396"/>
                  </a:lnTo>
                  <a:lnTo>
                    <a:pt x="78" y="390"/>
                  </a:lnTo>
                  <a:lnTo>
                    <a:pt x="78" y="396"/>
                  </a:lnTo>
                  <a:lnTo>
                    <a:pt x="78" y="390"/>
                  </a:lnTo>
                  <a:lnTo>
                    <a:pt x="72" y="390"/>
                  </a:lnTo>
                  <a:lnTo>
                    <a:pt x="72" y="396"/>
                  </a:lnTo>
                  <a:lnTo>
                    <a:pt x="72" y="390"/>
                  </a:lnTo>
                  <a:lnTo>
                    <a:pt x="66" y="390"/>
                  </a:lnTo>
                  <a:lnTo>
                    <a:pt x="66" y="396"/>
                  </a:lnTo>
                  <a:lnTo>
                    <a:pt x="60" y="396"/>
                  </a:lnTo>
                  <a:lnTo>
                    <a:pt x="54" y="396"/>
                  </a:lnTo>
                  <a:lnTo>
                    <a:pt x="54" y="402"/>
                  </a:lnTo>
                  <a:lnTo>
                    <a:pt x="48" y="402"/>
                  </a:lnTo>
                  <a:lnTo>
                    <a:pt x="48" y="396"/>
                  </a:lnTo>
                  <a:lnTo>
                    <a:pt x="42" y="396"/>
                  </a:lnTo>
                  <a:lnTo>
                    <a:pt x="36" y="390"/>
                  </a:lnTo>
                  <a:lnTo>
                    <a:pt x="30" y="384"/>
                  </a:lnTo>
                  <a:lnTo>
                    <a:pt x="24" y="384"/>
                  </a:lnTo>
                  <a:lnTo>
                    <a:pt x="24" y="378"/>
                  </a:lnTo>
                  <a:lnTo>
                    <a:pt x="18" y="378"/>
                  </a:lnTo>
                  <a:lnTo>
                    <a:pt x="12" y="372"/>
                  </a:lnTo>
                  <a:lnTo>
                    <a:pt x="0" y="366"/>
                  </a:lnTo>
                  <a:lnTo>
                    <a:pt x="0" y="360"/>
                  </a:lnTo>
                  <a:lnTo>
                    <a:pt x="0" y="354"/>
                  </a:lnTo>
                  <a:lnTo>
                    <a:pt x="6" y="354"/>
                  </a:lnTo>
                  <a:lnTo>
                    <a:pt x="0" y="354"/>
                  </a:lnTo>
                  <a:lnTo>
                    <a:pt x="6" y="354"/>
                  </a:lnTo>
                  <a:lnTo>
                    <a:pt x="0" y="354"/>
                  </a:lnTo>
                  <a:lnTo>
                    <a:pt x="0" y="348"/>
                  </a:lnTo>
                  <a:lnTo>
                    <a:pt x="0" y="354"/>
                  </a:lnTo>
                  <a:lnTo>
                    <a:pt x="0" y="348"/>
                  </a:lnTo>
                  <a:lnTo>
                    <a:pt x="0" y="342"/>
                  </a:lnTo>
                  <a:lnTo>
                    <a:pt x="6" y="342"/>
                  </a:lnTo>
                  <a:lnTo>
                    <a:pt x="12" y="342"/>
                  </a:lnTo>
                  <a:lnTo>
                    <a:pt x="12" y="336"/>
                  </a:lnTo>
                  <a:lnTo>
                    <a:pt x="6" y="336"/>
                  </a:lnTo>
                  <a:lnTo>
                    <a:pt x="6" y="330"/>
                  </a:lnTo>
                  <a:lnTo>
                    <a:pt x="6" y="324"/>
                  </a:lnTo>
                  <a:lnTo>
                    <a:pt x="0" y="324"/>
                  </a:lnTo>
                  <a:lnTo>
                    <a:pt x="0" y="318"/>
                  </a:lnTo>
                  <a:lnTo>
                    <a:pt x="0" y="312"/>
                  </a:lnTo>
                  <a:lnTo>
                    <a:pt x="6" y="312"/>
                  </a:lnTo>
                  <a:lnTo>
                    <a:pt x="6" y="306"/>
                  </a:lnTo>
                  <a:lnTo>
                    <a:pt x="12" y="306"/>
                  </a:lnTo>
                  <a:lnTo>
                    <a:pt x="12" y="300"/>
                  </a:lnTo>
                  <a:lnTo>
                    <a:pt x="12" y="306"/>
                  </a:lnTo>
                  <a:lnTo>
                    <a:pt x="12" y="300"/>
                  </a:lnTo>
                  <a:lnTo>
                    <a:pt x="18" y="300"/>
                  </a:lnTo>
                  <a:lnTo>
                    <a:pt x="12" y="300"/>
                  </a:lnTo>
                  <a:lnTo>
                    <a:pt x="18" y="300"/>
                  </a:lnTo>
                  <a:lnTo>
                    <a:pt x="18" y="294"/>
                  </a:lnTo>
                  <a:lnTo>
                    <a:pt x="18" y="300"/>
                  </a:lnTo>
                  <a:lnTo>
                    <a:pt x="18" y="294"/>
                  </a:lnTo>
                  <a:lnTo>
                    <a:pt x="18" y="300"/>
                  </a:lnTo>
                  <a:lnTo>
                    <a:pt x="24" y="300"/>
                  </a:lnTo>
                  <a:lnTo>
                    <a:pt x="24" y="294"/>
                  </a:lnTo>
                  <a:lnTo>
                    <a:pt x="24" y="300"/>
                  </a:lnTo>
                  <a:lnTo>
                    <a:pt x="24" y="294"/>
                  </a:lnTo>
                  <a:lnTo>
                    <a:pt x="30" y="294"/>
                  </a:lnTo>
                  <a:lnTo>
                    <a:pt x="24" y="294"/>
                  </a:lnTo>
                  <a:lnTo>
                    <a:pt x="30" y="294"/>
                  </a:lnTo>
                  <a:lnTo>
                    <a:pt x="30" y="288"/>
                  </a:lnTo>
                  <a:lnTo>
                    <a:pt x="30" y="282"/>
                  </a:lnTo>
                  <a:lnTo>
                    <a:pt x="30" y="276"/>
                  </a:lnTo>
                  <a:lnTo>
                    <a:pt x="36" y="276"/>
                  </a:lnTo>
                  <a:lnTo>
                    <a:pt x="42" y="276"/>
                  </a:lnTo>
                  <a:lnTo>
                    <a:pt x="42" y="270"/>
                  </a:lnTo>
                  <a:lnTo>
                    <a:pt x="42" y="264"/>
                  </a:lnTo>
                  <a:lnTo>
                    <a:pt x="42" y="258"/>
                  </a:lnTo>
                  <a:lnTo>
                    <a:pt x="36" y="258"/>
                  </a:lnTo>
                  <a:lnTo>
                    <a:pt x="42" y="258"/>
                  </a:lnTo>
                  <a:lnTo>
                    <a:pt x="36" y="258"/>
                  </a:lnTo>
                  <a:lnTo>
                    <a:pt x="36" y="252"/>
                  </a:lnTo>
                  <a:lnTo>
                    <a:pt x="42" y="252"/>
                  </a:lnTo>
                  <a:lnTo>
                    <a:pt x="36" y="252"/>
                  </a:lnTo>
                  <a:lnTo>
                    <a:pt x="36" y="246"/>
                  </a:lnTo>
                  <a:lnTo>
                    <a:pt x="42" y="240"/>
                  </a:lnTo>
                  <a:lnTo>
                    <a:pt x="42" y="246"/>
                  </a:lnTo>
                  <a:lnTo>
                    <a:pt x="42" y="240"/>
                  </a:lnTo>
                  <a:lnTo>
                    <a:pt x="42" y="234"/>
                  </a:lnTo>
                  <a:lnTo>
                    <a:pt x="42" y="240"/>
                  </a:lnTo>
                  <a:lnTo>
                    <a:pt x="36" y="240"/>
                  </a:lnTo>
                  <a:lnTo>
                    <a:pt x="42" y="240"/>
                  </a:lnTo>
                  <a:lnTo>
                    <a:pt x="42" y="234"/>
                  </a:lnTo>
                  <a:lnTo>
                    <a:pt x="36" y="234"/>
                  </a:lnTo>
                  <a:lnTo>
                    <a:pt x="42" y="234"/>
                  </a:lnTo>
                  <a:lnTo>
                    <a:pt x="42" y="228"/>
                  </a:lnTo>
                  <a:lnTo>
                    <a:pt x="36" y="228"/>
                  </a:lnTo>
                  <a:lnTo>
                    <a:pt x="42" y="228"/>
                  </a:lnTo>
                  <a:lnTo>
                    <a:pt x="36" y="228"/>
                  </a:lnTo>
                  <a:lnTo>
                    <a:pt x="42" y="228"/>
                  </a:lnTo>
                  <a:lnTo>
                    <a:pt x="42" y="222"/>
                  </a:lnTo>
                  <a:lnTo>
                    <a:pt x="36" y="222"/>
                  </a:lnTo>
                  <a:lnTo>
                    <a:pt x="42" y="222"/>
                  </a:lnTo>
                  <a:lnTo>
                    <a:pt x="42" y="216"/>
                  </a:lnTo>
                  <a:lnTo>
                    <a:pt x="42" y="210"/>
                  </a:lnTo>
                  <a:lnTo>
                    <a:pt x="36" y="210"/>
                  </a:lnTo>
                  <a:lnTo>
                    <a:pt x="42" y="210"/>
                  </a:lnTo>
                  <a:lnTo>
                    <a:pt x="36" y="204"/>
                  </a:lnTo>
                  <a:lnTo>
                    <a:pt x="42" y="204"/>
                  </a:lnTo>
                  <a:lnTo>
                    <a:pt x="42" y="198"/>
                  </a:lnTo>
                  <a:lnTo>
                    <a:pt x="48" y="198"/>
                  </a:lnTo>
                  <a:lnTo>
                    <a:pt x="54" y="198"/>
                  </a:lnTo>
                  <a:lnTo>
                    <a:pt x="54" y="192"/>
                  </a:lnTo>
                  <a:lnTo>
                    <a:pt x="54" y="186"/>
                  </a:lnTo>
                  <a:lnTo>
                    <a:pt x="60" y="186"/>
                  </a:lnTo>
                  <a:lnTo>
                    <a:pt x="66" y="186"/>
                  </a:lnTo>
                  <a:lnTo>
                    <a:pt x="72" y="186"/>
                  </a:lnTo>
                  <a:lnTo>
                    <a:pt x="72" y="192"/>
                  </a:lnTo>
                  <a:lnTo>
                    <a:pt x="78" y="192"/>
                  </a:lnTo>
                  <a:lnTo>
                    <a:pt x="84" y="192"/>
                  </a:lnTo>
                  <a:lnTo>
                    <a:pt x="90" y="192"/>
                  </a:lnTo>
                  <a:lnTo>
                    <a:pt x="90" y="198"/>
                  </a:lnTo>
                  <a:lnTo>
                    <a:pt x="96" y="198"/>
                  </a:lnTo>
                  <a:lnTo>
                    <a:pt x="96" y="192"/>
                  </a:lnTo>
                  <a:lnTo>
                    <a:pt x="96" y="198"/>
                  </a:lnTo>
                  <a:lnTo>
                    <a:pt x="102" y="198"/>
                  </a:lnTo>
                  <a:lnTo>
                    <a:pt x="108" y="198"/>
                  </a:lnTo>
                  <a:lnTo>
                    <a:pt x="114" y="198"/>
                  </a:lnTo>
                  <a:lnTo>
                    <a:pt x="114" y="192"/>
                  </a:lnTo>
                  <a:lnTo>
                    <a:pt x="114" y="186"/>
                  </a:lnTo>
                  <a:lnTo>
                    <a:pt x="120" y="186"/>
                  </a:lnTo>
                  <a:lnTo>
                    <a:pt x="120" y="180"/>
                  </a:lnTo>
                  <a:lnTo>
                    <a:pt x="126" y="180"/>
                  </a:lnTo>
                  <a:lnTo>
                    <a:pt x="126" y="174"/>
                  </a:lnTo>
                  <a:lnTo>
                    <a:pt x="126" y="168"/>
                  </a:lnTo>
                  <a:lnTo>
                    <a:pt x="132" y="168"/>
                  </a:lnTo>
                  <a:lnTo>
                    <a:pt x="132" y="162"/>
                  </a:lnTo>
                  <a:lnTo>
                    <a:pt x="138" y="156"/>
                  </a:lnTo>
                  <a:lnTo>
                    <a:pt x="138" y="150"/>
                  </a:lnTo>
                  <a:lnTo>
                    <a:pt x="132" y="150"/>
                  </a:lnTo>
                  <a:lnTo>
                    <a:pt x="132" y="144"/>
                  </a:lnTo>
                  <a:lnTo>
                    <a:pt x="138" y="144"/>
                  </a:lnTo>
                  <a:lnTo>
                    <a:pt x="144" y="144"/>
                  </a:lnTo>
                  <a:lnTo>
                    <a:pt x="150" y="138"/>
                  </a:lnTo>
                  <a:lnTo>
                    <a:pt x="156" y="138"/>
                  </a:lnTo>
                  <a:lnTo>
                    <a:pt x="162" y="138"/>
                  </a:lnTo>
                  <a:lnTo>
                    <a:pt x="168" y="138"/>
                  </a:lnTo>
                  <a:lnTo>
                    <a:pt x="180" y="132"/>
                  </a:lnTo>
                  <a:lnTo>
                    <a:pt x="186" y="132"/>
                  </a:lnTo>
                  <a:lnTo>
                    <a:pt x="198" y="126"/>
                  </a:lnTo>
                  <a:lnTo>
                    <a:pt x="204" y="126"/>
                  </a:lnTo>
                  <a:lnTo>
                    <a:pt x="204" y="120"/>
                  </a:lnTo>
                  <a:lnTo>
                    <a:pt x="204" y="114"/>
                  </a:lnTo>
                  <a:lnTo>
                    <a:pt x="210" y="108"/>
                  </a:lnTo>
                  <a:lnTo>
                    <a:pt x="210" y="102"/>
                  </a:lnTo>
                  <a:lnTo>
                    <a:pt x="210" y="96"/>
                  </a:lnTo>
                  <a:lnTo>
                    <a:pt x="216" y="96"/>
                  </a:lnTo>
                  <a:lnTo>
                    <a:pt x="216" y="90"/>
                  </a:lnTo>
                  <a:lnTo>
                    <a:pt x="216" y="84"/>
                  </a:lnTo>
                  <a:lnTo>
                    <a:pt x="216" y="78"/>
                  </a:lnTo>
                  <a:lnTo>
                    <a:pt x="222" y="78"/>
                  </a:lnTo>
                  <a:lnTo>
                    <a:pt x="222" y="72"/>
                  </a:lnTo>
                  <a:lnTo>
                    <a:pt x="222" y="66"/>
                  </a:lnTo>
                  <a:lnTo>
                    <a:pt x="228" y="60"/>
                  </a:lnTo>
                  <a:lnTo>
                    <a:pt x="228" y="54"/>
                  </a:lnTo>
                  <a:lnTo>
                    <a:pt x="228" y="48"/>
                  </a:lnTo>
                  <a:lnTo>
                    <a:pt x="228" y="42"/>
                  </a:lnTo>
                  <a:lnTo>
                    <a:pt x="234" y="42"/>
                  </a:lnTo>
                  <a:lnTo>
                    <a:pt x="234" y="36"/>
                  </a:lnTo>
                  <a:lnTo>
                    <a:pt x="234" y="30"/>
                  </a:lnTo>
                  <a:lnTo>
                    <a:pt x="234" y="24"/>
                  </a:lnTo>
                  <a:lnTo>
                    <a:pt x="240" y="24"/>
                  </a:lnTo>
                  <a:lnTo>
                    <a:pt x="240" y="18"/>
                  </a:lnTo>
                  <a:lnTo>
                    <a:pt x="240" y="12"/>
                  </a:lnTo>
                  <a:lnTo>
                    <a:pt x="246" y="12"/>
                  </a:lnTo>
                  <a:lnTo>
                    <a:pt x="246" y="6"/>
                  </a:lnTo>
                  <a:lnTo>
                    <a:pt x="252" y="6"/>
                  </a:lnTo>
                  <a:lnTo>
                    <a:pt x="252" y="0"/>
                  </a:lnTo>
                  <a:lnTo>
                    <a:pt x="258" y="0"/>
                  </a:lnTo>
                  <a:lnTo>
                    <a:pt x="258" y="6"/>
                  </a:lnTo>
                  <a:lnTo>
                    <a:pt x="258" y="0"/>
                  </a:lnTo>
                  <a:lnTo>
                    <a:pt x="264" y="0"/>
                  </a:lnTo>
                  <a:lnTo>
                    <a:pt x="264" y="6"/>
                  </a:lnTo>
                  <a:lnTo>
                    <a:pt x="270" y="6"/>
                  </a:lnTo>
                  <a:lnTo>
                    <a:pt x="276" y="6"/>
                  </a:lnTo>
                  <a:lnTo>
                    <a:pt x="282" y="6"/>
                  </a:lnTo>
                  <a:lnTo>
                    <a:pt x="282" y="12"/>
                  </a:lnTo>
                  <a:lnTo>
                    <a:pt x="288" y="12"/>
                  </a:lnTo>
                  <a:lnTo>
                    <a:pt x="288" y="6"/>
                  </a:lnTo>
                  <a:lnTo>
                    <a:pt x="288" y="12"/>
                  </a:lnTo>
                  <a:lnTo>
                    <a:pt x="294" y="12"/>
                  </a:lnTo>
                  <a:lnTo>
                    <a:pt x="294" y="18"/>
                  </a:lnTo>
                  <a:lnTo>
                    <a:pt x="300" y="18"/>
                  </a:lnTo>
                  <a:lnTo>
                    <a:pt x="306" y="18"/>
                  </a:lnTo>
                  <a:lnTo>
                    <a:pt x="306" y="12"/>
                  </a:lnTo>
                  <a:lnTo>
                    <a:pt x="300" y="12"/>
                  </a:lnTo>
                  <a:lnTo>
                    <a:pt x="306" y="12"/>
                  </a:lnTo>
                  <a:lnTo>
                    <a:pt x="306" y="18"/>
                  </a:lnTo>
                  <a:lnTo>
                    <a:pt x="312" y="18"/>
                  </a:lnTo>
                  <a:lnTo>
                    <a:pt x="312" y="24"/>
                  </a:lnTo>
                  <a:lnTo>
                    <a:pt x="312" y="18"/>
                  </a:lnTo>
                  <a:lnTo>
                    <a:pt x="318" y="18"/>
                  </a:lnTo>
                  <a:lnTo>
                    <a:pt x="324" y="1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68">
              <a:extLst>
                <a:ext uri="{FF2B5EF4-FFF2-40B4-BE49-F238E27FC236}">
                  <a16:creationId xmlns:a16="http://schemas.microsoft.com/office/drawing/2014/main" id="{2530833D-811F-2274-0829-8B7587B7C5FE}"/>
                </a:ext>
              </a:extLst>
            </p:cNvPr>
            <p:cNvSpPr>
              <a:spLocks/>
            </p:cNvSpPr>
            <p:nvPr/>
          </p:nvSpPr>
          <p:spPr bwMode="gray">
            <a:xfrm>
              <a:off x="5457825" y="4457700"/>
              <a:ext cx="847725" cy="609600"/>
            </a:xfrm>
            <a:custGeom>
              <a:avLst/>
              <a:gdLst>
                <a:gd name="T0" fmla="*/ 486 w 534"/>
                <a:gd name="T1" fmla="*/ 18 h 384"/>
                <a:gd name="T2" fmla="*/ 504 w 534"/>
                <a:gd name="T3" fmla="*/ 36 h 384"/>
                <a:gd name="T4" fmla="*/ 534 w 534"/>
                <a:gd name="T5" fmla="*/ 30 h 384"/>
                <a:gd name="T6" fmla="*/ 528 w 534"/>
                <a:gd name="T7" fmla="*/ 60 h 384"/>
                <a:gd name="T8" fmla="*/ 516 w 534"/>
                <a:gd name="T9" fmla="*/ 90 h 384"/>
                <a:gd name="T10" fmla="*/ 504 w 534"/>
                <a:gd name="T11" fmla="*/ 114 h 384"/>
                <a:gd name="T12" fmla="*/ 492 w 534"/>
                <a:gd name="T13" fmla="*/ 144 h 384"/>
                <a:gd name="T14" fmla="*/ 444 w 534"/>
                <a:gd name="T15" fmla="*/ 156 h 384"/>
                <a:gd name="T16" fmla="*/ 432 w 534"/>
                <a:gd name="T17" fmla="*/ 174 h 384"/>
                <a:gd name="T18" fmla="*/ 414 w 534"/>
                <a:gd name="T19" fmla="*/ 198 h 384"/>
                <a:gd name="T20" fmla="*/ 396 w 534"/>
                <a:gd name="T21" fmla="*/ 216 h 384"/>
                <a:gd name="T22" fmla="*/ 378 w 534"/>
                <a:gd name="T23" fmla="*/ 210 h 384"/>
                <a:gd name="T24" fmla="*/ 348 w 534"/>
                <a:gd name="T25" fmla="*/ 204 h 384"/>
                <a:gd name="T26" fmla="*/ 330 w 534"/>
                <a:gd name="T27" fmla="*/ 222 h 384"/>
                <a:gd name="T28" fmla="*/ 330 w 534"/>
                <a:gd name="T29" fmla="*/ 240 h 384"/>
                <a:gd name="T30" fmla="*/ 336 w 534"/>
                <a:gd name="T31" fmla="*/ 246 h 384"/>
                <a:gd name="T32" fmla="*/ 336 w 534"/>
                <a:gd name="T33" fmla="*/ 258 h 384"/>
                <a:gd name="T34" fmla="*/ 330 w 534"/>
                <a:gd name="T35" fmla="*/ 270 h 384"/>
                <a:gd name="T36" fmla="*/ 336 w 534"/>
                <a:gd name="T37" fmla="*/ 276 h 384"/>
                <a:gd name="T38" fmla="*/ 324 w 534"/>
                <a:gd name="T39" fmla="*/ 300 h 384"/>
                <a:gd name="T40" fmla="*/ 318 w 534"/>
                <a:gd name="T41" fmla="*/ 318 h 384"/>
                <a:gd name="T42" fmla="*/ 312 w 534"/>
                <a:gd name="T43" fmla="*/ 312 h 384"/>
                <a:gd name="T44" fmla="*/ 306 w 534"/>
                <a:gd name="T45" fmla="*/ 318 h 384"/>
                <a:gd name="T46" fmla="*/ 294 w 534"/>
                <a:gd name="T47" fmla="*/ 342 h 384"/>
                <a:gd name="T48" fmla="*/ 300 w 534"/>
                <a:gd name="T49" fmla="*/ 360 h 384"/>
                <a:gd name="T50" fmla="*/ 300 w 534"/>
                <a:gd name="T51" fmla="*/ 372 h 384"/>
                <a:gd name="T52" fmla="*/ 288 w 534"/>
                <a:gd name="T53" fmla="*/ 378 h 384"/>
                <a:gd name="T54" fmla="*/ 252 w 534"/>
                <a:gd name="T55" fmla="*/ 354 h 384"/>
                <a:gd name="T56" fmla="*/ 222 w 534"/>
                <a:gd name="T57" fmla="*/ 330 h 384"/>
                <a:gd name="T58" fmla="*/ 192 w 534"/>
                <a:gd name="T59" fmla="*/ 306 h 384"/>
                <a:gd name="T60" fmla="*/ 168 w 534"/>
                <a:gd name="T61" fmla="*/ 288 h 384"/>
                <a:gd name="T62" fmla="*/ 132 w 534"/>
                <a:gd name="T63" fmla="*/ 258 h 384"/>
                <a:gd name="T64" fmla="*/ 102 w 534"/>
                <a:gd name="T65" fmla="*/ 240 h 384"/>
                <a:gd name="T66" fmla="*/ 60 w 534"/>
                <a:gd name="T67" fmla="*/ 204 h 384"/>
                <a:gd name="T68" fmla="*/ 36 w 534"/>
                <a:gd name="T69" fmla="*/ 186 h 384"/>
                <a:gd name="T70" fmla="*/ 6 w 534"/>
                <a:gd name="T71" fmla="*/ 162 h 384"/>
                <a:gd name="T72" fmla="*/ 12 w 534"/>
                <a:gd name="T73" fmla="*/ 150 h 384"/>
                <a:gd name="T74" fmla="*/ 18 w 534"/>
                <a:gd name="T75" fmla="*/ 132 h 384"/>
                <a:gd name="T76" fmla="*/ 24 w 534"/>
                <a:gd name="T77" fmla="*/ 126 h 384"/>
                <a:gd name="T78" fmla="*/ 30 w 534"/>
                <a:gd name="T79" fmla="*/ 120 h 384"/>
                <a:gd name="T80" fmla="*/ 30 w 534"/>
                <a:gd name="T81" fmla="*/ 108 h 384"/>
                <a:gd name="T82" fmla="*/ 42 w 534"/>
                <a:gd name="T83" fmla="*/ 90 h 384"/>
                <a:gd name="T84" fmla="*/ 48 w 534"/>
                <a:gd name="T85" fmla="*/ 84 h 384"/>
                <a:gd name="T86" fmla="*/ 48 w 534"/>
                <a:gd name="T87" fmla="*/ 72 h 384"/>
                <a:gd name="T88" fmla="*/ 60 w 534"/>
                <a:gd name="T89" fmla="*/ 42 h 384"/>
                <a:gd name="T90" fmla="*/ 78 w 534"/>
                <a:gd name="T91" fmla="*/ 36 h 384"/>
                <a:gd name="T92" fmla="*/ 96 w 534"/>
                <a:gd name="T93" fmla="*/ 18 h 384"/>
                <a:gd name="T94" fmla="*/ 108 w 534"/>
                <a:gd name="T95" fmla="*/ 18 h 384"/>
                <a:gd name="T96" fmla="*/ 132 w 534"/>
                <a:gd name="T97" fmla="*/ 18 h 384"/>
                <a:gd name="T98" fmla="*/ 168 w 534"/>
                <a:gd name="T99" fmla="*/ 12 h 384"/>
                <a:gd name="T100" fmla="*/ 210 w 534"/>
                <a:gd name="T101" fmla="*/ 6 h 384"/>
                <a:gd name="T102" fmla="*/ 234 w 534"/>
                <a:gd name="T103" fmla="*/ 12 h 384"/>
                <a:gd name="T104" fmla="*/ 246 w 534"/>
                <a:gd name="T105" fmla="*/ 12 h 384"/>
                <a:gd name="T106" fmla="*/ 264 w 534"/>
                <a:gd name="T107" fmla="*/ 18 h 384"/>
                <a:gd name="T108" fmla="*/ 312 w 534"/>
                <a:gd name="T109" fmla="*/ 30 h 384"/>
                <a:gd name="T110" fmla="*/ 354 w 534"/>
                <a:gd name="T111" fmla="*/ 42 h 384"/>
                <a:gd name="T112" fmla="*/ 396 w 534"/>
                <a:gd name="T113" fmla="*/ 42 h 384"/>
                <a:gd name="T114" fmla="*/ 432 w 534"/>
                <a:gd name="T115" fmla="*/ 36 h 384"/>
                <a:gd name="T116" fmla="*/ 468 w 534"/>
                <a:gd name="T117" fmla="*/ 1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384">
                  <a:moveTo>
                    <a:pt x="474" y="12"/>
                  </a:moveTo>
                  <a:lnTo>
                    <a:pt x="474" y="18"/>
                  </a:lnTo>
                  <a:lnTo>
                    <a:pt x="480" y="18"/>
                  </a:lnTo>
                  <a:lnTo>
                    <a:pt x="480" y="12"/>
                  </a:lnTo>
                  <a:lnTo>
                    <a:pt x="480" y="18"/>
                  </a:lnTo>
                  <a:lnTo>
                    <a:pt x="486" y="18"/>
                  </a:lnTo>
                  <a:lnTo>
                    <a:pt x="486" y="24"/>
                  </a:lnTo>
                  <a:lnTo>
                    <a:pt x="492" y="24"/>
                  </a:lnTo>
                  <a:lnTo>
                    <a:pt x="498" y="24"/>
                  </a:lnTo>
                  <a:lnTo>
                    <a:pt x="498" y="30"/>
                  </a:lnTo>
                  <a:lnTo>
                    <a:pt x="504" y="30"/>
                  </a:lnTo>
                  <a:lnTo>
                    <a:pt x="504" y="36"/>
                  </a:lnTo>
                  <a:lnTo>
                    <a:pt x="510" y="36"/>
                  </a:lnTo>
                  <a:lnTo>
                    <a:pt x="516" y="36"/>
                  </a:lnTo>
                  <a:lnTo>
                    <a:pt x="522" y="36"/>
                  </a:lnTo>
                  <a:lnTo>
                    <a:pt x="528" y="36"/>
                  </a:lnTo>
                  <a:lnTo>
                    <a:pt x="528" y="30"/>
                  </a:lnTo>
                  <a:lnTo>
                    <a:pt x="534" y="30"/>
                  </a:lnTo>
                  <a:lnTo>
                    <a:pt x="534" y="36"/>
                  </a:lnTo>
                  <a:lnTo>
                    <a:pt x="534" y="42"/>
                  </a:lnTo>
                  <a:lnTo>
                    <a:pt x="528" y="42"/>
                  </a:lnTo>
                  <a:lnTo>
                    <a:pt x="528" y="48"/>
                  </a:lnTo>
                  <a:lnTo>
                    <a:pt x="528" y="54"/>
                  </a:lnTo>
                  <a:lnTo>
                    <a:pt x="528" y="60"/>
                  </a:lnTo>
                  <a:lnTo>
                    <a:pt x="522" y="60"/>
                  </a:lnTo>
                  <a:lnTo>
                    <a:pt x="522" y="66"/>
                  </a:lnTo>
                  <a:lnTo>
                    <a:pt x="522" y="72"/>
                  </a:lnTo>
                  <a:lnTo>
                    <a:pt x="522" y="78"/>
                  </a:lnTo>
                  <a:lnTo>
                    <a:pt x="516" y="84"/>
                  </a:lnTo>
                  <a:lnTo>
                    <a:pt x="516" y="90"/>
                  </a:lnTo>
                  <a:lnTo>
                    <a:pt x="516" y="96"/>
                  </a:lnTo>
                  <a:lnTo>
                    <a:pt x="510" y="96"/>
                  </a:lnTo>
                  <a:lnTo>
                    <a:pt x="510" y="102"/>
                  </a:lnTo>
                  <a:lnTo>
                    <a:pt x="510" y="108"/>
                  </a:lnTo>
                  <a:lnTo>
                    <a:pt x="510" y="114"/>
                  </a:lnTo>
                  <a:lnTo>
                    <a:pt x="504" y="114"/>
                  </a:lnTo>
                  <a:lnTo>
                    <a:pt x="504" y="120"/>
                  </a:lnTo>
                  <a:lnTo>
                    <a:pt x="504" y="126"/>
                  </a:lnTo>
                  <a:lnTo>
                    <a:pt x="498" y="132"/>
                  </a:lnTo>
                  <a:lnTo>
                    <a:pt x="498" y="138"/>
                  </a:lnTo>
                  <a:lnTo>
                    <a:pt x="498" y="144"/>
                  </a:lnTo>
                  <a:lnTo>
                    <a:pt x="492" y="144"/>
                  </a:lnTo>
                  <a:lnTo>
                    <a:pt x="480" y="150"/>
                  </a:lnTo>
                  <a:lnTo>
                    <a:pt x="474" y="150"/>
                  </a:lnTo>
                  <a:lnTo>
                    <a:pt x="462" y="156"/>
                  </a:lnTo>
                  <a:lnTo>
                    <a:pt x="456" y="156"/>
                  </a:lnTo>
                  <a:lnTo>
                    <a:pt x="450" y="156"/>
                  </a:lnTo>
                  <a:lnTo>
                    <a:pt x="444" y="156"/>
                  </a:lnTo>
                  <a:lnTo>
                    <a:pt x="438" y="162"/>
                  </a:lnTo>
                  <a:lnTo>
                    <a:pt x="432" y="162"/>
                  </a:lnTo>
                  <a:lnTo>
                    <a:pt x="426" y="162"/>
                  </a:lnTo>
                  <a:lnTo>
                    <a:pt x="426" y="168"/>
                  </a:lnTo>
                  <a:lnTo>
                    <a:pt x="432" y="168"/>
                  </a:lnTo>
                  <a:lnTo>
                    <a:pt x="432" y="174"/>
                  </a:lnTo>
                  <a:lnTo>
                    <a:pt x="426" y="180"/>
                  </a:lnTo>
                  <a:lnTo>
                    <a:pt x="426" y="186"/>
                  </a:lnTo>
                  <a:lnTo>
                    <a:pt x="420" y="186"/>
                  </a:lnTo>
                  <a:lnTo>
                    <a:pt x="420" y="192"/>
                  </a:lnTo>
                  <a:lnTo>
                    <a:pt x="420" y="198"/>
                  </a:lnTo>
                  <a:lnTo>
                    <a:pt x="414" y="198"/>
                  </a:lnTo>
                  <a:lnTo>
                    <a:pt x="414" y="204"/>
                  </a:lnTo>
                  <a:lnTo>
                    <a:pt x="408" y="204"/>
                  </a:lnTo>
                  <a:lnTo>
                    <a:pt x="408" y="210"/>
                  </a:lnTo>
                  <a:lnTo>
                    <a:pt x="408" y="216"/>
                  </a:lnTo>
                  <a:lnTo>
                    <a:pt x="402" y="216"/>
                  </a:lnTo>
                  <a:lnTo>
                    <a:pt x="396" y="216"/>
                  </a:lnTo>
                  <a:lnTo>
                    <a:pt x="390" y="216"/>
                  </a:lnTo>
                  <a:lnTo>
                    <a:pt x="390" y="210"/>
                  </a:lnTo>
                  <a:lnTo>
                    <a:pt x="390" y="216"/>
                  </a:lnTo>
                  <a:lnTo>
                    <a:pt x="384" y="216"/>
                  </a:lnTo>
                  <a:lnTo>
                    <a:pt x="384" y="210"/>
                  </a:lnTo>
                  <a:lnTo>
                    <a:pt x="378" y="210"/>
                  </a:lnTo>
                  <a:lnTo>
                    <a:pt x="372" y="210"/>
                  </a:lnTo>
                  <a:lnTo>
                    <a:pt x="366" y="210"/>
                  </a:lnTo>
                  <a:lnTo>
                    <a:pt x="366" y="204"/>
                  </a:lnTo>
                  <a:lnTo>
                    <a:pt x="360" y="204"/>
                  </a:lnTo>
                  <a:lnTo>
                    <a:pt x="354" y="204"/>
                  </a:lnTo>
                  <a:lnTo>
                    <a:pt x="348" y="204"/>
                  </a:lnTo>
                  <a:lnTo>
                    <a:pt x="348" y="210"/>
                  </a:lnTo>
                  <a:lnTo>
                    <a:pt x="348" y="216"/>
                  </a:lnTo>
                  <a:lnTo>
                    <a:pt x="342" y="216"/>
                  </a:lnTo>
                  <a:lnTo>
                    <a:pt x="336" y="216"/>
                  </a:lnTo>
                  <a:lnTo>
                    <a:pt x="336" y="222"/>
                  </a:lnTo>
                  <a:lnTo>
                    <a:pt x="330" y="222"/>
                  </a:lnTo>
                  <a:lnTo>
                    <a:pt x="336" y="228"/>
                  </a:lnTo>
                  <a:lnTo>
                    <a:pt x="330" y="228"/>
                  </a:lnTo>
                  <a:lnTo>
                    <a:pt x="336" y="228"/>
                  </a:lnTo>
                  <a:lnTo>
                    <a:pt x="336" y="234"/>
                  </a:lnTo>
                  <a:lnTo>
                    <a:pt x="336" y="240"/>
                  </a:lnTo>
                  <a:lnTo>
                    <a:pt x="330" y="240"/>
                  </a:lnTo>
                  <a:lnTo>
                    <a:pt x="336" y="240"/>
                  </a:lnTo>
                  <a:lnTo>
                    <a:pt x="336" y="246"/>
                  </a:lnTo>
                  <a:lnTo>
                    <a:pt x="330" y="246"/>
                  </a:lnTo>
                  <a:lnTo>
                    <a:pt x="336" y="246"/>
                  </a:lnTo>
                  <a:lnTo>
                    <a:pt x="330" y="246"/>
                  </a:lnTo>
                  <a:lnTo>
                    <a:pt x="336" y="246"/>
                  </a:lnTo>
                  <a:lnTo>
                    <a:pt x="336" y="252"/>
                  </a:lnTo>
                  <a:lnTo>
                    <a:pt x="330" y="252"/>
                  </a:lnTo>
                  <a:lnTo>
                    <a:pt x="336" y="252"/>
                  </a:lnTo>
                  <a:lnTo>
                    <a:pt x="336" y="258"/>
                  </a:lnTo>
                  <a:lnTo>
                    <a:pt x="330" y="258"/>
                  </a:lnTo>
                  <a:lnTo>
                    <a:pt x="336" y="258"/>
                  </a:lnTo>
                  <a:lnTo>
                    <a:pt x="336" y="252"/>
                  </a:lnTo>
                  <a:lnTo>
                    <a:pt x="336" y="258"/>
                  </a:lnTo>
                  <a:lnTo>
                    <a:pt x="336" y="264"/>
                  </a:lnTo>
                  <a:lnTo>
                    <a:pt x="336" y="258"/>
                  </a:lnTo>
                  <a:lnTo>
                    <a:pt x="330" y="264"/>
                  </a:lnTo>
                  <a:lnTo>
                    <a:pt x="330" y="270"/>
                  </a:lnTo>
                  <a:lnTo>
                    <a:pt x="336" y="270"/>
                  </a:lnTo>
                  <a:lnTo>
                    <a:pt x="330" y="270"/>
                  </a:lnTo>
                  <a:lnTo>
                    <a:pt x="330" y="276"/>
                  </a:lnTo>
                  <a:lnTo>
                    <a:pt x="336" y="276"/>
                  </a:lnTo>
                  <a:lnTo>
                    <a:pt x="330" y="276"/>
                  </a:lnTo>
                  <a:lnTo>
                    <a:pt x="336" y="276"/>
                  </a:lnTo>
                  <a:lnTo>
                    <a:pt x="336" y="282"/>
                  </a:lnTo>
                  <a:lnTo>
                    <a:pt x="336" y="288"/>
                  </a:lnTo>
                  <a:lnTo>
                    <a:pt x="336" y="294"/>
                  </a:lnTo>
                  <a:lnTo>
                    <a:pt x="330" y="294"/>
                  </a:lnTo>
                  <a:lnTo>
                    <a:pt x="324" y="294"/>
                  </a:lnTo>
                  <a:lnTo>
                    <a:pt x="324" y="300"/>
                  </a:lnTo>
                  <a:lnTo>
                    <a:pt x="324" y="306"/>
                  </a:lnTo>
                  <a:lnTo>
                    <a:pt x="324" y="312"/>
                  </a:lnTo>
                  <a:lnTo>
                    <a:pt x="318" y="312"/>
                  </a:lnTo>
                  <a:lnTo>
                    <a:pt x="324" y="312"/>
                  </a:lnTo>
                  <a:lnTo>
                    <a:pt x="318" y="312"/>
                  </a:lnTo>
                  <a:lnTo>
                    <a:pt x="318" y="318"/>
                  </a:lnTo>
                  <a:lnTo>
                    <a:pt x="318" y="312"/>
                  </a:lnTo>
                  <a:lnTo>
                    <a:pt x="318" y="318"/>
                  </a:lnTo>
                  <a:lnTo>
                    <a:pt x="312" y="318"/>
                  </a:lnTo>
                  <a:lnTo>
                    <a:pt x="312" y="312"/>
                  </a:lnTo>
                  <a:lnTo>
                    <a:pt x="312" y="318"/>
                  </a:lnTo>
                  <a:lnTo>
                    <a:pt x="312" y="312"/>
                  </a:lnTo>
                  <a:lnTo>
                    <a:pt x="312" y="318"/>
                  </a:lnTo>
                  <a:lnTo>
                    <a:pt x="306" y="318"/>
                  </a:lnTo>
                  <a:lnTo>
                    <a:pt x="312" y="318"/>
                  </a:lnTo>
                  <a:lnTo>
                    <a:pt x="306" y="318"/>
                  </a:lnTo>
                  <a:lnTo>
                    <a:pt x="306" y="324"/>
                  </a:lnTo>
                  <a:lnTo>
                    <a:pt x="306" y="318"/>
                  </a:lnTo>
                  <a:lnTo>
                    <a:pt x="306" y="324"/>
                  </a:lnTo>
                  <a:lnTo>
                    <a:pt x="300" y="324"/>
                  </a:lnTo>
                  <a:lnTo>
                    <a:pt x="300" y="330"/>
                  </a:lnTo>
                  <a:lnTo>
                    <a:pt x="294" y="330"/>
                  </a:lnTo>
                  <a:lnTo>
                    <a:pt x="294" y="336"/>
                  </a:lnTo>
                  <a:lnTo>
                    <a:pt x="294" y="342"/>
                  </a:lnTo>
                  <a:lnTo>
                    <a:pt x="300" y="342"/>
                  </a:lnTo>
                  <a:lnTo>
                    <a:pt x="300" y="348"/>
                  </a:lnTo>
                  <a:lnTo>
                    <a:pt x="300" y="354"/>
                  </a:lnTo>
                  <a:lnTo>
                    <a:pt x="306" y="354"/>
                  </a:lnTo>
                  <a:lnTo>
                    <a:pt x="306" y="360"/>
                  </a:lnTo>
                  <a:lnTo>
                    <a:pt x="300" y="360"/>
                  </a:lnTo>
                  <a:lnTo>
                    <a:pt x="294" y="360"/>
                  </a:lnTo>
                  <a:lnTo>
                    <a:pt x="294" y="366"/>
                  </a:lnTo>
                  <a:lnTo>
                    <a:pt x="294" y="372"/>
                  </a:lnTo>
                  <a:lnTo>
                    <a:pt x="294" y="366"/>
                  </a:lnTo>
                  <a:lnTo>
                    <a:pt x="294" y="372"/>
                  </a:lnTo>
                  <a:lnTo>
                    <a:pt x="300" y="372"/>
                  </a:lnTo>
                  <a:lnTo>
                    <a:pt x="294" y="372"/>
                  </a:lnTo>
                  <a:lnTo>
                    <a:pt x="300" y="372"/>
                  </a:lnTo>
                  <a:lnTo>
                    <a:pt x="294" y="372"/>
                  </a:lnTo>
                  <a:lnTo>
                    <a:pt x="294" y="378"/>
                  </a:lnTo>
                  <a:lnTo>
                    <a:pt x="294" y="384"/>
                  </a:lnTo>
                  <a:lnTo>
                    <a:pt x="288" y="378"/>
                  </a:lnTo>
                  <a:lnTo>
                    <a:pt x="276" y="366"/>
                  </a:lnTo>
                  <a:lnTo>
                    <a:pt x="270" y="366"/>
                  </a:lnTo>
                  <a:lnTo>
                    <a:pt x="270" y="360"/>
                  </a:lnTo>
                  <a:lnTo>
                    <a:pt x="264" y="360"/>
                  </a:lnTo>
                  <a:lnTo>
                    <a:pt x="258" y="354"/>
                  </a:lnTo>
                  <a:lnTo>
                    <a:pt x="252" y="354"/>
                  </a:lnTo>
                  <a:lnTo>
                    <a:pt x="252" y="348"/>
                  </a:lnTo>
                  <a:lnTo>
                    <a:pt x="246" y="348"/>
                  </a:lnTo>
                  <a:lnTo>
                    <a:pt x="240" y="342"/>
                  </a:lnTo>
                  <a:lnTo>
                    <a:pt x="234" y="336"/>
                  </a:lnTo>
                  <a:lnTo>
                    <a:pt x="228" y="330"/>
                  </a:lnTo>
                  <a:lnTo>
                    <a:pt x="222" y="330"/>
                  </a:lnTo>
                  <a:lnTo>
                    <a:pt x="216" y="324"/>
                  </a:lnTo>
                  <a:lnTo>
                    <a:pt x="210" y="318"/>
                  </a:lnTo>
                  <a:lnTo>
                    <a:pt x="204" y="318"/>
                  </a:lnTo>
                  <a:lnTo>
                    <a:pt x="204" y="312"/>
                  </a:lnTo>
                  <a:lnTo>
                    <a:pt x="198" y="312"/>
                  </a:lnTo>
                  <a:lnTo>
                    <a:pt x="192" y="306"/>
                  </a:lnTo>
                  <a:lnTo>
                    <a:pt x="186" y="300"/>
                  </a:lnTo>
                  <a:lnTo>
                    <a:pt x="180" y="300"/>
                  </a:lnTo>
                  <a:lnTo>
                    <a:pt x="180" y="294"/>
                  </a:lnTo>
                  <a:lnTo>
                    <a:pt x="174" y="294"/>
                  </a:lnTo>
                  <a:lnTo>
                    <a:pt x="174" y="288"/>
                  </a:lnTo>
                  <a:lnTo>
                    <a:pt x="168" y="288"/>
                  </a:lnTo>
                  <a:lnTo>
                    <a:pt x="162" y="282"/>
                  </a:lnTo>
                  <a:lnTo>
                    <a:pt x="150" y="276"/>
                  </a:lnTo>
                  <a:lnTo>
                    <a:pt x="150" y="270"/>
                  </a:lnTo>
                  <a:lnTo>
                    <a:pt x="144" y="270"/>
                  </a:lnTo>
                  <a:lnTo>
                    <a:pt x="138" y="264"/>
                  </a:lnTo>
                  <a:lnTo>
                    <a:pt x="132" y="258"/>
                  </a:lnTo>
                  <a:lnTo>
                    <a:pt x="126" y="258"/>
                  </a:lnTo>
                  <a:lnTo>
                    <a:pt x="120" y="252"/>
                  </a:lnTo>
                  <a:lnTo>
                    <a:pt x="114" y="246"/>
                  </a:lnTo>
                  <a:lnTo>
                    <a:pt x="108" y="246"/>
                  </a:lnTo>
                  <a:lnTo>
                    <a:pt x="108" y="240"/>
                  </a:lnTo>
                  <a:lnTo>
                    <a:pt x="102" y="240"/>
                  </a:lnTo>
                  <a:lnTo>
                    <a:pt x="96" y="234"/>
                  </a:lnTo>
                  <a:lnTo>
                    <a:pt x="90" y="228"/>
                  </a:lnTo>
                  <a:lnTo>
                    <a:pt x="84" y="222"/>
                  </a:lnTo>
                  <a:lnTo>
                    <a:pt x="78" y="222"/>
                  </a:lnTo>
                  <a:lnTo>
                    <a:pt x="72" y="216"/>
                  </a:lnTo>
                  <a:lnTo>
                    <a:pt x="60" y="204"/>
                  </a:lnTo>
                  <a:lnTo>
                    <a:pt x="54" y="204"/>
                  </a:lnTo>
                  <a:lnTo>
                    <a:pt x="54" y="198"/>
                  </a:lnTo>
                  <a:lnTo>
                    <a:pt x="48" y="198"/>
                  </a:lnTo>
                  <a:lnTo>
                    <a:pt x="42" y="192"/>
                  </a:lnTo>
                  <a:lnTo>
                    <a:pt x="36" y="192"/>
                  </a:lnTo>
                  <a:lnTo>
                    <a:pt x="36" y="186"/>
                  </a:lnTo>
                  <a:lnTo>
                    <a:pt x="30" y="186"/>
                  </a:lnTo>
                  <a:lnTo>
                    <a:pt x="24" y="180"/>
                  </a:lnTo>
                  <a:lnTo>
                    <a:pt x="18" y="180"/>
                  </a:lnTo>
                  <a:lnTo>
                    <a:pt x="6" y="168"/>
                  </a:lnTo>
                  <a:lnTo>
                    <a:pt x="0" y="162"/>
                  </a:lnTo>
                  <a:lnTo>
                    <a:pt x="6" y="162"/>
                  </a:lnTo>
                  <a:lnTo>
                    <a:pt x="0" y="162"/>
                  </a:lnTo>
                  <a:lnTo>
                    <a:pt x="0" y="156"/>
                  </a:lnTo>
                  <a:lnTo>
                    <a:pt x="6" y="156"/>
                  </a:lnTo>
                  <a:lnTo>
                    <a:pt x="12" y="156"/>
                  </a:lnTo>
                  <a:lnTo>
                    <a:pt x="6" y="156"/>
                  </a:lnTo>
                  <a:lnTo>
                    <a:pt x="12" y="150"/>
                  </a:lnTo>
                  <a:lnTo>
                    <a:pt x="18" y="150"/>
                  </a:lnTo>
                  <a:lnTo>
                    <a:pt x="18" y="144"/>
                  </a:lnTo>
                  <a:lnTo>
                    <a:pt x="24" y="144"/>
                  </a:lnTo>
                  <a:lnTo>
                    <a:pt x="18" y="144"/>
                  </a:lnTo>
                  <a:lnTo>
                    <a:pt x="18" y="138"/>
                  </a:lnTo>
                  <a:lnTo>
                    <a:pt x="18" y="132"/>
                  </a:lnTo>
                  <a:lnTo>
                    <a:pt x="18" y="138"/>
                  </a:lnTo>
                  <a:lnTo>
                    <a:pt x="18" y="132"/>
                  </a:lnTo>
                  <a:lnTo>
                    <a:pt x="24" y="132"/>
                  </a:lnTo>
                  <a:lnTo>
                    <a:pt x="18" y="132"/>
                  </a:lnTo>
                  <a:lnTo>
                    <a:pt x="18" y="126"/>
                  </a:lnTo>
                  <a:lnTo>
                    <a:pt x="24" y="126"/>
                  </a:lnTo>
                  <a:lnTo>
                    <a:pt x="18" y="126"/>
                  </a:lnTo>
                  <a:lnTo>
                    <a:pt x="24" y="126"/>
                  </a:lnTo>
                  <a:lnTo>
                    <a:pt x="24" y="120"/>
                  </a:lnTo>
                  <a:lnTo>
                    <a:pt x="30" y="120"/>
                  </a:lnTo>
                  <a:lnTo>
                    <a:pt x="24" y="120"/>
                  </a:lnTo>
                  <a:lnTo>
                    <a:pt x="30" y="120"/>
                  </a:lnTo>
                  <a:lnTo>
                    <a:pt x="30" y="114"/>
                  </a:lnTo>
                  <a:lnTo>
                    <a:pt x="36" y="114"/>
                  </a:lnTo>
                  <a:lnTo>
                    <a:pt x="30" y="114"/>
                  </a:lnTo>
                  <a:lnTo>
                    <a:pt x="36" y="114"/>
                  </a:lnTo>
                  <a:lnTo>
                    <a:pt x="36" y="108"/>
                  </a:lnTo>
                  <a:lnTo>
                    <a:pt x="30" y="108"/>
                  </a:lnTo>
                  <a:lnTo>
                    <a:pt x="36" y="102"/>
                  </a:lnTo>
                  <a:lnTo>
                    <a:pt x="30" y="102"/>
                  </a:lnTo>
                  <a:lnTo>
                    <a:pt x="30" y="96"/>
                  </a:lnTo>
                  <a:lnTo>
                    <a:pt x="36" y="96"/>
                  </a:lnTo>
                  <a:lnTo>
                    <a:pt x="36" y="90"/>
                  </a:lnTo>
                  <a:lnTo>
                    <a:pt x="42" y="90"/>
                  </a:lnTo>
                  <a:lnTo>
                    <a:pt x="42" y="84"/>
                  </a:lnTo>
                  <a:lnTo>
                    <a:pt x="42" y="90"/>
                  </a:lnTo>
                  <a:lnTo>
                    <a:pt x="42" y="84"/>
                  </a:lnTo>
                  <a:lnTo>
                    <a:pt x="48" y="84"/>
                  </a:lnTo>
                  <a:lnTo>
                    <a:pt x="48" y="90"/>
                  </a:lnTo>
                  <a:lnTo>
                    <a:pt x="48" y="84"/>
                  </a:lnTo>
                  <a:lnTo>
                    <a:pt x="54" y="84"/>
                  </a:lnTo>
                  <a:lnTo>
                    <a:pt x="48" y="84"/>
                  </a:lnTo>
                  <a:lnTo>
                    <a:pt x="48" y="78"/>
                  </a:lnTo>
                  <a:lnTo>
                    <a:pt x="54" y="78"/>
                  </a:lnTo>
                  <a:lnTo>
                    <a:pt x="48" y="78"/>
                  </a:lnTo>
                  <a:lnTo>
                    <a:pt x="48" y="72"/>
                  </a:lnTo>
                  <a:lnTo>
                    <a:pt x="48" y="66"/>
                  </a:lnTo>
                  <a:lnTo>
                    <a:pt x="48" y="60"/>
                  </a:lnTo>
                  <a:lnTo>
                    <a:pt x="48" y="54"/>
                  </a:lnTo>
                  <a:lnTo>
                    <a:pt x="54" y="48"/>
                  </a:lnTo>
                  <a:lnTo>
                    <a:pt x="54" y="42"/>
                  </a:lnTo>
                  <a:lnTo>
                    <a:pt x="60" y="42"/>
                  </a:lnTo>
                  <a:lnTo>
                    <a:pt x="66" y="42"/>
                  </a:lnTo>
                  <a:lnTo>
                    <a:pt x="66" y="36"/>
                  </a:lnTo>
                  <a:lnTo>
                    <a:pt x="72" y="36"/>
                  </a:lnTo>
                  <a:lnTo>
                    <a:pt x="78" y="36"/>
                  </a:lnTo>
                  <a:lnTo>
                    <a:pt x="72" y="36"/>
                  </a:lnTo>
                  <a:lnTo>
                    <a:pt x="78" y="36"/>
                  </a:lnTo>
                  <a:lnTo>
                    <a:pt x="84" y="36"/>
                  </a:lnTo>
                  <a:lnTo>
                    <a:pt x="84" y="30"/>
                  </a:lnTo>
                  <a:lnTo>
                    <a:pt x="90" y="30"/>
                  </a:lnTo>
                  <a:lnTo>
                    <a:pt x="90" y="24"/>
                  </a:lnTo>
                  <a:lnTo>
                    <a:pt x="90" y="18"/>
                  </a:lnTo>
                  <a:lnTo>
                    <a:pt x="96" y="18"/>
                  </a:lnTo>
                  <a:lnTo>
                    <a:pt x="96" y="12"/>
                  </a:lnTo>
                  <a:lnTo>
                    <a:pt x="102" y="12"/>
                  </a:lnTo>
                  <a:lnTo>
                    <a:pt x="96" y="12"/>
                  </a:lnTo>
                  <a:lnTo>
                    <a:pt x="102" y="12"/>
                  </a:lnTo>
                  <a:lnTo>
                    <a:pt x="108" y="12"/>
                  </a:lnTo>
                  <a:lnTo>
                    <a:pt x="108" y="18"/>
                  </a:lnTo>
                  <a:lnTo>
                    <a:pt x="108" y="12"/>
                  </a:lnTo>
                  <a:lnTo>
                    <a:pt x="114" y="12"/>
                  </a:lnTo>
                  <a:lnTo>
                    <a:pt x="114" y="18"/>
                  </a:lnTo>
                  <a:lnTo>
                    <a:pt x="120" y="18"/>
                  </a:lnTo>
                  <a:lnTo>
                    <a:pt x="126" y="24"/>
                  </a:lnTo>
                  <a:lnTo>
                    <a:pt x="132" y="18"/>
                  </a:lnTo>
                  <a:lnTo>
                    <a:pt x="138" y="18"/>
                  </a:lnTo>
                  <a:lnTo>
                    <a:pt x="144" y="18"/>
                  </a:lnTo>
                  <a:lnTo>
                    <a:pt x="150" y="18"/>
                  </a:lnTo>
                  <a:lnTo>
                    <a:pt x="156" y="18"/>
                  </a:lnTo>
                  <a:lnTo>
                    <a:pt x="162" y="12"/>
                  </a:lnTo>
                  <a:lnTo>
                    <a:pt x="168" y="12"/>
                  </a:lnTo>
                  <a:lnTo>
                    <a:pt x="174" y="12"/>
                  </a:lnTo>
                  <a:lnTo>
                    <a:pt x="180" y="12"/>
                  </a:lnTo>
                  <a:lnTo>
                    <a:pt x="192" y="6"/>
                  </a:lnTo>
                  <a:lnTo>
                    <a:pt x="198" y="6"/>
                  </a:lnTo>
                  <a:lnTo>
                    <a:pt x="204" y="6"/>
                  </a:lnTo>
                  <a:lnTo>
                    <a:pt x="210" y="6"/>
                  </a:lnTo>
                  <a:lnTo>
                    <a:pt x="216" y="0"/>
                  </a:lnTo>
                  <a:lnTo>
                    <a:pt x="222" y="0"/>
                  </a:lnTo>
                  <a:lnTo>
                    <a:pt x="222" y="6"/>
                  </a:lnTo>
                  <a:lnTo>
                    <a:pt x="228" y="6"/>
                  </a:lnTo>
                  <a:lnTo>
                    <a:pt x="234" y="6"/>
                  </a:lnTo>
                  <a:lnTo>
                    <a:pt x="234" y="12"/>
                  </a:lnTo>
                  <a:lnTo>
                    <a:pt x="228" y="12"/>
                  </a:lnTo>
                  <a:lnTo>
                    <a:pt x="234" y="12"/>
                  </a:lnTo>
                  <a:lnTo>
                    <a:pt x="234" y="6"/>
                  </a:lnTo>
                  <a:lnTo>
                    <a:pt x="240" y="6"/>
                  </a:lnTo>
                  <a:lnTo>
                    <a:pt x="246" y="6"/>
                  </a:lnTo>
                  <a:lnTo>
                    <a:pt x="246" y="12"/>
                  </a:lnTo>
                  <a:lnTo>
                    <a:pt x="246" y="6"/>
                  </a:lnTo>
                  <a:lnTo>
                    <a:pt x="252" y="6"/>
                  </a:lnTo>
                  <a:lnTo>
                    <a:pt x="252" y="12"/>
                  </a:lnTo>
                  <a:lnTo>
                    <a:pt x="258" y="12"/>
                  </a:lnTo>
                  <a:lnTo>
                    <a:pt x="264" y="12"/>
                  </a:lnTo>
                  <a:lnTo>
                    <a:pt x="264" y="18"/>
                  </a:lnTo>
                  <a:lnTo>
                    <a:pt x="270" y="18"/>
                  </a:lnTo>
                  <a:lnTo>
                    <a:pt x="276" y="18"/>
                  </a:lnTo>
                  <a:lnTo>
                    <a:pt x="282" y="18"/>
                  </a:lnTo>
                  <a:lnTo>
                    <a:pt x="294" y="24"/>
                  </a:lnTo>
                  <a:lnTo>
                    <a:pt x="300" y="24"/>
                  </a:lnTo>
                  <a:lnTo>
                    <a:pt x="312" y="30"/>
                  </a:lnTo>
                  <a:lnTo>
                    <a:pt x="318" y="30"/>
                  </a:lnTo>
                  <a:lnTo>
                    <a:pt x="324" y="36"/>
                  </a:lnTo>
                  <a:lnTo>
                    <a:pt x="330" y="36"/>
                  </a:lnTo>
                  <a:lnTo>
                    <a:pt x="336" y="36"/>
                  </a:lnTo>
                  <a:lnTo>
                    <a:pt x="342" y="42"/>
                  </a:lnTo>
                  <a:lnTo>
                    <a:pt x="354" y="42"/>
                  </a:lnTo>
                  <a:lnTo>
                    <a:pt x="366" y="48"/>
                  </a:lnTo>
                  <a:lnTo>
                    <a:pt x="372" y="42"/>
                  </a:lnTo>
                  <a:lnTo>
                    <a:pt x="378" y="42"/>
                  </a:lnTo>
                  <a:lnTo>
                    <a:pt x="384" y="42"/>
                  </a:lnTo>
                  <a:lnTo>
                    <a:pt x="390" y="42"/>
                  </a:lnTo>
                  <a:lnTo>
                    <a:pt x="396" y="42"/>
                  </a:lnTo>
                  <a:lnTo>
                    <a:pt x="402" y="42"/>
                  </a:lnTo>
                  <a:lnTo>
                    <a:pt x="408" y="42"/>
                  </a:lnTo>
                  <a:lnTo>
                    <a:pt x="414" y="42"/>
                  </a:lnTo>
                  <a:lnTo>
                    <a:pt x="426" y="42"/>
                  </a:lnTo>
                  <a:lnTo>
                    <a:pt x="432" y="42"/>
                  </a:lnTo>
                  <a:lnTo>
                    <a:pt x="432" y="36"/>
                  </a:lnTo>
                  <a:lnTo>
                    <a:pt x="438" y="36"/>
                  </a:lnTo>
                  <a:lnTo>
                    <a:pt x="444" y="30"/>
                  </a:lnTo>
                  <a:lnTo>
                    <a:pt x="450" y="30"/>
                  </a:lnTo>
                  <a:lnTo>
                    <a:pt x="456" y="24"/>
                  </a:lnTo>
                  <a:lnTo>
                    <a:pt x="462" y="18"/>
                  </a:lnTo>
                  <a:lnTo>
                    <a:pt x="468" y="18"/>
                  </a:lnTo>
                  <a:lnTo>
                    <a:pt x="474" y="1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69">
              <a:extLst>
                <a:ext uri="{FF2B5EF4-FFF2-40B4-BE49-F238E27FC236}">
                  <a16:creationId xmlns:a16="http://schemas.microsoft.com/office/drawing/2014/main" id="{47AE7E87-9933-88BF-3FAE-DFD06393F98A}"/>
                </a:ext>
              </a:extLst>
            </p:cNvPr>
            <p:cNvSpPr>
              <a:spLocks/>
            </p:cNvSpPr>
            <p:nvPr/>
          </p:nvSpPr>
          <p:spPr bwMode="gray">
            <a:xfrm>
              <a:off x="5524500" y="3981450"/>
              <a:ext cx="742950" cy="552450"/>
            </a:xfrm>
            <a:custGeom>
              <a:avLst/>
              <a:gdLst>
                <a:gd name="T0" fmla="*/ 408 w 468"/>
                <a:gd name="T1" fmla="*/ 216 h 348"/>
                <a:gd name="T2" fmla="*/ 420 w 468"/>
                <a:gd name="T3" fmla="*/ 222 h 348"/>
                <a:gd name="T4" fmla="*/ 432 w 468"/>
                <a:gd name="T5" fmla="*/ 240 h 348"/>
                <a:gd name="T6" fmla="*/ 456 w 468"/>
                <a:gd name="T7" fmla="*/ 246 h 348"/>
                <a:gd name="T8" fmla="*/ 468 w 468"/>
                <a:gd name="T9" fmla="*/ 264 h 348"/>
                <a:gd name="T10" fmla="*/ 450 w 468"/>
                <a:gd name="T11" fmla="*/ 282 h 348"/>
                <a:gd name="T12" fmla="*/ 432 w 468"/>
                <a:gd name="T13" fmla="*/ 306 h 348"/>
                <a:gd name="T14" fmla="*/ 408 w 468"/>
                <a:gd name="T15" fmla="*/ 330 h 348"/>
                <a:gd name="T16" fmla="*/ 384 w 468"/>
                <a:gd name="T17" fmla="*/ 342 h 348"/>
                <a:gd name="T18" fmla="*/ 348 w 468"/>
                <a:gd name="T19" fmla="*/ 342 h 348"/>
                <a:gd name="T20" fmla="*/ 312 w 468"/>
                <a:gd name="T21" fmla="*/ 342 h 348"/>
                <a:gd name="T22" fmla="*/ 276 w 468"/>
                <a:gd name="T23" fmla="*/ 330 h 348"/>
                <a:gd name="T24" fmla="*/ 234 w 468"/>
                <a:gd name="T25" fmla="*/ 318 h 348"/>
                <a:gd name="T26" fmla="*/ 210 w 468"/>
                <a:gd name="T27" fmla="*/ 312 h 348"/>
                <a:gd name="T28" fmla="*/ 198 w 468"/>
                <a:gd name="T29" fmla="*/ 306 h 348"/>
                <a:gd name="T30" fmla="*/ 192 w 468"/>
                <a:gd name="T31" fmla="*/ 306 h 348"/>
                <a:gd name="T32" fmla="*/ 168 w 468"/>
                <a:gd name="T33" fmla="*/ 306 h 348"/>
                <a:gd name="T34" fmla="*/ 132 w 468"/>
                <a:gd name="T35" fmla="*/ 312 h 348"/>
                <a:gd name="T36" fmla="*/ 102 w 468"/>
                <a:gd name="T37" fmla="*/ 318 h 348"/>
                <a:gd name="T38" fmla="*/ 72 w 468"/>
                <a:gd name="T39" fmla="*/ 318 h 348"/>
                <a:gd name="T40" fmla="*/ 60 w 468"/>
                <a:gd name="T41" fmla="*/ 312 h 348"/>
                <a:gd name="T42" fmla="*/ 72 w 468"/>
                <a:gd name="T43" fmla="*/ 294 h 348"/>
                <a:gd name="T44" fmla="*/ 66 w 468"/>
                <a:gd name="T45" fmla="*/ 282 h 348"/>
                <a:gd name="T46" fmla="*/ 60 w 468"/>
                <a:gd name="T47" fmla="*/ 270 h 348"/>
                <a:gd name="T48" fmla="*/ 54 w 468"/>
                <a:gd name="T49" fmla="*/ 246 h 348"/>
                <a:gd name="T50" fmla="*/ 66 w 468"/>
                <a:gd name="T51" fmla="*/ 228 h 348"/>
                <a:gd name="T52" fmla="*/ 66 w 468"/>
                <a:gd name="T53" fmla="*/ 210 h 348"/>
                <a:gd name="T54" fmla="*/ 66 w 468"/>
                <a:gd name="T55" fmla="*/ 186 h 348"/>
                <a:gd name="T56" fmla="*/ 66 w 468"/>
                <a:gd name="T57" fmla="*/ 174 h 348"/>
                <a:gd name="T58" fmla="*/ 72 w 468"/>
                <a:gd name="T59" fmla="*/ 150 h 348"/>
                <a:gd name="T60" fmla="*/ 54 w 468"/>
                <a:gd name="T61" fmla="*/ 138 h 348"/>
                <a:gd name="T62" fmla="*/ 48 w 468"/>
                <a:gd name="T63" fmla="*/ 138 h 348"/>
                <a:gd name="T64" fmla="*/ 42 w 468"/>
                <a:gd name="T65" fmla="*/ 126 h 348"/>
                <a:gd name="T66" fmla="*/ 30 w 468"/>
                <a:gd name="T67" fmla="*/ 108 h 348"/>
                <a:gd name="T68" fmla="*/ 18 w 468"/>
                <a:gd name="T69" fmla="*/ 90 h 348"/>
                <a:gd name="T70" fmla="*/ 6 w 468"/>
                <a:gd name="T71" fmla="*/ 72 h 348"/>
                <a:gd name="T72" fmla="*/ 12 w 468"/>
                <a:gd name="T73" fmla="*/ 48 h 348"/>
                <a:gd name="T74" fmla="*/ 42 w 468"/>
                <a:gd name="T75" fmla="*/ 42 h 348"/>
                <a:gd name="T76" fmla="*/ 66 w 468"/>
                <a:gd name="T77" fmla="*/ 36 h 348"/>
                <a:gd name="T78" fmla="*/ 96 w 468"/>
                <a:gd name="T79" fmla="*/ 30 h 348"/>
                <a:gd name="T80" fmla="*/ 156 w 468"/>
                <a:gd name="T81" fmla="*/ 18 h 348"/>
                <a:gd name="T82" fmla="*/ 216 w 468"/>
                <a:gd name="T83" fmla="*/ 12 h 348"/>
                <a:gd name="T84" fmla="*/ 240 w 468"/>
                <a:gd name="T85" fmla="*/ 6 h 348"/>
                <a:gd name="T86" fmla="*/ 246 w 468"/>
                <a:gd name="T87" fmla="*/ 18 h 348"/>
                <a:gd name="T88" fmla="*/ 264 w 468"/>
                <a:gd name="T89" fmla="*/ 30 h 348"/>
                <a:gd name="T90" fmla="*/ 276 w 468"/>
                <a:gd name="T91" fmla="*/ 36 h 348"/>
                <a:gd name="T92" fmla="*/ 282 w 468"/>
                <a:gd name="T93" fmla="*/ 48 h 348"/>
                <a:gd name="T94" fmla="*/ 300 w 468"/>
                <a:gd name="T95" fmla="*/ 60 h 348"/>
                <a:gd name="T96" fmla="*/ 312 w 468"/>
                <a:gd name="T97" fmla="*/ 78 h 348"/>
                <a:gd name="T98" fmla="*/ 324 w 468"/>
                <a:gd name="T99" fmla="*/ 96 h 348"/>
                <a:gd name="T100" fmla="*/ 324 w 468"/>
                <a:gd name="T101" fmla="*/ 102 h 348"/>
                <a:gd name="T102" fmla="*/ 336 w 468"/>
                <a:gd name="T103" fmla="*/ 108 h 348"/>
                <a:gd name="T104" fmla="*/ 348 w 468"/>
                <a:gd name="T105" fmla="*/ 114 h 348"/>
                <a:gd name="T106" fmla="*/ 360 w 468"/>
                <a:gd name="T107" fmla="*/ 120 h 348"/>
                <a:gd name="T108" fmla="*/ 366 w 468"/>
                <a:gd name="T109" fmla="*/ 138 h 348"/>
                <a:gd name="T110" fmla="*/ 372 w 468"/>
                <a:gd name="T111" fmla="*/ 144 h 348"/>
                <a:gd name="T112" fmla="*/ 372 w 468"/>
                <a:gd name="T113" fmla="*/ 162 h 348"/>
                <a:gd name="T114" fmla="*/ 390 w 468"/>
                <a:gd name="T115" fmla="*/ 174 h 348"/>
                <a:gd name="T116" fmla="*/ 402 w 468"/>
                <a:gd name="T117" fmla="*/ 180 h 348"/>
                <a:gd name="T118" fmla="*/ 408 w 468"/>
                <a:gd name="T119" fmla="*/ 19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8" h="348">
                  <a:moveTo>
                    <a:pt x="414" y="198"/>
                  </a:moveTo>
                  <a:lnTo>
                    <a:pt x="414" y="204"/>
                  </a:lnTo>
                  <a:lnTo>
                    <a:pt x="408" y="204"/>
                  </a:lnTo>
                  <a:lnTo>
                    <a:pt x="408" y="210"/>
                  </a:lnTo>
                  <a:lnTo>
                    <a:pt x="408" y="216"/>
                  </a:lnTo>
                  <a:lnTo>
                    <a:pt x="414" y="216"/>
                  </a:lnTo>
                  <a:lnTo>
                    <a:pt x="408" y="216"/>
                  </a:lnTo>
                  <a:lnTo>
                    <a:pt x="414" y="216"/>
                  </a:lnTo>
                  <a:lnTo>
                    <a:pt x="414" y="222"/>
                  </a:lnTo>
                  <a:lnTo>
                    <a:pt x="420" y="222"/>
                  </a:lnTo>
                  <a:lnTo>
                    <a:pt x="420" y="228"/>
                  </a:lnTo>
                  <a:lnTo>
                    <a:pt x="420" y="234"/>
                  </a:lnTo>
                  <a:lnTo>
                    <a:pt x="426" y="234"/>
                  </a:lnTo>
                  <a:lnTo>
                    <a:pt x="432" y="234"/>
                  </a:lnTo>
                  <a:lnTo>
                    <a:pt x="432" y="240"/>
                  </a:lnTo>
                  <a:lnTo>
                    <a:pt x="438" y="240"/>
                  </a:lnTo>
                  <a:lnTo>
                    <a:pt x="444" y="240"/>
                  </a:lnTo>
                  <a:lnTo>
                    <a:pt x="450" y="240"/>
                  </a:lnTo>
                  <a:lnTo>
                    <a:pt x="450" y="246"/>
                  </a:lnTo>
                  <a:lnTo>
                    <a:pt x="456" y="246"/>
                  </a:lnTo>
                  <a:lnTo>
                    <a:pt x="456" y="252"/>
                  </a:lnTo>
                  <a:lnTo>
                    <a:pt x="462" y="252"/>
                  </a:lnTo>
                  <a:lnTo>
                    <a:pt x="468" y="252"/>
                  </a:lnTo>
                  <a:lnTo>
                    <a:pt x="468" y="258"/>
                  </a:lnTo>
                  <a:lnTo>
                    <a:pt x="468" y="264"/>
                  </a:lnTo>
                  <a:lnTo>
                    <a:pt x="462" y="264"/>
                  </a:lnTo>
                  <a:lnTo>
                    <a:pt x="456" y="270"/>
                  </a:lnTo>
                  <a:lnTo>
                    <a:pt x="456" y="276"/>
                  </a:lnTo>
                  <a:lnTo>
                    <a:pt x="456" y="282"/>
                  </a:lnTo>
                  <a:lnTo>
                    <a:pt x="450" y="282"/>
                  </a:lnTo>
                  <a:lnTo>
                    <a:pt x="450" y="288"/>
                  </a:lnTo>
                  <a:lnTo>
                    <a:pt x="444" y="294"/>
                  </a:lnTo>
                  <a:lnTo>
                    <a:pt x="438" y="300"/>
                  </a:lnTo>
                  <a:lnTo>
                    <a:pt x="438" y="306"/>
                  </a:lnTo>
                  <a:lnTo>
                    <a:pt x="432" y="306"/>
                  </a:lnTo>
                  <a:lnTo>
                    <a:pt x="432" y="312"/>
                  </a:lnTo>
                  <a:lnTo>
                    <a:pt x="426" y="318"/>
                  </a:lnTo>
                  <a:lnTo>
                    <a:pt x="420" y="318"/>
                  </a:lnTo>
                  <a:lnTo>
                    <a:pt x="414" y="324"/>
                  </a:lnTo>
                  <a:lnTo>
                    <a:pt x="408" y="330"/>
                  </a:lnTo>
                  <a:lnTo>
                    <a:pt x="402" y="330"/>
                  </a:lnTo>
                  <a:lnTo>
                    <a:pt x="396" y="336"/>
                  </a:lnTo>
                  <a:lnTo>
                    <a:pt x="390" y="336"/>
                  </a:lnTo>
                  <a:lnTo>
                    <a:pt x="390" y="342"/>
                  </a:lnTo>
                  <a:lnTo>
                    <a:pt x="384" y="342"/>
                  </a:lnTo>
                  <a:lnTo>
                    <a:pt x="372" y="342"/>
                  </a:lnTo>
                  <a:lnTo>
                    <a:pt x="366" y="342"/>
                  </a:lnTo>
                  <a:lnTo>
                    <a:pt x="360" y="342"/>
                  </a:lnTo>
                  <a:lnTo>
                    <a:pt x="354" y="342"/>
                  </a:lnTo>
                  <a:lnTo>
                    <a:pt x="348" y="342"/>
                  </a:lnTo>
                  <a:lnTo>
                    <a:pt x="342" y="342"/>
                  </a:lnTo>
                  <a:lnTo>
                    <a:pt x="336" y="342"/>
                  </a:lnTo>
                  <a:lnTo>
                    <a:pt x="330" y="342"/>
                  </a:lnTo>
                  <a:lnTo>
                    <a:pt x="324" y="348"/>
                  </a:lnTo>
                  <a:lnTo>
                    <a:pt x="312" y="342"/>
                  </a:lnTo>
                  <a:lnTo>
                    <a:pt x="300" y="342"/>
                  </a:lnTo>
                  <a:lnTo>
                    <a:pt x="294" y="336"/>
                  </a:lnTo>
                  <a:lnTo>
                    <a:pt x="288" y="336"/>
                  </a:lnTo>
                  <a:lnTo>
                    <a:pt x="282" y="336"/>
                  </a:lnTo>
                  <a:lnTo>
                    <a:pt x="276" y="330"/>
                  </a:lnTo>
                  <a:lnTo>
                    <a:pt x="270" y="330"/>
                  </a:lnTo>
                  <a:lnTo>
                    <a:pt x="258" y="324"/>
                  </a:lnTo>
                  <a:lnTo>
                    <a:pt x="252" y="324"/>
                  </a:lnTo>
                  <a:lnTo>
                    <a:pt x="240" y="318"/>
                  </a:lnTo>
                  <a:lnTo>
                    <a:pt x="234" y="318"/>
                  </a:lnTo>
                  <a:lnTo>
                    <a:pt x="228" y="318"/>
                  </a:lnTo>
                  <a:lnTo>
                    <a:pt x="222" y="318"/>
                  </a:lnTo>
                  <a:lnTo>
                    <a:pt x="222" y="312"/>
                  </a:lnTo>
                  <a:lnTo>
                    <a:pt x="216" y="312"/>
                  </a:lnTo>
                  <a:lnTo>
                    <a:pt x="210" y="312"/>
                  </a:lnTo>
                  <a:lnTo>
                    <a:pt x="210" y="306"/>
                  </a:lnTo>
                  <a:lnTo>
                    <a:pt x="204" y="306"/>
                  </a:lnTo>
                  <a:lnTo>
                    <a:pt x="204" y="312"/>
                  </a:lnTo>
                  <a:lnTo>
                    <a:pt x="204" y="306"/>
                  </a:lnTo>
                  <a:lnTo>
                    <a:pt x="198" y="306"/>
                  </a:lnTo>
                  <a:lnTo>
                    <a:pt x="192" y="306"/>
                  </a:lnTo>
                  <a:lnTo>
                    <a:pt x="192" y="312"/>
                  </a:lnTo>
                  <a:lnTo>
                    <a:pt x="186" y="312"/>
                  </a:lnTo>
                  <a:lnTo>
                    <a:pt x="192" y="312"/>
                  </a:lnTo>
                  <a:lnTo>
                    <a:pt x="192" y="306"/>
                  </a:lnTo>
                  <a:lnTo>
                    <a:pt x="186" y="306"/>
                  </a:lnTo>
                  <a:lnTo>
                    <a:pt x="180" y="306"/>
                  </a:lnTo>
                  <a:lnTo>
                    <a:pt x="180" y="300"/>
                  </a:lnTo>
                  <a:lnTo>
                    <a:pt x="174" y="300"/>
                  </a:lnTo>
                  <a:lnTo>
                    <a:pt x="168" y="306"/>
                  </a:lnTo>
                  <a:lnTo>
                    <a:pt x="162" y="306"/>
                  </a:lnTo>
                  <a:lnTo>
                    <a:pt x="156" y="306"/>
                  </a:lnTo>
                  <a:lnTo>
                    <a:pt x="150" y="306"/>
                  </a:lnTo>
                  <a:lnTo>
                    <a:pt x="138" y="312"/>
                  </a:lnTo>
                  <a:lnTo>
                    <a:pt x="132" y="312"/>
                  </a:lnTo>
                  <a:lnTo>
                    <a:pt x="126" y="312"/>
                  </a:lnTo>
                  <a:lnTo>
                    <a:pt x="120" y="312"/>
                  </a:lnTo>
                  <a:lnTo>
                    <a:pt x="114" y="318"/>
                  </a:lnTo>
                  <a:lnTo>
                    <a:pt x="108" y="318"/>
                  </a:lnTo>
                  <a:lnTo>
                    <a:pt x="102" y="318"/>
                  </a:lnTo>
                  <a:lnTo>
                    <a:pt x="96" y="318"/>
                  </a:lnTo>
                  <a:lnTo>
                    <a:pt x="90" y="318"/>
                  </a:lnTo>
                  <a:lnTo>
                    <a:pt x="84" y="324"/>
                  </a:lnTo>
                  <a:lnTo>
                    <a:pt x="78" y="318"/>
                  </a:lnTo>
                  <a:lnTo>
                    <a:pt x="72" y="318"/>
                  </a:lnTo>
                  <a:lnTo>
                    <a:pt x="72" y="312"/>
                  </a:lnTo>
                  <a:lnTo>
                    <a:pt x="66" y="312"/>
                  </a:lnTo>
                  <a:lnTo>
                    <a:pt x="66" y="318"/>
                  </a:lnTo>
                  <a:lnTo>
                    <a:pt x="66" y="312"/>
                  </a:lnTo>
                  <a:lnTo>
                    <a:pt x="60" y="312"/>
                  </a:lnTo>
                  <a:lnTo>
                    <a:pt x="60" y="306"/>
                  </a:lnTo>
                  <a:lnTo>
                    <a:pt x="60" y="300"/>
                  </a:lnTo>
                  <a:lnTo>
                    <a:pt x="66" y="300"/>
                  </a:lnTo>
                  <a:lnTo>
                    <a:pt x="66" y="294"/>
                  </a:lnTo>
                  <a:lnTo>
                    <a:pt x="72" y="294"/>
                  </a:lnTo>
                  <a:lnTo>
                    <a:pt x="72" y="288"/>
                  </a:lnTo>
                  <a:lnTo>
                    <a:pt x="66" y="288"/>
                  </a:lnTo>
                  <a:lnTo>
                    <a:pt x="60" y="288"/>
                  </a:lnTo>
                  <a:lnTo>
                    <a:pt x="60" y="282"/>
                  </a:lnTo>
                  <a:lnTo>
                    <a:pt x="66" y="282"/>
                  </a:lnTo>
                  <a:lnTo>
                    <a:pt x="60" y="282"/>
                  </a:lnTo>
                  <a:lnTo>
                    <a:pt x="66" y="282"/>
                  </a:lnTo>
                  <a:lnTo>
                    <a:pt x="66" y="276"/>
                  </a:lnTo>
                  <a:lnTo>
                    <a:pt x="60" y="276"/>
                  </a:lnTo>
                  <a:lnTo>
                    <a:pt x="60" y="270"/>
                  </a:lnTo>
                  <a:lnTo>
                    <a:pt x="60" y="264"/>
                  </a:lnTo>
                  <a:lnTo>
                    <a:pt x="60" y="258"/>
                  </a:lnTo>
                  <a:lnTo>
                    <a:pt x="60" y="252"/>
                  </a:lnTo>
                  <a:lnTo>
                    <a:pt x="54" y="252"/>
                  </a:lnTo>
                  <a:lnTo>
                    <a:pt x="54" y="246"/>
                  </a:lnTo>
                  <a:lnTo>
                    <a:pt x="54" y="240"/>
                  </a:lnTo>
                  <a:lnTo>
                    <a:pt x="60" y="240"/>
                  </a:lnTo>
                  <a:lnTo>
                    <a:pt x="60" y="234"/>
                  </a:lnTo>
                  <a:lnTo>
                    <a:pt x="60" y="228"/>
                  </a:lnTo>
                  <a:lnTo>
                    <a:pt x="66" y="228"/>
                  </a:lnTo>
                  <a:lnTo>
                    <a:pt x="66" y="222"/>
                  </a:lnTo>
                  <a:lnTo>
                    <a:pt x="60" y="222"/>
                  </a:lnTo>
                  <a:lnTo>
                    <a:pt x="66" y="222"/>
                  </a:lnTo>
                  <a:lnTo>
                    <a:pt x="66" y="216"/>
                  </a:lnTo>
                  <a:lnTo>
                    <a:pt x="66" y="210"/>
                  </a:lnTo>
                  <a:lnTo>
                    <a:pt x="66" y="204"/>
                  </a:lnTo>
                  <a:lnTo>
                    <a:pt x="66" y="198"/>
                  </a:lnTo>
                  <a:lnTo>
                    <a:pt x="66" y="192"/>
                  </a:lnTo>
                  <a:lnTo>
                    <a:pt x="72" y="192"/>
                  </a:lnTo>
                  <a:lnTo>
                    <a:pt x="66" y="186"/>
                  </a:lnTo>
                  <a:lnTo>
                    <a:pt x="72" y="186"/>
                  </a:lnTo>
                  <a:lnTo>
                    <a:pt x="66" y="186"/>
                  </a:lnTo>
                  <a:lnTo>
                    <a:pt x="72" y="180"/>
                  </a:lnTo>
                  <a:lnTo>
                    <a:pt x="66" y="180"/>
                  </a:lnTo>
                  <a:lnTo>
                    <a:pt x="66" y="174"/>
                  </a:lnTo>
                  <a:lnTo>
                    <a:pt x="72" y="174"/>
                  </a:lnTo>
                  <a:lnTo>
                    <a:pt x="72" y="168"/>
                  </a:lnTo>
                  <a:lnTo>
                    <a:pt x="72" y="162"/>
                  </a:lnTo>
                  <a:lnTo>
                    <a:pt x="72" y="156"/>
                  </a:lnTo>
                  <a:lnTo>
                    <a:pt x="72" y="150"/>
                  </a:lnTo>
                  <a:lnTo>
                    <a:pt x="66" y="150"/>
                  </a:lnTo>
                  <a:lnTo>
                    <a:pt x="66" y="144"/>
                  </a:lnTo>
                  <a:lnTo>
                    <a:pt x="60" y="144"/>
                  </a:lnTo>
                  <a:lnTo>
                    <a:pt x="60" y="138"/>
                  </a:lnTo>
                  <a:lnTo>
                    <a:pt x="54" y="138"/>
                  </a:lnTo>
                  <a:lnTo>
                    <a:pt x="54" y="132"/>
                  </a:lnTo>
                  <a:lnTo>
                    <a:pt x="54" y="138"/>
                  </a:lnTo>
                  <a:lnTo>
                    <a:pt x="48" y="138"/>
                  </a:lnTo>
                  <a:lnTo>
                    <a:pt x="48" y="132"/>
                  </a:lnTo>
                  <a:lnTo>
                    <a:pt x="48" y="138"/>
                  </a:lnTo>
                  <a:lnTo>
                    <a:pt x="48" y="132"/>
                  </a:lnTo>
                  <a:lnTo>
                    <a:pt x="42" y="132"/>
                  </a:lnTo>
                  <a:lnTo>
                    <a:pt x="48" y="132"/>
                  </a:lnTo>
                  <a:lnTo>
                    <a:pt x="42" y="132"/>
                  </a:lnTo>
                  <a:lnTo>
                    <a:pt x="42" y="126"/>
                  </a:lnTo>
                  <a:lnTo>
                    <a:pt x="36" y="126"/>
                  </a:lnTo>
                  <a:lnTo>
                    <a:pt x="36" y="120"/>
                  </a:lnTo>
                  <a:lnTo>
                    <a:pt x="36" y="114"/>
                  </a:lnTo>
                  <a:lnTo>
                    <a:pt x="36" y="108"/>
                  </a:lnTo>
                  <a:lnTo>
                    <a:pt x="30" y="108"/>
                  </a:lnTo>
                  <a:lnTo>
                    <a:pt x="30" y="102"/>
                  </a:lnTo>
                  <a:lnTo>
                    <a:pt x="24" y="102"/>
                  </a:lnTo>
                  <a:lnTo>
                    <a:pt x="24" y="96"/>
                  </a:lnTo>
                  <a:lnTo>
                    <a:pt x="24" y="90"/>
                  </a:lnTo>
                  <a:lnTo>
                    <a:pt x="18" y="90"/>
                  </a:lnTo>
                  <a:lnTo>
                    <a:pt x="18" y="84"/>
                  </a:lnTo>
                  <a:lnTo>
                    <a:pt x="12" y="84"/>
                  </a:lnTo>
                  <a:lnTo>
                    <a:pt x="12" y="78"/>
                  </a:lnTo>
                  <a:lnTo>
                    <a:pt x="12" y="72"/>
                  </a:lnTo>
                  <a:lnTo>
                    <a:pt x="6" y="72"/>
                  </a:lnTo>
                  <a:lnTo>
                    <a:pt x="6" y="66"/>
                  </a:lnTo>
                  <a:lnTo>
                    <a:pt x="0" y="66"/>
                  </a:lnTo>
                  <a:lnTo>
                    <a:pt x="0" y="60"/>
                  </a:lnTo>
                  <a:lnTo>
                    <a:pt x="0" y="54"/>
                  </a:lnTo>
                  <a:lnTo>
                    <a:pt x="12" y="48"/>
                  </a:lnTo>
                  <a:lnTo>
                    <a:pt x="18" y="48"/>
                  </a:lnTo>
                  <a:lnTo>
                    <a:pt x="24" y="48"/>
                  </a:lnTo>
                  <a:lnTo>
                    <a:pt x="24" y="42"/>
                  </a:lnTo>
                  <a:lnTo>
                    <a:pt x="30" y="42"/>
                  </a:lnTo>
                  <a:lnTo>
                    <a:pt x="42" y="42"/>
                  </a:lnTo>
                  <a:lnTo>
                    <a:pt x="42" y="36"/>
                  </a:lnTo>
                  <a:lnTo>
                    <a:pt x="48" y="36"/>
                  </a:lnTo>
                  <a:lnTo>
                    <a:pt x="54" y="36"/>
                  </a:lnTo>
                  <a:lnTo>
                    <a:pt x="60" y="36"/>
                  </a:lnTo>
                  <a:lnTo>
                    <a:pt x="66" y="36"/>
                  </a:lnTo>
                  <a:lnTo>
                    <a:pt x="72" y="36"/>
                  </a:lnTo>
                  <a:lnTo>
                    <a:pt x="78" y="30"/>
                  </a:lnTo>
                  <a:lnTo>
                    <a:pt x="84" y="30"/>
                  </a:lnTo>
                  <a:lnTo>
                    <a:pt x="90" y="30"/>
                  </a:lnTo>
                  <a:lnTo>
                    <a:pt x="96" y="30"/>
                  </a:lnTo>
                  <a:lnTo>
                    <a:pt x="132" y="24"/>
                  </a:lnTo>
                  <a:lnTo>
                    <a:pt x="138" y="24"/>
                  </a:lnTo>
                  <a:lnTo>
                    <a:pt x="144" y="18"/>
                  </a:lnTo>
                  <a:lnTo>
                    <a:pt x="150" y="18"/>
                  </a:lnTo>
                  <a:lnTo>
                    <a:pt x="156" y="18"/>
                  </a:lnTo>
                  <a:lnTo>
                    <a:pt x="162" y="18"/>
                  </a:lnTo>
                  <a:lnTo>
                    <a:pt x="192" y="12"/>
                  </a:lnTo>
                  <a:lnTo>
                    <a:pt x="198" y="12"/>
                  </a:lnTo>
                  <a:lnTo>
                    <a:pt x="216" y="6"/>
                  </a:lnTo>
                  <a:lnTo>
                    <a:pt x="216" y="12"/>
                  </a:lnTo>
                  <a:lnTo>
                    <a:pt x="222" y="12"/>
                  </a:lnTo>
                  <a:lnTo>
                    <a:pt x="228" y="6"/>
                  </a:lnTo>
                  <a:lnTo>
                    <a:pt x="234" y="0"/>
                  </a:lnTo>
                  <a:lnTo>
                    <a:pt x="234" y="6"/>
                  </a:lnTo>
                  <a:lnTo>
                    <a:pt x="240" y="6"/>
                  </a:lnTo>
                  <a:lnTo>
                    <a:pt x="240" y="12"/>
                  </a:lnTo>
                  <a:lnTo>
                    <a:pt x="240" y="18"/>
                  </a:lnTo>
                  <a:lnTo>
                    <a:pt x="246" y="18"/>
                  </a:lnTo>
                  <a:lnTo>
                    <a:pt x="246" y="12"/>
                  </a:lnTo>
                  <a:lnTo>
                    <a:pt x="246" y="18"/>
                  </a:lnTo>
                  <a:lnTo>
                    <a:pt x="252" y="18"/>
                  </a:lnTo>
                  <a:lnTo>
                    <a:pt x="258" y="18"/>
                  </a:lnTo>
                  <a:lnTo>
                    <a:pt x="258" y="24"/>
                  </a:lnTo>
                  <a:lnTo>
                    <a:pt x="264" y="24"/>
                  </a:lnTo>
                  <a:lnTo>
                    <a:pt x="264" y="30"/>
                  </a:lnTo>
                  <a:lnTo>
                    <a:pt x="258" y="30"/>
                  </a:lnTo>
                  <a:lnTo>
                    <a:pt x="264" y="30"/>
                  </a:lnTo>
                  <a:lnTo>
                    <a:pt x="270" y="30"/>
                  </a:lnTo>
                  <a:lnTo>
                    <a:pt x="270" y="36"/>
                  </a:lnTo>
                  <a:lnTo>
                    <a:pt x="276" y="36"/>
                  </a:lnTo>
                  <a:lnTo>
                    <a:pt x="270" y="36"/>
                  </a:lnTo>
                  <a:lnTo>
                    <a:pt x="270" y="42"/>
                  </a:lnTo>
                  <a:lnTo>
                    <a:pt x="276" y="42"/>
                  </a:lnTo>
                  <a:lnTo>
                    <a:pt x="276" y="48"/>
                  </a:lnTo>
                  <a:lnTo>
                    <a:pt x="282" y="48"/>
                  </a:lnTo>
                  <a:lnTo>
                    <a:pt x="282" y="54"/>
                  </a:lnTo>
                  <a:lnTo>
                    <a:pt x="288" y="54"/>
                  </a:lnTo>
                  <a:lnTo>
                    <a:pt x="288" y="60"/>
                  </a:lnTo>
                  <a:lnTo>
                    <a:pt x="294" y="60"/>
                  </a:lnTo>
                  <a:lnTo>
                    <a:pt x="300" y="60"/>
                  </a:lnTo>
                  <a:lnTo>
                    <a:pt x="300" y="66"/>
                  </a:lnTo>
                  <a:lnTo>
                    <a:pt x="306" y="66"/>
                  </a:lnTo>
                  <a:lnTo>
                    <a:pt x="312" y="66"/>
                  </a:lnTo>
                  <a:lnTo>
                    <a:pt x="312" y="72"/>
                  </a:lnTo>
                  <a:lnTo>
                    <a:pt x="312" y="78"/>
                  </a:lnTo>
                  <a:lnTo>
                    <a:pt x="312" y="84"/>
                  </a:lnTo>
                  <a:lnTo>
                    <a:pt x="318" y="84"/>
                  </a:lnTo>
                  <a:lnTo>
                    <a:pt x="318" y="90"/>
                  </a:lnTo>
                  <a:lnTo>
                    <a:pt x="324" y="90"/>
                  </a:lnTo>
                  <a:lnTo>
                    <a:pt x="324" y="96"/>
                  </a:lnTo>
                  <a:lnTo>
                    <a:pt x="330" y="96"/>
                  </a:lnTo>
                  <a:lnTo>
                    <a:pt x="330" y="102"/>
                  </a:lnTo>
                  <a:lnTo>
                    <a:pt x="324" y="102"/>
                  </a:lnTo>
                  <a:lnTo>
                    <a:pt x="330" y="102"/>
                  </a:lnTo>
                  <a:lnTo>
                    <a:pt x="324" y="102"/>
                  </a:lnTo>
                  <a:lnTo>
                    <a:pt x="330" y="102"/>
                  </a:lnTo>
                  <a:lnTo>
                    <a:pt x="330" y="108"/>
                  </a:lnTo>
                  <a:lnTo>
                    <a:pt x="336" y="108"/>
                  </a:lnTo>
                  <a:lnTo>
                    <a:pt x="336" y="102"/>
                  </a:lnTo>
                  <a:lnTo>
                    <a:pt x="336" y="108"/>
                  </a:lnTo>
                  <a:lnTo>
                    <a:pt x="342" y="108"/>
                  </a:lnTo>
                  <a:lnTo>
                    <a:pt x="342" y="114"/>
                  </a:lnTo>
                  <a:lnTo>
                    <a:pt x="348" y="114"/>
                  </a:lnTo>
                  <a:lnTo>
                    <a:pt x="342" y="114"/>
                  </a:lnTo>
                  <a:lnTo>
                    <a:pt x="348" y="114"/>
                  </a:lnTo>
                  <a:lnTo>
                    <a:pt x="348" y="120"/>
                  </a:lnTo>
                  <a:lnTo>
                    <a:pt x="354" y="120"/>
                  </a:lnTo>
                  <a:lnTo>
                    <a:pt x="360" y="120"/>
                  </a:lnTo>
                  <a:lnTo>
                    <a:pt x="360" y="126"/>
                  </a:lnTo>
                  <a:lnTo>
                    <a:pt x="360" y="120"/>
                  </a:lnTo>
                  <a:lnTo>
                    <a:pt x="360" y="126"/>
                  </a:lnTo>
                  <a:lnTo>
                    <a:pt x="360" y="132"/>
                  </a:lnTo>
                  <a:lnTo>
                    <a:pt x="360" y="138"/>
                  </a:lnTo>
                  <a:lnTo>
                    <a:pt x="360" y="132"/>
                  </a:lnTo>
                  <a:lnTo>
                    <a:pt x="366" y="138"/>
                  </a:lnTo>
                  <a:lnTo>
                    <a:pt x="366" y="132"/>
                  </a:lnTo>
                  <a:lnTo>
                    <a:pt x="366" y="138"/>
                  </a:lnTo>
                  <a:lnTo>
                    <a:pt x="372" y="138"/>
                  </a:lnTo>
                  <a:lnTo>
                    <a:pt x="366" y="144"/>
                  </a:lnTo>
                  <a:lnTo>
                    <a:pt x="372" y="144"/>
                  </a:lnTo>
                  <a:lnTo>
                    <a:pt x="366" y="144"/>
                  </a:lnTo>
                  <a:lnTo>
                    <a:pt x="366" y="150"/>
                  </a:lnTo>
                  <a:lnTo>
                    <a:pt x="372" y="150"/>
                  </a:lnTo>
                  <a:lnTo>
                    <a:pt x="372" y="156"/>
                  </a:lnTo>
                  <a:lnTo>
                    <a:pt x="372" y="162"/>
                  </a:lnTo>
                  <a:lnTo>
                    <a:pt x="378" y="162"/>
                  </a:lnTo>
                  <a:lnTo>
                    <a:pt x="378" y="168"/>
                  </a:lnTo>
                  <a:lnTo>
                    <a:pt x="384" y="168"/>
                  </a:lnTo>
                  <a:lnTo>
                    <a:pt x="390" y="168"/>
                  </a:lnTo>
                  <a:lnTo>
                    <a:pt x="390" y="174"/>
                  </a:lnTo>
                  <a:lnTo>
                    <a:pt x="396" y="174"/>
                  </a:lnTo>
                  <a:lnTo>
                    <a:pt x="396" y="180"/>
                  </a:lnTo>
                  <a:lnTo>
                    <a:pt x="402" y="180"/>
                  </a:lnTo>
                  <a:lnTo>
                    <a:pt x="402" y="174"/>
                  </a:lnTo>
                  <a:lnTo>
                    <a:pt x="402" y="180"/>
                  </a:lnTo>
                  <a:lnTo>
                    <a:pt x="408" y="180"/>
                  </a:lnTo>
                  <a:lnTo>
                    <a:pt x="408" y="186"/>
                  </a:lnTo>
                  <a:lnTo>
                    <a:pt x="414" y="186"/>
                  </a:lnTo>
                  <a:lnTo>
                    <a:pt x="414" y="192"/>
                  </a:lnTo>
                  <a:lnTo>
                    <a:pt x="408" y="198"/>
                  </a:lnTo>
                  <a:lnTo>
                    <a:pt x="414" y="198"/>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70">
              <a:extLst>
                <a:ext uri="{FF2B5EF4-FFF2-40B4-BE49-F238E27FC236}">
                  <a16:creationId xmlns:a16="http://schemas.microsoft.com/office/drawing/2014/main" id="{1C9CBCB1-CCE1-1AFE-1CDA-16115CF1D5B9}"/>
                </a:ext>
              </a:extLst>
            </p:cNvPr>
            <p:cNvSpPr>
              <a:spLocks/>
            </p:cNvSpPr>
            <p:nvPr/>
          </p:nvSpPr>
          <p:spPr bwMode="gray">
            <a:xfrm>
              <a:off x="5686425" y="3457575"/>
              <a:ext cx="600075" cy="838200"/>
            </a:xfrm>
            <a:custGeom>
              <a:avLst/>
              <a:gdLst>
                <a:gd name="T0" fmla="*/ 210 w 378"/>
                <a:gd name="T1" fmla="*/ 18 h 528"/>
                <a:gd name="T2" fmla="*/ 234 w 378"/>
                <a:gd name="T3" fmla="*/ 36 h 528"/>
                <a:gd name="T4" fmla="*/ 288 w 378"/>
                <a:gd name="T5" fmla="*/ 42 h 528"/>
                <a:gd name="T6" fmla="*/ 294 w 378"/>
                <a:gd name="T7" fmla="*/ 84 h 528"/>
                <a:gd name="T8" fmla="*/ 294 w 378"/>
                <a:gd name="T9" fmla="*/ 120 h 528"/>
                <a:gd name="T10" fmla="*/ 306 w 378"/>
                <a:gd name="T11" fmla="*/ 156 h 528"/>
                <a:gd name="T12" fmla="*/ 318 w 378"/>
                <a:gd name="T13" fmla="*/ 186 h 528"/>
                <a:gd name="T14" fmla="*/ 324 w 378"/>
                <a:gd name="T15" fmla="*/ 222 h 528"/>
                <a:gd name="T16" fmla="*/ 330 w 378"/>
                <a:gd name="T17" fmla="*/ 264 h 528"/>
                <a:gd name="T18" fmla="*/ 330 w 378"/>
                <a:gd name="T19" fmla="*/ 306 h 528"/>
                <a:gd name="T20" fmla="*/ 324 w 378"/>
                <a:gd name="T21" fmla="*/ 354 h 528"/>
                <a:gd name="T22" fmla="*/ 324 w 378"/>
                <a:gd name="T23" fmla="*/ 390 h 528"/>
                <a:gd name="T24" fmla="*/ 360 w 378"/>
                <a:gd name="T25" fmla="*/ 396 h 528"/>
                <a:gd name="T26" fmla="*/ 372 w 378"/>
                <a:gd name="T27" fmla="*/ 390 h 528"/>
                <a:gd name="T28" fmla="*/ 360 w 378"/>
                <a:gd name="T29" fmla="*/ 426 h 528"/>
                <a:gd name="T30" fmla="*/ 336 w 378"/>
                <a:gd name="T31" fmla="*/ 468 h 528"/>
                <a:gd name="T32" fmla="*/ 324 w 378"/>
                <a:gd name="T33" fmla="*/ 498 h 528"/>
                <a:gd name="T34" fmla="*/ 312 w 378"/>
                <a:gd name="T35" fmla="*/ 528 h 528"/>
                <a:gd name="T36" fmla="*/ 300 w 378"/>
                <a:gd name="T37" fmla="*/ 510 h 528"/>
                <a:gd name="T38" fmla="*/ 288 w 378"/>
                <a:gd name="T39" fmla="*/ 498 h 528"/>
                <a:gd name="T40" fmla="*/ 270 w 378"/>
                <a:gd name="T41" fmla="*/ 480 h 528"/>
                <a:gd name="T42" fmla="*/ 264 w 378"/>
                <a:gd name="T43" fmla="*/ 468 h 528"/>
                <a:gd name="T44" fmla="*/ 258 w 378"/>
                <a:gd name="T45" fmla="*/ 456 h 528"/>
                <a:gd name="T46" fmla="*/ 246 w 378"/>
                <a:gd name="T47" fmla="*/ 444 h 528"/>
                <a:gd name="T48" fmla="*/ 234 w 378"/>
                <a:gd name="T49" fmla="*/ 432 h 528"/>
                <a:gd name="T50" fmla="*/ 222 w 378"/>
                <a:gd name="T51" fmla="*/ 432 h 528"/>
                <a:gd name="T52" fmla="*/ 216 w 378"/>
                <a:gd name="T53" fmla="*/ 414 h 528"/>
                <a:gd name="T54" fmla="*/ 198 w 378"/>
                <a:gd name="T55" fmla="*/ 396 h 528"/>
                <a:gd name="T56" fmla="*/ 180 w 378"/>
                <a:gd name="T57" fmla="*/ 378 h 528"/>
                <a:gd name="T58" fmla="*/ 168 w 378"/>
                <a:gd name="T59" fmla="*/ 366 h 528"/>
                <a:gd name="T60" fmla="*/ 156 w 378"/>
                <a:gd name="T61" fmla="*/ 354 h 528"/>
                <a:gd name="T62" fmla="*/ 138 w 378"/>
                <a:gd name="T63" fmla="*/ 348 h 528"/>
                <a:gd name="T64" fmla="*/ 126 w 378"/>
                <a:gd name="T65" fmla="*/ 324 h 528"/>
                <a:gd name="T66" fmla="*/ 114 w 378"/>
                <a:gd name="T67" fmla="*/ 312 h 528"/>
                <a:gd name="T68" fmla="*/ 102 w 378"/>
                <a:gd name="T69" fmla="*/ 300 h 528"/>
                <a:gd name="T70" fmla="*/ 78 w 378"/>
                <a:gd name="T71" fmla="*/ 288 h 528"/>
                <a:gd name="T72" fmla="*/ 54 w 378"/>
                <a:gd name="T73" fmla="*/ 270 h 528"/>
                <a:gd name="T74" fmla="*/ 36 w 378"/>
                <a:gd name="T75" fmla="*/ 252 h 528"/>
                <a:gd name="T76" fmla="*/ 30 w 378"/>
                <a:gd name="T77" fmla="*/ 240 h 528"/>
                <a:gd name="T78" fmla="*/ 24 w 378"/>
                <a:gd name="T79" fmla="*/ 222 h 528"/>
                <a:gd name="T80" fmla="*/ 18 w 378"/>
                <a:gd name="T81" fmla="*/ 204 h 528"/>
                <a:gd name="T82" fmla="*/ 0 w 378"/>
                <a:gd name="T83" fmla="*/ 180 h 528"/>
                <a:gd name="T84" fmla="*/ 6 w 378"/>
                <a:gd name="T85" fmla="*/ 162 h 528"/>
                <a:gd name="T86" fmla="*/ 12 w 378"/>
                <a:gd name="T87" fmla="*/ 156 h 528"/>
                <a:gd name="T88" fmla="*/ 12 w 378"/>
                <a:gd name="T89" fmla="*/ 138 h 528"/>
                <a:gd name="T90" fmla="*/ 18 w 378"/>
                <a:gd name="T91" fmla="*/ 114 h 528"/>
                <a:gd name="T92" fmla="*/ 6 w 378"/>
                <a:gd name="T93" fmla="*/ 102 h 528"/>
                <a:gd name="T94" fmla="*/ 18 w 378"/>
                <a:gd name="T95" fmla="*/ 90 h 528"/>
                <a:gd name="T96" fmla="*/ 12 w 378"/>
                <a:gd name="T97" fmla="*/ 72 h 528"/>
                <a:gd name="T98" fmla="*/ 18 w 378"/>
                <a:gd name="T99" fmla="*/ 54 h 528"/>
                <a:gd name="T100" fmla="*/ 30 w 378"/>
                <a:gd name="T101" fmla="*/ 24 h 528"/>
                <a:gd name="T102" fmla="*/ 48 w 378"/>
                <a:gd name="T103" fmla="*/ 6 h 528"/>
                <a:gd name="T104" fmla="*/ 66 w 378"/>
                <a:gd name="T105" fmla="*/ 12 h 528"/>
                <a:gd name="T106" fmla="*/ 102 w 378"/>
                <a:gd name="T107" fmla="*/ 36 h 528"/>
                <a:gd name="T108" fmla="*/ 150 w 378"/>
                <a:gd name="T109" fmla="*/ 24 h 528"/>
                <a:gd name="T110" fmla="*/ 180 w 378"/>
                <a:gd name="T111" fmla="*/ 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8" h="528">
                  <a:moveTo>
                    <a:pt x="192" y="0"/>
                  </a:moveTo>
                  <a:lnTo>
                    <a:pt x="198" y="6"/>
                  </a:lnTo>
                  <a:lnTo>
                    <a:pt x="204" y="6"/>
                  </a:lnTo>
                  <a:lnTo>
                    <a:pt x="204" y="12"/>
                  </a:lnTo>
                  <a:lnTo>
                    <a:pt x="210" y="12"/>
                  </a:lnTo>
                  <a:lnTo>
                    <a:pt x="210" y="18"/>
                  </a:lnTo>
                  <a:lnTo>
                    <a:pt x="216" y="18"/>
                  </a:lnTo>
                  <a:lnTo>
                    <a:pt x="216" y="24"/>
                  </a:lnTo>
                  <a:lnTo>
                    <a:pt x="222" y="24"/>
                  </a:lnTo>
                  <a:lnTo>
                    <a:pt x="222" y="30"/>
                  </a:lnTo>
                  <a:lnTo>
                    <a:pt x="228" y="30"/>
                  </a:lnTo>
                  <a:lnTo>
                    <a:pt x="234" y="36"/>
                  </a:lnTo>
                  <a:lnTo>
                    <a:pt x="240" y="36"/>
                  </a:lnTo>
                  <a:lnTo>
                    <a:pt x="252" y="42"/>
                  </a:lnTo>
                  <a:lnTo>
                    <a:pt x="270" y="42"/>
                  </a:lnTo>
                  <a:lnTo>
                    <a:pt x="276" y="42"/>
                  </a:lnTo>
                  <a:lnTo>
                    <a:pt x="282" y="42"/>
                  </a:lnTo>
                  <a:lnTo>
                    <a:pt x="288" y="42"/>
                  </a:lnTo>
                  <a:lnTo>
                    <a:pt x="288" y="48"/>
                  </a:lnTo>
                  <a:lnTo>
                    <a:pt x="288" y="54"/>
                  </a:lnTo>
                  <a:lnTo>
                    <a:pt x="288" y="60"/>
                  </a:lnTo>
                  <a:lnTo>
                    <a:pt x="288" y="66"/>
                  </a:lnTo>
                  <a:lnTo>
                    <a:pt x="288" y="72"/>
                  </a:lnTo>
                  <a:lnTo>
                    <a:pt x="294" y="84"/>
                  </a:lnTo>
                  <a:lnTo>
                    <a:pt x="294" y="90"/>
                  </a:lnTo>
                  <a:lnTo>
                    <a:pt x="294" y="96"/>
                  </a:lnTo>
                  <a:lnTo>
                    <a:pt x="294" y="102"/>
                  </a:lnTo>
                  <a:lnTo>
                    <a:pt x="294" y="108"/>
                  </a:lnTo>
                  <a:lnTo>
                    <a:pt x="294" y="114"/>
                  </a:lnTo>
                  <a:lnTo>
                    <a:pt x="294" y="120"/>
                  </a:lnTo>
                  <a:lnTo>
                    <a:pt x="294" y="126"/>
                  </a:lnTo>
                  <a:lnTo>
                    <a:pt x="300" y="132"/>
                  </a:lnTo>
                  <a:lnTo>
                    <a:pt x="306" y="132"/>
                  </a:lnTo>
                  <a:lnTo>
                    <a:pt x="306" y="138"/>
                  </a:lnTo>
                  <a:lnTo>
                    <a:pt x="306" y="150"/>
                  </a:lnTo>
                  <a:lnTo>
                    <a:pt x="306" y="156"/>
                  </a:lnTo>
                  <a:lnTo>
                    <a:pt x="306" y="162"/>
                  </a:lnTo>
                  <a:lnTo>
                    <a:pt x="312" y="162"/>
                  </a:lnTo>
                  <a:lnTo>
                    <a:pt x="312" y="168"/>
                  </a:lnTo>
                  <a:lnTo>
                    <a:pt x="312" y="180"/>
                  </a:lnTo>
                  <a:lnTo>
                    <a:pt x="318" y="180"/>
                  </a:lnTo>
                  <a:lnTo>
                    <a:pt x="318" y="186"/>
                  </a:lnTo>
                  <a:lnTo>
                    <a:pt x="318" y="192"/>
                  </a:lnTo>
                  <a:lnTo>
                    <a:pt x="318" y="198"/>
                  </a:lnTo>
                  <a:lnTo>
                    <a:pt x="318" y="204"/>
                  </a:lnTo>
                  <a:lnTo>
                    <a:pt x="318" y="210"/>
                  </a:lnTo>
                  <a:lnTo>
                    <a:pt x="318" y="216"/>
                  </a:lnTo>
                  <a:lnTo>
                    <a:pt x="324" y="222"/>
                  </a:lnTo>
                  <a:lnTo>
                    <a:pt x="324" y="228"/>
                  </a:lnTo>
                  <a:lnTo>
                    <a:pt x="324" y="234"/>
                  </a:lnTo>
                  <a:lnTo>
                    <a:pt x="330" y="240"/>
                  </a:lnTo>
                  <a:lnTo>
                    <a:pt x="330" y="246"/>
                  </a:lnTo>
                  <a:lnTo>
                    <a:pt x="330" y="258"/>
                  </a:lnTo>
                  <a:lnTo>
                    <a:pt x="330" y="264"/>
                  </a:lnTo>
                  <a:lnTo>
                    <a:pt x="330" y="270"/>
                  </a:lnTo>
                  <a:lnTo>
                    <a:pt x="330" y="276"/>
                  </a:lnTo>
                  <a:lnTo>
                    <a:pt x="330" y="282"/>
                  </a:lnTo>
                  <a:lnTo>
                    <a:pt x="330" y="294"/>
                  </a:lnTo>
                  <a:lnTo>
                    <a:pt x="330" y="300"/>
                  </a:lnTo>
                  <a:lnTo>
                    <a:pt x="330" y="306"/>
                  </a:lnTo>
                  <a:lnTo>
                    <a:pt x="330" y="312"/>
                  </a:lnTo>
                  <a:lnTo>
                    <a:pt x="324" y="324"/>
                  </a:lnTo>
                  <a:lnTo>
                    <a:pt x="324" y="330"/>
                  </a:lnTo>
                  <a:lnTo>
                    <a:pt x="324" y="336"/>
                  </a:lnTo>
                  <a:lnTo>
                    <a:pt x="324" y="342"/>
                  </a:lnTo>
                  <a:lnTo>
                    <a:pt x="324" y="354"/>
                  </a:lnTo>
                  <a:lnTo>
                    <a:pt x="324" y="360"/>
                  </a:lnTo>
                  <a:lnTo>
                    <a:pt x="324" y="366"/>
                  </a:lnTo>
                  <a:lnTo>
                    <a:pt x="324" y="372"/>
                  </a:lnTo>
                  <a:lnTo>
                    <a:pt x="324" y="378"/>
                  </a:lnTo>
                  <a:lnTo>
                    <a:pt x="324" y="384"/>
                  </a:lnTo>
                  <a:lnTo>
                    <a:pt x="324" y="390"/>
                  </a:lnTo>
                  <a:lnTo>
                    <a:pt x="330" y="390"/>
                  </a:lnTo>
                  <a:lnTo>
                    <a:pt x="336" y="390"/>
                  </a:lnTo>
                  <a:lnTo>
                    <a:pt x="342" y="390"/>
                  </a:lnTo>
                  <a:lnTo>
                    <a:pt x="342" y="396"/>
                  </a:lnTo>
                  <a:lnTo>
                    <a:pt x="354" y="396"/>
                  </a:lnTo>
                  <a:lnTo>
                    <a:pt x="360" y="396"/>
                  </a:lnTo>
                  <a:lnTo>
                    <a:pt x="366" y="402"/>
                  </a:lnTo>
                  <a:lnTo>
                    <a:pt x="366" y="396"/>
                  </a:lnTo>
                  <a:lnTo>
                    <a:pt x="372" y="396"/>
                  </a:lnTo>
                  <a:lnTo>
                    <a:pt x="372" y="390"/>
                  </a:lnTo>
                  <a:lnTo>
                    <a:pt x="378" y="390"/>
                  </a:lnTo>
                  <a:lnTo>
                    <a:pt x="372" y="390"/>
                  </a:lnTo>
                  <a:lnTo>
                    <a:pt x="378" y="396"/>
                  </a:lnTo>
                  <a:lnTo>
                    <a:pt x="378" y="402"/>
                  </a:lnTo>
                  <a:lnTo>
                    <a:pt x="372" y="402"/>
                  </a:lnTo>
                  <a:lnTo>
                    <a:pt x="372" y="408"/>
                  </a:lnTo>
                  <a:lnTo>
                    <a:pt x="366" y="414"/>
                  </a:lnTo>
                  <a:lnTo>
                    <a:pt x="360" y="426"/>
                  </a:lnTo>
                  <a:lnTo>
                    <a:pt x="354" y="426"/>
                  </a:lnTo>
                  <a:lnTo>
                    <a:pt x="348" y="438"/>
                  </a:lnTo>
                  <a:lnTo>
                    <a:pt x="348" y="444"/>
                  </a:lnTo>
                  <a:lnTo>
                    <a:pt x="348" y="450"/>
                  </a:lnTo>
                  <a:lnTo>
                    <a:pt x="342" y="456"/>
                  </a:lnTo>
                  <a:lnTo>
                    <a:pt x="336" y="468"/>
                  </a:lnTo>
                  <a:lnTo>
                    <a:pt x="336" y="474"/>
                  </a:lnTo>
                  <a:lnTo>
                    <a:pt x="330" y="480"/>
                  </a:lnTo>
                  <a:lnTo>
                    <a:pt x="330" y="486"/>
                  </a:lnTo>
                  <a:lnTo>
                    <a:pt x="330" y="492"/>
                  </a:lnTo>
                  <a:lnTo>
                    <a:pt x="324" y="492"/>
                  </a:lnTo>
                  <a:lnTo>
                    <a:pt x="324" y="498"/>
                  </a:lnTo>
                  <a:lnTo>
                    <a:pt x="324" y="504"/>
                  </a:lnTo>
                  <a:lnTo>
                    <a:pt x="318" y="510"/>
                  </a:lnTo>
                  <a:lnTo>
                    <a:pt x="318" y="516"/>
                  </a:lnTo>
                  <a:lnTo>
                    <a:pt x="318" y="522"/>
                  </a:lnTo>
                  <a:lnTo>
                    <a:pt x="312" y="522"/>
                  </a:lnTo>
                  <a:lnTo>
                    <a:pt x="312" y="528"/>
                  </a:lnTo>
                  <a:lnTo>
                    <a:pt x="306" y="528"/>
                  </a:lnTo>
                  <a:lnTo>
                    <a:pt x="312" y="522"/>
                  </a:lnTo>
                  <a:lnTo>
                    <a:pt x="312" y="516"/>
                  </a:lnTo>
                  <a:lnTo>
                    <a:pt x="306" y="516"/>
                  </a:lnTo>
                  <a:lnTo>
                    <a:pt x="306" y="510"/>
                  </a:lnTo>
                  <a:lnTo>
                    <a:pt x="300" y="510"/>
                  </a:lnTo>
                  <a:lnTo>
                    <a:pt x="300" y="504"/>
                  </a:lnTo>
                  <a:lnTo>
                    <a:pt x="300" y="510"/>
                  </a:lnTo>
                  <a:lnTo>
                    <a:pt x="294" y="510"/>
                  </a:lnTo>
                  <a:lnTo>
                    <a:pt x="294" y="504"/>
                  </a:lnTo>
                  <a:lnTo>
                    <a:pt x="288" y="504"/>
                  </a:lnTo>
                  <a:lnTo>
                    <a:pt x="288" y="498"/>
                  </a:lnTo>
                  <a:lnTo>
                    <a:pt x="282" y="498"/>
                  </a:lnTo>
                  <a:lnTo>
                    <a:pt x="276" y="498"/>
                  </a:lnTo>
                  <a:lnTo>
                    <a:pt x="276" y="492"/>
                  </a:lnTo>
                  <a:lnTo>
                    <a:pt x="270" y="492"/>
                  </a:lnTo>
                  <a:lnTo>
                    <a:pt x="270" y="486"/>
                  </a:lnTo>
                  <a:lnTo>
                    <a:pt x="270" y="480"/>
                  </a:lnTo>
                  <a:lnTo>
                    <a:pt x="264" y="480"/>
                  </a:lnTo>
                  <a:lnTo>
                    <a:pt x="264" y="474"/>
                  </a:lnTo>
                  <a:lnTo>
                    <a:pt x="270" y="474"/>
                  </a:lnTo>
                  <a:lnTo>
                    <a:pt x="264" y="474"/>
                  </a:lnTo>
                  <a:lnTo>
                    <a:pt x="270" y="468"/>
                  </a:lnTo>
                  <a:lnTo>
                    <a:pt x="264" y="468"/>
                  </a:lnTo>
                  <a:lnTo>
                    <a:pt x="264" y="462"/>
                  </a:lnTo>
                  <a:lnTo>
                    <a:pt x="264" y="468"/>
                  </a:lnTo>
                  <a:lnTo>
                    <a:pt x="258" y="462"/>
                  </a:lnTo>
                  <a:lnTo>
                    <a:pt x="258" y="468"/>
                  </a:lnTo>
                  <a:lnTo>
                    <a:pt x="258" y="462"/>
                  </a:lnTo>
                  <a:lnTo>
                    <a:pt x="258" y="456"/>
                  </a:lnTo>
                  <a:lnTo>
                    <a:pt x="258" y="450"/>
                  </a:lnTo>
                  <a:lnTo>
                    <a:pt x="258" y="456"/>
                  </a:lnTo>
                  <a:lnTo>
                    <a:pt x="258" y="450"/>
                  </a:lnTo>
                  <a:lnTo>
                    <a:pt x="252" y="450"/>
                  </a:lnTo>
                  <a:lnTo>
                    <a:pt x="246" y="450"/>
                  </a:lnTo>
                  <a:lnTo>
                    <a:pt x="246" y="444"/>
                  </a:lnTo>
                  <a:lnTo>
                    <a:pt x="240" y="444"/>
                  </a:lnTo>
                  <a:lnTo>
                    <a:pt x="246" y="444"/>
                  </a:lnTo>
                  <a:lnTo>
                    <a:pt x="240" y="444"/>
                  </a:lnTo>
                  <a:lnTo>
                    <a:pt x="240" y="438"/>
                  </a:lnTo>
                  <a:lnTo>
                    <a:pt x="234" y="438"/>
                  </a:lnTo>
                  <a:lnTo>
                    <a:pt x="234" y="432"/>
                  </a:lnTo>
                  <a:lnTo>
                    <a:pt x="234" y="438"/>
                  </a:lnTo>
                  <a:lnTo>
                    <a:pt x="228" y="438"/>
                  </a:lnTo>
                  <a:lnTo>
                    <a:pt x="228" y="432"/>
                  </a:lnTo>
                  <a:lnTo>
                    <a:pt x="222" y="432"/>
                  </a:lnTo>
                  <a:lnTo>
                    <a:pt x="228" y="432"/>
                  </a:lnTo>
                  <a:lnTo>
                    <a:pt x="222" y="432"/>
                  </a:lnTo>
                  <a:lnTo>
                    <a:pt x="228" y="432"/>
                  </a:lnTo>
                  <a:lnTo>
                    <a:pt x="228" y="426"/>
                  </a:lnTo>
                  <a:lnTo>
                    <a:pt x="222" y="426"/>
                  </a:lnTo>
                  <a:lnTo>
                    <a:pt x="222" y="420"/>
                  </a:lnTo>
                  <a:lnTo>
                    <a:pt x="216" y="420"/>
                  </a:lnTo>
                  <a:lnTo>
                    <a:pt x="216" y="414"/>
                  </a:lnTo>
                  <a:lnTo>
                    <a:pt x="210" y="414"/>
                  </a:lnTo>
                  <a:lnTo>
                    <a:pt x="210" y="408"/>
                  </a:lnTo>
                  <a:lnTo>
                    <a:pt x="210" y="402"/>
                  </a:lnTo>
                  <a:lnTo>
                    <a:pt x="210" y="396"/>
                  </a:lnTo>
                  <a:lnTo>
                    <a:pt x="204" y="396"/>
                  </a:lnTo>
                  <a:lnTo>
                    <a:pt x="198" y="396"/>
                  </a:lnTo>
                  <a:lnTo>
                    <a:pt x="198" y="390"/>
                  </a:lnTo>
                  <a:lnTo>
                    <a:pt x="192" y="390"/>
                  </a:lnTo>
                  <a:lnTo>
                    <a:pt x="186" y="390"/>
                  </a:lnTo>
                  <a:lnTo>
                    <a:pt x="186" y="384"/>
                  </a:lnTo>
                  <a:lnTo>
                    <a:pt x="180" y="384"/>
                  </a:lnTo>
                  <a:lnTo>
                    <a:pt x="180" y="378"/>
                  </a:lnTo>
                  <a:lnTo>
                    <a:pt x="174" y="378"/>
                  </a:lnTo>
                  <a:lnTo>
                    <a:pt x="174" y="372"/>
                  </a:lnTo>
                  <a:lnTo>
                    <a:pt x="168" y="372"/>
                  </a:lnTo>
                  <a:lnTo>
                    <a:pt x="168" y="366"/>
                  </a:lnTo>
                  <a:lnTo>
                    <a:pt x="174" y="366"/>
                  </a:lnTo>
                  <a:lnTo>
                    <a:pt x="168" y="366"/>
                  </a:lnTo>
                  <a:lnTo>
                    <a:pt x="168" y="360"/>
                  </a:lnTo>
                  <a:lnTo>
                    <a:pt x="162" y="360"/>
                  </a:lnTo>
                  <a:lnTo>
                    <a:pt x="156" y="360"/>
                  </a:lnTo>
                  <a:lnTo>
                    <a:pt x="162" y="360"/>
                  </a:lnTo>
                  <a:lnTo>
                    <a:pt x="162" y="354"/>
                  </a:lnTo>
                  <a:lnTo>
                    <a:pt x="156" y="354"/>
                  </a:lnTo>
                  <a:lnTo>
                    <a:pt x="156" y="348"/>
                  </a:lnTo>
                  <a:lnTo>
                    <a:pt x="150" y="348"/>
                  </a:lnTo>
                  <a:lnTo>
                    <a:pt x="144" y="348"/>
                  </a:lnTo>
                  <a:lnTo>
                    <a:pt x="144" y="342"/>
                  </a:lnTo>
                  <a:lnTo>
                    <a:pt x="144" y="348"/>
                  </a:lnTo>
                  <a:lnTo>
                    <a:pt x="138" y="348"/>
                  </a:lnTo>
                  <a:lnTo>
                    <a:pt x="138" y="342"/>
                  </a:lnTo>
                  <a:lnTo>
                    <a:pt x="138" y="336"/>
                  </a:lnTo>
                  <a:lnTo>
                    <a:pt x="132" y="336"/>
                  </a:lnTo>
                  <a:lnTo>
                    <a:pt x="132" y="330"/>
                  </a:lnTo>
                  <a:lnTo>
                    <a:pt x="126" y="330"/>
                  </a:lnTo>
                  <a:lnTo>
                    <a:pt x="126" y="324"/>
                  </a:lnTo>
                  <a:lnTo>
                    <a:pt x="120" y="324"/>
                  </a:lnTo>
                  <a:lnTo>
                    <a:pt x="120" y="318"/>
                  </a:lnTo>
                  <a:lnTo>
                    <a:pt x="120" y="312"/>
                  </a:lnTo>
                  <a:lnTo>
                    <a:pt x="120" y="318"/>
                  </a:lnTo>
                  <a:lnTo>
                    <a:pt x="120" y="312"/>
                  </a:lnTo>
                  <a:lnTo>
                    <a:pt x="114" y="312"/>
                  </a:lnTo>
                  <a:lnTo>
                    <a:pt x="108" y="312"/>
                  </a:lnTo>
                  <a:lnTo>
                    <a:pt x="108" y="306"/>
                  </a:lnTo>
                  <a:lnTo>
                    <a:pt x="102" y="306"/>
                  </a:lnTo>
                  <a:lnTo>
                    <a:pt x="96" y="306"/>
                  </a:lnTo>
                  <a:lnTo>
                    <a:pt x="96" y="300"/>
                  </a:lnTo>
                  <a:lnTo>
                    <a:pt x="102" y="300"/>
                  </a:lnTo>
                  <a:lnTo>
                    <a:pt x="96" y="300"/>
                  </a:lnTo>
                  <a:lnTo>
                    <a:pt x="96" y="294"/>
                  </a:lnTo>
                  <a:lnTo>
                    <a:pt x="90" y="294"/>
                  </a:lnTo>
                  <a:lnTo>
                    <a:pt x="84" y="294"/>
                  </a:lnTo>
                  <a:lnTo>
                    <a:pt x="84" y="288"/>
                  </a:lnTo>
                  <a:lnTo>
                    <a:pt x="78" y="288"/>
                  </a:lnTo>
                  <a:lnTo>
                    <a:pt x="78" y="282"/>
                  </a:lnTo>
                  <a:lnTo>
                    <a:pt x="72" y="282"/>
                  </a:lnTo>
                  <a:lnTo>
                    <a:pt x="72" y="276"/>
                  </a:lnTo>
                  <a:lnTo>
                    <a:pt x="66" y="276"/>
                  </a:lnTo>
                  <a:lnTo>
                    <a:pt x="60" y="270"/>
                  </a:lnTo>
                  <a:lnTo>
                    <a:pt x="54" y="270"/>
                  </a:lnTo>
                  <a:lnTo>
                    <a:pt x="54" y="264"/>
                  </a:lnTo>
                  <a:lnTo>
                    <a:pt x="48" y="264"/>
                  </a:lnTo>
                  <a:lnTo>
                    <a:pt x="42" y="264"/>
                  </a:lnTo>
                  <a:lnTo>
                    <a:pt x="42" y="258"/>
                  </a:lnTo>
                  <a:lnTo>
                    <a:pt x="36" y="258"/>
                  </a:lnTo>
                  <a:lnTo>
                    <a:pt x="36" y="252"/>
                  </a:lnTo>
                  <a:lnTo>
                    <a:pt x="30" y="252"/>
                  </a:lnTo>
                  <a:lnTo>
                    <a:pt x="30" y="246"/>
                  </a:lnTo>
                  <a:lnTo>
                    <a:pt x="30" y="252"/>
                  </a:lnTo>
                  <a:lnTo>
                    <a:pt x="30" y="246"/>
                  </a:lnTo>
                  <a:lnTo>
                    <a:pt x="24" y="246"/>
                  </a:lnTo>
                  <a:lnTo>
                    <a:pt x="30" y="240"/>
                  </a:lnTo>
                  <a:lnTo>
                    <a:pt x="24" y="240"/>
                  </a:lnTo>
                  <a:lnTo>
                    <a:pt x="24" y="234"/>
                  </a:lnTo>
                  <a:lnTo>
                    <a:pt x="24" y="228"/>
                  </a:lnTo>
                  <a:lnTo>
                    <a:pt x="18" y="228"/>
                  </a:lnTo>
                  <a:lnTo>
                    <a:pt x="24" y="228"/>
                  </a:lnTo>
                  <a:lnTo>
                    <a:pt x="24" y="222"/>
                  </a:lnTo>
                  <a:lnTo>
                    <a:pt x="18" y="222"/>
                  </a:lnTo>
                  <a:lnTo>
                    <a:pt x="18" y="216"/>
                  </a:lnTo>
                  <a:lnTo>
                    <a:pt x="12" y="216"/>
                  </a:lnTo>
                  <a:lnTo>
                    <a:pt x="12" y="210"/>
                  </a:lnTo>
                  <a:lnTo>
                    <a:pt x="18" y="210"/>
                  </a:lnTo>
                  <a:lnTo>
                    <a:pt x="18" y="204"/>
                  </a:lnTo>
                  <a:lnTo>
                    <a:pt x="12" y="204"/>
                  </a:lnTo>
                  <a:lnTo>
                    <a:pt x="12" y="198"/>
                  </a:lnTo>
                  <a:lnTo>
                    <a:pt x="6" y="192"/>
                  </a:lnTo>
                  <a:lnTo>
                    <a:pt x="6" y="186"/>
                  </a:lnTo>
                  <a:lnTo>
                    <a:pt x="0" y="186"/>
                  </a:lnTo>
                  <a:lnTo>
                    <a:pt x="0" y="180"/>
                  </a:lnTo>
                  <a:lnTo>
                    <a:pt x="0" y="174"/>
                  </a:lnTo>
                  <a:lnTo>
                    <a:pt x="6" y="174"/>
                  </a:lnTo>
                  <a:lnTo>
                    <a:pt x="6" y="168"/>
                  </a:lnTo>
                  <a:lnTo>
                    <a:pt x="12" y="168"/>
                  </a:lnTo>
                  <a:lnTo>
                    <a:pt x="12" y="162"/>
                  </a:lnTo>
                  <a:lnTo>
                    <a:pt x="6" y="162"/>
                  </a:lnTo>
                  <a:lnTo>
                    <a:pt x="12" y="162"/>
                  </a:lnTo>
                  <a:lnTo>
                    <a:pt x="12" y="156"/>
                  </a:lnTo>
                  <a:lnTo>
                    <a:pt x="18" y="156"/>
                  </a:lnTo>
                  <a:lnTo>
                    <a:pt x="18" y="150"/>
                  </a:lnTo>
                  <a:lnTo>
                    <a:pt x="12" y="150"/>
                  </a:lnTo>
                  <a:lnTo>
                    <a:pt x="12" y="156"/>
                  </a:lnTo>
                  <a:lnTo>
                    <a:pt x="6" y="156"/>
                  </a:lnTo>
                  <a:lnTo>
                    <a:pt x="12" y="150"/>
                  </a:lnTo>
                  <a:lnTo>
                    <a:pt x="12" y="144"/>
                  </a:lnTo>
                  <a:lnTo>
                    <a:pt x="18" y="144"/>
                  </a:lnTo>
                  <a:lnTo>
                    <a:pt x="18" y="138"/>
                  </a:lnTo>
                  <a:lnTo>
                    <a:pt x="12" y="138"/>
                  </a:lnTo>
                  <a:lnTo>
                    <a:pt x="12" y="132"/>
                  </a:lnTo>
                  <a:lnTo>
                    <a:pt x="12" y="126"/>
                  </a:lnTo>
                  <a:lnTo>
                    <a:pt x="18" y="126"/>
                  </a:lnTo>
                  <a:lnTo>
                    <a:pt x="12" y="120"/>
                  </a:lnTo>
                  <a:lnTo>
                    <a:pt x="12" y="114"/>
                  </a:lnTo>
                  <a:lnTo>
                    <a:pt x="18" y="114"/>
                  </a:lnTo>
                  <a:lnTo>
                    <a:pt x="12" y="114"/>
                  </a:lnTo>
                  <a:lnTo>
                    <a:pt x="12" y="108"/>
                  </a:lnTo>
                  <a:lnTo>
                    <a:pt x="6" y="108"/>
                  </a:lnTo>
                  <a:lnTo>
                    <a:pt x="6" y="102"/>
                  </a:lnTo>
                  <a:lnTo>
                    <a:pt x="12" y="102"/>
                  </a:lnTo>
                  <a:lnTo>
                    <a:pt x="6" y="102"/>
                  </a:lnTo>
                  <a:lnTo>
                    <a:pt x="6" y="96"/>
                  </a:lnTo>
                  <a:lnTo>
                    <a:pt x="0" y="96"/>
                  </a:lnTo>
                  <a:lnTo>
                    <a:pt x="6" y="96"/>
                  </a:lnTo>
                  <a:lnTo>
                    <a:pt x="12" y="96"/>
                  </a:lnTo>
                  <a:lnTo>
                    <a:pt x="12" y="90"/>
                  </a:lnTo>
                  <a:lnTo>
                    <a:pt x="18" y="90"/>
                  </a:lnTo>
                  <a:lnTo>
                    <a:pt x="12" y="90"/>
                  </a:lnTo>
                  <a:lnTo>
                    <a:pt x="12" y="84"/>
                  </a:lnTo>
                  <a:lnTo>
                    <a:pt x="12" y="78"/>
                  </a:lnTo>
                  <a:lnTo>
                    <a:pt x="18" y="78"/>
                  </a:lnTo>
                  <a:lnTo>
                    <a:pt x="18" y="72"/>
                  </a:lnTo>
                  <a:lnTo>
                    <a:pt x="12" y="72"/>
                  </a:lnTo>
                  <a:lnTo>
                    <a:pt x="12" y="66"/>
                  </a:lnTo>
                  <a:lnTo>
                    <a:pt x="18" y="66"/>
                  </a:lnTo>
                  <a:lnTo>
                    <a:pt x="18" y="60"/>
                  </a:lnTo>
                  <a:lnTo>
                    <a:pt x="12" y="60"/>
                  </a:lnTo>
                  <a:lnTo>
                    <a:pt x="18" y="60"/>
                  </a:lnTo>
                  <a:lnTo>
                    <a:pt x="18" y="54"/>
                  </a:lnTo>
                  <a:lnTo>
                    <a:pt x="18" y="48"/>
                  </a:lnTo>
                  <a:lnTo>
                    <a:pt x="24" y="48"/>
                  </a:lnTo>
                  <a:lnTo>
                    <a:pt x="24" y="42"/>
                  </a:lnTo>
                  <a:lnTo>
                    <a:pt x="30" y="36"/>
                  </a:lnTo>
                  <a:lnTo>
                    <a:pt x="30" y="30"/>
                  </a:lnTo>
                  <a:lnTo>
                    <a:pt x="30" y="24"/>
                  </a:lnTo>
                  <a:lnTo>
                    <a:pt x="30" y="18"/>
                  </a:lnTo>
                  <a:lnTo>
                    <a:pt x="36" y="18"/>
                  </a:lnTo>
                  <a:lnTo>
                    <a:pt x="36" y="12"/>
                  </a:lnTo>
                  <a:lnTo>
                    <a:pt x="42" y="12"/>
                  </a:lnTo>
                  <a:lnTo>
                    <a:pt x="42" y="6"/>
                  </a:lnTo>
                  <a:lnTo>
                    <a:pt x="48" y="6"/>
                  </a:lnTo>
                  <a:lnTo>
                    <a:pt x="48" y="0"/>
                  </a:lnTo>
                  <a:lnTo>
                    <a:pt x="54" y="0"/>
                  </a:lnTo>
                  <a:lnTo>
                    <a:pt x="54" y="6"/>
                  </a:lnTo>
                  <a:lnTo>
                    <a:pt x="60" y="6"/>
                  </a:lnTo>
                  <a:lnTo>
                    <a:pt x="60" y="12"/>
                  </a:lnTo>
                  <a:lnTo>
                    <a:pt x="66" y="12"/>
                  </a:lnTo>
                  <a:lnTo>
                    <a:pt x="72" y="18"/>
                  </a:lnTo>
                  <a:lnTo>
                    <a:pt x="72" y="24"/>
                  </a:lnTo>
                  <a:lnTo>
                    <a:pt x="78" y="30"/>
                  </a:lnTo>
                  <a:lnTo>
                    <a:pt x="84" y="36"/>
                  </a:lnTo>
                  <a:lnTo>
                    <a:pt x="90" y="36"/>
                  </a:lnTo>
                  <a:lnTo>
                    <a:pt x="102" y="36"/>
                  </a:lnTo>
                  <a:lnTo>
                    <a:pt x="102" y="30"/>
                  </a:lnTo>
                  <a:lnTo>
                    <a:pt x="108" y="30"/>
                  </a:lnTo>
                  <a:lnTo>
                    <a:pt x="126" y="30"/>
                  </a:lnTo>
                  <a:lnTo>
                    <a:pt x="132" y="30"/>
                  </a:lnTo>
                  <a:lnTo>
                    <a:pt x="144" y="24"/>
                  </a:lnTo>
                  <a:lnTo>
                    <a:pt x="150" y="24"/>
                  </a:lnTo>
                  <a:lnTo>
                    <a:pt x="156" y="18"/>
                  </a:lnTo>
                  <a:lnTo>
                    <a:pt x="162" y="18"/>
                  </a:lnTo>
                  <a:lnTo>
                    <a:pt x="162" y="12"/>
                  </a:lnTo>
                  <a:lnTo>
                    <a:pt x="168" y="12"/>
                  </a:lnTo>
                  <a:lnTo>
                    <a:pt x="174" y="6"/>
                  </a:lnTo>
                  <a:lnTo>
                    <a:pt x="180" y="6"/>
                  </a:lnTo>
                  <a:lnTo>
                    <a:pt x="192" y="0"/>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5" name="Freeform 71">
              <a:extLst>
                <a:ext uri="{FF2B5EF4-FFF2-40B4-BE49-F238E27FC236}">
                  <a16:creationId xmlns:a16="http://schemas.microsoft.com/office/drawing/2014/main" id="{B3A34168-120E-B978-9749-5E9B4466D3F0}"/>
                </a:ext>
              </a:extLst>
            </p:cNvPr>
            <p:cNvSpPr>
              <a:spLocks/>
            </p:cNvSpPr>
            <p:nvPr/>
          </p:nvSpPr>
          <p:spPr bwMode="gray">
            <a:xfrm>
              <a:off x="6143625" y="3505200"/>
              <a:ext cx="542925" cy="590550"/>
            </a:xfrm>
            <a:custGeom>
              <a:avLst/>
              <a:gdLst>
                <a:gd name="T0" fmla="*/ 210 w 342"/>
                <a:gd name="T1" fmla="*/ 6 h 372"/>
                <a:gd name="T2" fmla="*/ 240 w 342"/>
                <a:gd name="T3" fmla="*/ 18 h 372"/>
                <a:gd name="T4" fmla="*/ 246 w 342"/>
                <a:gd name="T5" fmla="*/ 36 h 372"/>
                <a:gd name="T6" fmla="*/ 258 w 342"/>
                <a:gd name="T7" fmla="*/ 60 h 372"/>
                <a:gd name="T8" fmla="*/ 258 w 342"/>
                <a:gd name="T9" fmla="*/ 84 h 372"/>
                <a:gd name="T10" fmla="*/ 270 w 342"/>
                <a:gd name="T11" fmla="*/ 108 h 372"/>
                <a:gd name="T12" fmla="*/ 288 w 342"/>
                <a:gd name="T13" fmla="*/ 120 h 372"/>
                <a:gd name="T14" fmla="*/ 312 w 342"/>
                <a:gd name="T15" fmla="*/ 132 h 372"/>
                <a:gd name="T16" fmla="*/ 324 w 342"/>
                <a:gd name="T17" fmla="*/ 150 h 372"/>
                <a:gd name="T18" fmla="*/ 336 w 342"/>
                <a:gd name="T19" fmla="*/ 162 h 372"/>
                <a:gd name="T20" fmla="*/ 336 w 342"/>
                <a:gd name="T21" fmla="*/ 186 h 372"/>
                <a:gd name="T22" fmla="*/ 336 w 342"/>
                <a:gd name="T23" fmla="*/ 210 h 372"/>
                <a:gd name="T24" fmla="*/ 336 w 342"/>
                <a:gd name="T25" fmla="*/ 234 h 372"/>
                <a:gd name="T26" fmla="*/ 336 w 342"/>
                <a:gd name="T27" fmla="*/ 258 h 372"/>
                <a:gd name="T28" fmla="*/ 336 w 342"/>
                <a:gd name="T29" fmla="*/ 288 h 372"/>
                <a:gd name="T30" fmla="*/ 336 w 342"/>
                <a:gd name="T31" fmla="*/ 312 h 372"/>
                <a:gd name="T32" fmla="*/ 324 w 342"/>
                <a:gd name="T33" fmla="*/ 318 h 372"/>
                <a:gd name="T34" fmla="*/ 300 w 342"/>
                <a:gd name="T35" fmla="*/ 324 h 372"/>
                <a:gd name="T36" fmla="*/ 270 w 342"/>
                <a:gd name="T37" fmla="*/ 330 h 372"/>
                <a:gd name="T38" fmla="*/ 228 w 342"/>
                <a:gd name="T39" fmla="*/ 336 h 372"/>
                <a:gd name="T40" fmla="*/ 204 w 342"/>
                <a:gd name="T41" fmla="*/ 342 h 372"/>
                <a:gd name="T42" fmla="*/ 192 w 342"/>
                <a:gd name="T43" fmla="*/ 342 h 372"/>
                <a:gd name="T44" fmla="*/ 174 w 342"/>
                <a:gd name="T45" fmla="*/ 348 h 372"/>
                <a:gd name="T46" fmla="*/ 168 w 342"/>
                <a:gd name="T47" fmla="*/ 354 h 372"/>
                <a:gd name="T48" fmla="*/ 156 w 342"/>
                <a:gd name="T49" fmla="*/ 354 h 372"/>
                <a:gd name="T50" fmla="*/ 150 w 342"/>
                <a:gd name="T51" fmla="*/ 348 h 372"/>
                <a:gd name="T52" fmla="*/ 138 w 342"/>
                <a:gd name="T53" fmla="*/ 348 h 372"/>
                <a:gd name="T54" fmla="*/ 126 w 342"/>
                <a:gd name="T55" fmla="*/ 348 h 372"/>
                <a:gd name="T56" fmla="*/ 120 w 342"/>
                <a:gd name="T57" fmla="*/ 354 h 372"/>
                <a:gd name="T58" fmla="*/ 114 w 342"/>
                <a:gd name="T59" fmla="*/ 354 h 372"/>
                <a:gd name="T60" fmla="*/ 96 w 342"/>
                <a:gd name="T61" fmla="*/ 360 h 372"/>
                <a:gd name="T62" fmla="*/ 84 w 342"/>
                <a:gd name="T63" fmla="*/ 366 h 372"/>
                <a:gd name="T64" fmla="*/ 66 w 342"/>
                <a:gd name="T65" fmla="*/ 366 h 372"/>
                <a:gd name="T66" fmla="*/ 42 w 342"/>
                <a:gd name="T67" fmla="*/ 360 h 372"/>
                <a:gd name="T68" fmla="*/ 36 w 342"/>
                <a:gd name="T69" fmla="*/ 342 h 372"/>
                <a:gd name="T70" fmla="*/ 36 w 342"/>
                <a:gd name="T71" fmla="*/ 312 h 372"/>
                <a:gd name="T72" fmla="*/ 42 w 342"/>
                <a:gd name="T73" fmla="*/ 282 h 372"/>
                <a:gd name="T74" fmla="*/ 42 w 342"/>
                <a:gd name="T75" fmla="*/ 252 h 372"/>
                <a:gd name="T76" fmla="*/ 42 w 342"/>
                <a:gd name="T77" fmla="*/ 228 h 372"/>
                <a:gd name="T78" fmla="*/ 36 w 342"/>
                <a:gd name="T79" fmla="*/ 198 h 372"/>
                <a:gd name="T80" fmla="*/ 30 w 342"/>
                <a:gd name="T81" fmla="*/ 174 h 372"/>
                <a:gd name="T82" fmla="*/ 30 w 342"/>
                <a:gd name="T83" fmla="*/ 150 h 372"/>
                <a:gd name="T84" fmla="*/ 18 w 342"/>
                <a:gd name="T85" fmla="*/ 132 h 372"/>
                <a:gd name="T86" fmla="*/ 18 w 342"/>
                <a:gd name="T87" fmla="*/ 102 h 372"/>
                <a:gd name="T88" fmla="*/ 6 w 342"/>
                <a:gd name="T89" fmla="*/ 84 h 372"/>
                <a:gd name="T90" fmla="*/ 6 w 342"/>
                <a:gd name="T91" fmla="*/ 60 h 372"/>
                <a:gd name="T92" fmla="*/ 0 w 342"/>
                <a:gd name="T93" fmla="*/ 30 h 372"/>
                <a:gd name="T94" fmla="*/ 18 w 342"/>
                <a:gd name="T95" fmla="*/ 24 h 372"/>
                <a:gd name="T96" fmla="*/ 42 w 342"/>
                <a:gd name="T97" fmla="*/ 30 h 372"/>
                <a:gd name="T98" fmla="*/ 60 w 342"/>
                <a:gd name="T99" fmla="*/ 24 h 372"/>
                <a:gd name="T100" fmla="*/ 78 w 342"/>
                <a:gd name="T101" fmla="*/ 12 h 372"/>
                <a:gd name="T102" fmla="*/ 90 w 342"/>
                <a:gd name="T103" fmla="*/ 12 h 372"/>
                <a:gd name="T104" fmla="*/ 96 w 342"/>
                <a:gd name="T105" fmla="*/ 12 h 372"/>
                <a:gd name="T106" fmla="*/ 114 w 342"/>
                <a:gd name="T107" fmla="*/ 24 h 372"/>
                <a:gd name="T108" fmla="*/ 132 w 342"/>
                <a:gd name="T109" fmla="*/ 18 h 372"/>
                <a:gd name="T110" fmla="*/ 132 w 342"/>
                <a:gd name="T111" fmla="*/ 18 h 372"/>
                <a:gd name="T112" fmla="*/ 138 w 342"/>
                <a:gd name="T113" fmla="*/ 12 h 372"/>
                <a:gd name="T114" fmla="*/ 150 w 342"/>
                <a:gd name="T115" fmla="*/ 24 h 372"/>
                <a:gd name="T116" fmla="*/ 162 w 342"/>
                <a:gd name="T117" fmla="*/ 24 h 372"/>
                <a:gd name="T118" fmla="*/ 186 w 342"/>
                <a:gd name="T119" fmla="*/ 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2" h="372">
                  <a:moveTo>
                    <a:pt x="192" y="0"/>
                  </a:moveTo>
                  <a:lnTo>
                    <a:pt x="198" y="0"/>
                  </a:lnTo>
                  <a:lnTo>
                    <a:pt x="204" y="6"/>
                  </a:lnTo>
                  <a:lnTo>
                    <a:pt x="210" y="6"/>
                  </a:lnTo>
                  <a:lnTo>
                    <a:pt x="222" y="12"/>
                  </a:lnTo>
                  <a:lnTo>
                    <a:pt x="228" y="12"/>
                  </a:lnTo>
                  <a:lnTo>
                    <a:pt x="234" y="18"/>
                  </a:lnTo>
                  <a:lnTo>
                    <a:pt x="240" y="18"/>
                  </a:lnTo>
                  <a:lnTo>
                    <a:pt x="240" y="24"/>
                  </a:lnTo>
                  <a:lnTo>
                    <a:pt x="246" y="24"/>
                  </a:lnTo>
                  <a:lnTo>
                    <a:pt x="246" y="30"/>
                  </a:lnTo>
                  <a:lnTo>
                    <a:pt x="246" y="36"/>
                  </a:lnTo>
                  <a:lnTo>
                    <a:pt x="252" y="36"/>
                  </a:lnTo>
                  <a:lnTo>
                    <a:pt x="252" y="42"/>
                  </a:lnTo>
                  <a:lnTo>
                    <a:pt x="252" y="48"/>
                  </a:lnTo>
                  <a:lnTo>
                    <a:pt x="258" y="60"/>
                  </a:lnTo>
                  <a:lnTo>
                    <a:pt x="258" y="66"/>
                  </a:lnTo>
                  <a:lnTo>
                    <a:pt x="258" y="72"/>
                  </a:lnTo>
                  <a:lnTo>
                    <a:pt x="258" y="78"/>
                  </a:lnTo>
                  <a:lnTo>
                    <a:pt x="258" y="84"/>
                  </a:lnTo>
                  <a:lnTo>
                    <a:pt x="264" y="84"/>
                  </a:lnTo>
                  <a:lnTo>
                    <a:pt x="264" y="96"/>
                  </a:lnTo>
                  <a:lnTo>
                    <a:pt x="264" y="102"/>
                  </a:lnTo>
                  <a:lnTo>
                    <a:pt x="270" y="108"/>
                  </a:lnTo>
                  <a:lnTo>
                    <a:pt x="276" y="114"/>
                  </a:lnTo>
                  <a:lnTo>
                    <a:pt x="282" y="114"/>
                  </a:lnTo>
                  <a:lnTo>
                    <a:pt x="282" y="120"/>
                  </a:lnTo>
                  <a:lnTo>
                    <a:pt x="288" y="120"/>
                  </a:lnTo>
                  <a:lnTo>
                    <a:pt x="294" y="126"/>
                  </a:lnTo>
                  <a:lnTo>
                    <a:pt x="300" y="126"/>
                  </a:lnTo>
                  <a:lnTo>
                    <a:pt x="306" y="132"/>
                  </a:lnTo>
                  <a:lnTo>
                    <a:pt x="312" y="132"/>
                  </a:lnTo>
                  <a:lnTo>
                    <a:pt x="312" y="138"/>
                  </a:lnTo>
                  <a:lnTo>
                    <a:pt x="318" y="138"/>
                  </a:lnTo>
                  <a:lnTo>
                    <a:pt x="318" y="144"/>
                  </a:lnTo>
                  <a:lnTo>
                    <a:pt x="324" y="150"/>
                  </a:lnTo>
                  <a:lnTo>
                    <a:pt x="324" y="156"/>
                  </a:lnTo>
                  <a:lnTo>
                    <a:pt x="330" y="156"/>
                  </a:lnTo>
                  <a:lnTo>
                    <a:pt x="330" y="162"/>
                  </a:lnTo>
                  <a:lnTo>
                    <a:pt x="336" y="162"/>
                  </a:lnTo>
                  <a:lnTo>
                    <a:pt x="336" y="168"/>
                  </a:lnTo>
                  <a:lnTo>
                    <a:pt x="336" y="174"/>
                  </a:lnTo>
                  <a:lnTo>
                    <a:pt x="336" y="180"/>
                  </a:lnTo>
                  <a:lnTo>
                    <a:pt x="336" y="186"/>
                  </a:lnTo>
                  <a:lnTo>
                    <a:pt x="336" y="192"/>
                  </a:lnTo>
                  <a:lnTo>
                    <a:pt x="336" y="198"/>
                  </a:lnTo>
                  <a:lnTo>
                    <a:pt x="336" y="204"/>
                  </a:lnTo>
                  <a:lnTo>
                    <a:pt x="336" y="210"/>
                  </a:lnTo>
                  <a:lnTo>
                    <a:pt x="336" y="216"/>
                  </a:lnTo>
                  <a:lnTo>
                    <a:pt x="336" y="222"/>
                  </a:lnTo>
                  <a:lnTo>
                    <a:pt x="336" y="228"/>
                  </a:lnTo>
                  <a:lnTo>
                    <a:pt x="336" y="234"/>
                  </a:lnTo>
                  <a:lnTo>
                    <a:pt x="336" y="240"/>
                  </a:lnTo>
                  <a:lnTo>
                    <a:pt x="336" y="246"/>
                  </a:lnTo>
                  <a:lnTo>
                    <a:pt x="336" y="252"/>
                  </a:lnTo>
                  <a:lnTo>
                    <a:pt x="336" y="258"/>
                  </a:lnTo>
                  <a:lnTo>
                    <a:pt x="336" y="270"/>
                  </a:lnTo>
                  <a:lnTo>
                    <a:pt x="336" y="276"/>
                  </a:lnTo>
                  <a:lnTo>
                    <a:pt x="336" y="282"/>
                  </a:lnTo>
                  <a:lnTo>
                    <a:pt x="336" y="288"/>
                  </a:lnTo>
                  <a:lnTo>
                    <a:pt x="336" y="294"/>
                  </a:lnTo>
                  <a:lnTo>
                    <a:pt x="336" y="300"/>
                  </a:lnTo>
                  <a:lnTo>
                    <a:pt x="336" y="306"/>
                  </a:lnTo>
                  <a:lnTo>
                    <a:pt x="336" y="312"/>
                  </a:lnTo>
                  <a:lnTo>
                    <a:pt x="342" y="312"/>
                  </a:lnTo>
                  <a:lnTo>
                    <a:pt x="342" y="318"/>
                  </a:lnTo>
                  <a:lnTo>
                    <a:pt x="330" y="318"/>
                  </a:lnTo>
                  <a:lnTo>
                    <a:pt x="324" y="318"/>
                  </a:lnTo>
                  <a:lnTo>
                    <a:pt x="318" y="324"/>
                  </a:lnTo>
                  <a:lnTo>
                    <a:pt x="312" y="324"/>
                  </a:lnTo>
                  <a:lnTo>
                    <a:pt x="306" y="324"/>
                  </a:lnTo>
                  <a:lnTo>
                    <a:pt x="300" y="324"/>
                  </a:lnTo>
                  <a:lnTo>
                    <a:pt x="294" y="324"/>
                  </a:lnTo>
                  <a:lnTo>
                    <a:pt x="282" y="330"/>
                  </a:lnTo>
                  <a:lnTo>
                    <a:pt x="276" y="330"/>
                  </a:lnTo>
                  <a:lnTo>
                    <a:pt x="270" y="330"/>
                  </a:lnTo>
                  <a:lnTo>
                    <a:pt x="264" y="330"/>
                  </a:lnTo>
                  <a:lnTo>
                    <a:pt x="258" y="330"/>
                  </a:lnTo>
                  <a:lnTo>
                    <a:pt x="246" y="336"/>
                  </a:lnTo>
                  <a:lnTo>
                    <a:pt x="228" y="336"/>
                  </a:lnTo>
                  <a:lnTo>
                    <a:pt x="222" y="336"/>
                  </a:lnTo>
                  <a:lnTo>
                    <a:pt x="216" y="342"/>
                  </a:lnTo>
                  <a:lnTo>
                    <a:pt x="210" y="342"/>
                  </a:lnTo>
                  <a:lnTo>
                    <a:pt x="204" y="342"/>
                  </a:lnTo>
                  <a:lnTo>
                    <a:pt x="198" y="342"/>
                  </a:lnTo>
                  <a:lnTo>
                    <a:pt x="192" y="342"/>
                  </a:lnTo>
                  <a:lnTo>
                    <a:pt x="186" y="342"/>
                  </a:lnTo>
                  <a:lnTo>
                    <a:pt x="192" y="342"/>
                  </a:lnTo>
                  <a:lnTo>
                    <a:pt x="186" y="342"/>
                  </a:lnTo>
                  <a:lnTo>
                    <a:pt x="186" y="348"/>
                  </a:lnTo>
                  <a:lnTo>
                    <a:pt x="180" y="348"/>
                  </a:lnTo>
                  <a:lnTo>
                    <a:pt x="174" y="348"/>
                  </a:lnTo>
                  <a:lnTo>
                    <a:pt x="168" y="348"/>
                  </a:lnTo>
                  <a:lnTo>
                    <a:pt x="168" y="354"/>
                  </a:lnTo>
                  <a:lnTo>
                    <a:pt x="168" y="348"/>
                  </a:lnTo>
                  <a:lnTo>
                    <a:pt x="168" y="354"/>
                  </a:lnTo>
                  <a:lnTo>
                    <a:pt x="162" y="354"/>
                  </a:lnTo>
                  <a:lnTo>
                    <a:pt x="162" y="348"/>
                  </a:lnTo>
                  <a:lnTo>
                    <a:pt x="162" y="354"/>
                  </a:lnTo>
                  <a:lnTo>
                    <a:pt x="156" y="354"/>
                  </a:lnTo>
                  <a:lnTo>
                    <a:pt x="156" y="348"/>
                  </a:lnTo>
                  <a:lnTo>
                    <a:pt x="150" y="348"/>
                  </a:lnTo>
                  <a:lnTo>
                    <a:pt x="150" y="342"/>
                  </a:lnTo>
                  <a:lnTo>
                    <a:pt x="150" y="348"/>
                  </a:lnTo>
                  <a:lnTo>
                    <a:pt x="150" y="342"/>
                  </a:lnTo>
                  <a:lnTo>
                    <a:pt x="144" y="342"/>
                  </a:lnTo>
                  <a:lnTo>
                    <a:pt x="138" y="342"/>
                  </a:lnTo>
                  <a:lnTo>
                    <a:pt x="138" y="348"/>
                  </a:lnTo>
                  <a:lnTo>
                    <a:pt x="138" y="342"/>
                  </a:lnTo>
                  <a:lnTo>
                    <a:pt x="138" y="348"/>
                  </a:lnTo>
                  <a:lnTo>
                    <a:pt x="132" y="348"/>
                  </a:lnTo>
                  <a:lnTo>
                    <a:pt x="126" y="348"/>
                  </a:lnTo>
                  <a:lnTo>
                    <a:pt x="126" y="354"/>
                  </a:lnTo>
                  <a:lnTo>
                    <a:pt x="126" y="348"/>
                  </a:lnTo>
                  <a:lnTo>
                    <a:pt x="126" y="354"/>
                  </a:lnTo>
                  <a:lnTo>
                    <a:pt x="120" y="354"/>
                  </a:lnTo>
                  <a:lnTo>
                    <a:pt x="120" y="348"/>
                  </a:lnTo>
                  <a:lnTo>
                    <a:pt x="120" y="354"/>
                  </a:lnTo>
                  <a:lnTo>
                    <a:pt x="120" y="348"/>
                  </a:lnTo>
                  <a:lnTo>
                    <a:pt x="114" y="354"/>
                  </a:lnTo>
                  <a:lnTo>
                    <a:pt x="108" y="354"/>
                  </a:lnTo>
                  <a:lnTo>
                    <a:pt x="102" y="354"/>
                  </a:lnTo>
                  <a:lnTo>
                    <a:pt x="96" y="354"/>
                  </a:lnTo>
                  <a:lnTo>
                    <a:pt x="96" y="360"/>
                  </a:lnTo>
                  <a:lnTo>
                    <a:pt x="96" y="354"/>
                  </a:lnTo>
                  <a:lnTo>
                    <a:pt x="90" y="360"/>
                  </a:lnTo>
                  <a:lnTo>
                    <a:pt x="84" y="360"/>
                  </a:lnTo>
                  <a:lnTo>
                    <a:pt x="84" y="366"/>
                  </a:lnTo>
                  <a:lnTo>
                    <a:pt x="78" y="366"/>
                  </a:lnTo>
                  <a:lnTo>
                    <a:pt x="78" y="372"/>
                  </a:lnTo>
                  <a:lnTo>
                    <a:pt x="72" y="366"/>
                  </a:lnTo>
                  <a:lnTo>
                    <a:pt x="66" y="366"/>
                  </a:lnTo>
                  <a:lnTo>
                    <a:pt x="54" y="366"/>
                  </a:lnTo>
                  <a:lnTo>
                    <a:pt x="54" y="360"/>
                  </a:lnTo>
                  <a:lnTo>
                    <a:pt x="48" y="360"/>
                  </a:lnTo>
                  <a:lnTo>
                    <a:pt x="42" y="360"/>
                  </a:lnTo>
                  <a:lnTo>
                    <a:pt x="36" y="360"/>
                  </a:lnTo>
                  <a:lnTo>
                    <a:pt x="36" y="354"/>
                  </a:lnTo>
                  <a:lnTo>
                    <a:pt x="36" y="348"/>
                  </a:lnTo>
                  <a:lnTo>
                    <a:pt x="36" y="342"/>
                  </a:lnTo>
                  <a:lnTo>
                    <a:pt x="36" y="336"/>
                  </a:lnTo>
                  <a:lnTo>
                    <a:pt x="36" y="330"/>
                  </a:lnTo>
                  <a:lnTo>
                    <a:pt x="36" y="324"/>
                  </a:lnTo>
                  <a:lnTo>
                    <a:pt x="36" y="312"/>
                  </a:lnTo>
                  <a:lnTo>
                    <a:pt x="36" y="306"/>
                  </a:lnTo>
                  <a:lnTo>
                    <a:pt x="36" y="300"/>
                  </a:lnTo>
                  <a:lnTo>
                    <a:pt x="36" y="294"/>
                  </a:lnTo>
                  <a:lnTo>
                    <a:pt x="42" y="282"/>
                  </a:lnTo>
                  <a:lnTo>
                    <a:pt x="42" y="276"/>
                  </a:lnTo>
                  <a:lnTo>
                    <a:pt x="42" y="270"/>
                  </a:lnTo>
                  <a:lnTo>
                    <a:pt x="42" y="264"/>
                  </a:lnTo>
                  <a:lnTo>
                    <a:pt x="42" y="252"/>
                  </a:lnTo>
                  <a:lnTo>
                    <a:pt x="42" y="246"/>
                  </a:lnTo>
                  <a:lnTo>
                    <a:pt x="42" y="240"/>
                  </a:lnTo>
                  <a:lnTo>
                    <a:pt x="42" y="234"/>
                  </a:lnTo>
                  <a:lnTo>
                    <a:pt x="42" y="228"/>
                  </a:lnTo>
                  <a:lnTo>
                    <a:pt x="42" y="216"/>
                  </a:lnTo>
                  <a:lnTo>
                    <a:pt x="42" y="210"/>
                  </a:lnTo>
                  <a:lnTo>
                    <a:pt x="36" y="204"/>
                  </a:lnTo>
                  <a:lnTo>
                    <a:pt x="36" y="198"/>
                  </a:lnTo>
                  <a:lnTo>
                    <a:pt x="36" y="192"/>
                  </a:lnTo>
                  <a:lnTo>
                    <a:pt x="30" y="186"/>
                  </a:lnTo>
                  <a:lnTo>
                    <a:pt x="30" y="180"/>
                  </a:lnTo>
                  <a:lnTo>
                    <a:pt x="30" y="174"/>
                  </a:lnTo>
                  <a:lnTo>
                    <a:pt x="30" y="168"/>
                  </a:lnTo>
                  <a:lnTo>
                    <a:pt x="30" y="162"/>
                  </a:lnTo>
                  <a:lnTo>
                    <a:pt x="30" y="156"/>
                  </a:lnTo>
                  <a:lnTo>
                    <a:pt x="30" y="150"/>
                  </a:lnTo>
                  <a:lnTo>
                    <a:pt x="24" y="150"/>
                  </a:lnTo>
                  <a:lnTo>
                    <a:pt x="24" y="138"/>
                  </a:lnTo>
                  <a:lnTo>
                    <a:pt x="24" y="132"/>
                  </a:lnTo>
                  <a:lnTo>
                    <a:pt x="18" y="132"/>
                  </a:lnTo>
                  <a:lnTo>
                    <a:pt x="18" y="126"/>
                  </a:lnTo>
                  <a:lnTo>
                    <a:pt x="18" y="120"/>
                  </a:lnTo>
                  <a:lnTo>
                    <a:pt x="18" y="108"/>
                  </a:lnTo>
                  <a:lnTo>
                    <a:pt x="18" y="102"/>
                  </a:lnTo>
                  <a:lnTo>
                    <a:pt x="12" y="102"/>
                  </a:lnTo>
                  <a:lnTo>
                    <a:pt x="6" y="96"/>
                  </a:lnTo>
                  <a:lnTo>
                    <a:pt x="6" y="90"/>
                  </a:lnTo>
                  <a:lnTo>
                    <a:pt x="6" y="84"/>
                  </a:lnTo>
                  <a:lnTo>
                    <a:pt x="6" y="78"/>
                  </a:lnTo>
                  <a:lnTo>
                    <a:pt x="6" y="72"/>
                  </a:lnTo>
                  <a:lnTo>
                    <a:pt x="6" y="66"/>
                  </a:lnTo>
                  <a:lnTo>
                    <a:pt x="6" y="60"/>
                  </a:lnTo>
                  <a:lnTo>
                    <a:pt x="6" y="54"/>
                  </a:lnTo>
                  <a:lnTo>
                    <a:pt x="0" y="42"/>
                  </a:lnTo>
                  <a:lnTo>
                    <a:pt x="0" y="36"/>
                  </a:lnTo>
                  <a:lnTo>
                    <a:pt x="0" y="30"/>
                  </a:lnTo>
                  <a:lnTo>
                    <a:pt x="0" y="24"/>
                  </a:lnTo>
                  <a:lnTo>
                    <a:pt x="6" y="24"/>
                  </a:lnTo>
                  <a:lnTo>
                    <a:pt x="12" y="24"/>
                  </a:lnTo>
                  <a:lnTo>
                    <a:pt x="18" y="24"/>
                  </a:lnTo>
                  <a:lnTo>
                    <a:pt x="24" y="24"/>
                  </a:lnTo>
                  <a:lnTo>
                    <a:pt x="30" y="24"/>
                  </a:lnTo>
                  <a:lnTo>
                    <a:pt x="36" y="24"/>
                  </a:lnTo>
                  <a:lnTo>
                    <a:pt x="42" y="30"/>
                  </a:lnTo>
                  <a:lnTo>
                    <a:pt x="48" y="30"/>
                  </a:lnTo>
                  <a:lnTo>
                    <a:pt x="54" y="30"/>
                  </a:lnTo>
                  <a:lnTo>
                    <a:pt x="54" y="24"/>
                  </a:lnTo>
                  <a:lnTo>
                    <a:pt x="60" y="24"/>
                  </a:lnTo>
                  <a:lnTo>
                    <a:pt x="60" y="18"/>
                  </a:lnTo>
                  <a:lnTo>
                    <a:pt x="66" y="12"/>
                  </a:lnTo>
                  <a:lnTo>
                    <a:pt x="72" y="12"/>
                  </a:lnTo>
                  <a:lnTo>
                    <a:pt x="78" y="12"/>
                  </a:lnTo>
                  <a:lnTo>
                    <a:pt x="78" y="6"/>
                  </a:lnTo>
                  <a:lnTo>
                    <a:pt x="84" y="6"/>
                  </a:lnTo>
                  <a:lnTo>
                    <a:pt x="84" y="12"/>
                  </a:lnTo>
                  <a:lnTo>
                    <a:pt x="90" y="12"/>
                  </a:lnTo>
                  <a:lnTo>
                    <a:pt x="90" y="6"/>
                  </a:lnTo>
                  <a:lnTo>
                    <a:pt x="96" y="12"/>
                  </a:lnTo>
                  <a:lnTo>
                    <a:pt x="96" y="6"/>
                  </a:lnTo>
                  <a:lnTo>
                    <a:pt x="96" y="12"/>
                  </a:lnTo>
                  <a:lnTo>
                    <a:pt x="102" y="12"/>
                  </a:lnTo>
                  <a:lnTo>
                    <a:pt x="108" y="12"/>
                  </a:lnTo>
                  <a:lnTo>
                    <a:pt x="108" y="18"/>
                  </a:lnTo>
                  <a:lnTo>
                    <a:pt x="114" y="24"/>
                  </a:lnTo>
                  <a:lnTo>
                    <a:pt x="120" y="24"/>
                  </a:lnTo>
                  <a:lnTo>
                    <a:pt x="126" y="24"/>
                  </a:lnTo>
                  <a:lnTo>
                    <a:pt x="126" y="18"/>
                  </a:lnTo>
                  <a:lnTo>
                    <a:pt x="132" y="18"/>
                  </a:lnTo>
                  <a:lnTo>
                    <a:pt x="132" y="12"/>
                  </a:lnTo>
                  <a:lnTo>
                    <a:pt x="132" y="18"/>
                  </a:lnTo>
                  <a:lnTo>
                    <a:pt x="132" y="12"/>
                  </a:lnTo>
                  <a:lnTo>
                    <a:pt x="132" y="18"/>
                  </a:lnTo>
                  <a:lnTo>
                    <a:pt x="132" y="12"/>
                  </a:lnTo>
                  <a:lnTo>
                    <a:pt x="132" y="18"/>
                  </a:lnTo>
                  <a:lnTo>
                    <a:pt x="138" y="18"/>
                  </a:lnTo>
                  <a:lnTo>
                    <a:pt x="138" y="12"/>
                  </a:lnTo>
                  <a:lnTo>
                    <a:pt x="144" y="12"/>
                  </a:lnTo>
                  <a:lnTo>
                    <a:pt x="144" y="18"/>
                  </a:lnTo>
                  <a:lnTo>
                    <a:pt x="150" y="18"/>
                  </a:lnTo>
                  <a:lnTo>
                    <a:pt x="150" y="24"/>
                  </a:lnTo>
                  <a:lnTo>
                    <a:pt x="156" y="24"/>
                  </a:lnTo>
                  <a:lnTo>
                    <a:pt x="162" y="24"/>
                  </a:lnTo>
                  <a:lnTo>
                    <a:pt x="162" y="30"/>
                  </a:lnTo>
                  <a:lnTo>
                    <a:pt x="162" y="24"/>
                  </a:lnTo>
                  <a:lnTo>
                    <a:pt x="162" y="18"/>
                  </a:lnTo>
                  <a:lnTo>
                    <a:pt x="168" y="18"/>
                  </a:lnTo>
                  <a:lnTo>
                    <a:pt x="174" y="12"/>
                  </a:lnTo>
                  <a:lnTo>
                    <a:pt x="186" y="6"/>
                  </a:lnTo>
                  <a:lnTo>
                    <a:pt x="19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6" name="Freeform 72">
              <a:extLst>
                <a:ext uri="{FF2B5EF4-FFF2-40B4-BE49-F238E27FC236}">
                  <a16:creationId xmlns:a16="http://schemas.microsoft.com/office/drawing/2014/main" id="{60F97C7C-B68A-80DE-A13B-DB7EB0300154}"/>
                </a:ext>
              </a:extLst>
            </p:cNvPr>
            <p:cNvSpPr>
              <a:spLocks/>
            </p:cNvSpPr>
            <p:nvPr/>
          </p:nvSpPr>
          <p:spPr bwMode="gray">
            <a:xfrm>
              <a:off x="6581775" y="3381375"/>
              <a:ext cx="676275" cy="476250"/>
            </a:xfrm>
            <a:custGeom>
              <a:avLst/>
              <a:gdLst>
                <a:gd name="T0" fmla="*/ 354 w 426"/>
                <a:gd name="T1" fmla="*/ 78 h 300"/>
                <a:gd name="T2" fmla="*/ 360 w 426"/>
                <a:gd name="T3" fmla="*/ 96 h 300"/>
                <a:gd name="T4" fmla="*/ 366 w 426"/>
                <a:gd name="T5" fmla="*/ 114 h 300"/>
                <a:gd name="T6" fmla="*/ 372 w 426"/>
                <a:gd name="T7" fmla="*/ 138 h 300"/>
                <a:gd name="T8" fmla="*/ 378 w 426"/>
                <a:gd name="T9" fmla="*/ 192 h 300"/>
                <a:gd name="T10" fmla="*/ 384 w 426"/>
                <a:gd name="T11" fmla="*/ 222 h 300"/>
                <a:gd name="T12" fmla="*/ 384 w 426"/>
                <a:gd name="T13" fmla="*/ 252 h 300"/>
                <a:gd name="T14" fmla="*/ 420 w 426"/>
                <a:gd name="T15" fmla="*/ 252 h 300"/>
                <a:gd name="T16" fmla="*/ 414 w 426"/>
                <a:gd name="T17" fmla="*/ 258 h 300"/>
                <a:gd name="T18" fmla="*/ 402 w 426"/>
                <a:gd name="T19" fmla="*/ 270 h 300"/>
                <a:gd name="T20" fmla="*/ 390 w 426"/>
                <a:gd name="T21" fmla="*/ 282 h 300"/>
                <a:gd name="T22" fmla="*/ 372 w 426"/>
                <a:gd name="T23" fmla="*/ 288 h 300"/>
                <a:gd name="T24" fmla="*/ 360 w 426"/>
                <a:gd name="T25" fmla="*/ 288 h 300"/>
                <a:gd name="T26" fmla="*/ 360 w 426"/>
                <a:gd name="T27" fmla="*/ 300 h 300"/>
                <a:gd name="T28" fmla="*/ 360 w 426"/>
                <a:gd name="T29" fmla="*/ 288 h 300"/>
                <a:gd name="T30" fmla="*/ 342 w 426"/>
                <a:gd name="T31" fmla="*/ 276 h 300"/>
                <a:gd name="T32" fmla="*/ 342 w 426"/>
                <a:gd name="T33" fmla="*/ 264 h 300"/>
                <a:gd name="T34" fmla="*/ 342 w 426"/>
                <a:gd name="T35" fmla="*/ 264 h 300"/>
                <a:gd name="T36" fmla="*/ 336 w 426"/>
                <a:gd name="T37" fmla="*/ 258 h 300"/>
                <a:gd name="T38" fmla="*/ 324 w 426"/>
                <a:gd name="T39" fmla="*/ 246 h 300"/>
                <a:gd name="T40" fmla="*/ 318 w 426"/>
                <a:gd name="T41" fmla="*/ 228 h 300"/>
                <a:gd name="T42" fmla="*/ 318 w 426"/>
                <a:gd name="T43" fmla="*/ 228 h 300"/>
                <a:gd name="T44" fmla="*/ 306 w 426"/>
                <a:gd name="T45" fmla="*/ 216 h 300"/>
                <a:gd name="T46" fmla="*/ 288 w 426"/>
                <a:gd name="T47" fmla="*/ 210 h 300"/>
                <a:gd name="T48" fmla="*/ 282 w 426"/>
                <a:gd name="T49" fmla="*/ 204 h 300"/>
                <a:gd name="T50" fmla="*/ 270 w 426"/>
                <a:gd name="T51" fmla="*/ 204 h 300"/>
                <a:gd name="T52" fmla="*/ 258 w 426"/>
                <a:gd name="T53" fmla="*/ 204 h 300"/>
                <a:gd name="T54" fmla="*/ 252 w 426"/>
                <a:gd name="T55" fmla="*/ 198 h 300"/>
                <a:gd name="T56" fmla="*/ 234 w 426"/>
                <a:gd name="T57" fmla="*/ 204 h 300"/>
                <a:gd name="T58" fmla="*/ 228 w 426"/>
                <a:gd name="T59" fmla="*/ 222 h 300"/>
                <a:gd name="T60" fmla="*/ 204 w 426"/>
                <a:gd name="T61" fmla="*/ 216 h 300"/>
                <a:gd name="T62" fmla="*/ 174 w 426"/>
                <a:gd name="T63" fmla="*/ 204 h 300"/>
                <a:gd name="T64" fmla="*/ 138 w 426"/>
                <a:gd name="T65" fmla="*/ 198 h 300"/>
                <a:gd name="T66" fmla="*/ 120 w 426"/>
                <a:gd name="T67" fmla="*/ 198 h 300"/>
                <a:gd name="T68" fmla="*/ 90 w 426"/>
                <a:gd name="T69" fmla="*/ 198 h 300"/>
                <a:gd name="T70" fmla="*/ 60 w 426"/>
                <a:gd name="T71" fmla="*/ 198 h 300"/>
                <a:gd name="T72" fmla="*/ 42 w 426"/>
                <a:gd name="T73" fmla="*/ 210 h 300"/>
                <a:gd name="T74" fmla="*/ 18 w 426"/>
                <a:gd name="T75" fmla="*/ 204 h 300"/>
                <a:gd name="T76" fmla="*/ 0 w 426"/>
                <a:gd name="T77" fmla="*/ 192 h 300"/>
                <a:gd name="T78" fmla="*/ 18 w 426"/>
                <a:gd name="T79" fmla="*/ 174 h 300"/>
                <a:gd name="T80" fmla="*/ 36 w 426"/>
                <a:gd name="T81" fmla="*/ 156 h 300"/>
                <a:gd name="T82" fmla="*/ 60 w 426"/>
                <a:gd name="T83" fmla="*/ 138 h 300"/>
                <a:gd name="T84" fmla="*/ 78 w 426"/>
                <a:gd name="T85" fmla="*/ 108 h 300"/>
                <a:gd name="T86" fmla="*/ 96 w 426"/>
                <a:gd name="T87" fmla="*/ 78 h 300"/>
                <a:gd name="T88" fmla="*/ 108 w 426"/>
                <a:gd name="T89" fmla="*/ 60 h 300"/>
                <a:gd name="T90" fmla="*/ 102 w 426"/>
                <a:gd name="T91" fmla="*/ 36 h 300"/>
                <a:gd name="T92" fmla="*/ 90 w 426"/>
                <a:gd name="T93" fmla="*/ 0 h 300"/>
                <a:gd name="T94" fmla="*/ 126 w 426"/>
                <a:gd name="T95" fmla="*/ 6 h 300"/>
                <a:gd name="T96" fmla="*/ 144 w 426"/>
                <a:gd name="T97" fmla="*/ 12 h 300"/>
                <a:gd name="T98" fmla="*/ 168 w 426"/>
                <a:gd name="T99" fmla="*/ 24 h 300"/>
                <a:gd name="T100" fmla="*/ 204 w 426"/>
                <a:gd name="T101" fmla="*/ 42 h 300"/>
                <a:gd name="T102" fmla="*/ 222 w 426"/>
                <a:gd name="T103" fmla="*/ 48 h 300"/>
                <a:gd name="T104" fmla="*/ 246 w 426"/>
                <a:gd name="T105" fmla="*/ 54 h 300"/>
                <a:gd name="T106" fmla="*/ 264 w 426"/>
                <a:gd name="T107" fmla="*/ 66 h 300"/>
                <a:gd name="T108" fmla="*/ 294 w 426"/>
                <a:gd name="T109" fmla="*/ 72 h 300"/>
                <a:gd name="T110" fmla="*/ 306 w 426"/>
                <a:gd name="T111" fmla="*/ 84 h 300"/>
                <a:gd name="T112" fmla="*/ 318 w 426"/>
                <a:gd name="T113" fmla="*/ 96 h 300"/>
                <a:gd name="T114" fmla="*/ 336 w 426"/>
                <a:gd name="T115" fmla="*/ 90 h 300"/>
                <a:gd name="T116" fmla="*/ 342 w 426"/>
                <a:gd name="T117" fmla="*/ 8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6" h="300">
                  <a:moveTo>
                    <a:pt x="342" y="84"/>
                  </a:moveTo>
                  <a:lnTo>
                    <a:pt x="342" y="78"/>
                  </a:lnTo>
                  <a:lnTo>
                    <a:pt x="348" y="78"/>
                  </a:lnTo>
                  <a:lnTo>
                    <a:pt x="354" y="78"/>
                  </a:lnTo>
                  <a:lnTo>
                    <a:pt x="354" y="84"/>
                  </a:lnTo>
                  <a:lnTo>
                    <a:pt x="360" y="84"/>
                  </a:lnTo>
                  <a:lnTo>
                    <a:pt x="360" y="90"/>
                  </a:lnTo>
                  <a:lnTo>
                    <a:pt x="360" y="96"/>
                  </a:lnTo>
                  <a:lnTo>
                    <a:pt x="360" y="102"/>
                  </a:lnTo>
                  <a:lnTo>
                    <a:pt x="360" y="108"/>
                  </a:lnTo>
                  <a:lnTo>
                    <a:pt x="366" y="108"/>
                  </a:lnTo>
                  <a:lnTo>
                    <a:pt x="366" y="114"/>
                  </a:lnTo>
                  <a:lnTo>
                    <a:pt x="366" y="120"/>
                  </a:lnTo>
                  <a:lnTo>
                    <a:pt x="366" y="126"/>
                  </a:lnTo>
                  <a:lnTo>
                    <a:pt x="372" y="132"/>
                  </a:lnTo>
                  <a:lnTo>
                    <a:pt x="372" y="138"/>
                  </a:lnTo>
                  <a:lnTo>
                    <a:pt x="378" y="174"/>
                  </a:lnTo>
                  <a:lnTo>
                    <a:pt x="378" y="180"/>
                  </a:lnTo>
                  <a:lnTo>
                    <a:pt x="378" y="186"/>
                  </a:lnTo>
                  <a:lnTo>
                    <a:pt x="378" y="192"/>
                  </a:lnTo>
                  <a:lnTo>
                    <a:pt x="378" y="198"/>
                  </a:lnTo>
                  <a:lnTo>
                    <a:pt x="378" y="204"/>
                  </a:lnTo>
                  <a:lnTo>
                    <a:pt x="384" y="216"/>
                  </a:lnTo>
                  <a:lnTo>
                    <a:pt x="384" y="222"/>
                  </a:lnTo>
                  <a:lnTo>
                    <a:pt x="384" y="228"/>
                  </a:lnTo>
                  <a:lnTo>
                    <a:pt x="384" y="234"/>
                  </a:lnTo>
                  <a:lnTo>
                    <a:pt x="384" y="240"/>
                  </a:lnTo>
                  <a:lnTo>
                    <a:pt x="384" y="252"/>
                  </a:lnTo>
                  <a:lnTo>
                    <a:pt x="402" y="252"/>
                  </a:lnTo>
                  <a:lnTo>
                    <a:pt x="408" y="246"/>
                  </a:lnTo>
                  <a:lnTo>
                    <a:pt x="420" y="246"/>
                  </a:lnTo>
                  <a:lnTo>
                    <a:pt x="420" y="252"/>
                  </a:lnTo>
                  <a:lnTo>
                    <a:pt x="420" y="258"/>
                  </a:lnTo>
                  <a:lnTo>
                    <a:pt x="426" y="258"/>
                  </a:lnTo>
                  <a:lnTo>
                    <a:pt x="420" y="258"/>
                  </a:lnTo>
                  <a:lnTo>
                    <a:pt x="414" y="258"/>
                  </a:lnTo>
                  <a:lnTo>
                    <a:pt x="408" y="258"/>
                  </a:lnTo>
                  <a:lnTo>
                    <a:pt x="408" y="264"/>
                  </a:lnTo>
                  <a:lnTo>
                    <a:pt x="402" y="264"/>
                  </a:lnTo>
                  <a:lnTo>
                    <a:pt x="402" y="270"/>
                  </a:lnTo>
                  <a:lnTo>
                    <a:pt x="402" y="276"/>
                  </a:lnTo>
                  <a:lnTo>
                    <a:pt x="396" y="276"/>
                  </a:lnTo>
                  <a:lnTo>
                    <a:pt x="390" y="276"/>
                  </a:lnTo>
                  <a:lnTo>
                    <a:pt x="390" y="282"/>
                  </a:lnTo>
                  <a:lnTo>
                    <a:pt x="384" y="282"/>
                  </a:lnTo>
                  <a:lnTo>
                    <a:pt x="378" y="282"/>
                  </a:lnTo>
                  <a:lnTo>
                    <a:pt x="372" y="282"/>
                  </a:lnTo>
                  <a:lnTo>
                    <a:pt x="372" y="288"/>
                  </a:lnTo>
                  <a:lnTo>
                    <a:pt x="372" y="282"/>
                  </a:lnTo>
                  <a:lnTo>
                    <a:pt x="372" y="288"/>
                  </a:lnTo>
                  <a:lnTo>
                    <a:pt x="366" y="288"/>
                  </a:lnTo>
                  <a:lnTo>
                    <a:pt x="360" y="288"/>
                  </a:lnTo>
                  <a:lnTo>
                    <a:pt x="360" y="294"/>
                  </a:lnTo>
                  <a:lnTo>
                    <a:pt x="366" y="294"/>
                  </a:lnTo>
                  <a:lnTo>
                    <a:pt x="360" y="294"/>
                  </a:lnTo>
                  <a:lnTo>
                    <a:pt x="360" y="300"/>
                  </a:lnTo>
                  <a:lnTo>
                    <a:pt x="360" y="294"/>
                  </a:lnTo>
                  <a:lnTo>
                    <a:pt x="354" y="294"/>
                  </a:lnTo>
                  <a:lnTo>
                    <a:pt x="360" y="294"/>
                  </a:lnTo>
                  <a:lnTo>
                    <a:pt x="360" y="288"/>
                  </a:lnTo>
                  <a:lnTo>
                    <a:pt x="354" y="288"/>
                  </a:lnTo>
                  <a:lnTo>
                    <a:pt x="348" y="282"/>
                  </a:lnTo>
                  <a:lnTo>
                    <a:pt x="342" y="282"/>
                  </a:lnTo>
                  <a:lnTo>
                    <a:pt x="342" y="276"/>
                  </a:lnTo>
                  <a:lnTo>
                    <a:pt x="342" y="270"/>
                  </a:lnTo>
                  <a:lnTo>
                    <a:pt x="342" y="276"/>
                  </a:lnTo>
                  <a:lnTo>
                    <a:pt x="342" y="270"/>
                  </a:lnTo>
                  <a:lnTo>
                    <a:pt x="342" y="264"/>
                  </a:lnTo>
                  <a:lnTo>
                    <a:pt x="348" y="264"/>
                  </a:lnTo>
                  <a:lnTo>
                    <a:pt x="348" y="258"/>
                  </a:lnTo>
                  <a:lnTo>
                    <a:pt x="342" y="258"/>
                  </a:lnTo>
                  <a:lnTo>
                    <a:pt x="342" y="264"/>
                  </a:lnTo>
                  <a:lnTo>
                    <a:pt x="336" y="264"/>
                  </a:lnTo>
                  <a:lnTo>
                    <a:pt x="336" y="258"/>
                  </a:lnTo>
                  <a:lnTo>
                    <a:pt x="330" y="258"/>
                  </a:lnTo>
                  <a:lnTo>
                    <a:pt x="336" y="258"/>
                  </a:lnTo>
                  <a:lnTo>
                    <a:pt x="330" y="258"/>
                  </a:lnTo>
                  <a:lnTo>
                    <a:pt x="330" y="252"/>
                  </a:lnTo>
                  <a:lnTo>
                    <a:pt x="324" y="252"/>
                  </a:lnTo>
                  <a:lnTo>
                    <a:pt x="324" y="246"/>
                  </a:lnTo>
                  <a:lnTo>
                    <a:pt x="324" y="240"/>
                  </a:lnTo>
                  <a:lnTo>
                    <a:pt x="318" y="240"/>
                  </a:lnTo>
                  <a:lnTo>
                    <a:pt x="318" y="234"/>
                  </a:lnTo>
                  <a:lnTo>
                    <a:pt x="318" y="228"/>
                  </a:lnTo>
                  <a:lnTo>
                    <a:pt x="312" y="228"/>
                  </a:lnTo>
                  <a:lnTo>
                    <a:pt x="318" y="228"/>
                  </a:lnTo>
                  <a:lnTo>
                    <a:pt x="312" y="228"/>
                  </a:lnTo>
                  <a:lnTo>
                    <a:pt x="318" y="228"/>
                  </a:lnTo>
                  <a:lnTo>
                    <a:pt x="312" y="228"/>
                  </a:lnTo>
                  <a:lnTo>
                    <a:pt x="306" y="228"/>
                  </a:lnTo>
                  <a:lnTo>
                    <a:pt x="306" y="222"/>
                  </a:lnTo>
                  <a:lnTo>
                    <a:pt x="306" y="216"/>
                  </a:lnTo>
                  <a:lnTo>
                    <a:pt x="300" y="216"/>
                  </a:lnTo>
                  <a:lnTo>
                    <a:pt x="294" y="216"/>
                  </a:lnTo>
                  <a:lnTo>
                    <a:pt x="294" y="210"/>
                  </a:lnTo>
                  <a:lnTo>
                    <a:pt x="288" y="210"/>
                  </a:lnTo>
                  <a:lnTo>
                    <a:pt x="288" y="216"/>
                  </a:lnTo>
                  <a:lnTo>
                    <a:pt x="288" y="210"/>
                  </a:lnTo>
                  <a:lnTo>
                    <a:pt x="288" y="204"/>
                  </a:lnTo>
                  <a:lnTo>
                    <a:pt x="282" y="204"/>
                  </a:lnTo>
                  <a:lnTo>
                    <a:pt x="276" y="204"/>
                  </a:lnTo>
                  <a:lnTo>
                    <a:pt x="270" y="204"/>
                  </a:lnTo>
                  <a:lnTo>
                    <a:pt x="270" y="198"/>
                  </a:lnTo>
                  <a:lnTo>
                    <a:pt x="270" y="204"/>
                  </a:lnTo>
                  <a:lnTo>
                    <a:pt x="264" y="204"/>
                  </a:lnTo>
                  <a:lnTo>
                    <a:pt x="264" y="198"/>
                  </a:lnTo>
                  <a:lnTo>
                    <a:pt x="258" y="198"/>
                  </a:lnTo>
                  <a:lnTo>
                    <a:pt x="258" y="204"/>
                  </a:lnTo>
                  <a:lnTo>
                    <a:pt x="252" y="204"/>
                  </a:lnTo>
                  <a:lnTo>
                    <a:pt x="252" y="198"/>
                  </a:lnTo>
                  <a:lnTo>
                    <a:pt x="252" y="204"/>
                  </a:lnTo>
                  <a:lnTo>
                    <a:pt x="252" y="198"/>
                  </a:lnTo>
                  <a:lnTo>
                    <a:pt x="246" y="198"/>
                  </a:lnTo>
                  <a:lnTo>
                    <a:pt x="240" y="198"/>
                  </a:lnTo>
                  <a:lnTo>
                    <a:pt x="240" y="204"/>
                  </a:lnTo>
                  <a:lnTo>
                    <a:pt x="234" y="204"/>
                  </a:lnTo>
                  <a:lnTo>
                    <a:pt x="234" y="210"/>
                  </a:lnTo>
                  <a:lnTo>
                    <a:pt x="228" y="210"/>
                  </a:lnTo>
                  <a:lnTo>
                    <a:pt x="228" y="216"/>
                  </a:lnTo>
                  <a:lnTo>
                    <a:pt x="228" y="222"/>
                  </a:lnTo>
                  <a:lnTo>
                    <a:pt x="222" y="222"/>
                  </a:lnTo>
                  <a:lnTo>
                    <a:pt x="216" y="222"/>
                  </a:lnTo>
                  <a:lnTo>
                    <a:pt x="210" y="216"/>
                  </a:lnTo>
                  <a:lnTo>
                    <a:pt x="204" y="216"/>
                  </a:lnTo>
                  <a:lnTo>
                    <a:pt x="198" y="210"/>
                  </a:lnTo>
                  <a:lnTo>
                    <a:pt x="192" y="210"/>
                  </a:lnTo>
                  <a:lnTo>
                    <a:pt x="186" y="210"/>
                  </a:lnTo>
                  <a:lnTo>
                    <a:pt x="174" y="204"/>
                  </a:lnTo>
                  <a:lnTo>
                    <a:pt x="162" y="204"/>
                  </a:lnTo>
                  <a:lnTo>
                    <a:pt x="156" y="198"/>
                  </a:lnTo>
                  <a:lnTo>
                    <a:pt x="150" y="198"/>
                  </a:lnTo>
                  <a:lnTo>
                    <a:pt x="138" y="198"/>
                  </a:lnTo>
                  <a:lnTo>
                    <a:pt x="138" y="192"/>
                  </a:lnTo>
                  <a:lnTo>
                    <a:pt x="132" y="198"/>
                  </a:lnTo>
                  <a:lnTo>
                    <a:pt x="126" y="198"/>
                  </a:lnTo>
                  <a:lnTo>
                    <a:pt x="120" y="198"/>
                  </a:lnTo>
                  <a:lnTo>
                    <a:pt x="114" y="198"/>
                  </a:lnTo>
                  <a:lnTo>
                    <a:pt x="102" y="198"/>
                  </a:lnTo>
                  <a:lnTo>
                    <a:pt x="96" y="198"/>
                  </a:lnTo>
                  <a:lnTo>
                    <a:pt x="90" y="198"/>
                  </a:lnTo>
                  <a:lnTo>
                    <a:pt x="84" y="198"/>
                  </a:lnTo>
                  <a:lnTo>
                    <a:pt x="78" y="198"/>
                  </a:lnTo>
                  <a:lnTo>
                    <a:pt x="66" y="198"/>
                  </a:lnTo>
                  <a:lnTo>
                    <a:pt x="60" y="198"/>
                  </a:lnTo>
                  <a:lnTo>
                    <a:pt x="54" y="198"/>
                  </a:lnTo>
                  <a:lnTo>
                    <a:pt x="48" y="204"/>
                  </a:lnTo>
                  <a:lnTo>
                    <a:pt x="42" y="204"/>
                  </a:lnTo>
                  <a:lnTo>
                    <a:pt x="42" y="210"/>
                  </a:lnTo>
                  <a:lnTo>
                    <a:pt x="36" y="210"/>
                  </a:lnTo>
                  <a:lnTo>
                    <a:pt x="30" y="210"/>
                  </a:lnTo>
                  <a:lnTo>
                    <a:pt x="24" y="204"/>
                  </a:lnTo>
                  <a:lnTo>
                    <a:pt x="18" y="204"/>
                  </a:lnTo>
                  <a:lnTo>
                    <a:pt x="12" y="198"/>
                  </a:lnTo>
                  <a:lnTo>
                    <a:pt x="6" y="198"/>
                  </a:lnTo>
                  <a:lnTo>
                    <a:pt x="6" y="192"/>
                  </a:lnTo>
                  <a:lnTo>
                    <a:pt x="0" y="192"/>
                  </a:lnTo>
                  <a:lnTo>
                    <a:pt x="6" y="186"/>
                  </a:lnTo>
                  <a:lnTo>
                    <a:pt x="12" y="186"/>
                  </a:lnTo>
                  <a:lnTo>
                    <a:pt x="12" y="180"/>
                  </a:lnTo>
                  <a:lnTo>
                    <a:pt x="18" y="174"/>
                  </a:lnTo>
                  <a:lnTo>
                    <a:pt x="24" y="168"/>
                  </a:lnTo>
                  <a:lnTo>
                    <a:pt x="30" y="168"/>
                  </a:lnTo>
                  <a:lnTo>
                    <a:pt x="36" y="162"/>
                  </a:lnTo>
                  <a:lnTo>
                    <a:pt x="36" y="156"/>
                  </a:lnTo>
                  <a:lnTo>
                    <a:pt x="42" y="156"/>
                  </a:lnTo>
                  <a:lnTo>
                    <a:pt x="48" y="150"/>
                  </a:lnTo>
                  <a:lnTo>
                    <a:pt x="54" y="144"/>
                  </a:lnTo>
                  <a:lnTo>
                    <a:pt x="60" y="138"/>
                  </a:lnTo>
                  <a:lnTo>
                    <a:pt x="66" y="132"/>
                  </a:lnTo>
                  <a:lnTo>
                    <a:pt x="72" y="126"/>
                  </a:lnTo>
                  <a:lnTo>
                    <a:pt x="78" y="114"/>
                  </a:lnTo>
                  <a:lnTo>
                    <a:pt x="78" y="108"/>
                  </a:lnTo>
                  <a:lnTo>
                    <a:pt x="90" y="96"/>
                  </a:lnTo>
                  <a:lnTo>
                    <a:pt x="90" y="90"/>
                  </a:lnTo>
                  <a:lnTo>
                    <a:pt x="90" y="84"/>
                  </a:lnTo>
                  <a:lnTo>
                    <a:pt x="96" y="78"/>
                  </a:lnTo>
                  <a:lnTo>
                    <a:pt x="96" y="72"/>
                  </a:lnTo>
                  <a:lnTo>
                    <a:pt x="102" y="66"/>
                  </a:lnTo>
                  <a:lnTo>
                    <a:pt x="102" y="60"/>
                  </a:lnTo>
                  <a:lnTo>
                    <a:pt x="108" y="60"/>
                  </a:lnTo>
                  <a:lnTo>
                    <a:pt x="108" y="54"/>
                  </a:lnTo>
                  <a:lnTo>
                    <a:pt x="108" y="48"/>
                  </a:lnTo>
                  <a:lnTo>
                    <a:pt x="108" y="42"/>
                  </a:lnTo>
                  <a:lnTo>
                    <a:pt x="102" y="36"/>
                  </a:lnTo>
                  <a:lnTo>
                    <a:pt x="96" y="18"/>
                  </a:lnTo>
                  <a:lnTo>
                    <a:pt x="96" y="12"/>
                  </a:lnTo>
                  <a:lnTo>
                    <a:pt x="90" y="6"/>
                  </a:lnTo>
                  <a:lnTo>
                    <a:pt x="90" y="0"/>
                  </a:lnTo>
                  <a:lnTo>
                    <a:pt x="102" y="0"/>
                  </a:lnTo>
                  <a:lnTo>
                    <a:pt x="120" y="0"/>
                  </a:lnTo>
                  <a:lnTo>
                    <a:pt x="120" y="6"/>
                  </a:lnTo>
                  <a:lnTo>
                    <a:pt x="126" y="6"/>
                  </a:lnTo>
                  <a:lnTo>
                    <a:pt x="132" y="6"/>
                  </a:lnTo>
                  <a:lnTo>
                    <a:pt x="138" y="6"/>
                  </a:lnTo>
                  <a:lnTo>
                    <a:pt x="138" y="12"/>
                  </a:lnTo>
                  <a:lnTo>
                    <a:pt x="144" y="12"/>
                  </a:lnTo>
                  <a:lnTo>
                    <a:pt x="150" y="12"/>
                  </a:lnTo>
                  <a:lnTo>
                    <a:pt x="156" y="18"/>
                  </a:lnTo>
                  <a:lnTo>
                    <a:pt x="162" y="18"/>
                  </a:lnTo>
                  <a:lnTo>
                    <a:pt x="168" y="24"/>
                  </a:lnTo>
                  <a:lnTo>
                    <a:pt x="174" y="24"/>
                  </a:lnTo>
                  <a:lnTo>
                    <a:pt x="180" y="30"/>
                  </a:lnTo>
                  <a:lnTo>
                    <a:pt x="186" y="30"/>
                  </a:lnTo>
                  <a:lnTo>
                    <a:pt x="204" y="42"/>
                  </a:lnTo>
                  <a:lnTo>
                    <a:pt x="210" y="42"/>
                  </a:lnTo>
                  <a:lnTo>
                    <a:pt x="216" y="42"/>
                  </a:lnTo>
                  <a:lnTo>
                    <a:pt x="216" y="48"/>
                  </a:lnTo>
                  <a:lnTo>
                    <a:pt x="222" y="48"/>
                  </a:lnTo>
                  <a:lnTo>
                    <a:pt x="234" y="48"/>
                  </a:lnTo>
                  <a:lnTo>
                    <a:pt x="234" y="54"/>
                  </a:lnTo>
                  <a:lnTo>
                    <a:pt x="240" y="54"/>
                  </a:lnTo>
                  <a:lnTo>
                    <a:pt x="246" y="54"/>
                  </a:lnTo>
                  <a:lnTo>
                    <a:pt x="246" y="60"/>
                  </a:lnTo>
                  <a:lnTo>
                    <a:pt x="252" y="60"/>
                  </a:lnTo>
                  <a:lnTo>
                    <a:pt x="258" y="60"/>
                  </a:lnTo>
                  <a:lnTo>
                    <a:pt x="264" y="66"/>
                  </a:lnTo>
                  <a:lnTo>
                    <a:pt x="270" y="66"/>
                  </a:lnTo>
                  <a:lnTo>
                    <a:pt x="282" y="72"/>
                  </a:lnTo>
                  <a:lnTo>
                    <a:pt x="288" y="72"/>
                  </a:lnTo>
                  <a:lnTo>
                    <a:pt x="294" y="72"/>
                  </a:lnTo>
                  <a:lnTo>
                    <a:pt x="294" y="78"/>
                  </a:lnTo>
                  <a:lnTo>
                    <a:pt x="306" y="78"/>
                  </a:lnTo>
                  <a:lnTo>
                    <a:pt x="312" y="78"/>
                  </a:lnTo>
                  <a:lnTo>
                    <a:pt x="306" y="84"/>
                  </a:lnTo>
                  <a:lnTo>
                    <a:pt x="306" y="90"/>
                  </a:lnTo>
                  <a:lnTo>
                    <a:pt x="312" y="90"/>
                  </a:lnTo>
                  <a:lnTo>
                    <a:pt x="312" y="96"/>
                  </a:lnTo>
                  <a:lnTo>
                    <a:pt x="318" y="96"/>
                  </a:lnTo>
                  <a:lnTo>
                    <a:pt x="324" y="96"/>
                  </a:lnTo>
                  <a:lnTo>
                    <a:pt x="324" y="90"/>
                  </a:lnTo>
                  <a:lnTo>
                    <a:pt x="330" y="90"/>
                  </a:lnTo>
                  <a:lnTo>
                    <a:pt x="336" y="90"/>
                  </a:lnTo>
                  <a:lnTo>
                    <a:pt x="336" y="96"/>
                  </a:lnTo>
                  <a:lnTo>
                    <a:pt x="336" y="90"/>
                  </a:lnTo>
                  <a:lnTo>
                    <a:pt x="342" y="90"/>
                  </a:lnTo>
                  <a:lnTo>
                    <a:pt x="342" y="8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73">
              <a:extLst>
                <a:ext uri="{FF2B5EF4-FFF2-40B4-BE49-F238E27FC236}">
                  <a16:creationId xmlns:a16="http://schemas.microsoft.com/office/drawing/2014/main" id="{D2F4C303-D861-8D15-E1B8-1167EE4429F5}"/>
                </a:ext>
              </a:extLst>
            </p:cNvPr>
            <p:cNvSpPr>
              <a:spLocks noEditPoints="1"/>
            </p:cNvSpPr>
            <p:nvPr/>
          </p:nvSpPr>
          <p:spPr bwMode="gray">
            <a:xfrm>
              <a:off x="6638925" y="3686175"/>
              <a:ext cx="600075" cy="619125"/>
            </a:xfrm>
            <a:custGeom>
              <a:avLst/>
              <a:gdLst>
                <a:gd name="T0" fmla="*/ 162 w 378"/>
                <a:gd name="T1" fmla="*/ 372 h 390"/>
                <a:gd name="T2" fmla="*/ 168 w 378"/>
                <a:gd name="T3" fmla="*/ 366 h 390"/>
                <a:gd name="T4" fmla="*/ 246 w 378"/>
                <a:gd name="T5" fmla="*/ 312 h 390"/>
                <a:gd name="T6" fmla="*/ 162 w 378"/>
                <a:gd name="T7" fmla="*/ 372 h 390"/>
                <a:gd name="T8" fmla="*/ 174 w 378"/>
                <a:gd name="T9" fmla="*/ 372 h 390"/>
                <a:gd name="T10" fmla="*/ 180 w 378"/>
                <a:gd name="T11" fmla="*/ 360 h 390"/>
                <a:gd name="T12" fmla="*/ 198 w 378"/>
                <a:gd name="T13" fmla="*/ 342 h 390"/>
                <a:gd name="T14" fmla="*/ 222 w 378"/>
                <a:gd name="T15" fmla="*/ 330 h 390"/>
                <a:gd name="T16" fmla="*/ 246 w 378"/>
                <a:gd name="T17" fmla="*/ 312 h 390"/>
                <a:gd name="T18" fmla="*/ 246 w 378"/>
                <a:gd name="T19" fmla="*/ 300 h 390"/>
                <a:gd name="T20" fmla="*/ 234 w 378"/>
                <a:gd name="T21" fmla="*/ 324 h 390"/>
                <a:gd name="T22" fmla="*/ 240 w 378"/>
                <a:gd name="T23" fmla="*/ 288 h 390"/>
                <a:gd name="T24" fmla="*/ 300 w 378"/>
                <a:gd name="T25" fmla="*/ 258 h 390"/>
                <a:gd name="T26" fmla="*/ 252 w 378"/>
                <a:gd name="T27" fmla="*/ 300 h 390"/>
                <a:gd name="T28" fmla="*/ 294 w 378"/>
                <a:gd name="T29" fmla="*/ 264 h 390"/>
                <a:gd name="T30" fmla="*/ 330 w 378"/>
                <a:gd name="T31" fmla="*/ 222 h 390"/>
                <a:gd name="T32" fmla="*/ 330 w 378"/>
                <a:gd name="T33" fmla="*/ 234 h 390"/>
                <a:gd name="T34" fmla="*/ 324 w 378"/>
                <a:gd name="T35" fmla="*/ 222 h 390"/>
                <a:gd name="T36" fmla="*/ 324 w 378"/>
                <a:gd name="T37" fmla="*/ 222 h 390"/>
                <a:gd name="T38" fmla="*/ 336 w 378"/>
                <a:gd name="T39" fmla="*/ 210 h 390"/>
                <a:gd name="T40" fmla="*/ 360 w 378"/>
                <a:gd name="T41" fmla="*/ 210 h 390"/>
                <a:gd name="T42" fmla="*/ 348 w 378"/>
                <a:gd name="T43" fmla="*/ 198 h 390"/>
                <a:gd name="T44" fmla="*/ 372 w 378"/>
                <a:gd name="T45" fmla="*/ 192 h 390"/>
                <a:gd name="T46" fmla="*/ 372 w 378"/>
                <a:gd name="T47" fmla="*/ 156 h 390"/>
                <a:gd name="T48" fmla="*/ 348 w 378"/>
                <a:gd name="T49" fmla="*/ 120 h 390"/>
                <a:gd name="T50" fmla="*/ 366 w 378"/>
                <a:gd name="T51" fmla="*/ 150 h 390"/>
                <a:gd name="T52" fmla="*/ 348 w 378"/>
                <a:gd name="T53" fmla="*/ 180 h 390"/>
                <a:gd name="T54" fmla="*/ 336 w 378"/>
                <a:gd name="T55" fmla="*/ 174 h 390"/>
                <a:gd name="T56" fmla="*/ 348 w 378"/>
                <a:gd name="T57" fmla="*/ 192 h 390"/>
                <a:gd name="T58" fmla="*/ 312 w 378"/>
                <a:gd name="T59" fmla="*/ 228 h 390"/>
                <a:gd name="T60" fmla="*/ 288 w 378"/>
                <a:gd name="T61" fmla="*/ 276 h 390"/>
                <a:gd name="T62" fmla="*/ 246 w 378"/>
                <a:gd name="T63" fmla="*/ 276 h 390"/>
                <a:gd name="T64" fmla="*/ 222 w 378"/>
                <a:gd name="T65" fmla="*/ 276 h 390"/>
                <a:gd name="T66" fmla="*/ 210 w 378"/>
                <a:gd name="T67" fmla="*/ 276 h 390"/>
                <a:gd name="T68" fmla="*/ 252 w 378"/>
                <a:gd name="T69" fmla="*/ 228 h 390"/>
                <a:gd name="T70" fmla="*/ 216 w 378"/>
                <a:gd name="T71" fmla="*/ 204 h 390"/>
                <a:gd name="T72" fmla="*/ 204 w 378"/>
                <a:gd name="T73" fmla="*/ 180 h 390"/>
                <a:gd name="T74" fmla="*/ 210 w 378"/>
                <a:gd name="T75" fmla="*/ 162 h 390"/>
                <a:gd name="T76" fmla="*/ 174 w 378"/>
                <a:gd name="T77" fmla="*/ 162 h 390"/>
                <a:gd name="T78" fmla="*/ 186 w 378"/>
                <a:gd name="T79" fmla="*/ 198 h 390"/>
                <a:gd name="T80" fmla="*/ 216 w 378"/>
                <a:gd name="T81" fmla="*/ 222 h 390"/>
                <a:gd name="T82" fmla="*/ 186 w 378"/>
                <a:gd name="T83" fmla="*/ 258 h 390"/>
                <a:gd name="T84" fmla="*/ 198 w 378"/>
                <a:gd name="T85" fmla="*/ 288 h 390"/>
                <a:gd name="T86" fmla="*/ 234 w 378"/>
                <a:gd name="T87" fmla="*/ 288 h 390"/>
                <a:gd name="T88" fmla="*/ 222 w 378"/>
                <a:gd name="T89" fmla="*/ 312 h 390"/>
                <a:gd name="T90" fmla="*/ 216 w 378"/>
                <a:gd name="T91" fmla="*/ 330 h 390"/>
                <a:gd name="T92" fmla="*/ 186 w 378"/>
                <a:gd name="T93" fmla="*/ 348 h 390"/>
                <a:gd name="T94" fmla="*/ 162 w 378"/>
                <a:gd name="T95" fmla="*/ 372 h 390"/>
                <a:gd name="T96" fmla="*/ 120 w 378"/>
                <a:gd name="T97" fmla="*/ 366 h 390"/>
                <a:gd name="T98" fmla="*/ 66 w 378"/>
                <a:gd name="T99" fmla="*/ 264 h 390"/>
                <a:gd name="T100" fmla="*/ 30 w 378"/>
                <a:gd name="T101" fmla="*/ 198 h 390"/>
                <a:gd name="T102" fmla="*/ 24 w 378"/>
                <a:gd name="T103" fmla="*/ 114 h 390"/>
                <a:gd name="T104" fmla="*/ 12 w 378"/>
                <a:gd name="T105" fmla="*/ 42 h 390"/>
                <a:gd name="T106" fmla="*/ 54 w 378"/>
                <a:gd name="T107" fmla="*/ 6 h 390"/>
                <a:gd name="T108" fmla="*/ 156 w 378"/>
                <a:gd name="T109" fmla="*/ 18 h 390"/>
                <a:gd name="T110" fmla="*/ 216 w 378"/>
                <a:gd name="T111" fmla="*/ 6 h 390"/>
                <a:gd name="T112" fmla="*/ 252 w 378"/>
                <a:gd name="T113" fmla="*/ 18 h 390"/>
                <a:gd name="T114" fmla="*/ 282 w 378"/>
                <a:gd name="T115" fmla="*/ 36 h 390"/>
                <a:gd name="T116" fmla="*/ 312 w 378"/>
                <a:gd name="T117" fmla="*/ 66 h 390"/>
                <a:gd name="T118" fmla="*/ 324 w 378"/>
                <a:gd name="T119" fmla="*/ 10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8" h="390">
                  <a:moveTo>
                    <a:pt x="168" y="378"/>
                  </a:moveTo>
                  <a:lnTo>
                    <a:pt x="168" y="384"/>
                  </a:lnTo>
                  <a:lnTo>
                    <a:pt x="169" y="384"/>
                  </a:lnTo>
                  <a:lnTo>
                    <a:pt x="168" y="378"/>
                  </a:lnTo>
                  <a:close/>
                  <a:moveTo>
                    <a:pt x="156" y="378"/>
                  </a:moveTo>
                  <a:lnTo>
                    <a:pt x="162" y="378"/>
                  </a:lnTo>
                  <a:lnTo>
                    <a:pt x="156" y="378"/>
                  </a:lnTo>
                  <a:close/>
                  <a:moveTo>
                    <a:pt x="168" y="372"/>
                  </a:moveTo>
                  <a:lnTo>
                    <a:pt x="174" y="372"/>
                  </a:lnTo>
                  <a:lnTo>
                    <a:pt x="168" y="372"/>
                  </a:lnTo>
                  <a:close/>
                  <a:moveTo>
                    <a:pt x="162" y="366"/>
                  </a:moveTo>
                  <a:lnTo>
                    <a:pt x="168" y="366"/>
                  </a:lnTo>
                  <a:lnTo>
                    <a:pt x="168" y="372"/>
                  </a:lnTo>
                  <a:lnTo>
                    <a:pt x="162" y="372"/>
                  </a:lnTo>
                  <a:lnTo>
                    <a:pt x="162" y="366"/>
                  </a:lnTo>
                  <a:close/>
                  <a:moveTo>
                    <a:pt x="180" y="360"/>
                  </a:moveTo>
                  <a:lnTo>
                    <a:pt x="180" y="366"/>
                  </a:lnTo>
                  <a:lnTo>
                    <a:pt x="181" y="366"/>
                  </a:lnTo>
                  <a:lnTo>
                    <a:pt x="180" y="360"/>
                  </a:lnTo>
                  <a:close/>
                  <a:moveTo>
                    <a:pt x="180" y="360"/>
                  </a:moveTo>
                  <a:lnTo>
                    <a:pt x="180" y="366"/>
                  </a:lnTo>
                  <a:lnTo>
                    <a:pt x="181" y="366"/>
                  </a:lnTo>
                  <a:lnTo>
                    <a:pt x="180" y="360"/>
                  </a:lnTo>
                  <a:close/>
                  <a:moveTo>
                    <a:pt x="180" y="366"/>
                  </a:moveTo>
                  <a:lnTo>
                    <a:pt x="174" y="366"/>
                  </a:lnTo>
                  <a:lnTo>
                    <a:pt x="168" y="366"/>
                  </a:lnTo>
                  <a:lnTo>
                    <a:pt x="168" y="372"/>
                  </a:lnTo>
                  <a:lnTo>
                    <a:pt x="168" y="366"/>
                  </a:lnTo>
                  <a:lnTo>
                    <a:pt x="174" y="366"/>
                  </a:lnTo>
                  <a:lnTo>
                    <a:pt x="180" y="366"/>
                  </a:lnTo>
                  <a:lnTo>
                    <a:pt x="180" y="360"/>
                  </a:lnTo>
                  <a:lnTo>
                    <a:pt x="180" y="366"/>
                  </a:lnTo>
                  <a:close/>
                  <a:moveTo>
                    <a:pt x="174" y="360"/>
                  </a:moveTo>
                  <a:lnTo>
                    <a:pt x="174" y="366"/>
                  </a:lnTo>
                  <a:lnTo>
                    <a:pt x="175" y="366"/>
                  </a:lnTo>
                  <a:lnTo>
                    <a:pt x="174" y="360"/>
                  </a:lnTo>
                  <a:close/>
                  <a:moveTo>
                    <a:pt x="186" y="348"/>
                  </a:moveTo>
                  <a:lnTo>
                    <a:pt x="192" y="348"/>
                  </a:lnTo>
                  <a:lnTo>
                    <a:pt x="186" y="348"/>
                  </a:lnTo>
                  <a:close/>
                  <a:moveTo>
                    <a:pt x="240" y="300"/>
                  </a:moveTo>
                  <a:lnTo>
                    <a:pt x="246" y="300"/>
                  </a:lnTo>
                  <a:lnTo>
                    <a:pt x="246" y="312"/>
                  </a:lnTo>
                  <a:lnTo>
                    <a:pt x="240" y="312"/>
                  </a:lnTo>
                  <a:lnTo>
                    <a:pt x="240" y="300"/>
                  </a:lnTo>
                  <a:close/>
                  <a:moveTo>
                    <a:pt x="258" y="288"/>
                  </a:moveTo>
                  <a:lnTo>
                    <a:pt x="258" y="294"/>
                  </a:lnTo>
                  <a:lnTo>
                    <a:pt x="259" y="294"/>
                  </a:lnTo>
                  <a:lnTo>
                    <a:pt x="258" y="288"/>
                  </a:lnTo>
                  <a:close/>
                  <a:moveTo>
                    <a:pt x="162" y="390"/>
                  </a:moveTo>
                  <a:lnTo>
                    <a:pt x="156" y="390"/>
                  </a:lnTo>
                  <a:lnTo>
                    <a:pt x="156" y="384"/>
                  </a:lnTo>
                  <a:lnTo>
                    <a:pt x="156" y="378"/>
                  </a:lnTo>
                  <a:lnTo>
                    <a:pt x="162" y="378"/>
                  </a:lnTo>
                  <a:lnTo>
                    <a:pt x="162" y="372"/>
                  </a:lnTo>
                  <a:lnTo>
                    <a:pt x="168" y="372"/>
                  </a:lnTo>
                  <a:lnTo>
                    <a:pt x="162" y="372"/>
                  </a:lnTo>
                  <a:lnTo>
                    <a:pt x="168" y="372"/>
                  </a:lnTo>
                  <a:lnTo>
                    <a:pt x="168" y="378"/>
                  </a:lnTo>
                  <a:lnTo>
                    <a:pt x="168" y="384"/>
                  </a:lnTo>
                  <a:lnTo>
                    <a:pt x="162" y="384"/>
                  </a:lnTo>
                  <a:lnTo>
                    <a:pt x="168" y="384"/>
                  </a:lnTo>
                  <a:lnTo>
                    <a:pt x="168" y="378"/>
                  </a:lnTo>
                  <a:lnTo>
                    <a:pt x="168" y="372"/>
                  </a:lnTo>
                  <a:lnTo>
                    <a:pt x="174" y="372"/>
                  </a:lnTo>
                  <a:lnTo>
                    <a:pt x="174" y="378"/>
                  </a:lnTo>
                  <a:lnTo>
                    <a:pt x="168" y="378"/>
                  </a:lnTo>
                  <a:lnTo>
                    <a:pt x="174" y="378"/>
                  </a:lnTo>
                  <a:lnTo>
                    <a:pt x="174" y="372"/>
                  </a:lnTo>
                  <a:lnTo>
                    <a:pt x="180" y="372"/>
                  </a:lnTo>
                  <a:lnTo>
                    <a:pt x="174" y="372"/>
                  </a:lnTo>
                  <a:lnTo>
                    <a:pt x="180" y="372"/>
                  </a:lnTo>
                  <a:lnTo>
                    <a:pt x="174" y="366"/>
                  </a:lnTo>
                  <a:lnTo>
                    <a:pt x="180" y="366"/>
                  </a:lnTo>
                  <a:lnTo>
                    <a:pt x="186" y="366"/>
                  </a:lnTo>
                  <a:lnTo>
                    <a:pt x="186" y="360"/>
                  </a:lnTo>
                  <a:lnTo>
                    <a:pt x="192" y="360"/>
                  </a:lnTo>
                  <a:lnTo>
                    <a:pt x="192" y="354"/>
                  </a:lnTo>
                  <a:lnTo>
                    <a:pt x="192" y="360"/>
                  </a:lnTo>
                  <a:lnTo>
                    <a:pt x="186" y="360"/>
                  </a:lnTo>
                  <a:lnTo>
                    <a:pt x="180" y="360"/>
                  </a:lnTo>
                  <a:lnTo>
                    <a:pt x="174" y="360"/>
                  </a:lnTo>
                  <a:lnTo>
                    <a:pt x="180" y="360"/>
                  </a:lnTo>
                  <a:lnTo>
                    <a:pt x="180" y="354"/>
                  </a:lnTo>
                  <a:lnTo>
                    <a:pt x="180" y="360"/>
                  </a:lnTo>
                  <a:lnTo>
                    <a:pt x="186" y="360"/>
                  </a:lnTo>
                  <a:lnTo>
                    <a:pt x="186" y="354"/>
                  </a:lnTo>
                  <a:lnTo>
                    <a:pt x="192" y="354"/>
                  </a:lnTo>
                  <a:lnTo>
                    <a:pt x="186" y="354"/>
                  </a:lnTo>
                  <a:lnTo>
                    <a:pt x="186" y="348"/>
                  </a:lnTo>
                  <a:lnTo>
                    <a:pt x="192" y="348"/>
                  </a:lnTo>
                  <a:lnTo>
                    <a:pt x="192" y="354"/>
                  </a:lnTo>
                  <a:lnTo>
                    <a:pt x="192" y="348"/>
                  </a:lnTo>
                  <a:lnTo>
                    <a:pt x="198" y="354"/>
                  </a:lnTo>
                  <a:lnTo>
                    <a:pt x="198" y="348"/>
                  </a:lnTo>
                  <a:lnTo>
                    <a:pt x="198" y="354"/>
                  </a:lnTo>
                  <a:lnTo>
                    <a:pt x="198" y="348"/>
                  </a:lnTo>
                  <a:lnTo>
                    <a:pt x="192" y="348"/>
                  </a:lnTo>
                  <a:lnTo>
                    <a:pt x="198" y="342"/>
                  </a:lnTo>
                  <a:lnTo>
                    <a:pt x="204" y="342"/>
                  </a:lnTo>
                  <a:lnTo>
                    <a:pt x="204" y="336"/>
                  </a:lnTo>
                  <a:lnTo>
                    <a:pt x="210" y="336"/>
                  </a:lnTo>
                  <a:lnTo>
                    <a:pt x="216" y="336"/>
                  </a:lnTo>
                  <a:lnTo>
                    <a:pt x="210" y="336"/>
                  </a:lnTo>
                  <a:lnTo>
                    <a:pt x="210" y="342"/>
                  </a:lnTo>
                  <a:lnTo>
                    <a:pt x="210" y="336"/>
                  </a:lnTo>
                  <a:lnTo>
                    <a:pt x="210" y="342"/>
                  </a:lnTo>
                  <a:lnTo>
                    <a:pt x="210" y="336"/>
                  </a:lnTo>
                  <a:lnTo>
                    <a:pt x="216" y="336"/>
                  </a:lnTo>
                  <a:lnTo>
                    <a:pt x="222" y="336"/>
                  </a:lnTo>
                  <a:lnTo>
                    <a:pt x="222" y="330"/>
                  </a:lnTo>
                  <a:lnTo>
                    <a:pt x="222" y="336"/>
                  </a:lnTo>
                  <a:lnTo>
                    <a:pt x="222" y="330"/>
                  </a:lnTo>
                  <a:lnTo>
                    <a:pt x="228" y="324"/>
                  </a:lnTo>
                  <a:lnTo>
                    <a:pt x="234" y="324"/>
                  </a:lnTo>
                  <a:lnTo>
                    <a:pt x="234" y="318"/>
                  </a:lnTo>
                  <a:lnTo>
                    <a:pt x="240" y="318"/>
                  </a:lnTo>
                  <a:lnTo>
                    <a:pt x="240" y="312"/>
                  </a:lnTo>
                  <a:lnTo>
                    <a:pt x="240" y="318"/>
                  </a:lnTo>
                  <a:lnTo>
                    <a:pt x="240" y="312"/>
                  </a:lnTo>
                  <a:lnTo>
                    <a:pt x="240" y="318"/>
                  </a:lnTo>
                  <a:lnTo>
                    <a:pt x="240" y="312"/>
                  </a:lnTo>
                  <a:lnTo>
                    <a:pt x="240" y="306"/>
                  </a:lnTo>
                  <a:lnTo>
                    <a:pt x="240" y="312"/>
                  </a:lnTo>
                  <a:lnTo>
                    <a:pt x="246" y="312"/>
                  </a:lnTo>
                  <a:lnTo>
                    <a:pt x="252" y="312"/>
                  </a:lnTo>
                  <a:lnTo>
                    <a:pt x="246" y="312"/>
                  </a:lnTo>
                  <a:lnTo>
                    <a:pt x="246" y="306"/>
                  </a:lnTo>
                  <a:lnTo>
                    <a:pt x="246" y="312"/>
                  </a:lnTo>
                  <a:lnTo>
                    <a:pt x="246" y="306"/>
                  </a:lnTo>
                  <a:lnTo>
                    <a:pt x="252" y="306"/>
                  </a:lnTo>
                  <a:lnTo>
                    <a:pt x="246" y="306"/>
                  </a:lnTo>
                  <a:lnTo>
                    <a:pt x="252" y="306"/>
                  </a:lnTo>
                  <a:lnTo>
                    <a:pt x="246" y="306"/>
                  </a:lnTo>
                  <a:lnTo>
                    <a:pt x="246" y="300"/>
                  </a:lnTo>
                  <a:lnTo>
                    <a:pt x="252" y="300"/>
                  </a:lnTo>
                  <a:lnTo>
                    <a:pt x="246" y="300"/>
                  </a:lnTo>
                  <a:lnTo>
                    <a:pt x="252" y="300"/>
                  </a:lnTo>
                  <a:lnTo>
                    <a:pt x="246" y="300"/>
                  </a:lnTo>
                  <a:lnTo>
                    <a:pt x="240" y="300"/>
                  </a:lnTo>
                  <a:lnTo>
                    <a:pt x="246" y="300"/>
                  </a:lnTo>
                  <a:lnTo>
                    <a:pt x="246" y="294"/>
                  </a:lnTo>
                  <a:lnTo>
                    <a:pt x="246" y="300"/>
                  </a:lnTo>
                  <a:lnTo>
                    <a:pt x="246" y="294"/>
                  </a:lnTo>
                  <a:lnTo>
                    <a:pt x="240" y="294"/>
                  </a:lnTo>
                  <a:lnTo>
                    <a:pt x="246" y="294"/>
                  </a:lnTo>
                  <a:lnTo>
                    <a:pt x="246" y="288"/>
                  </a:lnTo>
                  <a:lnTo>
                    <a:pt x="246" y="294"/>
                  </a:lnTo>
                  <a:lnTo>
                    <a:pt x="252" y="294"/>
                  </a:lnTo>
                  <a:lnTo>
                    <a:pt x="252" y="300"/>
                  </a:lnTo>
                  <a:lnTo>
                    <a:pt x="252" y="306"/>
                  </a:lnTo>
                  <a:lnTo>
                    <a:pt x="252" y="312"/>
                  </a:lnTo>
                  <a:lnTo>
                    <a:pt x="246" y="312"/>
                  </a:lnTo>
                  <a:lnTo>
                    <a:pt x="240" y="324"/>
                  </a:lnTo>
                  <a:lnTo>
                    <a:pt x="234" y="324"/>
                  </a:lnTo>
                  <a:lnTo>
                    <a:pt x="228" y="330"/>
                  </a:lnTo>
                  <a:lnTo>
                    <a:pt x="222" y="336"/>
                  </a:lnTo>
                  <a:lnTo>
                    <a:pt x="216" y="342"/>
                  </a:lnTo>
                  <a:lnTo>
                    <a:pt x="210" y="342"/>
                  </a:lnTo>
                  <a:lnTo>
                    <a:pt x="210" y="348"/>
                  </a:lnTo>
                  <a:lnTo>
                    <a:pt x="204" y="348"/>
                  </a:lnTo>
                  <a:lnTo>
                    <a:pt x="204" y="354"/>
                  </a:lnTo>
                  <a:lnTo>
                    <a:pt x="192" y="360"/>
                  </a:lnTo>
                  <a:lnTo>
                    <a:pt x="180" y="372"/>
                  </a:lnTo>
                  <a:lnTo>
                    <a:pt x="174" y="372"/>
                  </a:lnTo>
                  <a:lnTo>
                    <a:pt x="174" y="378"/>
                  </a:lnTo>
                  <a:lnTo>
                    <a:pt x="168" y="384"/>
                  </a:lnTo>
                  <a:lnTo>
                    <a:pt x="162" y="390"/>
                  </a:lnTo>
                  <a:close/>
                  <a:moveTo>
                    <a:pt x="240" y="288"/>
                  </a:moveTo>
                  <a:lnTo>
                    <a:pt x="246" y="294"/>
                  </a:lnTo>
                  <a:lnTo>
                    <a:pt x="240" y="294"/>
                  </a:lnTo>
                  <a:lnTo>
                    <a:pt x="240" y="288"/>
                  </a:lnTo>
                  <a:close/>
                  <a:moveTo>
                    <a:pt x="240" y="282"/>
                  </a:moveTo>
                  <a:lnTo>
                    <a:pt x="246" y="288"/>
                  </a:lnTo>
                  <a:lnTo>
                    <a:pt x="240" y="288"/>
                  </a:lnTo>
                  <a:lnTo>
                    <a:pt x="240" y="282"/>
                  </a:lnTo>
                  <a:close/>
                  <a:moveTo>
                    <a:pt x="306" y="252"/>
                  </a:moveTo>
                  <a:lnTo>
                    <a:pt x="306" y="246"/>
                  </a:lnTo>
                  <a:lnTo>
                    <a:pt x="312" y="246"/>
                  </a:lnTo>
                  <a:lnTo>
                    <a:pt x="312" y="252"/>
                  </a:lnTo>
                  <a:lnTo>
                    <a:pt x="306" y="252"/>
                  </a:lnTo>
                  <a:lnTo>
                    <a:pt x="306" y="258"/>
                  </a:lnTo>
                  <a:lnTo>
                    <a:pt x="300" y="258"/>
                  </a:lnTo>
                  <a:lnTo>
                    <a:pt x="300" y="264"/>
                  </a:lnTo>
                  <a:lnTo>
                    <a:pt x="294" y="264"/>
                  </a:lnTo>
                  <a:lnTo>
                    <a:pt x="294" y="270"/>
                  </a:lnTo>
                  <a:lnTo>
                    <a:pt x="288" y="276"/>
                  </a:lnTo>
                  <a:lnTo>
                    <a:pt x="282" y="276"/>
                  </a:lnTo>
                  <a:lnTo>
                    <a:pt x="276" y="288"/>
                  </a:lnTo>
                  <a:lnTo>
                    <a:pt x="270" y="294"/>
                  </a:lnTo>
                  <a:lnTo>
                    <a:pt x="264" y="300"/>
                  </a:lnTo>
                  <a:lnTo>
                    <a:pt x="258" y="300"/>
                  </a:lnTo>
                  <a:lnTo>
                    <a:pt x="258" y="306"/>
                  </a:lnTo>
                  <a:lnTo>
                    <a:pt x="252" y="306"/>
                  </a:lnTo>
                  <a:lnTo>
                    <a:pt x="252" y="300"/>
                  </a:lnTo>
                  <a:lnTo>
                    <a:pt x="258" y="300"/>
                  </a:lnTo>
                  <a:lnTo>
                    <a:pt x="252" y="300"/>
                  </a:lnTo>
                  <a:lnTo>
                    <a:pt x="252" y="294"/>
                  </a:lnTo>
                  <a:lnTo>
                    <a:pt x="246" y="294"/>
                  </a:lnTo>
                  <a:lnTo>
                    <a:pt x="246" y="288"/>
                  </a:lnTo>
                  <a:lnTo>
                    <a:pt x="252" y="288"/>
                  </a:lnTo>
                  <a:lnTo>
                    <a:pt x="252" y="294"/>
                  </a:lnTo>
                  <a:lnTo>
                    <a:pt x="264" y="294"/>
                  </a:lnTo>
                  <a:lnTo>
                    <a:pt x="270" y="294"/>
                  </a:lnTo>
                  <a:lnTo>
                    <a:pt x="270" y="288"/>
                  </a:lnTo>
                  <a:lnTo>
                    <a:pt x="276" y="282"/>
                  </a:lnTo>
                  <a:lnTo>
                    <a:pt x="282" y="282"/>
                  </a:lnTo>
                  <a:lnTo>
                    <a:pt x="282" y="276"/>
                  </a:lnTo>
                  <a:lnTo>
                    <a:pt x="288" y="276"/>
                  </a:lnTo>
                  <a:lnTo>
                    <a:pt x="288" y="270"/>
                  </a:lnTo>
                  <a:lnTo>
                    <a:pt x="294" y="264"/>
                  </a:lnTo>
                  <a:lnTo>
                    <a:pt x="294" y="258"/>
                  </a:lnTo>
                  <a:lnTo>
                    <a:pt x="300" y="258"/>
                  </a:lnTo>
                  <a:lnTo>
                    <a:pt x="300" y="252"/>
                  </a:lnTo>
                  <a:lnTo>
                    <a:pt x="306" y="246"/>
                  </a:lnTo>
                  <a:lnTo>
                    <a:pt x="306" y="252"/>
                  </a:lnTo>
                  <a:close/>
                  <a:moveTo>
                    <a:pt x="306" y="240"/>
                  </a:moveTo>
                  <a:lnTo>
                    <a:pt x="312" y="240"/>
                  </a:lnTo>
                  <a:lnTo>
                    <a:pt x="312" y="246"/>
                  </a:lnTo>
                  <a:lnTo>
                    <a:pt x="306" y="246"/>
                  </a:lnTo>
                  <a:lnTo>
                    <a:pt x="306" y="240"/>
                  </a:lnTo>
                  <a:close/>
                  <a:moveTo>
                    <a:pt x="330" y="228"/>
                  </a:moveTo>
                  <a:lnTo>
                    <a:pt x="336" y="228"/>
                  </a:lnTo>
                  <a:lnTo>
                    <a:pt x="330" y="228"/>
                  </a:lnTo>
                  <a:close/>
                  <a:moveTo>
                    <a:pt x="330" y="222"/>
                  </a:moveTo>
                  <a:lnTo>
                    <a:pt x="336" y="222"/>
                  </a:lnTo>
                  <a:lnTo>
                    <a:pt x="336" y="228"/>
                  </a:lnTo>
                  <a:lnTo>
                    <a:pt x="330" y="222"/>
                  </a:lnTo>
                  <a:close/>
                  <a:moveTo>
                    <a:pt x="324" y="228"/>
                  </a:moveTo>
                  <a:lnTo>
                    <a:pt x="324" y="234"/>
                  </a:lnTo>
                  <a:lnTo>
                    <a:pt x="324" y="228"/>
                  </a:lnTo>
                  <a:lnTo>
                    <a:pt x="330" y="228"/>
                  </a:lnTo>
                  <a:lnTo>
                    <a:pt x="336" y="228"/>
                  </a:lnTo>
                  <a:lnTo>
                    <a:pt x="336" y="222"/>
                  </a:lnTo>
                  <a:lnTo>
                    <a:pt x="342" y="222"/>
                  </a:lnTo>
                  <a:lnTo>
                    <a:pt x="336" y="222"/>
                  </a:lnTo>
                  <a:lnTo>
                    <a:pt x="336" y="228"/>
                  </a:lnTo>
                  <a:lnTo>
                    <a:pt x="330" y="228"/>
                  </a:lnTo>
                  <a:lnTo>
                    <a:pt x="330" y="234"/>
                  </a:lnTo>
                  <a:lnTo>
                    <a:pt x="324" y="234"/>
                  </a:lnTo>
                  <a:lnTo>
                    <a:pt x="324" y="240"/>
                  </a:lnTo>
                  <a:lnTo>
                    <a:pt x="318" y="240"/>
                  </a:lnTo>
                  <a:lnTo>
                    <a:pt x="318" y="246"/>
                  </a:lnTo>
                  <a:lnTo>
                    <a:pt x="312" y="246"/>
                  </a:lnTo>
                  <a:lnTo>
                    <a:pt x="312" y="240"/>
                  </a:lnTo>
                  <a:lnTo>
                    <a:pt x="312" y="234"/>
                  </a:lnTo>
                  <a:lnTo>
                    <a:pt x="318" y="228"/>
                  </a:lnTo>
                  <a:lnTo>
                    <a:pt x="318" y="234"/>
                  </a:lnTo>
                  <a:lnTo>
                    <a:pt x="318" y="228"/>
                  </a:lnTo>
                  <a:lnTo>
                    <a:pt x="318" y="222"/>
                  </a:lnTo>
                  <a:lnTo>
                    <a:pt x="318" y="228"/>
                  </a:lnTo>
                  <a:lnTo>
                    <a:pt x="324" y="228"/>
                  </a:lnTo>
                  <a:close/>
                  <a:moveTo>
                    <a:pt x="324" y="222"/>
                  </a:moveTo>
                  <a:lnTo>
                    <a:pt x="330" y="222"/>
                  </a:lnTo>
                  <a:lnTo>
                    <a:pt x="324" y="222"/>
                  </a:lnTo>
                  <a:close/>
                  <a:moveTo>
                    <a:pt x="330" y="222"/>
                  </a:moveTo>
                  <a:lnTo>
                    <a:pt x="336" y="222"/>
                  </a:lnTo>
                  <a:lnTo>
                    <a:pt x="330" y="228"/>
                  </a:lnTo>
                  <a:lnTo>
                    <a:pt x="330" y="222"/>
                  </a:lnTo>
                  <a:close/>
                  <a:moveTo>
                    <a:pt x="324" y="222"/>
                  </a:moveTo>
                  <a:lnTo>
                    <a:pt x="324" y="228"/>
                  </a:lnTo>
                  <a:lnTo>
                    <a:pt x="324" y="222"/>
                  </a:lnTo>
                  <a:lnTo>
                    <a:pt x="330" y="222"/>
                  </a:lnTo>
                  <a:lnTo>
                    <a:pt x="330" y="228"/>
                  </a:lnTo>
                  <a:lnTo>
                    <a:pt x="324" y="228"/>
                  </a:lnTo>
                  <a:lnTo>
                    <a:pt x="318" y="222"/>
                  </a:lnTo>
                  <a:lnTo>
                    <a:pt x="324" y="222"/>
                  </a:lnTo>
                  <a:close/>
                  <a:moveTo>
                    <a:pt x="336" y="210"/>
                  </a:moveTo>
                  <a:lnTo>
                    <a:pt x="336" y="216"/>
                  </a:lnTo>
                  <a:lnTo>
                    <a:pt x="336" y="222"/>
                  </a:lnTo>
                  <a:lnTo>
                    <a:pt x="330" y="222"/>
                  </a:lnTo>
                  <a:lnTo>
                    <a:pt x="324" y="222"/>
                  </a:lnTo>
                  <a:lnTo>
                    <a:pt x="330" y="222"/>
                  </a:lnTo>
                  <a:lnTo>
                    <a:pt x="330" y="216"/>
                  </a:lnTo>
                  <a:lnTo>
                    <a:pt x="336" y="216"/>
                  </a:lnTo>
                  <a:lnTo>
                    <a:pt x="330" y="216"/>
                  </a:lnTo>
                  <a:lnTo>
                    <a:pt x="324" y="222"/>
                  </a:lnTo>
                  <a:lnTo>
                    <a:pt x="324" y="216"/>
                  </a:lnTo>
                  <a:lnTo>
                    <a:pt x="330" y="216"/>
                  </a:lnTo>
                  <a:lnTo>
                    <a:pt x="330" y="210"/>
                  </a:lnTo>
                  <a:lnTo>
                    <a:pt x="336" y="210"/>
                  </a:lnTo>
                  <a:close/>
                  <a:moveTo>
                    <a:pt x="348" y="180"/>
                  </a:moveTo>
                  <a:lnTo>
                    <a:pt x="348" y="186"/>
                  </a:lnTo>
                  <a:lnTo>
                    <a:pt x="349" y="186"/>
                  </a:lnTo>
                  <a:lnTo>
                    <a:pt x="348" y="180"/>
                  </a:lnTo>
                  <a:close/>
                  <a:moveTo>
                    <a:pt x="360" y="192"/>
                  </a:moveTo>
                  <a:lnTo>
                    <a:pt x="360" y="198"/>
                  </a:lnTo>
                  <a:lnTo>
                    <a:pt x="360" y="192"/>
                  </a:lnTo>
                  <a:lnTo>
                    <a:pt x="360" y="198"/>
                  </a:lnTo>
                  <a:lnTo>
                    <a:pt x="366" y="198"/>
                  </a:lnTo>
                  <a:lnTo>
                    <a:pt x="372" y="198"/>
                  </a:lnTo>
                  <a:lnTo>
                    <a:pt x="372" y="204"/>
                  </a:lnTo>
                  <a:lnTo>
                    <a:pt x="366" y="204"/>
                  </a:lnTo>
                  <a:lnTo>
                    <a:pt x="366" y="210"/>
                  </a:lnTo>
                  <a:lnTo>
                    <a:pt x="360" y="210"/>
                  </a:lnTo>
                  <a:lnTo>
                    <a:pt x="354" y="210"/>
                  </a:lnTo>
                  <a:lnTo>
                    <a:pt x="354" y="216"/>
                  </a:lnTo>
                  <a:lnTo>
                    <a:pt x="348" y="216"/>
                  </a:lnTo>
                  <a:lnTo>
                    <a:pt x="348" y="222"/>
                  </a:lnTo>
                  <a:lnTo>
                    <a:pt x="342" y="222"/>
                  </a:lnTo>
                  <a:lnTo>
                    <a:pt x="342" y="216"/>
                  </a:lnTo>
                  <a:lnTo>
                    <a:pt x="336" y="216"/>
                  </a:lnTo>
                  <a:lnTo>
                    <a:pt x="342" y="216"/>
                  </a:lnTo>
                  <a:lnTo>
                    <a:pt x="336" y="216"/>
                  </a:lnTo>
                  <a:lnTo>
                    <a:pt x="336" y="210"/>
                  </a:lnTo>
                  <a:lnTo>
                    <a:pt x="336" y="204"/>
                  </a:lnTo>
                  <a:lnTo>
                    <a:pt x="342" y="204"/>
                  </a:lnTo>
                  <a:lnTo>
                    <a:pt x="342" y="198"/>
                  </a:lnTo>
                  <a:lnTo>
                    <a:pt x="348" y="198"/>
                  </a:lnTo>
                  <a:lnTo>
                    <a:pt x="348" y="192"/>
                  </a:lnTo>
                  <a:lnTo>
                    <a:pt x="354" y="192"/>
                  </a:lnTo>
                  <a:lnTo>
                    <a:pt x="354" y="186"/>
                  </a:lnTo>
                  <a:lnTo>
                    <a:pt x="360" y="186"/>
                  </a:lnTo>
                  <a:lnTo>
                    <a:pt x="360" y="180"/>
                  </a:lnTo>
                  <a:lnTo>
                    <a:pt x="360" y="174"/>
                  </a:lnTo>
                  <a:lnTo>
                    <a:pt x="360" y="180"/>
                  </a:lnTo>
                  <a:lnTo>
                    <a:pt x="366" y="180"/>
                  </a:lnTo>
                  <a:lnTo>
                    <a:pt x="366" y="186"/>
                  </a:lnTo>
                  <a:lnTo>
                    <a:pt x="366" y="192"/>
                  </a:lnTo>
                  <a:lnTo>
                    <a:pt x="360" y="192"/>
                  </a:lnTo>
                  <a:close/>
                  <a:moveTo>
                    <a:pt x="378" y="180"/>
                  </a:moveTo>
                  <a:lnTo>
                    <a:pt x="378" y="186"/>
                  </a:lnTo>
                  <a:lnTo>
                    <a:pt x="372" y="192"/>
                  </a:lnTo>
                  <a:lnTo>
                    <a:pt x="366" y="192"/>
                  </a:lnTo>
                  <a:lnTo>
                    <a:pt x="366" y="186"/>
                  </a:lnTo>
                  <a:lnTo>
                    <a:pt x="366" y="180"/>
                  </a:lnTo>
                  <a:lnTo>
                    <a:pt x="360" y="180"/>
                  </a:lnTo>
                  <a:lnTo>
                    <a:pt x="360" y="174"/>
                  </a:lnTo>
                  <a:lnTo>
                    <a:pt x="366" y="174"/>
                  </a:lnTo>
                  <a:lnTo>
                    <a:pt x="372" y="174"/>
                  </a:lnTo>
                  <a:lnTo>
                    <a:pt x="372" y="180"/>
                  </a:lnTo>
                  <a:lnTo>
                    <a:pt x="378" y="180"/>
                  </a:lnTo>
                  <a:close/>
                  <a:moveTo>
                    <a:pt x="360" y="168"/>
                  </a:moveTo>
                  <a:lnTo>
                    <a:pt x="360" y="174"/>
                  </a:lnTo>
                  <a:lnTo>
                    <a:pt x="361" y="174"/>
                  </a:lnTo>
                  <a:lnTo>
                    <a:pt x="360" y="168"/>
                  </a:lnTo>
                  <a:close/>
                  <a:moveTo>
                    <a:pt x="372" y="156"/>
                  </a:moveTo>
                  <a:lnTo>
                    <a:pt x="372" y="162"/>
                  </a:lnTo>
                  <a:lnTo>
                    <a:pt x="373" y="162"/>
                  </a:lnTo>
                  <a:lnTo>
                    <a:pt x="372" y="156"/>
                  </a:lnTo>
                  <a:close/>
                  <a:moveTo>
                    <a:pt x="324" y="102"/>
                  </a:moveTo>
                  <a:lnTo>
                    <a:pt x="324" y="108"/>
                  </a:lnTo>
                  <a:lnTo>
                    <a:pt x="330" y="108"/>
                  </a:lnTo>
                  <a:lnTo>
                    <a:pt x="330" y="102"/>
                  </a:lnTo>
                  <a:lnTo>
                    <a:pt x="330" y="108"/>
                  </a:lnTo>
                  <a:lnTo>
                    <a:pt x="336" y="108"/>
                  </a:lnTo>
                  <a:lnTo>
                    <a:pt x="330" y="114"/>
                  </a:lnTo>
                  <a:lnTo>
                    <a:pt x="336" y="114"/>
                  </a:lnTo>
                  <a:lnTo>
                    <a:pt x="342" y="114"/>
                  </a:lnTo>
                  <a:lnTo>
                    <a:pt x="342" y="120"/>
                  </a:lnTo>
                  <a:lnTo>
                    <a:pt x="348" y="120"/>
                  </a:lnTo>
                  <a:lnTo>
                    <a:pt x="348" y="114"/>
                  </a:lnTo>
                  <a:lnTo>
                    <a:pt x="348" y="120"/>
                  </a:lnTo>
                  <a:lnTo>
                    <a:pt x="348" y="126"/>
                  </a:lnTo>
                  <a:lnTo>
                    <a:pt x="348" y="132"/>
                  </a:lnTo>
                  <a:lnTo>
                    <a:pt x="354" y="132"/>
                  </a:lnTo>
                  <a:lnTo>
                    <a:pt x="354" y="138"/>
                  </a:lnTo>
                  <a:lnTo>
                    <a:pt x="348" y="138"/>
                  </a:lnTo>
                  <a:lnTo>
                    <a:pt x="354" y="138"/>
                  </a:lnTo>
                  <a:lnTo>
                    <a:pt x="348" y="138"/>
                  </a:lnTo>
                  <a:lnTo>
                    <a:pt x="354" y="138"/>
                  </a:lnTo>
                  <a:lnTo>
                    <a:pt x="354" y="144"/>
                  </a:lnTo>
                  <a:lnTo>
                    <a:pt x="360" y="144"/>
                  </a:lnTo>
                  <a:lnTo>
                    <a:pt x="366" y="144"/>
                  </a:lnTo>
                  <a:lnTo>
                    <a:pt x="366" y="150"/>
                  </a:lnTo>
                  <a:lnTo>
                    <a:pt x="366" y="156"/>
                  </a:lnTo>
                  <a:lnTo>
                    <a:pt x="366" y="162"/>
                  </a:lnTo>
                  <a:lnTo>
                    <a:pt x="366" y="168"/>
                  </a:lnTo>
                  <a:lnTo>
                    <a:pt x="360" y="168"/>
                  </a:lnTo>
                  <a:lnTo>
                    <a:pt x="360" y="174"/>
                  </a:lnTo>
                  <a:lnTo>
                    <a:pt x="360" y="168"/>
                  </a:lnTo>
                  <a:lnTo>
                    <a:pt x="360" y="174"/>
                  </a:lnTo>
                  <a:lnTo>
                    <a:pt x="354" y="174"/>
                  </a:lnTo>
                  <a:lnTo>
                    <a:pt x="354" y="180"/>
                  </a:lnTo>
                  <a:lnTo>
                    <a:pt x="360" y="180"/>
                  </a:lnTo>
                  <a:lnTo>
                    <a:pt x="354" y="180"/>
                  </a:lnTo>
                  <a:lnTo>
                    <a:pt x="354" y="186"/>
                  </a:lnTo>
                  <a:lnTo>
                    <a:pt x="348" y="186"/>
                  </a:lnTo>
                  <a:lnTo>
                    <a:pt x="348" y="180"/>
                  </a:lnTo>
                  <a:lnTo>
                    <a:pt x="354" y="180"/>
                  </a:lnTo>
                  <a:lnTo>
                    <a:pt x="348" y="180"/>
                  </a:lnTo>
                  <a:lnTo>
                    <a:pt x="342" y="180"/>
                  </a:lnTo>
                  <a:lnTo>
                    <a:pt x="342" y="174"/>
                  </a:lnTo>
                  <a:lnTo>
                    <a:pt x="336" y="174"/>
                  </a:lnTo>
                  <a:lnTo>
                    <a:pt x="330" y="168"/>
                  </a:lnTo>
                  <a:lnTo>
                    <a:pt x="324" y="168"/>
                  </a:lnTo>
                  <a:lnTo>
                    <a:pt x="318" y="168"/>
                  </a:lnTo>
                  <a:lnTo>
                    <a:pt x="318" y="162"/>
                  </a:lnTo>
                  <a:lnTo>
                    <a:pt x="318" y="168"/>
                  </a:lnTo>
                  <a:lnTo>
                    <a:pt x="324" y="168"/>
                  </a:lnTo>
                  <a:lnTo>
                    <a:pt x="330" y="168"/>
                  </a:lnTo>
                  <a:lnTo>
                    <a:pt x="330" y="174"/>
                  </a:lnTo>
                  <a:lnTo>
                    <a:pt x="336" y="174"/>
                  </a:lnTo>
                  <a:lnTo>
                    <a:pt x="336" y="180"/>
                  </a:lnTo>
                  <a:lnTo>
                    <a:pt x="342" y="180"/>
                  </a:lnTo>
                  <a:lnTo>
                    <a:pt x="336" y="186"/>
                  </a:lnTo>
                  <a:lnTo>
                    <a:pt x="336" y="180"/>
                  </a:lnTo>
                  <a:lnTo>
                    <a:pt x="336" y="186"/>
                  </a:lnTo>
                  <a:lnTo>
                    <a:pt x="342" y="186"/>
                  </a:lnTo>
                  <a:lnTo>
                    <a:pt x="342" y="180"/>
                  </a:lnTo>
                  <a:lnTo>
                    <a:pt x="342" y="186"/>
                  </a:lnTo>
                  <a:lnTo>
                    <a:pt x="348" y="186"/>
                  </a:lnTo>
                  <a:lnTo>
                    <a:pt x="342" y="186"/>
                  </a:lnTo>
                  <a:lnTo>
                    <a:pt x="342" y="192"/>
                  </a:lnTo>
                  <a:lnTo>
                    <a:pt x="342" y="186"/>
                  </a:lnTo>
                  <a:lnTo>
                    <a:pt x="342" y="192"/>
                  </a:lnTo>
                  <a:lnTo>
                    <a:pt x="348" y="192"/>
                  </a:lnTo>
                  <a:lnTo>
                    <a:pt x="348" y="186"/>
                  </a:lnTo>
                  <a:lnTo>
                    <a:pt x="348" y="192"/>
                  </a:lnTo>
                  <a:lnTo>
                    <a:pt x="342" y="198"/>
                  </a:lnTo>
                  <a:lnTo>
                    <a:pt x="342" y="204"/>
                  </a:lnTo>
                  <a:lnTo>
                    <a:pt x="336" y="204"/>
                  </a:lnTo>
                  <a:lnTo>
                    <a:pt x="330" y="210"/>
                  </a:lnTo>
                  <a:lnTo>
                    <a:pt x="324" y="210"/>
                  </a:lnTo>
                  <a:lnTo>
                    <a:pt x="324" y="216"/>
                  </a:lnTo>
                  <a:lnTo>
                    <a:pt x="318" y="216"/>
                  </a:lnTo>
                  <a:lnTo>
                    <a:pt x="318" y="222"/>
                  </a:lnTo>
                  <a:lnTo>
                    <a:pt x="318" y="228"/>
                  </a:lnTo>
                  <a:lnTo>
                    <a:pt x="312" y="228"/>
                  </a:lnTo>
                  <a:lnTo>
                    <a:pt x="312" y="222"/>
                  </a:lnTo>
                  <a:lnTo>
                    <a:pt x="312" y="228"/>
                  </a:lnTo>
                  <a:lnTo>
                    <a:pt x="306" y="228"/>
                  </a:lnTo>
                  <a:lnTo>
                    <a:pt x="306" y="234"/>
                  </a:lnTo>
                  <a:lnTo>
                    <a:pt x="312" y="234"/>
                  </a:lnTo>
                  <a:lnTo>
                    <a:pt x="312" y="228"/>
                  </a:lnTo>
                  <a:lnTo>
                    <a:pt x="312" y="234"/>
                  </a:lnTo>
                  <a:lnTo>
                    <a:pt x="312" y="240"/>
                  </a:lnTo>
                  <a:lnTo>
                    <a:pt x="300" y="246"/>
                  </a:lnTo>
                  <a:lnTo>
                    <a:pt x="300" y="252"/>
                  </a:lnTo>
                  <a:lnTo>
                    <a:pt x="300" y="258"/>
                  </a:lnTo>
                  <a:lnTo>
                    <a:pt x="294" y="258"/>
                  </a:lnTo>
                  <a:lnTo>
                    <a:pt x="294" y="264"/>
                  </a:lnTo>
                  <a:lnTo>
                    <a:pt x="288" y="264"/>
                  </a:lnTo>
                  <a:lnTo>
                    <a:pt x="288" y="270"/>
                  </a:lnTo>
                  <a:lnTo>
                    <a:pt x="288" y="276"/>
                  </a:lnTo>
                  <a:lnTo>
                    <a:pt x="282" y="276"/>
                  </a:lnTo>
                  <a:lnTo>
                    <a:pt x="276" y="282"/>
                  </a:lnTo>
                  <a:lnTo>
                    <a:pt x="270" y="282"/>
                  </a:lnTo>
                  <a:lnTo>
                    <a:pt x="276" y="282"/>
                  </a:lnTo>
                  <a:lnTo>
                    <a:pt x="270" y="282"/>
                  </a:lnTo>
                  <a:lnTo>
                    <a:pt x="270" y="288"/>
                  </a:lnTo>
                  <a:lnTo>
                    <a:pt x="264" y="294"/>
                  </a:lnTo>
                  <a:lnTo>
                    <a:pt x="258" y="288"/>
                  </a:lnTo>
                  <a:lnTo>
                    <a:pt x="264" y="288"/>
                  </a:lnTo>
                  <a:lnTo>
                    <a:pt x="258" y="288"/>
                  </a:lnTo>
                  <a:lnTo>
                    <a:pt x="252" y="288"/>
                  </a:lnTo>
                  <a:lnTo>
                    <a:pt x="252" y="282"/>
                  </a:lnTo>
                  <a:lnTo>
                    <a:pt x="252" y="276"/>
                  </a:lnTo>
                  <a:lnTo>
                    <a:pt x="246" y="276"/>
                  </a:lnTo>
                  <a:lnTo>
                    <a:pt x="246" y="282"/>
                  </a:lnTo>
                  <a:lnTo>
                    <a:pt x="240" y="282"/>
                  </a:lnTo>
                  <a:lnTo>
                    <a:pt x="240" y="276"/>
                  </a:lnTo>
                  <a:lnTo>
                    <a:pt x="234" y="276"/>
                  </a:lnTo>
                  <a:lnTo>
                    <a:pt x="234" y="270"/>
                  </a:lnTo>
                  <a:lnTo>
                    <a:pt x="228" y="270"/>
                  </a:lnTo>
                  <a:lnTo>
                    <a:pt x="234" y="270"/>
                  </a:lnTo>
                  <a:lnTo>
                    <a:pt x="228" y="270"/>
                  </a:lnTo>
                  <a:lnTo>
                    <a:pt x="234" y="270"/>
                  </a:lnTo>
                  <a:lnTo>
                    <a:pt x="234" y="264"/>
                  </a:lnTo>
                  <a:lnTo>
                    <a:pt x="228" y="264"/>
                  </a:lnTo>
                  <a:lnTo>
                    <a:pt x="228" y="270"/>
                  </a:lnTo>
                  <a:lnTo>
                    <a:pt x="228" y="276"/>
                  </a:lnTo>
                  <a:lnTo>
                    <a:pt x="222" y="276"/>
                  </a:lnTo>
                  <a:lnTo>
                    <a:pt x="228" y="276"/>
                  </a:lnTo>
                  <a:lnTo>
                    <a:pt x="222" y="276"/>
                  </a:lnTo>
                  <a:lnTo>
                    <a:pt x="222" y="270"/>
                  </a:lnTo>
                  <a:lnTo>
                    <a:pt x="216" y="270"/>
                  </a:lnTo>
                  <a:lnTo>
                    <a:pt x="216" y="264"/>
                  </a:lnTo>
                  <a:lnTo>
                    <a:pt x="216" y="270"/>
                  </a:lnTo>
                  <a:lnTo>
                    <a:pt x="216" y="264"/>
                  </a:lnTo>
                  <a:lnTo>
                    <a:pt x="216" y="270"/>
                  </a:lnTo>
                  <a:lnTo>
                    <a:pt x="216" y="264"/>
                  </a:lnTo>
                  <a:lnTo>
                    <a:pt x="210" y="264"/>
                  </a:lnTo>
                  <a:lnTo>
                    <a:pt x="216" y="264"/>
                  </a:lnTo>
                  <a:lnTo>
                    <a:pt x="216" y="270"/>
                  </a:lnTo>
                  <a:lnTo>
                    <a:pt x="216" y="276"/>
                  </a:lnTo>
                  <a:lnTo>
                    <a:pt x="210" y="276"/>
                  </a:lnTo>
                  <a:lnTo>
                    <a:pt x="210" y="270"/>
                  </a:lnTo>
                  <a:lnTo>
                    <a:pt x="210" y="264"/>
                  </a:lnTo>
                  <a:lnTo>
                    <a:pt x="216" y="264"/>
                  </a:lnTo>
                  <a:lnTo>
                    <a:pt x="216" y="258"/>
                  </a:lnTo>
                  <a:lnTo>
                    <a:pt x="222" y="258"/>
                  </a:lnTo>
                  <a:lnTo>
                    <a:pt x="228" y="258"/>
                  </a:lnTo>
                  <a:lnTo>
                    <a:pt x="228" y="252"/>
                  </a:lnTo>
                  <a:lnTo>
                    <a:pt x="234" y="252"/>
                  </a:lnTo>
                  <a:lnTo>
                    <a:pt x="234" y="246"/>
                  </a:lnTo>
                  <a:lnTo>
                    <a:pt x="234" y="240"/>
                  </a:lnTo>
                  <a:lnTo>
                    <a:pt x="240" y="234"/>
                  </a:lnTo>
                  <a:lnTo>
                    <a:pt x="240" y="228"/>
                  </a:lnTo>
                  <a:lnTo>
                    <a:pt x="246" y="228"/>
                  </a:lnTo>
                  <a:lnTo>
                    <a:pt x="252" y="228"/>
                  </a:lnTo>
                  <a:lnTo>
                    <a:pt x="252" y="222"/>
                  </a:lnTo>
                  <a:lnTo>
                    <a:pt x="246" y="222"/>
                  </a:lnTo>
                  <a:lnTo>
                    <a:pt x="246" y="228"/>
                  </a:lnTo>
                  <a:lnTo>
                    <a:pt x="246" y="222"/>
                  </a:lnTo>
                  <a:lnTo>
                    <a:pt x="246" y="228"/>
                  </a:lnTo>
                  <a:lnTo>
                    <a:pt x="240" y="228"/>
                  </a:lnTo>
                  <a:lnTo>
                    <a:pt x="240" y="222"/>
                  </a:lnTo>
                  <a:lnTo>
                    <a:pt x="240" y="216"/>
                  </a:lnTo>
                  <a:lnTo>
                    <a:pt x="234" y="216"/>
                  </a:lnTo>
                  <a:lnTo>
                    <a:pt x="228" y="216"/>
                  </a:lnTo>
                  <a:lnTo>
                    <a:pt x="228" y="210"/>
                  </a:lnTo>
                  <a:lnTo>
                    <a:pt x="228" y="204"/>
                  </a:lnTo>
                  <a:lnTo>
                    <a:pt x="222" y="204"/>
                  </a:lnTo>
                  <a:lnTo>
                    <a:pt x="216" y="204"/>
                  </a:lnTo>
                  <a:lnTo>
                    <a:pt x="216" y="198"/>
                  </a:lnTo>
                  <a:lnTo>
                    <a:pt x="222" y="198"/>
                  </a:lnTo>
                  <a:lnTo>
                    <a:pt x="222" y="204"/>
                  </a:lnTo>
                  <a:lnTo>
                    <a:pt x="222" y="198"/>
                  </a:lnTo>
                  <a:lnTo>
                    <a:pt x="222" y="204"/>
                  </a:lnTo>
                  <a:lnTo>
                    <a:pt x="222" y="198"/>
                  </a:lnTo>
                  <a:lnTo>
                    <a:pt x="228" y="198"/>
                  </a:lnTo>
                  <a:lnTo>
                    <a:pt x="222" y="198"/>
                  </a:lnTo>
                  <a:lnTo>
                    <a:pt x="216" y="198"/>
                  </a:lnTo>
                  <a:lnTo>
                    <a:pt x="216" y="192"/>
                  </a:lnTo>
                  <a:lnTo>
                    <a:pt x="216" y="186"/>
                  </a:lnTo>
                  <a:lnTo>
                    <a:pt x="210" y="186"/>
                  </a:lnTo>
                  <a:lnTo>
                    <a:pt x="210" y="180"/>
                  </a:lnTo>
                  <a:lnTo>
                    <a:pt x="204" y="180"/>
                  </a:lnTo>
                  <a:lnTo>
                    <a:pt x="198" y="180"/>
                  </a:lnTo>
                  <a:lnTo>
                    <a:pt x="198" y="174"/>
                  </a:lnTo>
                  <a:lnTo>
                    <a:pt x="198" y="168"/>
                  </a:lnTo>
                  <a:lnTo>
                    <a:pt x="204" y="168"/>
                  </a:lnTo>
                  <a:lnTo>
                    <a:pt x="204" y="174"/>
                  </a:lnTo>
                  <a:lnTo>
                    <a:pt x="210" y="174"/>
                  </a:lnTo>
                  <a:lnTo>
                    <a:pt x="210" y="168"/>
                  </a:lnTo>
                  <a:lnTo>
                    <a:pt x="216" y="168"/>
                  </a:lnTo>
                  <a:lnTo>
                    <a:pt x="222" y="168"/>
                  </a:lnTo>
                  <a:lnTo>
                    <a:pt x="222" y="162"/>
                  </a:lnTo>
                  <a:lnTo>
                    <a:pt x="222" y="156"/>
                  </a:lnTo>
                  <a:lnTo>
                    <a:pt x="222" y="162"/>
                  </a:lnTo>
                  <a:lnTo>
                    <a:pt x="216" y="162"/>
                  </a:lnTo>
                  <a:lnTo>
                    <a:pt x="210" y="162"/>
                  </a:lnTo>
                  <a:lnTo>
                    <a:pt x="210" y="168"/>
                  </a:lnTo>
                  <a:lnTo>
                    <a:pt x="204" y="168"/>
                  </a:lnTo>
                  <a:lnTo>
                    <a:pt x="198" y="168"/>
                  </a:lnTo>
                  <a:lnTo>
                    <a:pt x="192" y="168"/>
                  </a:lnTo>
                  <a:lnTo>
                    <a:pt x="192" y="174"/>
                  </a:lnTo>
                  <a:lnTo>
                    <a:pt x="186" y="174"/>
                  </a:lnTo>
                  <a:lnTo>
                    <a:pt x="186" y="180"/>
                  </a:lnTo>
                  <a:lnTo>
                    <a:pt x="186" y="174"/>
                  </a:lnTo>
                  <a:lnTo>
                    <a:pt x="180" y="174"/>
                  </a:lnTo>
                  <a:lnTo>
                    <a:pt x="180" y="168"/>
                  </a:lnTo>
                  <a:lnTo>
                    <a:pt x="174" y="168"/>
                  </a:lnTo>
                  <a:lnTo>
                    <a:pt x="180" y="168"/>
                  </a:lnTo>
                  <a:lnTo>
                    <a:pt x="180" y="162"/>
                  </a:lnTo>
                  <a:lnTo>
                    <a:pt x="174" y="162"/>
                  </a:lnTo>
                  <a:lnTo>
                    <a:pt x="168" y="162"/>
                  </a:lnTo>
                  <a:lnTo>
                    <a:pt x="168" y="168"/>
                  </a:lnTo>
                  <a:lnTo>
                    <a:pt x="174" y="168"/>
                  </a:lnTo>
                  <a:lnTo>
                    <a:pt x="174" y="162"/>
                  </a:lnTo>
                  <a:lnTo>
                    <a:pt x="174" y="168"/>
                  </a:lnTo>
                  <a:lnTo>
                    <a:pt x="174" y="174"/>
                  </a:lnTo>
                  <a:lnTo>
                    <a:pt x="180" y="174"/>
                  </a:lnTo>
                  <a:lnTo>
                    <a:pt x="180" y="180"/>
                  </a:lnTo>
                  <a:lnTo>
                    <a:pt x="180" y="186"/>
                  </a:lnTo>
                  <a:lnTo>
                    <a:pt x="180" y="192"/>
                  </a:lnTo>
                  <a:lnTo>
                    <a:pt x="180" y="198"/>
                  </a:lnTo>
                  <a:lnTo>
                    <a:pt x="180" y="204"/>
                  </a:lnTo>
                  <a:lnTo>
                    <a:pt x="186" y="204"/>
                  </a:lnTo>
                  <a:lnTo>
                    <a:pt x="186" y="198"/>
                  </a:lnTo>
                  <a:lnTo>
                    <a:pt x="192" y="192"/>
                  </a:lnTo>
                  <a:lnTo>
                    <a:pt x="186" y="192"/>
                  </a:lnTo>
                  <a:lnTo>
                    <a:pt x="192" y="192"/>
                  </a:lnTo>
                  <a:lnTo>
                    <a:pt x="192" y="198"/>
                  </a:lnTo>
                  <a:lnTo>
                    <a:pt x="192" y="204"/>
                  </a:lnTo>
                  <a:lnTo>
                    <a:pt x="198" y="204"/>
                  </a:lnTo>
                  <a:lnTo>
                    <a:pt x="204" y="204"/>
                  </a:lnTo>
                  <a:lnTo>
                    <a:pt x="204" y="210"/>
                  </a:lnTo>
                  <a:lnTo>
                    <a:pt x="210" y="210"/>
                  </a:lnTo>
                  <a:lnTo>
                    <a:pt x="216" y="210"/>
                  </a:lnTo>
                  <a:lnTo>
                    <a:pt x="216" y="216"/>
                  </a:lnTo>
                  <a:lnTo>
                    <a:pt x="210" y="216"/>
                  </a:lnTo>
                  <a:lnTo>
                    <a:pt x="216" y="216"/>
                  </a:lnTo>
                  <a:lnTo>
                    <a:pt x="216" y="222"/>
                  </a:lnTo>
                  <a:lnTo>
                    <a:pt x="222" y="222"/>
                  </a:lnTo>
                  <a:lnTo>
                    <a:pt x="222" y="228"/>
                  </a:lnTo>
                  <a:lnTo>
                    <a:pt x="222" y="234"/>
                  </a:lnTo>
                  <a:lnTo>
                    <a:pt x="222" y="240"/>
                  </a:lnTo>
                  <a:lnTo>
                    <a:pt x="222" y="246"/>
                  </a:lnTo>
                  <a:lnTo>
                    <a:pt x="216" y="246"/>
                  </a:lnTo>
                  <a:lnTo>
                    <a:pt x="216" y="252"/>
                  </a:lnTo>
                  <a:lnTo>
                    <a:pt x="210" y="252"/>
                  </a:lnTo>
                  <a:lnTo>
                    <a:pt x="204" y="252"/>
                  </a:lnTo>
                  <a:lnTo>
                    <a:pt x="198" y="246"/>
                  </a:lnTo>
                  <a:lnTo>
                    <a:pt x="198" y="252"/>
                  </a:lnTo>
                  <a:lnTo>
                    <a:pt x="192" y="252"/>
                  </a:lnTo>
                  <a:lnTo>
                    <a:pt x="186" y="252"/>
                  </a:lnTo>
                  <a:lnTo>
                    <a:pt x="186" y="258"/>
                  </a:lnTo>
                  <a:lnTo>
                    <a:pt x="180" y="258"/>
                  </a:lnTo>
                  <a:lnTo>
                    <a:pt x="186" y="258"/>
                  </a:lnTo>
                  <a:lnTo>
                    <a:pt x="186" y="264"/>
                  </a:lnTo>
                  <a:lnTo>
                    <a:pt x="186" y="270"/>
                  </a:lnTo>
                  <a:lnTo>
                    <a:pt x="192" y="270"/>
                  </a:lnTo>
                  <a:lnTo>
                    <a:pt x="192" y="276"/>
                  </a:lnTo>
                  <a:lnTo>
                    <a:pt x="198" y="276"/>
                  </a:lnTo>
                  <a:lnTo>
                    <a:pt x="198" y="282"/>
                  </a:lnTo>
                  <a:lnTo>
                    <a:pt x="204" y="282"/>
                  </a:lnTo>
                  <a:lnTo>
                    <a:pt x="210" y="282"/>
                  </a:lnTo>
                  <a:lnTo>
                    <a:pt x="204" y="288"/>
                  </a:lnTo>
                  <a:lnTo>
                    <a:pt x="204" y="282"/>
                  </a:lnTo>
                  <a:lnTo>
                    <a:pt x="204" y="288"/>
                  </a:lnTo>
                  <a:lnTo>
                    <a:pt x="198" y="288"/>
                  </a:lnTo>
                  <a:lnTo>
                    <a:pt x="204" y="288"/>
                  </a:lnTo>
                  <a:lnTo>
                    <a:pt x="210" y="288"/>
                  </a:lnTo>
                  <a:lnTo>
                    <a:pt x="210" y="282"/>
                  </a:lnTo>
                  <a:lnTo>
                    <a:pt x="216" y="282"/>
                  </a:lnTo>
                  <a:lnTo>
                    <a:pt x="216" y="276"/>
                  </a:lnTo>
                  <a:lnTo>
                    <a:pt x="216" y="282"/>
                  </a:lnTo>
                  <a:lnTo>
                    <a:pt x="216" y="288"/>
                  </a:lnTo>
                  <a:lnTo>
                    <a:pt x="216" y="282"/>
                  </a:lnTo>
                  <a:lnTo>
                    <a:pt x="222" y="282"/>
                  </a:lnTo>
                  <a:lnTo>
                    <a:pt x="222" y="288"/>
                  </a:lnTo>
                  <a:lnTo>
                    <a:pt x="222" y="282"/>
                  </a:lnTo>
                  <a:lnTo>
                    <a:pt x="228" y="282"/>
                  </a:lnTo>
                  <a:lnTo>
                    <a:pt x="228" y="288"/>
                  </a:lnTo>
                  <a:lnTo>
                    <a:pt x="234" y="288"/>
                  </a:lnTo>
                  <a:lnTo>
                    <a:pt x="234" y="294"/>
                  </a:lnTo>
                  <a:lnTo>
                    <a:pt x="240" y="294"/>
                  </a:lnTo>
                  <a:lnTo>
                    <a:pt x="240" y="300"/>
                  </a:lnTo>
                  <a:lnTo>
                    <a:pt x="240" y="294"/>
                  </a:lnTo>
                  <a:lnTo>
                    <a:pt x="240" y="300"/>
                  </a:lnTo>
                  <a:lnTo>
                    <a:pt x="234" y="300"/>
                  </a:lnTo>
                  <a:lnTo>
                    <a:pt x="234" y="306"/>
                  </a:lnTo>
                  <a:lnTo>
                    <a:pt x="228" y="306"/>
                  </a:lnTo>
                  <a:lnTo>
                    <a:pt x="228" y="300"/>
                  </a:lnTo>
                  <a:lnTo>
                    <a:pt x="228" y="306"/>
                  </a:lnTo>
                  <a:lnTo>
                    <a:pt x="222" y="306"/>
                  </a:lnTo>
                  <a:lnTo>
                    <a:pt x="228" y="306"/>
                  </a:lnTo>
                  <a:lnTo>
                    <a:pt x="228" y="312"/>
                  </a:lnTo>
                  <a:lnTo>
                    <a:pt x="222" y="312"/>
                  </a:lnTo>
                  <a:lnTo>
                    <a:pt x="228" y="312"/>
                  </a:lnTo>
                  <a:lnTo>
                    <a:pt x="228" y="306"/>
                  </a:lnTo>
                  <a:lnTo>
                    <a:pt x="234" y="306"/>
                  </a:lnTo>
                  <a:lnTo>
                    <a:pt x="234" y="312"/>
                  </a:lnTo>
                  <a:lnTo>
                    <a:pt x="240" y="312"/>
                  </a:lnTo>
                  <a:lnTo>
                    <a:pt x="240" y="318"/>
                  </a:lnTo>
                  <a:lnTo>
                    <a:pt x="234" y="318"/>
                  </a:lnTo>
                  <a:lnTo>
                    <a:pt x="234" y="324"/>
                  </a:lnTo>
                  <a:lnTo>
                    <a:pt x="228" y="324"/>
                  </a:lnTo>
                  <a:lnTo>
                    <a:pt x="222" y="324"/>
                  </a:lnTo>
                  <a:lnTo>
                    <a:pt x="222" y="330"/>
                  </a:lnTo>
                  <a:lnTo>
                    <a:pt x="222" y="324"/>
                  </a:lnTo>
                  <a:lnTo>
                    <a:pt x="216" y="324"/>
                  </a:lnTo>
                  <a:lnTo>
                    <a:pt x="216" y="330"/>
                  </a:lnTo>
                  <a:lnTo>
                    <a:pt x="210" y="330"/>
                  </a:lnTo>
                  <a:lnTo>
                    <a:pt x="210" y="324"/>
                  </a:lnTo>
                  <a:lnTo>
                    <a:pt x="210" y="330"/>
                  </a:lnTo>
                  <a:lnTo>
                    <a:pt x="210" y="336"/>
                  </a:lnTo>
                  <a:lnTo>
                    <a:pt x="204" y="336"/>
                  </a:lnTo>
                  <a:lnTo>
                    <a:pt x="204" y="342"/>
                  </a:lnTo>
                  <a:lnTo>
                    <a:pt x="204" y="336"/>
                  </a:lnTo>
                  <a:lnTo>
                    <a:pt x="198" y="336"/>
                  </a:lnTo>
                  <a:lnTo>
                    <a:pt x="198" y="342"/>
                  </a:lnTo>
                  <a:lnTo>
                    <a:pt x="192" y="342"/>
                  </a:lnTo>
                  <a:lnTo>
                    <a:pt x="192" y="348"/>
                  </a:lnTo>
                  <a:lnTo>
                    <a:pt x="186" y="348"/>
                  </a:lnTo>
                  <a:lnTo>
                    <a:pt x="186" y="342"/>
                  </a:lnTo>
                  <a:lnTo>
                    <a:pt x="186" y="348"/>
                  </a:lnTo>
                  <a:lnTo>
                    <a:pt x="186" y="354"/>
                  </a:lnTo>
                  <a:lnTo>
                    <a:pt x="180" y="354"/>
                  </a:lnTo>
                  <a:lnTo>
                    <a:pt x="174" y="354"/>
                  </a:lnTo>
                  <a:lnTo>
                    <a:pt x="174" y="360"/>
                  </a:lnTo>
                  <a:lnTo>
                    <a:pt x="168" y="360"/>
                  </a:lnTo>
                  <a:lnTo>
                    <a:pt x="174" y="360"/>
                  </a:lnTo>
                  <a:lnTo>
                    <a:pt x="168" y="360"/>
                  </a:lnTo>
                  <a:lnTo>
                    <a:pt x="168" y="366"/>
                  </a:lnTo>
                  <a:lnTo>
                    <a:pt x="162" y="366"/>
                  </a:lnTo>
                  <a:lnTo>
                    <a:pt x="162" y="372"/>
                  </a:lnTo>
                  <a:lnTo>
                    <a:pt x="162" y="366"/>
                  </a:lnTo>
                  <a:lnTo>
                    <a:pt x="162" y="372"/>
                  </a:lnTo>
                  <a:lnTo>
                    <a:pt x="156" y="372"/>
                  </a:lnTo>
                  <a:lnTo>
                    <a:pt x="162" y="372"/>
                  </a:lnTo>
                  <a:lnTo>
                    <a:pt x="156" y="372"/>
                  </a:lnTo>
                  <a:lnTo>
                    <a:pt x="156" y="378"/>
                  </a:lnTo>
                  <a:lnTo>
                    <a:pt x="156" y="372"/>
                  </a:lnTo>
                  <a:lnTo>
                    <a:pt x="156" y="378"/>
                  </a:lnTo>
                  <a:lnTo>
                    <a:pt x="150" y="378"/>
                  </a:lnTo>
                  <a:lnTo>
                    <a:pt x="144" y="378"/>
                  </a:lnTo>
                  <a:lnTo>
                    <a:pt x="144" y="372"/>
                  </a:lnTo>
                  <a:lnTo>
                    <a:pt x="144" y="378"/>
                  </a:lnTo>
                  <a:lnTo>
                    <a:pt x="144" y="372"/>
                  </a:lnTo>
                  <a:lnTo>
                    <a:pt x="138" y="372"/>
                  </a:lnTo>
                  <a:lnTo>
                    <a:pt x="132" y="372"/>
                  </a:lnTo>
                  <a:lnTo>
                    <a:pt x="126" y="372"/>
                  </a:lnTo>
                  <a:lnTo>
                    <a:pt x="120" y="372"/>
                  </a:lnTo>
                  <a:lnTo>
                    <a:pt x="120" y="366"/>
                  </a:lnTo>
                  <a:lnTo>
                    <a:pt x="120" y="360"/>
                  </a:lnTo>
                  <a:lnTo>
                    <a:pt x="114" y="360"/>
                  </a:lnTo>
                  <a:lnTo>
                    <a:pt x="114" y="354"/>
                  </a:lnTo>
                  <a:lnTo>
                    <a:pt x="108" y="342"/>
                  </a:lnTo>
                  <a:lnTo>
                    <a:pt x="102" y="330"/>
                  </a:lnTo>
                  <a:lnTo>
                    <a:pt x="96" y="324"/>
                  </a:lnTo>
                  <a:lnTo>
                    <a:pt x="90" y="312"/>
                  </a:lnTo>
                  <a:lnTo>
                    <a:pt x="90" y="306"/>
                  </a:lnTo>
                  <a:lnTo>
                    <a:pt x="84" y="300"/>
                  </a:lnTo>
                  <a:lnTo>
                    <a:pt x="84" y="294"/>
                  </a:lnTo>
                  <a:lnTo>
                    <a:pt x="78" y="288"/>
                  </a:lnTo>
                  <a:lnTo>
                    <a:pt x="72" y="282"/>
                  </a:lnTo>
                  <a:lnTo>
                    <a:pt x="66" y="270"/>
                  </a:lnTo>
                  <a:lnTo>
                    <a:pt x="66" y="264"/>
                  </a:lnTo>
                  <a:lnTo>
                    <a:pt x="60" y="258"/>
                  </a:lnTo>
                  <a:lnTo>
                    <a:pt x="60" y="252"/>
                  </a:lnTo>
                  <a:lnTo>
                    <a:pt x="54" y="246"/>
                  </a:lnTo>
                  <a:lnTo>
                    <a:pt x="54" y="240"/>
                  </a:lnTo>
                  <a:lnTo>
                    <a:pt x="48" y="240"/>
                  </a:lnTo>
                  <a:lnTo>
                    <a:pt x="48" y="234"/>
                  </a:lnTo>
                  <a:lnTo>
                    <a:pt x="48" y="228"/>
                  </a:lnTo>
                  <a:lnTo>
                    <a:pt x="42" y="228"/>
                  </a:lnTo>
                  <a:lnTo>
                    <a:pt x="42" y="222"/>
                  </a:lnTo>
                  <a:lnTo>
                    <a:pt x="42" y="216"/>
                  </a:lnTo>
                  <a:lnTo>
                    <a:pt x="36" y="216"/>
                  </a:lnTo>
                  <a:lnTo>
                    <a:pt x="36" y="210"/>
                  </a:lnTo>
                  <a:lnTo>
                    <a:pt x="30" y="204"/>
                  </a:lnTo>
                  <a:lnTo>
                    <a:pt x="30" y="198"/>
                  </a:lnTo>
                  <a:lnTo>
                    <a:pt x="24" y="198"/>
                  </a:lnTo>
                  <a:lnTo>
                    <a:pt x="24" y="192"/>
                  </a:lnTo>
                  <a:lnTo>
                    <a:pt x="24" y="186"/>
                  </a:lnTo>
                  <a:lnTo>
                    <a:pt x="24" y="180"/>
                  </a:lnTo>
                  <a:lnTo>
                    <a:pt x="24" y="174"/>
                  </a:lnTo>
                  <a:lnTo>
                    <a:pt x="24" y="168"/>
                  </a:lnTo>
                  <a:lnTo>
                    <a:pt x="24" y="162"/>
                  </a:lnTo>
                  <a:lnTo>
                    <a:pt x="24" y="156"/>
                  </a:lnTo>
                  <a:lnTo>
                    <a:pt x="24" y="144"/>
                  </a:lnTo>
                  <a:lnTo>
                    <a:pt x="24" y="138"/>
                  </a:lnTo>
                  <a:lnTo>
                    <a:pt x="24" y="132"/>
                  </a:lnTo>
                  <a:lnTo>
                    <a:pt x="24" y="126"/>
                  </a:lnTo>
                  <a:lnTo>
                    <a:pt x="24" y="120"/>
                  </a:lnTo>
                  <a:lnTo>
                    <a:pt x="24" y="114"/>
                  </a:lnTo>
                  <a:lnTo>
                    <a:pt x="24" y="108"/>
                  </a:lnTo>
                  <a:lnTo>
                    <a:pt x="24" y="102"/>
                  </a:lnTo>
                  <a:lnTo>
                    <a:pt x="24" y="96"/>
                  </a:lnTo>
                  <a:lnTo>
                    <a:pt x="24" y="90"/>
                  </a:lnTo>
                  <a:lnTo>
                    <a:pt x="24" y="84"/>
                  </a:lnTo>
                  <a:lnTo>
                    <a:pt x="24" y="78"/>
                  </a:lnTo>
                  <a:lnTo>
                    <a:pt x="24" y="72"/>
                  </a:lnTo>
                  <a:lnTo>
                    <a:pt x="24" y="66"/>
                  </a:lnTo>
                  <a:lnTo>
                    <a:pt x="24" y="60"/>
                  </a:lnTo>
                  <a:lnTo>
                    <a:pt x="24" y="54"/>
                  </a:lnTo>
                  <a:lnTo>
                    <a:pt x="24" y="48"/>
                  </a:lnTo>
                  <a:lnTo>
                    <a:pt x="18" y="48"/>
                  </a:lnTo>
                  <a:lnTo>
                    <a:pt x="18" y="42"/>
                  </a:lnTo>
                  <a:lnTo>
                    <a:pt x="12" y="42"/>
                  </a:lnTo>
                  <a:lnTo>
                    <a:pt x="12" y="36"/>
                  </a:lnTo>
                  <a:lnTo>
                    <a:pt x="6" y="30"/>
                  </a:lnTo>
                  <a:lnTo>
                    <a:pt x="6" y="24"/>
                  </a:lnTo>
                  <a:lnTo>
                    <a:pt x="0" y="24"/>
                  </a:lnTo>
                  <a:lnTo>
                    <a:pt x="0" y="18"/>
                  </a:lnTo>
                  <a:lnTo>
                    <a:pt x="6" y="18"/>
                  </a:lnTo>
                  <a:lnTo>
                    <a:pt x="6" y="12"/>
                  </a:lnTo>
                  <a:lnTo>
                    <a:pt x="12" y="12"/>
                  </a:lnTo>
                  <a:lnTo>
                    <a:pt x="18" y="6"/>
                  </a:lnTo>
                  <a:lnTo>
                    <a:pt x="24" y="6"/>
                  </a:lnTo>
                  <a:lnTo>
                    <a:pt x="30" y="6"/>
                  </a:lnTo>
                  <a:lnTo>
                    <a:pt x="42" y="6"/>
                  </a:lnTo>
                  <a:lnTo>
                    <a:pt x="48" y="6"/>
                  </a:lnTo>
                  <a:lnTo>
                    <a:pt x="54" y="6"/>
                  </a:lnTo>
                  <a:lnTo>
                    <a:pt x="60" y="6"/>
                  </a:lnTo>
                  <a:lnTo>
                    <a:pt x="66" y="6"/>
                  </a:lnTo>
                  <a:lnTo>
                    <a:pt x="78" y="6"/>
                  </a:lnTo>
                  <a:lnTo>
                    <a:pt x="84" y="6"/>
                  </a:lnTo>
                  <a:lnTo>
                    <a:pt x="90" y="6"/>
                  </a:lnTo>
                  <a:lnTo>
                    <a:pt x="96" y="6"/>
                  </a:lnTo>
                  <a:lnTo>
                    <a:pt x="102" y="0"/>
                  </a:lnTo>
                  <a:lnTo>
                    <a:pt x="102" y="6"/>
                  </a:lnTo>
                  <a:lnTo>
                    <a:pt x="114" y="6"/>
                  </a:lnTo>
                  <a:lnTo>
                    <a:pt x="120" y="6"/>
                  </a:lnTo>
                  <a:lnTo>
                    <a:pt x="126" y="12"/>
                  </a:lnTo>
                  <a:lnTo>
                    <a:pt x="138" y="12"/>
                  </a:lnTo>
                  <a:lnTo>
                    <a:pt x="150" y="18"/>
                  </a:lnTo>
                  <a:lnTo>
                    <a:pt x="156" y="18"/>
                  </a:lnTo>
                  <a:lnTo>
                    <a:pt x="162" y="18"/>
                  </a:lnTo>
                  <a:lnTo>
                    <a:pt x="168" y="24"/>
                  </a:lnTo>
                  <a:lnTo>
                    <a:pt x="174" y="24"/>
                  </a:lnTo>
                  <a:lnTo>
                    <a:pt x="180" y="30"/>
                  </a:lnTo>
                  <a:lnTo>
                    <a:pt x="186" y="30"/>
                  </a:lnTo>
                  <a:lnTo>
                    <a:pt x="192" y="30"/>
                  </a:lnTo>
                  <a:lnTo>
                    <a:pt x="192" y="24"/>
                  </a:lnTo>
                  <a:lnTo>
                    <a:pt x="192" y="18"/>
                  </a:lnTo>
                  <a:lnTo>
                    <a:pt x="198" y="18"/>
                  </a:lnTo>
                  <a:lnTo>
                    <a:pt x="198" y="12"/>
                  </a:lnTo>
                  <a:lnTo>
                    <a:pt x="204" y="12"/>
                  </a:lnTo>
                  <a:lnTo>
                    <a:pt x="204" y="6"/>
                  </a:lnTo>
                  <a:lnTo>
                    <a:pt x="210" y="6"/>
                  </a:lnTo>
                  <a:lnTo>
                    <a:pt x="216" y="6"/>
                  </a:lnTo>
                  <a:lnTo>
                    <a:pt x="216" y="12"/>
                  </a:lnTo>
                  <a:lnTo>
                    <a:pt x="216" y="6"/>
                  </a:lnTo>
                  <a:lnTo>
                    <a:pt x="216" y="12"/>
                  </a:lnTo>
                  <a:lnTo>
                    <a:pt x="222" y="12"/>
                  </a:lnTo>
                  <a:lnTo>
                    <a:pt x="222" y="6"/>
                  </a:lnTo>
                  <a:lnTo>
                    <a:pt x="228" y="6"/>
                  </a:lnTo>
                  <a:lnTo>
                    <a:pt x="228" y="12"/>
                  </a:lnTo>
                  <a:lnTo>
                    <a:pt x="234" y="12"/>
                  </a:lnTo>
                  <a:lnTo>
                    <a:pt x="234" y="6"/>
                  </a:lnTo>
                  <a:lnTo>
                    <a:pt x="234" y="12"/>
                  </a:lnTo>
                  <a:lnTo>
                    <a:pt x="240" y="12"/>
                  </a:lnTo>
                  <a:lnTo>
                    <a:pt x="246" y="12"/>
                  </a:lnTo>
                  <a:lnTo>
                    <a:pt x="252" y="12"/>
                  </a:lnTo>
                  <a:lnTo>
                    <a:pt x="252" y="18"/>
                  </a:lnTo>
                  <a:lnTo>
                    <a:pt x="252" y="24"/>
                  </a:lnTo>
                  <a:lnTo>
                    <a:pt x="252" y="18"/>
                  </a:lnTo>
                  <a:lnTo>
                    <a:pt x="258" y="18"/>
                  </a:lnTo>
                  <a:lnTo>
                    <a:pt x="258" y="24"/>
                  </a:lnTo>
                  <a:lnTo>
                    <a:pt x="264" y="24"/>
                  </a:lnTo>
                  <a:lnTo>
                    <a:pt x="270" y="24"/>
                  </a:lnTo>
                  <a:lnTo>
                    <a:pt x="270" y="30"/>
                  </a:lnTo>
                  <a:lnTo>
                    <a:pt x="270" y="36"/>
                  </a:lnTo>
                  <a:lnTo>
                    <a:pt x="276" y="36"/>
                  </a:lnTo>
                  <a:lnTo>
                    <a:pt x="282" y="36"/>
                  </a:lnTo>
                  <a:lnTo>
                    <a:pt x="276" y="36"/>
                  </a:lnTo>
                  <a:lnTo>
                    <a:pt x="282" y="36"/>
                  </a:lnTo>
                  <a:lnTo>
                    <a:pt x="276" y="36"/>
                  </a:lnTo>
                  <a:lnTo>
                    <a:pt x="282" y="36"/>
                  </a:lnTo>
                  <a:lnTo>
                    <a:pt x="282" y="42"/>
                  </a:lnTo>
                  <a:lnTo>
                    <a:pt x="282" y="48"/>
                  </a:lnTo>
                  <a:lnTo>
                    <a:pt x="288" y="48"/>
                  </a:lnTo>
                  <a:lnTo>
                    <a:pt x="288" y="54"/>
                  </a:lnTo>
                  <a:lnTo>
                    <a:pt x="288" y="60"/>
                  </a:lnTo>
                  <a:lnTo>
                    <a:pt x="294" y="60"/>
                  </a:lnTo>
                  <a:lnTo>
                    <a:pt x="294" y="66"/>
                  </a:lnTo>
                  <a:lnTo>
                    <a:pt x="300" y="66"/>
                  </a:lnTo>
                  <a:lnTo>
                    <a:pt x="294" y="66"/>
                  </a:lnTo>
                  <a:lnTo>
                    <a:pt x="300" y="66"/>
                  </a:lnTo>
                  <a:lnTo>
                    <a:pt x="300" y="72"/>
                  </a:lnTo>
                  <a:lnTo>
                    <a:pt x="306" y="72"/>
                  </a:lnTo>
                  <a:lnTo>
                    <a:pt x="306" y="66"/>
                  </a:lnTo>
                  <a:lnTo>
                    <a:pt x="312" y="66"/>
                  </a:lnTo>
                  <a:lnTo>
                    <a:pt x="312" y="72"/>
                  </a:lnTo>
                  <a:lnTo>
                    <a:pt x="306" y="72"/>
                  </a:lnTo>
                  <a:lnTo>
                    <a:pt x="306" y="78"/>
                  </a:lnTo>
                  <a:lnTo>
                    <a:pt x="306" y="84"/>
                  </a:lnTo>
                  <a:lnTo>
                    <a:pt x="306" y="78"/>
                  </a:lnTo>
                  <a:lnTo>
                    <a:pt x="306" y="84"/>
                  </a:lnTo>
                  <a:lnTo>
                    <a:pt x="306" y="90"/>
                  </a:lnTo>
                  <a:lnTo>
                    <a:pt x="312" y="90"/>
                  </a:lnTo>
                  <a:lnTo>
                    <a:pt x="318" y="96"/>
                  </a:lnTo>
                  <a:lnTo>
                    <a:pt x="324" y="96"/>
                  </a:lnTo>
                  <a:lnTo>
                    <a:pt x="324" y="102"/>
                  </a:lnTo>
                  <a:lnTo>
                    <a:pt x="318" y="102"/>
                  </a:lnTo>
                  <a:lnTo>
                    <a:pt x="324" y="102"/>
                  </a:lnTo>
                  <a:lnTo>
                    <a:pt x="324" y="108"/>
                  </a:lnTo>
                  <a:lnTo>
                    <a:pt x="324" y="102"/>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74">
              <a:extLst>
                <a:ext uri="{FF2B5EF4-FFF2-40B4-BE49-F238E27FC236}">
                  <a16:creationId xmlns:a16="http://schemas.microsoft.com/office/drawing/2014/main" id="{B7DC68DD-F173-2E6F-7E77-798A32D16355}"/>
                </a:ext>
              </a:extLst>
            </p:cNvPr>
            <p:cNvSpPr>
              <a:spLocks noEditPoints="1"/>
            </p:cNvSpPr>
            <p:nvPr/>
          </p:nvSpPr>
          <p:spPr bwMode="gray">
            <a:xfrm>
              <a:off x="6172200" y="4010025"/>
              <a:ext cx="723900" cy="514350"/>
            </a:xfrm>
            <a:custGeom>
              <a:avLst/>
              <a:gdLst>
                <a:gd name="T0" fmla="*/ 342 w 456"/>
                <a:gd name="T1" fmla="*/ 306 h 324"/>
                <a:gd name="T2" fmla="*/ 378 w 456"/>
                <a:gd name="T3" fmla="*/ 270 h 324"/>
                <a:gd name="T4" fmla="*/ 360 w 456"/>
                <a:gd name="T5" fmla="*/ 300 h 324"/>
                <a:gd name="T6" fmla="*/ 366 w 456"/>
                <a:gd name="T7" fmla="*/ 270 h 324"/>
                <a:gd name="T8" fmla="*/ 372 w 456"/>
                <a:gd name="T9" fmla="*/ 264 h 324"/>
                <a:gd name="T10" fmla="*/ 402 w 456"/>
                <a:gd name="T11" fmla="*/ 240 h 324"/>
                <a:gd name="T12" fmla="*/ 378 w 456"/>
                <a:gd name="T13" fmla="*/ 258 h 324"/>
                <a:gd name="T14" fmla="*/ 390 w 456"/>
                <a:gd name="T15" fmla="*/ 246 h 324"/>
                <a:gd name="T16" fmla="*/ 402 w 456"/>
                <a:gd name="T17" fmla="*/ 234 h 324"/>
                <a:gd name="T18" fmla="*/ 402 w 456"/>
                <a:gd name="T19" fmla="*/ 228 h 324"/>
                <a:gd name="T20" fmla="*/ 408 w 456"/>
                <a:gd name="T21" fmla="*/ 234 h 324"/>
                <a:gd name="T22" fmla="*/ 408 w 456"/>
                <a:gd name="T23" fmla="*/ 222 h 324"/>
                <a:gd name="T24" fmla="*/ 414 w 456"/>
                <a:gd name="T25" fmla="*/ 216 h 324"/>
                <a:gd name="T26" fmla="*/ 414 w 456"/>
                <a:gd name="T27" fmla="*/ 222 h 324"/>
                <a:gd name="T28" fmla="*/ 420 w 456"/>
                <a:gd name="T29" fmla="*/ 210 h 324"/>
                <a:gd name="T30" fmla="*/ 420 w 456"/>
                <a:gd name="T31" fmla="*/ 204 h 324"/>
                <a:gd name="T32" fmla="*/ 426 w 456"/>
                <a:gd name="T33" fmla="*/ 198 h 324"/>
                <a:gd name="T34" fmla="*/ 438 w 456"/>
                <a:gd name="T35" fmla="*/ 186 h 324"/>
                <a:gd name="T36" fmla="*/ 438 w 456"/>
                <a:gd name="T37" fmla="*/ 204 h 324"/>
                <a:gd name="T38" fmla="*/ 402 w 456"/>
                <a:gd name="T39" fmla="*/ 246 h 324"/>
                <a:gd name="T40" fmla="*/ 396 w 456"/>
                <a:gd name="T41" fmla="*/ 258 h 324"/>
                <a:gd name="T42" fmla="*/ 420 w 456"/>
                <a:gd name="T43" fmla="*/ 222 h 324"/>
                <a:gd name="T44" fmla="*/ 426 w 456"/>
                <a:gd name="T45" fmla="*/ 204 h 324"/>
                <a:gd name="T46" fmla="*/ 432 w 456"/>
                <a:gd name="T47" fmla="*/ 204 h 324"/>
                <a:gd name="T48" fmla="*/ 450 w 456"/>
                <a:gd name="T49" fmla="*/ 186 h 324"/>
                <a:gd name="T50" fmla="*/ 336 w 456"/>
                <a:gd name="T51" fmla="*/ 18 h 324"/>
                <a:gd name="T52" fmla="*/ 360 w 456"/>
                <a:gd name="T53" fmla="*/ 66 h 324"/>
                <a:gd name="T54" fmla="*/ 408 w 456"/>
                <a:gd name="T55" fmla="*/ 150 h 324"/>
                <a:gd name="T56" fmla="*/ 438 w 456"/>
                <a:gd name="T57" fmla="*/ 168 h 324"/>
                <a:gd name="T58" fmla="*/ 438 w 456"/>
                <a:gd name="T59" fmla="*/ 192 h 324"/>
                <a:gd name="T60" fmla="*/ 426 w 456"/>
                <a:gd name="T61" fmla="*/ 204 h 324"/>
                <a:gd name="T62" fmla="*/ 408 w 456"/>
                <a:gd name="T63" fmla="*/ 204 h 324"/>
                <a:gd name="T64" fmla="*/ 402 w 456"/>
                <a:gd name="T65" fmla="*/ 234 h 324"/>
                <a:gd name="T66" fmla="*/ 378 w 456"/>
                <a:gd name="T67" fmla="*/ 258 h 324"/>
                <a:gd name="T68" fmla="*/ 360 w 456"/>
                <a:gd name="T69" fmla="*/ 276 h 324"/>
                <a:gd name="T70" fmla="*/ 360 w 456"/>
                <a:gd name="T71" fmla="*/ 288 h 324"/>
                <a:gd name="T72" fmla="*/ 336 w 456"/>
                <a:gd name="T73" fmla="*/ 306 h 324"/>
                <a:gd name="T74" fmla="*/ 288 w 456"/>
                <a:gd name="T75" fmla="*/ 276 h 324"/>
                <a:gd name="T76" fmla="*/ 270 w 456"/>
                <a:gd name="T77" fmla="*/ 264 h 324"/>
                <a:gd name="T78" fmla="*/ 234 w 456"/>
                <a:gd name="T79" fmla="*/ 276 h 324"/>
                <a:gd name="T80" fmla="*/ 216 w 456"/>
                <a:gd name="T81" fmla="*/ 282 h 324"/>
                <a:gd name="T82" fmla="*/ 186 w 456"/>
                <a:gd name="T83" fmla="*/ 288 h 324"/>
                <a:gd name="T84" fmla="*/ 162 w 456"/>
                <a:gd name="T85" fmla="*/ 318 h 324"/>
                <a:gd name="T86" fmla="*/ 138 w 456"/>
                <a:gd name="T87" fmla="*/ 318 h 324"/>
                <a:gd name="T88" fmla="*/ 108 w 456"/>
                <a:gd name="T89" fmla="*/ 300 h 324"/>
                <a:gd name="T90" fmla="*/ 78 w 456"/>
                <a:gd name="T91" fmla="*/ 318 h 324"/>
                <a:gd name="T92" fmla="*/ 36 w 456"/>
                <a:gd name="T93" fmla="*/ 300 h 324"/>
                <a:gd name="T94" fmla="*/ 42 w 456"/>
                <a:gd name="T95" fmla="*/ 270 h 324"/>
                <a:gd name="T96" fmla="*/ 48 w 456"/>
                <a:gd name="T97" fmla="*/ 234 h 324"/>
                <a:gd name="T98" fmla="*/ 12 w 456"/>
                <a:gd name="T99" fmla="*/ 210 h 324"/>
                <a:gd name="T100" fmla="*/ 6 w 456"/>
                <a:gd name="T101" fmla="*/ 180 h 324"/>
                <a:gd name="T102" fmla="*/ 24 w 456"/>
                <a:gd name="T103" fmla="*/ 132 h 324"/>
                <a:gd name="T104" fmla="*/ 66 w 456"/>
                <a:gd name="T105" fmla="*/ 60 h 324"/>
                <a:gd name="T106" fmla="*/ 78 w 456"/>
                <a:gd name="T107" fmla="*/ 36 h 324"/>
                <a:gd name="T108" fmla="*/ 108 w 456"/>
                <a:gd name="T109" fmla="*/ 36 h 324"/>
                <a:gd name="T110" fmla="*/ 132 w 456"/>
                <a:gd name="T111" fmla="*/ 24 h 324"/>
                <a:gd name="T112" fmla="*/ 150 w 456"/>
                <a:gd name="T113" fmla="*/ 30 h 324"/>
                <a:gd name="T114" fmla="*/ 192 w 456"/>
                <a:gd name="T115" fmla="*/ 24 h 324"/>
                <a:gd name="T116" fmla="*/ 276 w 456"/>
                <a:gd name="T117" fmla="*/ 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6" h="324">
                  <a:moveTo>
                    <a:pt x="354" y="312"/>
                  </a:moveTo>
                  <a:lnTo>
                    <a:pt x="360" y="312"/>
                  </a:lnTo>
                  <a:lnTo>
                    <a:pt x="360" y="318"/>
                  </a:lnTo>
                  <a:lnTo>
                    <a:pt x="354" y="318"/>
                  </a:lnTo>
                  <a:lnTo>
                    <a:pt x="354" y="312"/>
                  </a:lnTo>
                  <a:close/>
                  <a:moveTo>
                    <a:pt x="342" y="306"/>
                  </a:moveTo>
                  <a:lnTo>
                    <a:pt x="348" y="306"/>
                  </a:lnTo>
                  <a:lnTo>
                    <a:pt x="348" y="318"/>
                  </a:lnTo>
                  <a:lnTo>
                    <a:pt x="342" y="318"/>
                  </a:lnTo>
                  <a:lnTo>
                    <a:pt x="342" y="306"/>
                  </a:lnTo>
                  <a:close/>
                  <a:moveTo>
                    <a:pt x="348" y="312"/>
                  </a:moveTo>
                  <a:lnTo>
                    <a:pt x="348" y="306"/>
                  </a:lnTo>
                  <a:lnTo>
                    <a:pt x="348" y="300"/>
                  </a:lnTo>
                  <a:lnTo>
                    <a:pt x="348" y="294"/>
                  </a:lnTo>
                  <a:lnTo>
                    <a:pt x="354" y="294"/>
                  </a:lnTo>
                  <a:lnTo>
                    <a:pt x="354" y="300"/>
                  </a:lnTo>
                  <a:lnTo>
                    <a:pt x="354" y="306"/>
                  </a:lnTo>
                  <a:lnTo>
                    <a:pt x="354" y="312"/>
                  </a:lnTo>
                  <a:lnTo>
                    <a:pt x="348" y="312"/>
                  </a:lnTo>
                  <a:close/>
                  <a:moveTo>
                    <a:pt x="378" y="270"/>
                  </a:moveTo>
                  <a:lnTo>
                    <a:pt x="378" y="276"/>
                  </a:lnTo>
                  <a:lnTo>
                    <a:pt x="384" y="276"/>
                  </a:lnTo>
                  <a:lnTo>
                    <a:pt x="378" y="276"/>
                  </a:lnTo>
                  <a:lnTo>
                    <a:pt x="378" y="282"/>
                  </a:lnTo>
                  <a:lnTo>
                    <a:pt x="372" y="288"/>
                  </a:lnTo>
                  <a:lnTo>
                    <a:pt x="372" y="294"/>
                  </a:lnTo>
                  <a:lnTo>
                    <a:pt x="366" y="294"/>
                  </a:lnTo>
                  <a:lnTo>
                    <a:pt x="366" y="300"/>
                  </a:lnTo>
                  <a:lnTo>
                    <a:pt x="360" y="306"/>
                  </a:lnTo>
                  <a:lnTo>
                    <a:pt x="360" y="300"/>
                  </a:lnTo>
                  <a:lnTo>
                    <a:pt x="354" y="300"/>
                  </a:lnTo>
                  <a:lnTo>
                    <a:pt x="354" y="294"/>
                  </a:lnTo>
                  <a:lnTo>
                    <a:pt x="354" y="288"/>
                  </a:lnTo>
                  <a:lnTo>
                    <a:pt x="360" y="288"/>
                  </a:lnTo>
                  <a:lnTo>
                    <a:pt x="360" y="282"/>
                  </a:lnTo>
                  <a:lnTo>
                    <a:pt x="366" y="282"/>
                  </a:lnTo>
                  <a:lnTo>
                    <a:pt x="360" y="282"/>
                  </a:lnTo>
                  <a:lnTo>
                    <a:pt x="360" y="276"/>
                  </a:lnTo>
                  <a:lnTo>
                    <a:pt x="360" y="270"/>
                  </a:lnTo>
                  <a:lnTo>
                    <a:pt x="366" y="270"/>
                  </a:lnTo>
                  <a:lnTo>
                    <a:pt x="372" y="264"/>
                  </a:lnTo>
                  <a:lnTo>
                    <a:pt x="372" y="270"/>
                  </a:lnTo>
                  <a:lnTo>
                    <a:pt x="378" y="270"/>
                  </a:lnTo>
                  <a:close/>
                  <a:moveTo>
                    <a:pt x="372" y="264"/>
                  </a:moveTo>
                  <a:lnTo>
                    <a:pt x="378" y="264"/>
                  </a:lnTo>
                  <a:lnTo>
                    <a:pt x="384" y="264"/>
                  </a:lnTo>
                  <a:lnTo>
                    <a:pt x="384" y="270"/>
                  </a:lnTo>
                  <a:lnTo>
                    <a:pt x="378" y="270"/>
                  </a:lnTo>
                  <a:lnTo>
                    <a:pt x="372" y="270"/>
                  </a:lnTo>
                  <a:lnTo>
                    <a:pt x="372" y="264"/>
                  </a:lnTo>
                  <a:close/>
                  <a:moveTo>
                    <a:pt x="396" y="246"/>
                  </a:moveTo>
                  <a:lnTo>
                    <a:pt x="402" y="246"/>
                  </a:lnTo>
                  <a:lnTo>
                    <a:pt x="402" y="252"/>
                  </a:lnTo>
                  <a:lnTo>
                    <a:pt x="396" y="252"/>
                  </a:lnTo>
                  <a:lnTo>
                    <a:pt x="396" y="246"/>
                  </a:lnTo>
                  <a:close/>
                  <a:moveTo>
                    <a:pt x="396" y="246"/>
                  </a:moveTo>
                  <a:lnTo>
                    <a:pt x="402" y="246"/>
                  </a:lnTo>
                  <a:lnTo>
                    <a:pt x="396" y="246"/>
                  </a:lnTo>
                  <a:close/>
                  <a:moveTo>
                    <a:pt x="396" y="240"/>
                  </a:moveTo>
                  <a:lnTo>
                    <a:pt x="402" y="240"/>
                  </a:lnTo>
                  <a:lnTo>
                    <a:pt x="402" y="246"/>
                  </a:lnTo>
                  <a:lnTo>
                    <a:pt x="396" y="246"/>
                  </a:lnTo>
                  <a:lnTo>
                    <a:pt x="396" y="252"/>
                  </a:lnTo>
                  <a:lnTo>
                    <a:pt x="390" y="252"/>
                  </a:lnTo>
                  <a:lnTo>
                    <a:pt x="390" y="258"/>
                  </a:lnTo>
                  <a:lnTo>
                    <a:pt x="384" y="264"/>
                  </a:lnTo>
                  <a:lnTo>
                    <a:pt x="378" y="264"/>
                  </a:lnTo>
                  <a:lnTo>
                    <a:pt x="384" y="264"/>
                  </a:lnTo>
                  <a:lnTo>
                    <a:pt x="378" y="264"/>
                  </a:lnTo>
                  <a:lnTo>
                    <a:pt x="378" y="258"/>
                  </a:lnTo>
                  <a:lnTo>
                    <a:pt x="378" y="264"/>
                  </a:lnTo>
                  <a:lnTo>
                    <a:pt x="372" y="264"/>
                  </a:lnTo>
                  <a:lnTo>
                    <a:pt x="372" y="258"/>
                  </a:lnTo>
                  <a:lnTo>
                    <a:pt x="378" y="258"/>
                  </a:lnTo>
                  <a:lnTo>
                    <a:pt x="378" y="252"/>
                  </a:lnTo>
                  <a:lnTo>
                    <a:pt x="384" y="252"/>
                  </a:lnTo>
                  <a:lnTo>
                    <a:pt x="390" y="252"/>
                  </a:lnTo>
                  <a:lnTo>
                    <a:pt x="384" y="252"/>
                  </a:lnTo>
                  <a:lnTo>
                    <a:pt x="384" y="246"/>
                  </a:lnTo>
                  <a:lnTo>
                    <a:pt x="390" y="246"/>
                  </a:lnTo>
                  <a:lnTo>
                    <a:pt x="390" y="240"/>
                  </a:lnTo>
                  <a:lnTo>
                    <a:pt x="396" y="240"/>
                  </a:lnTo>
                  <a:close/>
                  <a:moveTo>
                    <a:pt x="402" y="240"/>
                  </a:moveTo>
                  <a:lnTo>
                    <a:pt x="408" y="240"/>
                  </a:lnTo>
                  <a:lnTo>
                    <a:pt x="402" y="240"/>
                  </a:lnTo>
                  <a:close/>
                  <a:moveTo>
                    <a:pt x="402" y="234"/>
                  </a:moveTo>
                  <a:lnTo>
                    <a:pt x="402" y="240"/>
                  </a:lnTo>
                  <a:lnTo>
                    <a:pt x="403" y="240"/>
                  </a:lnTo>
                  <a:lnTo>
                    <a:pt x="402" y="234"/>
                  </a:lnTo>
                  <a:close/>
                  <a:moveTo>
                    <a:pt x="402" y="234"/>
                  </a:moveTo>
                  <a:lnTo>
                    <a:pt x="408" y="234"/>
                  </a:lnTo>
                  <a:lnTo>
                    <a:pt x="402" y="234"/>
                  </a:lnTo>
                  <a:close/>
                  <a:moveTo>
                    <a:pt x="402" y="234"/>
                  </a:moveTo>
                  <a:lnTo>
                    <a:pt x="408" y="234"/>
                  </a:lnTo>
                  <a:lnTo>
                    <a:pt x="402" y="234"/>
                  </a:lnTo>
                  <a:close/>
                  <a:moveTo>
                    <a:pt x="414" y="228"/>
                  </a:moveTo>
                  <a:lnTo>
                    <a:pt x="414" y="234"/>
                  </a:lnTo>
                  <a:lnTo>
                    <a:pt x="415" y="234"/>
                  </a:lnTo>
                  <a:lnTo>
                    <a:pt x="414" y="228"/>
                  </a:lnTo>
                  <a:close/>
                  <a:moveTo>
                    <a:pt x="402" y="228"/>
                  </a:moveTo>
                  <a:lnTo>
                    <a:pt x="402" y="222"/>
                  </a:lnTo>
                  <a:lnTo>
                    <a:pt x="408" y="228"/>
                  </a:lnTo>
                  <a:lnTo>
                    <a:pt x="402" y="228"/>
                  </a:lnTo>
                  <a:close/>
                  <a:moveTo>
                    <a:pt x="408" y="228"/>
                  </a:moveTo>
                  <a:lnTo>
                    <a:pt x="414" y="228"/>
                  </a:lnTo>
                  <a:lnTo>
                    <a:pt x="408" y="234"/>
                  </a:lnTo>
                  <a:lnTo>
                    <a:pt x="408" y="228"/>
                  </a:lnTo>
                  <a:lnTo>
                    <a:pt x="408" y="234"/>
                  </a:lnTo>
                  <a:lnTo>
                    <a:pt x="408" y="228"/>
                  </a:lnTo>
                  <a:lnTo>
                    <a:pt x="408" y="234"/>
                  </a:lnTo>
                  <a:lnTo>
                    <a:pt x="408" y="228"/>
                  </a:lnTo>
                  <a:lnTo>
                    <a:pt x="408" y="234"/>
                  </a:lnTo>
                  <a:lnTo>
                    <a:pt x="402" y="234"/>
                  </a:lnTo>
                  <a:lnTo>
                    <a:pt x="402" y="240"/>
                  </a:lnTo>
                  <a:lnTo>
                    <a:pt x="396" y="240"/>
                  </a:lnTo>
                  <a:lnTo>
                    <a:pt x="396" y="234"/>
                  </a:lnTo>
                  <a:lnTo>
                    <a:pt x="402" y="234"/>
                  </a:lnTo>
                  <a:lnTo>
                    <a:pt x="402" y="228"/>
                  </a:lnTo>
                  <a:lnTo>
                    <a:pt x="408" y="228"/>
                  </a:lnTo>
                  <a:lnTo>
                    <a:pt x="408" y="222"/>
                  </a:lnTo>
                  <a:lnTo>
                    <a:pt x="408" y="228"/>
                  </a:lnTo>
                  <a:close/>
                  <a:moveTo>
                    <a:pt x="414" y="222"/>
                  </a:moveTo>
                  <a:lnTo>
                    <a:pt x="420" y="222"/>
                  </a:lnTo>
                  <a:lnTo>
                    <a:pt x="414" y="222"/>
                  </a:lnTo>
                  <a:close/>
                  <a:moveTo>
                    <a:pt x="408" y="222"/>
                  </a:moveTo>
                  <a:lnTo>
                    <a:pt x="414" y="222"/>
                  </a:lnTo>
                  <a:lnTo>
                    <a:pt x="420" y="228"/>
                  </a:lnTo>
                  <a:lnTo>
                    <a:pt x="408" y="228"/>
                  </a:lnTo>
                  <a:lnTo>
                    <a:pt x="408" y="222"/>
                  </a:lnTo>
                  <a:close/>
                  <a:moveTo>
                    <a:pt x="414" y="216"/>
                  </a:moveTo>
                  <a:lnTo>
                    <a:pt x="414" y="222"/>
                  </a:lnTo>
                  <a:lnTo>
                    <a:pt x="415" y="222"/>
                  </a:lnTo>
                  <a:lnTo>
                    <a:pt x="414" y="216"/>
                  </a:lnTo>
                  <a:close/>
                  <a:moveTo>
                    <a:pt x="420" y="216"/>
                  </a:moveTo>
                  <a:lnTo>
                    <a:pt x="426" y="216"/>
                  </a:lnTo>
                  <a:lnTo>
                    <a:pt x="420" y="216"/>
                  </a:lnTo>
                  <a:close/>
                  <a:moveTo>
                    <a:pt x="414" y="216"/>
                  </a:moveTo>
                  <a:lnTo>
                    <a:pt x="420" y="216"/>
                  </a:lnTo>
                  <a:lnTo>
                    <a:pt x="420" y="222"/>
                  </a:lnTo>
                  <a:lnTo>
                    <a:pt x="414" y="222"/>
                  </a:lnTo>
                  <a:lnTo>
                    <a:pt x="414" y="216"/>
                  </a:lnTo>
                  <a:close/>
                  <a:moveTo>
                    <a:pt x="420" y="210"/>
                  </a:moveTo>
                  <a:lnTo>
                    <a:pt x="426" y="210"/>
                  </a:lnTo>
                  <a:lnTo>
                    <a:pt x="420" y="210"/>
                  </a:lnTo>
                  <a:close/>
                  <a:moveTo>
                    <a:pt x="414" y="210"/>
                  </a:moveTo>
                  <a:lnTo>
                    <a:pt x="420" y="210"/>
                  </a:lnTo>
                  <a:lnTo>
                    <a:pt x="414" y="216"/>
                  </a:lnTo>
                  <a:lnTo>
                    <a:pt x="414" y="210"/>
                  </a:lnTo>
                  <a:close/>
                  <a:moveTo>
                    <a:pt x="414" y="210"/>
                  </a:moveTo>
                  <a:lnTo>
                    <a:pt x="420" y="210"/>
                  </a:lnTo>
                  <a:lnTo>
                    <a:pt x="414" y="210"/>
                  </a:lnTo>
                  <a:close/>
                  <a:moveTo>
                    <a:pt x="426" y="204"/>
                  </a:moveTo>
                  <a:lnTo>
                    <a:pt x="432" y="204"/>
                  </a:lnTo>
                  <a:lnTo>
                    <a:pt x="432" y="210"/>
                  </a:lnTo>
                  <a:lnTo>
                    <a:pt x="426" y="210"/>
                  </a:lnTo>
                  <a:lnTo>
                    <a:pt x="426" y="204"/>
                  </a:lnTo>
                  <a:close/>
                  <a:moveTo>
                    <a:pt x="420" y="210"/>
                  </a:moveTo>
                  <a:lnTo>
                    <a:pt x="420" y="204"/>
                  </a:lnTo>
                  <a:lnTo>
                    <a:pt x="420" y="210"/>
                  </a:lnTo>
                  <a:close/>
                  <a:moveTo>
                    <a:pt x="420" y="204"/>
                  </a:moveTo>
                  <a:lnTo>
                    <a:pt x="426" y="204"/>
                  </a:lnTo>
                  <a:lnTo>
                    <a:pt x="420" y="204"/>
                  </a:lnTo>
                  <a:close/>
                  <a:moveTo>
                    <a:pt x="432" y="198"/>
                  </a:moveTo>
                  <a:lnTo>
                    <a:pt x="432" y="204"/>
                  </a:lnTo>
                  <a:lnTo>
                    <a:pt x="433" y="204"/>
                  </a:lnTo>
                  <a:lnTo>
                    <a:pt x="432" y="198"/>
                  </a:lnTo>
                  <a:close/>
                  <a:moveTo>
                    <a:pt x="426" y="198"/>
                  </a:moveTo>
                  <a:lnTo>
                    <a:pt x="432" y="198"/>
                  </a:lnTo>
                  <a:lnTo>
                    <a:pt x="426" y="204"/>
                  </a:lnTo>
                  <a:lnTo>
                    <a:pt x="426" y="198"/>
                  </a:lnTo>
                  <a:close/>
                  <a:moveTo>
                    <a:pt x="432" y="198"/>
                  </a:moveTo>
                  <a:lnTo>
                    <a:pt x="438" y="198"/>
                  </a:lnTo>
                  <a:lnTo>
                    <a:pt x="432" y="198"/>
                  </a:lnTo>
                  <a:close/>
                  <a:moveTo>
                    <a:pt x="438" y="192"/>
                  </a:moveTo>
                  <a:lnTo>
                    <a:pt x="438" y="198"/>
                  </a:lnTo>
                  <a:lnTo>
                    <a:pt x="439" y="198"/>
                  </a:lnTo>
                  <a:lnTo>
                    <a:pt x="438" y="192"/>
                  </a:lnTo>
                  <a:close/>
                  <a:moveTo>
                    <a:pt x="438" y="186"/>
                  </a:moveTo>
                  <a:lnTo>
                    <a:pt x="444" y="186"/>
                  </a:lnTo>
                  <a:lnTo>
                    <a:pt x="438" y="186"/>
                  </a:lnTo>
                  <a:close/>
                  <a:moveTo>
                    <a:pt x="438" y="186"/>
                  </a:moveTo>
                  <a:lnTo>
                    <a:pt x="444" y="186"/>
                  </a:lnTo>
                  <a:lnTo>
                    <a:pt x="438" y="186"/>
                  </a:lnTo>
                  <a:close/>
                  <a:moveTo>
                    <a:pt x="450" y="180"/>
                  </a:moveTo>
                  <a:lnTo>
                    <a:pt x="450" y="186"/>
                  </a:lnTo>
                  <a:lnTo>
                    <a:pt x="456" y="186"/>
                  </a:lnTo>
                  <a:lnTo>
                    <a:pt x="450" y="186"/>
                  </a:lnTo>
                  <a:lnTo>
                    <a:pt x="450" y="192"/>
                  </a:lnTo>
                  <a:lnTo>
                    <a:pt x="444" y="198"/>
                  </a:lnTo>
                  <a:lnTo>
                    <a:pt x="438" y="204"/>
                  </a:lnTo>
                  <a:lnTo>
                    <a:pt x="432" y="210"/>
                  </a:lnTo>
                  <a:lnTo>
                    <a:pt x="426" y="216"/>
                  </a:lnTo>
                  <a:lnTo>
                    <a:pt x="426" y="222"/>
                  </a:lnTo>
                  <a:lnTo>
                    <a:pt x="420" y="222"/>
                  </a:lnTo>
                  <a:lnTo>
                    <a:pt x="420" y="228"/>
                  </a:lnTo>
                  <a:lnTo>
                    <a:pt x="414" y="228"/>
                  </a:lnTo>
                  <a:lnTo>
                    <a:pt x="414" y="234"/>
                  </a:lnTo>
                  <a:lnTo>
                    <a:pt x="408" y="240"/>
                  </a:lnTo>
                  <a:lnTo>
                    <a:pt x="408" y="246"/>
                  </a:lnTo>
                  <a:lnTo>
                    <a:pt x="402" y="246"/>
                  </a:lnTo>
                  <a:lnTo>
                    <a:pt x="402" y="252"/>
                  </a:lnTo>
                  <a:lnTo>
                    <a:pt x="396" y="252"/>
                  </a:lnTo>
                  <a:lnTo>
                    <a:pt x="396" y="258"/>
                  </a:lnTo>
                  <a:lnTo>
                    <a:pt x="396" y="264"/>
                  </a:lnTo>
                  <a:lnTo>
                    <a:pt x="390" y="264"/>
                  </a:lnTo>
                  <a:lnTo>
                    <a:pt x="390" y="270"/>
                  </a:lnTo>
                  <a:lnTo>
                    <a:pt x="384" y="270"/>
                  </a:lnTo>
                  <a:lnTo>
                    <a:pt x="384" y="264"/>
                  </a:lnTo>
                  <a:lnTo>
                    <a:pt x="390" y="264"/>
                  </a:lnTo>
                  <a:lnTo>
                    <a:pt x="396" y="258"/>
                  </a:lnTo>
                  <a:lnTo>
                    <a:pt x="396" y="252"/>
                  </a:lnTo>
                  <a:lnTo>
                    <a:pt x="402" y="252"/>
                  </a:lnTo>
                  <a:lnTo>
                    <a:pt x="402" y="246"/>
                  </a:lnTo>
                  <a:lnTo>
                    <a:pt x="402" y="240"/>
                  </a:lnTo>
                  <a:lnTo>
                    <a:pt x="408" y="240"/>
                  </a:lnTo>
                  <a:lnTo>
                    <a:pt x="408" y="234"/>
                  </a:lnTo>
                  <a:lnTo>
                    <a:pt x="414" y="234"/>
                  </a:lnTo>
                  <a:lnTo>
                    <a:pt x="414" y="228"/>
                  </a:lnTo>
                  <a:lnTo>
                    <a:pt x="420" y="228"/>
                  </a:lnTo>
                  <a:lnTo>
                    <a:pt x="420" y="222"/>
                  </a:lnTo>
                  <a:lnTo>
                    <a:pt x="420" y="216"/>
                  </a:lnTo>
                  <a:lnTo>
                    <a:pt x="426" y="216"/>
                  </a:lnTo>
                  <a:lnTo>
                    <a:pt x="420" y="216"/>
                  </a:lnTo>
                  <a:lnTo>
                    <a:pt x="420" y="210"/>
                  </a:lnTo>
                  <a:lnTo>
                    <a:pt x="426" y="210"/>
                  </a:lnTo>
                  <a:lnTo>
                    <a:pt x="432" y="210"/>
                  </a:lnTo>
                  <a:lnTo>
                    <a:pt x="432" y="204"/>
                  </a:lnTo>
                  <a:lnTo>
                    <a:pt x="438" y="204"/>
                  </a:lnTo>
                  <a:lnTo>
                    <a:pt x="432" y="204"/>
                  </a:lnTo>
                  <a:lnTo>
                    <a:pt x="426" y="204"/>
                  </a:lnTo>
                  <a:lnTo>
                    <a:pt x="426" y="210"/>
                  </a:lnTo>
                  <a:lnTo>
                    <a:pt x="426" y="204"/>
                  </a:lnTo>
                  <a:lnTo>
                    <a:pt x="426" y="210"/>
                  </a:lnTo>
                  <a:lnTo>
                    <a:pt x="420" y="210"/>
                  </a:lnTo>
                  <a:lnTo>
                    <a:pt x="420" y="216"/>
                  </a:lnTo>
                  <a:lnTo>
                    <a:pt x="414" y="216"/>
                  </a:lnTo>
                  <a:lnTo>
                    <a:pt x="420" y="210"/>
                  </a:lnTo>
                  <a:lnTo>
                    <a:pt x="426" y="210"/>
                  </a:lnTo>
                  <a:lnTo>
                    <a:pt x="426" y="204"/>
                  </a:lnTo>
                  <a:lnTo>
                    <a:pt x="432" y="204"/>
                  </a:lnTo>
                  <a:lnTo>
                    <a:pt x="432" y="198"/>
                  </a:lnTo>
                  <a:lnTo>
                    <a:pt x="438" y="198"/>
                  </a:lnTo>
                  <a:lnTo>
                    <a:pt x="438" y="204"/>
                  </a:lnTo>
                  <a:lnTo>
                    <a:pt x="438" y="198"/>
                  </a:lnTo>
                  <a:lnTo>
                    <a:pt x="444" y="198"/>
                  </a:lnTo>
                  <a:lnTo>
                    <a:pt x="438" y="198"/>
                  </a:lnTo>
                  <a:lnTo>
                    <a:pt x="438" y="192"/>
                  </a:lnTo>
                  <a:lnTo>
                    <a:pt x="444" y="192"/>
                  </a:lnTo>
                  <a:lnTo>
                    <a:pt x="444" y="186"/>
                  </a:lnTo>
                  <a:lnTo>
                    <a:pt x="450" y="186"/>
                  </a:lnTo>
                  <a:lnTo>
                    <a:pt x="450" y="180"/>
                  </a:lnTo>
                  <a:close/>
                  <a:moveTo>
                    <a:pt x="444" y="180"/>
                  </a:moveTo>
                  <a:lnTo>
                    <a:pt x="450" y="186"/>
                  </a:lnTo>
                  <a:lnTo>
                    <a:pt x="444" y="186"/>
                  </a:lnTo>
                  <a:lnTo>
                    <a:pt x="444" y="180"/>
                  </a:lnTo>
                  <a:close/>
                  <a:moveTo>
                    <a:pt x="324" y="0"/>
                  </a:moveTo>
                  <a:lnTo>
                    <a:pt x="330" y="6"/>
                  </a:lnTo>
                  <a:lnTo>
                    <a:pt x="330" y="12"/>
                  </a:lnTo>
                  <a:lnTo>
                    <a:pt x="336" y="12"/>
                  </a:lnTo>
                  <a:lnTo>
                    <a:pt x="336" y="18"/>
                  </a:lnTo>
                  <a:lnTo>
                    <a:pt x="336" y="24"/>
                  </a:lnTo>
                  <a:lnTo>
                    <a:pt x="342" y="24"/>
                  </a:lnTo>
                  <a:lnTo>
                    <a:pt x="342" y="30"/>
                  </a:lnTo>
                  <a:lnTo>
                    <a:pt x="342" y="36"/>
                  </a:lnTo>
                  <a:lnTo>
                    <a:pt x="348" y="36"/>
                  </a:lnTo>
                  <a:lnTo>
                    <a:pt x="348" y="42"/>
                  </a:lnTo>
                  <a:lnTo>
                    <a:pt x="354" y="48"/>
                  </a:lnTo>
                  <a:lnTo>
                    <a:pt x="354" y="54"/>
                  </a:lnTo>
                  <a:lnTo>
                    <a:pt x="360" y="60"/>
                  </a:lnTo>
                  <a:lnTo>
                    <a:pt x="360" y="66"/>
                  </a:lnTo>
                  <a:lnTo>
                    <a:pt x="366" y="78"/>
                  </a:lnTo>
                  <a:lnTo>
                    <a:pt x="372" y="84"/>
                  </a:lnTo>
                  <a:lnTo>
                    <a:pt x="378" y="90"/>
                  </a:lnTo>
                  <a:lnTo>
                    <a:pt x="378" y="96"/>
                  </a:lnTo>
                  <a:lnTo>
                    <a:pt x="384" y="102"/>
                  </a:lnTo>
                  <a:lnTo>
                    <a:pt x="384" y="108"/>
                  </a:lnTo>
                  <a:lnTo>
                    <a:pt x="390" y="120"/>
                  </a:lnTo>
                  <a:lnTo>
                    <a:pt x="396" y="126"/>
                  </a:lnTo>
                  <a:lnTo>
                    <a:pt x="402" y="138"/>
                  </a:lnTo>
                  <a:lnTo>
                    <a:pt x="408" y="150"/>
                  </a:lnTo>
                  <a:lnTo>
                    <a:pt x="408" y="156"/>
                  </a:lnTo>
                  <a:lnTo>
                    <a:pt x="414" y="156"/>
                  </a:lnTo>
                  <a:lnTo>
                    <a:pt x="414" y="162"/>
                  </a:lnTo>
                  <a:lnTo>
                    <a:pt x="414" y="168"/>
                  </a:lnTo>
                  <a:lnTo>
                    <a:pt x="420" y="168"/>
                  </a:lnTo>
                  <a:lnTo>
                    <a:pt x="426" y="168"/>
                  </a:lnTo>
                  <a:lnTo>
                    <a:pt x="432" y="168"/>
                  </a:lnTo>
                  <a:lnTo>
                    <a:pt x="438" y="168"/>
                  </a:lnTo>
                  <a:lnTo>
                    <a:pt x="438" y="174"/>
                  </a:lnTo>
                  <a:lnTo>
                    <a:pt x="438" y="168"/>
                  </a:lnTo>
                  <a:lnTo>
                    <a:pt x="438" y="174"/>
                  </a:lnTo>
                  <a:lnTo>
                    <a:pt x="444" y="174"/>
                  </a:lnTo>
                  <a:lnTo>
                    <a:pt x="444" y="180"/>
                  </a:lnTo>
                  <a:lnTo>
                    <a:pt x="438" y="180"/>
                  </a:lnTo>
                  <a:lnTo>
                    <a:pt x="444" y="180"/>
                  </a:lnTo>
                  <a:lnTo>
                    <a:pt x="438" y="180"/>
                  </a:lnTo>
                  <a:lnTo>
                    <a:pt x="438" y="186"/>
                  </a:lnTo>
                  <a:lnTo>
                    <a:pt x="438" y="180"/>
                  </a:lnTo>
                  <a:lnTo>
                    <a:pt x="438" y="186"/>
                  </a:lnTo>
                  <a:lnTo>
                    <a:pt x="438" y="192"/>
                  </a:lnTo>
                  <a:lnTo>
                    <a:pt x="438" y="186"/>
                  </a:lnTo>
                  <a:lnTo>
                    <a:pt x="438" y="192"/>
                  </a:lnTo>
                  <a:lnTo>
                    <a:pt x="438" y="198"/>
                  </a:lnTo>
                  <a:lnTo>
                    <a:pt x="432" y="198"/>
                  </a:lnTo>
                  <a:lnTo>
                    <a:pt x="426" y="198"/>
                  </a:lnTo>
                  <a:lnTo>
                    <a:pt x="420" y="198"/>
                  </a:lnTo>
                  <a:lnTo>
                    <a:pt x="420" y="192"/>
                  </a:lnTo>
                  <a:lnTo>
                    <a:pt x="420" y="198"/>
                  </a:lnTo>
                  <a:lnTo>
                    <a:pt x="426" y="198"/>
                  </a:lnTo>
                  <a:lnTo>
                    <a:pt x="426" y="204"/>
                  </a:lnTo>
                  <a:lnTo>
                    <a:pt x="420" y="204"/>
                  </a:lnTo>
                  <a:lnTo>
                    <a:pt x="420" y="210"/>
                  </a:lnTo>
                  <a:lnTo>
                    <a:pt x="414" y="210"/>
                  </a:lnTo>
                  <a:lnTo>
                    <a:pt x="414" y="204"/>
                  </a:lnTo>
                  <a:lnTo>
                    <a:pt x="414" y="210"/>
                  </a:lnTo>
                  <a:lnTo>
                    <a:pt x="408" y="210"/>
                  </a:lnTo>
                  <a:lnTo>
                    <a:pt x="414" y="210"/>
                  </a:lnTo>
                  <a:lnTo>
                    <a:pt x="408" y="204"/>
                  </a:lnTo>
                  <a:lnTo>
                    <a:pt x="408" y="210"/>
                  </a:lnTo>
                  <a:lnTo>
                    <a:pt x="408" y="204"/>
                  </a:lnTo>
                  <a:lnTo>
                    <a:pt x="408" y="210"/>
                  </a:lnTo>
                  <a:lnTo>
                    <a:pt x="414" y="210"/>
                  </a:lnTo>
                  <a:lnTo>
                    <a:pt x="408" y="210"/>
                  </a:lnTo>
                  <a:lnTo>
                    <a:pt x="414" y="210"/>
                  </a:lnTo>
                  <a:lnTo>
                    <a:pt x="414" y="216"/>
                  </a:lnTo>
                  <a:lnTo>
                    <a:pt x="408" y="216"/>
                  </a:lnTo>
                  <a:lnTo>
                    <a:pt x="408" y="222"/>
                  </a:lnTo>
                  <a:lnTo>
                    <a:pt x="402" y="222"/>
                  </a:lnTo>
                  <a:lnTo>
                    <a:pt x="402" y="228"/>
                  </a:lnTo>
                  <a:lnTo>
                    <a:pt x="402" y="234"/>
                  </a:lnTo>
                  <a:lnTo>
                    <a:pt x="396" y="234"/>
                  </a:lnTo>
                  <a:lnTo>
                    <a:pt x="396" y="240"/>
                  </a:lnTo>
                  <a:lnTo>
                    <a:pt x="390" y="240"/>
                  </a:lnTo>
                  <a:lnTo>
                    <a:pt x="390" y="246"/>
                  </a:lnTo>
                  <a:lnTo>
                    <a:pt x="384" y="246"/>
                  </a:lnTo>
                  <a:lnTo>
                    <a:pt x="384" y="252"/>
                  </a:lnTo>
                  <a:lnTo>
                    <a:pt x="378" y="252"/>
                  </a:lnTo>
                  <a:lnTo>
                    <a:pt x="378" y="258"/>
                  </a:lnTo>
                  <a:lnTo>
                    <a:pt x="378" y="252"/>
                  </a:lnTo>
                  <a:lnTo>
                    <a:pt x="378" y="258"/>
                  </a:lnTo>
                  <a:lnTo>
                    <a:pt x="372" y="258"/>
                  </a:lnTo>
                  <a:lnTo>
                    <a:pt x="378" y="258"/>
                  </a:lnTo>
                  <a:lnTo>
                    <a:pt x="372" y="258"/>
                  </a:lnTo>
                  <a:lnTo>
                    <a:pt x="372" y="264"/>
                  </a:lnTo>
                  <a:lnTo>
                    <a:pt x="372" y="258"/>
                  </a:lnTo>
                  <a:lnTo>
                    <a:pt x="372" y="264"/>
                  </a:lnTo>
                  <a:lnTo>
                    <a:pt x="366" y="264"/>
                  </a:lnTo>
                  <a:lnTo>
                    <a:pt x="366" y="270"/>
                  </a:lnTo>
                  <a:lnTo>
                    <a:pt x="360" y="270"/>
                  </a:lnTo>
                  <a:lnTo>
                    <a:pt x="360" y="276"/>
                  </a:lnTo>
                  <a:lnTo>
                    <a:pt x="354" y="276"/>
                  </a:lnTo>
                  <a:lnTo>
                    <a:pt x="354" y="270"/>
                  </a:lnTo>
                  <a:lnTo>
                    <a:pt x="360" y="270"/>
                  </a:lnTo>
                  <a:lnTo>
                    <a:pt x="354" y="270"/>
                  </a:lnTo>
                  <a:lnTo>
                    <a:pt x="354" y="276"/>
                  </a:lnTo>
                  <a:lnTo>
                    <a:pt x="360" y="276"/>
                  </a:lnTo>
                  <a:lnTo>
                    <a:pt x="354" y="276"/>
                  </a:lnTo>
                  <a:lnTo>
                    <a:pt x="360" y="276"/>
                  </a:lnTo>
                  <a:lnTo>
                    <a:pt x="360" y="282"/>
                  </a:lnTo>
                  <a:lnTo>
                    <a:pt x="360" y="288"/>
                  </a:lnTo>
                  <a:lnTo>
                    <a:pt x="354" y="288"/>
                  </a:lnTo>
                  <a:lnTo>
                    <a:pt x="354" y="294"/>
                  </a:lnTo>
                  <a:lnTo>
                    <a:pt x="348" y="294"/>
                  </a:lnTo>
                  <a:lnTo>
                    <a:pt x="348" y="300"/>
                  </a:lnTo>
                  <a:lnTo>
                    <a:pt x="342" y="300"/>
                  </a:lnTo>
                  <a:lnTo>
                    <a:pt x="348" y="306"/>
                  </a:lnTo>
                  <a:lnTo>
                    <a:pt x="342" y="306"/>
                  </a:lnTo>
                  <a:lnTo>
                    <a:pt x="342" y="312"/>
                  </a:lnTo>
                  <a:lnTo>
                    <a:pt x="336" y="312"/>
                  </a:lnTo>
                  <a:lnTo>
                    <a:pt x="336" y="306"/>
                  </a:lnTo>
                  <a:lnTo>
                    <a:pt x="330" y="306"/>
                  </a:lnTo>
                  <a:lnTo>
                    <a:pt x="324" y="306"/>
                  </a:lnTo>
                  <a:lnTo>
                    <a:pt x="324" y="300"/>
                  </a:lnTo>
                  <a:lnTo>
                    <a:pt x="318" y="294"/>
                  </a:lnTo>
                  <a:lnTo>
                    <a:pt x="312" y="294"/>
                  </a:lnTo>
                  <a:lnTo>
                    <a:pt x="306" y="288"/>
                  </a:lnTo>
                  <a:lnTo>
                    <a:pt x="300" y="282"/>
                  </a:lnTo>
                  <a:lnTo>
                    <a:pt x="294" y="282"/>
                  </a:lnTo>
                  <a:lnTo>
                    <a:pt x="294" y="276"/>
                  </a:lnTo>
                  <a:lnTo>
                    <a:pt x="288" y="276"/>
                  </a:lnTo>
                  <a:lnTo>
                    <a:pt x="288" y="270"/>
                  </a:lnTo>
                  <a:lnTo>
                    <a:pt x="294" y="270"/>
                  </a:lnTo>
                  <a:lnTo>
                    <a:pt x="288" y="270"/>
                  </a:lnTo>
                  <a:lnTo>
                    <a:pt x="294" y="270"/>
                  </a:lnTo>
                  <a:lnTo>
                    <a:pt x="294" y="264"/>
                  </a:lnTo>
                  <a:lnTo>
                    <a:pt x="294" y="258"/>
                  </a:lnTo>
                  <a:lnTo>
                    <a:pt x="288" y="258"/>
                  </a:lnTo>
                  <a:lnTo>
                    <a:pt x="282" y="258"/>
                  </a:lnTo>
                  <a:lnTo>
                    <a:pt x="276" y="258"/>
                  </a:lnTo>
                  <a:lnTo>
                    <a:pt x="270" y="264"/>
                  </a:lnTo>
                  <a:lnTo>
                    <a:pt x="264" y="264"/>
                  </a:lnTo>
                  <a:lnTo>
                    <a:pt x="258" y="270"/>
                  </a:lnTo>
                  <a:lnTo>
                    <a:pt x="252" y="270"/>
                  </a:lnTo>
                  <a:lnTo>
                    <a:pt x="252" y="276"/>
                  </a:lnTo>
                  <a:lnTo>
                    <a:pt x="246" y="282"/>
                  </a:lnTo>
                  <a:lnTo>
                    <a:pt x="240" y="282"/>
                  </a:lnTo>
                  <a:lnTo>
                    <a:pt x="240" y="276"/>
                  </a:lnTo>
                  <a:lnTo>
                    <a:pt x="240" y="270"/>
                  </a:lnTo>
                  <a:lnTo>
                    <a:pt x="234" y="270"/>
                  </a:lnTo>
                  <a:lnTo>
                    <a:pt x="234" y="276"/>
                  </a:lnTo>
                  <a:lnTo>
                    <a:pt x="228" y="276"/>
                  </a:lnTo>
                  <a:lnTo>
                    <a:pt x="228" y="282"/>
                  </a:lnTo>
                  <a:lnTo>
                    <a:pt x="222" y="282"/>
                  </a:lnTo>
                  <a:lnTo>
                    <a:pt x="222" y="288"/>
                  </a:lnTo>
                  <a:lnTo>
                    <a:pt x="222" y="282"/>
                  </a:lnTo>
                  <a:lnTo>
                    <a:pt x="216" y="282"/>
                  </a:lnTo>
                  <a:lnTo>
                    <a:pt x="216" y="288"/>
                  </a:lnTo>
                  <a:lnTo>
                    <a:pt x="222" y="288"/>
                  </a:lnTo>
                  <a:lnTo>
                    <a:pt x="216" y="288"/>
                  </a:lnTo>
                  <a:lnTo>
                    <a:pt x="216" y="282"/>
                  </a:lnTo>
                  <a:lnTo>
                    <a:pt x="210" y="282"/>
                  </a:lnTo>
                  <a:lnTo>
                    <a:pt x="210" y="288"/>
                  </a:lnTo>
                  <a:lnTo>
                    <a:pt x="204" y="288"/>
                  </a:lnTo>
                  <a:lnTo>
                    <a:pt x="204" y="282"/>
                  </a:lnTo>
                  <a:lnTo>
                    <a:pt x="204" y="276"/>
                  </a:lnTo>
                  <a:lnTo>
                    <a:pt x="198" y="276"/>
                  </a:lnTo>
                  <a:lnTo>
                    <a:pt x="198" y="282"/>
                  </a:lnTo>
                  <a:lnTo>
                    <a:pt x="192" y="282"/>
                  </a:lnTo>
                  <a:lnTo>
                    <a:pt x="186" y="282"/>
                  </a:lnTo>
                  <a:lnTo>
                    <a:pt x="186" y="288"/>
                  </a:lnTo>
                  <a:lnTo>
                    <a:pt x="186" y="294"/>
                  </a:lnTo>
                  <a:lnTo>
                    <a:pt x="192" y="294"/>
                  </a:lnTo>
                  <a:lnTo>
                    <a:pt x="192" y="300"/>
                  </a:lnTo>
                  <a:lnTo>
                    <a:pt x="186" y="300"/>
                  </a:lnTo>
                  <a:lnTo>
                    <a:pt x="186" y="306"/>
                  </a:lnTo>
                  <a:lnTo>
                    <a:pt x="186" y="312"/>
                  </a:lnTo>
                  <a:lnTo>
                    <a:pt x="180" y="312"/>
                  </a:lnTo>
                  <a:lnTo>
                    <a:pt x="174" y="318"/>
                  </a:lnTo>
                  <a:lnTo>
                    <a:pt x="168" y="318"/>
                  </a:lnTo>
                  <a:lnTo>
                    <a:pt x="162" y="318"/>
                  </a:lnTo>
                  <a:lnTo>
                    <a:pt x="156" y="318"/>
                  </a:lnTo>
                  <a:lnTo>
                    <a:pt x="156" y="324"/>
                  </a:lnTo>
                  <a:lnTo>
                    <a:pt x="156" y="318"/>
                  </a:lnTo>
                  <a:lnTo>
                    <a:pt x="150" y="318"/>
                  </a:lnTo>
                  <a:lnTo>
                    <a:pt x="150" y="312"/>
                  </a:lnTo>
                  <a:lnTo>
                    <a:pt x="144" y="312"/>
                  </a:lnTo>
                  <a:lnTo>
                    <a:pt x="150" y="312"/>
                  </a:lnTo>
                  <a:lnTo>
                    <a:pt x="150" y="318"/>
                  </a:lnTo>
                  <a:lnTo>
                    <a:pt x="144" y="318"/>
                  </a:lnTo>
                  <a:lnTo>
                    <a:pt x="138" y="318"/>
                  </a:lnTo>
                  <a:lnTo>
                    <a:pt x="138" y="312"/>
                  </a:lnTo>
                  <a:lnTo>
                    <a:pt x="132" y="312"/>
                  </a:lnTo>
                  <a:lnTo>
                    <a:pt x="132" y="306"/>
                  </a:lnTo>
                  <a:lnTo>
                    <a:pt x="132" y="312"/>
                  </a:lnTo>
                  <a:lnTo>
                    <a:pt x="126" y="312"/>
                  </a:lnTo>
                  <a:lnTo>
                    <a:pt x="126" y="306"/>
                  </a:lnTo>
                  <a:lnTo>
                    <a:pt x="120" y="306"/>
                  </a:lnTo>
                  <a:lnTo>
                    <a:pt x="114" y="306"/>
                  </a:lnTo>
                  <a:lnTo>
                    <a:pt x="108" y="306"/>
                  </a:lnTo>
                  <a:lnTo>
                    <a:pt x="108" y="300"/>
                  </a:lnTo>
                  <a:lnTo>
                    <a:pt x="102" y="300"/>
                  </a:lnTo>
                  <a:lnTo>
                    <a:pt x="102" y="306"/>
                  </a:lnTo>
                  <a:lnTo>
                    <a:pt x="102" y="300"/>
                  </a:lnTo>
                  <a:lnTo>
                    <a:pt x="96" y="300"/>
                  </a:lnTo>
                  <a:lnTo>
                    <a:pt x="96" y="306"/>
                  </a:lnTo>
                  <a:lnTo>
                    <a:pt x="90" y="306"/>
                  </a:lnTo>
                  <a:lnTo>
                    <a:pt x="90" y="312"/>
                  </a:lnTo>
                  <a:lnTo>
                    <a:pt x="84" y="312"/>
                  </a:lnTo>
                  <a:lnTo>
                    <a:pt x="78" y="312"/>
                  </a:lnTo>
                  <a:lnTo>
                    <a:pt x="78" y="318"/>
                  </a:lnTo>
                  <a:lnTo>
                    <a:pt x="72" y="318"/>
                  </a:lnTo>
                  <a:lnTo>
                    <a:pt x="66" y="318"/>
                  </a:lnTo>
                  <a:lnTo>
                    <a:pt x="60" y="318"/>
                  </a:lnTo>
                  <a:lnTo>
                    <a:pt x="54" y="318"/>
                  </a:lnTo>
                  <a:lnTo>
                    <a:pt x="54" y="312"/>
                  </a:lnTo>
                  <a:lnTo>
                    <a:pt x="48" y="312"/>
                  </a:lnTo>
                  <a:lnTo>
                    <a:pt x="48" y="306"/>
                  </a:lnTo>
                  <a:lnTo>
                    <a:pt x="42" y="306"/>
                  </a:lnTo>
                  <a:lnTo>
                    <a:pt x="36" y="306"/>
                  </a:lnTo>
                  <a:lnTo>
                    <a:pt x="36" y="300"/>
                  </a:lnTo>
                  <a:lnTo>
                    <a:pt x="30" y="300"/>
                  </a:lnTo>
                  <a:lnTo>
                    <a:pt x="30" y="294"/>
                  </a:lnTo>
                  <a:lnTo>
                    <a:pt x="30" y="300"/>
                  </a:lnTo>
                  <a:lnTo>
                    <a:pt x="24" y="300"/>
                  </a:lnTo>
                  <a:lnTo>
                    <a:pt x="24" y="294"/>
                  </a:lnTo>
                  <a:lnTo>
                    <a:pt x="24" y="288"/>
                  </a:lnTo>
                  <a:lnTo>
                    <a:pt x="30" y="288"/>
                  </a:lnTo>
                  <a:lnTo>
                    <a:pt x="30" y="282"/>
                  </a:lnTo>
                  <a:lnTo>
                    <a:pt x="36" y="276"/>
                  </a:lnTo>
                  <a:lnTo>
                    <a:pt x="42" y="270"/>
                  </a:lnTo>
                  <a:lnTo>
                    <a:pt x="42" y="264"/>
                  </a:lnTo>
                  <a:lnTo>
                    <a:pt x="48" y="264"/>
                  </a:lnTo>
                  <a:lnTo>
                    <a:pt x="48" y="258"/>
                  </a:lnTo>
                  <a:lnTo>
                    <a:pt x="48" y="252"/>
                  </a:lnTo>
                  <a:lnTo>
                    <a:pt x="54" y="246"/>
                  </a:lnTo>
                  <a:lnTo>
                    <a:pt x="60" y="246"/>
                  </a:lnTo>
                  <a:lnTo>
                    <a:pt x="60" y="240"/>
                  </a:lnTo>
                  <a:lnTo>
                    <a:pt x="60" y="234"/>
                  </a:lnTo>
                  <a:lnTo>
                    <a:pt x="54" y="234"/>
                  </a:lnTo>
                  <a:lnTo>
                    <a:pt x="48" y="234"/>
                  </a:lnTo>
                  <a:lnTo>
                    <a:pt x="48" y="228"/>
                  </a:lnTo>
                  <a:lnTo>
                    <a:pt x="42" y="228"/>
                  </a:lnTo>
                  <a:lnTo>
                    <a:pt x="42" y="222"/>
                  </a:lnTo>
                  <a:lnTo>
                    <a:pt x="36" y="222"/>
                  </a:lnTo>
                  <a:lnTo>
                    <a:pt x="30" y="222"/>
                  </a:lnTo>
                  <a:lnTo>
                    <a:pt x="24" y="222"/>
                  </a:lnTo>
                  <a:lnTo>
                    <a:pt x="24" y="216"/>
                  </a:lnTo>
                  <a:lnTo>
                    <a:pt x="18" y="216"/>
                  </a:lnTo>
                  <a:lnTo>
                    <a:pt x="12" y="216"/>
                  </a:lnTo>
                  <a:lnTo>
                    <a:pt x="12" y="210"/>
                  </a:lnTo>
                  <a:lnTo>
                    <a:pt x="12" y="204"/>
                  </a:lnTo>
                  <a:lnTo>
                    <a:pt x="6" y="204"/>
                  </a:lnTo>
                  <a:lnTo>
                    <a:pt x="6" y="198"/>
                  </a:lnTo>
                  <a:lnTo>
                    <a:pt x="0" y="198"/>
                  </a:lnTo>
                  <a:lnTo>
                    <a:pt x="6" y="198"/>
                  </a:lnTo>
                  <a:lnTo>
                    <a:pt x="0" y="198"/>
                  </a:lnTo>
                  <a:lnTo>
                    <a:pt x="0" y="192"/>
                  </a:lnTo>
                  <a:lnTo>
                    <a:pt x="0" y="186"/>
                  </a:lnTo>
                  <a:lnTo>
                    <a:pt x="6" y="186"/>
                  </a:lnTo>
                  <a:lnTo>
                    <a:pt x="6" y="180"/>
                  </a:lnTo>
                  <a:lnTo>
                    <a:pt x="6" y="174"/>
                  </a:lnTo>
                  <a:lnTo>
                    <a:pt x="12" y="174"/>
                  </a:lnTo>
                  <a:lnTo>
                    <a:pt x="12" y="168"/>
                  </a:lnTo>
                  <a:lnTo>
                    <a:pt x="12" y="162"/>
                  </a:lnTo>
                  <a:lnTo>
                    <a:pt x="18" y="156"/>
                  </a:lnTo>
                  <a:lnTo>
                    <a:pt x="18" y="150"/>
                  </a:lnTo>
                  <a:lnTo>
                    <a:pt x="18" y="144"/>
                  </a:lnTo>
                  <a:lnTo>
                    <a:pt x="24" y="144"/>
                  </a:lnTo>
                  <a:lnTo>
                    <a:pt x="24" y="138"/>
                  </a:lnTo>
                  <a:lnTo>
                    <a:pt x="24" y="132"/>
                  </a:lnTo>
                  <a:lnTo>
                    <a:pt x="30" y="126"/>
                  </a:lnTo>
                  <a:lnTo>
                    <a:pt x="30" y="120"/>
                  </a:lnTo>
                  <a:lnTo>
                    <a:pt x="36" y="108"/>
                  </a:lnTo>
                  <a:lnTo>
                    <a:pt x="42" y="102"/>
                  </a:lnTo>
                  <a:lnTo>
                    <a:pt x="42" y="96"/>
                  </a:lnTo>
                  <a:lnTo>
                    <a:pt x="42" y="90"/>
                  </a:lnTo>
                  <a:lnTo>
                    <a:pt x="48" y="78"/>
                  </a:lnTo>
                  <a:lnTo>
                    <a:pt x="54" y="78"/>
                  </a:lnTo>
                  <a:lnTo>
                    <a:pt x="60" y="66"/>
                  </a:lnTo>
                  <a:lnTo>
                    <a:pt x="66" y="60"/>
                  </a:lnTo>
                  <a:lnTo>
                    <a:pt x="66" y="54"/>
                  </a:lnTo>
                  <a:lnTo>
                    <a:pt x="72" y="54"/>
                  </a:lnTo>
                  <a:lnTo>
                    <a:pt x="72" y="48"/>
                  </a:lnTo>
                  <a:lnTo>
                    <a:pt x="66" y="42"/>
                  </a:lnTo>
                  <a:lnTo>
                    <a:pt x="72" y="42"/>
                  </a:lnTo>
                  <a:lnTo>
                    <a:pt x="66" y="42"/>
                  </a:lnTo>
                  <a:lnTo>
                    <a:pt x="72" y="42"/>
                  </a:lnTo>
                  <a:lnTo>
                    <a:pt x="78" y="36"/>
                  </a:lnTo>
                  <a:lnTo>
                    <a:pt x="78" y="42"/>
                  </a:lnTo>
                  <a:lnTo>
                    <a:pt x="78" y="36"/>
                  </a:lnTo>
                  <a:lnTo>
                    <a:pt x="84" y="36"/>
                  </a:lnTo>
                  <a:lnTo>
                    <a:pt x="90" y="36"/>
                  </a:lnTo>
                  <a:lnTo>
                    <a:pt x="96" y="36"/>
                  </a:lnTo>
                  <a:lnTo>
                    <a:pt x="102" y="30"/>
                  </a:lnTo>
                  <a:lnTo>
                    <a:pt x="102" y="36"/>
                  </a:lnTo>
                  <a:lnTo>
                    <a:pt x="102" y="30"/>
                  </a:lnTo>
                  <a:lnTo>
                    <a:pt x="102" y="36"/>
                  </a:lnTo>
                  <a:lnTo>
                    <a:pt x="108" y="36"/>
                  </a:lnTo>
                  <a:lnTo>
                    <a:pt x="108" y="30"/>
                  </a:lnTo>
                  <a:lnTo>
                    <a:pt x="108" y="36"/>
                  </a:lnTo>
                  <a:lnTo>
                    <a:pt x="108" y="30"/>
                  </a:lnTo>
                  <a:lnTo>
                    <a:pt x="114" y="30"/>
                  </a:lnTo>
                  <a:lnTo>
                    <a:pt x="120" y="30"/>
                  </a:lnTo>
                  <a:lnTo>
                    <a:pt x="120" y="24"/>
                  </a:lnTo>
                  <a:lnTo>
                    <a:pt x="120" y="30"/>
                  </a:lnTo>
                  <a:lnTo>
                    <a:pt x="120" y="24"/>
                  </a:lnTo>
                  <a:lnTo>
                    <a:pt x="126" y="24"/>
                  </a:lnTo>
                  <a:lnTo>
                    <a:pt x="132" y="24"/>
                  </a:lnTo>
                  <a:lnTo>
                    <a:pt x="132" y="30"/>
                  </a:lnTo>
                  <a:lnTo>
                    <a:pt x="132" y="24"/>
                  </a:lnTo>
                  <a:lnTo>
                    <a:pt x="132" y="30"/>
                  </a:lnTo>
                  <a:lnTo>
                    <a:pt x="138" y="30"/>
                  </a:lnTo>
                  <a:lnTo>
                    <a:pt x="138" y="36"/>
                  </a:lnTo>
                  <a:lnTo>
                    <a:pt x="144" y="36"/>
                  </a:lnTo>
                  <a:lnTo>
                    <a:pt x="144" y="30"/>
                  </a:lnTo>
                  <a:lnTo>
                    <a:pt x="144" y="36"/>
                  </a:lnTo>
                  <a:lnTo>
                    <a:pt x="150" y="36"/>
                  </a:lnTo>
                  <a:lnTo>
                    <a:pt x="150" y="30"/>
                  </a:lnTo>
                  <a:lnTo>
                    <a:pt x="150" y="36"/>
                  </a:lnTo>
                  <a:lnTo>
                    <a:pt x="150" y="30"/>
                  </a:lnTo>
                  <a:lnTo>
                    <a:pt x="156" y="30"/>
                  </a:lnTo>
                  <a:lnTo>
                    <a:pt x="162" y="30"/>
                  </a:lnTo>
                  <a:lnTo>
                    <a:pt x="168" y="30"/>
                  </a:lnTo>
                  <a:lnTo>
                    <a:pt x="168" y="24"/>
                  </a:lnTo>
                  <a:lnTo>
                    <a:pt x="174" y="24"/>
                  </a:lnTo>
                  <a:lnTo>
                    <a:pt x="168" y="24"/>
                  </a:lnTo>
                  <a:lnTo>
                    <a:pt x="174" y="24"/>
                  </a:lnTo>
                  <a:lnTo>
                    <a:pt x="180" y="24"/>
                  </a:lnTo>
                  <a:lnTo>
                    <a:pt x="186" y="24"/>
                  </a:lnTo>
                  <a:lnTo>
                    <a:pt x="192" y="24"/>
                  </a:lnTo>
                  <a:lnTo>
                    <a:pt x="198" y="24"/>
                  </a:lnTo>
                  <a:lnTo>
                    <a:pt x="204" y="18"/>
                  </a:lnTo>
                  <a:lnTo>
                    <a:pt x="210" y="18"/>
                  </a:lnTo>
                  <a:lnTo>
                    <a:pt x="228" y="18"/>
                  </a:lnTo>
                  <a:lnTo>
                    <a:pt x="240" y="12"/>
                  </a:lnTo>
                  <a:lnTo>
                    <a:pt x="246" y="12"/>
                  </a:lnTo>
                  <a:lnTo>
                    <a:pt x="252" y="12"/>
                  </a:lnTo>
                  <a:lnTo>
                    <a:pt x="258" y="12"/>
                  </a:lnTo>
                  <a:lnTo>
                    <a:pt x="264" y="12"/>
                  </a:lnTo>
                  <a:lnTo>
                    <a:pt x="276" y="6"/>
                  </a:lnTo>
                  <a:lnTo>
                    <a:pt x="282" y="6"/>
                  </a:lnTo>
                  <a:lnTo>
                    <a:pt x="288" y="6"/>
                  </a:lnTo>
                  <a:lnTo>
                    <a:pt x="294" y="6"/>
                  </a:lnTo>
                  <a:lnTo>
                    <a:pt x="300" y="6"/>
                  </a:lnTo>
                  <a:lnTo>
                    <a:pt x="306" y="0"/>
                  </a:lnTo>
                  <a:lnTo>
                    <a:pt x="312" y="0"/>
                  </a:lnTo>
                  <a:lnTo>
                    <a:pt x="324" y="0"/>
                  </a:lnTo>
                  <a:close/>
                </a:path>
              </a:pathLst>
            </a:custGeom>
            <a:solidFill>
              <a:srgbClr val="245E93"/>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75">
              <a:extLst>
                <a:ext uri="{FF2B5EF4-FFF2-40B4-BE49-F238E27FC236}">
                  <a16:creationId xmlns:a16="http://schemas.microsoft.com/office/drawing/2014/main" id="{9FC29936-9675-1125-E8CB-1FC1D25FB4E5}"/>
                </a:ext>
              </a:extLst>
            </p:cNvPr>
            <p:cNvSpPr>
              <a:spLocks noEditPoints="1"/>
            </p:cNvSpPr>
            <p:nvPr/>
          </p:nvSpPr>
          <p:spPr bwMode="gray">
            <a:xfrm>
              <a:off x="6772275" y="3114675"/>
              <a:ext cx="828675" cy="695325"/>
            </a:xfrm>
            <a:custGeom>
              <a:avLst/>
              <a:gdLst>
                <a:gd name="T0" fmla="*/ 504 w 522"/>
                <a:gd name="T1" fmla="*/ 342 h 438"/>
                <a:gd name="T2" fmla="*/ 456 w 522"/>
                <a:gd name="T3" fmla="*/ 372 h 438"/>
                <a:gd name="T4" fmla="*/ 396 w 522"/>
                <a:gd name="T5" fmla="*/ 396 h 438"/>
                <a:gd name="T6" fmla="*/ 300 w 522"/>
                <a:gd name="T7" fmla="*/ 438 h 438"/>
                <a:gd name="T8" fmla="*/ 300 w 522"/>
                <a:gd name="T9" fmla="*/ 426 h 438"/>
                <a:gd name="T10" fmla="*/ 264 w 522"/>
                <a:gd name="T11" fmla="*/ 408 h 438"/>
                <a:gd name="T12" fmla="*/ 258 w 522"/>
                <a:gd name="T13" fmla="*/ 354 h 438"/>
                <a:gd name="T14" fmla="*/ 246 w 522"/>
                <a:gd name="T15" fmla="*/ 276 h 438"/>
                <a:gd name="T16" fmla="*/ 240 w 522"/>
                <a:gd name="T17" fmla="*/ 246 h 438"/>
                <a:gd name="T18" fmla="*/ 264 w 522"/>
                <a:gd name="T19" fmla="*/ 234 h 438"/>
                <a:gd name="T20" fmla="*/ 276 w 522"/>
                <a:gd name="T21" fmla="*/ 222 h 438"/>
                <a:gd name="T22" fmla="*/ 306 w 522"/>
                <a:gd name="T23" fmla="*/ 246 h 438"/>
                <a:gd name="T24" fmla="*/ 330 w 522"/>
                <a:gd name="T25" fmla="*/ 288 h 438"/>
                <a:gd name="T26" fmla="*/ 366 w 522"/>
                <a:gd name="T27" fmla="*/ 306 h 438"/>
                <a:gd name="T28" fmla="*/ 402 w 522"/>
                <a:gd name="T29" fmla="*/ 318 h 438"/>
                <a:gd name="T30" fmla="*/ 450 w 522"/>
                <a:gd name="T31" fmla="*/ 318 h 438"/>
                <a:gd name="T32" fmla="*/ 456 w 522"/>
                <a:gd name="T33" fmla="*/ 336 h 438"/>
                <a:gd name="T34" fmla="*/ 468 w 522"/>
                <a:gd name="T35" fmla="*/ 360 h 438"/>
                <a:gd name="T36" fmla="*/ 462 w 522"/>
                <a:gd name="T37" fmla="*/ 330 h 438"/>
                <a:gd name="T38" fmla="*/ 486 w 522"/>
                <a:gd name="T39" fmla="*/ 300 h 438"/>
                <a:gd name="T40" fmla="*/ 510 w 522"/>
                <a:gd name="T41" fmla="*/ 294 h 438"/>
                <a:gd name="T42" fmla="*/ 510 w 522"/>
                <a:gd name="T43" fmla="*/ 324 h 438"/>
                <a:gd name="T44" fmla="*/ 186 w 522"/>
                <a:gd name="T45" fmla="*/ 18 h 438"/>
                <a:gd name="T46" fmla="*/ 228 w 522"/>
                <a:gd name="T47" fmla="*/ 36 h 438"/>
                <a:gd name="T48" fmla="*/ 276 w 522"/>
                <a:gd name="T49" fmla="*/ 54 h 438"/>
                <a:gd name="T50" fmla="*/ 330 w 522"/>
                <a:gd name="T51" fmla="*/ 90 h 438"/>
                <a:gd name="T52" fmla="*/ 318 w 522"/>
                <a:gd name="T53" fmla="*/ 120 h 438"/>
                <a:gd name="T54" fmla="*/ 306 w 522"/>
                <a:gd name="T55" fmla="*/ 150 h 438"/>
                <a:gd name="T56" fmla="*/ 300 w 522"/>
                <a:gd name="T57" fmla="*/ 180 h 438"/>
                <a:gd name="T58" fmla="*/ 330 w 522"/>
                <a:gd name="T59" fmla="*/ 204 h 438"/>
                <a:gd name="T60" fmla="*/ 336 w 522"/>
                <a:gd name="T61" fmla="*/ 222 h 438"/>
                <a:gd name="T62" fmla="*/ 330 w 522"/>
                <a:gd name="T63" fmla="*/ 240 h 438"/>
                <a:gd name="T64" fmla="*/ 312 w 522"/>
                <a:gd name="T65" fmla="*/ 234 h 438"/>
                <a:gd name="T66" fmla="*/ 312 w 522"/>
                <a:gd name="T67" fmla="*/ 234 h 438"/>
                <a:gd name="T68" fmla="*/ 288 w 522"/>
                <a:gd name="T69" fmla="*/ 210 h 438"/>
                <a:gd name="T70" fmla="*/ 258 w 522"/>
                <a:gd name="T71" fmla="*/ 186 h 438"/>
                <a:gd name="T72" fmla="*/ 240 w 522"/>
                <a:gd name="T73" fmla="*/ 180 h 438"/>
                <a:gd name="T74" fmla="*/ 246 w 522"/>
                <a:gd name="T75" fmla="*/ 186 h 438"/>
                <a:gd name="T76" fmla="*/ 264 w 522"/>
                <a:gd name="T77" fmla="*/ 204 h 438"/>
                <a:gd name="T78" fmla="*/ 264 w 522"/>
                <a:gd name="T79" fmla="*/ 228 h 438"/>
                <a:gd name="T80" fmla="*/ 246 w 522"/>
                <a:gd name="T81" fmla="*/ 246 h 438"/>
                <a:gd name="T82" fmla="*/ 222 w 522"/>
                <a:gd name="T83" fmla="*/ 246 h 438"/>
                <a:gd name="T84" fmla="*/ 204 w 522"/>
                <a:gd name="T85" fmla="*/ 264 h 438"/>
                <a:gd name="T86" fmla="*/ 174 w 522"/>
                <a:gd name="T87" fmla="*/ 246 h 438"/>
                <a:gd name="T88" fmla="*/ 126 w 522"/>
                <a:gd name="T89" fmla="*/ 228 h 438"/>
                <a:gd name="T90" fmla="*/ 90 w 522"/>
                <a:gd name="T91" fmla="*/ 210 h 438"/>
                <a:gd name="T92" fmla="*/ 30 w 522"/>
                <a:gd name="T93" fmla="*/ 180 h 438"/>
                <a:gd name="T94" fmla="*/ 6 w 522"/>
                <a:gd name="T95" fmla="*/ 168 h 438"/>
                <a:gd name="T96" fmla="*/ 24 w 522"/>
                <a:gd name="T97" fmla="*/ 132 h 438"/>
                <a:gd name="T98" fmla="*/ 12 w 522"/>
                <a:gd name="T99" fmla="*/ 108 h 438"/>
                <a:gd name="T100" fmla="*/ 30 w 522"/>
                <a:gd name="T101" fmla="*/ 84 h 438"/>
                <a:gd name="T102" fmla="*/ 72 w 522"/>
                <a:gd name="T103" fmla="*/ 72 h 438"/>
                <a:gd name="T104" fmla="*/ 102 w 522"/>
                <a:gd name="T105" fmla="*/ 48 h 438"/>
                <a:gd name="T106" fmla="*/ 120 w 522"/>
                <a:gd name="T107" fmla="*/ 48 h 438"/>
                <a:gd name="T108" fmla="*/ 126 w 522"/>
                <a:gd name="T109" fmla="*/ 18 h 438"/>
                <a:gd name="T110" fmla="*/ 144 w 522"/>
                <a:gd name="T111" fmla="*/ 6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2" h="438">
                  <a:moveTo>
                    <a:pt x="468" y="312"/>
                  </a:moveTo>
                  <a:lnTo>
                    <a:pt x="474" y="306"/>
                  </a:lnTo>
                  <a:lnTo>
                    <a:pt x="474" y="312"/>
                  </a:lnTo>
                  <a:lnTo>
                    <a:pt x="468" y="312"/>
                  </a:lnTo>
                  <a:close/>
                  <a:moveTo>
                    <a:pt x="510" y="330"/>
                  </a:moveTo>
                  <a:lnTo>
                    <a:pt x="510" y="336"/>
                  </a:lnTo>
                  <a:lnTo>
                    <a:pt x="504" y="336"/>
                  </a:lnTo>
                  <a:lnTo>
                    <a:pt x="504" y="342"/>
                  </a:lnTo>
                  <a:lnTo>
                    <a:pt x="510" y="342"/>
                  </a:lnTo>
                  <a:lnTo>
                    <a:pt x="510" y="348"/>
                  </a:lnTo>
                  <a:lnTo>
                    <a:pt x="498" y="354"/>
                  </a:lnTo>
                  <a:lnTo>
                    <a:pt x="486" y="366"/>
                  </a:lnTo>
                  <a:lnTo>
                    <a:pt x="480" y="366"/>
                  </a:lnTo>
                  <a:lnTo>
                    <a:pt x="474" y="372"/>
                  </a:lnTo>
                  <a:lnTo>
                    <a:pt x="468" y="372"/>
                  </a:lnTo>
                  <a:lnTo>
                    <a:pt x="456" y="372"/>
                  </a:lnTo>
                  <a:lnTo>
                    <a:pt x="456" y="378"/>
                  </a:lnTo>
                  <a:lnTo>
                    <a:pt x="444" y="378"/>
                  </a:lnTo>
                  <a:lnTo>
                    <a:pt x="426" y="384"/>
                  </a:lnTo>
                  <a:lnTo>
                    <a:pt x="408" y="384"/>
                  </a:lnTo>
                  <a:lnTo>
                    <a:pt x="402" y="384"/>
                  </a:lnTo>
                  <a:lnTo>
                    <a:pt x="402" y="390"/>
                  </a:lnTo>
                  <a:lnTo>
                    <a:pt x="402" y="396"/>
                  </a:lnTo>
                  <a:lnTo>
                    <a:pt x="396" y="396"/>
                  </a:lnTo>
                  <a:lnTo>
                    <a:pt x="372" y="402"/>
                  </a:lnTo>
                  <a:lnTo>
                    <a:pt x="366" y="408"/>
                  </a:lnTo>
                  <a:lnTo>
                    <a:pt x="360" y="408"/>
                  </a:lnTo>
                  <a:lnTo>
                    <a:pt x="360" y="420"/>
                  </a:lnTo>
                  <a:lnTo>
                    <a:pt x="342" y="426"/>
                  </a:lnTo>
                  <a:lnTo>
                    <a:pt x="336" y="426"/>
                  </a:lnTo>
                  <a:lnTo>
                    <a:pt x="324" y="432"/>
                  </a:lnTo>
                  <a:lnTo>
                    <a:pt x="300" y="438"/>
                  </a:lnTo>
                  <a:lnTo>
                    <a:pt x="294" y="438"/>
                  </a:lnTo>
                  <a:lnTo>
                    <a:pt x="288" y="438"/>
                  </a:lnTo>
                  <a:lnTo>
                    <a:pt x="282" y="438"/>
                  </a:lnTo>
                  <a:lnTo>
                    <a:pt x="282" y="432"/>
                  </a:lnTo>
                  <a:lnTo>
                    <a:pt x="288" y="432"/>
                  </a:lnTo>
                  <a:lnTo>
                    <a:pt x="288" y="426"/>
                  </a:lnTo>
                  <a:lnTo>
                    <a:pt x="294" y="426"/>
                  </a:lnTo>
                  <a:lnTo>
                    <a:pt x="300" y="426"/>
                  </a:lnTo>
                  <a:lnTo>
                    <a:pt x="306" y="426"/>
                  </a:lnTo>
                  <a:lnTo>
                    <a:pt x="300" y="426"/>
                  </a:lnTo>
                  <a:lnTo>
                    <a:pt x="300" y="420"/>
                  </a:lnTo>
                  <a:lnTo>
                    <a:pt x="300" y="414"/>
                  </a:lnTo>
                  <a:lnTo>
                    <a:pt x="288" y="414"/>
                  </a:lnTo>
                  <a:lnTo>
                    <a:pt x="282" y="420"/>
                  </a:lnTo>
                  <a:lnTo>
                    <a:pt x="264" y="420"/>
                  </a:lnTo>
                  <a:lnTo>
                    <a:pt x="264" y="408"/>
                  </a:lnTo>
                  <a:lnTo>
                    <a:pt x="264" y="402"/>
                  </a:lnTo>
                  <a:lnTo>
                    <a:pt x="264" y="396"/>
                  </a:lnTo>
                  <a:lnTo>
                    <a:pt x="264" y="390"/>
                  </a:lnTo>
                  <a:lnTo>
                    <a:pt x="264" y="384"/>
                  </a:lnTo>
                  <a:lnTo>
                    <a:pt x="258" y="372"/>
                  </a:lnTo>
                  <a:lnTo>
                    <a:pt x="258" y="366"/>
                  </a:lnTo>
                  <a:lnTo>
                    <a:pt x="258" y="360"/>
                  </a:lnTo>
                  <a:lnTo>
                    <a:pt x="258" y="354"/>
                  </a:lnTo>
                  <a:lnTo>
                    <a:pt x="258" y="348"/>
                  </a:lnTo>
                  <a:lnTo>
                    <a:pt x="258" y="342"/>
                  </a:lnTo>
                  <a:lnTo>
                    <a:pt x="252" y="306"/>
                  </a:lnTo>
                  <a:lnTo>
                    <a:pt x="252" y="300"/>
                  </a:lnTo>
                  <a:lnTo>
                    <a:pt x="246" y="294"/>
                  </a:lnTo>
                  <a:lnTo>
                    <a:pt x="246" y="288"/>
                  </a:lnTo>
                  <a:lnTo>
                    <a:pt x="246" y="282"/>
                  </a:lnTo>
                  <a:lnTo>
                    <a:pt x="246" y="276"/>
                  </a:lnTo>
                  <a:lnTo>
                    <a:pt x="240" y="276"/>
                  </a:lnTo>
                  <a:lnTo>
                    <a:pt x="240" y="270"/>
                  </a:lnTo>
                  <a:lnTo>
                    <a:pt x="240" y="264"/>
                  </a:lnTo>
                  <a:lnTo>
                    <a:pt x="240" y="258"/>
                  </a:lnTo>
                  <a:lnTo>
                    <a:pt x="240" y="252"/>
                  </a:lnTo>
                  <a:lnTo>
                    <a:pt x="234" y="252"/>
                  </a:lnTo>
                  <a:lnTo>
                    <a:pt x="234" y="246"/>
                  </a:lnTo>
                  <a:lnTo>
                    <a:pt x="240" y="246"/>
                  </a:lnTo>
                  <a:lnTo>
                    <a:pt x="246" y="246"/>
                  </a:lnTo>
                  <a:lnTo>
                    <a:pt x="252" y="246"/>
                  </a:lnTo>
                  <a:lnTo>
                    <a:pt x="258" y="246"/>
                  </a:lnTo>
                  <a:lnTo>
                    <a:pt x="258" y="240"/>
                  </a:lnTo>
                  <a:lnTo>
                    <a:pt x="264" y="240"/>
                  </a:lnTo>
                  <a:lnTo>
                    <a:pt x="270" y="240"/>
                  </a:lnTo>
                  <a:lnTo>
                    <a:pt x="264" y="240"/>
                  </a:lnTo>
                  <a:lnTo>
                    <a:pt x="264" y="234"/>
                  </a:lnTo>
                  <a:lnTo>
                    <a:pt x="270" y="234"/>
                  </a:lnTo>
                  <a:lnTo>
                    <a:pt x="270" y="228"/>
                  </a:lnTo>
                  <a:lnTo>
                    <a:pt x="270" y="222"/>
                  </a:lnTo>
                  <a:lnTo>
                    <a:pt x="276" y="222"/>
                  </a:lnTo>
                  <a:lnTo>
                    <a:pt x="276" y="216"/>
                  </a:lnTo>
                  <a:lnTo>
                    <a:pt x="276" y="222"/>
                  </a:lnTo>
                  <a:lnTo>
                    <a:pt x="276" y="216"/>
                  </a:lnTo>
                  <a:lnTo>
                    <a:pt x="276" y="222"/>
                  </a:lnTo>
                  <a:lnTo>
                    <a:pt x="282" y="222"/>
                  </a:lnTo>
                  <a:lnTo>
                    <a:pt x="282" y="228"/>
                  </a:lnTo>
                  <a:lnTo>
                    <a:pt x="288" y="228"/>
                  </a:lnTo>
                  <a:lnTo>
                    <a:pt x="288" y="234"/>
                  </a:lnTo>
                  <a:lnTo>
                    <a:pt x="294" y="234"/>
                  </a:lnTo>
                  <a:lnTo>
                    <a:pt x="294" y="240"/>
                  </a:lnTo>
                  <a:lnTo>
                    <a:pt x="300" y="246"/>
                  </a:lnTo>
                  <a:lnTo>
                    <a:pt x="306" y="246"/>
                  </a:lnTo>
                  <a:lnTo>
                    <a:pt x="306" y="252"/>
                  </a:lnTo>
                  <a:lnTo>
                    <a:pt x="312" y="252"/>
                  </a:lnTo>
                  <a:lnTo>
                    <a:pt x="312" y="258"/>
                  </a:lnTo>
                  <a:lnTo>
                    <a:pt x="312" y="264"/>
                  </a:lnTo>
                  <a:lnTo>
                    <a:pt x="318" y="270"/>
                  </a:lnTo>
                  <a:lnTo>
                    <a:pt x="318" y="276"/>
                  </a:lnTo>
                  <a:lnTo>
                    <a:pt x="324" y="282"/>
                  </a:lnTo>
                  <a:lnTo>
                    <a:pt x="330" y="288"/>
                  </a:lnTo>
                  <a:lnTo>
                    <a:pt x="336" y="288"/>
                  </a:lnTo>
                  <a:lnTo>
                    <a:pt x="342" y="294"/>
                  </a:lnTo>
                  <a:lnTo>
                    <a:pt x="348" y="294"/>
                  </a:lnTo>
                  <a:lnTo>
                    <a:pt x="348" y="300"/>
                  </a:lnTo>
                  <a:lnTo>
                    <a:pt x="354" y="300"/>
                  </a:lnTo>
                  <a:lnTo>
                    <a:pt x="360" y="300"/>
                  </a:lnTo>
                  <a:lnTo>
                    <a:pt x="366" y="300"/>
                  </a:lnTo>
                  <a:lnTo>
                    <a:pt x="366" y="306"/>
                  </a:lnTo>
                  <a:lnTo>
                    <a:pt x="372" y="306"/>
                  </a:lnTo>
                  <a:lnTo>
                    <a:pt x="378" y="306"/>
                  </a:lnTo>
                  <a:lnTo>
                    <a:pt x="378" y="312"/>
                  </a:lnTo>
                  <a:lnTo>
                    <a:pt x="384" y="312"/>
                  </a:lnTo>
                  <a:lnTo>
                    <a:pt x="390" y="312"/>
                  </a:lnTo>
                  <a:lnTo>
                    <a:pt x="396" y="312"/>
                  </a:lnTo>
                  <a:lnTo>
                    <a:pt x="402" y="312"/>
                  </a:lnTo>
                  <a:lnTo>
                    <a:pt x="402" y="318"/>
                  </a:lnTo>
                  <a:lnTo>
                    <a:pt x="408" y="318"/>
                  </a:lnTo>
                  <a:lnTo>
                    <a:pt x="414" y="312"/>
                  </a:lnTo>
                  <a:lnTo>
                    <a:pt x="420" y="312"/>
                  </a:lnTo>
                  <a:lnTo>
                    <a:pt x="426" y="312"/>
                  </a:lnTo>
                  <a:lnTo>
                    <a:pt x="432" y="312"/>
                  </a:lnTo>
                  <a:lnTo>
                    <a:pt x="438" y="312"/>
                  </a:lnTo>
                  <a:lnTo>
                    <a:pt x="444" y="318"/>
                  </a:lnTo>
                  <a:lnTo>
                    <a:pt x="450" y="318"/>
                  </a:lnTo>
                  <a:lnTo>
                    <a:pt x="462" y="324"/>
                  </a:lnTo>
                  <a:lnTo>
                    <a:pt x="462" y="330"/>
                  </a:lnTo>
                  <a:lnTo>
                    <a:pt x="456" y="330"/>
                  </a:lnTo>
                  <a:lnTo>
                    <a:pt x="456" y="336"/>
                  </a:lnTo>
                  <a:lnTo>
                    <a:pt x="456" y="342"/>
                  </a:lnTo>
                  <a:lnTo>
                    <a:pt x="450" y="342"/>
                  </a:lnTo>
                  <a:lnTo>
                    <a:pt x="456" y="342"/>
                  </a:lnTo>
                  <a:lnTo>
                    <a:pt x="456" y="336"/>
                  </a:lnTo>
                  <a:lnTo>
                    <a:pt x="456" y="330"/>
                  </a:lnTo>
                  <a:lnTo>
                    <a:pt x="462" y="330"/>
                  </a:lnTo>
                  <a:lnTo>
                    <a:pt x="462" y="336"/>
                  </a:lnTo>
                  <a:lnTo>
                    <a:pt x="462" y="342"/>
                  </a:lnTo>
                  <a:lnTo>
                    <a:pt x="462" y="348"/>
                  </a:lnTo>
                  <a:lnTo>
                    <a:pt x="462" y="354"/>
                  </a:lnTo>
                  <a:lnTo>
                    <a:pt x="468" y="354"/>
                  </a:lnTo>
                  <a:lnTo>
                    <a:pt x="468" y="360"/>
                  </a:lnTo>
                  <a:lnTo>
                    <a:pt x="468" y="354"/>
                  </a:lnTo>
                  <a:lnTo>
                    <a:pt x="468" y="348"/>
                  </a:lnTo>
                  <a:lnTo>
                    <a:pt x="462" y="348"/>
                  </a:lnTo>
                  <a:lnTo>
                    <a:pt x="462" y="342"/>
                  </a:lnTo>
                  <a:lnTo>
                    <a:pt x="462" y="336"/>
                  </a:lnTo>
                  <a:lnTo>
                    <a:pt x="462" y="330"/>
                  </a:lnTo>
                  <a:lnTo>
                    <a:pt x="468" y="330"/>
                  </a:lnTo>
                  <a:lnTo>
                    <a:pt x="462" y="330"/>
                  </a:lnTo>
                  <a:lnTo>
                    <a:pt x="468" y="324"/>
                  </a:lnTo>
                  <a:lnTo>
                    <a:pt x="468" y="318"/>
                  </a:lnTo>
                  <a:lnTo>
                    <a:pt x="468" y="312"/>
                  </a:lnTo>
                  <a:lnTo>
                    <a:pt x="474" y="312"/>
                  </a:lnTo>
                  <a:lnTo>
                    <a:pt x="480" y="312"/>
                  </a:lnTo>
                  <a:lnTo>
                    <a:pt x="480" y="306"/>
                  </a:lnTo>
                  <a:lnTo>
                    <a:pt x="486" y="306"/>
                  </a:lnTo>
                  <a:lnTo>
                    <a:pt x="486" y="300"/>
                  </a:lnTo>
                  <a:lnTo>
                    <a:pt x="486" y="294"/>
                  </a:lnTo>
                  <a:lnTo>
                    <a:pt x="486" y="288"/>
                  </a:lnTo>
                  <a:lnTo>
                    <a:pt x="492" y="288"/>
                  </a:lnTo>
                  <a:lnTo>
                    <a:pt x="498" y="288"/>
                  </a:lnTo>
                  <a:lnTo>
                    <a:pt x="498" y="282"/>
                  </a:lnTo>
                  <a:lnTo>
                    <a:pt x="504" y="288"/>
                  </a:lnTo>
                  <a:lnTo>
                    <a:pt x="510" y="288"/>
                  </a:lnTo>
                  <a:lnTo>
                    <a:pt x="510" y="294"/>
                  </a:lnTo>
                  <a:lnTo>
                    <a:pt x="516" y="294"/>
                  </a:lnTo>
                  <a:lnTo>
                    <a:pt x="522" y="300"/>
                  </a:lnTo>
                  <a:lnTo>
                    <a:pt x="516" y="300"/>
                  </a:lnTo>
                  <a:lnTo>
                    <a:pt x="516" y="306"/>
                  </a:lnTo>
                  <a:lnTo>
                    <a:pt x="516" y="312"/>
                  </a:lnTo>
                  <a:lnTo>
                    <a:pt x="516" y="318"/>
                  </a:lnTo>
                  <a:lnTo>
                    <a:pt x="516" y="324"/>
                  </a:lnTo>
                  <a:lnTo>
                    <a:pt x="510" y="324"/>
                  </a:lnTo>
                  <a:lnTo>
                    <a:pt x="510" y="330"/>
                  </a:lnTo>
                  <a:close/>
                  <a:moveTo>
                    <a:pt x="144" y="0"/>
                  </a:moveTo>
                  <a:lnTo>
                    <a:pt x="150" y="6"/>
                  </a:lnTo>
                  <a:lnTo>
                    <a:pt x="162" y="12"/>
                  </a:lnTo>
                  <a:lnTo>
                    <a:pt x="174" y="12"/>
                  </a:lnTo>
                  <a:lnTo>
                    <a:pt x="174" y="18"/>
                  </a:lnTo>
                  <a:lnTo>
                    <a:pt x="180" y="18"/>
                  </a:lnTo>
                  <a:lnTo>
                    <a:pt x="186" y="18"/>
                  </a:lnTo>
                  <a:lnTo>
                    <a:pt x="192" y="24"/>
                  </a:lnTo>
                  <a:lnTo>
                    <a:pt x="198" y="24"/>
                  </a:lnTo>
                  <a:lnTo>
                    <a:pt x="204" y="24"/>
                  </a:lnTo>
                  <a:lnTo>
                    <a:pt x="204" y="30"/>
                  </a:lnTo>
                  <a:lnTo>
                    <a:pt x="210" y="30"/>
                  </a:lnTo>
                  <a:lnTo>
                    <a:pt x="216" y="30"/>
                  </a:lnTo>
                  <a:lnTo>
                    <a:pt x="222" y="36"/>
                  </a:lnTo>
                  <a:lnTo>
                    <a:pt x="228" y="36"/>
                  </a:lnTo>
                  <a:lnTo>
                    <a:pt x="234" y="36"/>
                  </a:lnTo>
                  <a:lnTo>
                    <a:pt x="234" y="42"/>
                  </a:lnTo>
                  <a:lnTo>
                    <a:pt x="240" y="42"/>
                  </a:lnTo>
                  <a:lnTo>
                    <a:pt x="246" y="42"/>
                  </a:lnTo>
                  <a:lnTo>
                    <a:pt x="258" y="48"/>
                  </a:lnTo>
                  <a:lnTo>
                    <a:pt x="264" y="48"/>
                  </a:lnTo>
                  <a:lnTo>
                    <a:pt x="270" y="54"/>
                  </a:lnTo>
                  <a:lnTo>
                    <a:pt x="276" y="54"/>
                  </a:lnTo>
                  <a:lnTo>
                    <a:pt x="294" y="66"/>
                  </a:lnTo>
                  <a:lnTo>
                    <a:pt x="300" y="66"/>
                  </a:lnTo>
                  <a:lnTo>
                    <a:pt x="306" y="72"/>
                  </a:lnTo>
                  <a:lnTo>
                    <a:pt x="312" y="72"/>
                  </a:lnTo>
                  <a:lnTo>
                    <a:pt x="312" y="78"/>
                  </a:lnTo>
                  <a:lnTo>
                    <a:pt x="318" y="78"/>
                  </a:lnTo>
                  <a:lnTo>
                    <a:pt x="324" y="84"/>
                  </a:lnTo>
                  <a:lnTo>
                    <a:pt x="330" y="90"/>
                  </a:lnTo>
                  <a:lnTo>
                    <a:pt x="336" y="90"/>
                  </a:lnTo>
                  <a:lnTo>
                    <a:pt x="336" y="96"/>
                  </a:lnTo>
                  <a:lnTo>
                    <a:pt x="336" y="102"/>
                  </a:lnTo>
                  <a:lnTo>
                    <a:pt x="330" y="108"/>
                  </a:lnTo>
                  <a:lnTo>
                    <a:pt x="324" y="108"/>
                  </a:lnTo>
                  <a:lnTo>
                    <a:pt x="324" y="114"/>
                  </a:lnTo>
                  <a:lnTo>
                    <a:pt x="318" y="114"/>
                  </a:lnTo>
                  <a:lnTo>
                    <a:pt x="318" y="120"/>
                  </a:lnTo>
                  <a:lnTo>
                    <a:pt x="312" y="120"/>
                  </a:lnTo>
                  <a:lnTo>
                    <a:pt x="318" y="126"/>
                  </a:lnTo>
                  <a:lnTo>
                    <a:pt x="312" y="126"/>
                  </a:lnTo>
                  <a:lnTo>
                    <a:pt x="312" y="132"/>
                  </a:lnTo>
                  <a:lnTo>
                    <a:pt x="306" y="132"/>
                  </a:lnTo>
                  <a:lnTo>
                    <a:pt x="306" y="138"/>
                  </a:lnTo>
                  <a:lnTo>
                    <a:pt x="306" y="144"/>
                  </a:lnTo>
                  <a:lnTo>
                    <a:pt x="306" y="150"/>
                  </a:lnTo>
                  <a:lnTo>
                    <a:pt x="306" y="156"/>
                  </a:lnTo>
                  <a:lnTo>
                    <a:pt x="306" y="162"/>
                  </a:lnTo>
                  <a:lnTo>
                    <a:pt x="306" y="168"/>
                  </a:lnTo>
                  <a:lnTo>
                    <a:pt x="306" y="174"/>
                  </a:lnTo>
                  <a:lnTo>
                    <a:pt x="300" y="174"/>
                  </a:lnTo>
                  <a:lnTo>
                    <a:pt x="294" y="174"/>
                  </a:lnTo>
                  <a:lnTo>
                    <a:pt x="300" y="174"/>
                  </a:lnTo>
                  <a:lnTo>
                    <a:pt x="300" y="180"/>
                  </a:lnTo>
                  <a:lnTo>
                    <a:pt x="306" y="186"/>
                  </a:lnTo>
                  <a:lnTo>
                    <a:pt x="312" y="186"/>
                  </a:lnTo>
                  <a:lnTo>
                    <a:pt x="312" y="192"/>
                  </a:lnTo>
                  <a:lnTo>
                    <a:pt x="318" y="192"/>
                  </a:lnTo>
                  <a:lnTo>
                    <a:pt x="324" y="192"/>
                  </a:lnTo>
                  <a:lnTo>
                    <a:pt x="330" y="192"/>
                  </a:lnTo>
                  <a:lnTo>
                    <a:pt x="330" y="198"/>
                  </a:lnTo>
                  <a:lnTo>
                    <a:pt x="330" y="204"/>
                  </a:lnTo>
                  <a:lnTo>
                    <a:pt x="336" y="204"/>
                  </a:lnTo>
                  <a:lnTo>
                    <a:pt x="330" y="204"/>
                  </a:lnTo>
                  <a:lnTo>
                    <a:pt x="336" y="204"/>
                  </a:lnTo>
                  <a:lnTo>
                    <a:pt x="336" y="210"/>
                  </a:lnTo>
                  <a:lnTo>
                    <a:pt x="336" y="216"/>
                  </a:lnTo>
                  <a:lnTo>
                    <a:pt x="336" y="222"/>
                  </a:lnTo>
                  <a:lnTo>
                    <a:pt x="330" y="222"/>
                  </a:lnTo>
                  <a:lnTo>
                    <a:pt x="336" y="222"/>
                  </a:lnTo>
                  <a:lnTo>
                    <a:pt x="330" y="222"/>
                  </a:lnTo>
                  <a:lnTo>
                    <a:pt x="336" y="222"/>
                  </a:lnTo>
                  <a:lnTo>
                    <a:pt x="330" y="222"/>
                  </a:lnTo>
                  <a:lnTo>
                    <a:pt x="336" y="222"/>
                  </a:lnTo>
                  <a:lnTo>
                    <a:pt x="336" y="228"/>
                  </a:lnTo>
                  <a:lnTo>
                    <a:pt x="336" y="234"/>
                  </a:lnTo>
                  <a:lnTo>
                    <a:pt x="330" y="234"/>
                  </a:lnTo>
                  <a:lnTo>
                    <a:pt x="330" y="240"/>
                  </a:lnTo>
                  <a:lnTo>
                    <a:pt x="324" y="240"/>
                  </a:lnTo>
                  <a:lnTo>
                    <a:pt x="318" y="240"/>
                  </a:lnTo>
                  <a:lnTo>
                    <a:pt x="318" y="234"/>
                  </a:lnTo>
                  <a:lnTo>
                    <a:pt x="312" y="234"/>
                  </a:lnTo>
                  <a:lnTo>
                    <a:pt x="312" y="228"/>
                  </a:lnTo>
                  <a:lnTo>
                    <a:pt x="306" y="228"/>
                  </a:lnTo>
                  <a:lnTo>
                    <a:pt x="312" y="228"/>
                  </a:lnTo>
                  <a:lnTo>
                    <a:pt x="312" y="234"/>
                  </a:lnTo>
                  <a:lnTo>
                    <a:pt x="318" y="234"/>
                  </a:lnTo>
                  <a:lnTo>
                    <a:pt x="318" y="240"/>
                  </a:lnTo>
                  <a:lnTo>
                    <a:pt x="312" y="240"/>
                  </a:lnTo>
                  <a:lnTo>
                    <a:pt x="306" y="240"/>
                  </a:lnTo>
                  <a:lnTo>
                    <a:pt x="306" y="234"/>
                  </a:lnTo>
                  <a:lnTo>
                    <a:pt x="306" y="240"/>
                  </a:lnTo>
                  <a:lnTo>
                    <a:pt x="312" y="240"/>
                  </a:lnTo>
                  <a:lnTo>
                    <a:pt x="312" y="234"/>
                  </a:lnTo>
                  <a:lnTo>
                    <a:pt x="306" y="234"/>
                  </a:lnTo>
                  <a:lnTo>
                    <a:pt x="300" y="234"/>
                  </a:lnTo>
                  <a:lnTo>
                    <a:pt x="300" y="228"/>
                  </a:lnTo>
                  <a:lnTo>
                    <a:pt x="300" y="222"/>
                  </a:lnTo>
                  <a:lnTo>
                    <a:pt x="294" y="222"/>
                  </a:lnTo>
                  <a:lnTo>
                    <a:pt x="294" y="216"/>
                  </a:lnTo>
                  <a:lnTo>
                    <a:pt x="288" y="216"/>
                  </a:lnTo>
                  <a:lnTo>
                    <a:pt x="288" y="210"/>
                  </a:lnTo>
                  <a:lnTo>
                    <a:pt x="282" y="210"/>
                  </a:lnTo>
                  <a:lnTo>
                    <a:pt x="282" y="204"/>
                  </a:lnTo>
                  <a:lnTo>
                    <a:pt x="282" y="198"/>
                  </a:lnTo>
                  <a:lnTo>
                    <a:pt x="276" y="198"/>
                  </a:lnTo>
                  <a:lnTo>
                    <a:pt x="276" y="192"/>
                  </a:lnTo>
                  <a:lnTo>
                    <a:pt x="270" y="192"/>
                  </a:lnTo>
                  <a:lnTo>
                    <a:pt x="264" y="186"/>
                  </a:lnTo>
                  <a:lnTo>
                    <a:pt x="258" y="186"/>
                  </a:lnTo>
                  <a:lnTo>
                    <a:pt x="252" y="186"/>
                  </a:lnTo>
                  <a:lnTo>
                    <a:pt x="246" y="186"/>
                  </a:lnTo>
                  <a:lnTo>
                    <a:pt x="246" y="180"/>
                  </a:lnTo>
                  <a:lnTo>
                    <a:pt x="246" y="174"/>
                  </a:lnTo>
                  <a:lnTo>
                    <a:pt x="240" y="174"/>
                  </a:lnTo>
                  <a:lnTo>
                    <a:pt x="240" y="180"/>
                  </a:lnTo>
                  <a:lnTo>
                    <a:pt x="246" y="180"/>
                  </a:lnTo>
                  <a:lnTo>
                    <a:pt x="240" y="180"/>
                  </a:lnTo>
                  <a:lnTo>
                    <a:pt x="246" y="180"/>
                  </a:lnTo>
                  <a:lnTo>
                    <a:pt x="246" y="186"/>
                  </a:lnTo>
                  <a:lnTo>
                    <a:pt x="240" y="186"/>
                  </a:lnTo>
                  <a:lnTo>
                    <a:pt x="240" y="180"/>
                  </a:lnTo>
                  <a:lnTo>
                    <a:pt x="234" y="180"/>
                  </a:lnTo>
                  <a:lnTo>
                    <a:pt x="240" y="180"/>
                  </a:lnTo>
                  <a:lnTo>
                    <a:pt x="240" y="186"/>
                  </a:lnTo>
                  <a:lnTo>
                    <a:pt x="246" y="186"/>
                  </a:lnTo>
                  <a:lnTo>
                    <a:pt x="246" y="192"/>
                  </a:lnTo>
                  <a:lnTo>
                    <a:pt x="252" y="192"/>
                  </a:lnTo>
                  <a:lnTo>
                    <a:pt x="258" y="192"/>
                  </a:lnTo>
                  <a:lnTo>
                    <a:pt x="264" y="192"/>
                  </a:lnTo>
                  <a:lnTo>
                    <a:pt x="264" y="198"/>
                  </a:lnTo>
                  <a:lnTo>
                    <a:pt x="264" y="204"/>
                  </a:lnTo>
                  <a:lnTo>
                    <a:pt x="264" y="198"/>
                  </a:lnTo>
                  <a:lnTo>
                    <a:pt x="264" y="204"/>
                  </a:lnTo>
                  <a:lnTo>
                    <a:pt x="270" y="204"/>
                  </a:lnTo>
                  <a:lnTo>
                    <a:pt x="270" y="210"/>
                  </a:lnTo>
                  <a:lnTo>
                    <a:pt x="276" y="210"/>
                  </a:lnTo>
                  <a:lnTo>
                    <a:pt x="276" y="216"/>
                  </a:lnTo>
                  <a:lnTo>
                    <a:pt x="270" y="216"/>
                  </a:lnTo>
                  <a:lnTo>
                    <a:pt x="270" y="222"/>
                  </a:lnTo>
                  <a:lnTo>
                    <a:pt x="270" y="228"/>
                  </a:lnTo>
                  <a:lnTo>
                    <a:pt x="264" y="228"/>
                  </a:lnTo>
                  <a:lnTo>
                    <a:pt x="264" y="234"/>
                  </a:lnTo>
                  <a:lnTo>
                    <a:pt x="264" y="228"/>
                  </a:lnTo>
                  <a:lnTo>
                    <a:pt x="264" y="234"/>
                  </a:lnTo>
                  <a:lnTo>
                    <a:pt x="264" y="240"/>
                  </a:lnTo>
                  <a:lnTo>
                    <a:pt x="258" y="240"/>
                  </a:lnTo>
                  <a:lnTo>
                    <a:pt x="252" y="240"/>
                  </a:lnTo>
                  <a:lnTo>
                    <a:pt x="252" y="246"/>
                  </a:lnTo>
                  <a:lnTo>
                    <a:pt x="246" y="246"/>
                  </a:lnTo>
                  <a:lnTo>
                    <a:pt x="240" y="246"/>
                  </a:lnTo>
                  <a:lnTo>
                    <a:pt x="234" y="246"/>
                  </a:lnTo>
                  <a:lnTo>
                    <a:pt x="234" y="240"/>
                  </a:lnTo>
                  <a:lnTo>
                    <a:pt x="234" y="246"/>
                  </a:lnTo>
                  <a:lnTo>
                    <a:pt x="228" y="246"/>
                  </a:lnTo>
                  <a:lnTo>
                    <a:pt x="228" y="240"/>
                  </a:lnTo>
                  <a:lnTo>
                    <a:pt x="228" y="246"/>
                  </a:lnTo>
                  <a:lnTo>
                    <a:pt x="222" y="246"/>
                  </a:lnTo>
                  <a:lnTo>
                    <a:pt x="222" y="252"/>
                  </a:lnTo>
                  <a:lnTo>
                    <a:pt x="222" y="258"/>
                  </a:lnTo>
                  <a:lnTo>
                    <a:pt x="216" y="258"/>
                  </a:lnTo>
                  <a:lnTo>
                    <a:pt x="216" y="264"/>
                  </a:lnTo>
                  <a:lnTo>
                    <a:pt x="216" y="258"/>
                  </a:lnTo>
                  <a:lnTo>
                    <a:pt x="210" y="258"/>
                  </a:lnTo>
                  <a:lnTo>
                    <a:pt x="204" y="258"/>
                  </a:lnTo>
                  <a:lnTo>
                    <a:pt x="204" y="264"/>
                  </a:lnTo>
                  <a:lnTo>
                    <a:pt x="198" y="264"/>
                  </a:lnTo>
                  <a:lnTo>
                    <a:pt x="192" y="264"/>
                  </a:lnTo>
                  <a:lnTo>
                    <a:pt x="192" y="258"/>
                  </a:lnTo>
                  <a:lnTo>
                    <a:pt x="186" y="258"/>
                  </a:lnTo>
                  <a:lnTo>
                    <a:pt x="186" y="252"/>
                  </a:lnTo>
                  <a:lnTo>
                    <a:pt x="192" y="246"/>
                  </a:lnTo>
                  <a:lnTo>
                    <a:pt x="186" y="246"/>
                  </a:lnTo>
                  <a:lnTo>
                    <a:pt x="174" y="246"/>
                  </a:lnTo>
                  <a:lnTo>
                    <a:pt x="174" y="240"/>
                  </a:lnTo>
                  <a:lnTo>
                    <a:pt x="168" y="240"/>
                  </a:lnTo>
                  <a:lnTo>
                    <a:pt x="162" y="240"/>
                  </a:lnTo>
                  <a:lnTo>
                    <a:pt x="150" y="234"/>
                  </a:lnTo>
                  <a:lnTo>
                    <a:pt x="144" y="234"/>
                  </a:lnTo>
                  <a:lnTo>
                    <a:pt x="138" y="228"/>
                  </a:lnTo>
                  <a:lnTo>
                    <a:pt x="132" y="228"/>
                  </a:lnTo>
                  <a:lnTo>
                    <a:pt x="126" y="228"/>
                  </a:lnTo>
                  <a:lnTo>
                    <a:pt x="126" y="222"/>
                  </a:lnTo>
                  <a:lnTo>
                    <a:pt x="120" y="222"/>
                  </a:lnTo>
                  <a:lnTo>
                    <a:pt x="114" y="222"/>
                  </a:lnTo>
                  <a:lnTo>
                    <a:pt x="114" y="216"/>
                  </a:lnTo>
                  <a:lnTo>
                    <a:pt x="102" y="216"/>
                  </a:lnTo>
                  <a:lnTo>
                    <a:pt x="96" y="216"/>
                  </a:lnTo>
                  <a:lnTo>
                    <a:pt x="96" y="210"/>
                  </a:lnTo>
                  <a:lnTo>
                    <a:pt x="90" y="210"/>
                  </a:lnTo>
                  <a:lnTo>
                    <a:pt x="84" y="210"/>
                  </a:lnTo>
                  <a:lnTo>
                    <a:pt x="66" y="198"/>
                  </a:lnTo>
                  <a:lnTo>
                    <a:pt x="60" y="198"/>
                  </a:lnTo>
                  <a:lnTo>
                    <a:pt x="54" y="192"/>
                  </a:lnTo>
                  <a:lnTo>
                    <a:pt x="48" y="192"/>
                  </a:lnTo>
                  <a:lnTo>
                    <a:pt x="42" y="186"/>
                  </a:lnTo>
                  <a:lnTo>
                    <a:pt x="36" y="186"/>
                  </a:lnTo>
                  <a:lnTo>
                    <a:pt x="30" y="180"/>
                  </a:lnTo>
                  <a:lnTo>
                    <a:pt x="24" y="180"/>
                  </a:lnTo>
                  <a:lnTo>
                    <a:pt x="18" y="180"/>
                  </a:lnTo>
                  <a:lnTo>
                    <a:pt x="18" y="174"/>
                  </a:lnTo>
                  <a:lnTo>
                    <a:pt x="12" y="174"/>
                  </a:lnTo>
                  <a:lnTo>
                    <a:pt x="6" y="174"/>
                  </a:lnTo>
                  <a:lnTo>
                    <a:pt x="0" y="174"/>
                  </a:lnTo>
                  <a:lnTo>
                    <a:pt x="0" y="168"/>
                  </a:lnTo>
                  <a:lnTo>
                    <a:pt x="6" y="168"/>
                  </a:lnTo>
                  <a:lnTo>
                    <a:pt x="6" y="162"/>
                  </a:lnTo>
                  <a:lnTo>
                    <a:pt x="12" y="162"/>
                  </a:lnTo>
                  <a:lnTo>
                    <a:pt x="12" y="156"/>
                  </a:lnTo>
                  <a:lnTo>
                    <a:pt x="18" y="156"/>
                  </a:lnTo>
                  <a:lnTo>
                    <a:pt x="24" y="150"/>
                  </a:lnTo>
                  <a:lnTo>
                    <a:pt x="24" y="144"/>
                  </a:lnTo>
                  <a:lnTo>
                    <a:pt x="24" y="138"/>
                  </a:lnTo>
                  <a:lnTo>
                    <a:pt x="24" y="132"/>
                  </a:lnTo>
                  <a:lnTo>
                    <a:pt x="18" y="132"/>
                  </a:lnTo>
                  <a:lnTo>
                    <a:pt x="18" y="126"/>
                  </a:lnTo>
                  <a:lnTo>
                    <a:pt x="12" y="126"/>
                  </a:lnTo>
                  <a:lnTo>
                    <a:pt x="12" y="120"/>
                  </a:lnTo>
                  <a:lnTo>
                    <a:pt x="6" y="120"/>
                  </a:lnTo>
                  <a:lnTo>
                    <a:pt x="6" y="114"/>
                  </a:lnTo>
                  <a:lnTo>
                    <a:pt x="12" y="114"/>
                  </a:lnTo>
                  <a:lnTo>
                    <a:pt x="12" y="108"/>
                  </a:lnTo>
                  <a:lnTo>
                    <a:pt x="18" y="108"/>
                  </a:lnTo>
                  <a:lnTo>
                    <a:pt x="18" y="102"/>
                  </a:lnTo>
                  <a:lnTo>
                    <a:pt x="12" y="96"/>
                  </a:lnTo>
                  <a:lnTo>
                    <a:pt x="12" y="90"/>
                  </a:lnTo>
                  <a:lnTo>
                    <a:pt x="18" y="90"/>
                  </a:lnTo>
                  <a:lnTo>
                    <a:pt x="24" y="90"/>
                  </a:lnTo>
                  <a:lnTo>
                    <a:pt x="24" y="84"/>
                  </a:lnTo>
                  <a:lnTo>
                    <a:pt x="30" y="84"/>
                  </a:lnTo>
                  <a:lnTo>
                    <a:pt x="36" y="78"/>
                  </a:lnTo>
                  <a:lnTo>
                    <a:pt x="36" y="84"/>
                  </a:lnTo>
                  <a:lnTo>
                    <a:pt x="42" y="84"/>
                  </a:lnTo>
                  <a:lnTo>
                    <a:pt x="48" y="84"/>
                  </a:lnTo>
                  <a:lnTo>
                    <a:pt x="54" y="84"/>
                  </a:lnTo>
                  <a:lnTo>
                    <a:pt x="60" y="84"/>
                  </a:lnTo>
                  <a:lnTo>
                    <a:pt x="66" y="78"/>
                  </a:lnTo>
                  <a:lnTo>
                    <a:pt x="72" y="72"/>
                  </a:lnTo>
                  <a:lnTo>
                    <a:pt x="72" y="66"/>
                  </a:lnTo>
                  <a:lnTo>
                    <a:pt x="78" y="60"/>
                  </a:lnTo>
                  <a:lnTo>
                    <a:pt x="78" y="54"/>
                  </a:lnTo>
                  <a:lnTo>
                    <a:pt x="84" y="48"/>
                  </a:lnTo>
                  <a:lnTo>
                    <a:pt x="84" y="42"/>
                  </a:lnTo>
                  <a:lnTo>
                    <a:pt x="90" y="42"/>
                  </a:lnTo>
                  <a:lnTo>
                    <a:pt x="96" y="42"/>
                  </a:lnTo>
                  <a:lnTo>
                    <a:pt x="102" y="48"/>
                  </a:lnTo>
                  <a:lnTo>
                    <a:pt x="108" y="48"/>
                  </a:lnTo>
                  <a:lnTo>
                    <a:pt x="102" y="48"/>
                  </a:lnTo>
                  <a:lnTo>
                    <a:pt x="102" y="54"/>
                  </a:lnTo>
                  <a:lnTo>
                    <a:pt x="108" y="54"/>
                  </a:lnTo>
                  <a:lnTo>
                    <a:pt x="108" y="60"/>
                  </a:lnTo>
                  <a:lnTo>
                    <a:pt x="114" y="60"/>
                  </a:lnTo>
                  <a:lnTo>
                    <a:pt x="120" y="54"/>
                  </a:lnTo>
                  <a:lnTo>
                    <a:pt x="120" y="48"/>
                  </a:lnTo>
                  <a:lnTo>
                    <a:pt x="126" y="48"/>
                  </a:lnTo>
                  <a:lnTo>
                    <a:pt x="126" y="42"/>
                  </a:lnTo>
                  <a:lnTo>
                    <a:pt x="120" y="42"/>
                  </a:lnTo>
                  <a:lnTo>
                    <a:pt x="120" y="36"/>
                  </a:lnTo>
                  <a:lnTo>
                    <a:pt x="120" y="30"/>
                  </a:lnTo>
                  <a:lnTo>
                    <a:pt x="120" y="24"/>
                  </a:lnTo>
                  <a:lnTo>
                    <a:pt x="126" y="24"/>
                  </a:lnTo>
                  <a:lnTo>
                    <a:pt x="126" y="18"/>
                  </a:lnTo>
                  <a:lnTo>
                    <a:pt x="126" y="24"/>
                  </a:lnTo>
                  <a:lnTo>
                    <a:pt x="132" y="18"/>
                  </a:lnTo>
                  <a:lnTo>
                    <a:pt x="138" y="18"/>
                  </a:lnTo>
                  <a:lnTo>
                    <a:pt x="138" y="12"/>
                  </a:lnTo>
                  <a:lnTo>
                    <a:pt x="144" y="12"/>
                  </a:lnTo>
                  <a:lnTo>
                    <a:pt x="138" y="12"/>
                  </a:lnTo>
                  <a:lnTo>
                    <a:pt x="138" y="6"/>
                  </a:lnTo>
                  <a:lnTo>
                    <a:pt x="144" y="6"/>
                  </a:lnTo>
                  <a:lnTo>
                    <a:pt x="14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76">
              <a:extLst>
                <a:ext uri="{FF2B5EF4-FFF2-40B4-BE49-F238E27FC236}">
                  <a16:creationId xmlns:a16="http://schemas.microsoft.com/office/drawing/2014/main" id="{E26E51AF-1675-DE8F-0626-43967D5F0A1C}"/>
                </a:ext>
              </a:extLst>
            </p:cNvPr>
            <p:cNvSpPr>
              <a:spLocks noEditPoints="1"/>
            </p:cNvSpPr>
            <p:nvPr/>
          </p:nvSpPr>
          <p:spPr bwMode="gray">
            <a:xfrm>
              <a:off x="7239000" y="3114675"/>
              <a:ext cx="466725" cy="466725"/>
            </a:xfrm>
            <a:custGeom>
              <a:avLst/>
              <a:gdLst>
                <a:gd name="T0" fmla="*/ 36 w 294"/>
                <a:gd name="T1" fmla="*/ 198 h 294"/>
                <a:gd name="T2" fmla="*/ 12 w 294"/>
                <a:gd name="T3" fmla="*/ 156 h 294"/>
                <a:gd name="T4" fmla="*/ 42 w 294"/>
                <a:gd name="T5" fmla="*/ 102 h 294"/>
                <a:gd name="T6" fmla="*/ 132 w 294"/>
                <a:gd name="T7" fmla="*/ 96 h 294"/>
                <a:gd name="T8" fmla="*/ 216 w 294"/>
                <a:gd name="T9" fmla="*/ 48 h 294"/>
                <a:gd name="T10" fmla="*/ 222 w 294"/>
                <a:gd name="T11" fmla="*/ 42 h 294"/>
                <a:gd name="T12" fmla="*/ 204 w 294"/>
                <a:gd name="T13" fmla="*/ 36 h 294"/>
                <a:gd name="T14" fmla="*/ 210 w 294"/>
                <a:gd name="T15" fmla="*/ 30 h 294"/>
                <a:gd name="T16" fmla="*/ 210 w 294"/>
                <a:gd name="T17" fmla="*/ 18 h 294"/>
                <a:gd name="T18" fmla="*/ 228 w 294"/>
                <a:gd name="T19" fmla="*/ 0 h 294"/>
                <a:gd name="T20" fmla="*/ 234 w 294"/>
                <a:gd name="T21" fmla="*/ 12 h 294"/>
                <a:gd name="T22" fmla="*/ 246 w 294"/>
                <a:gd name="T23" fmla="*/ 12 h 294"/>
                <a:gd name="T24" fmla="*/ 258 w 294"/>
                <a:gd name="T25" fmla="*/ 12 h 294"/>
                <a:gd name="T26" fmla="*/ 258 w 294"/>
                <a:gd name="T27" fmla="*/ 6 h 294"/>
                <a:gd name="T28" fmla="*/ 264 w 294"/>
                <a:gd name="T29" fmla="*/ 12 h 294"/>
                <a:gd name="T30" fmla="*/ 282 w 294"/>
                <a:gd name="T31" fmla="*/ 30 h 294"/>
                <a:gd name="T32" fmla="*/ 282 w 294"/>
                <a:gd name="T33" fmla="*/ 54 h 294"/>
                <a:gd name="T34" fmla="*/ 264 w 294"/>
                <a:gd name="T35" fmla="*/ 54 h 294"/>
                <a:gd name="T36" fmla="*/ 276 w 294"/>
                <a:gd name="T37" fmla="*/ 66 h 294"/>
                <a:gd name="T38" fmla="*/ 228 w 294"/>
                <a:gd name="T39" fmla="*/ 66 h 294"/>
                <a:gd name="T40" fmla="*/ 234 w 294"/>
                <a:gd name="T41" fmla="*/ 84 h 294"/>
                <a:gd name="T42" fmla="*/ 264 w 294"/>
                <a:gd name="T43" fmla="*/ 90 h 294"/>
                <a:gd name="T44" fmla="*/ 258 w 294"/>
                <a:gd name="T45" fmla="*/ 96 h 294"/>
                <a:gd name="T46" fmla="*/ 246 w 294"/>
                <a:gd name="T47" fmla="*/ 96 h 294"/>
                <a:gd name="T48" fmla="*/ 228 w 294"/>
                <a:gd name="T49" fmla="*/ 78 h 294"/>
                <a:gd name="T50" fmla="*/ 228 w 294"/>
                <a:gd name="T51" fmla="*/ 90 h 294"/>
                <a:gd name="T52" fmla="*/ 210 w 294"/>
                <a:gd name="T53" fmla="*/ 96 h 294"/>
                <a:gd name="T54" fmla="*/ 228 w 294"/>
                <a:gd name="T55" fmla="*/ 108 h 294"/>
                <a:gd name="T56" fmla="*/ 222 w 294"/>
                <a:gd name="T57" fmla="*/ 114 h 294"/>
                <a:gd name="T58" fmla="*/ 198 w 294"/>
                <a:gd name="T59" fmla="*/ 114 h 294"/>
                <a:gd name="T60" fmla="*/ 198 w 294"/>
                <a:gd name="T61" fmla="*/ 108 h 294"/>
                <a:gd name="T62" fmla="*/ 186 w 294"/>
                <a:gd name="T63" fmla="*/ 132 h 294"/>
                <a:gd name="T64" fmla="*/ 168 w 294"/>
                <a:gd name="T65" fmla="*/ 150 h 294"/>
                <a:gd name="T66" fmla="*/ 150 w 294"/>
                <a:gd name="T67" fmla="*/ 156 h 294"/>
                <a:gd name="T68" fmla="*/ 156 w 294"/>
                <a:gd name="T69" fmla="*/ 162 h 294"/>
                <a:gd name="T70" fmla="*/ 192 w 294"/>
                <a:gd name="T71" fmla="*/ 138 h 294"/>
                <a:gd name="T72" fmla="*/ 210 w 294"/>
                <a:gd name="T73" fmla="*/ 138 h 294"/>
                <a:gd name="T74" fmla="*/ 228 w 294"/>
                <a:gd name="T75" fmla="*/ 126 h 294"/>
                <a:gd name="T76" fmla="*/ 228 w 294"/>
                <a:gd name="T77" fmla="*/ 138 h 294"/>
                <a:gd name="T78" fmla="*/ 246 w 294"/>
                <a:gd name="T79" fmla="*/ 132 h 294"/>
                <a:gd name="T80" fmla="*/ 246 w 294"/>
                <a:gd name="T81" fmla="*/ 132 h 294"/>
                <a:gd name="T82" fmla="*/ 252 w 294"/>
                <a:gd name="T83" fmla="*/ 120 h 294"/>
                <a:gd name="T84" fmla="*/ 252 w 294"/>
                <a:gd name="T85" fmla="*/ 156 h 294"/>
                <a:gd name="T86" fmla="*/ 252 w 294"/>
                <a:gd name="T87" fmla="*/ 168 h 294"/>
                <a:gd name="T88" fmla="*/ 234 w 294"/>
                <a:gd name="T89" fmla="*/ 168 h 294"/>
                <a:gd name="T90" fmla="*/ 228 w 294"/>
                <a:gd name="T91" fmla="*/ 180 h 294"/>
                <a:gd name="T92" fmla="*/ 216 w 294"/>
                <a:gd name="T93" fmla="*/ 174 h 294"/>
                <a:gd name="T94" fmla="*/ 222 w 294"/>
                <a:gd name="T95" fmla="*/ 180 h 294"/>
                <a:gd name="T96" fmla="*/ 234 w 294"/>
                <a:gd name="T97" fmla="*/ 180 h 294"/>
                <a:gd name="T98" fmla="*/ 228 w 294"/>
                <a:gd name="T99" fmla="*/ 204 h 294"/>
                <a:gd name="T100" fmla="*/ 204 w 294"/>
                <a:gd name="T101" fmla="*/ 216 h 294"/>
                <a:gd name="T102" fmla="*/ 192 w 294"/>
                <a:gd name="T103" fmla="*/ 234 h 294"/>
                <a:gd name="T104" fmla="*/ 186 w 294"/>
                <a:gd name="T105" fmla="*/ 228 h 294"/>
                <a:gd name="T106" fmla="*/ 174 w 294"/>
                <a:gd name="T107" fmla="*/ 228 h 294"/>
                <a:gd name="T108" fmla="*/ 186 w 294"/>
                <a:gd name="T109" fmla="*/ 240 h 294"/>
                <a:gd name="T110" fmla="*/ 138 w 294"/>
                <a:gd name="T111" fmla="*/ 288 h 294"/>
                <a:gd name="T112" fmla="*/ 90 w 294"/>
                <a:gd name="T113" fmla="*/ 258 h 294"/>
                <a:gd name="T114" fmla="*/ 48 w 294"/>
                <a:gd name="T115" fmla="*/ 252 h 294"/>
                <a:gd name="T116" fmla="*/ 48 w 294"/>
                <a:gd name="T117" fmla="*/ 23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 h="294">
                  <a:moveTo>
                    <a:pt x="258" y="156"/>
                  </a:moveTo>
                  <a:lnTo>
                    <a:pt x="258" y="162"/>
                  </a:lnTo>
                  <a:lnTo>
                    <a:pt x="259" y="162"/>
                  </a:lnTo>
                  <a:lnTo>
                    <a:pt x="258" y="156"/>
                  </a:lnTo>
                  <a:close/>
                  <a:moveTo>
                    <a:pt x="240" y="0"/>
                  </a:moveTo>
                  <a:lnTo>
                    <a:pt x="246" y="0"/>
                  </a:lnTo>
                  <a:lnTo>
                    <a:pt x="240" y="0"/>
                  </a:lnTo>
                  <a:close/>
                  <a:moveTo>
                    <a:pt x="42" y="216"/>
                  </a:moveTo>
                  <a:lnTo>
                    <a:pt x="42" y="210"/>
                  </a:lnTo>
                  <a:lnTo>
                    <a:pt x="42" y="204"/>
                  </a:lnTo>
                  <a:lnTo>
                    <a:pt x="36" y="204"/>
                  </a:lnTo>
                  <a:lnTo>
                    <a:pt x="42" y="204"/>
                  </a:lnTo>
                  <a:lnTo>
                    <a:pt x="36" y="204"/>
                  </a:lnTo>
                  <a:lnTo>
                    <a:pt x="36" y="198"/>
                  </a:lnTo>
                  <a:lnTo>
                    <a:pt x="36" y="192"/>
                  </a:lnTo>
                  <a:lnTo>
                    <a:pt x="30" y="192"/>
                  </a:lnTo>
                  <a:lnTo>
                    <a:pt x="24" y="192"/>
                  </a:lnTo>
                  <a:lnTo>
                    <a:pt x="18" y="192"/>
                  </a:lnTo>
                  <a:lnTo>
                    <a:pt x="18" y="186"/>
                  </a:lnTo>
                  <a:lnTo>
                    <a:pt x="12" y="186"/>
                  </a:lnTo>
                  <a:lnTo>
                    <a:pt x="6" y="180"/>
                  </a:lnTo>
                  <a:lnTo>
                    <a:pt x="6" y="174"/>
                  </a:lnTo>
                  <a:lnTo>
                    <a:pt x="0" y="174"/>
                  </a:lnTo>
                  <a:lnTo>
                    <a:pt x="6" y="174"/>
                  </a:lnTo>
                  <a:lnTo>
                    <a:pt x="12" y="174"/>
                  </a:lnTo>
                  <a:lnTo>
                    <a:pt x="12" y="168"/>
                  </a:lnTo>
                  <a:lnTo>
                    <a:pt x="12" y="162"/>
                  </a:lnTo>
                  <a:lnTo>
                    <a:pt x="12" y="156"/>
                  </a:lnTo>
                  <a:lnTo>
                    <a:pt x="12" y="150"/>
                  </a:lnTo>
                  <a:lnTo>
                    <a:pt x="12" y="144"/>
                  </a:lnTo>
                  <a:lnTo>
                    <a:pt x="12" y="138"/>
                  </a:lnTo>
                  <a:lnTo>
                    <a:pt x="12" y="132"/>
                  </a:lnTo>
                  <a:lnTo>
                    <a:pt x="18" y="132"/>
                  </a:lnTo>
                  <a:lnTo>
                    <a:pt x="18" y="126"/>
                  </a:lnTo>
                  <a:lnTo>
                    <a:pt x="24" y="126"/>
                  </a:lnTo>
                  <a:lnTo>
                    <a:pt x="18" y="120"/>
                  </a:lnTo>
                  <a:lnTo>
                    <a:pt x="24" y="120"/>
                  </a:lnTo>
                  <a:lnTo>
                    <a:pt x="24" y="114"/>
                  </a:lnTo>
                  <a:lnTo>
                    <a:pt x="30" y="114"/>
                  </a:lnTo>
                  <a:lnTo>
                    <a:pt x="30" y="108"/>
                  </a:lnTo>
                  <a:lnTo>
                    <a:pt x="36" y="108"/>
                  </a:lnTo>
                  <a:lnTo>
                    <a:pt x="42" y="102"/>
                  </a:lnTo>
                  <a:lnTo>
                    <a:pt x="42" y="96"/>
                  </a:lnTo>
                  <a:lnTo>
                    <a:pt x="42" y="90"/>
                  </a:lnTo>
                  <a:lnTo>
                    <a:pt x="48" y="96"/>
                  </a:lnTo>
                  <a:lnTo>
                    <a:pt x="54" y="96"/>
                  </a:lnTo>
                  <a:lnTo>
                    <a:pt x="60" y="102"/>
                  </a:lnTo>
                  <a:lnTo>
                    <a:pt x="72" y="108"/>
                  </a:lnTo>
                  <a:lnTo>
                    <a:pt x="78" y="114"/>
                  </a:lnTo>
                  <a:lnTo>
                    <a:pt x="84" y="114"/>
                  </a:lnTo>
                  <a:lnTo>
                    <a:pt x="96" y="108"/>
                  </a:lnTo>
                  <a:lnTo>
                    <a:pt x="102" y="108"/>
                  </a:lnTo>
                  <a:lnTo>
                    <a:pt x="114" y="102"/>
                  </a:lnTo>
                  <a:lnTo>
                    <a:pt x="120" y="102"/>
                  </a:lnTo>
                  <a:lnTo>
                    <a:pt x="126" y="96"/>
                  </a:lnTo>
                  <a:lnTo>
                    <a:pt x="132" y="96"/>
                  </a:lnTo>
                  <a:lnTo>
                    <a:pt x="144" y="96"/>
                  </a:lnTo>
                  <a:lnTo>
                    <a:pt x="150" y="90"/>
                  </a:lnTo>
                  <a:lnTo>
                    <a:pt x="180" y="84"/>
                  </a:lnTo>
                  <a:lnTo>
                    <a:pt x="192" y="78"/>
                  </a:lnTo>
                  <a:lnTo>
                    <a:pt x="198" y="78"/>
                  </a:lnTo>
                  <a:lnTo>
                    <a:pt x="198" y="72"/>
                  </a:lnTo>
                  <a:lnTo>
                    <a:pt x="204" y="66"/>
                  </a:lnTo>
                  <a:lnTo>
                    <a:pt x="204" y="48"/>
                  </a:lnTo>
                  <a:lnTo>
                    <a:pt x="204" y="42"/>
                  </a:lnTo>
                  <a:lnTo>
                    <a:pt x="210" y="42"/>
                  </a:lnTo>
                  <a:lnTo>
                    <a:pt x="210" y="48"/>
                  </a:lnTo>
                  <a:lnTo>
                    <a:pt x="210" y="42"/>
                  </a:lnTo>
                  <a:lnTo>
                    <a:pt x="210" y="48"/>
                  </a:lnTo>
                  <a:lnTo>
                    <a:pt x="216" y="48"/>
                  </a:lnTo>
                  <a:lnTo>
                    <a:pt x="216" y="54"/>
                  </a:lnTo>
                  <a:lnTo>
                    <a:pt x="222" y="54"/>
                  </a:lnTo>
                  <a:lnTo>
                    <a:pt x="216" y="54"/>
                  </a:lnTo>
                  <a:lnTo>
                    <a:pt x="216" y="48"/>
                  </a:lnTo>
                  <a:lnTo>
                    <a:pt x="222" y="48"/>
                  </a:lnTo>
                  <a:lnTo>
                    <a:pt x="222" y="42"/>
                  </a:lnTo>
                  <a:lnTo>
                    <a:pt x="222" y="48"/>
                  </a:lnTo>
                  <a:lnTo>
                    <a:pt x="222" y="42"/>
                  </a:lnTo>
                  <a:lnTo>
                    <a:pt x="228" y="42"/>
                  </a:lnTo>
                  <a:lnTo>
                    <a:pt x="222" y="42"/>
                  </a:lnTo>
                  <a:lnTo>
                    <a:pt x="222" y="48"/>
                  </a:lnTo>
                  <a:lnTo>
                    <a:pt x="216" y="48"/>
                  </a:lnTo>
                  <a:lnTo>
                    <a:pt x="216" y="42"/>
                  </a:lnTo>
                  <a:lnTo>
                    <a:pt x="222" y="42"/>
                  </a:lnTo>
                  <a:lnTo>
                    <a:pt x="216" y="42"/>
                  </a:lnTo>
                  <a:lnTo>
                    <a:pt x="216" y="48"/>
                  </a:lnTo>
                  <a:lnTo>
                    <a:pt x="216" y="42"/>
                  </a:lnTo>
                  <a:lnTo>
                    <a:pt x="216" y="48"/>
                  </a:lnTo>
                  <a:lnTo>
                    <a:pt x="216" y="42"/>
                  </a:lnTo>
                  <a:lnTo>
                    <a:pt x="216" y="48"/>
                  </a:lnTo>
                  <a:lnTo>
                    <a:pt x="210" y="48"/>
                  </a:lnTo>
                  <a:lnTo>
                    <a:pt x="210" y="42"/>
                  </a:lnTo>
                  <a:lnTo>
                    <a:pt x="210" y="36"/>
                  </a:lnTo>
                  <a:lnTo>
                    <a:pt x="210" y="42"/>
                  </a:lnTo>
                  <a:lnTo>
                    <a:pt x="204" y="42"/>
                  </a:lnTo>
                  <a:lnTo>
                    <a:pt x="204" y="36"/>
                  </a:lnTo>
                  <a:lnTo>
                    <a:pt x="204" y="42"/>
                  </a:lnTo>
                  <a:lnTo>
                    <a:pt x="204" y="36"/>
                  </a:lnTo>
                  <a:lnTo>
                    <a:pt x="204" y="30"/>
                  </a:lnTo>
                  <a:lnTo>
                    <a:pt x="210" y="30"/>
                  </a:lnTo>
                  <a:lnTo>
                    <a:pt x="210" y="36"/>
                  </a:lnTo>
                  <a:lnTo>
                    <a:pt x="216" y="36"/>
                  </a:lnTo>
                  <a:lnTo>
                    <a:pt x="210" y="36"/>
                  </a:lnTo>
                  <a:lnTo>
                    <a:pt x="210" y="30"/>
                  </a:lnTo>
                  <a:lnTo>
                    <a:pt x="216" y="30"/>
                  </a:lnTo>
                  <a:lnTo>
                    <a:pt x="222" y="30"/>
                  </a:lnTo>
                  <a:lnTo>
                    <a:pt x="228" y="30"/>
                  </a:lnTo>
                  <a:lnTo>
                    <a:pt x="222" y="30"/>
                  </a:lnTo>
                  <a:lnTo>
                    <a:pt x="222" y="24"/>
                  </a:lnTo>
                  <a:lnTo>
                    <a:pt x="216" y="24"/>
                  </a:lnTo>
                  <a:lnTo>
                    <a:pt x="216" y="30"/>
                  </a:lnTo>
                  <a:lnTo>
                    <a:pt x="210" y="30"/>
                  </a:lnTo>
                  <a:lnTo>
                    <a:pt x="210" y="24"/>
                  </a:lnTo>
                  <a:lnTo>
                    <a:pt x="210" y="30"/>
                  </a:lnTo>
                  <a:lnTo>
                    <a:pt x="210" y="24"/>
                  </a:lnTo>
                  <a:lnTo>
                    <a:pt x="204" y="24"/>
                  </a:lnTo>
                  <a:lnTo>
                    <a:pt x="204" y="30"/>
                  </a:lnTo>
                  <a:lnTo>
                    <a:pt x="204" y="24"/>
                  </a:lnTo>
                  <a:lnTo>
                    <a:pt x="204" y="30"/>
                  </a:lnTo>
                  <a:lnTo>
                    <a:pt x="204" y="24"/>
                  </a:lnTo>
                  <a:lnTo>
                    <a:pt x="198" y="24"/>
                  </a:lnTo>
                  <a:lnTo>
                    <a:pt x="204" y="24"/>
                  </a:lnTo>
                  <a:lnTo>
                    <a:pt x="204" y="18"/>
                  </a:lnTo>
                  <a:lnTo>
                    <a:pt x="198" y="18"/>
                  </a:lnTo>
                  <a:lnTo>
                    <a:pt x="204" y="18"/>
                  </a:lnTo>
                  <a:lnTo>
                    <a:pt x="210" y="18"/>
                  </a:lnTo>
                  <a:lnTo>
                    <a:pt x="204" y="18"/>
                  </a:lnTo>
                  <a:lnTo>
                    <a:pt x="204" y="12"/>
                  </a:lnTo>
                  <a:lnTo>
                    <a:pt x="204" y="18"/>
                  </a:lnTo>
                  <a:lnTo>
                    <a:pt x="204" y="12"/>
                  </a:lnTo>
                  <a:lnTo>
                    <a:pt x="198" y="12"/>
                  </a:lnTo>
                  <a:lnTo>
                    <a:pt x="198" y="6"/>
                  </a:lnTo>
                  <a:lnTo>
                    <a:pt x="204" y="6"/>
                  </a:lnTo>
                  <a:lnTo>
                    <a:pt x="198" y="6"/>
                  </a:lnTo>
                  <a:lnTo>
                    <a:pt x="204" y="6"/>
                  </a:lnTo>
                  <a:lnTo>
                    <a:pt x="204" y="0"/>
                  </a:lnTo>
                  <a:lnTo>
                    <a:pt x="210" y="0"/>
                  </a:lnTo>
                  <a:lnTo>
                    <a:pt x="216" y="0"/>
                  </a:lnTo>
                  <a:lnTo>
                    <a:pt x="222" y="0"/>
                  </a:lnTo>
                  <a:lnTo>
                    <a:pt x="228" y="0"/>
                  </a:lnTo>
                  <a:lnTo>
                    <a:pt x="234" y="0"/>
                  </a:lnTo>
                  <a:lnTo>
                    <a:pt x="234" y="6"/>
                  </a:lnTo>
                  <a:lnTo>
                    <a:pt x="228" y="6"/>
                  </a:lnTo>
                  <a:lnTo>
                    <a:pt x="228" y="0"/>
                  </a:lnTo>
                  <a:lnTo>
                    <a:pt x="228" y="6"/>
                  </a:lnTo>
                  <a:lnTo>
                    <a:pt x="222" y="0"/>
                  </a:lnTo>
                  <a:lnTo>
                    <a:pt x="222" y="6"/>
                  </a:lnTo>
                  <a:lnTo>
                    <a:pt x="216" y="6"/>
                  </a:lnTo>
                  <a:lnTo>
                    <a:pt x="216" y="12"/>
                  </a:lnTo>
                  <a:lnTo>
                    <a:pt x="216" y="6"/>
                  </a:lnTo>
                  <a:lnTo>
                    <a:pt x="222" y="6"/>
                  </a:lnTo>
                  <a:lnTo>
                    <a:pt x="228" y="6"/>
                  </a:lnTo>
                  <a:lnTo>
                    <a:pt x="234" y="6"/>
                  </a:lnTo>
                  <a:lnTo>
                    <a:pt x="234" y="12"/>
                  </a:lnTo>
                  <a:lnTo>
                    <a:pt x="234" y="6"/>
                  </a:lnTo>
                  <a:lnTo>
                    <a:pt x="240" y="6"/>
                  </a:lnTo>
                  <a:lnTo>
                    <a:pt x="246" y="6"/>
                  </a:lnTo>
                  <a:lnTo>
                    <a:pt x="246" y="12"/>
                  </a:lnTo>
                  <a:lnTo>
                    <a:pt x="240" y="12"/>
                  </a:lnTo>
                  <a:lnTo>
                    <a:pt x="234" y="12"/>
                  </a:lnTo>
                  <a:lnTo>
                    <a:pt x="240" y="12"/>
                  </a:lnTo>
                  <a:lnTo>
                    <a:pt x="240" y="18"/>
                  </a:lnTo>
                  <a:lnTo>
                    <a:pt x="240" y="12"/>
                  </a:lnTo>
                  <a:lnTo>
                    <a:pt x="246" y="12"/>
                  </a:lnTo>
                  <a:lnTo>
                    <a:pt x="246" y="18"/>
                  </a:lnTo>
                  <a:lnTo>
                    <a:pt x="246" y="12"/>
                  </a:lnTo>
                  <a:lnTo>
                    <a:pt x="246" y="18"/>
                  </a:lnTo>
                  <a:lnTo>
                    <a:pt x="246" y="12"/>
                  </a:lnTo>
                  <a:lnTo>
                    <a:pt x="246" y="18"/>
                  </a:lnTo>
                  <a:lnTo>
                    <a:pt x="252" y="18"/>
                  </a:lnTo>
                  <a:lnTo>
                    <a:pt x="246" y="18"/>
                  </a:lnTo>
                  <a:lnTo>
                    <a:pt x="246" y="24"/>
                  </a:lnTo>
                  <a:lnTo>
                    <a:pt x="252" y="24"/>
                  </a:lnTo>
                  <a:lnTo>
                    <a:pt x="246" y="24"/>
                  </a:lnTo>
                  <a:lnTo>
                    <a:pt x="252" y="24"/>
                  </a:lnTo>
                  <a:lnTo>
                    <a:pt x="252" y="30"/>
                  </a:lnTo>
                  <a:lnTo>
                    <a:pt x="252" y="24"/>
                  </a:lnTo>
                  <a:lnTo>
                    <a:pt x="252" y="18"/>
                  </a:lnTo>
                  <a:lnTo>
                    <a:pt x="252" y="12"/>
                  </a:lnTo>
                  <a:lnTo>
                    <a:pt x="258" y="12"/>
                  </a:lnTo>
                  <a:lnTo>
                    <a:pt x="258" y="18"/>
                  </a:lnTo>
                  <a:lnTo>
                    <a:pt x="258" y="12"/>
                  </a:lnTo>
                  <a:lnTo>
                    <a:pt x="258" y="18"/>
                  </a:lnTo>
                  <a:lnTo>
                    <a:pt x="264" y="18"/>
                  </a:lnTo>
                  <a:lnTo>
                    <a:pt x="264" y="12"/>
                  </a:lnTo>
                  <a:lnTo>
                    <a:pt x="258" y="12"/>
                  </a:lnTo>
                  <a:lnTo>
                    <a:pt x="252" y="12"/>
                  </a:lnTo>
                  <a:lnTo>
                    <a:pt x="258" y="12"/>
                  </a:lnTo>
                  <a:lnTo>
                    <a:pt x="252" y="12"/>
                  </a:lnTo>
                  <a:lnTo>
                    <a:pt x="252" y="6"/>
                  </a:lnTo>
                  <a:lnTo>
                    <a:pt x="246" y="6"/>
                  </a:lnTo>
                  <a:lnTo>
                    <a:pt x="246" y="0"/>
                  </a:lnTo>
                  <a:lnTo>
                    <a:pt x="252" y="6"/>
                  </a:lnTo>
                  <a:lnTo>
                    <a:pt x="252" y="0"/>
                  </a:lnTo>
                  <a:lnTo>
                    <a:pt x="258" y="0"/>
                  </a:lnTo>
                  <a:lnTo>
                    <a:pt x="258" y="6"/>
                  </a:lnTo>
                  <a:lnTo>
                    <a:pt x="258" y="0"/>
                  </a:lnTo>
                  <a:lnTo>
                    <a:pt x="258" y="6"/>
                  </a:lnTo>
                  <a:lnTo>
                    <a:pt x="258" y="0"/>
                  </a:lnTo>
                  <a:lnTo>
                    <a:pt x="264" y="0"/>
                  </a:lnTo>
                  <a:lnTo>
                    <a:pt x="270" y="0"/>
                  </a:lnTo>
                  <a:lnTo>
                    <a:pt x="276" y="0"/>
                  </a:lnTo>
                  <a:lnTo>
                    <a:pt x="276" y="6"/>
                  </a:lnTo>
                  <a:lnTo>
                    <a:pt x="270" y="6"/>
                  </a:lnTo>
                  <a:lnTo>
                    <a:pt x="270" y="0"/>
                  </a:lnTo>
                  <a:lnTo>
                    <a:pt x="270" y="6"/>
                  </a:lnTo>
                  <a:lnTo>
                    <a:pt x="264" y="6"/>
                  </a:lnTo>
                  <a:lnTo>
                    <a:pt x="270" y="6"/>
                  </a:lnTo>
                  <a:lnTo>
                    <a:pt x="270" y="12"/>
                  </a:lnTo>
                  <a:lnTo>
                    <a:pt x="264" y="12"/>
                  </a:lnTo>
                  <a:lnTo>
                    <a:pt x="270" y="12"/>
                  </a:lnTo>
                  <a:lnTo>
                    <a:pt x="270" y="18"/>
                  </a:lnTo>
                  <a:lnTo>
                    <a:pt x="264" y="18"/>
                  </a:lnTo>
                  <a:lnTo>
                    <a:pt x="270" y="18"/>
                  </a:lnTo>
                  <a:lnTo>
                    <a:pt x="276" y="18"/>
                  </a:lnTo>
                  <a:lnTo>
                    <a:pt x="270" y="18"/>
                  </a:lnTo>
                  <a:lnTo>
                    <a:pt x="270" y="24"/>
                  </a:lnTo>
                  <a:lnTo>
                    <a:pt x="270" y="30"/>
                  </a:lnTo>
                  <a:lnTo>
                    <a:pt x="270" y="36"/>
                  </a:lnTo>
                  <a:lnTo>
                    <a:pt x="270" y="30"/>
                  </a:lnTo>
                  <a:lnTo>
                    <a:pt x="276" y="30"/>
                  </a:lnTo>
                  <a:lnTo>
                    <a:pt x="276" y="36"/>
                  </a:lnTo>
                  <a:lnTo>
                    <a:pt x="276" y="30"/>
                  </a:lnTo>
                  <a:lnTo>
                    <a:pt x="282" y="30"/>
                  </a:lnTo>
                  <a:lnTo>
                    <a:pt x="282" y="24"/>
                  </a:lnTo>
                  <a:lnTo>
                    <a:pt x="288" y="24"/>
                  </a:lnTo>
                  <a:lnTo>
                    <a:pt x="288" y="30"/>
                  </a:lnTo>
                  <a:lnTo>
                    <a:pt x="288" y="36"/>
                  </a:lnTo>
                  <a:lnTo>
                    <a:pt x="294" y="36"/>
                  </a:lnTo>
                  <a:lnTo>
                    <a:pt x="288" y="36"/>
                  </a:lnTo>
                  <a:lnTo>
                    <a:pt x="282" y="36"/>
                  </a:lnTo>
                  <a:lnTo>
                    <a:pt x="282" y="42"/>
                  </a:lnTo>
                  <a:lnTo>
                    <a:pt x="276" y="42"/>
                  </a:lnTo>
                  <a:lnTo>
                    <a:pt x="282" y="42"/>
                  </a:lnTo>
                  <a:lnTo>
                    <a:pt x="282" y="48"/>
                  </a:lnTo>
                  <a:lnTo>
                    <a:pt x="288" y="48"/>
                  </a:lnTo>
                  <a:lnTo>
                    <a:pt x="282" y="48"/>
                  </a:lnTo>
                  <a:lnTo>
                    <a:pt x="282" y="54"/>
                  </a:lnTo>
                  <a:lnTo>
                    <a:pt x="282" y="48"/>
                  </a:lnTo>
                  <a:lnTo>
                    <a:pt x="276" y="54"/>
                  </a:lnTo>
                  <a:lnTo>
                    <a:pt x="282" y="54"/>
                  </a:lnTo>
                  <a:lnTo>
                    <a:pt x="276" y="54"/>
                  </a:lnTo>
                  <a:lnTo>
                    <a:pt x="270" y="54"/>
                  </a:lnTo>
                  <a:lnTo>
                    <a:pt x="276" y="54"/>
                  </a:lnTo>
                  <a:lnTo>
                    <a:pt x="276" y="60"/>
                  </a:lnTo>
                  <a:lnTo>
                    <a:pt x="270" y="60"/>
                  </a:lnTo>
                  <a:lnTo>
                    <a:pt x="270" y="54"/>
                  </a:lnTo>
                  <a:lnTo>
                    <a:pt x="264" y="54"/>
                  </a:lnTo>
                  <a:lnTo>
                    <a:pt x="264" y="48"/>
                  </a:lnTo>
                  <a:lnTo>
                    <a:pt x="270" y="48"/>
                  </a:lnTo>
                  <a:lnTo>
                    <a:pt x="264" y="48"/>
                  </a:lnTo>
                  <a:lnTo>
                    <a:pt x="264" y="54"/>
                  </a:lnTo>
                  <a:lnTo>
                    <a:pt x="264" y="48"/>
                  </a:lnTo>
                  <a:lnTo>
                    <a:pt x="264" y="54"/>
                  </a:lnTo>
                  <a:lnTo>
                    <a:pt x="258" y="54"/>
                  </a:lnTo>
                  <a:lnTo>
                    <a:pt x="258" y="48"/>
                  </a:lnTo>
                  <a:lnTo>
                    <a:pt x="258" y="54"/>
                  </a:lnTo>
                  <a:lnTo>
                    <a:pt x="264" y="54"/>
                  </a:lnTo>
                  <a:lnTo>
                    <a:pt x="264" y="60"/>
                  </a:lnTo>
                  <a:lnTo>
                    <a:pt x="270" y="60"/>
                  </a:lnTo>
                  <a:lnTo>
                    <a:pt x="270" y="66"/>
                  </a:lnTo>
                  <a:lnTo>
                    <a:pt x="270" y="60"/>
                  </a:lnTo>
                  <a:lnTo>
                    <a:pt x="270" y="66"/>
                  </a:lnTo>
                  <a:lnTo>
                    <a:pt x="276" y="66"/>
                  </a:lnTo>
                  <a:lnTo>
                    <a:pt x="276" y="60"/>
                  </a:lnTo>
                  <a:lnTo>
                    <a:pt x="276" y="66"/>
                  </a:lnTo>
                  <a:lnTo>
                    <a:pt x="282" y="66"/>
                  </a:lnTo>
                  <a:lnTo>
                    <a:pt x="282" y="72"/>
                  </a:lnTo>
                  <a:lnTo>
                    <a:pt x="276" y="72"/>
                  </a:lnTo>
                  <a:lnTo>
                    <a:pt x="270" y="72"/>
                  </a:lnTo>
                  <a:lnTo>
                    <a:pt x="264" y="72"/>
                  </a:lnTo>
                  <a:lnTo>
                    <a:pt x="264" y="66"/>
                  </a:lnTo>
                  <a:lnTo>
                    <a:pt x="258" y="66"/>
                  </a:lnTo>
                  <a:lnTo>
                    <a:pt x="252" y="66"/>
                  </a:lnTo>
                  <a:lnTo>
                    <a:pt x="246" y="66"/>
                  </a:lnTo>
                  <a:lnTo>
                    <a:pt x="246" y="60"/>
                  </a:lnTo>
                  <a:lnTo>
                    <a:pt x="246" y="66"/>
                  </a:lnTo>
                  <a:lnTo>
                    <a:pt x="240" y="66"/>
                  </a:lnTo>
                  <a:lnTo>
                    <a:pt x="234" y="66"/>
                  </a:lnTo>
                  <a:lnTo>
                    <a:pt x="228" y="66"/>
                  </a:lnTo>
                  <a:lnTo>
                    <a:pt x="222" y="66"/>
                  </a:lnTo>
                  <a:lnTo>
                    <a:pt x="228" y="66"/>
                  </a:lnTo>
                  <a:lnTo>
                    <a:pt x="228" y="72"/>
                  </a:lnTo>
                  <a:lnTo>
                    <a:pt x="228" y="66"/>
                  </a:lnTo>
                  <a:lnTo>
                    <a:pt x="234" y="66"/>
                  </a:lnTo>
                  <a:lnTo>
                    <a:pt x="234" y="72"/>
                  </a:lnTo>
                  <a:lnTo>
                    <a:pt x="240" y="72"/>
                  </a:lnTo>
                  <a:lnTo>
                    <a:pt x="240" y="78"/>
                  </a:lnTo>
                  <a:lnTo>
                    <a:pt x="246" y="78"/>
                  </a:lnTo>
                  <a:lnTo>
                    <a:pt x="240" y="78"/>
                  </a:lnTo>
                  <a:lnTo>
                    <a:pt x="246" y="78"/>
                  </a:lnTo>
                  <a:lnTo>
                    <a:pt x="240" y="78"/>
                  </a:lnTo>
                  <a:lnTo>
                    <a:pt x="240" y="84"/>
                  </a:lnTo>
                  <a:lnTo>
                    <a:pt x="234" y="84"/>
                  </a:lnTo>
                  <a:lnTo>
                    <a:pt x="240" y="84"/>
                  </a:lnTo>
                  <a:lnTo>
                    <a:pt x="246" y="84"/>
                  </a:lnTo>
                  <a:lnTo>
                    <a:pt x="240" y="84"/>
                  </a:lnTo>
                  <a:lnTo>
                    <a:pt x="240" y="78"/>
                  </a:lnTo>
                  <a:lnTo>
                    <a:pt x="246" y="78"/>
                  </a:lnTo>
                  <a:lnTo>
                    <a:pt x="252" y="78"/>
                  </a:lnTo>
                  <a:lnTo>
                    <a:pt x="258" y="78"/>
                  </a:lnTo>
                  <a:lnTo>
                    <a:pt x="258" y="84"/>
                  </a:lnTo>
                  <a:lnTo>
                    <a:pt x="264" y="84"/>
                  </a:lnTo>
                  <a:lnTo>
                    <a:pt x="264" y="90"/>
                  </a:lnTo>
                  <a:lnTo>
                    <a:pt x="264" y="84"/>
                  </a:lnTo>
                  <a:lnTo>
                    <a:pt x="270" y="84"/>
                  </a:lnTo>
                  <a:lnTo>
                    <a:pt x="270" y="90"/>
                  </a:lnTo>
                  <a:lnTo>
                    <a:pt x="264" y="90"/>
                  </a:lnTo>
                  <a:lnTo>
                    <a:pt x="270" y="90"/>
                  </a:lnTo>
                  <a:lnTo>
                    <a:pt x="270" y="84"/>
                  </a:lnTo>
                  <a:lnTo>
                    <a:pt x="270" y="90"/>
                  </a:lnTo>
                  <a:lnTo>
                    <a:pt x="264" y="90"/>
                  </a:lnTo>
                  <a:lnTo>
                    <a:pt x="270" y="90"/>
                  </a:lnTo>
                  <a:lnTo>
                    <a:pt x="270" y="96"/>
                  </a:lnTo>
                  <a:lnTo>
                    <a:pt x="270" y="102"/>
                  </a:lnTo>
                  <a:lnTo>
                    <a:pt x="264" y="102"/>
                  </a:lnTo>
                  <a:lnTo>
                    <a:pt x="264" y="96"/>
                  </a:lnTo>
                  <a:lnTo>
                    <a:pt x="258" y="96"/>
                  </a:lnTo>
                  <a:lnTo>
                    <a:pt x="264" y="96"/>
                  </a:lnTo>
                  <a:lnTo>
                    <a:pt x="264" y="90"/>
                  </a:lnTo>
                  <a:lnTo>
                    <a:pt x="258" y="90"/>
                  </a:lnTo>
                  <a:lnTo>
                    <a:pt x="258" y="96"/>
                  </a:lnTo>
                  <a:lnTo>
                    <a:pt x="258" y="90"/>
                  </a:lnTo>
                  <a:lnTo>
                    <a:pt x="258" y="96"/>
                  </a:lnTo>
                  <a:lnTo>
                    <a:pt x="252" y="96"/>
                  </a:lnTo>
                  <a:lnTo>
                    <a:pt x="252" y="102"/>
                  </a:lnTo>
                  <a:lnTo>
                    <a:pt x="258" y="102"/>
                  </a:lnTo>
                  <a:lnTo>
                    <a:pt x="252" y="102"/>
                  </a:lnTo>
                  <a:lnTo>
                    <a:pt x="252" y="96"/>
                  </a:lnTo>
                  <a:lnTo>
                    <a:pt x="252" y="90"/>
                  </a:lnTo>
                  <a:lnTo>
                    <a:pt x="252" y="96"/>
                  </a:lnTo>
                  <a:lnTo>
                    <a:pt x="252" y="90"/>
                  </a:lnTo>
                  <a:lnTo>
                    <a:pt x="246" y="90"/>
                  </a:lnTo>
                  <a:lnTo>
                    <a:pt x="246" y="96"/>
                  </a:lnTo>
                  <a:lnTo>
                    <a:pt x="246" y="90"/>
                  </a:lnTo>
                  <a:lnTo>
                    <a:pt x="246" y="96"/>
                  </a:lnTo>
                  <a:lnTo>
                    <a:pt x="246" y="90"/>
                  </a:lnTo>
                  <a:lnTo>
                    <a:pt x="246" y="96"/>
                  </a:lnTo>
                  <a:lnTo>
                    <a:pt x="252" y="96"/>
                  </a:lnTo>
                  <a:lnTo>
                    <a:pt x="246" y="96"/>
                  </a:lnTo>
                  <a:lnTo>
                    <a:pt x="240" y="96"/>
                  </a:lnTo>
                  <a:lnTo>
                    <a:pt x="234" y="96"/>
                  </a:lnTo>
                  <a:lnTo>
                    <a:pt x="234" y="90"/>
                  </a:lnTo>
                  <a:lnTo>
                    <a:pt x="228" y="90"/>
                  </a:lnTo>
                  <a:lnTo>
                    <a:pt x="234" y="90"/>
                  </a:lnTo>
                  <a:lnTo>
                    <a:pt x="228" y="90"/>
                  </a:lnTo>
                  <a:lnTo>
                    <a:pt x="228" y="84"/>
                  </a:lnTo>
                  <a:lnTo>
                    <a:pt x="228" y="90"/>
                  </a:lnTo>
                  <a:lnTo>
                    <a:pt x="228" y="84"/>
                  </a:lnTo>
                  <a:lnTo>
                    <a:pt x="228" y="78"/>
                  </a:lnTo>
                  <a:lnTo>
                    <a:pt x="222" y="78"/>
                  </a:lnTo>
                  <a:lnTo>
                    <a:pt x="222" y="84"/>
                  </a:lnTo>
                  <a:lnTo>
                    <a:pt x="222" y="78"/>
                  </a:lnTo>
                  <a:lnTo>
                    <a:pt x="222" y="84"/>
                  </a:lnTo>
                  <a:lnTo>
                    <a:pt x="216" y="84"/>
                  </a:lnTo>
                  <a:lnTo>
                    <a:pt x="210" y="84"/>
                  </a:lnTo>
                  <a:lnTo>
                    <a:pt x="216" y="84"/>
                  </a:lnTo>
                  <a:lnTo>
                    <a:pt x="222" y="84"/>
                  </a:lnTo>
                  <a:lnTo>
                    <a:pt x="222" y="90"/>
                  </a:lnTo>
                  <a:lnTo>
                    <a:pt x="228" y="90"/>
                  </a:lnTo>
                  <a:lnTo>
                    <a:pt x="222" y="90"/>
                  </a:lnTo>
                  <a:lnTo>
                    <a:pt x="228" y="90"/>
                  </a:lnTo>
                  <a:lnTo>
                    <a:pt x="222" y="90"/>
                  </a:lnTo>
                  <a:lnTo>
                    <a:pt x="228" y="90"/>
                  </a:lnTo>
                  <a:lnTo>
                    <a:pt x="228" y="96"/>
                  </a:lnTo>
                  <a:lnTo>
                    <a:pt x="234" y="96"/>
                  </a:lnTo>
                  <a:lnTo>
                    <a:pt x="228" y="96"/>
                  </a:lnTo>
                  <a:lnTo>
                    <a:pt x="222" y="96"/>
                  </a:lnTo>
                  <a:lnTo>
                    <a:pt x="216" y="96"/>
                  </a:lnTo>
                  <a:lnTo>
                    <a:pt x="222" y="96"/>
                  </a:lnTo>
                  <a:lnTo>
                    <a:pt x="222" y="102"/>
                  </a:lnTo>
                  <a:lnTo>
                    <a:pt x="216" y="102"/>
                  </a:lnTo>
                  <a:lnTo>
                    <a:pt x="216" y="96"/>
                  </a:lnTo>
                  <a:lnTo>
                    <a:pt x="216" y="102"/>
                  </a:lnTo>
                  <a:lnTo>
                    <a:pt x="216" y="96"/>
                  </a:lnTo>
                  <a:lnTo>
                    <a:pt x="216" y="102"/>
                  </a:lnTo>
                  <a:lnTo>
                    <a:pt x="216" y="96"/>
                  </a:lnTo>
                  <a:lnTo>
                    <a:pt x="210" y="96"/>
                  </a:lnTo>
                  <a:lnTo>
                    <a:pt x="216" y="96"/>
                  </a:lnTo>
                  <a:lnTo>
                    <a:pt x="210" y="96"/>
                  </a:lnTo>
                  <a:lnTo>
                    <a:pt x="204" y="96"/>
                  </a:lnTo>
                  <a:lnTo>
                    <a:pt x="210" y="96"/>
                  </a:lnTo>
                  <a:lnTo>
                    <a:pt x="210" y="102"/>
                  </a:lnTo>
                  <a:lnTo>
                    <a:pt x="204" y="102"/>
                  </a:lnTo>
                  <a:lnTo>
                    <a:pt x="210" y="102"/>
                  </a:lnTo>
                  <a:lnTo>
                    <a:pt x="210" y="96"/>
                  </a:lnTo>
                  <a:lnTo>
                    <a:pt x="210" y="102"/>
                  </a:lnTo>
                  <a:lnTo>
                    <a:pt x="216" y="102"/>
                  </a:lnTo>
                  <a:lnTo>
                    <a:pt x="210" y="102"/>
                  </a:lnTo>
                  <a:lnTo>
                    <a:pt x="216" y="102"/>
                  </a:lnTo>
                  <a:lnTo>
                    <a:pt x="222" y="102"/>
                  </a:lnTo>
                  <a:lnTo>
                    <a:pt x="228" y="108"/>
                  </a:lnTo>
                  <a:lnTo>
                    <a:pt x="222" y="108"/>
                  </a:lnTo>
                  <a:lnTo>
                    <a:pt x="222" y="102"/>
                  </a:lnTo>
                  <a:lnTo>
                    <a:pt x="216" y="102"/>
                  </a:lnTo>
                  <a:lnTo>
                    <a:pt x="222" y="108"/>
                  </a:lnTo>
                  <a:lnTo>
                    <a:pt x="216" y="108"/>
                  </a:lnTo>
                  <a:lnTo>
                    <a:pt x="222" y="108"/>
                  </a:lnTo>
                  <a:lnTo>
                    <a:pt x="222" y="114"/>
                  </a:lnTo>
                  <a:lnTo>
                    <a:pt x="222" y="108"/>
                  </a:lnTo>
                  <a:lnTo>
                    <a:pt x="222" y="114"/>
                  </a:lnTo>
                  <a:lnTo>
                    <a:pt x="216" y="108"/>
                  </a:lnTo>
                  <a:lnTo>
                    <a:pt x="216" y="114"/>
                  </a:lnTo>
                  <a:lnTo>
                    <a:pt x="216" y="108"/>
                  </a:lnTo>
                  <a:lnTo>
                    <a:pt x="216" y="114"/>
                  </a:lnTo>
                  <a:lnTo>
                    <a:pt x="222" y="114"/>
                  </a:lnTo>
                  <a:lnTo>
                    <a:pt x="216" y="114"/>
                  </a:lnTo>
                  <a:lnTo>
                    <a:pt x="210" y="114"/>
                  </a:lnTo>
                  <a:lnTo>
                    <a:pt x="216" y="114"/>
                  </a:lnTo>
                  <a:lnTo>
                    <a:pt x="216" y="120"/>
                  </a:lnTo>
                  <a:lnTo>
                    <a:pt x="210" y="120"/>
                  </a:lnTo>
                  <a:lnTo>
                    <a:pt x="210" y="114"/>
                  </a:lnTo>
                  <a:lnTo>
                    <a:pt x="210" y="120"/>
                  </a:lnTo>
                  <a:lnTo>
                    <a:pt x="204" y="120"/>
                  </a:lnTo>
                  <a:lnTo>
                    <a:pt x="198" y="120"/>
                  </a:lnTo>
                  <a:lnTo>
                    <a:pt x="198" y="114"/>
                  </a:lnTo>
                  <a:lnTo>
                    <a:pt x="192" y="114"/>
                  </a:lnTo>
                  <a:lnTo>
                    <a:pt x="198" y="114"/>
                  </a:lnTo>
                  <a:lnTo>
                    <a:pt x="198" y="108"/>
                  </a:lnTo>
                  <a:lnTo>
                    <a:pt x="198" y="114"/>
                  </a:lnTo>
                  <a:lnTo>
                    <a:pt x="204" y="114"/>
                  </a:lnTo>
                  <a:lnTo>
                    <a:pt x="198" y="108"/>
                  </a:lnTo>
                  <a:lnTo>
                    <a:pt x="198" y="102"/>
                  </a:lnTo>
                  <a:lnTo>
                    <a:pt x="192" y="102"/>
                  </a:lnTo>
                  <a:lnTo>
                    <a:pt x="186" y="102"/>
                  </a:lnTo>
                  <a:lnTo>
                    <a:pt x="186" y="108"/>
                  </a:lnTo>
                  <a:lnTo>
                    <a:pt x="186" y="102"/>
                  </a:lnTo>
                  <a:lnTo>
                    <a:pt x="192" y="102"/>
                  </a:lnTo>
                  <a:lnTo>
                    <a:pt x="192" y="108"/>
                  </a:lnTo>
                  <a:lnTo>
                    <a:pt x="198" y="108"/>
                  </a:lnTo>
                  <a:lnTo>
                    <a:pt x="192" y="108"/>
                  </a:lnTo>
                  <a:lnTo>
                    <a:pt x="198" y="108"/>
                  </a:lnTo>
                  <a:lnTo>
                    <a:pt x="192" y="108"/>
                  </a:lnTo>
                  <a:lnTo>
                    <a:pt x="198" y="108"/>
                  </a:lnTo>
                  <a:lnTo>
                    <a:pt x="192" y="108"/>
                  </a:lnTo>
                  <a:lnTo>
                    <a:pt x="192" y="114"/>
                  </a:lnTo>
                  <a:lnTo>
                    <a:pt x="186" y="114"/>
                  </a:lnTo>
                  <a:lnTo>
                    <a:pt x="192" y="114"/>
                  </a:lnTo>
                  <a:lnTo>
                    <a:pt x="192" y="120"/>
                  </a:lnTo>
                  <a:lnTo>
                    <a:pt x="186" y="120"/>
                  </a:lnTo>
                  <a:lnTo>
                    <a:pt x="186" y="126"/>
                  </a:lnTo>
                  <a:lnTo>
                    <a:pt x="180" y="126"/>
                  </a:lnTo>
                  <a:lnTo>
                    <a:pt x="180" y="120"/>
                  </a:lnTo>
                  <a:lnTo>
                    <a:pt x="180" y="126"/>
                  </a:lnTo>
                  <a:lnTo>
                    <a:pt x="186" y="126"/>
                  </a:lnTo>
                  <a:lnTo>
                    <a:pt x="180" y="126"/>
                  </a:lnTo>
                  <a:lnTo>
                    <a:pt x="186" y="126"/>
                  </a:lnTo>
                  <a:lnTo>
                    <a:pt x="186" y="132"/>
                  </a:lnTo>
                  <a:lnTo>
                    <a:pt x="180" y="132"/>
                  </a:lnTo>
                  <a:lnTo>
                    <a:pt x="180" y="138"/>
                  </a:lnTo>
                  <a:lnTo>
                    <a:pt x="174" y="138"/>
                  </a:lnTo>
                  <a:lnTo>
                    <a:pt x="174" y="144"/>
                  </a:lnTo>
                  <a:lnTo>
                    <a:pt x="174" y="138"/>
                  </a:lnTo>
                  <a:lnTo>
                    <a:pt x="168" y="138"/>
                  </a:lnTo>
                  <a:lnTo>
                    <a:pt x="168" y="144"/>
                  </a:lnTo>
                  <a:lnTo>
                    <a:pt x="174" y="144"/>
                  </a:lnTo>
                  <a:lnTo>
                    <a:pt x="168" y="144"/>
                  </a:lnTo>
                  <a:lnTo>
                    <a:pt x="174" y="144"/>
                  </a:lnTo>
                  <a:lnTo>
                    <a:pt x="168" y="144"/>
                  </a:lnTo>
                  <a:lnTo>
                    <a:pt x="168" y="150"/>
                  </a:lnTo>
                  <a:lnTo>
                    <a:pt x="168" y="144"/>
                  </a:lnTo>
                  <a:lnTo>
                    <a:pt x="168" y="150"/>
                  </a:lnTo>
                  <a:lnTo>
                    <a:pt x="168" y="144"/>
                  </a:lnTo>
                  <a:lnTo>
                    <a:pt x="162" y="144"/>
                  </a:lnTo>
                  <a:lnTo>
                    <a:pt x="162" y="138"/>
                  </a:lnTo>
                  <a:lnTo>
                    <a:pt x="162" y="144"/>
                  </a:lnTo>
                  <a:lnTo>
                    <a:pt x="162" y="150"/>
                  </a:lnTo>
                  <a:lnTo>
                    <a:pt x="156" y="150"/>
                  </a:lnTo>
                  <a:lnTo>
                    <a:pt x="150" y="150"/>
                  </a:lnTo>
                  <a:lnTo>
                    <a:pt x="156" y="150"/>
                  </a:lnTo>
                  <a:lnTo>
                    <a:pt x="150" y="150"/>
                  </a:lnTo>
                  <a:lnTo>
                    <a:pt x="150" y="156"/>
                  </a:lnTo>
                  <a:lnTo>
                    <a:pt x="144" y="156"/>
                  </a:lnTo>
                  <a:lnTo>
                    <a:pt x="150" y="156"/>
                  </a:lnTo>
                  <a:lnTo>
                    <a:pt x="144" y="156"/>
                  </a:lnTo>
                  <a:lnTo>
                    <a:pt x="150" y="156"/>
                  </a:lnTo>
                  <a:lnTo>
                    <a:pt x="150" y="150"/>
                  </a:lnTo>
                  <a:lnTo>
                    <a:pt x="156" y="150"/>
                  </a:lnTo>
                  <a:lnTo>
                    <a:pt x="156" y="156"/>
                  </a:lnTo>
                  <a:lnTo>
                    <a:pt x="156" y="162"/>
                  </a:lnTo>
                  <a:lnTo>
                    <a:pt x="156" y="168"/>
                  </a:lnTo>
                  <a:lnTo>
                    <a:pt x="150" y="168"/>
                  </a:lnTo>
                  <a:lnTo>
                    <a:pt x="156" y="168"/>
                  </a:lnTo>
                  <a:lnTo>
                    <a:pt x="162" y="168"/>
                  </a:lnTo>
                  <a:lnTo>
                    <a:pt x="168" y="168"/>
                  </a:lnTo>
                  <a:lnTo>
                    <a:pt x="168" y="174"/>
                  </a:lnTo>
                  <a:lnTo>
                    <a:pt x="168" y="168"/>
                  </a:lnTo>
                  <a:lnTo>
                    <a:pt x="162" y="168"/>
                  </a:lnTo>
                  <a:lnTo>
                    <a:pt x="162" y="162"/>
                  </a:lnTo>
                  <a:lnTo>
                    <a:pt x="156" y="162"/>
                  </a:lnTo>
                  <a:lnTo>
                    <a:pt x="156" y="156"/>
                  </a:lnTo>
                  <a:lnTo>
                    <a:pt x="162" y="156"/>
                  </a:lnTo>
                  <a:lnTo>
                    <a:pt x="168" y="156"/>
                  </a:lnTo>
                  <a:lnTo>
                    <a:pt x="168" y="150"/>
                  </a:lnTo>
                  <a:lnTo>
                    <a:pt x="168" y="156"/>
                  </a:lnTo>
                  <a:lnTo>
                    <a:pt x="174" y="156"/>
                  </a:lnTo>
                  <a:lnTo>
                    <a:pt x="180" y="156"/>
                  </a:lnTo>
                  <a:lnTo>
                    <a:pt x="180" y="150"/>
                  </a:lnTo>
                  <a:lnTo>
                    <a:pt x="180" y="144"/>
                  </a:lnTo>
                  <a:lnTo>
                    <a:pt x="186" y="144"/>
                  </a:lnTo>
                  <a:lnTo>
                    <a:pt x="192" y="144"/>
                  </a:lnTo>
                  <a:lnTo>
                    <a:pt x="192" y="138"/>
                  </a:lnTo>
                  <a:lnTo>
                    <a:pt x="186" y="138"/>
                  </a:lnTo>
                  <a:lnTo>
                    <a:pt x="192" y="138"/>
                  </a:lnTo>
                  <a:lnTo>
                    <a:pt x="186" y="138"/>
                  </a:lnTo>
                  <a:lnTo>
                    <a:pt x="192" y="138"/>
                  </a:lnTo>
                  <a:lnTo>
                    <a:pt x="192" y="132"/>
                  </a:lnTo>
                  <a:lnTo>
                    <a:pt x="192" y="126"/>
                  </a:lnTo>
                  <a:lnTo>
                    <a:pt x="192" y="132"/>
                  </a:lnTo>
                  <a:lnTo>
                    <a:pt x="198" y="126"/>
                  </a:lnTo>
                  <a:lnTo>
                    <a:pt x="198" y="132"/>
                  </a:lnTo>
                  <a:lnTo>
                    <a:pt x="204" y="132"/>
                  </a:lnTo>
                  <a:lnTo>
                    <a:pt x="210" y="132"/>
                  </a:lnTo>
                  <a:lnTo>
                    <a:pt x="204" y="132"/>
                  </a:lnTo>
                  <a:lnTo>
                    <a:pt x="204" y="138"/>
                  </a:lnTo>
                  <a:lnTo>
                    <a:pt x="204" y="132"/>
                  </a:lnTo>
                  <a:lnTo>
                    <a:pt x="210" y="132"/>
                  </a:lnTo>
                  <a:lnTo>
                    <a:pt x="210" y="138"/>
                  </a:lnTo>
                  <a:lnTo>
                    <a:pt x="204" y="138"/>
                  </a:lnTo>
                  <a:lnTo>
                    <a:pt x="210" y="138"/>
                  </a:lnTo>
                  <a:lnTo>
                    <a:pt x="204" y="144"/>
                  </a:lnTo>
                  <a:lnTo>
                    <a:pt x="210" y="144"/>
                  </a:lnTo>
                  <a:lnTo>
                    <a:pt x="210" y="138"/>
                  </a:lnTo>
                  <a:lnTo>
                    <a:pt x="210" y="144"/>
                  </a:lnTo>
                  <a:lnTo>
                    <a:pt x="210" y="138"/>
                  </a:lnTo>
                  <a:lnTo>
                    <a:pt x="210" y="132"/>
                  </a:lnTo>
                  <a:lnTo>
                    <a:pt x="216" y="132"/>
                  </a:lnTo>
                  <a:lnTo>
                    <a:pt x="216" y="138"/>
                  </a:lnTo>
                  <a:lnTo>
                    <a:pt x="216" y="132"/>
                  </a:lnTo>
                  <a:lnTo>
                    <a:pt x="216" y="126"/>
                  </a:lnTo>
                  <a:lnTo>
                    <a:pt x="222" y="126"/>
                  </a:lnTo>
                  <a:lnTo>
                    <a:pt x="228" y="126"/>
                  </a:lnTo>
                  <a:lnTo>
                    <a:pt x="222" y="126"/>
                  </a:lnTo>
                  <a:lnTo>
                    <a:pt x="222" y="132"/>
                  </a:lnTo>
                  <a:lnTo>
                    <a:pt x="228" y="132"/>
                  </a:lnTo>
                  <a:lnTo>
                    <a:pt x="222" y="132"/>
                  </a:lnTo>
                  <a:lnTo>
                    <a:pt x="222" y="138"/>
                  </a:lnTo>
                  <a:lnTo>
                    <a:pt x="222" y="132"/>
                  </a:lnTo>
                  <a:lnTo>
                    <a:pt x="228" y="132"/>
                  </a:lnTo>
                  <a:lnTo>
                    <a:pt x="222" y="138"/>
                  </a:lnTo>
                  <a:lnTo>
                    <a:pt x="228" y="132"/>
                  </a:lnTo>
                  <a:lnTo>
                    <a:pt x="228" y="138"/>
                  </a:lnTo>
                  <a:lnTo>
                    <a:pt x="228" y="132"/>
                  </a:lnTo>
                  <a:lnTo>
                    <a:pt x="234" y="132"/>
                  </a:lnTo>
                  <a:lnTo>
                    <a:pt x="234" y="138"/>
                  </a:lnTo>
                  <a:lnTo>
                    <a:pt x="228" y="138"/>
                  </a:lnTo>
                  <a:lnTo>
                    <a:pt x="228" y="144"/>
                  </a:lnTo>
                  <a:lnTo>
                    <a:pt x="228" y="150"/>
                  </a:lnTo>
                  <a:lnTo>
                    <a:pt x="222" y="150"/>
                  </a:lnTo>
                  <a:lnTo>
                    <a:pt x="228" y="150"/>
                  </a:lnTo>
                  <a:lnTo>
                    <a:pt x="228" y="156"/>
                  </a:lnTo>
                  <a:lnTo>
                    <a:pt x="228" y="150"/>
                  </a:lnTo>
                  <a:lnTo>
                    <a:pt x="228" y="156"/>
                  </a:lnTo>
                  <a:lnTo>
                    <a:pt x="228" y="150"/>
                  </a:lnTo>
                  <a:lnTo>
                    <a:pt x="228" y="144"/>
                  </a:lnTo>
                  <a:lnTo>
                    <a:pt x="234" y="144"/>
                  </a:lnTo>
                  <a:lnTo>
                    <a:pt x="234" y="138"/>
                  </a:lnTo>
                  <a:lnTo>
                    <a:pt x="240" y="138"/>
                  </a:lnTo>
                  <a:lnTo>
                    <a:pt x="240" y="132"/>
                  </a:lnTo>
                  <a:lnTo>
                    <a:pt x="246" y="132"/>
                  </a:lnTo>
                  <a:lnTo>
                    <a:pt x="246" y="138"/>
                  </a:lnTo>
                  <a:lnTo>
                    <a:pt x="240" y="138"/>
                  </a:lnTo>
                  <a:lnTo>
                    <a:pt x="246" y="138"/>
                  </a:lnTo>
                  <a:lnTo>
                    <a:pt x="246" y="144"/>
                  </a:lnTo>
                  <a:lnTo>
                    <a:pt x="252" y="144"/>
                  </a:lnTo>
                  <a:lnTo>
                    <a:pt x="252" y="138"/>
                  </a:lnTo>
                  <a:lnTo>
                    <a:pt x="258" y="138"/>
                  </a:lnTo>
                  <a:lnTo>
                    <a:pt x="252" y="138"/>
                  </a:lnTo>
                  <a:lnTo>
                    <a:pt x="246" y="138"/>
                  </a:lnTo>
                  <a:lnTo>
                    <a:pt x="246" y="144"/>
                  </a:lnTo>
                  <a:lnTo>
                    <a:pt x="246" y="138"/>
                  </a:lnTo>
                  <a:lnTo>
                    <a:pt x="246" y="132"/>
                  </a:lnTo>
                  <a:lnTo>
                    <a:pt x="252" y="132"/>
                  </a:lnTo>
                  <a:lnTo>
                    <a:pt x="246" y="132"/>
                  </a:lnTo>
                  <a:lnTo>
                    <a:pt x="246" y="126"/>
                  </a:lnTo>
                  <a:lnTo>
                    <a:pt x="246" y="132"/>
                  </a:lnTo>
                  <a:lnTo>
                    <a:pt x="240" y="126"/>
                  </a:lnTo>
                  <a:lnTo>
                    <a:pt x="240" y="132"/>
                  </a:lnTo>
                  <a:lnTo>
                    <a:pt x="240" y="126"/>
                  </a:lnTo>
                  <a:lnTo>
                    <a:pt x="240" y="132"/>
                  </a:lnTo>
                  <a:lnTo>
                    <a:pt x="240" y="126"/>
                  </a:lnTo>
                  <a:lnTo>
                    <a:pt x="240" y="120"/>
                  </a:lnTo>
                  <a:lnTo>
                    <a:pt x="234" y="120"/>
                  </a:lnTo>
                  <a:lnTo>
                    <a:pt x="234" y="114"/>
                  </a:lnTo>
                  <a:lnTo>
                    <a:pt x="240" y="114"/>
                  </a:lnTo>
                  <a:lnTo>
                    <a:pt x="246" y="114"/>
                  </a:lnTo>
                  <a:lnTo>
                    <a:pt x="246" y="120"/>
                  </a:lnTo>
                  <a:lnTo>
                    <a:pt x="252" y="120"/>
                  </a:lnTo>
                  <a:lnTo>
                    <a:pt x="258" y="120"/>
                  </a:lnTo>
                  <a:lnTo>
                    <a:pt x="258" y="126"/>
                  </a:lnTo>
                  <a:lnTo>
                    <a:pt x="258" y="132"/>
                  </a:lnTo>
                  <a:lnTo>
                    <a:pt x="264" y="132"/>
                  </a:lnTo>
                  <a:lnTo>
                    <a:pt x="264" y="126"/>
                  </a:lnTo>
                  <a:lnTo>
                    <a:pt x="270" y="126"/>
                  </a:lnTo>
                  <a:lnTo>
                    <a:pt x="264" y="126"/>
                  </a:lnTo>
                  <a:lnTo>
                    <a:pt x="264" y="132"/>
                  </a:lnTo>
                  <a:lnTo>
                    <a:pt x="264" y="138"/>
                  </a:lnTo>
                  <a:lnTo>
                    <a:pt x="258" y="138"/>
                  </a:lnTo>
                  <a:lnTo>
                    <a:pt x="258" y="144"/>
                  </a:lnTo>
                  <a:lnTo>
                    <a:pt x="258" y="150"/>
                  </a:lnTo>
                  <a:lnTo>
                    <a:pt x="258" y="156"/>
                  </a:lnTo>
                  <a:lnTo>
                    <a:pt x="252" y="156"/>
                  </a:lnTo>
                  <a:lnTo>
                    <a:pt x="246" y="156"/>
                  </a:lnTo>
                  <a:lnTo>
                    <a:pt x="246" y="150"/>
                  </a:lnTo>
                  <a:lnTo>
                    <a:pt x="246" y="156"/>
                  </a:lnTo>
                  <a:lnTo>
                    <a:pt x="246" y="162"/>
                  </a:lnTo>
                  <a:lnTo>
                    <a:pt x="246" y="156"/>
                  </a:lnTo>
                  <a:lnTo>
                    <a:pt x="252" y="156"/>
                  </a:lnTo>
                  <a:lnTo>
                    <a:pt x="252" y="162"/>
                  </a:lnTo>
                  <a:lnTo>
                    <a:pt x="252" y="156"/>
                  </a:lnTo>
                  <a:lnTo>
                    <a:pt x="252" y="162"/>
                  </a:lnTo>
                  <a:lnTo>
                    <a:pt x="258" y="162"/>
                  </a:lnTo>
                  <a:lnTo>
                    <a:pt x="252" y="162"/>
                  </a:lnTo>
                  <a:lnTo>
                    <a:pt x="258" y="162"/>
                  </a:lnTo>
                  <a:lnTo>
                    <a:pt x="258" y="168"/>
                  </a:lnTo>
                  <a:lnTo>
                    <a:pt x="252" y="168"/>
                  </a:lnTo>
                  <a:lnTo>
                    <a:pt x="246" y="168"/>
                  </a:lnTo>
                  <a:lnTo>
                    <a:pt x="246" y="174"/>
                  </a:lnTo>
                  <a:lnTo>
                    <a:pt x="240" y="168"/>
                  </a:lnTo>
                  <a:lnTo>
                    <a:pt x="246" y="168"/>
                  </a:lnTo>
                  <a:lnTo>
                    <a:pt x="240" y="168"/>
                  </a:lnTo>
                  <a:lnTo>
                    <a:pt x="240" y="162"/>
                  </a:lnTo>
                  <a:lnTo>
                    <a:pt x="246" y="162"/>
                  </a:lnTo>
                  <a:lnTo>
                    <a:pt x="240" y="162"/>
                  </a:lnTo>
                  <a:lnTo>
                    <a:pt x="240" y="168"/>
                  </a:lnTo>
                  <a:lnTo>
                    <a:pt x="240" y="174"/>
                  </a:lnTo>
                  <a:lnTo>
                    <a:pt x="234" y="174"/>
                  </a:lnTo>
                  <a:lnTo>
                    <a:pt x="240" y="174"/>
                  </a:lnTo>
                  <a:lnTo>
                    <a:pt x="234" y="174"/>
                  </a:lnTo>
                  <a:lnTo>
                    <a:pt x="234" y="168"/>
                  </a:lnTo>
                  <a:lnTo>
                    <a:pt x="234" y="174"/>
                  </a:lnTo>
                  <a:lnTo>
                    <a:pt x="234" y="168"/>
                  </a:lnTo>
                  <a:lnTo>
                    <a:pt x="234" y="174"/>
                  </a:lnTo>
                  <a:lnTo>
                    <a:pt x="228" y="174"/>
                  </a:lnTo>
                  <a:lnTo>
                    <a:pt x="234" y="174"/>
                  </a:lnTo>
                  <a:lnTo>
                    <a:pt x="228" y="174"/>
                  </a:lnTo>
                  <a:lnTo>
                    <a:pt x="234" y="168"/>
                  </a:lnTo>
                  <a:lnTo>
                    <a:pt x="228" y="168"/>
                  </a:lnTo>
                  <a:lnTo>
                    <a:pt x="228" y="174"/>
                  </a:lnTo>
                  <a:lnTo>
                    <a:pt x="228" y="168"/>
                  </a:lnTo>
                  <a:lnTo>
                    <a:pt x="228" y="174"/>
                  </a:lnTo>
                  <a:lnTo>
                    <a:pt x="234" y="174"/>
                  </a:lnTo>
                  <a:lnTo>
                    <a:pt x="234" y="180"/>
                  </a:lnTo>
                  <a:lnTo>
                    <a:pt x="228" y="180"/>
                  </a:lnTo>
                  <a:lnTo>
                    <a:pt x="222" y="180"/>
                  </a:lnTo>
                  <a:lnTo>
                    <a:pt x="222" y="174"/>
                  </a:lnTo>
                  <a:lnTo>
                    <a:pt x="222" y="180"/>
                  </a:lnTo>
                  <a:lnTo>
                    <a:pt x="216" y="180"/>
                  </a:lnTo>
                  <a:lnTo>
                    <a:pt x="216" y="174"/>
                  </a:lnTo>
                  <a:lnTo>
                    <a:pt x="216" y="168"/>
                  </a:lnTo>
                  <a:lnTo>
                    <a:pt x="210" y="168"/>
                  </a:lnTo>
                  <a:lnTo>
                    <a:pt x="216" y="168"/>
                  </a:lnTo>
                  <a:lnTo>
                    <a:pt x="210" y="168"/>
                  </a:lnTo>
                  <a:lnTo>
                    <a:pt x="210" y="174"/>
                  </a:lnTo>
                  <a:lnTo>
                    <a:pt x="210" y="168"/>
                  </a:lnTo>
                  <a:lnTo>
                    <a:pt x="216" y="168"/>
                  </a:lnTo>
                  <a:lnTo>
                    <a:pt x="210" y="174"/>
                  </a:lnTo>
                  <a:lnTo>
                    <a:pt x="216" y="174"/>
                  </a:lnTo>
                  <a:lnTo>
                    <a:pt x="216" y="180"/>
                  </a:lnTo>
                  <a:lnTo>
                    <a:pt x="222" y="180"/>
                  </a:lnTo>
                  <a:lnTo>
                    <a:pt x="216" y="180"/>
                  </a:lnTo>
                  <a:lnTo>
                    <a:pt x="216" y="186"/>
                  </a:lnTo>
                  <a:lnTo>
                    <a:pt x="216" y="180"/>
                  </a:lnTo>
                  <a:lnTo>
                    <a:pt x="216" y="186"/>
                  </a:lnTo>
                  <a:lnTo>
                    <a:pt x="210" y="186"/>
                  </a:lnTo>
                  <a:lnTo>
                    <a:pt x="204" y="186"/>
                  </a:lnTo>
                  <a:lnTo>
                    <a:pt x="204" y="192"/>
                  </a:lnTo>
                  <a:lnTo>
                    <a:pt x="210" y="192"/>
                  </a:lnTo>
                  <a:lnTo>
                    <a:pt x="210" y="186"/>
                  </a:lnTo>
                  <a:lnTo>
                    <a:pt x="216" y="186"/>
                  </a:lnTo>
                  <a:lnTo>
                    <a:pt x="216" y="180"/>
                  </a:lnTo>
                  <a:lnTo>
                    <a:pt x="222" y="180"/>
                  </a:lnTo>
                  <a:lnTo>
                    <a:pt x="222" y="186"/>
                  </a:lnTo>
                  <a:lnTo>
                    <a:pt x="216" y="186"/>
                  </a:lnTo>
                  <a:lnTo>
                    <a:pt x="222" y="186"/>
                  </a:lnTo>
                  <a:lnTo>
                    <a:pt x="216" y="186"/>
                  </a:lnTo>
                  <a:lnTo>
                    <a:pt x="222" y="186"/>
                  </a:lnTo>
                  <a:lnTo>
                    <a:pt x="222" y="180"/>
                  </a:lnTo>
                  <a:lnTo>
                    <a:pt x="222" y="186"/>
                  </a:lnTo>
                  <a:lnTo>
                    <a:pt x="228" y="186"/>
                  </a:lnTo>
                  <a:lnTo>
                    <a:pt x="228" y="180"/>
                  </a:lnTo>
                  <a:lnTo>
                    <a:pt x="222" y="180"/>
                  </a:lnTo>
                  <a:lnTo>
                    <a:pt x="228" y="180"/>
                  </a:lnTo>
                  <a:lnTo>
                    <a:pt x="234" y="180"/>
                  </a:lnTo>
                  <a:lnTo>
                    <a:pt x="228" y="180"/>
                  </a:lnTo>
                  <a:lnTo>
                    <a:pt x="234" y="180"/>
                  </a:lnTo>
                  <a:lnTo>
                    <a:pt x="234" y="186"/>
                  </a:lnTo>
                  <a:lnTo>
                    <a:pt x="234" y="180"/>
                  </a:lnTo>
                  <a:lnTo>
                    <a:pt x="240" y="180"/>
                  </a:lnTo>
                  <a:lnTo>
                    <a:pt x="240" y="174"/>
                  </a:lnTo>
                  <a:lnTo>
                    <a:pt x="240" y="180"/>
                  </a:lnTo>
                  <a:lnTo>
                    <a:pt x="246" y="180"/>
                  </a:lnTo>
                  <a:lnTo>
                    <a:pt x="240" y="186"/>
                  </a:lnTo>
                  <a:lnTo>
                    <a:pt x="246" y="186"/>
                  </a:lnTo>
                  <a:lnTo>
                    <a:pt x="240" y="186"/>
                  </a:lnTo>
                  <a:lnTo>
                    <a:pt x="240" y="192"/>
                  </a:lnTo>
                  <a:lnTo>
                    <a:pt x="234" y="192"/>
                  </a:lnTo>
                  <a:lnTo>
                    <a:pt x="234" y="198"/>
                  </a:lnTo>
                  <a:lnTo>
                    <a:pt x="228" y="198"/>
                  </a:lnTo>
                  <a:lnTo>
                    <a:pt x="228" y="204"/>
                  </a:lnTo>
                  <a:lnTo>
                    <a:pt x="222" y="204"/>
                  </a:lnTo>
                  <a:lnTo>
                    <a:pt x="216" y="204"/>
                  </a:lnTo>
                  <a:lnTo>
                    <a:pt x="210" y="204"/>
                  </a:lnTo>
                  <a:lnTo>
                    <a:pt x="216" y="204"/>
                  </a:lnTo>
                  <a:lnTo>
                    <a:pt x="216" y="210"/>
                  </a:lnTo>
                  <a:lnTo>
                    <a:pt x="216" y="204"/>
                  </a:lnTo>
                  <a:lnTo>
                    <a:pt x="216" y="210"/>
                  </a:lnTo>
                  <a:lnTo>
                    <a:pt x="222" y="210"/>
                  </a:lnTo>
                  <a:lnTo>
                    <a:pt x="216" y="210"/>
                  </a:lnTo>
                  <a:lnTo>
                    <a:pt x="216" y="216"/>
                  </a:lnTo>
                  <a:lnTo>
                    <a:pt x="210" y="216"/>
                  </a:lnTo>
                  <a:lnTo>
                    <a:pt x="210" y="222"/>
                  </a:lnTo>
                  <a:lnTo>
                    <a:pt x="204" y="222"/>
                  </a:lnTo>
                  <a:lnTo>
                    <a:pt x="204" y="216"/>
                  </a:lnTo>
                  <a:lnTo>
                    <a:pt x="204" y="222"/>
                  </a:lnTo>
                  <a:lnTo>
                    <a:pt x="204" y="216"/>
                  </a:lnTo>
                  <a:lnTo>
                    <a:pt x="198" y="216"/>
                  </a:lnTo>
                  <a:lnTo>
                    <a:pt x="204" y="216"/>
                  </a:lnTo>
                  <a:lnTo>
                    <a:pt x="204" y="222"/>
                  </a:lnTo>
                  <a:lnTo>
                    <a:pt x="210" y="222"/>
                  </a:lnTo>
                  <a:lnTo>
                    <a:pt x="204" y="228"/>
                  </a:lnTo>
                  <a:lnTo>
                    <a:pt x="198" y="228"/>
                  </a:lnTo>
                  <a:lnTo>
                    <a:pt x="198" y="234"/>
                  </a:lnTo>
                  <a:lnTo>
                    <a:pt x="198" y="228"/>
                  </a:lnTo>
                  <a:lnTo>
                    <a:pt x="198" y="222"/>
                  </a:lnTo>
                  <a:lnTo>
                    <a:pt x="198" y="228"/>
                  </a:lnTo>
                  <a:lnTo>
                    <a:pt x="198" y="234"/>
                  </a:lnTo>
                  <a:lnTo>
                    <a:pt x="192" y="234"/>
                  </a:lnTo>
                  <a:lnTo>
                    <a:pt x="192" y="240"/>
                  </a:lnTo>
                  <a:lnTo>
                    <a:pt x="192" y="234"/>
                  </a:lnTo>
                  <a:lnTo>
                    <a:pt x="186" y="234"/>
                  </a:lnTo>
                  <a:lnTo>
                    <a:pt x="192" y="234"/>
                  </a:lnTo>
                  <a:lnTo>
                    <a:pt x="186" y="234"/>
                  </a:lnTo>
                  <a:lnTo>
                    <a:pt x="192" y="234"/>
                  </a:lnTo>
                  <a:lnTo>
                    <a:pt x="186" y="234"/>
                  </a:lnTo>
                  <a:lnTo>
                    <a:pt x="192" y="234"/>
                  </a:lnTo>
                  <a:lnTo>
                    <a:pt x="192" y="228"/>
                  </a:lnTo>
                  <a:lnTo>
                    <a:pt x="192" y="234"/>
                  </a:lnTo>
                  <a:lnTo>
                    <a:pt x="186" y="234"/>
                  </a:lnTo>
                  <a:lnTo>
                    <a:pt x="186" y="228"/>
                  </a:lnTo>
                  <a:lnTo>
                    <a:pt x="186" y="222"/>
                  </a:lnTo>
                  <a:lnTo>
                    <a:pt x="186" y="228"/>
                  </a:lnTo>
                  <a:lnTo>
                    <a:pt x="180" y="228"/>
                  </a:lnTo>
                  <a:lnTo>
                    <a:pt x="180" y="222"/>
                  </a:lnTo>
                  <a:lnTo>
                    <a:pt x="180" y="228"/>
                  </a:lnTo>
                  <a:lnTo>
                    <a:pt x="180" y="222"/>
                  </a:lnTo>
                  <a:lnTo>
                    <a:pt x="180" y="216"/>
                  </a:lnTo>
                  <a:lnTo>
                    <a:pt x="180" y="222"/>
                  </a:lnTo>
                  <a:lnTo>
                    <a:pt x="180" y="228"/>
                  </a:lnTo>
                  <a:lnTo>
                    <a:pt x="186" y="228"/>
                  </a:lnTo>
                  <a:lnTo>
                    <a:pt x="180" y="228"/>
                  </a:lnTo>
                  <a:lnTo>
                    <a:pt x="186" y="228"/>
                  </a:lnTo>
                  <a:lnTo>
                    <a:pt x="186" y="234"/>
                  </a:lnTo>
                  <a:lnTo>
                    <a:pt x="180" y="234"/>
                  </a:lnTo>
                  <a:lnTo>
                    <a:pt x="174" y="234"/>
                  </a:lnTo>
                  <a:lnTo>
                    <a:pt x="174" y="228"/>
                  </a:lnTo>
                  <a:lnTo>
                    <a:pt x="168" y="228"/>
                  </a:lnTo>
                  <a:lnTo>
                    <a:pt x="174" y="228"/>
                  </a:lnTo>
                  <a:lnTo>
                    <a:pt x="174" y="234"/>
                  </a:lnTo>
                  <a:lnTo>
                    <a:pt x="180" y="234"/>
                  </a:lnTo>
                  <a:lnTo>
                    <a:pt x="180" y="240"/>
                  </a:lnTo>
                  <a:lnTo>
                    <a:pt x="174" y="240"/>
                  </a:lnTo>
                  <a:lnTo>
                    <a:pt x="168" y="240"/>
                  </a:lnTo>
                  <a:lnTo>
                    <a:pt x="174" y="240"/>
                  </a:lnTo>
                  <a:lnTo>
                    <a:pt x="174" y="246"/>
                  </a:lnTo>
                  <a:lnTo>
                    <a:pt x="174" y="240"/>
                  </a:lnTo>
                  <a:lnTo>
                    <a:pt x="174" y="246"/>
                  </a:lnTo>
                  <a:lnTo>
                    <a:pt x="174" y="240"/>
                  </a:lnTo>
                  <a:lnTo>
                    <a:pt x="180" y="240"/>
                  </a:lnTo>
                  <a:lnTo>
                    <a:pt x="186" y="240"/>
                  </a:lnTo>
                  <a:lnTo>
                    <a:pt x="186" y="246"/>
                  </a:lnTo>
                  <a:lnTo>
                    <a:pt x="186" y="252"/>
                  </a:lnTo>
                  <a:lnTo>
                    <a:pt x="180" y="252"/>
                  </a:lnTo>
                  <a:lnTo>
                    <a:pt x="180" y="258"/>
                  </a:lnTo>
                  <a:lnTo>
                    <a:pt x="174" y="258"/>
                  </a:lnTo>
                  <a:lnTo>
                    <a:pt x="168" y="258"/>
                  </a:lnTo>
                  <a:lnTo>
                    <a:pt x="168" y="264"/>
                  </a:lnTo>
                  <a:lnTo>
                    <a:pt x="162" y="264"/>
                  </a:lnTo>
                  <a:lnTo>
                    <a:pt x="156" y="270"/>
                  </a:lnTo>
                  <a:lnTo>
                    <a:pt x="156" y="276"/>
                  </a:lnTo>
                  <a:lnTo>
                    <a:pt x="156" y="282"/>
                  </a:lnTo>
                  <a:lnTo>
                    <a:pt x="150" y="282"/>
                  </a:lnTo>
                  <a:lnTo>
                    <a:pt x="144" y="282"/>
                  </a:lnTo>
                  <a:lnTo>
                    <a:pt x="138" y="288"/>
                  </a:lnTo>
                  <a:lnTo>
                    <a:pt x="138" y="294"/>
                  </a:lnTo>
                  <a:lnTo>
                    <a:pt x="132" y="288"/>
                  </a:lnTo>
                  <a:lnTo>
                    <a:pt x="126" y="288"/>
                  </a:lnTo>
                  <a:lnTo>
                    <a:pt x="120" y="288"/>
                  </a:lnTo>
                  <a:lnTo>
                    <a:pt x="114" y="282"/>
                  </a:lnTo>
                  <a:lnTo>
                    <a:pt x="108" y="276"/>
                  </a:lnTo>
                  <a:lnTo>
                    <a:pt x="102" y="276"/>
                  </a:lnTo>
                  <a:lnTo>
                    <a:pt x="96" y="276"/>
                  </a:lnTo>
                  <a:lnTo>
                    <a:pt x="96" y="270"/>
                  </a:lnTo>
                  <a:lnTo>
                    <a:pt x="96" y="264"/>
                  </a:lnTo>
                  <a:lnTo>
                    <a:pt x="90" y="264"/>
                  </a:lnTo>
                  <a:lnTo>
                    <a:pt x="96" y="264"/>
                  </a:lnTo>
                  <a:lnTo>
                    <a:pt x="96" y="258"/>
                  </a:lnTo>
                  <a:lnTo>
                    <a:pt x="90" y="258"/>
                  </a:lnTo>
                  <a:lnTo>
                    <a:pt x="96" y="258"/>
                  </a:lnTo>
                  <a:lnTo>
                    <a:pt x="90" y="252"/>
                  </a:lnTo>
                  <a:lnTo>
                    <a:pt x="90" y="258"/>
                  </a:lnTo>
                  <a:lnTo>
                    <a:pt x="90" y="264"/>
                  </a:lnTo>
                  <a:lnTo>
                    <a:pt x="90" y="270"/>
                  </a:lnTo>
                  <a:lnTo>
                    <a:pt x="84" y="270"/>
                  </a:lnTo>
                  <a:lnTo>
                    <a:pt x="78" y="264"/>
                  </a:lnTo>
                  <a:lnTo>
                    <a:pt x="72" y="258"/>
                  </a:lnTo>
                  <a:lnTo>
                    <a:pt x="66" y="258"/>
                  </a:lnTo>
                  <a:lnTo>
                    <a:pt x="60" y="258"/>
                  </a:lnTo>
                  <a:lnTo>
                    <a:pt x="66" y="258"/>
                  </a:lnTo>
                  <a:lnTo>
                    <a:pt x="60" y="258"/>
                  </a:lnTo>
                  <a:lnTo>
                    <a:pt x="54" y="258"/>
                  </a:lnTo>
                  <a:lnTo>
                    <a:pt x="48" y="252"/>
                  </a:lnTo>
                  <a:lnTo>
                    <a:pt x="54" y="252"/>
                  </a:lnTo>
                  <a:lnTo>
                    <a:pt x="54" y="246"/>
                  </a:lnTo>
                  <a:lnTo>
                    <a:pt x="54" y="240"/>
                  </a:lnTo>
                  <a:lnTo>
                    <a:pt x="60" y="240"/>
                  </a:lnTo>
                  <a:lnTo>
                    <a:pt x="60" y="234"/>
                  </a:lnTo>
                  <a:lnTo>
                    <a:pt x="54" y="234"/>
                  </a:lnTo>
                  <a:lnTo>
                    <a:pt x="60" y="234"/>
                  </a:lnTo>
                  <a:lnTo>
                    <a:pt x="54" y="234"/>
                  </a:lnTo>
                  <a:lnTo>
                    <a:pt x="54" y="240"/>
                  </a:lnTo>
                  <a:lnTo>
                    <a:pt x="48" y="246"/>
                  </a:lnTo>
                  <a:lnTo>
                    <a:pt x="42" y="246"/>
                  </a:lnTo>
                  <a:lnTo>
                    <a:pt x="42" y="240"/>
                  </a:lnTo>
                  <a:lnTo>
                    <a:pt x="42" y="234"/>
                  </a:lnTo>
                  <a:lnTo>
                    <a:pt x="48" y="234"/>
                  </a:lnTo>
                  <a:lnTo>
                    <a:pt x="42" y="234"/>
                  </a:lnTo>
                  <a:lnTo>
                    <a:pt x="48" y="234"/>
                  </a:lnTo>
                  <a:lnTo>
                    <a:pt x="42" y="234"/>
                  </a:lnTo>
                  <a:lnTo>
                    <a:pt x="42" y="228"/>
                  </a:lnTo>
                  <a:lnTo>
                    <a:pt x="42" y="222"/>
                  </a:lnTo>
                  <a:lnTo>
                    <a:pt x="42" y="21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77">
              <a:extLst>
                <a:ext uri="{FF2B5EF4-FFF2-40B4-BE49-F238E27FC236}">
                  <a16:creationId xmlns:a16="http://schemas.microsoft.com/office/drawing/2014/main" id="{2612F0A0-D815-9472-AFC5-42C311AB792D}"/>
                </a:ext>
              </a:extLst>
            </p:cNvPr>
            <p:cNvSpPr>
              <a:spLocks noEditPoints="1"/>
            </p:cNvSpPr>
            <p:nvPr/>
          </p:nvSpPr>
          <p:spPr bwMode="gray">
            <a:xfrm>
              <a:off x="7153275" y="3286125"/>
              <a:ext cx="1000125" cy="714375"/>
            </a:xfrm>
            <a:custGeom>
              <a:avLst/>
              <a:gdLst>
                <a:gd name="T0" fmla="*/ 409 w 630"/>
                <a:gd name="T1" fmla="*/ 366 h 450"/>
                <a:gd name="T2" fmla="*/ 90 w 630"/>
                <a:gd name="T3" fmla="*/ 414 h 450"/>
                <a:gd name="T4" fmla="*/ 330 w 630"/>
                <a:gd name="T5" fmla="*/ 366 h 450"/>
                <a:gd name="T6" fmla="*/ 312 w 630"/>
                <a:gd name="T7" fmla="*/ 372 h 450"/>
                <a:gd name="T8" fmla="*/ 330 w 630"/>
                <a:gd name="T9" fmla="*/ 360 h 450"/>
                <a:gd name="T10" fmla="*/ 312 w 630"/>
                <a:gd name="T11" fmla="*/ 354 h 450"/>
                <a:gd name="T12" fmla="*/ 282 w 630"/>
                <a:gd name="T13" fmla="*/ 360 h 450"/>
                <a:gd name="T14" fmla="*/ 234 w 630"/>
                <a:gd name="T15" fmla="*/ 378 h 450"/>
                <a:gd name="T16" fmla="*/ 90 w 630"/>
                <a:gd name="T17" fmla="*/ 432 h 450"/>
                <a:gd name="T18" fmla="*/ 102 w 630"/>
                <a:gd name="T19" fmla="*/ 420 h 450"/>
                <a:gd name="T20" fmla="*/ 216 w 630"/>
                <a:gd name="T21" fmla="*/ 372 h 450"/>
                <a:gd name="T22" fmla="*/ 384 w 630"/>
                <a:gd name="T23" fmla="*/ 348 h 450"/>
                <a:gd name="T24" fmla="*/ 384 w 630"/>
                <a:gd name="T25" fmla="*/ 354 h 450"/>
                <a:gd name="T26" fmla="*/ 312 w 630"/>
                <a:gd name="T27" fmla="*/ 348 h 450"/>
                <a:gd name="T28" fmla="*/ 300 w 630"/>
                <a:gd name="T29" fmla="*/ 348 h 450"/>
                <a:gd name="T30" fmla="*/ 336 w 630"/>
                <a:gd name="T31" fmla="*/ 336 h 450"/>
                <a:gd name="T32" fmla="*/ 276 w 630"/>
                <a:gd name="T33" fmla="*/ 324 h 450"/>
                <a:gd name="T34" fmla="*/ 462 w 630"/>
                <a:gd name="T35" fmla="*/ 246 h 450"/>
                <a:gd name="T36" fmla="*/ 444 w 630"/>
                <a:gd name="T37" fmla="*/ 300 h 450"/>
                <a:gd name="T38" fmla="*/ 378 w 630"/>
                <a:gd name="T39" fmla="*/ 402 h 450"/>
                <a:gd name="T40" fmla="*/ 420 w 630"/>
                <a:gd name="T41" fmla="*/ 348 h 450"/>
                <a:gd name="T42" fmla="*/ 438 w 630"/>
                <a:gd name="T43" fmla="*/ 306 h 450"/>
                <a:gd name="T44" fmla="*/ 450 w 630"/>
                <a:gd name="T45" fmla="*/ 282 h 450"/>
                <a:gd name="T46" fmla="*/ 480 w 630"/>
                <a:gd name="T47" fmla="*/ 222 h 450"/>
                <a:gd name="T48" fmla="*/ 534 w 630"/>
                <a:gd name="T49" fmla="*/ 96 h 450"/>
                <a:gd name="T50" fmla="*/ 0 w 630"/>
                <a:gd name="T51" fmla="*/ 348 h 450"/>
                <a:gd name="T52" fmla="*/ 216 w 630"/>
                <a:gd name="T53" fmla="*/ 270 h 450"/>
                <a:gd name="T54" fmla="*/ 282 w 630"/>
                <a:gd name="T55" fmla="*/ 204 h 450"/>
                <a:gd name="T56" fmla="*/ 300 w 630"/>
                <a:gd name="T57" fmla="*/ 150 h 450"/>
                <a:gd name="T58" fmla="*/ 342 w 630"/>
                <a:gd name="T59" fmla="*/ 192 h 450"/>
                <a:gd name="T60" fmla="*/ 324 w 630"/>
                <a:gd name="T61" fmla="*/ 150 h 450"/>
                <a:gd name="T62" fmla="*/ 360 w 630"/>
                <a:gd name="T63" fmla="*/ 126 h 450"/>
                <a:gd name="T64" fmla="*/ 396 w 630"/>
                <a:gd name="T65" fmla="*/ 162 h 450"/>
                <a:gd name="T66" fmla="*/ 426 w 630"/>
                <a:gd name="T67" fmla="*/ 150 h 450"/>
                <a:gd name="T68" fmla="*/ 474 w 630"/>
                <a:gd name="T69" fmla="*/ 192 h 450"/>
                <a:gd name="T70" fmla="*/ 438 w 630"/>
                <a:gd name="T71" fmla="*/ 222 h 450"/>
                <a:gd name="T72" fmla="*/ 408 w 630"/>
                <a:gd name="T73" fmla="*/ 288 h 450"/>
                <a:gd name="T74" fmla="*/ 408 w 630"/>
                <a:gd name="T75" fmla="*/ 264 h 450"/>
                <a:gd name="T76" fmla="*/ 396 w 630"/>
                <a:gd name="T77" fmla="*/ 312 h 450"/>
                <a:gd name="T78" fmla="*/ 354 w 630"/>
                <a:gd name="T79" fmla="*/ 336 h 450"/>
                <a:gd name="T80" fmla="*/ 354 w 630"/>
                <a:gd name="T81" fmla="*/ 288 h 450"/>
                <a:gd name="T82" fmla="*/ 318 w 630"/>
                <a:gd name="T83" fmla="*/ 342 h 450"/>
                <a:gd name="T84" fmla="*/ 282 w 630"/>
                <a:gd name="T85" fmla="*/ 306 h 450"/>
                <a:gd name="T86" fmla="*/ 246 w 630"/>
                <a:gd name="T87" fmla="*/ 330 h 450"/>
                <a:gd name="T88" fmla="*/ 270 w 630"/>
                <a:gd name="T89" fmla="*/ 348 h 450"/>
                <a:gd name="T90" fmla="*/ 174 w 630"/>
                <a:gd name="T91" fmla="*/ 366 h 450"/>
                <a:gd name="T92" fmla="*/ 96 w 630"/>
                <a:gd name="T93" fmla="*/ 396 h 450"/>
                <a:gd name="T94" fmla="*/ 54 w 630"/>
                <a:gd name="T95" fmla="*/ 426 h 450"/>
                <a:gd name="T96" fmla="*/ 36 w 630"/>
                <a:gd name="T97" fmla="*/ 378 h 450"/>
                <a:gd name="T98" fmla="*/ 462 w 630"/>
                <a:gd name="T99" fmla="*/ 90 h 450"/>
                <a:gd name="T100" fmla="*/ 486 w 630"/>
                <a:gd name="T101" fmla="*/ 120 h 450"/>
                <a:gd name="T102" fmla="*/ 456 w 630"/>
                <a:gd name="T103" fmla="*/ 162 h 450"/>
                <a:gd name="T104" fmla="*/ 468 w 630"/>
                <a:gd name="T105" fmla="*/ 126 h 450"/>
                <a:gd name="T106" fmla="*/ 456 w 630"/>
                <a:gd name="T107" fmla="*/ 90 h 450"/>
                <a:gd name="T108" fmla="*/ 576 w 630"/>
                <a:gd name="T109" fmla="*/ 90 h 450"/>
                <a:gd name="T110" fmla="*/ 504 w 630"/>
                <a:gd name="T111" fmla="*/ 186 h 450"/>
                <a:gd name="T112" fmla="*/ 552 w 630"/>
                <a:gd name="T113" fmla="*/ 114 h 450"/>
                <a:gd name="T114" fmla="*/ 576 w 630"/>
                <a:gd name="T115" fmla="*/ 72 h 450"/>
                <a:gd name="T116" fmla="*/ 606 w 630"/>
                <a:gd name="T117" fmla="*/ 54 h 450"/>
                <a:gd name="T118" fmla="*/ 606 w 630"/>
                <a:gd name="T119" fmla="*/ 36 h 450"/>
                <a:gd name="T120" fmla="*/ 414 w 630"/>
                <a:gd name="T121" fmla="*/ 126 h 450"/>
                <a:gd name="T122" fmla="*/ 366 w 630"/>
                <a:gd name="T123" fmla="*/ 120 h 450"/>
                <a:gd name="T124" fmla="*/ 378 w 630"/>
                <a:gd name="T125" fmla="*/ 96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30" h="450">
                  <a:moveTo>
                    <a:pt x="390" y="384"/>
                  </a:moveTo>
                  <a:lnTo>
                    <a:pt x="396" y="384"/>
                  </a:lnTo>
                  <a:lnTo>
                    <a:pt x="390" y="384"/>
                  </a:lnTo>
                  <a:close/>
                  <a:moveTo>
                    <a:pt x="396" y="384"/>
                  </a:moveTo>
                  <a:lnTo>
                    <a:pt x="396" y="378"/>
                  </a:lnTo>
                  <a:lnTo>
                    <a:pt x="396" y="384"/>
                  </a:lnTo>
                  <a:close/>
                  <a:moveTo>
                    <a:pt x="384" y="378"/>
                  </a:moveTo>
                  <a:lnTo>
                    <a:pt x="390" y="378"/>
                  </a:lnTo>
                  <a:lnTo>
                    <a:pt x="390" y="384"/>
                  </a:lnTo>
                  <a:lnTo>
                    <a:pt x="384" y="384"/>
                  </a:lnTo>
                  <a:lnTo>
                    <a:pt x="384" y="378"/>
                  </a:lnTo>
                  <a:close/>
                  <a:moveTo>
                    <a:pt x="396" y="378"/>
                  </a:moveTo>
                  <a:lnTo>
                    <a:pt x="402" y="378"/>
                  </a:lnTo>
                  <a:lnTo>
                    <a:pt x="396" y="378"/>
                  </a:lnTo>
                  <a:close/>
                  <a:moveTo>
                    <a:pt x="402" y="372"/>
                  </a:moveTo>
                  <a:lnTo>
                    <a:pt x="402" y="378"/>
                  </a:lnTo>
                  <a:lnTo>
                    <a:pt x="403" y="378"/>
                  </a:lnTo>
                  <a:lnTo>
                    <a:pt x="402" y="372"/>
                  </a:lnTo>
                  <a:close/>
                  <a:moveTo>
                    <a:pt x="390" y="372"/>
                  </a:moveTo>
                  <a:lnTo>
                    <a:pt x="396" y="372"/>
                  </a:lnTo>
                  <a:lnTo>
                    <a:pt x="396" y="378"/>
                  </a:lnTo>
                  <a:lnTo>
                    <a:pt x="390" y="378"/>
                  </a:lnTo>
                  <a:lnTo>
                    <a:pt x="390" y="372"/>
                  </a:lnTo>
                  <a:close/>
                  <a:moveTo>
                    <a:pt x="366" y="372"/>
                  </a:moveTo>
                  <a:lnTo>
                    <a:pt x="366" y="378"/>
                  </a:lnTo>
                  <a:lnTo>
                    <a:pt x="367" y="378"/>
                  </a:lnTo>
                  <a:lnTo>
                    <a:pt x="366" y="372"/>
                  </a:lnTo>
                  <a:close/>
                  <a:moveTo>
                    <a:pt x="408" y="360"/>
                  </a:moveTo>
                  <a:lnTo>
                    <a:pt x="408" y="366"/>
                  </a:lnTo>
                  <a:lnTo>
                    <a:pt x="409" y="366"/>
                  </a:lnTo>
                  <a:lnTo>
                    <a:pt x="408" y="360"/>
                  </a:lnTo>
                  <a:close/>
                  <a:moveTo>
                    <a:pt x="84" y="420"/>
                  </a:moveTo>
                  <a:lnTo>
                    <a:pt x="90" y="420"/>
                  </a:lnTo>
                  <a:lnTo>
                    <a:pt x="84" y="420"/>
                  </a:lnTo>
                  <a:close/>
                  <a:moveTo>
                    <a:pt x="360" y="366"/>
                  </a:moveTo>
                  <a:lnTo>
                    <a:pt x="360" y="372"/>
                  </a:lnTo>
                  <a:lnTo>
                    <a:pt x="361" y="372"/>
                  </a:lnTo>
                  <a:lnTo>
                    <a:pt x="360" y="366"/>
                  </a:lnTo>
                  <a:close/>
                  <a:moveTo>
                    <a:pt x="354" y="372"/>
                  </a:moveTo>
                  <a:lnTo>
                    <a:pt x="360" y="366"/>
                  </a:lnTo>
                  <a:lnTo>
                    <a:pt x="360" y="372"/>
                  </a:lnTo>
                  <a:lnTo>
                    <a:pt x="354" y="372"/>
                  </a:lnTo>
                  <a:close/>
                  <a:moveTo>
                    <a:pt x="108" y="414"/>
                  </a:moveTo>
                  <a:lnTo>
                    <a:pt x="114" y="414"/>
                  </a:lnTo>
                  <a:lnTo>
                    <a:pt x="108" y="414"/>
                  </a:lnTo>
                  <a:close/>
                  <a:moveTo>
                    <a:pt x="72" y="420"/>
                  </a:moveTo>
                  <a:lnTo>
                    <a:pt x="78" y="420"/>
                  </a:lnTo>
                  <a:lnTo>
                    <a:pt x="72" y="420"/>
                  </a:lnTo>
                  <a:close/>
                  <a:moveTo>
                    <a:pt x="354" y="366"/>
                  </a:moveTo>
                  <a:lnTo>
                    <a:pt x="360" y="372"/>
                  </a:lnTo>
                  <a:lnTo>
                    <a:pt x="354" y="372"/>
                  </a:lnTo>
                  <a:lnTo>
                    <a:pt x="354" y="366"/>
                  </a:lnTo>
                  <a:close/>
                  <a:moveTo>
                    <a:pt x="54" y="432"/>
                  </a:moveTo>
                  <a:lnTo>
                    <a:pt x="48" y="432"/>
                  </a:lnTo>
                  <a:lnTo>
                    <a:pt x="48" y="426"/>
                  </a:lnTo>
                  <a:lnTo>
                    <a:pt x="42" y="426"/>
                  </a:lnTo>
                  <a:lnTo>
                    <a:pt x="48" y="426"/>
                  </a:lnTo>
                  <a:lnTo>
                    <a:pt x="54" y="426"/>
                  </a:lnTo>
                  <a:lnTo>
                    <a:pt x="54" y="432"/>
                  </a:lnTo>
                  <a:close/>
                  <a:moveTo>
                    <a:pt x="90" y="414"/>
                  </a:moveTo>
                  <a:lnTo>
                    <a:pt x="96" y="414"/>
                  </a:lnTo>
                  <a:lnTo>
                    <a:pt x="96" y="420"/>
                  </a:lnTo>
                  <a:lnTo>
                    <a:pt x="90" y="414"/>
                  </a:lnTo>
                  <a:close/>
                  <a:moveTo>
                    <a:pt x="408" y="354"/>
                  </a:moveTo>
                  <a:lnTo>
                    <a:pt x="408" y="360"/>
                  </a:lnTo>
                  <a:lnTo>
                    <a:pt x="409" y="360"/>
                  </a:lnTo>
                  <a:lnTo>
                    <a:pt x="408" y="354"/>
                  </a:lnTo>
                  <a:close/>
                  <a:moveTo>
                    <a:pt x="78" y="414"/>
                  </a:moveTo>
                  <a:lnTo>
                    <a:pt x="84" y="414"/>
                  </a:lnTo>
                  <a:lnTo>
                    <a:pt x="84" y="420"/>
                  </a:lnTo>
                  <a:lnTo>
                    <a:pt x="78" y="420"/>
                  </a:lnTo>
                  <a:lnTo>
                    <a:pt x="78" y="414"/>
                  </a:lnTo>
                  <a:close/>
                  <a:moveTo>
                    <a:pt x="96" y="414"/>
                  </a:moveTo>
                  <a:lnTo>
                    <a:pt x="102" y="408"/>
                  </a:lnTo>
                  <a:lnTo>
                    <a:pt x="102" y="414"/>
                  </a:lnTo>
                  <a:lnTo>
                    <a:pt x="96" y="414"/>
                  </a:lnTo>
                  <a:close/>
                  <a:moveTo>
                    <a:pt x="408" y="348"/>
                  </a:moveTo>
                  <a:lnTo>
                    <a:pt x="408" y="354"/>
                  </a:lnTo>
                  <a:lnTo>
                    <a:pt x="409" y="354"/>
                  </a:lnTo>
                  <a:lnTo>
                    <a:pt x="408" y="348"/>
                  </a:lnTo>
                  <a:close/>
                  <a:moveTo>
                    <a:pt x="408" y="348"/>
                  </a:moveTo>
                  <a:lnTo>
                    <a:pt x="414" y="348"/>
                  </a:lnTo>
                  <a:lnTo>
                    <a:pt x="414" y="354"/>
                  </a:lnTo>
                  <a:lnTo>
                    <a:pt x="408" y="354"/>
                  </a:lnTo>
                  <a:lnTo>
                    <a:pt x="408" y="348"/>
                  </a:lnTo>
                  <a:close/>
                  <a:moveTo>
                    <a:pt x="318" y="366"/>
                  </a:moveTo>
                  <a:lnTo>
                    <a:pt x="318" y="372"/>
                  </a:lnTo>
                  <a:lnTo>
                    <a:pt x="318" y="366"/>
                  </a:lnTo>
                  <a:lnTo>
                    <a:pt x="324" y="366"/>
                  </a:lnTo>
                  <a:lnTo>
                    <a:pt x="330" y="366"/>
                  </a:lnTo>
                  <a:lnTo>
                    <a:pt x="330" y="372"/>
                  </a:lnTo>
                  <a:lnTo>
                    <a:pt x="336" y="372"/>
                  </a:lnTo>
                  <a:lnTo>
                    <a:pt x="342" y="372"/>
                  </a:lnTo>
                  <a:lnTo>
                    <a:pt x="348" y="372"/>
                  </a:lnTo>
                  <a:lnTo>
                    <a:pt x="354" y="372"/>
                  </a:lnTo>
                  <a:lnTo>
                    <a:pt x="360" y="372"/>
                  </a:lnTo>
                  <a:lnTo>
                    <a:pt x="360" y="378"/>
                  </a:lnTo>
                  <a:lnTo>
                    <a:pt x="366" y="378"/>
                  </a:lnTo>
                  <a:lnTo>
                    <a:pt x="372" y="378"/>
                  </a:lnTo>
                  <a:lnTo>
                    <a:pt x="372" y="384"/>
                  </a:lnTo>
                  <a:lnTo>
                    <a:pt x="372" y="378"/>
                  </a:lnTo>
                  <a:lnTo>
                    <a:pt x="372" y="384"/>
                  </a:lnTo>
                  <a:lnTo>
                    <a:pt x="378" y="384"/>
                  </a:lnTo>
                  <a:lnTo>
                    <a:pt x="384" y="384"/>
                  </a:lnTo>
                  <a:lnTo>
                    <a:pt x="390" y="384"/>
                  </a:lnTo>
                  <a:lnTo>
                    <a:pt x="396" y="384"/>
                  </a:lnTo>
                  <a:lnTo>
                    <a:pt x="396" y="390"/>
                  </a:lnTo>
                  <a:lnTo>
                    <a:pt x="396" y="396"/>
                  </a:lnTo>
                  <a:lnTo>
                    <a:pt x="390" y="396"/>
                  </a:lnTo>
                  <a:lnTo>
                    <a:pt x="390" y="390"/>
                  </a:lnTo>
                  <a:lnTo>
                    <a:pt x="384" y="390"/>
                  </a:lnTo>
                  <a:lnTo>
                    <a:pt x="372" y="384"/>
                  </a:lnTo>
                  <a:lnTo>
                    <a:pt x="360" y="378"/>
                  </a:lnTo>
                  <a:lnTo>
                    <a:pt x="354" y="378"/>
                  </a:lnTo>
                  <a:lnTo>
                    <a:pt x="342" y="378"/>
                  </a:lnTo>
                  <a:lnTo>
                    <a:pt x="336" y="378"/>
                  </a:lnTo>
                  <a:lnTo>
                    <a:pt x="330" y="372"/>
                  </a:lnTo>
                  <a:lnTo>
                    <a:pt x="324" y="372"/>
                  </a:lnTo>
                  <a:lnTo>
                    <a:pt x="318" y="372"/>
                  </a:lnTo>
                  <a:lnTo>
                    <a:pt x="312" y="372"/>
                  </a:lnTo>
                  <a:lnTo>
                    <a:pt x="306" y="372"/>
                  </a:lnTo>
                  <a:lnTo>
                    <a:pt x="306" y="366"/>
                  </a:lnTo>
                  <a:lnTo>
                    <a:pt x="312" y="366"/>
                  </a:lnTo>
                  <a:lnTo>
                    <a:pt x="318" y="366"/>
                  </a:lnTo>
                  <a:close/>
                  <a:moveTo>
                    <a:pt x="54" y="414"/>
                  </a:moveTo>
                  <a:lnTo>
                    <a:pt x="54" y="420"/>
                  </a:lnTo>
                  <a:lnTo>
                    <a:pt x="55" y="420"/>
                  </a:lnTo>
                  <a:lnTo>
                    <a:pt x="54" y="414"/>
                  </a:lnTo>
                  <a:close/>
                  <a:moveTo>
                    <a:pt x="414" y="348"/>
                  </a:moveTo>
                  <a:lnTo>
                    <a:pt x="420" y="348"/>
                  </a:lnTo>
                  <a:lnTo>
                    <a:pt x="414" y="348"/>
                  </a:lnTo>
                  <a:close/>
                  <a:moveTo>
                    <a:pt x="108" y="402"/>
                  </a:moveTo>
                  <a:lnTo>
                    <a:pt x="108" y="408"/>
                  </a:lnTo>
                  <a:lnTo>
                    <a:pt x="102" y="408"/>
                  </a:lnTo>
                  <a:lnTo>
                    <a:pt x="108" y="408"/>
                  </a:lnTo>
                  <a:lnTo>
                    <a:pt x="108" y="402"/>
                  </a:lnTo>
                  <a:lnTo>
                    <a:pt x="114" y="402"/>
                  </a:lnTo>
                  <a:lnTo>
                    <a:pt x="108" y="402"/>
                  </a:lnTo>
                  <a:close/>
                  <a:moveTo>
                    <a:pt x="114" y="396"/>
                  </a:moveTo>
                  <a:lnTo>
                    <a:pt x="120" y="396"/>
                  </a:lnTo>
                  <a:lnTo>
                    <a:pt x="120" y="402"/>
                  </a:lnTo>
                  <a:lnTo>
                    <a:pt x="114" y="402"/>
                  </a:lnTo>
                  <a:lnTo>
                    <a:pt x="114" y="396"/>
                  </a:lnTo>
                  <a:close/>
                  <a:moveTo>
                    <a:pt x="120" y="396"/>
                  </a:moveTo>
                  <a:lnTo>
                    <a:pt x="126" y="396"/>
                  </a:lnTo>
                  <a:lnTo>
                    <a:pt x="120" y="396"/>
                  </a:lnTo>
                  <a:close/>
                  <a:moveTo>
                    <a:pt x="342" y="366"/>
                  </a:moveTo>
                  <a:lnTo>
                    <a:pt x="336" y="366"/>
                  </a:lnTo>
                  <a:lnTo>
                    <a:pt x="330" y="366"/>
                  </a:lnTo>
                  <a:lnTo>
                    <a:pt x="330" y="360"/>
                  </a:lnTo>
                  <a:lnTo>
                    <a:pt x="336" y="360"/>
                  </a:lnTo>
                  <a:lnTo>
                    <a:pt x="336" y="354"/>
                  </a:lnTo>
                  <a:lnTo>
                    <a:pt x="342" y="354"/>
                  </a:lnTo>
                  <a:lnTo>
                    <a:pt x="348" y="354"/>
                  </a:lnTo>
                  <a:lnTo>
                    <a:pt x="348" y="360"/>
                  </a:lnTo>
                  <a:lnTo>
                    <a:pt x="342" y="360"/>
                  </a:lnTo>
                  <a:lnTo>
                    <a:pt x="342" y="366"/>
                  </a:lnTo>
                  <a:close/>
                  <a:moveTo>
                    <a:pt x="318" y="354"/>
                  </a:moveTo>
                  <a:lnTo>
                    <a:pt x="318" y="360"/>
                  </a:lnTo>
                  <a:lnTo>
                    <a:pt x="319" y="360"/>
                  </a:lnTo>
                  <a:lnTo>
                    <a:pt x="318" y="354"/>
                  </a:lnTo>
                  <a:close/>
                  <a:moveTo>
                    <a:pt x="324" y="354"/>
                  </a:moveTo>
                  <a:lnTo>
                    <a:pt x="324" y="360"/>
                  </a:lnTo>
                  <a:lnTo>
                    <a:pt x="325" y="360"/>
                  </a:lnTo>
                  <a:lnTo>
                    <a:pt x="324" y="354"/>
                  </a:lnTo>
                  <a:close/>
                  <a:moveTo>
                    <a:pt x="414" y="336"/>
                  </a:moveTo>
                  <a:lnTo>
                    <a:pt x="420" y="336"/>
                  </a:lnTo>
                  <a:lnTo>
                    <a:pt x="420" y="342"/>
                  </a:lnTo>
                  <a:lnTo>
                    <a:pt x="414" y="336"/>
                  </a:lnTo>
                  <a:close/>
                  <a:moveTo>
                    <a:pt x="264" y="366"/>
                  </a:moveTo>
                  <a:lnTo>
                    <a:pt x="270" y="366"/>
                  </a:lnTo>
                  <a:lnTo>
                    <a:pt x="264" y="366"/>
                  </a:lnTo>
                  <a:close/>
                  <a:moveTo>
                    <a:pt x="318" y="354"/>
                  </a:moveTo>
                  <a:lnTo>
                    <a:pt x="324" y="354"/>
                  </a:lnTo>
                  <a:lnTo>
                    <a:pt x="318" y="360"/>
                  </a:lnTo>
                  <a:lnTo>
                    <a:pt x="318" y="354"/>
                  </a:lnTo>
                  <a:close/>
                  <a:moveTo>
                    <a:pt x="132" y="390"/>
                  </a:moveTo>
                  <a:lnTo>
                    <a:pt x="138" y="390"/>
                  </a:lnTo>
                  <a:lnTo>
                    <a:pt x="132" y="390"/>
                  </a:lnTo>
                  <a:close/>
                  <a:moveTo>
                    <a:pt x="312" y="354"/>
                  </a:moveTo>
                  <a:lnTo>
                    <a:pt x="312" y="360"/>
                  </a:lnTo>
                  <a:lnTo>
                    <a:pt x="313" y="360"/>
                  </a:lnTo>
                  <a:lnTo>
                    <a:pt x="312" y="354"/>
                  </a:lnTo>
                  <a:close/>
                  <a:moveTo>
                    <a:pt x="366" y="342"/>
                  </a:moveTo>
                  <a:lnTo>
                    <a:pt x="366" y="348"/>
                  </a:lnTo>
                  <a:lnTo>
                    <a:pt x="367" y="348"/>
                  </a:lnTo>
                  <a:lnTo>
                    <a:pt x="366" y="342"/>
                  </a:lnTo>
                  <a:close/>
                  <a:moveTo>
                    <a:pt x="324" y="354"/>
                  </a:moveTo>
                  <a:lnTo>
                    <a:pt x="330" y="354"/>
                  </a:lnTo>
                  <a:lnTo>
                    <a:pt x="330" y="348"/>
                  </a:lnTo>
                  <a:lnTo>
                    <a:pt x="336" y="348"/>
                  </a:lnTo>
                  <a:lnTo>
                    <a:pt x="336" y="354"/>
                  </a:lnTo>
                  <a:lnTo>
                    <a:pt x="330" y="354"/>
                  </a:lnTo>
                  <a:lnTo>
                    <a:pt x="324" y="354"/>
                  </a:lnTo>
                  <a:lnTo>
                    <a:pt x="318" y="354"/>
                  </a:lnTo>
                  <a:lnTo>
                    <a:pt x="318" y="348"/>
                  </a:lnTo>
                  <a:lnTo>
                    <a:pt x="324" y="354"/>
                  </a:lnTo>
                  <a:close/>
                  <a:moveTo>
                    <a:pt x="420" y="330"/>
                  </a:moveTo>
                  <a:lnTo>
                    <a:pt x="420" y="336"/>
                  </a:lnTo>
                  <a:lnTo>
                    <a:pt x="421" y="336"/>
                  </a:lnTo>
                  <a:lnTo>
                    <a:pt x="420" y="330"/>
                  </a:lnTo>
                  <a:close/>
                  <a:moveTo>
                    <a:pt x="258" y="360"/>
                  </a:moveTo>
                  <a:lnTo>
                    <a:pt x="264" y="360"/>
                  </a:lnTo>
                  <a:lnTo>
                    <a:pt x="264" y="366"/>
                  </a:lnTo>
                  <a:lnTo>
                    <a:pt x="270" y="366"/>
                  </a:lnTo>
                  <a:lnTo>
                    <a:pt x="276" y="366"/>
                  </a:lnTo>
                  <a:lnTo>
                    <a:pt x="276" y="360"/>
                  </a:lnTo>
                  <a:lnTo>
                    <a:pt x="276" y="366"/>
                  </a:lnTo>
                  <a:lnTo>
                    <a:pt x="276" y="360"/>
                  </a:lnTo>
                  <a:lnTo>
                    <a:pt x="282" y="360"/>
                  </a:lnTo>
                  <a:lnTo>
                    <a:pt x="282" y="366"/>
                  </a:lnTo>
                  <a:lnTo>
                    <a:pt x="282" y="360"/>
                  </a:lnTo>
                  <a:lnTo>
                    <a:pt x="282" y="366"/>
                  </a:lnTo>
                  <a:lnTo>
                    <a:pt x="288" y="366"/>
                  </a:lnTo>
                  <a:lnTo>
                    <a:pt x="282" y="366"/>
                  </a:lnTo>
                  <a:lnTo>
                    <a:pt x="288" y="366"/>
                  </a:lnTo>
                  <a:lnTo>
                    <a:pt x="288" y="360"/>
                  </a:lnTo>
                  <a:lnTo>
                    <a:pt x="282" y="360"/>
                  </a:lnTo>
                  <a:lnTo>
                    <a:pt x="282" y="366"/>
                  </a:lnTo>
                  <a:lnTo>
                    <a:pt x="282" y="360"/>
                  </a:lnTo>
                  <a:lnTo>
                    <a:pt x="282" y="354"/>
                  </a:lnTo>
                  <a:lnTo>
                    <a:pt x="288" y="354"/>
                  </a:lnTo>
                  <a:lnTo>
                    <a:pt x="288" y="360"/>
                  </a:lnTo>
                  <a:lnTo>
                    <a:pt x="294" y="360"/>
                  </a:lnTo>
                  <a:lnTo>
                    <a:pt x="294" y="366"/>
                  </a:lnTo>
                  <a:lnTo>
                    <a:pt x="300" y="366"/>
                  </a:lnTo>
                  <a:lnTo>
                    <a:pt x="300" y="360"/>
                  </a:lnTo>
                  <a:lnTo>
                    <a:pt x="300" y="366"/>
                  </a:lnTo>
                  <a:lnTo>
                    <a:pt x="294" y="366"/>
                  </a:lnTo>
                  <a:lnTo>
                    <a:pt x="288" y="366"/>
                  </a:lnTo>
                  <a:lnTo>
                    <a:pt x="288" y="372"/>
                  </a:lnTo>
                  <a:lnTo>
                    <a:pt x="282" y="372"/>
                  </a:lnTo>
                  <a:lnTo>
                    <a:pt x="276" y="372"/>
                  </a:lnTo>
                  <a:lnTo>
                    <a:pt x="270" y="372"/>
                  </a:lnTo>
                  <a:lnTo>
                    <a:pt x="264" y="372"/>
                  </a:lnTo>
                  <a:lnTo>
                    <a:pt x="258" y="372"/>
                  </a:lnTo>
                  <a:lnTo>
                    <a:pt x="252" y="372"/>
                  </a:lnTo>
                  <a:lnTo>
                    <a:pt x="246" y="372"/>
                  </a:lnTo>
                  <a:lnTo>
                    <a:pt x="240" y="378"/>
                  </a:lnTo>
                  <a:lnTo>
                    <a:pt x="234" y="378"/>
                  </a:lnTo>
                  <a:lnTo>
                    <a:pt x="228" y="378"/>
                  </a:lnTo>
                  <a:lnTo>
                    <a:pt x="222" y="378"/>
                  </a:lnTo>
                  <a:lnTo>
                    <a:pt x="222" y="384"/>
                  </a:lnTo>
                  <a:lnTo>
                    <a:pt x="216" y="384"/>
                  </a:lnTo>
                  <a:lnTo>
                    <a:pt x="210" y="384"/>
                  </a:lnTo>
                  <a:lnTo>
                    <a:pt x="204" y="384"/>
                  </a:lnTo>
                  <a:lnTo>
                    <a:pt x="204" y="390"/>
                  </a:lnTo>
                  <a:lnTo>
                    <a:pt x="198" y="390"/>
                  </a:lnTo>
                  <a:lnTo>
                    <a:pt x="192" y="390"/>
                  </a:lnTo>
                  <a:lnTo>
                    <a:pt x="186" y="390"/>
                  </a:lnTo>
                  <a:lnTo>
                    <a:pt x="186" y="396"/>
                  </a:lnTo>
                  <a:lnTo>
                    <a:pt x="180" y="396"/>
                  </a:lnTo>
                  <a:lnTo>
                    <a:pt x="174" y="396"/>
                  </a:lnTo>
                  <a:lnTo>
                    <a:pt x="168" y="402"/>
                  </a:lnTo>
                  <a:lnTo>
                    <a:pt x="162" y="402"/>
                  </a:lnTo>
                  <a:lnTo>
                    <a:pt x="156" y="402"/>
                  </a:lnTo>
                  <a:lnTo>
                    <a:pt x="150" y="402"/>
                  </a:lnTo>
                  <a:lnTo>
                    <a:pt x="150" y="408"/>
                  </a:lnTo>
                  <a:lnTo>
                    <a:pt x="144" y="408"/>
                  </a:lnTo>
                  <a:lnTo>
                    <a:pt x="138" y="408"/>
                  </a:lnTo>
                  <a:lnTo>
                    <a:pt x="138" y="414"/>
                  </a:lnTo>
                  <a:lnTo>
                    <a:pt x="132" y="414"/>
                  </a:lnTo>
                  <a:lnTo>
                    <a:pt x="126" y="414"/>
                  </a:lnTo>
                  <a:lnTo>
                    <a:pt x="126" y="420"/>
                  </a:lnTo>
                  <a:lnTo>
                    <a:pt x="120" y="420"/>
                  </a:lnTo>
                  <a:lnTo>
                    <a:pt x="114" y="420"/>
                  </a:lnTo>
                  <a:lnTo>
                    <a:pt x="108" y="426"/>
                  </a:lnTo>
                  <a:lnTo>
                    <a:pt x="102" y="426"/>
                  </a:lnTo>
                  <a:lnTo>
                    <a:pt x="96" y="432"/>
                  </a:lnTo>
                  <a:lnTo>
                    <a:pt x="90" y="432"/>
                  </a:lnTo>
                  <a:lnTo>
                    <a:pt x="84" y="432"/>
                  </a:lnTo>
                  <a:lnTo>
                    <a:pt x="84" y="438"/>
                  </a:lnTo>
                  <a:lnTo>
                    <a:pt x="78" y="438"/>
                  </a:lnTo>
                  <a:lnTo>
                    <a:pt x="72" y="438"/>
                  </a:lnTo>
                  <a:lnTo>
                    <a:pt x="72" y="444"/>
                  </a:lnTo>
                  <a:lnTo>
                    <a:pt x="66" y="444"/>
                  </a:lnTo>
                  <a:lnTo>
                    <a:pt x="66" y="450"/>
                  </a:lnTo>
                  <a:lnTo>
                    <a:pt x="60" y="450"/>
                  </a:lnTo>
                  <a:lnTo>
                    <a:pt x="54" y="450"/>
                  </a:lnTo>
                  <a:lnTo>
                    <a:pt x="54" y="444"/>
                  </a:lnTo>
                  <a:lnTo>
                    <a:pt x="60" y="444"/>
                  </a:lnTo>
                  <a:lnTo>
                    <a:pt x="60" y="438"/>
                  </a:lnTo>
                  <a:lnTo>
                    <a:pt x="60" y="432"/>
                  </a:lnTo>
                  <a:lnTo>
                    <a:pt x="60" y="426"/>
                  </a:lnTo>
                  <a:lnTo>
                    <a:pt x="66" y="426"/>
                  </a:lnTo>
                  <a:lnTo>
                    <a:pt x="66" y="432"/>
                  </a:lnTo>
                  <a:lnTo>
                    <a:pt x="66" y="426"/>
                  </a:lnTo>
                  <a:lnTo>
                    <a:pt x="72" y="426"/>
                  </a:lnTo>
                  <a:lnTo>
                    <a:pt x="78" y="426"/>
                  </a:lnTo>
                  <a:lnTo>
                    <a:pt x="78" y="420"/>
                  </a:lnTo>
                  <a:lnTo>
                    <a:pt x="84" y="420"/>
                  </a:lnTo>
                  <a:lnTo>
                    <a:pt x="84" y="426"/>
                  </a:lnTo>
                  <a:lnTo>
                    <a:pt x="90" y="426"/>
                  </a:lnTo>
                  <a:lnTo>
                    <a:pt x="90" y="420"/>
                  </a:lnTo>
                  <a:lnTo>
                    <a:pt x="96" y="420"/>
                  </a:lnTo>
                  <a:lnTo>
                    <a:pt x="102" y="420"/>
                  </a:lnTo>
                  <a:lnTo>
                    <a:pt x="102" y="414"/>
                  </a:lnTo>
                  <a:lnTo>
                    <a:pt x="108" y="414"/>
                  </a:lnTo>
                  <a:lnTo>
                    <a:pt x="108" y="420"/>
                  </a:lnTo>
                  <a:lnTo>
                    <a:pt x="102" y="420"/>
                  </a:lnTo>
                  <a:lnTo>
                    <a:pt x="108" y="420"/>
                  </a:lnTo>
                  <a:lnTo>
                    <a:pt x="114" y="420"/>
                  </a:lnTo>
                  <a:lnTo>
                    <a:pt x="114" y="414"/>
                  </a:lnTo>
                  <a:lnTo>
                    <a:pt x="120" y="414"/>
                  </a:lnTo>
                  <a:lnTo>
                    <a:pt x="126" y="414"/>
                  </a:lnTo>
                  <a:lnTo>
                    <a:pt x="132" y="414"/>
                  </a:lnTo>
                  <a:lnTo>
                    <a:pt x="132" y="408"/>
                  </a:lnTo>
                  <a:lnTo>
                    <a:pt x="138" y="408"/>
                  </a:lnTo>
                  <a:lnTo>
                    <a:pt x="144" y="408"/>
                  </a:lnTo>
                  <a:lnTo>
                    <a:pt x="150" y="408"/>
                  </a:lnTo>
                  <a:lnTo>
                    <a:pt x="150" y="402"/>
                  </a:lnTo>
                  <a:lnTo>
                    <a:pt x="156" y="402"/>
                  </a:lnTo>
                  <a:lnTo>
                    <a:pt x="162" y="402"/>
                  </a:lnTo>
                  <a:lnTo>
                    <a:pt x="168" y="396"/>
                  </a:lnTo>
                  <a:lnTo>
                    <a:pt x="174" y="396"/>
                  </a:lnTo>
                  <a:lnTo>
                    <a:pt x="174" y="390"/>
                  </a:lnTo>
                  <a:lnTo>
                    <a:pt x="180" y="390"/>
                  </a:lnTo>
                  <a:lnTo>
                    <a:pt x="186" y="390"/>
                  </a:lnTo>
                  <a:lnTo>
                    <a:pt x="192" y="390"/>
                  </a:lnTo>
                  <a:lnTo>
                    <a:pt x="192" y="384"/>
                  </a:lnTo>
                  <a:lnTo>
                    <a:pt x="198" y="384"/>
                  </a:lnTo>
                  <a:lnTo>
                    <a:pt x="204" y="384"/>
                  </a:lnTo>
                  <a:lnTo>
                    <a:pt x="204" y="378"/>
                  </a:lnTo>
                  <a:lnTo>
                    <a:pt x="210" y="378"/>
                  </a:lnTo>
                  <a:lnTo>
                    <a:pt x="216" y="378"/>
                  </a:lnTo>
                  <a:lnTo>
                    <a:pt x="210" y="378"/>
                  </a:lnTo>
                  <a:lnTo>
                    <a:pt x="216" y="378"/>
                  </a:lnTo>
                  <a:lnTo>
                    <a:pt x="216" y="372"/>
                  </a:lnTo>
                  <a:lnTo>
                    <a:pt x="216" y="378"/>
                  </a:lnTo>
                  <a:lnTo>
                    <a:pt x="216" y="372"/>
                  </a:lnTo>
                  <a:lnTo>
                    <a:pt x="222" y="372"/>
                  </a:lnTo>
                  <a:lnTo>
                    <a:pt x="228" y="372"/>
                  </a:lnTo>
                  <a:lnTo>
                    <a:pt x="234" y="372"/>
                  </a:lnTo>
                  <a:lnTo>
                    <a:pt x="240" y="372"/>
                  </a:lnTo>
                  <a:lnTo>
                    <a:pt x="246" y="372"/>
                  </a:lnTo>
                  <a:lnTo>
                    <a:pt x="240" y="372"/>
                  </a:lnTo>
                  <a:lnTo>
                    <a:pt x="246" y="372"/>
                  </a:lnTo>
                  <a:lnTo>
                    <a:pt x="252" y="372"/>
                  </a:lnTo>
                  <a:lnTo>
                    <a:pt x="252" y="366"/>
                  </a:lnTo>
                  <a:lnTo>
                    <a:pt x="258" y="366"/>
                  </a:lnTo>
                  <a:lnTo>
                    <a:pt x="252" y="366"/>
                  </a:lnTo>
                  <a:lnTo>
                    <a:pt x="252" y="360"/>
                  </a:lnTo>
                  <a:lnTo>
                    <a:pt x="258" y="360"/>
                  </a:lnTo>
                  <a:lnTo>
                    <a:pt x="258" y="366"/>
                  </a:lnTo>
                  <a:lnTo>
                    <a:pt x="258" y="360"/>
                  </a:lnTo>
                  <a:close/>
                  <a:moveTo>
                    <a:pt x="252" y="360"/>
                  </a:moveTo>
                  <a:lnTo>
                    <a:pt x="258" y="360"/>
                  </a:lnTo>
                  <a:lnTo>
                    <a:pt x="252" y="366"/>
                  </a:lnTo>
                  <a:lnTo>
                    <a:pt x="252" y="360"/>
                  </a:lnTo>
                  <a:close/>
                  <a:moveTo>
                    <a:pt x="384" y="336"/>
                  </a:moveTo>
                  <a:lnTo>
                    <a:pt x="384" y="342"/>
                  </a:lnTo>
                  <a:lnTo>
                    <a:pt x="384" y="336"/>
                  </a:lnTo>
                  <a:lnTo>
                    <a:pt x="384" y="342"/>
                  </a:lnTo>
                  <a:lnTo>
                    <a:pt x="384" y="336"/>
                  </a:lnTo>
                  <a:lnTo>
                    <a:pt x="384" y="342"/>
                  </a:lnTo>
                  <a:lnTo>
                    <a:pt x="390" y="342"/>
                  </a:lnTo>
                  <a:lnTo>
                    <a:pt x="390" y="336"/>
                  </a:lnTo>
                  <a:lnTo>
                    <a:pt x="390" y="342"/>
                  </a:lnTo>
                  <a:lnTo>
                    <a:pt x="384" y="342"/>
                  </a:lnTo>
                  <a:lnTo>
                    <a:pt x="384" y="348"/>
                  </a:lnTo>
                  <a:lnTo>
                    <a:pt x="378" y="348"/>
                  </a:lnTo>
                  <a:lnTo>
                    <a:pt x="378" y="342"/>
                  </a:lnTo>
                  <a:lnTo>
                    <a:pt x="372" y="342"/>
                  </a:lnTo>
                  <a:lnTo>
                    <a:pt x="378" y="342"/>
                  </a:lnTo>
                  <a:lnTo>
                    <a:pt x="378" y="336"/>
                  </a:lnTo>
                  <a:lnTo>
                    <a:pt x="378" y="342"/>
                  </a:lnTo>
                  <a:lnTo>
                    <a:pt x="378" y="336"/>
                  </a:lnTo>
                  <a:lnTo>
                    <a:pt x="378" y="342"/>
                  </a:lnTo>
                  <a:lnTo>
                    <a:pt x="378" y="336"/>
                  </a:lnTo>
                  <a:lnTo>
                    <a:pt x="378" y="342"/>
                  </a:lnTo>
                  <a:lnTo>
                    <a:pt x="384" y="342"/>
                  </a:lnTo>
                  <a:lnTo>
                    <a:pt x="378" y="336"/>
                  </a:lnTo>
                  <a:lnTo>
                    <a:pt x="384" y="336"/>
                  </a:lnTo>
                  <a:close/>
                  <a:moveTo>
                    <a:pt x="378" y="336"/>
                  </a:moveTo>
                  <a:lnTo>
                    <a:pt x="384" y="336"/>
                  </a:lnTo>
                  <a:lnTo>
                    <a:pt x="378" y="336"/>
                  </a:lnTo>
                  <a:close/>
                  <a:moveTo>
                    <a:pt x="354" y="342"/>
                  </a:moveTo>
                  <a:lnTo>
                    <a:pt x="360" y="342"/>
                  </a:lnTo>
                  <a:lnTo>
                    <a:pt x="354" y="342"/>
                  </a:lnTo>
                  <a:lnTo>
                    <a:pt x="360" y="342"/>
                  </a:lnTo>
                  <a:lnTo>
                    <a:pt x="366" y="342"/>
                  </a:lnTo>
                  <a:lnTo>
                    <a:pt x="366" y="348"/>
                  </a:lnTo>
                  <a:lnTo>
                    <a:pt x="372" y="348"/>
                  </a:lnTo>
                  <a:lnTo>
                    <a:pt x="378" y="348"/>
                  </a:lnTo>
                  <a:lnTo>
                    <a:pt x="384" y="348"/>
                  </a:lnTo>
                  <a:lnTo>
                    <a:pt x="390" y="348"/>
                  </a:lnTo>
                  <a:lnTo>
                    <a:pt x="390" y="354"/>
                  </a:lnTo>
                  <a:lnTo>
                    <a:pt x="390" y="360"/>
                  </a:lnTo>
                  <a:lnTo>
                    <a:pt x="390" y="354"/>
                  </a:lnTo>
                  <a:lnTo>
                    <a:pt x="384" y="354"/>
                  </a:lnTo>
                  <a:lnTo>
                    <a:pt x="378" y="354"/>
                  </a:lnTo>
                  <a:lnTo>
                    <a:pt x="372" y="354"/>
                  </a:lnTo>
                  <a:lnTo>
                    <a:pt x="366" y="354"/>
                  </a:lnTo>
                  <a:lnTo>
                    <a:pt x="360" y="354"/>
                  </a:lnTo>
                  <a:lnTo>
                    <a:pt x="354" y="354"/>
                  </a:lnTo>
                  <a:lnTo>
                    <a:pt x="354" y="348"/>
                  </a:lnTo>
                  <a:lnTo>
                    <a:pt x="354" y="342"/>
                  </a:lnTo>
                  <a:lnTo>
                    <a:pt x="354" y="348"/>
                  </a:lnTo>
                  <a:lnTo>
                    <a:pt x="354" y="342"/>
                  </a:lnTo>
                  <a:lnTo>
                    <a:pt x="348" y="342"/>
                  </a:lnTo>
                  <a:lnTo>
                    <a:pt x="354" y="342"/>
                  </a:lnTo>
                  <a:close/>
                  <a:moveTo>
                    <a:pt x="246" y="360"/>
                  </a:moveTo>
                  <a:lnTo>
                    <a:pt x="252" y="360"/>
                  </a:lnTo>
                  <a:lnTo>
                    <a:pt x="252" y="366"/>
                  </a:lnTo>
                  <a:lnTo>
                    <a:pt x="246" y="366"/>
                  </a:lnTo>
                  <a:lnTo>
                    <a:pt x="246" y="360"/>
                  </a:lnTo>
                  <a:close/>
                  <a:moveTo>
                    <a:pt x="330" y="348"/>
                  </a:moveTo>
                  <a:lnTo>
                    <a:pt x="330" y="342"/>
                  </a:lnTo>
                  <a:lnTo>
                    <a:pt x="330" y="348"/>
                  </a:lnTo>
                  <a:close/>
                  <a:moveTo>
                    <a:pt x="312" y="348"/>
                  </a:moveTo>
                  <a:lnTo>
                    <a:pt x="318" y="348"/>
                  </a:lnTo>
                  <a:lnTo>
                    <a:pt x="318" y="354"/>
                  </a:lnTo>
                  <a:lnTo>
                    <a:pt x="312" y="354"/>
                  </a:lnTo>
                  <a:lnTo>
                    <a:pt x="306" y="354"/>
                  </a:lnTo>
                  <a:lnTo>
                    <a:pt x="300" y="354"/>
                  </a:lnTo>
                  <a:lnTo>
                    <a:pt x="300" y="348"/>
                  </a:lnTo>
                  <a:lnTo>
                    <a:pt x="306" y="348"/>
                  </a:lnTo>
                  <a:lnTo>
                    <a:pt x="306" y="354"/>
                  </a:lnTo>
                  <a:lnTo>
                    <a:pt x="312" y="354"/>
                  </a:lnTo>
                  <a:lnTo>
                    <a:pt x="312" y="348"/>
                  </a:lnTo>
                  <a:close/>
                  <a:moveTo>
                    <a:pt x="420" y="324"/>
                  </a:moveTo>
                  <a:lnTo>
                    <a:pt x="426" y="324"/>
                  </a:lnTo>
                  <a:lnTo>
                    <a:pt x="426" y="330"/>
                  </a:lnTo>
                  <a:lnTo>
                    <a:pt x="420" y="330"/>
                  </a:lnTo>
                  <a:lnTo>
                    <a:pt x="420" y="324"/>
                  </a:lnTo>
                  <a:close/>
                  <a:moveTo>
                    <a:pt x="336" y="342"/>
                  </a:moveTo>
                  <a:lnTo>
                    <a:pt x="342" y="342"/>
                  </a:lnTo>
                  <a:lnTo>
                    <a:pt x="348" y="348"/>
                  </a:lnTo>
                  <a:lnTo>
                    <a:pt x="336" y="348"/>
                  </a:lnTo>
                  <a:lnTo>
                    <a:pt x="336" y="342"/>
                  </a:lnTo>
                  <a:close/>
                  <a:moveTo>
                    <a:pt x="276" y="354"/>
                  </a:moveTo>
                  <a:lnTo>
                    <a:pt x="282" y="354"/>
                  </a:lnTo>
                  <a:lnTo>
                    <a:pt x="276" y="354"/>
                  </a:lnTo>
                  <a:close/>
                  <a:moveTo>
                    <a:pt x="330" y="342"/>
                  </a:moveTo>
                  <a:lnTo>
                    <a:pt x="330" y="348"/>
                  </a:lnTo>
                  <a:lnTo>
                    <a:pt x="331" y="348"/>
                  </a:lnTo>
                  <a:lnTo>
                    <a:pt x="330" y="342"/>
                  </a:lnTo>
                  <a:close/>
                  <a:moveTo>
                    <a:pt x="348" y="336"/>
                  </a:moveTo>
                  <a:lnTo>
                    <a:pt x="354" y="336"/>
                  </a:lnTo>
                  <a:lnTo>
                    <a:pt x="348" y="336"/>
                  </a:lnTo>
                  <a:close/>
                  <a:moveTo>
                    <a:pt x="420" y="324"/>
                  </a:moveTo>
                  <a:lnTo>
                    <a:pt x="426" y="324"/>
                  </a:lnTo>
                  <a:lnTo>
                    <a:pt x="427" y="324"/>
                  </a:lnTo>
                  <a:lnTo>
                    <a:pt x="420" y="324"/>
                  </a:lnTo>
                  <a:close/>
                  <a:moveTo>
                    <a:pt x="282" y="342"/>
                  </a:moveTo>
                  <a:lnTo>
                    <a:pt x="282" y="348"/>
                  </a:lnTo>
                  <a:lnTo>
                    <a:pt x="283" y="348"/>
                  </a:lnTo>
                  <a:lnTo>
                    <a:pt x="282" y="342"/>
                  </a:lnTo>
                  <a:close/>
                  <a:moveTo>
                    <a:pt x="300" y="342"/>
                  </a:moveTo>
                  <a:lnTo>
                    <a:pt x="300" y="348"/>
                  </a:lnTo>
                  <a:lnTo>
                    <a:pt x="294" y="348"/>
                  </a:lnTo>
                  <a:lnTo>
                    <a:pt x="294" y="354"/>
                  </a:lnTo>
                  <a:lnTo>
                    <a:pt x="300" y="360"/>
                  </a:lnTo>
                  <a:lnTo>
                    <a:pt x="294" y="360"/>
                  </a:lnTo>
                  <a:lnTo>
                    <a:pt x="294" y="354"/>
                  </a:lnTo>
                  <a:lnTo>
                    <a:pt x="288" y="354"/>
                  </a:lnTo>
                  <a:lnTo>
                    <a:pt x="288" y="348"/>
                  </a:lnTo>
                  <a:lnTo>
                    <a:pt x="294" y="348"/>
                  </a:lnTo>
                  <a:lnTo>
                    <a:pt x="288" y="348"/>
                  </a:lnTo>
                  <a:lnTo>
                    <a:pt x="294" y="348"/>
                  </a:lnTo>
                  <a:lnTo>
                    <a:pt x="294" y="342"/>
                  </a:lnTo>
                  <a:lnTo>
                    <a:pt x="294" y="348"/>
                  </a:lnTo>
                  <a:lnTo>
                    <a:pt x="294" y="342"/>
                  </a:lnTo>
                  <a:lnTo>
                    <a:pt x="300" y="342"/>
                  </a:lnTo>
                  <a:close/>
                  <a:moveTo>
                    <a:pt x="336" y="330"/>
                  </a:moveTo>
                  <a:lnTo>
                    <a:pt x="336" y="336"/>
                  </a:lnTo>
                  <a:lnTo>
                    <a:pt x="342" y="336"/>
                  </a:lnTo>
                  <a:lnTo>
                    <a:pt x="342" y="342"/>
                  </a:lnTo>
                  <a:lnTo>
                    <a:pt x="336" y="342"/>
                  </a:lnTo>
                  <a:lnTo>
                    <a:pt x="336" y="348"/>
                  </a:lnTo>
                  <a:lnTo>
                    <a:pt x="336" y="342"/>
                  </a:lnTo>
                  <a:lnTo>
                    <a:pt x="330" y="342"/>
                  </a:lnTo>
                  <a:lnTo>
                    <a:pt x="330" y="336"/>
                  </a:lnTo>
                  <a:lnTo>
                    <a:pt x="336" y="336"/>
                  </a:lnTo>
                  <a:lnTo>
                    <a:pt x="336" y="342"/>
                  </a:lnTo>
                  <a:lnTo>
                    <a:pt x="336" y="336"/>
                  </a:lnTo>
                  <a:lnTo>
                    <a:pt x="336" y="342"/>
                  </a:lnTo>
                  <a:lnTo>
                    <a:pt x="336" y="336"/>
                  </a:lnTo>
                  <a:lnTo>
                    <a:pt x="330" y="336"/>
                  </a:lnTo>
                  <a:lnTo>
                    <a:pt x="336" y="336"/>
                  </a:lnTo>
                  <a:lnTo>
                    <a:pt x="336" y="330"/>
                  </a:lnTo>
                  <a:close/>
                  <a:moveTo>
                    <a:pt x="330" y="330"/>
                  </a:moveTo>
                  <a:lnTo>
                    <a:pt x="330" y="336"/>
                  </a:lnTo>
                  <a:lnTo>
                    <a:pt x="331" y="336"/>
                  </a:lnTo>
                  <a:lnTo>
                    <a:pt x="330" y="330"/>
                  </a:lnTo>
                  <a:close/>
                  <a:moveTo>
                    <a:pt x="288" y="342"/>
                  </a:moveTo>
                  <a:lnTo>
                    <a:pt x="288" y="336"/>
                  </a:lnTo>
                  <a:lnTo>
                    <a:pt x="294" y="342"/>
                  </a:lnTo>
                  <a:lnTo>
                    <a:pt x="288" y="342"/>
                  </a:lnTo>
                  <a:close/>
                  <a:moveTo>
                    <a:pt x="396" y="318"/>
                  </a:moveTo>
                  <a:lnTo>
                    <a:pt x="402" y="318"/>
                  </a:lnTo>
                  <a:lnTo>
                    <a:pt x="402" y="324"/>
                  </a:lnTo>
                  <a:lnTo>
                    <a:pt x="396" y="324"/>
                  </a:lnTo>
                  <a:lnTo>
                    <a:pt x="396" y="318"/>
                  </a:lnTo>
                  <a:close/>
                  <a:moveTo>
                    <a:pt x="390" y="312"/>
                  </a:moveTo>
                  <a:lnTo>
                    <a:pt x="396" y="312"/>
                  </a:lnTo>
                  <a:lnTo>
                    <a:pt x="396" y="318"/>
                  </a:lnTo>
                  <a:lnTo>
                    <a:pt x="390" y="312"/>
                  </a:lnTo>
                  <a:close/>
                  <a:moveTo>
                    <a:pt x="294" y="330"/>
                  </a:moveTo>
                  <a:lnTo>
                    <a:pt x="294" y="336"/>
                  </a:lnTo>
                  <a:lnTo>
                    <a:pt x="288" y="336"/>
                  </a:lnTo>
                  <a:lnTo>
                    <a:pt x="288" y="342"/>
                  </a:lnTo>
                  <a:lnTo>
                    <a:pt x="282" y="342"/>
                  </a:lnTo>
                  <a:lnTo>
                    <a:pt x="276" y="342"/>
                  </a:lnTo>
                  <a:lnTo>
                    <a:pt x="276" y="336"/>
                  </a:lnTo>
                  <a:lnTo>
                    <a:pt x="282" y="336"/>
                  </a:lnTo>
                  <a:lnTo>
                    <a:pt x="282" y="330"/>
                  </a:lnTo>
                  <a:lnTo>
                    <a:pt x="288" y="330"/>
                  </a:lnTo>
                  <a:lnTo>
                    <a:pt x="294" y="330"/>
                  </a:lnTo>
                  <a:close/>
                  <a:moveTo>
                    <a:pt x="276" y="324"/>
                  </a:moveTo>
                  <a:lnTo>
                    <a:pt x="282" y="324"/>
                  </a:lnTo>
                  <a:lnTo>
                    <a:pt x="282" y="330"/>
                  </a:lnTo>
                  <a:lnTo>
                    <a:pt x="276" y="324"/>
                  </a:lnTo>
                  <a:close/>
                  <a:moveTo>
                    <a:pt x="276" y="324"/>
                  </a:moveTo>
                  <a:lnTo>
                    <a:pt x="282" y="330"/>
                  </a:lnTo>
                  <a:lnTo>
                    <a:pt x="276" y="330"/>
                  </a:lnTo>
                  <a:lnTo>
                    <a:pt x="276" y="324"/>
                  </a:lnTo>
                  <a:close/>
                  <a:moveTo>
                    <a:pt x="432" y="294"/>
                  </a:moveTo>
                  <a:lnTo>
                    <a:pt x="438" y="294"/>
                  </a:lnTo>
                  <a:lnTo>
                    <a:pt x="438" y="300"/>
                  </a:lnTo>
                  <a:lnTo>
                    <a:pt x="432" y="300"/>
                  </a:lnTo>
                  <a:lnTo>
                    <a:pt x="432" y="294"/>
                  </a:lnTo>
                  <a:close/>
                  <a:moveTo>
                    <a:pt x="402" y="294"/>
                  </a:moveTo>
                  <a:lnTo>
                    <a:pt x="408" y="300"/>
                  </a:lnTo>
                  <a:lnTo>
                    <a:pt x="402" y="300"/>
                  </a:lnTo>
                  <a:lnTo>
                    <a:pt x="402" y="294"/>
                  </a:lnTo>
                  <a:close/>
                  <a:moveTo>
                    <a:pt x="402" y="294"/>
                  </a:moveTo>
                  <a:lnTo>
                    <a:pt x="408" y="294"/>
                  </a:lnTo>
                  <a:lnTo>
                    <a:pt x="402" y="294"/>
                  </a:lnTo>
                  <a:close/>
                  <a:moveTo>
                    <a:pt x="444" y="282"/>
                  </a:moveTo>
                  <a:lnTo>
                    <a:pt x="450" y="282"/>
                  </a:lnTo>
                  <a:lnTo>
                    <a:pt x="444" y="282"/>
                  </a:lnTo>
                  <a:close/>
                  <a:moveTo>
                    <a:pt x="288" y="312"/>
                  </a:moveTo>
                  <a:lnTo>
                    <a:pt x="294" y="312"/>
                  </a:lnTo>
                  <a:lnTo>
                    <a:pt x="288" y="318"/>
                  </a:lnTo>
                  <a:lnTo>
                    <a:pt x="288" y="312"/>
                  </a:lnTo>
                  <a:close/>
                  <a:moveTo>
                    <a:pt x="444" y="282"/>
                  </a:moveTo>
                  <a:lnTo>
                    <a:pt x="444" y="276"/>
                  </a:lnTo>
                  <a:lnTo>
                    <a:pt x="444" y="282"/>
                  </a:lnTo>
                  <a:close/>
                  <a:moveTo>
                    <a:pt x="462" y="246"/>
                  </a:moveTo>
                  <a:lnTo>
                    <a:pt x="462" y="240"/>
                  </a:lnTo>
                  <a:lnTo>
                    <a:pt x="462" y="246"/>
                  </a:lnTo>
                  <a:close/>
                  <a:moveTo>
                    <a:pt x="462" y="240"/>
                  </a:moveTo>
                  <a:lnTo>
                    <a:pt x="462" y="246"/>
                  </a:lnTo>
                  <a:lnTo>
                    <a:pt x="463" y="246"/>
                  </a:lnTo>
                  <a:lnTo>
                    <a:pt x="462" y="240"/>
                  </a:lnTo>
                  <a:close/>
                  <a:moveTo>
                    <a:pt x="468" y="234"/>
                  </a:moveTo>
                  <a:lnTo>
                    <a:pt x="474" y="234"/>
                  </a:lnTo>
                  <a:lnTo>
                    <a:pt x="474" y="240"/>
                  </a:lnTo>
                  <a:lnTo>
                    <a:pt x="468" y="240"/>
                  </a:lnTo>
                  <a:lnTo>
                    <a:pt x="468" y="234"/>
                  </a:lnTo>
                  <a:close/>
                  <a:moveTo>
                    <a:pt x="432" y="240"/>
                  </a:moveTo>
                  <a:lnTo>
                    <a:pt x="432" y="246"/>
                  </a:lnTo>
                  <a:lnTo>
                    <a:pt x="433" y="246"/>
                  </a:lnTo>
                  <a:lnTo>
                    <a:pt x="432" y="240"/>
                  </a:lnTo>
                  <a:close/>
                  <a:moveTo>
                    <a:pt x="480" y="228"/>
                  </a:moveTo>
                  <a:lnTo>
                    <a:pt x="474" y="234"/>
                  </a:lnTo>
                  <a:lnTo>
                    <a:pt x="474" y="240"/>
                  </a:lnTo>
                  <a:lnTo>
                    <a:pt x="468" y="252"/>
                  </a:lnTo>
                  <a:lnTo>
                    <a:pt x="462" y="258"/>
                  </a:lnTo>
                  <a:lnTo>
                    <a:pt x="462" y="264"/>
                  </a:lnTo>
                  <a:lnTo>
                    <a:pt x="456" y="264"/>
                  </a:lnTo>
                  <a:lnTo>
                    <a:pt x="456" y="270"/>
                  </a:lnTo>
                  <a:lnTo>
                    <a:pt x="456" y="276"/>
                  </a:lnTo>
                  <a:lnTo>
                    <a:pt x="450" y="276"/>
                  </a:lnTo>
                  <a:lnTo>
                    <a:pt x="450" y="282"/>
                  </a:lnTo>
                  <a:lnTo>
                    <a:pt x="450" y="288"/>
                  </a:lnTo>
                  <a:lnTo>
                    <a:pt x="450" y="294"/>
                  </a:lnTo>
                  <a:lnTo>
                    <a:pt x="444" y="294"/>
                  </a:lnTo>
                  <a:lnTo>
                    <a:pt x="444" y="300"/>
                  </a:lnTo>
                  <a:lnTo>
                    <a:pt x="438" y="312"/>
                  </a:lnTo>
                  <a:lnTo>
                    <a:pt x="432" y="324"/>
                  </a:lnTo>
                  <a:lnTo>
                    <a:pt x="432" y="330"/>
                  </a:lnTo>
                  <a:lnTo>
                    <a:pt x="426" y="330"/>
                  </a:lnTo>
                  <a:lnTo>
                    <a:pt x="426" y="342"/>
                  </a:lnTo>
                  <a:lnTo>
                    <a:pt x="420" y="348"/>
                  </a:lnTo>
                  <a:lnTo>
                    <a:pt x="420" y="354"/>
                  </a:lnTo>
                  <a:lnTo>
                    <a:pt x="414" y="360"/>
                  </a:lnTo>
                  <a:lnTo>
                    <a:pt x="414" y="366"/>
                  </a:lnTo>
                  <a:lnTo>
                    <a:pt x="414" y="372"/>
                  </a:lnTo>
                  <a:lnTo>
                    <a:pt x="408" y="372"/>
                  </a:lnTo>
                  <a:lnTo>
                    <a:pt x="408" y="378"/>
                  </a:lnTo>
                  <a:lnTo>
                    <a:pt x="408" y="384"/>
                  </a:lnTo>
                  <a:lnTo>
                    <a:pt x="408" y="390"/>
                  </a:lnTo>
                  <a:lnTo>
                    <a:pt x="402" y="396"/>
                  </a:lnTo>
                  <a:lnTo>
                    <a:pt x="402" y="402"/>
                  </a:lnTo>
                  <a:lnTo>
                    <a:pt x="402" y="408"/>
                  </a:lnTo>
                  <a:lnTo>
                    <a:pt x="402" y="414"/>
                  </a:lnTo>
                  <a:lnTo>
                    <a:pt x="396" y="414"/>
                  </a:lnTo>
                  <a:lnTo>
                    <a:pt x="396" y="420"/>
                  </a:lnTo>
                  <a:lnTo>
                    <a:pt x="396" y="426"/>
                  </a:lnTo>
                  <a:lnTo>
                    <a:pt x="396" y="432"/>
                  </a:lnTo>
                  <a:lnTo>
                    <a:pt x="396" y="426"/>
                  </a:lnTo>
                  <a:lnTo>
                    <a:pt x="396" y="420"/>
                  </a:lnTo>
                  <a:lnTo>
                    <a:pt x="390" y="420"/>
                  </a:lnTo>
                  <a:lnTo>
                    <a:pt x="390" y="414"/>
                  </a:lnTo>
                  <a:lnTo>
                    <a:pt x="384" y="414"/>
                  </a:lnTo>
                  <a:lnTo>
                    <a:pt x="384" y="408"/>
                  </a:lnTo>
                  <a:lnTo>
                    <a:pt x="384" y="402"/>
                  </a:lnTo>
                  <a:lnTo>
                    <a:pt x="378" y="402"/>
                  </a:lnTo>
                  <a:lnTo>
                    <a:pt x="384" y="402"/>
                  </a:lnTo>
                  <a:lnTo>
                    <a:pt x="384" y="396"/>
                  </a:lnTo>
                  <a:lnTo>
                    <a:pt x="384" y="402"/>
                  </a:lnTo>
                  <a:lnTo>
                    <a:pt x="384" y="408"/>
                  </a:lnTo>
                  <a:lnTo>
                    <a:pt x="390" y="408"/>
                  </a:lnTo>
                  <a:lnTo>
                    <a:pt x="390" y="414"/>
                  </a:lnTo>
                  <a:lnTo>
                    <a:pt x="396" y="414"/>
                  </a:lnTo>
                  <a:lnTo>
                    <a:pt x="396" y="408"/>
                  </a:lnTo>
                  <a:lnTo>
                    <a:pt x="396" y="402"/>
                  </a:lnTo>
                  <a:lnTo>
                    <a:pt x="402" y="402"/>
                  </a:lnTo>
                  <a:lnTo>
                    <a:pt x="402" y="396"/>
                  </a:lnTo>
                  <a:lnTo>
                    <a:pt x="402" y="390"/>
                  </a:lnTo>
                  <a:lnTo>
                    <a:pt x="402" y="384"/>
                  </a:lnTo>
                  <a:lnTo>
                    <a:pt x="408" y="384"/>
                  </a:lnTo>
                  <a:lnTo>
                    <a:pt x="408" y="378"/>
                  </a:lnTo>
                  <a:lnTo>
                    <a:pt x="408" y="372"/>
                  </a:lnTo>
                  <a:lnTo>
                    <a:pt x="408" y="366"/>
                  </a:lnTo>
                  <a:lnTo>
                    <a:pt x="414" y="366"/>
                  </a:lnTo>
                  <a:lnTo>
                    <a:pt x="408" y="366"/>
                  </a:lnTo>
                  <a:lnTo>
                    <a:pt x="408" y="360"/>
                  </a:lnTo>
                  <a:lnTo>
                    <a:pt x="414" y="360"/>
                  </a:lnTo>
                  <a:lnTo>
                    <a:pt x="408" y="360"/>
                  </a:lnTo>
                  <a:lnTo>
                    <a:pt x="414" y="360"/>
                  </a:lnTo>
                  <a:lnTo>
                    <a:pt x="408" y="360"/>
                  </a:lnTo>
                  <a:lnTo>
                    <a:pt x="414" y="360"/>
                  </a:lnTo>
                  <a:lnTo>
                    <a:pt x="414" y="354"/>
                  </a:lnTo>
                  <a:lnTo>
                    <a:pt x="414" y="348"/>
                  </a:lnTo>
                  <a:lnTo>
                    <a:pt x="420" y="348"/>
                  </a:lnTo>
                  <a:lnTo>
                    <a:pt x="420" y="342"/>
                  </a:lnTo>
                  <a:lnTo>
                    <a:pt x="420" y="348"/>
                  </a:lnTo>
                  <a:lnTo>
                    <a:pt x="414" y="348"/>
                  </a:lnTo>
                  <a:lnTo>
                    <a:pt x="414" y="342"/>
                  </a:lnTo>
                  <a:lnTo>
                    <a:pt x="420" y="342"/>
                  </a:lnTo>
                  <a:lnTo>
                    <a:pt x="420" y="336"/>
                  </a:lnTo>
                  <a:lnTo>
                    <a:pt x="420" y="330"/>
                  </a:lnTo>
                  <a:lnTo>
                    <a:pt x="420" y="336"/>
                  </a:lnTo>
                  <a:lnTo>
                    <a:pt x="426" y="336"/>
                  </a:lnTo>
                  <a:lnTo>
                    <a:pt x="420" y="336"/>
                  </a:lnTo>
                  <a:lnTo>
                    <a:pt x="426" y="336"/>
                  </a:lnTo>
                  <a:lnTo>
                    <a:pt x="426" y="330"/>
                  </a:lnTo>
                  <a:lnTo>
                    <a:pt x="420" y="330"/>
                  </a:lnTo>
                  <a:lnTo>
                    <a:pt x="426" y="330"/>
                  </a:lnTo>
                  <a:lnTo>
                    <a:pt x="420" y="330"/>
                  </a:lnTo>
                  <a:lnTo>
                    <a:pt x="426" y="330"/>
                  </a:lnTo>
                  <a:lnTo>
                    <a:pt x="420" y="330"/>
                  </a:lnTo>
                  <a:lnTo>
                    <a:pt x="420" y="324"/>
                  </a:lnTo>
                  <a:lnTo>
                    <a:pt x="426" y="324"/>
                  </a:lnTo>
                  <a:lnTo>
                    <a:pt x="426" y="318"/>
                  </a:lnTo>
                  <a:lnTo>
                    <a:pt x="426" y="324"/>
                  </a:lnTo>
                  <a:lnTo>
                    <a:pt x="426" y="318"/>
                  </a:lnTo>
                  <a:lnTo>
                    <a:pt x="432" y="318"/>
                  </a:lnTo>
                  <a:lnTo>
                    <a:pt x="432" y="324"/>
                  </a:lnTo>
                  <a:lnTo>
                    <a:pt x="426" y="324"/>
                  </a:lnTo>
                  <a:lnTo>
                    <a:pt x="432" y="324"/>
                  </a:lnTo>
                  <a:lnTo>
                    <a:pt x="426" y="324"/>
                  </a:lnTo>
                  <a:lnTo>
                    <a:pt x="432" y="324"/>
                  </a:lnTo>
                  <a:lnTo>
                    <a:pt x="432" y="318"/>
                  </a:lnTo>
                  <a:lnTo>
                    <a:pt x="432" y="312"/>
                  </a:lnTo>
                  <a:lnTo>
                    <a:pt x="432" y="306"/>
                  </a:lnTo>
                  <a:lnTo>
                    <a:pt x="438" y="306"/>
                  </a:lnTo>
                  <a:lnTo>
                    <a:pt x="438" y="300"/>
                  </a:lnTo>
                  <a:lnTo>
                    <a:pt x="432" y="300"/>
                  </a:lnTo>
                  <a:lnTo>
                    <a:pt x="438" y="300"/>
                  </a:lnTo>
                  <a:lnTo>
                    <a:pt x="438" y="294"/>
                  </a:lnTo>
                  <a:lnTo>
                    <a:pt x="432" y="294"/>
                  </a:lnTo>
                  <a:lnTo>
                    <a:pt x="432" y="288"/>
                  </a:lnTo>
                  <a:lnTo>
                    <a:pt x="438" y="288"/>
                  </a:lnTo>
                  <a:lnTo>
                    <a:pt x="432" y="288"/>
                  </a:lnTo>
                  <a:lnTo>
                    <a:pt x="438" y="288"/>
                  </a:lnTo>
                  <a:lnTo>
                    <a:pt x="432" y="288"/>
                  </a:lnTo>
                  <a:lnTo>
                    <a:pt x="438" y="288"/>
                  </a:lnTo>
                  <a:lnTo>
                    <a:pt x="432" y="288"/>
                  </a:lnTo>
                  <a:lnTo>
                    <a:pt x="438" y="288"/>
                  </a:lnTo>
                  <a:lnTo>
                    <a:pt x="444" y="288"/>
                  </a:lnTo>
                  <a:lnTo>
                    <a:pt x="438" y="288"/>
                  </a:lnTo>
                  <a:lnTo>
                    <a:pt x="438" y="294"/>
                  </a:lnTo>
                  <a:lnTo>
                    <a:pt x="444" y="294"/>
                  </a:lnTo>
                  <a:lnTo>
                    <a:pt x="444" y="288"/>
                  </a:lnTo>
                  <a:lnTo>
                    <a:pt x="444" y="294"/>
                  </a:lnTo>
                  <a:lnTo>
                    <a:pt x="444" y="288"/>
                  </a:lnTo>
                  <a:lnTo>
                    <a:pt x="450" y="288"/>
                  </a:lnTo>
                  <a:lnTo>
                    <a:pt x="444" y="288"/>
                  </a:lnTo>
                  <a:lnTo>
                    <a:pt x="450" y="288"/>
                  </a:lnTo>
                  <a:lnTo>
                    <a:pt x="450" y="282"/>
                  </a:lnTo>
                  <a:lnTo>
                    <a:pt x="444" y="282"/>
                  </a:lnTo>
                  <a:lnTo>
                    <a:pt x="444" y="276"/>
                  </a:lnTo>
                  <a:lnTo>
                    <a:pt x="450" y="276"/>
                  </a:lnTo>
                  <a:lnTo>
                    <a:pt x="444" y="276"/>
                  </a:lnTo>
                  <a:lnTo>
                    <a:pt x="444" y="282"/>
                  </a:lnTo>
                  <a:lnTo>
                    <a:pt x="450" y="282"/>
                  </a:lnTo>
                  <a:lnTo>
                    <a:pt x="450" y="276"/>
                  </a:lnTo>
                  <a:lnTo>
                    <a:pt x="450" y="270"/>
                  </a:lnTo>
                  <a:lnTo>
                    <a:pt x="450" y="276"/>
                  </a:lnTo>
                  <a:lnTo>
                    <a:pt x="444" y="270"/>
                  </a:lnTo>
                  <a:lnTo>
                    <a:pt x="450" y="270"/>
                  </a:lnTo>
                  <a:lnTo>
                    <a:pt x="450" y="276"/>
                  </a:lnTo>
                  <a:lnTo>
                    <a:pt x="450" y="270"/>
                  </a:lnTo>
                  <a:lnTo>
                    <a:pt x="450" y="264"/>
                  </a:lnTo>
                  <a:lnTo>
                    <a:pt x="450" y="270"/>
                  </a:lnTo>
                  <a:lnTo>
                    <a:pt x="456" y="270"/>
                  </a:lnTo>
                  <a:lnTo>
                    <a:pt x="456" y="264"/>
                  </a:lnTo>
                  <a:lnTo>
                    <a:pt x="462" y="258"/>
                  </a:lnTo>
                  <a:lnTo>
                    <a:pt x="462" y="252"/>
                  </a:lnTo>
                  <a:lnTo>
                    <a:pt x="468" y="252"/>
                  </a:lnTo>
                  <a:lnTo>
                    <a:pt x="462" y="252"/>
                  </a:lnTo>
                  <a:lnTo>
                    <a:pt x="468" y="252"/>
                  </a:lnTo>
                  <a:lnTo>
                    <a:pt x="462" y="252"/>
                  </a:lnTo>
                  <a:lnTo>
                    <a:pt x="462" y="246"/>
                  </a:lnTo>
                  <a:lnTo>
                    <a:pt x="468" y="246"/>
                  </a:lnTo>
                  <a:lnTo>
                    <a:pt x="468" y="240"/>
                  </a:lnTo>
                  <a:lnTo>
                    <a:pt x="474" y="240"/>
                  </a:lnTo>
                  <a:lnTo>
                    <a:pt x="474" y="234"/>
                  </a:lnTo>
                  <a:lnTo>
                    <a:pt x="474" y="228"/>
                  </a:lnTo>
                  <a:lnTo>
                    <a:pt x="480" y="228"/>
                  </a:lnTo>
                  <a:lnTo>
                    <a:pt x="480" y="222"/>
                  </a:lnTo>
                  <a:lnTo>
                    <a:pt x="486" y="222"/>
                  </a:lnTo>
                  <a:lnTo>
                    <a:pt x="486" y="216"/>
                  </a:lnTo>
                  <a:lnTo>
                    <a:pt x="486" y="210"/>
                  </a:lnTo>
                  <a:lnTo>
                    <a:pt x="486" y="216"/>
                  </a:lnTo>
                  <a:lnTo>
                    <a:pt x="480" y="222"/>
                  </a:lnTo>
                  <a:lnTo>
                    <a:pt x="480" y="228"/>
                  </a:lnTo>
                  <a:close/>
                  <a:moveTo>
                    <a:pt x="540" y="126"/>
                  </a:moveTo>
                  <a:lnTo>
                    <a:pt x="546" y="126"/>
                  </a:lnTo>
                  <a:lnTo>
                    <a:pt x="546" y="132"/>
                  </a:lnTo>
                  <a:lnTo>
                    <a:pt x="540" y="126"/>
                  </a:lnTo>
                  <a:close/>
                  <a:moveTo>
                    <a:pt x="552" y="114"/>
                  </a:moveTo>
                  <a:lnTo>
                    <a:pt x="552" y="120"/>
                  </a:lnTo>
                  <a:lnTo>
                    <a:pt x="553" y="120"/>
                  </a:lnTo>
                  <a:lnTo>
                    <a:pt x="552" y="114"/>
                  </a:lnTo>
                  <a:close/>
                  <a:moveTo>
                    <a:pt x="552" y="114"/>
                  </a:moveTo>
                  <a:lnTo>
                    <a:pt x="552" y="120"/>
                  </a:lnTo>
                  <a:lnTo>
                    <a:pt x="553" y="120"/>
                  </a:lnTo>
                  <a:lnTo>
                    <a:pt x="552" y="114"/>
                  </a:lnTo>
                  <a:close/>
                  <a:moveTo>
                    <a:pt x="558" y="102"/>
                  </a:moveTo>
                  <a:lnTo>
                    <a:pt x="558" y="108"/>
                  </a:lnTo>
                  <a:lnTo>
                    <a:pt x="559" y="108"/>
                  </a:lnTo>
                  <a:lnTo>
                    <a:pt x="558" y="102"/>
                  </a:lnTo>
                  <a:close/>
                  <a:moveTo>
                    <a:pt x="498" y="108"/>
                  </a:moveTo>
                  <a:lnTo>
                    <a:pt x="510" y="108"/>
                  </a:lnTo>
                  <a:lnTo>
                    <a:pt x="510" y="114"/>
                  </a:lnTo>
                  <a:lnTo>
                    <a:pt x="504" y="114"/>
                  </a:lnTo>
                  <a:lnTo>
                    <a:pt x="498" y="108"/>
                  </a:lnTo>
                  <a:close/>
                  <a:moveTo>
                    <a:pt x="432" y="120"/>
                  </a:moveTo>
                  <a:lnTo>
                    <a:pt x="432" y="126"/>
                  </a:lnTo>
                  <a:lnTo>
                    <a:pt x="433" y="126"/>
                  </a:lnTo>
                  <a:lnTo>
                    <a:pt x="432" y="120"/>
                  </a:lnTo>
                  <a:close/>
                  <a:moveTo>
                    <a:pt x="510" y="108"/>
                  </a:moveTo>
                  <a:lnTo>
                    <a:pt x="516" y="108"/>
                  </a:lnTo>
                  <a:lnTo>
                    <a:pt x="510" y="108"/>
                  </a:lnTo>
                  <a:close/>
                  <a:moveTo>
                    <a:pt x="534" y="96"/>
                  </a:moveTo>
                  <a:lnTo>
                    <a:pt x="534" y="102"/>
                  </a:lnTo>
                  <a:lnTo>
                    <a:pt x="535" y="102"/>
                  </a:lnTo>
                  <a:lnTo>
                    <a:pt x="534" y="96"/>
                  </a:lnTo>
                  <a:close/>
                  <a:moveTo>
                    <a:pt x="504" y="96"/>
                  </a:moveTo>
                  <a:lnTo>
                    <a:pt x="516" y="96"/>
                  </a:lnTo>
                  <a:lnTo>
                    <a:pt x="516" y="108"/>
                  </a:lnTo>
                  <a:lnTo>
                    <a:pt x="504" y="108"/>
                  </a:lnTo>
                  <a:lnTo>
                    <a:pt x="504" y="96"/>
                  </a:lnTo>
                  <a:close/>
                  <a:moveTo>
                    <a:pt x="504" y="96"/>
                  </a:moveTo>
                  <a:lnTo>
                    <a:pt x="510" y="96"/>
                  </a:lnTo>
                  <a:lnTo>
                    <a:pt x="504" y="96"/>
                  </a:lnTo>
                  <a:close/>
                  <a:moveTo>
                    <a:pt x="504" y="96"/>
                  </a:moveTo>
                  <a:lnTo>
                    <a:pt x="504" y="102"/>
                  </a:lnTo>
                  <a:lnTo>
                    <a:pt x="505" y="102"/>
                  </a:lnTo>
                  <a:lnTo>
                    <a:pt x="504" y="96"/>
                  </a:lnTo>
                  <a:close/>
                  <a:moveTo>
                    <a:pt x="486" y="96"/>
                  </a:moveTo>
                  <a:lnTo>
                    <a:pt x="486" y="102"/>
                  </a:lnTo>
                  <a:lnTo>
                    <a:pt x="487" y="102"/>
                  </a:lnTo>
                  <a:lnTo>
                    <a:pt x="486" y="96"/>
                  </a:lnTo>
                  <a:close/>
                  <a:moveTo>
                    <a:pt x="12" y="366"/>
                  </a:moveTo>
                  <a:lnTo>
                    <a:pt x="6" y="366"/>
                  </a:lnTo>
                  <a:lnTo>
                    <a:pt x="12" y="360"/>
                  </a:lnTo>
                  <a:lnTo>
                    <a:pt x="6" y="360"/>
                  </a:lnTo>
                  <a:lnTo>
                    <a:pt x="6" y="354"/>
                  </a:lnTo>
                  <a:lnTo>
                    <a:pt x="6" y="360"/>
                  </a:lnTo>
                  <a:lnTo>
                    <a:pt x="0" y="360"/>
                  </a:lnTo>
                  <a:lnTo>
                    <a:pt x="0" y="354"/>
                  </a:lnTo>
                  <a:lnTo>
                    <a:pt x="6" y="354"/>
                  </a:lnTo>
                  <a:lnTo>
                    <a:pt x="0" y="354"/>
                  </a:lnTo>
                  <a:lnTo>
                    <a:pt x="0" y="348"/>
                  </a:lnTo>
                  <a:lnTo>
                    <a:pt x="6" y="348"/>
                  </a:lnTo>
                  <a:lnTo>
                    <a:pt x="12" y="348"/>
                  </a:lnTo>
                  <a:lnTo>
                    <a:pt x="12" y="342"/>
                  </a:lnTo>
                  <a:lnTo>
                    <a:pt x="12" y="348"/>
                  </a:lnTo>
                  <a:lnTo>
                    <a:pt x="12" y="342"/>
                  </a:lnTo>
                  <a:lnTo>
                    <a:pt x="18" y="342"/>
                  </a:lnTo>
                  <a:lnTo>
                    <a:pt x="24" y="342"/>
                  </a:lnTo>
                  <a:lnTo>
                    <a:pt x="30" y="342"/>
                  </a:lnTo>
                  <a:lnTo>
                    <a:pt x="30" y="336"/>
                  </a:lnTo>
                  <a:lnTo>
                    <a:pt x="36" y="336"/>
                  </a:lnTo>
                  <a:lnTo>
                    <a:pt x="42" y="336"/>
                  </a:lnTo>
                  <a:lnTo>
                    <a:pt x="42" y="330"/>
                  </a:lnTo>
                  <a:lnTo>
                    <a:pt x="48" y="330"/>
                  </a:lnTo>
                  <a:lnTo>
                    <a:pt x="54" y="330"/>
                  </a:lnTo>
                  <a:lnTo>
                    <a:pt x="60" y="330"/>
                  </a:lnTo>
                  <a:lnTo>
                    <a:pt x="84" y="324"/>
                  </a:lnTo>
                  <a:lnTo>
                    <a:pt x="96" y="318"/>
                  </a:lnTo>
                  <a:lnTo>
                    <a:pt x="102" y="318"/>
                  </a:lnTo>
                  <a:lnTo>
                    <a:pt x="120" y="312"/>
                  </a:lnTo>
                  <a:lnTo>
                    <a:pt x="120" y="300"/>
                  </a:lnTo>
                  <a:lnTo>
                    <a:pt x="126" y="300"/>
                  </a:lnTo>
                  <a:lnTo>
                    <a:pt x="132" y="294"/>
                  </a:lnTo>
                  <a:lnTo>
                    <a:pt x="156" y="288"/>
                  </a:lnTo>
                  <a:lnTo>
                    <a:pt x="162" y="288"/>
                  </a:lnTo>
                  <a:lnTo>
                    <a:pt x="162" y="282"/>
                  </a:lnTo>
                  <a:lnTo>
                    <a:pt x="162" y="276"/>
                  </a:lnTo>
                  <a:lnTo>
                    <a:pt x="168" y="276"/>
                  </a:lnTo>
                  <a:lnTo>
                    <a:pt x="186" y="276"/>
                  </a:lnTo>
                  <a:lnTo>
                    <a:pt x="204" y="270"/>
                  </a:lnTo>
                  <a:lnTo>
                    <a:pt x="216" y="270"/>
                  </a:lnTo>
                  <a:lnTo>
                    <a:pt x="216" y="264"/>
                  </a:lnTo>
                  <a:lnTo>
                    <a:pt x="228" y="264"/>
                  </a:lnTo>
                  <a:lnTo>
                    <a:pt x="234" y="264"/>
                  </a:lnTo>
                  <a:lnTo>
                    <a:pt x="240" y="258"/>
                  </a:lnTo>
                  <a:lnTo>
                    <a:pt x="246" y="258"/>
                  </a:lnTo>
                  <a:lnTo>
                    <a:pt x="258" y="246"/>
                  </a:lnTo>
                  <a:lnTo>
                    <a:pt x="270" y="240"/>
                  </a:lnTo>
                  <a:lnTo>
                    <a:pt x="270" y="234"/>
                  </a:lnTo>
                  <a:lnTo>
                    <a:pt x="264" y="234"/>
                  </a:lnTo>
                  <a:lnTo>
                    <a:pt x="264" y="228"/>
                  </a:lnTo>
                  <a:lnTo>
                    <a:pt x="270" y="228"/>
                  </a:lnTo>
                  <a:lnTo>
                    <a:pt x="270" y="222"/>
                  </a:lnTo>
                  <a:lnTo>
                    <a:pt x="270" y="216"/>
                  </a:lnTo>
                  <a:lnTo>
                    <a:pt x="276" y="216"/>
                  </a:lnTo>
                  <a:lnTo>
                    <a:pt x="276" y="222"/>
                  </a:lnTo>
                  <a:lnTo>
                    <a:pt x="276" y="216"/>
                  </a:lnTo>
                  <a:lnTo>
                    <a:pt x="276" y="210"/>
                  </a:lnTo>
                  <a:lnTo>
                    <a:pt x="276" y="216"/>
                  </a:lnTo>
                  <a:lnTo>
                    <a:pt x="276" y="210"/>
                  </a:lnTo>
                  <a:lnTo>
                    <a:pt x="282" y="210"/>
                  </a:lnTo>
                  <a:lnTo>
                    <a:pt x="288" y="210"/>
                  </a:lnTo>
                  <a:lnTo>
                    <a:pt x="294" y="210"/>
                  </a:lnTo>
                  <a:lnTo>
                    <a:pt x="300" y="210"/>
                  </a:lnTo>
                  <a:lnTo>
                    <a:pt x="300" y="216"/>
                  </a:lnTo>
                  <a:lnTo>
                    <a:pt x="300" y="210"/>
                  </a:lnTo>
                  <a:lnTo>
                    <a:pt x="294" y="210"/>
                  </a:lnTo>
                  <a:lnTo>
                    <a:pt x="288" y="210"/>
                  </a:lnTo>
                  <a:lnTo>
                    <a:pt x="288" y="204"/>
                  </a:lnTo>
                  <a:lnTo>
                    <a:pt x="288" y="210"/>
                  </a:lnTo>
                  <a:lnTo>
                    <a:pt x="282" y="204"/>
                  </a:lnTo>
                  <a:lnTo>
                    <a:pt x="282" y="198"/>
                  </a:lnTo>
                  <a:lnTo>
                    <a:pt x="282" y="192"/>
                  </a:lnTo>
                  <a:lnTo>
                    <a:pt x="288" y="192"/>
                  </a:lnTo>
                  <a:lnTo>
                    <a:pt x="294" y="192"/>
                  </a:lnTo>
                  <a:lnTo>
                    <a:pt x="288" y="192"/>
                  </a:lnTo>
                  <a:lnTo>
                    <a:pt x="288" y="186"/>
                  </a:lnTo>
                  <a:lnTo>
                    <a:pt x="282" y="186"/>
                  </a:lnTo>
                  <a:lnTo>
                    <a:pt x="282" y="180"/>
                  </a:lnTo>
                  <a:lnTo>
                    <a:pt x="276" y="180"/>
                  </a:lnTo>
                  <a:lnTo>
                    <a:pt x="276" y="174"/>
                  </a:lnTo>
                  <a:lnTo>
                    <a:pt x="270" y="174"/>
                  </a:lnTo>
                  <a:lnTo>
                    <a:pt x="264" y="174"/>
                  </a:lnTo>
                  <a:lnTo>
                    <a:pt x="264" y="168"/>
                  </a:lnTo>
                  <a:lnTo>
                    <a:pt x="264" y="162"/>
                  </a:lnTo>
                  <a:lnTo>
                    <a:pt x="270" y="162"/>
                  </a:lnTo>
                  <a:lnTo>
                    <a:pt x="270" y="156"/>
                  </a:lnTo>
                  <a:lnTo>
                    <a:pt x="276" y="156"/>
                  </a:lnTo>
                  <a:lnTo>
                    <a:pt x="282" y="156"/>
                  </a:lnTo>
                  <a:lnTo>
                    <a:pt x="282" y="150"/>
                  </a:lnTo>
                  <a:lnTo>
                    <a:pt x="282" y="156"/>
                  </a:lnTo>
                  <a:lnTo>
                    <a:pt x="282" y="150"/>
                  </a:lnTo>
                  <a:lnTo>
                    <a:pt x="288" y="150"/>
                  </a:lnTo>
                  <a:lnTo>
                    <a:pt x="288" y="144"/>
                  </a:lnTo>
                  <a:lnTo>
                    <a:pt x="288" y="150"/>
                  </a:lnTo>
                  <a:lnTo>
                    <a:pt x="288" y="144"/>
                  </a:lnTo>
                  <a:lnTo>
                    <a:pt x="294" y="144"/>
                  </a:lnTo>
                  <a:lnTo>
                    <a:pt x="294" y="150"/>
                  </a:lnTo>
                  <a:lnTo>
                    <a:pt x="294" y="144"/>
                  </a:lnTo>
                  <a:lnTo>
                    <a:pt x="300" y="144"/>
                  </a:lnTo>
                  <a:lnTo>
                    <a:pt x="300" y="150"/>
                  </a:lnTo>
                  <a:lnTo>
                    <a:pt x="306" y="150"/>
                  </a:lnTo>
                  <a:lnTo>
                    <a:pt x="312" y="150"/>
                  </a:lnTo>
                  <a:lnTo>
                    <a:pt x="312" y="156"/>
                  </a:lnTo>
                  <a:lnTo>
                    <a:pt x="318" y="156"/>
                  </a:lnTo>
                  <a:lnTo>
                    <a:pt x="312" y="156"/>
                  </a:lnTo>
                  <a:lnTo>
                    <a:pt x="312" y="162"/>
                  </a:lnTo>
                  <a:lnTo>
                    <a:pt x="318" y="162"/>
                  </a:lnTo>
                  <a:lnTo>
                    <a:pt x="318" y="168"/>
                  </a:lnTo>
                  <a:lnTo>
                    <a:pt x="318" y="174"/>
                  </a:lnTo>
                  <a:lnTo>
                    <a:pt x="318" y="168"/>
                  </a:lnTo>
                  <a:lnTo>
                    <a:pt x="312" y="168"/>
                  </a:lnTo>
                  <a:lnTo>
                    <a:pt x="312" y="174"/>
                  </a:lnTo>
                  <a:lnTo>
                    <a:pt x="318" y="174"/>
                  </a:lnTo>
                  <a:lnTo>
                    <a:pt x="318" y="168"/>
                  </a:lnTo>
                  <a:lnTo>
                    <a:pt x="318" y="174"/>
                  </a:lnTo>
                  <a:lnTo>
                    <a:pt x="318" y="168"/>
                  </a:lnTo>
                  <a:lnTo>
                    <a:pt x="318" y="174"/>
                  </a:lnTo>
                  <a:lnTo>
                    <a:pt x="324" y="174"/>
                  </a:lnTo>
                  <a:lnTo>
                    <a:pt x="324" y="168"/>
                  </a:lnTo>
                  <a:lnTo>
                    <a:pt x="324" y="174"/>
                  </a:lnTo>
                  <a:lnTo>
                    <a:pt x="330" y="174"/>
                  </a:lnTo>
                  <a:lnTo>
                    <a:pt x="336" y="174"/>
                  </a:lnTo>
                  <a:lnTo>
                    <a:pt x="336" y="180"/>
                  </a:lnTo>
                  <a:lnTo>
                    <a:pt x="342" y="180"/>
                  </a:lnTo>
                  <a:lnTo>
                    <a:pt x="342" y="186"/>
                  </a:lnTo>
                  <a:lnTo>
                    <a:pt x="348" y="186"/>
                  </a:lnTo>
                  <a:lnTo>
                    <a:pt x="342" y="186"/>
                  </a:lnTo>
                  <a:lnTo>
                    <a:pt x="342" y="192"/>
                  </a:lnTo>
                  <a:lnTo>
                    <a:pt x="342" y="198"/>
                  </a:lnTo>
                  <a:lnTo>
                    <a:pt x="342" y="192"/>
                  </a:lnTo>
                  <a:lnTo>
                    <a:pt x="348" y="192"/>
                  </a:lnTo>
                  <a:lnTo>
                    <a:pt x="354" y="192"/>
                  </a:lnTo>
                  <a:lnTo>
                    <a:pt x="348" y="192"/>
                  </a:lnTo>
                  <a:lnTo>
                    <a:pt x="354" y="192"/>
                  </a:lnTo>
                  <a:lnTo>
                    <a:pt x="354" y="198"/>
                  </a:lnTo>
                  <a:lnTo>
                    <a:pt x="360" y="198"/>
                  </a:lnTo>
                  <a:lnTo>
                    <a:pt x="360" y="204"/>
                  </a:lnTo>
                  <a:lnTo>
                    <a:pt x="366" y="204"/>
                  </a:lnTo>
                  <a:lnTo>
                    <a:pt x="360" y="204"/>
                  </a:lnTo>
                  <a:lnTo>
                    <a:pt x="360" y="198"/>
                  </a:lnTo>
                  <a:lnTo>
                    <a:pt x="354" y="198"/>
                  </a:lnTo>
                  <a:lnTo>
                    <a:pt x="354" y="192"/>
                  </a:lnTo>
                  <a:lnTo>
                    <a:pt x="348" y="192"/>
                  </a:lnTo>
                  <a:lnTo>
                    <a:pt x="348" y="186"/>
                  </a:lnTo>
                  <a:lnTo>
                    <a:pt x="348" y="180"/>
                  </a:lnTo>
                  <a:lnTo>
                    <a:pt x="348" y="174"/>
                  </a:lnTo>
                  <a:lnTo>
                    <a:pt x="354" y="174"/>
                  </a:lnTo>
                  <a:lnTo>
                    <a:pt x="354" y="180"/>
                  </a:lnTo>
                  <a:lnTo>
                    <a:pt x="360" y="180"/>
                  </a:lnTo>
                  <a:lnTo>
                    <a:pt x="360" y="174"/>
                  </a:lnTo>
                  <a:lnTo>
                    <a:pt x="354" y="174"/>
                  </a:lnTo>
                  <a:lnTo>
                    <a:pt x="348" y="174"/>
                  </a:lnTo>
                  <a:lnTo>
                    <a:pt x="342" y="174"/>
                  </a:lnTo>
                  <a:lnTo>
                    <a:pt x="342" y="168"/>
                  </a:lnTo>
                  <a:lnTo>
                    <a:pt x="336" y="168"/>
                  </a:lnTo>
                  <a:lnTo>
                    <a:pt x="330" y="168"/>
                  </a:lnTo>
                  <a:lnTo>
                    <a:pt x="330" y="162"/>
                  </a:lnTo>
                  <a:lnTo>
                    <a:pt x="330" y="156"/>
                  </a:lnTo>
                  <a:lnTo>
                    <a:pt x="324" y="156"/>
                  </a:lnTo>
                  <a:lnTo>
                    <a:pt x="324" y="150"/>
                  </a:lnTo>
                  <a:lnTo>
                    <a:pt x="324" y="156"/>
                  </a:lnTo>
                  <a:lnTo>
                    <a:pt x="324" y="150"/>
                  </a:lnTo>
                  <a:lnTo>
                    <a:pt x="318" y="150"/>
                  </a:lnTo>
                  <a:lnTo>
                    <a:pt x="324" y="150"/>
                  </a:lnTo>
                  <a:lnTo>
                    <a:pt x="324" y="144"/>
                  </a:lnTo>
                  <a:lnTo>
                    <a:pt x="318" y="138"/>
                  </a:lnTo>
                  <a:lnTo>
                    <a:pt x="318" y="144"/>
                  </a:lnTo>
                  <a:lnTo>
                    <a:pt x="318" y="138"/>
                  </a:lnTo>
                  <a:lnTo>
                    <a:pt x="324" y="138"/>
                  </a:lnTo>
                  <a:lnTo>
                    <a:pt x="324" y="132"/>
                  </a:lnTo>
                  <a:lnTo>
                    <a:pt x="330" y="132"/>
                  </a:lnTo>
                  <a:lnTo>
                    <a:pt x="330" y="138"/>
                  </a:lnTo>
                  <a:lnTo>
                    <a:pt x="336" y="138"/>
                  </a:lnTo>
                  <a:lnTo>
                    <a:pt x="336" y="144"/>
                  </a:lnTo>
                  <a:lnTo>
                    <a:pt x="336" y="138"/>
                  </a:lnTo>
                  <a:lnTo>
                    <a:pt x="330" y="138"/>
                  </a:lnTo>
                  <a:lnTo>
                    <a:pt x="330" y="132"/>
                  </a:lnTo>
                  <a:lnTo>
                    <a:pt x="336" y="126"/>
                  </a:lnTo>
                  <a:lnTo>
                    <a:pt x="342" y="126"/>
                  </a:lnTo>
                  <a:lnTo>
                    <a:pt x="348" y="126"/>
                  </a:lnTo>
                  <a:lnTo>
                    <a:pt x="354" y="126"/>
                  </a:lnTo>
                  <a:lnTo>
                    <a:pt x="354" y="120"/>
                  </a:lnTo>
                  <a:lnTo>
                    <a:pt x="354" y="126"/>
                  </a:lnTo>
                  <a:lnTo>
                    <a:pt x="360" y="126"/>
                  </a:lnTo>
                  <a:lnTo>
                    <a:pt x="354" y="126"/>
                  </a:lnTo>
                  <a:lnTo>
                    <a:pt x="354" y="132"/>
                  </a:lnTo>
                  <a:lnTo>
                    <a:pt x="354" y="126"/>
                  </a:lnTo>
                  <a:lnTo>
                    <a:pt x="354" y="132"/>
                  </a:lnTo>
                  <a:lnTo>
                    <a:pt x="354" y="126"/>
                  </a:lnTo>
                  <a:lnTo>
                    <a:pt x="360" y="126"/>
                  </a:lnTo>
                  <a:lnTo>
                    <a:pt x="360" y="132"/>
                  </a:lnTo>
                  <a:lnTo>
                    <a:pt x="360" y="138"/>
                  </a:lnTo>
                  <a:lnTo>
                    <a:pt x="354" y="138"/>
                  </a:lnTo>
                  <a:lnTo>
                    <a:pt x="354" y="144"/>
                  </a:lnTo>
                  <a:lnTo>
                    <a:pt x="354" y="138"/>
                  </a:lnTo>
                  <a:lnTo>
                    <a:pt x="360" y="138"/>
                  </a:lnTo>
                  <a:lnTo>
                    <a:pt x="354" y="138"/>
                  </a:lnTo>
                  <a:lnTo>
                    <a:pt x="360" y="138"/>
                  </a:lnTo>
                  <a:lnTo>
                    <a:pt x="360" y="144"/>
                  </a:lnTo>
                  <a:lnTo>
                    <a:pt x="360" y="138"/>
                  </a:lnTo>
                  <a:lnTo>
                    <a:pt x="366" y="138"/>
                  </a:lnTo>
                  <a:lnTo>
                    <a:pt x="366" y="132"/>
                  </a:lnTo>
                  <a:lnTo>
                    <a:pt x="372" y="132"/>
                  </a:lnTo>
                  <a:lnTo>
                    <a:pt x="372" y="138"/>
                  </a:lnTo>
                  <a:lnTo>
                    <a:pt x="372" y="144"/>
                  </a:lnTo>
                  <a:lnTo>
                    <a:pt x="372" y="150"/>
                  </a:lnTo>
                  <a:lnTo>
                    <a:pt x="366" y="150"/>
                  </a:lnTo>
                  <a:lnTo>
                    <a:pt x="372" y="150"/>
                  </a:lnTo>
                  <a:lnTo>
                    <a:pt x="372" y="156"/>
                  </a:lnTo>
                  <a:lnTo>
                    <a:pt x="372" y="150"/>
                  </a:lnTo>
                  <a:lnTo>
                    <a:pt x="378" y="150"/>
                  </a:lnTo>
                  <a:lnTo>
                    <a:pt x="384" y="150"/>
                  </a:lnTo>
                  <a:lnTo>
                    <a:pt x="390" y="150"/>
                  </a:lnTo>
                  <a:lnTo>
                    <a:pt x="396" y="150"/>
                  </a:lnTo>
                  <a:lnTo>
                    <a:pt x="396" y="156"/>
                  </a:lnTo>
                  <a:lnTo>
                    <a:pt x="396" y="162"/>
                  </a:lnTo>
                  <a:lnTo>
                    <a:pt x="390" y="162"/>
                  </a:lnTo>
                  <a:lnTo>
                    <a:pt x="396" y="162"/>
                  </a:lnTo>
                  <a:lnTo>
                    <a:pt x="396" y="168"/>
                  </a:lnTo>
                  <a:lnTo>
                    <a:pt x="396" y="162"/>
                  </a:lnTo>
                  <a:lnTo>
                    <a:pt x="396" y="168"/>
                  </a:lnTo>
                  <a:lnTo>
                    <a:pt x="396" y="162"/>
                  </a:lnTo>
                  <a:lnTo>
                    <a:pt x="396" y="168"/>
                  </a:lnTo>
                  <a:lnTo>
                    <a:pt x="402" y="168"/>
                  </a:lnTo>
                  <a:lnTo>
                    <a:pt x="402" y="174"/>
                  </a:lnTo>
                  <a:lnTo>
                    <a:pt x="408" y="174"/>
                  </a:lnTo>
                  <a:lnTo>
                    <a:pt x="408" y="180"/>
                  </a:lnTo>
                  <a:lnTo>
                    <a:pt x="408" y="186"/>
                  </a:lnTo>
                  <a:lnTo>
                    <a:pt x="408" y="180"/>
                  </a:lnTo>
                  <a:lnTo>
                    <a:pt x="408" y="174"/>
                  </a:lnTo>
                  <a:lnTo>
                    <a:pt x="414" y="174"/>
                  </a:lnTo>
                  <a:lnTo>
                    <a:pt x="408" y="174"/>
                  </a:lnTo>
                  <a:lnTo>
                    <a:pt x="408" y="168"/>
                  </a:lnTo>
                  <a:lnTo>
                    <a:pt x="402" y="168"/>
                  </a:lnTo>
                  <a:lnTo>
                    <a:pt x="402" y="162"/>
                  </a:lnTo>
                  <a:lnTo>
                    <a:pt x="402" y="156"/>
                  </a:lnTo>
                  <a:lnTo>
                    <a:pt x="402" y="162"/>
                  </a:lnTo>
                  <a:lnTo>
                    <a:pt x="408" y="162"/>
                  </a:lnTo>
                  <a:lnTo>
                    <a:pt x="408" y="156"/>
                  </a:lnTo>
                  <a:lnTo>
                    <a:pt x="414" y="156"/>
                  </a:lnTo>
                  <a:lnTo>
                    <a:pt x="414" y="150"/>
                  </a:lnTo>
                  <a:lnTo>
                    <a:pt x="420" y="150"/>
                  </a:lnTo>
                  <a:lnTo>
                    <a:pt x="420" y="156"/>
                  </a:lnTo>
                  <a:lnTo>
                    <a:pt x="420" y="150"/>
                  </a:lnTo>
                  <a:lnTo>
                    <a:pt x="420" y="144"/>
                  </a:lnTo>
                  <a:lnTo>
                    <a:pt x="426" y="144"/>
                  </a:lnTo>
                  <a:lnTo>
                    <a:pt x="420" y="144"/>
                  </a:lnTo>
                  <a:lnTo>
                    <a:pt x="426" y="138"/>
                  </a:lnTo>
                  <a:lnTo>
                    <a:pt x="426" y="144"/>
                  </a:lnTo>
                  <a:lnTo>
                    <a:pt x="426" y="150"/>
                  </a:lnTo>
                  <a:lnTo>
                    <a:pt x="432" y="150"/>
                  </a:lnTo>
                  <a:lnTo>
                    <a:pt x="432" y="156"/>
                  </a:lnTo>
                  <a:lnTo>
                    <a:pt x="426" y="156"/>
                  </a:lnTo>
                  <a:lnTo>
                    <a:pt x="426" y="162"/>
                  </a:lnTo>
                  <a:lnTo>
                    <a:pt x="432" y="162"/>
                  </a:lnTo>
                  <a:lnTo>
                    <a:pt x="432" y="156"/>
                  </a:lnTo>
                  <a:lnTo>
                    <a:pt x="432" y="162"/>
                  </a:lnTo>
                  <a:lnTo>
                    <a:pt x="432" y="156"/>
                  </a:lnTo>
                  <a:lnTo>
                    <a:pt x="438" y="156"/>
                  </a:lnTo>
                  <a:lnTo>
                    <a:pt x="438" y="162"/>
                  </a:lnTo>
                  <a:lnTo>
                    <a:pt x="444" y="162"/>
                  </a:lnTo>
                  <a:lnTo>
                    <a:pt x="450" y="162"/>
                  </a:lnTo>
                  <a:lnTo>
                    <a:pt x="456" y="162"/>
                  </a:lnTo>
                  <a:lnTo>
                    <a:pt x="456" y="168"/>
                  </a:lnTo>
                  <a:lnTo>
                    <a:pt x="456" y="162"/>
                  </a:lnTo>
                  <a:lnTo>
                    <a:pt x="456" y="168"/>
                  </a:lnTo>
                  <a:lnTo>
                    <a:pt x="462" y="168"/>
                  </a:lnTo>
                  <a:lnTo>
                    <a:pt x="462" y="162"/>
                  </a:lnTo>
                  <a:lnTo>
                    <a:pt x="468" y="162"/>
                  </a:lnTo>
                  <a:lnTo>
                    <a:pt x="474" y="162"/>
                  </a:lnTo>
                  <a:lnTo>
                    <a:pt x="468" y="162"/>
                  </a:lnTo>
                  <a:lnTo>
                    <a:pt x="468" y="168"/>
                  </a:lnTo>
                  <a:lnTo>
                    <a:pt x="468" y="174"/>
                  </a:lnTo>
                  <a:lnTo>
                    <a:pt x="474" y="174"/>
                  </a:lnTo>
                  <a:lnTo>
                    <a:pt x="480" y="174"/>
                  </a:lnTo>
                  <a:lnTo>
                    <a:pt x="486" y="174"/>
                  </a:lnTo>
                  <a:lnTo>
                    <a:pt x="480" y="174"/>
                  </a:lnTo>
                  <a:lnTo>
                    <a:pt x="480" y="180"/>
                  </a:lnTo>
                  <a:lnTo>
                    <a:pt x="480" y="186"/>
                  </a:lnTo>
                  <a:lnTo>
                    <a:pt x="474" y="192"/>
                  </a:lnTo>
                  <a:lnTo>
                    <a:pt x="468" y="198"/>
                  </a:lnTo>
                  <a:lnTo>
                    <a:pt x="462" y="198"/>
                  </a:lnTo>
                  <a:lnTo>
                    <a:pt x="456" y="198"/>
                  </a:lnTo>
                  <a:lnTo>
                    <a:pt x="456" y="204"/>
                  </a:lnTo>
                  <a:lnTo>
                    <a:pt x="450" y="210"/>
                  </a:lnTo>
                  <a:lnTo>
                    <a:pt x="450" y="204"/>
                  </a:lnTo>
                  <a:lnTo>
                    <a:pt x="456" y="204"/>
                  </a:lnTo>
                  <a:lnTo>
                    <a:pt x="450" y="204"/>
                  </a:lnTo>
                  <a:lnTo>
                    <a:pt x="450" y="210"/>
                  </a:lnTo>
                  <a:lnTo>
                    <a:pt x="450" y="216"/>
                  </a:lnTo>
                  <a:lnTo>
                    <a:pt x="444" y="216"/>
                  </a:lnTo>
                  <a:lnTo>
                    <a:pt x="444" y="210"/>
                  </a:lnTo>
                  <a:lnTo>
                    <a:pt x="438" y="210"/>
                  </a:lnTo>
                  <a:lnTo>
                    <a:pt x="444" y="210"/>
                  </a:lnTo>
                  <a:lnTo>
                    <a:pt x="444" y="204"/>
                  </a:lnTo>
                  <a:lnTo>
                    <a:pt x="444" y="198"/>
                  </a:lnTo>
                  <a:lnTo>
                    <a:pt x="438" y="198"/>
                  </a:lnTo>
                  <a:lnTo>
                    <a:pt x="438" y="192"/>
                  </a:lnTo>
                  <a:lnTo>
                    <a:pt x="432" y="198"/>
                  </a:lnTo>
                  <a:lnTo>
                    <a:pt x="432" y="204"/>
                  </a:lnTo>
                  <a:lnTo>
                    <a:pt x="438" y="204"/>
                  </a:lnTo>
                  <a:lnTo>
                    <a:pt x="432" y="204"/>
                  </a:lnTo>
                  <a:lnTo>
                    <a:pt x="432" y="210"/>
                  </a:lnTo>
                  <a:lnTo>
                    <a:pt x="432" y="216"/>
                  </a:lnTo>
                  <a:lnTo>
                    <a:pt x="438" y="216"/>
                  </a:lnTo>
                  <a:lnTo>
                    <a:pt x="438" y="222"/>
                  </a:lnTo>
                  <a:lnTo>
                    <a:pt x="432" y="222"/>
                  </a:lnTo>
                  <a:lnTo>
                    <a:pt x="438" y="222"/>
                  </a:lnTo>
                  <a:lnTo>
                    <a:pt x="432" y="222"/>
                  </a:lnTo>
                  <a:lnTo>
                    <a:pt x="438" y="222"/>
                  </a:lnTo>
                  <a:lnTo>
                    <a:pt x="438" y="228"/>
                  </a:lnTo>
                  <a:lnTo>
                    <a:pt x="432" y="228"/>
                  </a:lnTo>
                  <a:lnTo>
                    <a:pt x="432" y="234"/>
                  </a:lnTo>
                  <a:lnTo>
                    <a:pt x="438" y="234"/>
                  </a:lnTo>
                  <a:lnTo>
                    <a:pt x="438" y="240"/>
                  </a:lnTo>
                  <a:lnTo>
                    <a:pt x="432" y="240"/>
                  </a:lnTo>
                  <a:lnTo>
                    <a:pt x="432" y="234"/>
                  </a:lnTo>
                  <a:lnTo>
                    <a:pt x="426" y="234"/>
                  </a:lnTo>
                  <a:lnTo>
                    <a:pt x="426" y="240"/>
                  </a:lnTo>
                  <a:lnTo>
                    <a:pt x="426" y="246"/>
                  </a:lnTo>
                  <a:lnTo>
                    <a:pt x="426" y="252"/>
                  </a:lnTo>
                  <a:lnTo>
                    <a:pt x="420" y="252"/>
                  </a:lnTo>
                  <a:lnTo>
                    <a:pt x="420" y="246"/>
                  </a:lnTo>
                  <a:lnTo>
                    <a:pt x="420" y="252"/>
                  </a:lnTo>
                  <a:lnTo>
                    <a:pt x="414" y="252"/>
                  </a:lnTo>
                  <a:lnTo>
                    <a:pt x="414" y="246"/>
                  </a:lnTo>
                  <a:lnTo>
                    <a:pt x="408" y="246"/>
                  </a:lnTo>
                  <a:lnTo>
                    <a:pt x="414" y="246"/>
                  </a:lnTo>
                  <a:lnTo>
                    <a:pt x="414" y="252"/>
                  </a:lnTo>
                  <a:lnTo>
                    <a:pt x="420" y="252"/>
                  </a:lnTo>
                  <a:lnTo>
                    <a:pt x="420" y="258"/>
                  </a:lnTo>
                  <a:lnTo>
                    <a:pt x="420" y="264"/>
                  </a:lnTo>
                  <a:lnTo>
                    <a:pt x="414" y="264"/>
                  </a:lnTo>
                  <a:lnTo>
                    <a:pt x="414" y="270"/>
                  </a:lnTo>
                  <a:lnTo>
                    <a:pt x="414" y="276"/>
                  </a:lnTo>
                  <a:lnTo>
                    <a:pt x="414" y="282"/>
                  </a:lnTo>
                  <a:lnTo>
                    <a:pt x="408" y="282"/>
                  </a:lnTo>
                  <a:lnTo>
                    <a:pt x="408" y="288"/>
                  </a:lnTo>
                  <a:lnTo>
                    <a:pt x="408" y="294"/>
                  </a:lnTo>
                  <a:lnTo>
                    <a:pt x="408" y="288"/>
                  </a:lnTo>
                  <a:lnTo>
                    <a:pt x="402" y="288"/>
                  </a:lnTo>
                  <a:lnTo>
                    <a:pt x="402" y="294"/>
                  </a:lnTo>
                  <a:lnTo>
                    <a:pt x="402" y="288"/>
                  </a:lnTo>
                  <a:lnTo>
                    <a:pt x="396" y="288"/>
                  </a:lnTo>
                  <a:lnTo>
                    <a:pt x="402" y="288"/>
                  </a:lnTo>
                  <a:lnTo>
                    <a:pt x="396" y="288"/>
                  </a:lnTo>
                  <a:lnTo>
                    <a:pt x="396" y="282"/>
                  </a:lnTo>
                  <a:lnTo>
                    <a:pt x="396" y="276"/>
                  </a:lnTo>
                  <a:lnTo>
                    <a:pt x="396" y="282"/>
                  </a:lnTo>
                  <a:lnTo>
                    <a:pt x="402" y="282"/>
                  </a:lnTo>
                  <a:lnTo>
                    <a:pt x="402" y="276"/>
                  </a:lnTo>
                  <a:lnTo>
                    <a:pt x="402" y="282"/>
                  </a:lnTo>
                  <a:lnTo>
                    <a:pt x="402" y="276"/>
                  </a:lnTo>
                  <a:lnTo>
                    <a:pt x="402" y="282"/>
                  </a:lnTo>
                  <a:lnTo>
                    <a:pt x="402" y="276"/>
                  </a:lnTo>
                  <a:lnTo>
                    <a:pt x="402" y="282"/>
                  </a:lnTo>
                  <a:lnTo>
                    <a:pt x="402" y="276"/>
                  </a:lnTo>
                  <a:lnTo>
                    <a:pt x="402" y="270"/>
                  </a:lnTo>
                  <a:lnTo>
                    <a:pt x="402" y="276"/>
                  </a:lnTo>
                  <a:lnTo>
                    <a:pt x="402" y="270"/>
                  </a:lnTo>
                  <a:lnTo>
                    <a:pt x="408" y="270"/>
                  </a:lnTo>
                  <a:lnTo>
                    <a:pt x="402" y="270"/>
                  </a:lnTo>
                  <a:lnTo>
                    <a:pt x="408" y="270"/>
                  </a:lnTo>
                  <a:lnTo>
                    <a:pt x="408" y="276"/>
                  </a:lnTo>
                  <a:lnTo>
                    <a:pt x="408" y="270"/>
                  </a:lnTo>
                  <a:lnTo>
                    <a:pt x="408" y="276"/>
                  </a:lnTo>
                  <a:lnTo>
                    <a:pt x="408" y="270"/>
                  </a:lnTo>
                  <a:lnTo>
                    <a:pt x="408" y="264"/>
                  </a:lnTo>
                  <a:lnTo>
                    <a:pt x="402" y="264"/>
                  </a:lnTo>
                  <a:lnTo>
                    <a:pt x="408" y="264"/>
                  </a:lnTo>
                  <a:lnTo>
                    <a:pt x="402" y="264"/>
                  </a:lnTo>
                  <a:lnTo>
                    <a:pt x="402" y="270"/>
                  </a:lnTo>
                  <a:lnTo>
                    <a:pt x="396" y="270"/>
                  </a:lnTo>
                  <a:lnTo>
                    <a:pt x="396" y="276"/>
                  </a:lnTo>
                  <a:lnTo>
                    <a:pt x="390" y="276"/>
                  </a:lnTo>
                  <a:lnTo>
                    <a:pt x="396" y="276"/>
                  </a:lnTo>
                  <a:lnTo>
                    <a:pt x="390" y="276"/>
                  </a:lnTo>
                  <a:lnTo>
                    <a:pt x="396" y="276"/>
                  </a:lnTo>
                  <a:lnTo>
                    <a:pt x="396" y="282"/>
                  </a:lnTo>
                  <a:lnTo>
                    <a:pt x="390" y="282"/>
                  </a:lnTo>
                  <a:lnTo>
                    <a:pt x="390" y="288"/>
                  </a:lnTo>
                  <a:lnTo>
                    <a:pt x="396" y="288"/>
                  </a:lnTo>
                  <a:lnTo>
                    <a:pt x="390" y="288"/>
                  </a:lnTo>
                  <a:lnTo>
                    <a:pt x="390" y="294"/>
                  </a:lnTo>
                  <a:lnTo>
                    <a:pt x="384" y="294"/>
                  </a:lnTo>
                  <a:lnTo>
                    <a:pt x="384" y="288"/>
                  </a:lnTo>
                  <a:lnTo>
                    <a:pt x="384" y="294"/>
                  </a:lnTo>
                  <a:lnTo>
                    <a:pt x="390" y="294"/>
                  </a:lnTo>
                  <a:lnTo>
                    <a:pt x="396" y="294"/>
                  </a:lnTo>
                  <a:lnTo>
                    <a:pt x="396" y="300"/>
                  </a:lnTo>
                  <a:lnTo>
                    <a:pt x="390" y="300"/>
                  </a:lnTo>
                  <a:lnTo>
                    <a:pt x="390" y="294"/>
                  </a:lnTo>
                  <a:lnTo>
                    <a:pt x="390" y="300"/>
                  </a:lnTo>
                  <a:lnTo>
                    <a:pt x="384" y="300"/>
                  </a:lnTo>
                  <a:lnTo>
                    <a:pt x="384" y="306"/>
                  </a:lnTo>
                  <a:lnTo>
                    <a:pt x="390" y="306"/>
                  </a:lnTo>
                  <a:lnTo>
                    <a:pt x="390" y="312"/>
                  </a:lnTo>
                  <a:lnTo>
                    <a:pt x="390" y="306"/>
                  </a:lnTo>
                  <a:lnTo>
                    <a:pt x="390" y="312"/>
                  </a:lnTo>
                  <a:lnTo>
                    <a:pt x="396" y="312"/>
                  </a:lnTo>
                  <a:lnTo>
                    <a:pt x="396" y="318"/>
                  </a:lnTo>
                  <a:lnTo>
                    <a:pt x="390" y="318"/>
                  </a:lnTo>
                  <a:lnTo>
                    <a:pt x="390" y="324"/>
                  </a:lnTo>
                  <a:lnTo>
                    <a:pt x="396" y="324"/>
                  </a:lnTo>
                  <a:lnTo>
                    <a:pt x="396" y="318"/>
                  </a:lnTo>
                  <a:lnTo>
                    <a:pt x="396" y="324"/>
                  </a:lnTo>
                  <a:lnTo>
                    <a:pt x="396" y="330"/>
                  </a:lnTo>
                  <a:lnTo>
                    <a:pt x="390" y="330"/>
                  </a:lnTo>
                  <a:lnTo>
                    <a:pt x="390" y="324"/>
                  </a:lnTo>
                  <a:lnTo>
                    <a:pt x="384" y="324"/>
                  </a:lnTo>
                  <a:lnTo>
                    <a:pt x="384" y="318"/>
                  </a:lnTo>
                  <a:lnTo>
                    <a:pt x="384" y="324"/>
                  </a:lnTo>
                  <a:lnTo>
                    <a:pt x="384" y="330"/>
                  </a:lnTo>
                  <a:lnTo>
                    <a:pt x="378" y="330"/>
                  </a:lnTo>
                  <a:lnTo>
                    <a:pt x="378" y="336"/>
                  </a:lnTo>
                  <a:lnTo>
                    <a:pt x="378" y="330"/>
                  </a:lnTo>
                  <a:lnTo>
                    <a:pt x="372" y="330"/>
                  </a:lnTo>
                  <a:lnTo>
                    <a:pt x="366" y="330"/>
                  </a:lnTo>
                  <a:lnTo>
                    <a:pt x="372" y="330"/>
                  </a:lnTo>
                  <a:lnTo>
                    <a:pt x="366" y="330"/>
                  </a:lnTo>
                  <a:lnTo>
                    <a:pt x="372" y="324"/>
                  </a:lnTo>
                  <a:lnTo>
                    <a:pt x="366" y="324"/>
                  </a:lnTo>
                  <a:lnTo>
                    <a:pt x="372" y="324"/>
                  </a:lnTo>
                  <a:lnTo>
                    <a:pt x="366" y="324"/>
                  </a:lnTo>
                  <a:lnTo>
                    <a:pt x="366" y="330"/>
                  </a:lnTo>
                  <a:lnTo>
                    <a:pt x="366" y="324"/>
                  </a:lnTo>
                  <a:lnTo>
                    <a:pt x="366" y="330"/>
                  </a:lnTo>
                  <a:lnTo>
                    <a:pt x="360" y="330"/>
                  </a:lnTo>
                  <a:lnTo>
                    <a:pt x="360" y="336"/>
                  </a:lnTo>
                  <a:lnTo>
                    <a:pt x="354" y="336"/>
                  </a:lnTo>
                  <a:lnTo>
                    <a:pt x="354" y="330"/>
                  </a:lnTo>
                  <a:lnTo>
                    <a:pt x="354" y="336"/>
                  </a:lnTo>
                  <a:lnTo>
                    <a:pt x="354" y="330"/>
                  </a:lnTo>
                  <a:lnTo>
                    <a:pt x="348" y="330"/>
                  </a:lnTo>
                  <a:lnTo>
                    <a:pt x="348" y="324"/>
                  </a:lnTo>
                  <a:lnTo>
                    <a:pt x="354" y="324"/>
                  </a:lnTo>
                  <a:lnTo>
                    <a:pt x="354" y="318"/>
                  </a:lnTo>
                  <a:lnTo>
                    <a:pt x="348" y="318"/>
                  </a:lnTo>
                  <a:lnTo>
                    <a:pt x="348" y="324"/>
                  </a:lnTo>
                  <a:lnTo>
                    <a:pt x="348" y="318"/>
                  </a:lnTo>
                  <a:lnTo>
                    <a:pt x="342" y="318"/>
                  </a:lnTo>
                  <a:lnTo>
                    <a:pt x="342" y="312"/>
                  </a:lnTo>
                  <a:lnTo>
                    <a:pt x="348" y="312"/>
                  </a:lnTo>
                  <a:lnTo>
                    <a:pt x="348" y="306"/>
                  </a:lnTo>
                  <a:lnTo>
                    <a:pt x="348" y="312"/>
                  </a:lnTo>
                  <a:lnTo>
                    <a:pt x="354" y="312"/>
                  </a:lnTo>
                  <a:lnTo>
                    <a:pt x="354" y="306"/>
                  </a:lnTo>
                  <a:lnTo>
                    <a:pt x="348" y="306"/>
                  </a:lnTo>
                  <a:lnTo>
                    <a:pt x="348" y="300"/>
                  </a:lnTo>
                  <a:lnTo>
                    <a:pt x="354" y="300"/>
                  </a:lnTo>
                  <a:lnTo>
                    <a:pt x="354" y="306"/>
                  </a:lnTo>
                  <a:lnTo>
                    <a:pt x="354" y="300"/>
                  </a:lnTo>
                  <a:lnTo>
                    <a:pt x="360" y="300"/>
                  </a:lnTo>
                  <a:lnTo>
                    <a:pt x="354" y="300"/>
                  </a:lnTo>
                  <a:lnTo>
                    <a:pt x="354" y="294"/>
                  </a:lnTo>
                  <a:lnTo>
                    <a:pt x="348" y="294"/>
                  </a:lnTo>
                  <a:lnTo>
                    <a:pt x="354" y="294"/>
                  </a:lnTo>
                  <a:lnTo>
                    <a:pt x="354" y="288"/>
                  </a:lnTo>
                  <a:lnTo>
                    <a:pt x="354" y="282"/>
                  </a:lnTo>
                  <a:lnTo>
                    <a:pt x="354" y="288"/>
                  </a:lnTo>
                  <a:lnTo>
                    <a:pt x="348" y="288"/>
                  </a:lnTo>
                  <a:lnTo>
                    <a:pt x="348" y="294"/>
                  </a:lnTo>
                  <a:lnTo>
                    <a:pt x="348" y="300"/>
                  </a:lnTo>
                  <a:lnTo>
                    <a:pt x="342" y="300"/>
                  </a:lnTo>
                  <a:lnTo>
                    <a:pt x="348" y="300"/>
                  </a:lnTo>
                  <a:lnTo>
                    <a:pt x="342" y="300"/>
                  </a:lnTo>
                  <a:lnTo>
                    <a:pt x="336" y="300"/>
                  </a:lnTo>
                  <a:lnTo>
                    <a:pt x="336" y="294"/>
                  </a:lnTo>
                  <a:lnTo>
                    <a:pt x="330" y="288"/>
                  </a:lnTo>
                  <a:lnTo>
                    <a:pt x="330" y="282"/>
                  </a:lnTo>
                  <a:lnTo>
                    <a:pt x="324" y="282"/>
                  </a:lnTo>
                  <a:lnTo>
                    <a:pt x="324" y="276"/>
                  </a:lnTo>
                  <a:lnTo>
                    <a:pt x="318" y="276"/>
                  </a:lnTo>
                  <a:lnTo>
                    <a:pt x="318" y="282"/>
                  </a:lnTo>
                  <a:lnTo>
                    <a:pt x="318" y="288"/>
                  </a:lnTo>
                  <a:lnTo>
                    <a:pt x="324" y="288"/>
                  </a:lnTo>
                  <a:lnTo>
                    <a:pt x="324" y="294"/>
                  </a:lnTo>
                  <a:lnTo>
                    <a:pt x="324" y="300"/>
                  </a:lnTo>
                  <a:lnTo>
                    <a:pt x="324" y="306"/>
                  </a:lnTo>
                  <a:lnTo>
                    <a:pt x="324" y="312"/>
                  </a:lnTo>
                  <a:lnTo>
                    <a:pt x="330" y="312"/>
                  </a:lnTo>
                  <a:lnTo>
                    <a:pt x="330" y="318"/>
                  </a:lnTo>
                  <a:lnTo>
                    <a:pt x="324" y="318"/>
                  </a:lnTo>
                  <a:lnTo>
                    <a:pt x="324" y="324"/>
                  </a:lnTo>
                  <a:lnTo>
                    <a:pt x="324" y="330"/>
                  </a:lnTo>
                  <a:lnTo>
                    <a:pt x="324" y="336"/>
                  </a:lnTo>
                  <a:lnTo>
                    <a:pt x="330" y="336"/>
                  </a:lnTo>
                  <a:lnTo>
                    <a:pt x="324" y="336"/>
                  </a:lnTo>
                  <a:lnTo>
                    <a:pt x="324" y="342"/>
                  </a:lnTo>
                  <a:lnTo>
                    <a:pt x="318" y="342"/>
                  </a:lnTo>
                  <a:lnTo>
                    <a:pt x="324" y="342"/>
                  </a:lnTo>
                  <a:lnTo>
                    <a:pt x="330" y="342"/>
                  </a:lnTo>
                  <a:lnTo>
                    <a:pt x="330" y="348"/>
                  </a:lnTo>
                  <a:lnTo>
                    <a:pt x="336" y="348"/>
                  </a:lnTo>
                  <a:lnTo>
                    <a:pt x="330" y="348"/>
                  </a:lnTo>
                  <a:lnTo>
                    <a:pt x="324" y="348"/>
                  </a:lnTo>
                  <a:lnTo>
                    <a:pt x="318" y="348"/>
                  </a:lnTo>
                  <a:lnTo>
                    <a:pt x="312" y="348"/>
                  </a:lnTo>
                  <a:lnTo>
                    <a:pt x="306" y="348"/>
                  </a:lnTo>
                  <a:lnTo>
                    <a:pt x="300" y="348"/>
                  </a:lnTo>
                  <a:lnTo>
                    <a:pt x="300" y="342"/>
                  </a:lnTo>
                  <a:lnTo>
                    <a:pt x="306" y="342"/>
                  </a:lnTo>
                  <a:lnTo>
                    <a:pt x="300" y="342"/>
                  </a:lnTo>
                  <a:lnTo>
                    <a:pt x="300" y="336"/>
                  </a:lnTo>
                  <a:lnTo>
                    <a:pt x="300" y="330"/>
                  </a:lnTo>
                  <a:lnTo>
                    <a:pt x="300" y="336"/>
                  </a:lnTo>
                  <a:lnTo>
                    <a:pt x="306" y="336"/>
                  </a:lnTo>
                  <a:lnTo>
                    <a:pt x="306" y="330"/>
                  </a:lnTo>
                  <a:lnTo>
                    <a:pt x="306" y="324"/>
                  </a:lnTo>
                  <a:lnTo>
                    <a:pt x="300" y="324"/>
                  </a:lnTo>
                  <a:lnTo>
                    <a:pt x="300" y="318"/>
                  </a:lnTo>
                  <a:lnTo>
                    <a:pt x="300" y="312"/>
                  </a:lnTo>
                  <a:lnTo>
                    <a:pt x="300" y="318"/>
                  </a:lnTo>
                  <a:lnTo>
                    <a:pt x="294" y="318"/>
                  </a:lnTo>
                  <a:lnTo>
                    <a:pt x="294" y="312"/>
                  </a:lnTo>
                  <a:lnTo>
                    <a:pt x="288" y="312"/>
                  </a:lnTo>
                  <a:lnTo>
                    <a:pt x="294" y="312"/>
                  </a:lnTo>
                  <a:lnTo>
                    <a:pt x="294" y="306"/>
                  </a:lnTo>
                  <a:lnTo>
                    <a:pt x="288" y="306"/>
                  </a:lnTo>
                  <a:lnTo>
                    <a:pt x="282" y="306"/>
                  </a:lnTo>
                  <a:lnTo>
                    <a:pt x="282" y="300"/>
                  </a:lnTo>
                  <a:lnTo>
                    <a:pt x="288" y="300"/>
                  </a:lnTo>
                  <a:lnTo>
                    <a:pt x="282" y="300"/>
                  </a:lnTo>
                  <a:lnTo>
                    <a:pt x="282" y="294"/>
                  </a:lnTo>
                  <a:lnTo>
                    <a:pt x="282" y="300"/>
                  </a:lnTo>
                  <a:lnTo>
                    <a:pt x="282" y="306"/>
                  </a:lnTo>
                  <a:lnTo>
                    <a:pt x="282" y="312"/>
                  </a:lnTo>
                  <a:lnTo>
                    <a:pt x="282" y="306"/>
                  </a:lnTo>
                  <a:lnTo>
                    <a:pt x="282" y="312"/>
                  </a:lnTo>
                  <a:lnTo>
                    <a:pt x="276" y="312"/>
                  </a:lnTo>
                  <a:lnTo>
                    <a:pt x="276" y="306"/>
                  </a:lnTo>
                  <a:lnTo>
                    <a:pt x="270" y="306"/>
                  </a:lnTo>
                  <a:lnTo>
                    <a:pt x="270" y="312"/>
                  </a:lnTo>
                  <a:lnTo>
                    <a:pt x="264" y="312"/>
                  </a:lnTo>
                  <a:lnTo>
                    <a:pt x="264" y="306"/>
                  </a:lnTo>
                  <a:lnTo>
                    <a:pt x="264" y="300"/>
                  </a:lnTo>
                  <a:lnTo>
                    <a:pt x="258" y="300"/>
                  </a:lnTo>
                  <a:lnTo>
                    <a:pt x="258" y="306"/>
                  </a:lnTo>
                  <a:lnTo>
                    <a:pt x="258" y="312"/>
                  </a:lnTo>
                  <a:lnTo>
                    <a:pt x="264" y="312"/>
                  </a:lnTo>
                  <a:lnTo>
                    <a:pt x="258" y="312"/>
                  </a:lnTo>
                  <a:lnTo>
                    <a:pt x="252" y="312"/>
                  </a:lnTo>
                  <a:lnTo>
                    <a:pt x="252" y="318"/>
                  </a:lnTo>
                  <a:lnTo>
                    <a:pt x="246" y="318"/>
                  </a:lnTo>
                  <a:lnTo>
                    <a:pt x="246" y="324"/>
                  </a:lnTo>
                  <a:lnTo>
                    <a:pt x="246" y="330"/>
                  </a:lnTo>
                  <a:lnTo>
                    <a:pt x="240" y="330"/>
                  </a:lnTo>
                  <a:lnTo>
                    <a:pt x="246" y="330"/>
                  </a:lnTo>
                  <a:lnTo>
                    <a:pt x="246" y="336"/>
                  </a:lnTo>
                  <a:lnTo>
                    <a:pt x="246" y="330"/>
                  </a:lnTo>
                  <a:lnTo>
                    <a:pt x="252" y="330"/>
                  </a:lnTo>
                  <a:lnTo>
                    <a:pt x="252" y="336"/>
                  </a:lnTo>
                  <a:lnTo>
                    <a:pt x="252" y="330"/>
                  </a:lnTo>
                  <a:lnTo>
                    <a:pt x="258" y="330"/>
                  </a:lnTo>
                  <a:lnTo>
                    <a:pt x="258" y="324"/>
                  </a:lnTo>
                  <a:lnTo>
                    <a:pt x="264" y="324"/>
                  </a:lnTo>
                  <a:lnTo>
                    <a:pt x="270" y="324"/>
                  </a:lnTo>
                  <a:lnTo>
                    <a:pt x="270" y="330"/>
                  </a:lnTo>
                  <a:lnTo>
                    <a:pt x="276" y="330"/>
                  </a:lnTo>
                  <a:lnTo>
                    <a:pt x="276" y="336"/>
                  </a:lnTo>
                  <a:lnTo>
                    <a:pt x="276" y="342"/>
                  </a:lnTo>
                  <a:lnTo>
                    <a:pt x="276" y="336"/>
                  </a:lnTo>
                  <a:lnTo>
                    <a:pt x="276" y="342"/>
                  </a:lnTo>
                  <a:lnTo>
                    <a:pt x="270" y="342"/>
                  </a:lnTo>
                  <a:lnTo>
                    <a:pt x="270" y="336"/>
                  </a:lnTo>
                  <a:lnTo>
                    <a:pt x="276" y="336"/>
                  </a:lnTo>
                  <a:lnTo>
                    <a:pt x="270" y="336"/>
                  </a:lnTo>
                  <a:lnTo>
                    <a:pt x="264" y="336"/>
                  </a:lnTo>
                  <a:lnTo>
                    <a:pt x="270" y="336"/>
                  </a:lnTo>
                  <a:lnTo>
                    <a:pt x="264" y="342"/>
                  </a:lnTo>
                  <a:lnTo>
                    <a:pt x="264" y="336"/>
                  </a:lnTo>
                  <a:lnTo>
                    <a:pt x="264" y="342"/>
                  </a:lnTo>
                  <a:lnTo>
                    <a:pt x="264" y="336"/>
                  </a:lnTo>
                  <a:lnTo>
                    <a:pt x="264" y="342"/>
                  </a:lnTo>
                  <a:lnTo>
                    <a:pt x="270" y="342"/>
                  </a:lnTo>
                  <a:lnTo>
                    <a:pt x="270" y="336"/>
                  </a:lnTo>
                  <a:lnTo>
                    <a:pt x="270" y="342"/>
                  </a:lnTo>
                  <a:lnTo>
                    <a:pt x="270" y="348"/>
                  </a:lnTo>
                  <a:lnTo>
                    <a:pt x="264" y="348"/>
                  </a:lnTo>
                  <a:lnTo>
                    <a:pt x="270" y="348"/>
                  </a:lnTo>
                  <a:lnTo>
                    <a:pt x="276" y="348"/>
                  </a:lnTo>
                  <a:lnTo>
                    <a:pt x="282" y="348"/>
                  </a:lnTo>
                  <a:lnTo>
                    <a:pt x="288" y="348"/>
                  </a:lnTo>
                  <a:lnTo>
                    <a:pt x="288" y="354"/>
                  </a:lnTo>
                  <a:lnTo>
                    <a:pt x="282" y="354"/>
                  </a:lnTo>
                  <a:lnTo>
                    <a:pt x="276" y="354"/>
                  </a:lnTo>
                  <a:lnTo>
                    <a:pt x="270" y="354"/>
                  </a:lnTo>
                  <a:lnTo>
                    <a:pt x="264" y="354"/>
                  </a:lnTo>
                  <a:lnTo>
                    <a:pt x="258" y="354"/>
                  </a:lnTo>
                  <a:lnTo>
                    <a:pt x="252" y="354"/>
                  </a:lnTo>
                  <a:lnTo>
                    <a:pt x="246" y="354"/>
                  </a:lnTo>
                  <a:lnTo>
                    <a:pt x="240" y="354"/>
                  </a:lnTo>
                  <a:lnTo>
                    <a:pt x="234" y="354"/>
                  </a:lnTo>
                  <a:lnTo>
                    <a:pt x="228" y="354"/>
                  </a:lnTo>
                  <a:lnTo>
                    <a:pt x="222" y="360"/>
                  </a:lnTo>
                  <a:lnTo>
                    <a:pt x="222" y="354"/>
                  </a:lnTo>
                  <a:lnTo>
                    <a:pt x="216" y="354"/>
                  </a:lnTo>
                  <a:lnTo>
                    <a:pt x="222" y="354"/>
                  </a:lnTo>
                  <a:lnTo>
                    <a:pt x="222" y="360"/>
                  </a:lnTo>
                  <a:lnTo>
                    <a:pt x="216" y="360"/>
                  </a:lnTo>
                  <a:lnTo>
                    <a:pt x="210" y="360"/>
                  </a:lnTo>
                  <a:lnTo>
                    <a:pt x="204" y="360"/>
                  </a:lnTo>
                  <a:lnTo>
                    <a:pt x="198" y="360"/>
                  </a:lnTo>
                  <a:lnTo>
                    <a:pt x="192" y="360"/>
                  </a:lnTo>
                  <a:lnTo>
                    <a:pt x="186" y="360"/>
                  </a:lnTo>
                  <a:lnTo>
                    <a:pt x="186" y="366"/>
                  </a:lnTo>
                  <a:lnTo>
                    <a:pt x="186" y="360"/>
                  </a:lnTo>
                  <a:lnTo>
                    <a:pt x="186" y="366"/>
                  </a:lnTo>
                  <a:lnTo>
                    <a:pt x="180" y="366"/>
                  </a:lnTo>
                  <a:lnTo>
                    <a:pt x="174" y="366"/>
                  </a:lnTo>
                  <a:lnTo>
                    <a:pt x="168" y="366"/>
                  </a:lnTo>
                  <a:lnTo>
                    <a:pt x="162" y="366"/>
                  </a:lnTo>
                  <a:lnTo>
                    <a:pt x="168" y="366"/>
                  </a:lnTo>
                  <a:lnTo>
                    <a:pt x="162" y="366"/>
                  </a:lnTo>
                  <a:lnTo>
                    <a:pt x="162" y="372"/>
                  </a:lnTo>
                  <a:lnTo>
                    <a:pt x="156" y="372"/>
                  </a:lnTo>
                  <a:lnTo>
                    <a:pt x="150" y="372"/>
                  </a:lnTo>
                  <a:lnTo>
                    <a:pt x="150" y="378"/>
                  </a:lnTo>
                  <a:lnTo>
                    <a:pt x="144" y="378"/>
                  </a:lnTo>
                  <a:lnTo>
                    <a:pt x="138" y="378"/>
                  </a:lnTo>
                  <a:lnTo>
                    <a:pt x="138" y="372"/>
                  </a:lnTo>
                  <a:lnTo>
                    <a:pt x="138" y="378"/>
                  </a:lnTo>
                  <a:lnTo>
                    <a:pt x="144" y="378"/>
                  </a:lnTo>
                  <a:lnTo>
                    <a:pt x="144" y="384"/>
                  </a:lnTo>
                  <a:lnTo>
                    <a:pt x="138" y="384"/>
                  </a:lnTo>
                  <a:lnTo>
                    <a:pt x="132" y="384"/>
                  </a:lnTo>
                  <a:lnTo>
                    <a:pt x="132" y="390"/>
                  </a:lnTo>
                  <a:lnTo>
                    <a:pt x="126" y="390"/>
                  </a:lnTo>
                  <a:lnTo>
                    <a:pt x="126" y="384"/>
                  </a:lnTo>
                  <a:lnTo>
                    <a:pt x="126" y="390"/>
                  </a:lnTo>
                  <a:lnTo>
                    <a:pt x="120" y="390"/>
                  </a:lnTo>
                  <a:lnTo>
                    <a:pt x="120" y="396"/>
                  </a:lnTo>
                  <a:lnTo>
                    <a:pt x="114" y="396"/>
                  </a:lnTo>
                  <a:lnTo>
                    <a:pt x="114" y="402"/>
                  </a:lnTo>
                  <a:lnTo>
                    <a:pt x="108" y="402"/>
                  </a:lnTo>
                  <a:lnTo>
                    <a:pt x="102" y="402"/>
                  </a:lnTo>
                  <a:lnTo>
                    <a:pt x="102" y="396"/>
                  </a:lnTo>
                  <a:lnTo>
                    <a:pt x="102" y="402"/>
                  </a:lnTo>
                  <a:lnTo>
                    <a:pt x="102" y="396"/>
                  </a:lnTo>
                  <a:lnTo>
                    <a:pt x="96" y="396"/>
                  </a:lnTo>
                  <a:lnTo>
                    <a:pt x="96" y="402"/>
                  </a:lnTo>
                  <a:lnTo>
                    <a:pt x="102" y="402"/>
                  </a:lnTo>
                  <a:lnTo>
                    <a:pt x="102" y="408"/>
                  </a:lnTo>
                  <a:lnTo>
                    <a:pt x="96" y="408"/>
                  </a:lnTo>
                  <a:lnTo>
                    <a:pt x="96" y="414"/>
                  </a:lnTo>
                  <a:lnTo>
                    <a:pt x="90" y="414"/>
                  </a:lnTo>
                  <a:lnTo>
                    <a:pt x="90" y="408"/>
                  </a:lnTo>
                  <a:lnTo>
                    <a:pt x="84" y="408"/>
                  </a:lnTo>
                  <a:lnTo>
                    <a:pt x="84" y="414"/>
                  </a:lnTo>
                  <a:lnTo>
                    <a:pt x="78" y="414"/>
                  </a:lnTo>
                  <a:lnTo>
                    <a:pt x="78" y="408"/>
                  </a:lnTo>
                  <a:lnTo>
                    <a:pt x="78" y="414"/>
                  </a:lnTo>
                  <a:lnTo>
                    <a:pt x="78" y="408"/>
                  </a:lnTo>
                  <a:lnTo>
                    <a:pt x="78" y="414"/>
                  </a:lnTo>
                  <a:lnTo>
                    <a:pt x="78" y="420"/>
                  </a:lnTo>
                  <a:lnTo>
                    <a:pt x="72" y="420"/>
                  </a:lnTo>
                  <a:lnTo>
                    <a:pt x="66" y="420"/>
                  </a:lnTo>
                  <a:lnTo>
                    <a:pt x="66" y="426"/>
                  </a:lnTo>
                  <a:lnTo>
                    <a:pt x="72" y="426"/>
                  </a:lnTo>
                  <a:lnTo>
                    <a:pt x="66" y="426"/>
                  </a:lnTo>
                  <a:lnTo>
                    <a:pt x="66" y="420"/>
                  </a:lnTo>
                  <a:lnTo>
                    <a:pt x="66" y="426"/>
                  </a:lnTo>
                  <a:lnTo>
                    <a:pt x="60" y="426"/>
                  </a:lnTo>
                  <a:lnTo>
                    <a:pt x="54" y="426"/>
                  </a:lnTo>
                  <a:lnTo>
                    <a:pt x="48" y="426"/>
                  </a:lnTo>
                  <a:lnTo>
                    <a:pt x="48" y="420"/>
                  </a:lnTo>
                  <a:lnTo>
                    <a:pt x="48" y="426"/>
                  </a:lnTo>
                  <a:lnTo>
                    <a:pt x="48" y="420"/>
                  </a:lnTo>
                  <a:lnTo>
                    <a:pt x="48" y="426"/>
                  </a:lnTo>
                  <a:lnTo>
                    <a:pt x="54" y="426"/>
                  </a:lnTo>
                  <a:lnTo>
                    <a:pt x="48" y="426"/>
                  </a:lnTo>
                  <a:lnTo>
                    <a:pt x="48" y="420"/>
                  </a:lnTo>
                  <a:lnTo>
                    <a:pt x="54" y="420"/>
                  </a:lnTo>
                  <a:lnTo>
                    <a:pt x="54" y="426"/>
                  </a:lnTo>
                  <a:lnTo>
                    <a:pt x="54" y="420"/>
                  </a:lnTo>
                  <a:lnTo>
                    <a:pt x="60" y="420"/>
                  </a:lnTo>
                  <a:lnTo>
                    <a:pt x="60" y="414"/>
                  </a:lnTo>
                  <a:lnTo>
                    <a:pt x="54" y="414"/>
                  </a:lnTo>
                  <a:lnTo>
                    <a:pt x="60" y="414"/>
                  </a:lnTo>
                  <a:lnTo>
                    <a:pt x="60" y="408"/>
                  </a:lnTo>
                  <a:lnTo>
                    <a:pt x="54" y="408"/>
                  </a:lnTo>
                  <a:lnTo>
                    <a:pt x="54" y="414"/>
                  </a:lnTo>
                  <a:lnTo>
                    <a:pt x="54" y="408"/>
                  </a:lnTo>
                  <a:lnTo>
                    <a:pt x="54" y="402"/>
                  </a:lnTo>
                  <a:lnTo>
                    <a:pt x="60" y="402"/>
                  </a:lnTo>
                  <a:lnTo>
                    <a:pt x="66" y="402"/>
                  </a:lnTo>
                  <a:lnTo>
                    <a:pt x="66" y="396"/>
                  </a:lnTo>
                  <a:lnTo>
                    <a:pt x="60" y="396"/>
                  </a:lnTo>
                  <a:lnTo>
                    <a:pt x="60" y="402"/>
                  </a:lnTo>
                  <a:lnTo>
                    <a:pt x="60" y="396"/>
                  </a:lnTo>
                  <a:lnTo>
                    <a:pt x="54" y="396"/>
                  </a:lnTo>
                  <a:lnTo>
                    <a:pt x="54" y="390"/>
                  </a:lnTo>
                  <a:lnTo>
                    <a:pt x="54" y="396"/>
                  </a:lnTo>
                  <a:lnTo>
                    <a:pt x="48" y="396"/>
                  </a:lnTo>
                  <a:lnTo>
                    <a:pt x="48" y="390"/>
                  </a:lnTo>
                  <a:lnTo>
                    <a:pt x="42" y="390"/>
                  </a:lnTo>
                  <a:lnTo>
                    <a:pt x="36" y="390"/>
                  </a:lnTo>
                  <a:lnTo>
                    <a:pt x="36" y="384"/>
                  </a:lnTo>
                  <a:lnTo>
                    <a:pt x="42" y="384"/>
                  </a:lnTo>
                  <a:lnTo>
                    <a:pt x="36" y="378"/>
                  </a:lnTo>
                  <a:lnTo>
                    <a:pt x="36" y="372"/>
                  </a:lnTo>
                  <a:lnTo>
                    <a:pt x="30" y="372"/>
                  </a:lnTo>
                  <a:lnTo>
                    <a:pt x="30" y="366"/>
                  </a:lnTo>
                  <a:lnTo>
                    <a:pt x="24" y="366"/>
                  </a:lnTo>
                  <a:lnTo>
                    <a:pt x="24" y="360"/>
                  </a:lnTo>
                  <a:lnTo>
                    <a:pt x="24" y="366"/>
                  </a:lnTo>
                  <a:lnTo>
                    <a:pt x="18" y="366"/>
                  </a:lnTo>
                  <a:lnTo>
                    <a:pt x="12" y="366"/>
                  </a:lnTo>
                  <a:lnTo>
                    <a:pt x="6" y="366"/>
                  </a:lnTo>
                  <a:lnTo>
                    <a:pt x="12" y="366"/>
                  </a:lnTo>
                  <a:close/>
                  <a:moveTo>
                    <a:pt x="486" y="96"/>
                  </a:moveTo>
                  <a:lnTo>
                    <a:pt x="492" y="96"/>
                  </a:lnTo>
                  <a:lnTo>
                    <a:pt x="486" y="96"/>
                  </a:lnTo>
                  <a:lnTo>
                    <a:pt x="492" y="96"/>
                  </a:lnTo>
                  <a:lnTo>
                    <a:pt x="498" y="96"/>
                  </a:lnTo>
                  <a:lnTo>
                    <a:pt x="492" y="96"/>
                  </a:lnTo>
                  <a:lnTo>
                    <a:pt x="492" y="102"/>
                  </a:lnTo>
                  <a:lnTo>
                    <a:pt x="498" y="102"/>
                  </a:lnTo>
                  <a:lnTo>
                    <a:pt x="498" y="108"/>
                  </a:lnTo>
                  <a:lnTo>
                    <a:pt x="492" y="108"/>
                  </a:lnTo>
                  <a:lnTo>
                    <a:pt x="492" y="102"/>
                  </a:lnTo>
                  <a:lnTo>
                    <a:pt x="486" y="102"/>
                  </a:lnTo>
                  <a:lnTo>
                    <a:pt x="486" y="96"/>
                  </a:lnTo>
                  <a:close/>
                  <a:moveTo>
                    <a:pt x="480" y="96"/>
                  </a:moveTo>
                  <a:lnTo>
                    <a:pt x="486" y="96"/>
                  </a:lnTo>
                  <a:lnTo>
                    <a:pt x="480" y="102"/>
                  </a:lnTo>
                  <a:lnTo>
                    <a:pt x="480" y="96"/>
                  </a:lnTo>
                  <a:close/>
                  <a:moveTo>
                    <a:pt x="456" y="84"/>
                  </a:moveTo>
                  <a:lnTo>
                    <a:pt x="456" y="90"/>
                  </a:lnTo>
                  <a:lnTo>
                    <a:pt x="462" y="90"/>
                  </a:lnTo>
                  <a:lnTo>
                    <a:pt x="468" y="90"/>
                  </a:lnTo>
                  <a:lnTo>
                    <a:pt x="474" y="90"/>
                  </a:lnTo>
                  <a:lnTo>
                    <a:pt x="474" y="96"/>
                  </a:lnTo>
                  <a:lnTo>
                    <a:pt x="480" y="96"/>
                  </a:lnTo>
                  <a:lnTo>
                    <a:pt x="480" y="102"/>
                  </a:lnTo>
                  <a:lnTo>
                    <a:pt x="480" y="96"/>
                  </a:lnTo>
                  <a:lnTo>
                    <a:pt x="474" y="96"/>
                  </a:lnTo>
                  <a:lnTo>
                    <a:pt x="480" y="96"/>
                  </a:lnTo>
                  <a:lnTo>
                    <a:pt x="474" y="96"/>
                  </a:lnTo>
                  <a:lnTo>
                    <a:pt x="480" y="96"/>
                  </a:lnTo>
                  <a:lnTo>
                    <a:pt x="474" y="102"/>
                  </a:lnTo>
                  <a:lnTo>
                    <a:pt x="474" y="96"/>
                  </a:lnTo>
                  <a:lnTo>
                    <a:pt x="474" y="90"/>
                  </a:lnTo>
                  <a:lnTo>
                    <a:pt x="474" y="96"/>
                  </a:lnTo>
                  <a:lnTo>
                    <a:pt x="468" y="96"/>
                  </a:lnTo>
                  <a:lnTo>
                    <a:pt x="474" y="96"/>
                  </a:lnTo>
                  <a:lnTo>
                    <a:pt x="474" y="90"/>
                  </a:lnTo>
                  <a:lnTo>
                    <a:pt x="468" y="90"/>
                  </a:lnTo>
                  <a:lnTo>
                    <a:pt x="468" y="96"/>
                  </a:lnTo>
                  <a:lnTo>
                    <a:pt x="468" y="90"/>
                  </a:lnTo>
                  <a:lnTo>
                    <a:pt x="468" y="96"/>
                  </a:lnTo>
                  <a:lnTo>
                    <a:pt x="468" y="90"/>
                  </a:lnTo>
                  <a:lnTo>
                    <a:pt x="468" y="96"/>
                  </a:lnTo>
                  <a:lnTo>
                    <a:pt x="474" y="96"/>
                  </a:lnTo>
                  <a:lnTo>
                    <a:pt x="474" y="102"/>
                  </a:lnTo>
                  <a:lnTo>
                    <a:pt x="474" y="108"/>
                  </a:lnTo>
                  <a:lnTo>
                    <a:pt x="480" y="108"/>
                  </a:lnTo>
                  <a:lnTo>
                    <a:pt x="480" y="114"/>
                  </a:lnTo>
                  <a:lnTo>
                    <a:pt x="486" y="114"/>
                  </a:lnTo>
                  <a:lnTo>
                    <a:pt x="486" y="120"/>
                  </a:lnTo>
                  <a:lnTo>
                    <a:pt x="492" y="120"/>
                  </a:lnTo>
                  <a:lnTo>
                    <a:pt x="492" y="126"/>
                  </a:lnTo>
                  <a:lnTo>
                    <a:pt x="498" y="126"/>
                  </a:lnTo>
                  <a:lnTo>
                    <a:pt x="498" y="132"/>
                  </a:lnTo>
                  <a:lnTo>
                    <a:pt x="498" y="138"/>
                  </a:lnTo>
                  <a:lnTo>
                    <a:pt x="492" y="138"/>
                  </a:lnTo>
                  <a:lnTo>
                    <a:pt x="492" y="132"/>
                  </a:lnTo>
                  <a:lnTo>
                    <a:pt x="492" y="138"/>
                  </a:lnTo>
                  <a:lnTo>
                    <a:pt x="498" y="138"/>
                  </a:lnTo>
                  <a:lnTo>
                    <a:pt x="498" y="144"/>
                  </a:lnTo>
                  <a:lnTo>
                    <a:pt x="492" y="144"/>
                  </a:lnTo>
                  <a:lnTo>
                    <a:pt x="492" y="150"/>
                  </a:lnTo>
                  <a:lnTo>
                    <a:pt x="492" y="144"/>
                  </a:lnTo>
                  <a:lnTo>
                    <a:pt x="492" y="150"/>
                  </a:lnTo>
                  <a:lnTo>
                    <a:pt x="492" y="144"/>
                  </a:lnTo>
                  <a:lnTo>
                    <a:pt x="492" y="150"/>
                  </a:lnTo>
                  <a:lnTo>
                    <a:pt x="492" y="156"/>
                  </a:lnTo>
                  <a:lnTo>
                    <a:pt x="486" y="156"/>
                  </a:lnTo>
                  <a:lnTo>
                    <a:pt x="480" y="156"/>
                  </a:lnTo>
                  <a:lnTo>
                    <a:pt x="474" y="156"/>
                  </a:lnTo>
                  <a:lnTo>
                    <a:pt x="474" y="150"/>
                  </a:lnTo>
                  <a:lnTo>
                    <a:pt x="468" y="150"/>
                  </a:lnTo>
                  <a:lnTo>
                    <a:pt x="468" y="156"/>
                  </a:lnTo>
                  <a:lnTo>
                    <a:pt x="462" y="156"/>
                  </a:lnTo>
                  <a:lnTo>
                    <a:pt x="462" y="162"/>
                  </a:lnTo>
                  <a:lnTo>
                    <a:pt x="456" y="162"/>
                  </a:lnTo>
                  <a:lnTo>
                    <a:pt x="456" y="156"/>
                  </a:lnTo>
                  <a:lnTo>
                    <a:pt x="456" y="162"/>
                  </a:lnTo>
                  <a:lnTo>
                    <a:pt x="456" y="156"/>
                  </a:lnTo>
                  <a:lnTo>
                    <a:pt x="456" y="162"/>
                  </a:lnTo>
                  <a:lnTo>
                    <a:pt x="450" y="162"/>
                  </a:lnTo>
                  <a:lnTo>
                    <a:pt x="444" y="162"/>
                  </a:lnTo>
                  <a:lnTo>
                    <a:pt x="438" y="162"/>
                  </a:lnTo>
                  <a:lnTo>
                    <a:pt x="444" y="162"/>
                  </a:lnTo>
                  <a:lnTo>
                    <a:pt x="444" y="156"/>
                  </a:lnTo>
                  <a:lnTo>
                    <a:pt x="438" y="156"/>
                  </a:lnTo>
                  <a:lnTo>
                    <a:pt x="438" y="150"/>
                  </a:lnTo>
                  <a:lnTo>
                    <a:pt x="438" y="144"/>
                  </a:lnTo>
                  <a:lnTo>
                    <a:pt x="438" y="138"/>
                  </a:lnTo>
                  <a:lnTo>
                    <a:pt x="438" y="144"/>
                  </a:lnTo>
                  <a:lnTo>
                    <a:pt x="444" y="144"/>
                  </a:lnTo>
                  <a:lnTo>
                    <a:pt x="444" y="138"/>
                  </a:lnTo>
                  <a:lnTo>
                    <a:pt x="444" y="132"/>
                  </a:lnTo>
                  <a:lnTo>
                    <a:pt x="438" y="132"/>
                  </a:lnTo>
                  <a:lnTo>
                    <a:pt x="438" y="126"/>
                  </a:lnTo>
                  <a:lnTo>
                    <a:pt x="432" y="126"/>
                  </a:lnTo>
                  <a:lnTo>
                    <a:pt x="438" y="126"/>
                  </a:lnTo>
                  <a:lnTo>
                    <a:pt x="438" y="132"/>
                  </a:lnTo>
                  <a:lnTo>
                    <a:pt x="444" y="132"/>
                  </a:lnTo>
                  <a:lnTo>
                    <a:pt x="450" y="132"/>
                  </a:lnTo>
                  <a:lnTo>
                    <a:pt x="450" y="126"/>
                  </a:lnTo>
                  <a:lnTo>
                    <a:pt x="444" y="126"/>
                  </a:lnTo>
                  <a:lnTo>
                    <a:pt x="450" y="126"/>
                  </a:lnTo>
                  <a:lnTo>
                    <a:pt x="456" y="126"/>
                  </a:lnTo>
                  <a:lnTo>
                    <a:pt x="456" y="132"/>
                  </a:lnTo>
                  <a:lnTo>
                    <a:pt x="456" y="126"/>
                  </a:lnTo>
                  <a:lnTo>
                    <a:pt x="456" y="132"/>
                  </a:lnTo>
                  <a:lnTo>
                    <a:pt x="462" y="132"/>
                  </a:lnTo>
                  <a:lnTo>
                    <a:pt x="462" y="126"/>
                  </a:lnTo>
                  <a:lnTo>
                    <a:pt x="468" y="126"/>
                  </a:lnTo>
                  <a:lnTo>
                    <a:pt x="468" y="132"/>
                  </a:lnTo>
                  <a:lnTo>
                    <a:pt x="474" y="132"/>
                  </a:lnTo>
                  <a:lnTo>
                    <a:pt x="474" y="138"/>
                  </a:lnTo>
                  <a:lnTo>
                    <a:pt x="474" y="132"/>
                  </a:lnTo>
                  <a:lnTo>
                    <a:pt x="474" y="126"/>
                  </a:lnTo>
                  <a:lnTo>
                    <a:pt x="474" y="120"/>
                  </a:lnTo>
                  <a:lnTo>
                    <a:pt x="468" y="120"/>
                  </a:lnTo>
                  <a:lnTo>
                    <a:pt x="468" y="114"/>
                  </a:lnTo>
                  <a:lnTo>
                    <a:pt x="462" y="114"/>
                  </a:lnTo>
                  <a:lnTo>
                    <a:pt x="462" y="108"/>
                  </a:lnTo>
                  <a:lnTo>
                    <a:pt x="456" y="108"/>
                  </a:lnTo>
                  <a:lnTo>
                    <a:pt x="456" y="102"/>
                  </a:lnTo>
                  <a:lnTo>
                    <a:pt x="450" y="102"/>
                  </a:lnTo>
                  <a:lnTo>
                    <a:pt x="450" y="96"/>
                  </a:lnTo>
                  <a:lnTo>
                    <a:pt x="444" y="96"/>
                  </a:lnTo>
                  <a:lnTo>
                    <a:pt x="444" y="90"/>
                  </a:lnTo>
                  <a:lnTo>
                    <a:pt x="450" y="90"/>
                  </a:lnTo>
                  <a:lnTo>
                    <a:pt x="450" y="96"/>
                  </a:lnTo>
                  <a:lnTo>
                    <a:pt x="456" y="96"/>
                  </a:lnTo>
                  <a:lnTo>
                    <a:pt x="462" y="96"/>
                  </a:lnTo>
                  <a:lnTo>
                    <a:pt x="462" y="102"/>
                  </a:lnTo>
                  <a:lnTo>
                    <a:pt x="468" y="102"/>
                  </a:lnTo>
                  <a:lnTo>
                    <a:pt x="468" y="96"/>
                  </a:lnTo>
                  <a:lnTo>
                    <a:pt x="462" y="96"/>
                  </a:lnTo>
                  <a:lnTo>
                    <a:pt x="462" y="90"/>
                  </a:lnTo>
                  <a:lnTo>
                    <a:pt x="456" y="90"/>
                  </a:lnTo>
                  <a:lnTo>
                    <a:pt x="456" y="84"/>
                  </a:lnTo>
                  <a:close/>
                  <a:moveTo>
                    <a:pt x="450" y="84"/>
                  </a:moveTo>
                  <a:lnTo>
                    <a:pt x="456" y="84"/>
                  </a:lnTo>
                  <a:lnTo>
                    <a:pt x="456" y="90"/>
                  </a:lnTo>
                  <a:lnTo>
                    <a:pt x="450" y="90"/>
                  </a:lnTo>
                  <a:lnTo>
                    <a:pt x="450" y="84"/>
                  </a:lnTo>
                  <a:close/>
                  <a:moveTo>
                    <a:pt x="438" y="84"/>
                  </a:moveTo>
                  <a:lnTo>
                    <a:pt x="444" y="84"/>
                  </a:lnTo>
                  <a:lnTo>
                    <a:pt x="450" y="84"/>
                  </a:lnTo>
                  <a:lnTo>
                    <a:pt x="444" y="84"/>
                  </a:lnTo>
                  <a:lnTo>
                    <a:pt x="438" y="84"/>
                  </a:lnTo>
                  <a:close/>
                  <a:moveTo>
                    <a:pt x="588" y="54"/>
                  </a:moveTo>
                  <a:lnTo>
                    <a:pt x="594" y="54"/>
                  </a:lnTo>
                  <a:lnTo>
                    <a:pt x="588" y="54"/>
                  </a:lnTo>
                  <a:close/>
                  <a:moveTo>
                    <a:pt x="618" y="24"/>
                  </a:moveTo>
                  <a:lnTo>
                    <a:pt x="624" y="24"/>
                  </a:lnTo>
                  <a:lnTo>
                    <a:pt x="630" y="24"/>
                  </a:lnTo>
                  <a:lnTo>
                    <a:pt x="630" y="30"/>
                  </a:lnTo>
                  <a:lnTo>
                    <a:pt x="624" y="30"/>
                  </a:lnTo>
                  <a:lnTo>
                    <a:pt x="624" y="36"/>
                  </a:lnTo>
                  <a:lnTo>
                    <a:pt x="618" y="36"/>
                  </a:lnTo>
                  <a:lnTo>
                    <a:pt x="612" y="42"/>
                  </a:lnTo>
                  <a:lnTo>
                    <a:pt x="612" y="48"/>
                  </a:lnTo>
                  <a:lnTo>
                    <a:pt x="606" y="48"/>
                  </a:lnTo>
                  <a:lnTo>
                    <a:pt x="600" y="54"/>
                  </a:lnTo>
                  <a:lnTo>
                    <a:pt x="600" y="60"/>
                  </a:lnTo>
                  <a:lnTo>
                    <a:pt x="594" y="60"/>
                  </a:lnTo>
                  <a:lnTo>
                    <a:pt x="594" y="66"/>
                  </a:lnTo>
                  <a:lnTo>
                    <a:pt x="588" y="72"/>
                  </a:lnTo>
                  <a:lnTo>
                    <a:pt x="588" y="78"/>
                  </a:lnTo>
                  <a:lnTo>
                    <a:pt x="582" y="78"/>
                  </a:lnTo>
                  <a:lnTo>
                    <a:pt x="582" y="84"/>
                  </a:lnTo>
                  <a:lnTo>
                    <a:pt x="576" y="84"/>
                  </a:lnTo>
                  <a:lnTo>
                    <a:pt x="576" y="90"/>
                  </a:lnTo>
                  <a:lnTo>
                    <a:pt x="570" y="96"/>
                  </a:lnTo>
                  <a:lnTo>
                    <a:pt x="570" y="102"/>
                  </a:lnTo>
                  <a:lnTo>
                    <a:pt x="564" y="102"/>
                  </a:lnTo>
                  <a:lnTo>
                    <a:pt x="564" y="108"/>
                  </a:lnTo>
                  <a:lnTo>
                    <a:pt x="558" y="114"/>
                  </a:lnTo>
                  <a:lnTo>
                    <a:pt x="558" y="120"/>
                  </a:lnTo>
                  <a:lnTo>
                    <a:pt x="552" y="120"/>
                  </a:lnTo>
                  <a:lnTo>
                    <a:pt x="546" y="132"/>
                  </a:lnTo>
                  <a:lnTo>
                    <a:pt x="546" y="138"/>
                  </a:lnTo>
                  <a:lnTo>
                    <a:pt x="540" y="138"/>
                  </a:lnTo>
                  <a:lnTo>
                    <a:pt x="540" y="144"/>
                  </a:lnTo>
                  <a:lnTo>
                    <a:pt x="528" y="156"/>
                  </a:lnTo>
                  <a:lnTo>
                    <a:pt x="528" y="162"/>
                  </a:lnTo>
                  <a:lnTo>
                    <a:pt x="522" y="168"/>
                  </a:lnTo>
                  <a:lnTo>
                    <a:pt x="522" y="174"/>
                  </a:lnTo>
                  <a:lnTo>
                    <a:pt x="516" y="174"/>
                  </a:lnTo>
                  <a:lnTo>
                    <a:pt x="516" y="180"/>
                  </a:lnTo>
                  <a:lnTo>
                    <a:pt x="510" y="180"/>
                  </a:lnTo>
                  <a:lnTo>
                    <a:pt x="510" y="186"/>
                  </a:lnTo>
                  <a:lnTo>
                    <a:pt x="498" y="198"/>
                  </a:lnTo>
                  <a:lnTo>
                    <a:pt x="498" y="204"/>
                  </a:lnTo>
                  <a:lnTo>
                    <a:pt x="492" y="210"/>
                  </a:lnTo>
                  <a:lnTo>
                    <a:pt x="486" y="210"/>
                  </a:lnTo>
                  <a:lnTo>
                    <a:pt x="492" y="210"/>
                  </a:lnTo>
                  <a:lnTo>
                    <a:pt x="492" y="204"/>
                  </a:lnTo>
                  <a:lnTo>
                    <a:pt x="498" y="204"/>
                  </a:lnTo>
                  <a:lnTo>
                    <a:pt x="498" y="198"/>
                  </a:lnTo>
                  <a:lnTo>
                    <a:pt x="498" y="192"/>
                  </a:lnTo>
                  <a:lnTo>
                    <a:pt x="498" y="186"/>
                  </a:lnTo>
                  <a:lnTo>
                    <a:pt x="504" y="186"/>
                  </a:lnTo>
                  <a:lnTo>
                    <a:pt x="504" y="180"/>
                  </a:lnTo>
                  <a:lnTo>
                    <a:pt x="504" y="186"/>
                  </a:lnTo>
                  <a:lnTo>
                    <a:pt x="510" y="186"/>
                  </a:lnTo>
                  <a:lnTo>
                    <a:pt x="510" y="180"/>
                  </a:lnTo>
                  <a:lnTo>
                    <a:pt x="510" y="174"/>
                  </a:lnTo>
                  <a:lnTo>
                    <a:pt x="516" y="174"/>
                  </a:lnTo>
                  <a:lnTo>
                    <a:pt x="516" y="168"/>
                  </a:lnTo>
                  <a:lnTo>
                    <a:pt x="516" y="174"/>
                  </a:lnTo>
                  <a:lnTo>
                    <a:pt x="516" y="168"/>
                  </a:lnTo>
                  <a:lnTo>
                    <a:pt x="522" y="168"/>
                  </a:lnTo>
                  <a:lnTo>
                    <a:pt x="522" y="162"/>
                  </a:lnTo>
                  <a:lnTo>
                    <a:pt x="522" y="156"/>
                  </a:lnTo>
                  <a:lnTo>
                    <a:pt x="528" y="156"/>
                  </a:lnTo>
                  <a:lnTo>
                    <a:pt x="528" y="150"/>
                  </a:lnTo>
                  <a:lnTo>
                    <a:pt x="534" y="150"/>
                  </a:lnTo>
                  <a:lnTo>
                    <a:pt x="534" y="144"/>
                  </a:lnTo>
                  <a:lnTo>
                    <a:pt x="534" y="138"/>
                  </a:lnTo>
                  <a:lnTo>
                    <a:pt x="540" y="138"/>
                  </a:lnTo>
                  <a:lnTo>
                    <a:pt x="540" y="132"/>
                  </a:lnTo>
                  <a:lnTo>
                    <a:pt x="546" y="132"/>
                  </a:lnTo>
                  <a:lnTo>
                    <a:pt x="546" y="126"/>
                  </a:lnTo>
                  <a:lnTo>
                    <a:pt x="546" y="120"/>
                  </a:lnTo>
                  <a:lnTo>
                    <a:pt x="552" y="120"/>
                  </a:lnTo>
                  <a:lnTo>
                    <a:pt x="546" y="120"/>
                  </a:lnTo>
                  <a:lnTo>
                    <a:pt x="552" y="120"/>
                  </a:lnTo>
                  <a:lnTo>
                    <a:pt x="552" y="114"/>
                  </a:lnTo>
                  <a:lnTo>
                    <a:pt x="558" y="114"/>
                  </a:lnTo>
                  <a:lnTo>
                    <a:pt x="552" y="114"/>
                  </a:lnTo>
                  <a:lnTo>
                    <a:pt x="558" y="114"/>
                  </a:lnTo>
                  <a:lnTo>
                    <a:pt x="552" y="114"/>
                  </a:lnTo>
                  <a:lnTo>
                    <a:pt x="552" y="108"/>
                  </a:lnTo>
                  <a:lnTo>
                    <a:pt x="552" y="114"/>
                  </a:lnTo>
                  <a:lnTo>
                    <a:pt x="552" y="108"/>
                  </a:lnTo>
                  <a:lnTo>
                    <a:pt x="558" y="108"/>
                  </a:lnTo>
                  <a:lnTo>
                    <a:pt x="552" y="108"/>
                  </a:lnTo>
                  <a:lnTo>
                    <a:pt x="558" y="108"/>
                  </a:lnTo>
                  <a:lnTo>
                    <a:pt x="564" y="108"/>
                  </a:lnTo>
                  <a:lnTo>
                    <a:pt x="558" y="102"/>
                  </a:lnTo>
                  <a:lnTo>
                    <a:pt x="564" y="102"/>
                  </a:lnTo>
                  <a:lnTo>
                    <a:pt x="558" y="102"/>
                  </a:lnTo>
                  <a:lnTo>
                    <a:pt x="564" y="102"/>
                  </a:lnTo>
                  <a:lnTo>
                    <a:pt x="564" y="96"/>
                  </a:lnTo>
                  <a:lnTo>
                    <a:pt x="564" y="102"/>
                  </a:lnTo>
                  <a:lnTo>
                    <a:pt x="564" y="96"/>
                  </a:lnTo>
                  <a:lnTo>
                    <a:pt x="558" y="96"/>
                  </a:lnTo>
                  <a:lnTo>
                    <a:pt x="564" y="96"/>
                  </a:lnTo>
                  <a:lnTo>
                    <a:pt x="570" y="96"/>
                  </a:lnTo>
                  <a:lnTo>
                    <a:pt x="570" y="90"/>
                  </a:lnTo>
                  <a:lnTo>
                    <a:pt x="570" y="84"/>
                  </a:lnTo>
                  <a:lnTo>
                    <a:pt x="576" y="84"/>
                  </a:lnTo>
                  <a:lnTo>
                    <a:pt x="570" y="84"/>
                  </a:lnTo>
                  <a:lnTo>
                    <a:pt x="570" y="78"/>
                  </a:lnTo>
                  <a:lnTo>
                    <a:pt x="576" y="78"/>
                  </a:lnTo>
                  <a:lnTo>
                    <a:pt x="570" y="78"/>
                  </a:lnTo>
                  <a:lnTo>
                    <a:pt x="576" y="78"/>
                  </a:lnTo>
                  <a:lnTo>
                    <a:pt x="576" y="72"/>
                  </a:lnTo>
                  <a:lnTo>
                    <a:pt x="576" y="78"/>
                  </a:lnTo>
                  <a:lnTo>
                    <a:pt x="582" y="78"/>
                  </a:lnTo>
                  <a:lnTo>
                    <a:pt x="576" y="78"/>
                  </a:lnTo>
                  <a:lnTo>
                    <a:pt x="576" y="72"/>
                  </a:lnTo>
                  <a:lnTo>
                    <a:pt x="582" y="72"/>
                  </a:lnTo>
                  <a:lnTo>
                    <a:pt x="576" y="72"/>
                  </a:lnTo>
                  <a:lnTo>
                    <a:pt x="582" y="72"/>
                  </a:lnTo>
                  <a:lnTo>
                    <a:pt x="582" y="66"/>
                  </a:lnTo>
                  <a:lnTo>
                    <a:pt x="588" y="66"/>
                  </a:lnTo>
                  <a:lnTo>
                    <a:pt x="588" y="60"/>
                  </a:lnTo>
                  <a:lnTo>
                    <a:pt x="588" y="66"/>
                  </a:lnTo>
                  <a:lnTo>
                    <a:pt x="588" y="60"/>
                  </a:lnTo>
                  <a:lnTo>
                    <a:pt x="588" y="54"/>
                  </a:lnTo>
                  <a:lnTo>
                    <a:pt x="594" y="54"/>
                  </a:lnTo>
                  <a:lnTo>
                    <a:pt x="594" y="60"/>
                  </a:lnTo>
                  <a:lnTo>
                    <a:pt x="594" y="54"/>
                  </a:lnTo>
                  <a:lnTo>
                    <a:pt x="588" y="54"/>
                  </a:lnTo>
                  <a:lnTo>
                    <a:pt x="594" y="54"/>
                  </a:lnTo>
                  <a:lnTo>
                    <a:pt x="594" y="48"/>
                  </a:lnTo>
                  <a:lnTo>
                    <a:pt x="600" y="48"/>
                  </a:lnTo>
                  <a:lnTo>
                    <a:pt x="600" y="42"/>
                  </a:lnTo>
                  <a:lnTo>
                    <a:pt x="600" y="48"/>
                  </a:lnTo>
                  <a:lnTo>
                    <a:pt x="600" y="42"/>
                  </a:lnTo>
                  <a:lnTo>
                    <a:pt x="600" y="36"/>
                  </a:lnTo>
                  <a:lnTo>
                    <a:pt x="606" y="36"/>
                  </a:lnTo>
                  <a:lnTo>
                    <a:pt x="600" y="36"/>
                  </a:lnTo>
                  <a:lnTo>
                    <a:pt x="600" y="30"/>
                  </a:lnTo>
                  <a:lnTo>
                    <a:pt x="606" y="30"/>
                  </a:lnTo>
                  <a:lnTo>
                    <a:pt x="606" y="36"/>
                  </a:lnTo>
                  <a:lnTo>
                    <a:pt x="606" y="42"/>
                  </a:lnTo>
                  <a:lnTo>
                    <a:pt x="600" y="42"/>
                  </a:lnTo>
                  <a:lnTo>
                    <a:pt x="600" y="48"/>
                  </a:lnTo>
                  <a:lnTo>
                    <a:pt x="600" y="54"/>
                  </a:lnTo>
                  <a:lnTo>
                    <a:pt x="606" y="54"/>
                  </a:lnTo>
                  <a:lnTo>
                    <a:pt x="606" y="48"/>
                  </a:lnTo>
                  <a:lnTo>
                    <a:pt x="612" y="42"/>
                  </a:lnTo>
                  <a:lnTo>
                    <a:pt x="612" y="36"/>
                  </a:lnTo>
                  <a:lnTo>
                    <a:pt x="618" y="36"/>
                  </a:lnTo>
                  <a:lnTo>
                    <a:pt x="612" y="36"/>
                  </a:lnTo>
                  <a:lnTo>
                    <a:pt x="618" y="36"/>
                  </a:lnTo>
                  <a:lnTo>
                    <a:pt x="618" y="30"/>
                  </a:lnTo>
                  <a:lnTo>
                    <a:pt x="624" y="30"/>
                  </a:lnTo>
                  <a:lnTo>
                    <a:pt x="624" y="24"/>
                  </a:lnTo>
                  <a:lnTo>
                    <a:pt x="618" y="24"/>
                  </a:lnTo>
                  <a:lnTo>
                    <a:pt x="612" y="24"/>
                  </a:lnTo>
                  <a:lnTo>
                    <a:pt x="612" y="18"/>
                  </a:lnTo>
                  <a:lnTo>
                    <a:pt x="618" y="18"/>
                  </a:lnTo>
                  <a:lnTo>
                    <a:pt x="618" y="24"/>
                  </a:lnTo>
                  <a:close/>
                  <a:moveTo>
                    <a:pt x="600" y="24"/>
                  </a:moveTo>
                  <a:lnTo>
                    <a:pt x="606" y="24"/>
                  </a:lnTo>
                  <a:lnTo>
                    <a:pt x="606" y="30"/>
                  </a:lnTo>
                  <a:lnTo>
                    <a:pt x="600" y="30"/>
                  </a:lnTo>
                  <a:lnTo>
                    <a:pt x="600" y="24"/>
                  </a:lnTo>
                  <a:close/>
                  <a:moveTo>
                    <a:pt x="390" y="66"/>
                  </a:moveTo>
                  <a:lnTo>
                    <a:pt x="396" y="60"/>
                  </a:lnTo>
                  <a:lnTo>
                    <a:pt x="396" y="72"/>
                  </a:lnTo>
                  <a:lnTo>
                    <a:pt x="390" y="72"/>
                  </a:lnTo>
                  <a:lnTo>
                    <a:pt x="390" y="66"/>
                  </a:lnTo>
                  <a:close/>
                  <a:moveTo>
                    <a:pt x="612" y="24"/>
                  </a:moveTo>
                  <a:lnTo>
                    <a:pt x="618" y="24"/>
                  </a:lnTo>
                  <a:lnTo>
                    <a:pt x="618" y="30"/>
                  </a:lnTo>
                  <a:lnTo>
                    <a:pt x="612" y="30"/>
                  </a:lnTo>
                  <a:lnTo>
                    <a:pt x="606" y="30"/>
                  </a:lnTo>
                  <a:lnTo>
                    <a:pt x="606" y="36"/>
                  </a:lnTo>
                  <a:lnTo>
                    <a:pt x="606" y="30"/>
                  </a:lnTo>
                  <a:lnTo>
                    <a:pt x="606" y="24"/>
                  </a:lnTo>
                  <a:lnTo>
                    <a:pt x="612" y="24"/>
                  </a:lnTo>
                  <a:close/>
                  <a:moveTo>
                    <a:pt x="372" y="66"/>
                  </a:moveTo>
                  <a:lnTo>
                    <a:pt x="378" y="66"/>
                  </a:lnTo>
                  <a:lnTo>
                    <a:pt x="378" y="72"/>
                  </a:lnTo>
                  <a:lnTo>
                    <a:pt x="384" y="72"/>
                  </a:lnTo>
                  <a:lnTo>
                    <a:pt x="384" y="78"/>
                  </a:lnTo>
                  <a:lnTo>
                    <a:pt x="390" y="78"/>
                  </a:lnTo>
                  <a:lnTo>
                    <a:pt x="390" y="72"/>
                  </a:lnTo>
                  <a:lnTo>
                    <a:pt x="396" y="78"/>
                  </a:lnTo>
                  <a:lnTo>
                    <a:pt x="396" y="84"/>
                  </a:lnTo>
                  <a:lnTo>
                    <a:pt x="396" y="90"/>
                  </a:lnTo>
                  <a:lnTo>
                    <a:pt x="396" y="96"/>
                  </a:lnTo>
                  <a:lnTo>
                    <a:pt x="402" y="96"/>
                  </a:lnTo>
                  <a:lnTo>
                    <a:pt x="408" y="96"/>
                  </a:lnTo>
                  <a:lnTo>
                    <a:pt x="402" y="96"/>
                  </a:lnTo>
                  <a:lnTo>
                    <a:pt x="396" y="96"/>
                  </a:lnTo>
                  <a:lnTo>
                    <a:pt x="396" y="102"/>
                  </a:lnTo>
                  <a:lnTo>
                    <a:pt x="396" y="108"/>
                  </a:lnTo>
                  <a:lnTo>
                    <a:pt x="396" y="114"/>
                  </a:lnTo>
                  <a:lnTo>
                    <a:pt x="402" y="114"/>
                  </a:lnTo>
                  <a:lnTo>
                    <a:pt x="396" y="114"/>
                  </a:lnTo>
                  <a:lnTo>
                    <a:pt x="396" y="120"/>
                  </a:lnTo>
                  <a:lnTo>
                    <a:pt x="402" y="120"/>
                  </a:lnTo>
                  <a:lnTo>
                    <a:pt x="402" y="114"/>
                  </a:lnTo>
                  <a:lnTo>
                    <a:pt x="408" y="114"/>
                  </a:lnTo>
                  <a:lnTo>
                    <a:pt x="408" y="120"/>
                  </a:lnTo>
                  <a:lnTo>
                    <a:pt x="408" y="126"/>
                  </a:lnTo>
                  <a:lnTo>
                    <a:pt x="414" y="126"/>
                  </a:lnTo>
                  <a:lnTo>
                    <a:pt x="414" y="132"/>
                  </a:lnTo>
                  <a:lnTo>
                    <a:pt x="408" y="132"/>
                  </a:lnTo>
                  <a:lnTo>
                    <a:pt x="402" y="132"/>
                  </a:lnTo>
                  <a:lnTo>
                    <a:pt x="408" y="132"/>
                  </a:lnTo>
                  <a:lnTo>
                    <a:pt x="408" y="138"/>
                  </a:lnTo>
                  <a:lnTo>
                    <a:pt x="408" y="144"/>
                  </a:lnTo>
                  <a:lnTo>
                    <a:pt x="402" y="144"/>
                  </a:lnTo>
                  <a:lnTo>
                    <a:pt x="396" y="144"/>
                  </a:lnTo>
                  <a:lnTo>
                    <a:pt x="390" y="144"/>
                  </a:lnTo>
                  <a:lnTo>
                    <a:pt x="390" y="150"/>
                  </a:lnTo>
                  <a:lnTo>
                    <a:pt x="390" y="144"/>
                  </a:lnTo>
                  <a:lnTo>
                    <a:pt x="390" y="150"/>
                  </a:lnTo>
                  <a:lnTo>
                    <a:pt x="384" y="150"/>
                  </a:lnTo>
                  <a:lnTo>
                    <a:pt x="378" y="144"/>
                  </a:lnTo>
                  <a:lnTo>
                    <a:pt x="378" y="150"/>
                  </a:lnTo>
                  <a:lnTo>
                    <a:pt x="378" y="144"/>
                  </a:lnTo>
                  <a:lnTo>
                    <a:pt x="372" y="144"/>
                  </a:lnTo>
                  <a:lnTo>
                    <a:pt x="378" y="144"/>
                  </a:lnTo>
                  <a:lnTo>
                    <a:pt x="378" y="138"/>
                  </a:lnTo>
                  <a:lnTo>
                    <a:pt x="378" y="132"/>
                  </a:lnTo>
                  <a:lnTo>
                    <a:pt x="372" y="132"/>
                  </a:lnTo>
                  <a:lnTo>
                    <a:pt x="372" y="126"/>
                  </a:lnTo>
                  <a:lnTo>
                    <a:pt x="378" y="126"/>
                  </a:lnTo>
                  <a:lnTo>
                    <a:pt x="372" y="126"/>
                  </a:lnTo>
                  <a:lnTo>
                    <a:pt x="366" y="126"/>
                  </a:lnTo>
                  <a:lnTo>
                    <a:pt x="366" y="120"/>
                  </a:lnTo>
                  <a:lnTo>
                    <a:pt x="372" y="120"/>
                  </a:lnTo>
                  <a:lnTo>
                    <a:pt x="366" y="120"/>
                  </a:lnTo>
                  <a:lnTo>
                    <a:pt x="366" y="114"/>
                  </a:lnTo>
                  <a:lnTo>
                    <a:pt x="366" y="120"/>
                  </a:lnTo>
                  <a:lnTo>
                    <a:pt x="366" y="114"/>
                  </a:lnTo>
                  <a:lnTo>
                    <a:pt x="372" y="114"/>
                  </a:lnTo>
                  <a:lnTo>
                    <a:pt x="366" y="114"/>
                  </a:lnTo>
                  <a:lnTo>
                    <a:pt x="372" y="114"/>
                  </a:lnTo>
                  <a:lnTo>
                    <a:pt x="366" y="114"/>
                  </a:lnTo>
                  <a:lnTo>
                    <a:pt x="366" y="108"/>
                  </a:lnTo>
                  <a:lnTo>
                    <a:pt x="372" y="108"/>
                  </a:lnTo>
                  <a:lnTo>
                    <a:pt x="372" y="114"/>
                  </a:lnTo>
                  <a:lnTo>
                    <a:pt x="372" y="108"/>
                  </a:lnTo>
                  <a:lnTo>
                    <a:pt x="372" y="114"/>
                  </a:lnTo>
                  <a:lnTo>
                    <a:pt x="372" y="108"/>
                  </a:lnTo>
                  <a:lnTo>
                    <a:pt x="372" y="114"/>
                  </a:lnTo>
                  <a:lnTo>
                    <a:pt x="372" y="108"/>
                  </a:lnTo>
                  <a:lnTo>
                    <a:pt x="372" y="114"/>
                  </a:lnTo>
                  <a:lnTo>
                    <a:pt x="378" y="114"/>
                  </a:lnTo>
                  <a:lnTo>
                    <a:pt x="372" y="114"/>
                  </a:lnTo>
                  <a:lnTo>
                    <a:pt x="378" y="114"/>
                  </a:lnTo>
                  <a:lnTo>
                    <a:pt x="372" y="114"/>
                  </a:lnTo>
                  <a:lnTo>
                    <a:pt x="378" y="114"/>
                  </a:lnTo>
                  <a:lnTo>
                    <a:pt x="372" y="114"/>
                  </a:lnTo>
                  <a:lnTo>
                    <a:pt x="372" y="108"/>
                  </a:lnTo>
                  <a:lnTo>
                    <a:pt x="378" y="108"/>
                  </a:lnTo>
                  <a:lnTo>
                    <a:pt x="372" y="108"/>
                  </a:lnTo>
                  <a:lnTo>
                    <a:pt x="366" y="108"/>
                  </a:lnTo>
                  <a:lnTo>
                    <a:pt x="366" y="102"/>
                  </a:lnTo>
                  <a:lnTo>
                    <a:pt x="366" y="96"/>
                  </a:lnTo>
                  <a:lnTo>
                    <a:pt x="366" y="90"/>
                  </a:lnTo>
                  <a:lnTo>
                    <a:pt x="372" y="90"/>
                  </a:lnTo>
                  <a:lnTo>
                    <a:pt x="372" y="96"/>
                  </a:lnTo>
                  <a:lnTo>
                    <a:pt x="378" y="96"/>
                  </a:lnTo>
                  <a:lnTo>
                    <a:pt x="378" y="102"/>
                  </a:lnTo>
                  <a:lnTo>
                    <a:pt x="384" y="102"/>
                  </a:lnTo>
                  <a:lnTo>
                    <a:pt x="384" y="96"/>
                  </a:lnTo>
                  <a:lnTo>
                    <a:pt x="384" y="90"/>
                  </a:lnTo>
                  <a:lnTo>
                    <a:pt x="384" y="96"/>
                  </a:lnTo>
                  <a:lnTo>
                    <a:pt x="378" y="96"/>
                  </a:lnTo>
                  <a:lnTo>
                    <a:pt x="378" y="90"/>
                  </a:lnTo>
                  <a:lnTo>
                    <a:pt x="372" y="90"/>
                  </a:lnTo>
                  <a:lnTo>
                    <a:pt x="378" y="90"/>
                  </a:lnTo>
                  <a:lnTo>
                    <a:pt x="378" y="84"/>
                  </a:lnTo>
                  <a:lnTo>
                    <a:pt x="378" y="90"/>
                  </a:lnTo>
                  <a:lnTo>
                    <a:pt x="384" y="90"/>
                  </a:lnTo>
                  <a:lnTo>
                    <a:pt x="384" y="84"/>
                  </a:lnTo>
                  <a:lnTo>
                    <a:pt x="378" y="84"/>
                  </a:lnTo>
                  <a:lnTo>
                    <a:pt x="372" y="84"/>
                  </a:lnTo>
                  <a:lnTo>
                    <a:pt x="372" y="78"/>
                  </a:lnTo>
                  <a:lnTo>
                    <a:pt x="366" y="78"/>
                  </a:lnTo>
                  <a:lnTo>
                    <a:pt x="372" y="72"/>
                  </a:lnTo>
                  <a:lnTo>
                    <a:pt x="372" y="66"/>
                  </a:lnTo>
                  <a:close/>
                  <a:moveTo>
                    <a:pt x="402" y="54"/>
                  </a:moveTo>
                  <a:lnTo>
                    <a:pt x="402" y="60"/>
                  </a:lnTo>
                  <a:lnTo>
                    <a:pt x="403" y="60"/>
                  </a:lnTo>
                  <a:lnTo>
                    <a:pt x="402" y="54"/>
                  </a:lnTo>
                  <a:close/>
                  <a:moveTo>
                    <a:pt x="612" y="0"/>
                  </a:moveTo>
                  <a:lnTo>
                    <a:pt x="618" y="0"/>
                  </a:lnTo>
                  <a:lnTo>
                    <a:pt x="61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78">
              <a:extLst>
                <a:ext uri="{FF2B5EF4-FFF2-40B4-BE49-F238E27FC236}">
                  <a16:creationId xmlns:a16="http://schemas.microsoft.com/office/drawing/2014/main" id="{C407D498-D3A8-AFFD-739A-678D24CE01D7}"/>
                </a:ext>
              </a:extLst>
            </p:cNvPr>
            <p:cNvSpPr>
              <a:spLocks noEditPoints="1"/>
            </p:cNvSpPr>
            <p:nvPr/>
          </p:nvSpPr>
          <p:spPr bwMode="gray">
            <a:xfrm>
              <a:off x="8010525" y="1933575"/>
              <a:ext cx="571500" cy="1200150"/>
            </a:xfrm>
            <a:custGeom>
              <a:avLst/>
              <a:gdLst>
                <a:gd name="T0" fmla="*/ 342 w 360"/>
                <a:gd name="T1" fmla="*/ 486 h 756"/>
                <a:gd name="T2" fmla="*/ 318 w 360"/>
                <a:gd name="T3" fmla="*/ 366 h 756"/>
                <a:gd name="T4" fmla="*/ 294 w 360"/>
                <a:gd name="T5" fmla="*/ 330 h 756"/>
                <a:gd name="T6" fmla="*/ 252 w 360"/>
                <a:gd name="T7" fmla="*/ 738 h 756"/>
                <a:gd name="T8" fmla="*/ 288 w 360"/>
                <a:gd name="T9" fmla="*/ 720 h 756"/>
                <a:gd name="T10" fmla="*/ 336 w 360"/>
                <a:gd name="T11" fmla="*/ 672 h 756"/>
                <a:gd name="T12" fmla="*/ 354 w 360"/>
                <a:gd name="T13" fmla="*/ 660 h 756"/>
                <a:gd name="T14" fmla="*/ 354 w 360"/>
                <a:gd name="T15" fmla="*/ 594 h 756"/>
                <a:gd name="T16" fmla="*/ 348 w 360"/>
                <a:gd name="T17" fmla="*/ 528 h 756"/>
                <a:gd name="T18" fmla="*/ 342 w 360"/>
                <a:gd name="T19" fmla="*/ 474 h 756"/>
                <a:gd name="T20" fmla="*/ 336 w 360"/>
                <a:gd name="T21" fmla="*/ 402 h 756"/>
                <a:gd name="T22" fmla="*/ 318 w 360"/>
                <a:gd name="T23" fmla="*/ 378 h 756"/>
                <a:gd name="T24" fmla="*/ 294 w 360"/>
                <a:gd name="T25" fmla="*/ 330 h 756"/>
                <a:gd name="T26" fmla="*/ 288 w 360"/>
                <a:gd name="T27" fmla="*/ 306 h 756"/>
                <a:gd name="T28" fmla="*/ 336 w 360"/>
                <a:gd name="T29" fmla="*/ 408 h 756"/>
                <a:gd name="T30" fmla="*/ 354 w 360"/>
                <a:gd name="T31" fmla="*/ 516 h 756"/>
                <a:gd name="T32" fmla="*/ 360 w 360"/>
                <a:gd name="T33" fmla="*/ 636 h 756"/>
                <a:gd name="T34" fmla="*/ 330 w 360"/>
                <a:gd name="T35" fmla="*/ 702 h 756"/>
                <a:gd name="T36" fmla="*/ 246 w 360"/>
                <a:gd name="T37" fmla="*/ 750 h 756"/>
                <a:gd name="T38" fmla="*/ 258 w 360"/>
                <a:gd name="T39" fmla="*/ 288 h 756"/>
                <a:gd name="T40" fmla="*/ 240 w 360"/>
                <a:gd name="T41" fmla="*/ 294 h 756"/>
                <a:gd name="T42" fmla="*/ 216 w 360"/>
                <a:gd name="T43" fmla="*/ 282 h 756"/>
                <a:gd name="T44" fmla="*/ 198 w 360"/>
                <a:gd name="T45" fmla="*/ 282 h 756"/>
                <a:gd name="T46" fmla="*/ 198 w 360"/>
                <a:gd name="T47" fmla="*/ 270 h 756"/>
                <a:gd name="T48" fmla="*/ 216 w 360"/>
                <a:gd name="T49" fmla="*/ 228 h 756"/>
                <a:gd name="T50" fmla="*/ 156 w 360"/>
                <a:gd name="T51" fmla="*/ 204 h 756"/>
                <a:gd name="T52" fmla="*/ 210 w 360"/>
                <a:gd name="T53" fmla="*/ 246 h 756"/>
                <a:gd name="T54" fmla="*/ 210 w 360"/>
                <a:gd name="T55" fmla="*/ 252 h 756"/>
                <a:gd name="T56" fmla="*/ 204 w 360"/>
                <a:gd name="T57" fmla="*/ 276 h 756"/>
                <a:gd name="T58" fmla="*/ 162 w 360"/>
                <a:gd name="T59" fmla="*/ 222 h 756"/>
                <a:gd name="T60" fmla="*/ 18 w 360"/>
                <a:gd name="T61" fmla="*/ 432 h 756"/>
                <a:gd name="T62" fmla="*/ 18 w 360"/>
                <a:gd name="T63" fmla="*/ 354 h 756"/>
                <a:gd name="T64" fmla="*/ 0 w 360"/>
                <a:gd name="T65" fmla="*/ 276 h 756"/>
                <a:gd name="T66" fmla="*/ 48 w 360"/>
                <a:gd name="T67" fmla="*/ 258 h 756"/>
                <a:gd name="T68" fmla="*/ 66 w 360"/>
                <a:gd name="T69" fmla="*/ 258 h 756"/>
                <a:gd name="T70" fmla="*/ 72 w 360"/>
                <a:gd name="T71" fmla="*/ 228 h 756"/>
                <a:gd name="T72" fmla="*/ 66 w 360"/>
                <a:gd name="T73" fmla="*/ 216 h 756"/>
                <a:gd name="T74" fmla="*/ 90 w 360"/>
                <a:gd name="T75" fmla="*/ 210 h 756"/>
                <a:gd name="T76" fmla="*/ 114 w 360"/>
                <a:gd name="T77" fmla="*/ 228 h 756"/>
                <a:gd name="T78" fmla="*/ 144 w 360"/>
                <a:gd name="T79" fmla="*/ 282 h 756"/>
                <a:gd name="T80" fmla="*/ 168 w 360"/>
                <a:gd name="T81" fmla="*/ 360 h 756"/>
                <a:gd name="T82" fmla="*/ 150 w 360"/>
                <a:gd name="T83" fmla="*/ 390 h 756"/>
                <a:gd name="T84" fmla="*/ 162 w 360"/>
                <a:gd name="T85" fmla="*/ 456 h 756"/>
                <a:gd name="T86" fmla="*/ 138 w 360"/>
                <a:gd name="T87" fmla="*/ 468 h 756"/>
                <a:gd name="T88" fmla="*/ 108 w 360"/>
                <a:gd name="T89" fmla="*/ 450 h 756"/>
                <a:gd name="T90" fmla="*/ 42 w 360"/>
                <a:gd name="T91" fmla="*/ 216 h 756"/>
                <a:gd name="T92" fmla="*/ 48 w 360"/>
                <a:gd name="T93" fmla="*/ 198 h 756"/>
                <a:gd name="T94" fmla="*/ 150 w 360"/>
                <a:gd name="T95" fmla="*/ 162 h 756"/>
                <a:gd name="T96" fmla="*/ 138 w 360"/>
                <a:gd name="T97" fmla="*/ 150 h 756"/>
                <a:gd name="T98" fmla="*/ 66 w 360"/>
                <a:gd name="T99" fmla="*/ 6 h 756"/>
                <a:gd name="T100" fmla="*/ 90 w 360"/>
                <a:gd name="T101" fmla="*/ 24 h 756"/>
                <a:gd name="T102" fmla="*/ 150 w 360"/>
                <a:gd name="T103" fmla="*/ 120 h 756"/>
                <a:gd name="T104" fmla="*/ 216 w 360"/>
                <a:gd name="T105" fmla="*/ 210 h 756"/>
                <a:gd name="T106" fmla="*/ 270 w 360"/>
                <a:gd name="T107" fmla="*/ 300 h 756"/>
                <a:gd name="T108" fmla="*/ 246 w 360"/>
                <a:gd name="T109" fmla="*/ 270 h 756"/>
                <a:gd name="T110" fmla="*/ 216 w 360"/>
                <a:gd name="T111" fmla="*/ 222 h 756"/>
                <a:gd name="T112" fmla="*/ 174 w 360"/>
                <a:gd name="T113" fmla="*/ 174 h 756"/>
                <a:gd name="T114" fmla="*/ 156 w 360"/>
                <a:gd name="T115" fmla="*/ 138 h 756"/>
                <a:gd name="T116" fmla="*/ 126 w 360"/>
                <a:gd name="T117" fmla="*/ 126 h 756"/>
                <a:gd name="T118" fmla="*/ 108 w 360"/>
                <a:gd name="T119" fmla="*/ 84 h 756"/>
                <a:gd name="T120" fmla="*/ 72 w 360"/>
                <a:gd name="T121" fmla="*/ 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0" h="756">
                  <a:moveTo>
                    <a:pt x="354" y="660"/>
                  </a:moveTo>
                  <a:lnTo>
                    <a:pt x="354" y="666"/>
                  </a:lnTo>
                  <a:lnTo>
                    <a:pt x="355" y="666"/>
                  </a:lnTo>
                  <a:lnTo>
                    <a:pt x="354" y="660"/>
                  </a:lnTo>
                  <a:close/>
                  <a:moveTo>
                    <a:pt x="264" y="666"/>
                  </a:moveTo>
                  <a:lnTo>
                    <a:pt x="270" y="666"/>
                  </a:lnTo>
                  <a:lnTo>
                    <a:pt x="264" y="666"/>
                  </a:lnTo>
                  <a:close/>
                  <a:moveTo>
                    <a:pt x="270" y="666"/>
                  </a:moveTo>
                  <a:lnTo>
                    <a:pt x="270" y="660"/>
                  </a:lnTo>
                  <a:lnTo>
                    <a:pt x="270" y="666"/>
                  </a:lnTo>
                  <a:close/>
                  <a:moveTo>
                    <a:pt x="348" y="594"/>
                  </a:moveTo>
                  <a:lnTo>
                    <a:pt x="348" y="600"/>
                  </a:lnTo>
                  <a:lnTo>
                    <a:pt x="349" y="600"/>
                  </a:lnTo>
                  <a:lnTo>
                    <a:pt x="348" y="594"/>
                  </a:lnTo>
                  <a:close/>
                  <a:moveTo>
                    <a:pt x="324" y="516"/>
                  </a:moveTo>
                  <a:lnTo>
                    <a:pt x="330" y="522"/>
                  </a:lnTo>
                  <a:lnTo>
                    <a:pt x="324" y="522"/>
                  </a:lnTo>
                  <a:lnTo>
                    <a:pt x="324" y="516"/>
                  </a:lnTo>
                  <a:close/>
                  <a:moveTo>
                    <a:pt x="342" y="486"/>
                  </a:moveTo>
                  <a:lnTo>
                    <a:pt x="342" y="492"/>
                  </a:lnTo>
                  <a:lnTo>
                    <a:pt x="343" y="492"/>
                  </a:lnTo>
                  <a:lnTo>
                    <a:pt x="342" y="486"/>
                  </a:lnTo>
                  <a:close/>
                  <a:moveTo>
                    <a:pt x="120" y="486"/>
                  </a:moveTo>
                  <a:lnTo>
                    <a:pt x="126" y="486"/>
                  </a:lnTo>
                  <a:lnTo>
                    <a:pt x="120" y="486"/>
                  </a:lnTo>
                  <a:close/>
                  <a:moveTo>
                    <a:pt x="318" y="378"/>
                  </a:moveTo>
                  <a:lnTo>
                    <a:pt x="318" y="384"/>
                  </a:lnTo>
                  <a:lnTo>
                    <a:pt x="319" y="384"/>
                  </a:lnTo>
                  <a:lnTo>
                    <a:pt x="318" y="378"/>
                  </a:lnTo>
                  <a:close/>
                  <a:moveTo>
                    <a:pt x="318" y="372"/>
                  </a:moveTo>
                  <a:lnTo>
                    <a:pt x="318" y="378"/>
                  </a:lnTo>
                  <a:lnTo>
                    <a:pt x="319" y="378"/>
                  </a:lnTo>
                  <a:lnTo>
                    <a:pt x="318" y="372"/>
                  </a:lnTo>
                  <a:close/>
                  <a:moveTo>
                    <a:pt x="312" y="372"/>
                  </a:moveTo>
                  <a:lnTo>
                    <a:pt x="318" y="372"/>
                  </a:lnTo>
                  <a:lnTo>
                    <a:pt x="312" y="372"/>
                  </a:lnTo>
                  <a:close/>
                  <a:moveTo>
                    <a:pt x="318" y="372"/>
                  </a:moveTo>
                  <a:lnTo>
                    <a:pt x="318" y="366"/>
                  </a:lnTo>
                  <a:lnTo>
                    <a:pt x="318" y="372"/>
                  </a:lnTo>
                  <a:close/>
                  <a:moveTo>
                    <a:pt x="312" y="366"/>
                  </a:moveTo>
                  <a:lnTo>
                    <a:pt x="318" y="366"/>
                  </a:lnTo>
                  <a:lnTo>
                    <a:pt x="318" y="372"/>
                  </a:lnTo>
                  <a:lnTo>
                    <a:pt x="312" y="372"/>
                  </a:lnTo>
                  <a:lnTo>
                    <a:pt x="312" y="366"/>
                  </a:lnTo>
                  <a:close/>
                  <a:moveTo>
                    <a:pt x="312" y="366"/>
                  </a:moveTo>
                  <a:lnTo>
                    <a:pt x="318" y="366"/>
                  </a:lnTo>
                  <a:lnTo>
                    <a:pt x="312" y="366"/>
                  </a:lnTo>
                  <a:close/>
                  <a:moveTo>
                    <a:pt x="312" y="360"/>
                  </a:moveTo>
                  <a:lnTo>
                    <a:pt x="318" y="360"/>
                  </a:lnTo>
                  <a:lnTo>
                    <a:pt x="318" y="366"/>
                  </a:lnTo>
                  <a:lnTo>
                    <a:pt x="312" y="366"/>
                  </a:lnTo>
                  <a:lnTo>
                    <a:pt x="312" y="360"/>
                  </a:lnTo>
                  <a:close/>
                  <a:moveTo>
                    <a:pt x="306" y="360"/>
                  </a:moveTo>
                  <a:lnTo>
                    <a:pt x="306" y="366"/>
                  </a:lnTo>
                  <a:lnTo>
                    <a:pt x="307" y="366"/>
                  </a:lnTo>
                  <a:lnTo>
                    <a:pt x="306" y="360"/>
                  </a:lnTo>
                  <a:close/>
                  <a:moveTo>
                    <a:pt x="294" y="330"/>
                  </a:moveTo>
                  <a:lnTo>
                    <a:pt x="294" y="336"/>
                  </a:lnTo>
                  <a:lnTo>
                    <a:pt x="295" y="336"/>
                  </a:lnTo>
                  <a:lnTo>
                    <a:pt x="294" y="330"/>
                  </a:lnTo>
                  <a:close/>
                  <a:moveTo>
                    <a:pt x="288" y="318"/>
                  </a:moveTo>
                  <a:lnTo>
                    <a:pt x="294" y="318"/>
                  </a:lnTo>
                  <a:lnTo>
                    <a:pt x="294" y="330"/>
                  </a:lnTo>
                  <a:lnTo>
                    <a:pt x="288" y="330"/>
                  </a:lnTo>
                  <a:lnTo>
                    <a:pt x="288" y="318"/>
                  </a:lnTo>
                  <a:close/>
                  <a:moveTo>
                    <a:pt x="240" y="312"/>
                  </a:moveTo>
                  <a:lnTo>
                    <a:pt x="246" y="312"/>
                  </a:lnTo>
                  <a:lnTo>
                    <a:pt x="246" y="318"/>
                  </a:lnTo>
                  <a:lnTo>
                    <a:pt x="240" y="312"/>
                  </a:lnTo>
                  <a:close/>
                  <a:moveTo>
                    <a:pt x="234" y="756"/>
                  </a:moveTo>
                  <a:lnTo>
                    <a:pt x="234" y="750"/>
                  </a:lnTo>
                  <a:lnTo>
                    <a:pt x="240" y="750"/>
                  </a:lnTo>
                  <a:lnTo>
                    <a:pt x="240" y="744"/>
                  </a:lnTo>
                  <a:lnTo>
                    <a:pt x="246" y="744"/>
                  </a:lnTo>
                  <a:lnTo>
                    <a:pt x="252" y="744"/>
                  </a:lnTo>
                  <a:lnTo>
                    <a:pt x="252" y="738"/>
                  </a:lnTo>
                  <a:lnTo>
                    <a:pt x="258" y="738"/>
                  </a:lnTo>
                  <a:lnTo>
                    <a:pt x="258" y="732"/>
                  </a:lnTo>
                  <a:lnTo>
                    <a:pt x="258" y="726"/>
                  </a:lnTo>
                  <a:lnTo>
                    <a:pt x="264" y="726"/>
                  </a:lnTo>
                  <a:lnTo>
                    <a:pt x="264" y="720"/>
                  </a:lnTo>
                  <a:lnTo>
                    <a:pt x="264" y="714"/>
                  </a:lnTo>
                  <a:lnTo>
                    <a:pt x="270" y="714"/>
                  </a:lnTo>
                  <a:lnTo>
                    <a:pt x="270" y="720"/>
                  </a:lnTo>
                  <a:lnTo>
                    <a:pt x="270" y="726"/>
                  </a:lnTo>
                  <a:lnTo>
                    <a:pt x="270" y="720"/>
                  </a:lnTo>
                  <a:lnTo>
                    <a:pt x="276" y="720"/>
                  </a:lnTo>
                  <a:lnTo>
                    <a:pt x="276" y="726"/>
                  </a:lnTo>
                  <a:lnTo>
                    <a:pt x="276" y="720"/>
                  </a:lnTo>
                  <a:lnTo>
                    <a:pt x="276" y="726"/>
                  </a:lnTo>
                  <a:lnTo>
                    <a:pt x="276" y="720"/>
                  </a:lnTo>
                  <a:lnTo>
                    <a:pt x="276" y="726"/>
                  </a:lnTo>
                  <a:lnTo>
                    <a:pt x="276" y="720"/>
                  </a:lnTo>
                  <a:lnTo>
                    <a:pt x="282" y="720"/>
                  </a:lnTo>
                  <a:lnTo>
                    <a:pt x="288" y="720"/>
                  </a:lnTo>
                  <a:lnTo>
                    <a:pt x="288" y="714"/>
                  </a:lnTo>
                  <a:lnTo>
                    <a:pt x="294" y="714"/>
                  </a:lnTo>
                  <a:lnTo>
                    <a:pt x="294" y="708"/>
                  </a:lnTo>
                  <a:lnTo>
                    <a:pt x="300" y="708"/>
                  </a:lnTo>
                  <a:lnTo>
                    <a:pt x="300" y="702"/>
                  </a:lnTo>
                  <a:lnTo>
                    <a:pt x="300" y="696"/>
                  </a:lnTo>
                  <a:lnTo>
                    <a:pt x="306" y="696"/>
                  </a:lnTo>
                  <a:lnTo>
                    <a:pt x="306" y="690"/>
                  </a:lnTo>
                  <a:lnTo>
                    <a:pt x="312" y="690"/>
                  </a:lnTo>
                  <a:lnTo>
                    <a:pt x="312" y="684"/>
                  </a:lnTo>
                  <a:lnTo>
                    <a:pt x="312" y="678"/>
                  </a:lnTo>
                  <a:lnTo>
                    <a:pt x="318" y="684"/>
                  </a:lnTo>
                  <a:lnTo>
                    <a:pt x="318" y="678"/>
                  </a:lnTo>
                  <a:lnTo>
                    <a:pt x="312" y="678"/>
                  </a:lnTo>
                  <a:lnTo>
                    <a:pt x="318" y="678"/>
                  </a:lnTo>
                  <a:lnTo>
                    <a:pt x="324" y="678"/>
                  </a:lnTo>
                  <a:lnTo>
                    <a:pt x="330" y="678"/>
                  </a:lnTo>
                  <a:lnTo>
                    <a:pt x="336" y="678"/>
                  </a:lnTo>
                  <a:lnTo>
                    <a:pt x="336" y="672"/>
                  </a:lnTo>
                  <a:lnTo>
                    <a:pt x="342" y="672"/>
                  </a:lnTo>
                  <a:lnTo>
                    <a:pt x="342" y="666"/>
                  </a:lnTo>
                  <a:lnTo>
                    <a:pt x="348" y="666"/>
                  </a:lnTo>
                  <a:lnTo>
                    <a:pt x="348" y="672"/>
                  </a:lnTo>
                  <a:lnTo>
                    <a:pt x="348" y="666"/>
                  </a:lnTo>
                  <a:lnTo>
                    <a:pt x="354" y="666"/>
                  </a:lnTo>
                  <a:lnTo>
                    <a:pt x="354" y="672"/>
                  </a:lnTo>
                  <a:lnTo>
                    <a:pt x="354" y="666"/>
                  </a:lnTo>
                  <a:lnTo>
                    <a:pt x="354" y="672"/>
                  </a:lnTo>
                  <a:lnTo>
                    <a:pt x="354" y="666"/>
                  </a:lnTo>
                  <a:lnTo>
                    <a:pt x="360" y="666"/>
                  </a:lnTo>
                  <a:lnTo>
                    <a:pt x="354" y="666"/>
                  </a:lnTo>
                  <a:lnTo>
                    <a:pt x="360" y="666"/>
                  </a:lnTo>
                  <a:lnTo>
                    <a:pt x="354" y="666"/>
                  </a:lnTo>
                  <a:lnTo>
                    <a:pt x="360" y="666"/>
                  </a:lnTo>
                  <a:lnTo>
                    <a:pt x="354" y="666"/>
                  </a:lnTo>
                  <a:lnTo>
                    <a:pt x="360" y="666"/>
                  </a:lnTo>
                  <a:lnTo>
                    <a:pt x="354" y="666"/>
                  </a:lnTo>
                  <a:lnTo>
                    <a:pt x="354" y="660"/>
                  </a:lnTo>
                  <a:lnTo>
                    <a:pt x="360" y="660"/>
                  </a:lnTo>
                  <a:lnTo>
                    <a:pt x="354" y="660"/>
                  </a:lnTo>
                  <a:lnTo>
                    <a:pt x="360" y="660"/>
                  </a:lnTo>
                  <a:lnTo>
                    <a:pt x="354" y="660"/>
                  </a:lnTo>
                  <a:lnTo>
                    <a:pt x="354" y="654"/>
                  </a:lnTo>
                  <a:lnTo>
                    <a:pt x="354" y="648"/>
                  </a:lnTo>
                  <a:lnTo>
                    <a:pt x="354" y="642"/>
                  </a:lnTo>
                  <a:lnTo>
                    <a:pt x="354" y="636"/>
                  </a:lnTo>
                  <a:lnTo>
                    <a:pt x="354" y="630"/>
                  </a:lnTo>
                  <a:lnTo>
                    <a:pt x="354" y="624"/>
                  </a:lnTo>
                  <a:lnTo>
                    <a:pt x="354" y="630"/>
                  </a:lnTo>
                  <a:lnTo>
                    <a:pt x="354" y="624"/>
                  </a:lnTo>
                  <a:lnTo>
                    <a:pt x="348" y="624"/>
                  </a:lnTo>
                  <a:lnTo>
                    <a:pt x="348" y="618"/>
                  </a:lnTo>
                  <a:lnTo>
                    <a:pt x="348" y="612"/>
                  </a:lnTo>
                  <a:lnTo>
                    <a:pt x="348" y="606"/>
                  </a:lnTo>
                  <a:lnTo>
                    <a:pt x="348" y="600"/>
                  </a:lnTo>
                  <a:lnTo>
                    <a:pt x="354" y="600"/>
                  </a:lnTo>
                  <a:lnTo>
                    <a:pt x="354" y="594"/>
                  </a:lnTo>
                  <a:lnTo>
                    <a:pt x="354" y="588"/>
                  </a:lnTo>
                  <a:lnTo>
                    <a:pt x="354" y="582"/>
                  </a:lnTo>
                  <a:lnTo>
                    <a:pt x="354" y="576"/>
                  </a:lnTo>
                  <a:lnTo>
                    <a:pt x="354" y="570"/>
                  </a:lnTo>
                  <a:lnTo>
                    <a:pt x="354" y="564"/>
                  </a:lnTo>
                  <a:lnTo>
                    <a:pt x="354" y="558"/>
                  </a:lnTo>
                  <a:lnTo>
                    <a:pt x="354" y="552"/>
                  </a:lnTo>
                  <a:lnTo>
                    <a:pt x="348" y="552"/>
                  </a:lnTo>
                  <a:lnTo>
                    <a:pt x="354" y="552"/>
                  </a:lnTo>
                  <a:lnTo>
                    <a:pt x="348" y="552"/>
                  </a:lnTo>
                  <a:lnTo>
                    <a:pt x="348" y="546"/>
                  </a:lnTo>
                  <a:lnTo>
                    <a:pt x="354" y="546"/>
                  </a:lnTo>
                  <a:lnTo>
                    <a:pt x="348" y="546"/>
                  </a:lnTo>
                  <a:lnTo>
                    <a:pt x="348" y="540"/>
                  </a:lnTo>
                  <a:lnTo>
                    <a:pt x="354" y="540"/>
                  </a:lnTo>
                  <a:lnTo>
                    <a:pt x="348" y="540"/>
                  </a:lnTo>
                  <a:lnTo>
                    <a:pt x="354" y="540"/>
                  </a:lnTo>
                  <a:lnTo>
                    <a:pt x="348" y="534"/>
                  </a:lnTo>
                  <a:lnTo>
                    <a:pt x="348" y="528"/>
                  </a:lnTo>
                  <a:lnTo>
                    <a:pt x="348" y="522"/>
                  </a:lnTo>
                  <a:lnTo>
                    <a:pt x="348" y="516"/>
                  </a:lnTo>
                  <a:lnTo>
                    <a:pt x="348" y="510"/>
                  </a:lnTo>
                  <a:lnTo>
                    <a:pt x="348" y="516"/>
                  </a:lnTo>
                  <a:lnTo>
                    <a:pt x="348" y="510"/>
                  </a:lnTo>
                  <a:lnTo>
                    <a:pt x="348" y="504"/>
                  </a:lnTo>
                  <a:lnTo>
                    <a:pt x="348" y="498"/>
                  </a:lnTo>
                  <a:lnTo>
                    <a:pt x="342" y="498"/>
                  </a:lnTo>
                  <a:lnTo>
                    <a:pt x="348" y="498"/>
                  </a:lnTo>
                  <a:lnTo>
                    <a:pt x="348" y="492"/>
                  </a:lnTo>
                  <a:lnTo>
                    <a:pt x="342" y="498"/>
                  </a:lnTo>
                  <a:lnTo>
                    <a:pt x="342" y="492"/>
                  </a:lnTo>
                  <a:lnTo>
                    <a:pt x="342" y="486"/>
                  </a:lnTo>
                  <a:lnTo>
                    <a:pt x="348" y="486"/>
                  </a:lnTo>
                  <a:lnTo>
                    <a:pt x="342" y="486"/>
                  </a:lnTo>
                  <a:lnTo>
                    <a:pt x="342" y="480"/>
                  </a:lnTo>
                  <a:lnTo>
                    <a:pt x="342" y="474"/>
                  </a:lnTo>
                  <a:lnTo>
                    <a:pt x="348" y="474"/>
                  </a:lnTo>
                  <a:lnTo>
                    <a:pt x="342" y="474"/>
                  </a:lnTo>
                  <a:lnTo>
                    <a:pt x="342" y="468"/>
                  </a:lnTo>
                  <a:lnTo>
                    <a:pt x="348" y="468"/>
                  </a:lnTo>
                  <a:lnTo>
                    <a:pt x="342" y="468"/>
                  </a:lnTo>
                  <a:lnTo>
                    <a:pt x="342" y="462"/>
                  </a:lnTo>
                  <a:lnTo>
                    <a:pt x="348" y="462"/>
                  </a:lnTo>
                  <a:lnTo>
                    <a:pt x="342" y="462"/>
                  </a:lnTo>
                  <a:lnTo>
                    <a:pt x="342" y="456"/>
                  </a:lnTo>
                  <a:lnTo>
                    <a:pt x="342" y="450"/>
                  </a:lnTo>
                  <a:lnTo>
                    <a:pt x="342" y="444"/>
                  </a:lnTo>
                  <a:lnTo>
                    <a:pt x="342" y="438"/>
                  </a:lnTo>
                  <a:lnTo>
                    <a:pt x="342" y="432"/>
                  </a:lnTo>
                  <a:lnTo>
                    <a:pt x="342" y="426"/>
                  </a:lnTo>
                  <a:lnTo>
                    <a:pt x="336" y="426"/>
                  </a:lnTo>
                  <a:lnTo>
                    <a:pt x="342" y="426"/>
                  </a:lnTo>
                  <a:lnTo>
                    <a:pt x="336" y="426"/>
                  </a:lnTo>
                  <a:lnTo>
                    <a:pt x="336" y="420"/>
                  </a:lnTo>
                  <a:lnTo>
                    <a:pt x="336" y="414"/>
                  </a:lnTo>
                  <a:lnTo>
                    <a:pt x="336" y="408"/>
                  </a:lnTo>
                  <a:lnTo>
                    <a:pt x="336" y="402"/>
                  </a:lnTo>
                  <a:lnTo>
                    <a:pt x="330" y="402"/>
                  </a:lnTo>
                  <a:lnTo>
                    <a:pt x="330" y="396"/>
                  </a:lnTo>
                  <a:lnTo>
                    <a:pt x="324" y="396"/>
                  </a:lnTo>
                  <a:lnTo>
                    <a:pt x="330" y="396"/>
                  </a:lnTo>
                  <a:lnTo>
                    <a:pt x="330" y="390"/>
                  </a:lnTo>
                  <a:lnTo>
                    <a:pt x="324" y="390"/>
                  </a:lnTo>
                  <a:lnTo>
                    <a:pt x="324" y="396"/>
                  </a:lnTo>
                  <a:lnTo>
                    <a:pt x="324" y="390"/>
                  </a:lnTo>
                  <a:lnTo>
                    <a:pt x="324" y="384"/>
                  </a:lnTo>
                  <a:lnTo>
                    <a:pt x="318" y="384"/>
                  </a:lnTo>
                  <a:lnTo>
                    <a:pt x="324" y="384"/>
                  </a:lnTo>
                  <a:lnTo>
                    <a:pt x="318" y="384"/>
                  </a:lnTo>
                  <a:lnTo>
                    <a:pt x="318" y="378"/>
                  </a:lnTo>
                  <a:lnTo>
                    <a:pt x="324" y="378"/>
                  </a:lnTo>
                  <a:lnTo>
                    <a:pt x="318" y="378"/>
                  </a:lnTo>
                  <a:lnTo>
                    <a:pt x="324" y="378"/>
                  </a:lnTo>
                  <a:lnTo>
                    <a:pt x="318" y="378"/>
                  </a:lnTo>
                  <a:lnTo>
                    <a:pt x="324" y="378"/>
                  </a:lnTo>
                  <a:lnTo>
                    <a:pt x="318" y="378"/>
                  </a:lnTo>
                  <a:lnTo>
                    <a:pt x="318" y="372"/>
                  </a:lnTo>
                  <a:lnTo>
                    <a:pt x="324" y="372"/>
                  </a:lnTo>
                  <a:lnTo>
                    <a:pt x="318" y="366"/>
                  </a:lnTo>
                  <a:lnTo>
                    <a:pt x="318" y="360"/>
                  </a:lnTo>
                  <a:lnTo>
                    <a:pt x="318" y="366"/>
                  </a:lnTo>
                  <a:lnTo>
                    <a:pt x="318" y="360"/>
                  </a:lnTo>
                  <a:lnTo>
                    <a:pt x="312" y="360"/>
                  </a:lnTo>
                  <a:lnTo>
                    <a:pt x="306" y="360"/>
                  </a:lnTo>
                  <a:lnTo>
                    <a:pt x="312" y="360"/>
                  </a:lnTo>
                  <a:lnTo>
                    <a:pt x="306" y="354"/>
                  </a:lnTo>
                  <a:lnTo>
                    <a:pt x="306" y="348"/>
                  </a:lnTo>
                  <a:lnTo>
                    <a:pt x="300" y="348"/>
                  </a:lnTo>
                  <a:lnTo>
                    <a:pt x="300" y="342"/>
                  </a:lnTo>
                  <a:lnTo>
                    <a:pt x="294" y="342"/>
                  </a:lnTo>
                  <a:lnTo>
                    <a:pt x="300" y="342"/>
                  </a:lnTo>
                  <a:lnTo>
                    <a:pt x="300" y="336"/>
                  </a:lnTo>
                  <a:lnTo>
                    <a:pt x="294" y="336"/>
                  </a:lnTo>
                  <a:lnTo>
                    <a:pt x="300" y="336"/>
                  </a:lnTo>
                  <a:lnTo>
                    <a:pt x="294" y="330"/>
                  </a:lnTo>
                  <a:lnTo>
                    <a:pt x="294" y="324"/>
                  </a:lnTo>
                  <a:lnTo>
                    <a:pt x="294" y="330"/>
                  </a:lnTo>
                  <a:lnTo>
                    <a:pt x="300" y="330"/>
                  </a:lnTo>
                  <a:lnTo>
                    <a:pt x="300" y="324"/>
                  </a:lnTo>
                  <a:lnTo>
                    <a:pt x="294" y="324"/>
                  </a:lnTo>
                  <a:lnTo>
                    <a:pt x="294" y="318"/>
                  </a:lnTo>
                  <a:lnTo>
                    <a:pt x="288" y="318"/>
                  </a:lnTo>
                  <a:lnTo>
                    <a:pt x="288" y="312"/>
                  </a:lnTo>
                  <a:lnTo>
                    <a:pt x="288" y="318"/>
                  </a:lnTo>
                  <a:lnTo>
                    <a:pt x="282" y="318"/>
                  </a:lnTo>
                  <a:lnTo>
                    <a:pt x="282" y="312"/>
                  </a:lnTo>
                  <a:lnTo>
                    <a:pt x="288" y="312"/>
                  </a:lnTo>
                  <a:lnTo>
                    <a:pt x="282" y="312"/>
                  </a:lnTo>
                  <a:lnTo>
                    <a:pt x="288" y="312"/>
                  </a:lnTo>
                  <a:lnTo>
                    <a:pt x="282" y="312"/>
                  </a:lnTo>
                  <a:lnTo>
                    <a:pt x="282" y="306"/>
                  </a:lnTo>
                  <a:lnTo>
                    <a:pt x="282" y="300"/>
                  </a:lnTo>
                  <a:lnTo>
                    <a:pt x="282" y="306"/>
                  </a:lnTo>
                  <a:lnTo>
                    <a:pt x="288" y="306"/>
                  </a:lnTo>
                  <a:lnTo>
                    <a:pt x="288" y="312"/>
                  </a:lnTo>
                  <a:lnTo>
                    <a:pt x="294" y="312"/>
                  </a:lnTo>
                  <a:lnTo>
                    <a:pt x="294" y="318"/>
                  </a:lnTo>
                  <a:lnTo>
                    <a:pt x="300" y="324"/>
                  </a:lnTo>
                  <a:lnTo>
                    <a:pt x="300" y="330"/>
                  </a:lnTo>
                  <a:lnTo>
                    <a:pt x="306" y="336"/>
                  </a:lnTo>
                  <a:lnTo>
                    <a:pt x="312" y="342"/>
                  </a:lnTo>
                  <a:lnTo>
                    <a:pt x="312" y="348"/>
                  </a:lnTo>
                  <a:lnTo>
                    <a:pt x="318" y="354"/>
                  </a:lnTo>
                  <a:lnTo>
                    <a:pt x="318" y="360"/>
                  </a:lnTo>
                  <a:lnTo>
                    <a:pt x="324" y="372"/>
                  </a:lnTo>
                  <a:lnTo>
                    <a:pt x="324" y="378"/>
                  </a:lnTo>
                  <a:lnTo>
                    <a:pt x="330" y="378"/>
                  </a:lnTo>
                  <a:lnTo>
                    <a:pt x="330" y="384"/>
                  </a:lnTo>
                  <a:lnTo>
                    <a:pt x="330" y="390"/>
                  </a:lnTo>
                  <a:lnTo>
                    <a:pt x="330" y="396"/>
                  </a:lnTo>
                  <a:lnTo>
                    <a:pt x="336" y="396"/>
                  </a:lnTo>
                  <a:lnTo>
                    <a:pt x="336" y="402"/>
                  </a:lnTo>
                  <a:lnTo>
                    <a:pt x="336" y="408"/>
                  </a:lnTo>
                  <a:lnTo>
                    <a:pt x="342" y="414"/>
                  </a:lnTo>
                  <a:lnTo>
                    <a:pt x="342" y="420"/>
                  </a:lnTo>
                  <a:lnTo>
                    <a:pt x="342" y="426"/>
                  </a:lnTo>
                  <a:lnTo>
                    <a:pt x="348" y="426"/>
                  </a:lnTo>
                  <a:lnTo>
                    <a:pt x="348" y="432"/>
                  </a:lnTo>
                  <a:lnTo>
                    <a:pt x="348" y="438"/>
                  </a:lnTo>
                  <a:lnTo>
                    <a:pt x="348" y="444"/>
                  </a:lnTo>
                  <a:lnTo>
                    <a:pt x="348" y="450"/>
                  </a:lnTo>
                  <a:lnTo>
                    <a:pt x="348" y="456"/>
                  </a:lnTo>
                  <a:lnTo>
                    <a:pt x="348" y="468"/>
                  </a:lnTo>
                  <a:lnTo>
                    <a:pt x="348" y="474"/>
                  </a:lnTo>
                  <a:lnTo>
                    <a:pt x="348" y="480"/>
                  </a:lnTo>
                  <a:lnTo>
                    <a:pt x="348" y="486"/>
                  </a:lnTo>
                  <a:lnTo>
                    <a:pt x="348" y="492"/>
                  </a:lnTo>
                  <a:lnTo>
                    <a:pt x="348" y="498"/>
                  </a:lnTo>
                  <a:lnTo>
                    <a:pt x="348" y="504"/>
                  </a:lnTo>
                  <a:lnTo>
                    <a:pt x="348" y="510"/>
                  </a:lnTo>
                  <a:lnTo>
                    <a:pt x="348" y="516"/>
                  </a:lnTo>
                  <a:lnTo>
                    <a:pt x="354" y="516"/>
                  </a:lnTo>
                  <a:lnTo>
                    <a:pt x="354" y="522"/>
                  </a:lnTo>
                  <a:lnTo>
                    <a:pt x="354" y="528"/>
                  </a:lnTo>
                  <a:lnTo>
                    <a:pt x="354" y="534"/>
                  </a:lnTo>
                  <a:lnTo>
                    <a:pt x="354" y="540"/>
                  </a:lnTo>
                  <a:lnTo>
                    <a:pt x="354" y="546"/>
                  </a:lnTo>
                  <a:lnTo>
                    <a:pt x="354" y="552"/>
                  </a:lnTo>
                  <a:lnTo>
                    <a:pt x="360" y="558"/>
                  </a:lnTo>
                  <a:lnTo>
                    <a:pt x="360" y="564"/>
                  </a:lnTo>
                  <a:lnTo>
                    <a:pt x="360" y="576"/>
                  </a:lnTo>
                  <a:lnTo>
                    <a:pt x="360" y="582"/>
                  </a:lnTo>
                  <a:lnTo>
                    <a:pt x="360" y="588"/>
                  </a:lnTo>
                  <a:lnTo>
                    <a:pt x="360" y="594"/>
                  </a:lnTo>
                  <a:lnTo>
                    <a:pt x="360" y="600"/>
                  </a:lnTo>
                  <a:lnTo>
                    <a:pt x="360" y="606"/>
                  </a:lnTo>
                  <a:lnTo>
                    <a:pt x="360" y="612"/>
                  </a:lnTo>
                  <a:lnTo>
                    <a:pt x="360" y="618"/>
                  </a:lnTo>
                  <a:lnTo>
                    <a:pt x="360" y="624"/>
                  </a:lnTo>
                  <a:lnTo>
                    <a:pt x="360" y="630"/>
                  </a:lnTo>
                  <a:lnTo>
                    <a:pt x="360" y="636"/>
                  </a:lnTo>
                  <a:lnTo>
                    <a:pt x="360" y="642"/>
                  </a:lnTo>
                  <a:lnTo>
                    <a:pt x="360" y="648"/>
                  </a:lnTo>
                  <a:lnTo>
                    <a:pt x="360" y="654"/>
                  </a:lnTo>
                  <a:lnTo>
                    <a:pt x="360" y="660"/>
                  </a:lnTo>
                  <a:lnTo>
                    <a:pt x="360" y="666"/>
                  </a:lnTo>
                  <a:lnTo>
                    <a:pt x="360" y="672"/>
                  </a:lnTo>
                  <a:lnTo>
                    <a:pt x="360" y="678"/>
                  </a:lnTo>
                  <a:lnTo>
                    <a:pt x="360" y="684"/>
                  </a:lnTo>
                  <a:lnTo>
                    <a:pt x="360" y="690"/>
                  </a:lnTo>
                  <a:lnTo>
                    <a:pt x="360" y="696"/>
                  </a:lnTo>
                  <a:lnTo>
                    <a:pt x="360" y="702"/>
                  </a:lnTo>
                  <a:lnTo>
                    <a:pt x="360" y="708"/>
                  </a:lnTo>
                  <a:lnTo>
                    <a:pt x="360" y="702"/>
                  </a:lnTo>
                  <a:lnTo>
                    <a:pt x="354" y="702"/>
                  </a:lnTo>
                  <a:lnTo>
                    <a:pt x="348" y="702"/>
                  </a:lnTo>
                  <a:lnTo>
                    <a:pt x="342" y="702"/>
                  </a:lnTo>
                  <a:lnTo>
                    <a:pt x="336" y="696"/>
                  </a:lnTo>
                  <a:lnTo>
                    <a:pt x="336" y="702"/>
                  </a:lnTo>
                  <a:lnTo>
                    <a:pt x="330" y="702"/>
                  </a:lnTo>
                  <a:lnTo>
                    <a:pt x="324" y="702"/>
                  </a:lnTo>
                  <a:lnTo>
                    <a:pt x="318" y="702"/>
                  </a:lnTo>
                  <a:lnTo>
                    <a:pt x="312" y="702"/>
                  </a:lnTo>
                  <a:lnTo>
                    <a:pt x="312" y="708"/>
                  </a:lnTo>
                  <a:lnTo>
                    <a:pt x="306" y="708"/>
                  </a:lnTo>
                  <a:lnTo>
                    <a:pt x="300" y="708"/>
                  </a:lnTo>
                  <a:lnTo>
                    <a:pt x="300" y="714"/>
                  </a:lnTo>
                  <a:lnTo>
                    <a:pt x="294" y="714"/>
                  </a:lnTo>
                  <a:lnTo>
                    <a:pt x="288" y="720"/>
                  </a:lnTo>
                  <a:lnTo>
                    <a:pt x="282" y="720"/>
                  </a:lnTo>
                  <a:lnTo>
                    <a:pt x="282" y="726"/>
                  </a:lnTo>
                  <a:lnTo>
                    <a:pt x="276" y="726"/>
                  </a:lnTo>
                  <a:lnTo>
                    <a:pt x="270" y="726"/>
                  </a:lnTo>
                  <a:lnTo>
                    <a:pt x="270" y="732"/>
                  </a:lnTo>
                  <a:lnTo>
                    <a:pt x="264" y="732"/>
                  </a:lnTo>
                  <a:lnTo>
                    <a:pt x="264" y="738"/>
                  </a:lnTo>
                  <a:lnTo>
                    <a:pt x="258" y="738"/>
                  </a:lnTo>
                  <a:lnTo>
                    <a:pt x="252" y="744"/>
                  </a:lnTo>
                  <a:lnTo>
                    <a:pt x="246" y="750"/>
                  </a:lnTo>
                  <a:lnTo>
                    <a:pt x="240" y="750"/>
                  </a:lnTo>
                  <a:lnTo>
                    <a:pt x="234" y="750"/>
                  </a:lnTo>
                  <a:lnTo>
                    <a:pt x="234" y="756"/>
                  </a:lnTo>
                  <a:close/>
                  <a:moveTo>
                    <a:pt x="246" y="306"/>
                  </a:moveTo>
                  <a:lnTo>
                    <a:pt x="246" y="312"/>
                  </a:lnTo>
                  <a:lnTo>
                    <a:pt x="247" y="312"/>
                  </a:lnTo>
                  <a:lnTo>
                    <a:pt x="246" y="306"/>
                  </a:lnTo>
                  <a:close/>
                  <a:moveTo>
                    <a:pt x="264" y="306"/>
                  </a:moveTo>
                  <a:lnTo>
                    <a:pt x="258" y="306"/>
                  </a:lnTo>
                  <a:lnTo>
                    <a:pt x="252" y="306"/>
                  </a:lnTo>
                  <a:lnTo>
                    <a:pt x="258" y="306"/>
                  </a:lnTo>
                  <a:lnTo>
                    <a:pt x="258" y="300"/>
                  </a:lnTo>
                  <a:lnTo>
                    <a:pt x="264" y="300"/>
                  </a:lnTo>
                  <a:lnTo>
                    <a:pt x="264" y="306"/>
                  </a:lnTo>
                  <a:close/>
                  <a:moveTo>
                    <a:pt x="252" y="294"/>
                  </a:moveTo>
                  <a:lnTo>
                    <a:pt x="258" y="294"/>
                  </a:lnTo>
                  <a:lnTo>
                    <a:pt x="259" y="294"/>
                  </a:lnTo>
                  <a:lnTo>
                    <a:pt x="252" y="294"/>
                  </a:lnTo>
                  <a:close/>
                  <a:moveTo>
                    <a:pt x="258" y="288"/>
                  </a:moveTo>
                  <a:lnTo>
                    <a:pt x="258" y="294"/>
                  </a:lnTo>
                  <a:lnTo>
                    <a:pt x="259" y="294"/>
                  </a:lnTo>
                  <a:lnTo>
                    <a:pt x="258" y="288"/>
                  </a:lnTo>
                  <a:close/>
                  <a:moveTo>
                    <a:pt x="246" y="294"/>
                  </a:moveTo>
                  <a:lnTo>
                    <a:pt x="252" y="294"/>
                  </a:lnTo>
                  <a:lnTo>
                    <a:pt x="252" y="300"/>
                  </a:lnTo>
                  <a:lnTo>
                    <a:pt x="246" y="300"/>
                  </a:lnTo>
                  <a:lnTo>
                    <a:pt x="246" y="294"/>
                  </a:lnTo>
                  <a:close/>
                  <a:moveTo>
                    <a:pt x="258" y="288"/>
                  </a:moveTo>
                  <a:lnTo>
                    <a:pt x="264" y="288"/>
                  </a:lnTo>
                  <a:lnTo>
                    <a:pt x="258" y="288"/>
                  </a:lnTo>
                  <a:close/>
                  <a:moveTo>
                    <a:pt x="252" y="282"/>
                  </a:moveTo>
                  <a:lnTo>
                    <a:pt x="258" y="282"/>
                  </a:lnTo>
                  <a:lnTo>
                    <a:pt x="264" y="288"/>
                  </a:lnTo>
                  <a:lnTo>
                    <a:pt x="258" y="288"/>
                  </a:lnTo>
                  <a:lnTo>
                    <a:pt x="252" y="282"/>
                  </a:lnTo>
                  <a:close/>
                  <a:moveTo>
                    <a:pt x="234" y="288"/>
                  </a:moveTo>
                  <a:lnTo>
                    <a:pt x="240" y="288"/>
                  </a:lnTo>
                  <a:lnTo>
                    <a:pt x="240" y="294"/>
                  </a:lnTo>
                  <a:lnTo>
                    <a:pt x="234" y="294"/>
                  </a:lnTo>
                  <a:lnTo>
                    <a:pt x="234" y="288"/>
                  </a:lnTo>
                  <a:close/>
                  <a:moveTo>
                    <a:pt x="222" y="288"/>
                  </a:moveTo>
                  <a:lnTo>
                    <a:pt x="222" y="294"/>
                  </a:lnTo>
                  <a:lnTo>
                    <a:pt x="223" y="294"/>
                  </a:lnTo>
                  <a:lnTo>
                    <a:pt x="222" y="288"/>
                  </a:lnTo>
                  <a:close/>
                  <a:moveTo>
                    <a:pt x="240" y="282"/>
                  </a:moveTo>
                  <a:lnTo>
                    <a:pt x="246" y="282"/>
                  </a:lnTo>
                  <a:lnTo>
                    <a:pt x="246" y="288"/>
                  </a:lnTo>
                  <a:lnTo>
                    <a:pt x="240" y="288"/>
                  </a:lnTo>
                  <a:lnTo>
                    <a:pt x="240" y="282"/>
                  </a:lnTo>
                  <a:close/>
                  <a:moveTo>
                    <a:pt x="252" y="282"/>
                  </a:moveTo>
                  <a:lnTo>
                    <a:pt x="252" y="276"/>
                  </a:lnTo>
                  <a:lnTo>
                    <a:pt x="252" y="282"/>
                  </a:lnTo>
                  <a:close/>
                  <a:moveTo>
                    <a:pt x="216" y="282"/>
                  </a:moveTo>
                  <a:lnTo>
                    <a:pt x="222" y="282"/>
                  </a:lnTo>
                  <a:lnTo>
                    <a:pt x="222" y="288"/>
                  </a:lnTo>
                  <a:lnTo>
                    <a:pt x="216" y="288"/>
                  </a:lnTo>
                  <a:lnTo>
                    <a:pt x="216" y="282"/>
                  </a:lnTo>
                  <a:close/>
                  <a:moveTo>
                    <a:pt x="216" y="282"/>
                  </a:moveTo>
                  <a:lnTo>
                    <a:pt x="222" y="282"/>
                  </a:lnTo>
                  <a:lnTo>
                    <a:pt x="223" y="282"/>
                  </a:lnTo>
                  <a:lnTo>
                    <a:pt x="216" y="282"/>
                  </a:lnTo>
                  <a:close/>
                  <a:moveTo>
                    <a:pt x="216" y="282"/>
                  </a:moveTo>
                  <a:lnTo>
                    <a:pt x="222" y="282"/>
                  </a:lnTo>
                  <a:lnTo>
                    <a:pt x="216" y="282"/>
                  </a:lnTo>
                  <a:close/>
                  <a:moveTo>
                    <a:pt x="234" y="276"/>
                  </a:moveTo>
                  <a:lnTo>
                    <a:pt x="240" y="276"/>
                  </a:lnTo>
                  <a:lnTo>
                    <a:pt x="234" y="282"/>
                  </a:lnTo>
                  <a:lnTo>
                    <a:pt x="234" y="276"/>
                  </a:lnTo>
                  <a:close/>
                  <a:moveTo>
                    <a:pt x="222" y="282"/>
                  </a:moveTo>
                  <a:lnTo>
                    <a:pt x="222" y="276"/>
                  </a:lnTo>
                  <a:lnTo>
                    <a:pt x="222" y="282"/>
                  </a:lnTo>
                  <a:close/>
                  <a:moveTo>
                    <a:pt x="198" y="282"/>
                  </a:moveTo>
                  <a:lnTo>
                    <a:pt x="210" y="276"/>
                  </a:lnTo>
                  <a:lnTo>
                    <a:pt x="210" y="282"/>
                  </a:lnTo>
                  <a:lnTo>
                    <a:pt x="204" y="288"/>
                  </a:lnTo>
                  <a:lnTo>
                    <a:pt x="198" y="282"/>
                  </a:lnTo>
                  <a:close/>
                  <a:moveTo>
                    <a:pt x="216" y="276"/>
                  </a:moveTo>
                  <a:lnTo>
                    <a:pt x="222" y="276"/>
                  </a:lnTo>
                  <a:lnTo>
                    <a:pt x="222" y="282"/>
                  </a:lnTo>
                  <a:lnTo>
                    <a:pt x="216" y="276"/>
                  </a:lnTo>
                  <a:close/>
                  <a:moveTo>
                    <a:pt x="192" y="282"/>
                  </a:moveTo>
                  <a:lnTo>
                    <a:pt x="198" y="276"/>
                  </a:lnTo>
                  <a:lnTo>
                    <a:pt x="204" y="282"/>
                  </a:lnTo>
                  <a:lnTo>
                    <a:pt x="198" y="282"/>
                  </a:lnTo>
                  <a:lnTo>
                    <a:pt x="192" y="282"/>
                  </a:lnTo>
                  <a:close/>
                  <a:moveTo>
                    <a:pt x="198" y="276"/>
                  </a:moveTo>
                  <a:lnTo>
                    <a:pt x="198" y="282"/>
                  </a:lnTo>
                  <a:lnTo>
                    <a:pt x="199" y="282"/>
                  </a:lnTo>
                  <a:lnTo>
                    <a:pt x="198" y="276"/>
                  </a:lnTo>
                  <a:close/>
                  <a:moveTo>
                    <a:pt x="186" y="276"/>
                  </a:moveTo>
                  <a:lnTo>
                    <a:pt x="192" y="276"/>
                  </a:lnTo>
                  <a:lnTo>
                    <a:pt x="186" y="282"/>
                  </a:lnTo>
                  <a:lnTo>
                    <a:pt x="186" y="276"/>
                  </a:lnTo>
                  <a:close/>
                  <a:moveTo>
                    <a:pt x="192" y="270"/>
                  </a:moveTo>
                  <a:lnTo>
                    <a:pt x="198" y="270"/>
                  </a:lnTo>
                  <a:lnTo>
                    <a:pt x="198" y="276"/>
                  </a:lnTo>
                  <a:lnTo>
                    <a:pt x="192" y="276"/>
                  </a:lnTo>
                  <a:lnTo>
                    <a:pt x="192" y="270"/>
                  </a:lnTo>
                  <a:close/>
                  <a:moveTo>
                    <a:pt x="192" y="270"/>
                  </a:moveTo>
                  <a:lnTo>
                    <a:pt x="198" y="270"/>
                  </a:lnTo>
                  <a:lnTo>
                    <a:pt x="192" y="270"/>
                  </a:lnTo>
                  <a:close/>
                  <a:moveTo>
                    <a:pt x="228" y="264"/>
                  </a:moveTo>
                  <a:lnTo>
                    <a:pt x="228" y="258"/>
                  </a:lnTo>
                  <a:lnTo>
                    <a:pt x="228" y="264"/>
                  </a:lnTo>
                  <a:close/>
                  <a:moveTo>
                    <a:pt x="222" y="258"/>
                  </a:moveTo>
                  <a:lnTo>
                    <a:pt x="228" y="258"/>
                  </a:lnTo>
                  <a:lnTo>
                    <a:pt x="222" y="258"/>
                  </a:lnTo>
                  <a:close/>
                  <a:moveTo>
                    <a:pt x="216" y="234"/>
                  </a:moveTo>
                  <a:lnTo>
                    <a:pt x="222" y="234"/>
                  </a:lnTo>
                  <a:lnTo>
                    <a:pt x="216" y="234"/>
                  </a:lnTo>
                  <a:close/>
                  <a:moveTo>
                    <a:pt x="216" y="228"/>
                  </a:moveTo>
                  <a:lnTo>
                    <a:pt x="222" y="228"/>
                  </a:lnTo>
                  <a:lnTo>
                    <a:pt x="216" y="228"/>
                  </a:lnTo>
                  <a:close/>
                  <a:moveTo>
                    <a:pt x="216" y="228"/>
                  </a:moveTo>
                  <a:lnTo>
                    <a:pt x="222" y="228"/>
                  </a:lnTo>
                  <a:lnTo>
                    <a:pt x="222" y="234"/>
                  </a:lnTo>
                  <a:lnTo>
                    <a:pt x="216" y="234"/>
                  </a:lnTo>
                  <a:lnTo>
                    <a:pt x="216" y="228"/>
                  </a:lnTo>
                  <a:close/>
                  <a:moveTo>
                    <a:pt x="216" y="222"/>
                  </a:moveTo>
                  <a:lnTo>
                    <a:pt x="222" y="222"/>
                  </a:lnTo>
                  <a:lnTo>
                    <a:pt x="222" y="228"/>
                  </a:lnTo>
                  <a:lnTo>
                    <a:pt x="216" y="228"/>
                  </a:lnTo>
                  <a:lnTo>
                    <a:pt x="216" y="222"/>
                  </a:lnTo>
                  <a:close/>
                  <a:moveTo>
                    <a:pt x="210" y="222"/>
                  </a:moveTo>
                  <a:lnTo>
                    <a:pt x="210" y="228"/>
                  </a:lnTo>
                  <a:lnTo>
                    <a:pt x="211" y="228"/>
                  </a:lnTo>
                  <a:lnTo>
                    <a:pt x="210" y="222"/>
                  </a:lnTo>
                  <a:close/>
                  <a:moveTo>
                    <a:pt x="210" y="210"/>
                  </a:moveTo>
                  <a:lnTo>
                    <a:pt x="210" y="216"/>
                  </a:lnTo>
                  <a:lnTo>
                    <a:pt x="211" y="216"/>
                  </a:lnTo>
                  <a:lnTo>
                    <a:pt x="210" y="210"/>
                  </a:lnTo>
                  <a:close/>
                  <a:moveTo>
                    <a:pt x="150" y="204"/>
                  </a:moveTo>
                  <a:lnTo>
                    <a:pt x="156" y="204"/>
                  </a:lnTo>
                  <a:lnTo>
                    <a:pt x="162" y="204"/>
                  </a:lnTo>
                  <a:lnTo>
                    <a:pt x="168" y="204"/>
                  </a:lnTo>
                  <a:lnTo>
                    <a:pt x="168" y="210"/>
                  </a:lnTo>
                  <a:lnTo>
                    <a:pt x="174" y="210"/>
                  </a:lnTo>
                  <a:lnTo>
                    <a:pt x="180" y="210"/>
                  </a:lnTo>
                  <a:lnTo>
                    <a:pt x="180" y="216"/>
                  </a:lnTo>
                  <a:lnTo>
                    <a:pt x="180" y="222"/>
                  </a:lnTo>
                  <a:lnTo>
                    <a:pt x="180" y="228"/>
                  </a:lnTo>
                  <a:lnTo>
                    <a:pt x="186" y="228"/>
                  </a:lnTo>
                  <a:lnTo>
                    <a:pt x="186" y="222"/>
                  </a:lnTo>
                  <a:lnTo>
                    <a:pt x="192" y="222"/>
                  </a:lnTo>
                  <a:lnTo>
                    <a:pt x="192" y="216"/>
                  </a:lnTo>
                  <a:lnTo>
                    <a:pt x="192" y="222"/>
                  </a:lnTo>
                  <a:lnTo>
                    <a:pt x="198" y="222"/>
                  </a:lnTo>
                  <a:lnTo>
                    <a:pt x="198" y="228"/>
                  </a:lnTo>
                  <a:lnTo>
                    <a:pt x="204" y="228"/>
                  </a:lnTo>
                  <a:lnTo>
                    <a:pt x="204" y="234"/>
                  </a:lnTo>
                  <a:lnTo>
                    <a:pt x="210" y="240"/>
                  </a:lnTo>
                  <a:lnTo>
                    <a:pt x="210" y="246"/>
                  </a:lnTo>
                  <a:lnTo>
                    <a:pt x="216" y="246"/>
                  </a:lnTo>
                  <a:lnTo>
                    <a:pt x="216" y="252"/>
                  </a:lnTo>
                  <a:lnTo>
                    <a:pt x="216" y="258"/>
                  </a:lnTo>
                  <a:lnTo>
                    <a:pt x="222" y="258"/>
                  </a:lnTo>
                  <a:lnTo>
                    <a:pt x="216" y="258"/>
                  </a:lnTo>
                  <a:lnTo>
                    <a:pt x="216" y="252"/>
                  </a:lnTo>
                  <a:lnTo>
                    <a:pt x="210" y="252"/>
                  </a:lnTo>
                  <a:lnTo>
                    <a:pt x="210" y="246"/>
                  </a:lnTo>
                  <a:lnTo>
                    <a:pt x="204" y="246"/>
                  </a:lnTo>
                  <a:lnTo>
                    <a:pt x="198" y="246"/>
                  </a:lnTo>
                  <a:lnTo>
                    <a:pt x="204" y="246"/>
                  </a:lnTo>
                  <a:lnTo>
                    <a:pt x="198" y="246"/>
                  </a:lnTo>
                  <a:lnTo>
                    <a:pt x="198" y="240"/>
                  </a:lnTo>
                  <a:lnTo>
                    <a:pt x="204" y="240"/>
                  </a:lnTo>
                  <a:lnTo>
                    <a:pt x="198" y="240"/>
                  </a:lnTo>
                  <a:lnTo>
                    <a:pt x="198" y="246"/>
                  </a:lnTo>
                  <a:lnTo>
                    <a:pt x="204" y="246"/>
                  </a:lnTo>
                  <a:lnTo>
                    <a:pt x="204" y="252"/>
                  </a:lnTo>
                  <a:lnTo>
                    <a:pt x="210" y="252"/>
                  </a:lnTo>
                  <a:lnTo>
                    <a:pt x="210" y="258"/>
                  </a:lnTo>
                  <a:lnTo>
                    <a:pt x="216" y="258"/>
                  </a:lnTo>
                  <a:lnTo>
                    <a:pt x="216" y="264"/>
                  </a:lnTo>
                  <a:lnTo>
                    <a:pt x="216" y="270"/>
                  </a:lnTo>
                  <a:lnTo>
                    <a:pt x="222" y="270"/>
                  </a:lnTo>
                  <a:lnTo>
                    <a:pt x="216" y="270"/>
                  </a:lnTo>
                  <a:lnTo>
                    <a:pt x="222" y="270"/>
                  </a:lnTo>
                  <a:lnTo>
                    <a:pt x="222" y="276"/>
                  </a:lnTo>
                  <a:lnTo>
                    <a:pt x="216" y="276"/>
                  </a:lnTo>
                  <a:lnTo>
                    <a:pt x="222" y="276"/>
                  </a:lnTo>
                  <a:lnTo>
                    <a:pt x="216" y="276"/>
                  </a:lnTo>
                  <a:lnTo>
                    <a:pt x="216" y="282"/>
                  </a:lnTo>
                  <a:lnTo>
                    <a:pt x="210" y="282"/>
                  </a:lnTo>
                  <a:lnTo>
                    <a:pt x="204" y="282"/>
                  </a:lnTo>
                  <a:lnTo>
                    <a:pt x="204" y="276"/>
                  </a:lnTo>
                  <a:lnTo>
                    <a:pt x="204" y="282"/>
                  </a:lnTo>
                  <a:lnTo>
                    <a:pt x="204" y="276"/>
                  </a:lnTo>
                  <a:lnTo>
                    <a:pt x="204" y="282"/>
                  </a:lnTo>
                  <a:lnTo>
                    <a:pt x="204" y="276"/>
                  </a:lnTo>
                  <a:lnTo>
                    <a:pt x="198" y="276"/>
                  </a:lnTo>
                  <a:lnTo>
                    <a:pt x="198" y="270"/>
                  </a:lnTo>
                  <a:lnTo>
                    <a:pt x="192" y="270"/>
                  </a:lnTo>
                  <a:lnTo>
                    <a:pt x="192" y="264"/>
                  </a:lnTo>
                  <a:lnTo>
                    <a:pt x="192" y="258"/>
                  </a:lnTo>
                  <a:lnTo>
                    <a:pt x="192" y="252"/>
                  </a:lnTo>
                  <a:lnTo>
                    <a:pt x="186" y="252"/>
                  </a:lnTo>
                  <a:lnTo>
                    <a:pt x="192" y="252"/>
                  </a:lnTo>
                  <a:lnTo>
                    <a:pt x="186" y="246"/>
                  </a:lnTo>
                  <a:lnTo>
                    <a:pt x="186" y="252"/>
                  </a:lnTo>
                  <a:lnTo>
                    <a:pt x="186" y="246"/>
                  </a:lnTo>
                  <a:lnTo>
                    <a:pt x="180" y="246"/>
                  </a:lnTo>
                  <a:lnTo>
                    <a:pt x="180" y="240"/>
                  </a:lnTo>
                  <a:lnTo>
                    <a:pt x="174" y="240"/>
                  </a:lnTo>
                  <a:lnTo>
                    <a:pt x="174" y="234"/>
                  </a:lnTo>
                  <a:lnTo>
                    <a:pt x="168" y="234"/>
                  </a:lnTo>
                  <a:lnTo>
                    <a:pt x="168" y="228"/>
                  </a:lnTo>
                  <a:lnTo>
                    <a:pt x="162" y="228"/>
                  </a:lnTo>
                  <a:lnTo>
                    <a:pt x="162" y="222"/>
                  </a:lnTo>
                  <a:lnTo>
                    <a:pt x="156" y="222"/>
                  </a:lnTo>
                  <a:lnTo>
                    <a:pt x="156" y="216"/>
                  </a:lnTo>
                  <a:lnTo>
                    <a:pt x="150" y="216"/>
                  </a:lnTo>
                  <a:lnTo>
                    <a:pt x="144" y="216"/>
                  </a:lnTo>
                  <a:lnTo>
                    <a:pt x="144" y="210"/>
                  </a:lnTo>
                  <a:lnTo>
                    <a:pt x="144" y="204"/>
                  </a:lnTo>
                  <a:lnTo>
                    <a:pt x="150" y="204"/>
                  </a:lnTo>
                  <a:close/>
                  <a:moveTo>
                    <a:pt x="90" y="438"/>
                  </a:moveTo>
                  <a:lnTo>
                    <a:pt x="90" y="432"/>
                  </a:lnTo>
                  <a:lnTo>
                    <a:pt x="84" y="432"/>
                  </a:lnTo>
                  <a:lnTo>
                    <a:pt x="84" y="426"/>
                  </a:lnTo>
                  <a:lnTo>
                    <a:pt x="78" y="426"/>
                  </a:lnTo>
                  <a:lnTo>
                    <a:pt x="78" y="420"/>
                  </a:lnTo>
                  <a:lnTo>
                    <a:pt x="72" y="426"/>
                  </a:lnTo>
                  <a:lnTo>
                    <a:pt x="48" y="426"/>
                  </a:lnTo>
                  <a:lnTo>
                    <a:pt x="42" y="426"/>
                  </a:lnTo>
                  <a:lnTo>
                    <a:pt x="36" y="432"/>
                  </a:lnTo>
                  <a:lnTo>
                    <a:pt x="24" y="432"/>
                  </a:lnTo>
                  <a:lnTo>
                    <a:pt x="18" y="432"/>
                  </a:lnTo>
                  <a:lnTo>
                    <a:pt x="12" y="432"/>
                  </a:lnTo>
                  <a:lnTo>
                    <a:pt x="18" y="432"/>
                  </a:lnTo>
                  <a:lnTo>
                    <a:pt x="18" y="426"/>
                  </a:lnTo>
                  <a:lnTo>
                    <a:pt x="18" y="420"/>
                  </a:lnTo>
                  <a:lnTo>
                    <a:pt x="18" y="414"/>
                  </a:lnTo>
                  <a:lnTo>
                    <a:pt x="18" y="408"/>
                  </a:lnTo>
                  <a:lnTo>
                    <a:pt x="18" y="402"/>
                  </a:lnTo>
                  <a:lnTo>
                    <a:pt x="12" y="402"/>
                  </a:lnTo>
                  <a:lnTo>
                    <a:pt x="12" y="396"/>
                  </a:lnTo>
                  <a:lnTo>
                    <a:pt x="12" y="390"/>
                  </a:lnTo>
                  <a:lnTo>
                    <a:pt x="18" y="390"/>
                  </a:lnTo>
                  <a:lnTo>
                    <a:pt x="12" y="390"/>
                  </a:lnTo>
                  <a:lnTo>
                    <a:pt x="18" y="390"/>
                  </a:lnTo>
                  <a:lnTo>
                    <a:pt x="18" y="384"/>
                  </a:lnTo>
                  <a:lnTo>
                    <a:pt x="18" y="378"/>
                  </a:lnTo>
                  <a:lnTo>
                    <a:pt x="18" y="372"/>
                  </a:lnTo>
                  <a:lnTo>
                    <a:pt x="18" y="366"/>
                  </a:lnTo>
                  <a:lnTo>
                    <a:pt x="18" y="360"/>
                  </a:lnTo>
                  <a:lnTo>
                    <a:pt x="18" y="354"/>
                  </a:lnTo>
                  <a:lnTo>
                    <a:pt x="12" y="354"/>
                  </a:lnTo>
                  <a:lnTo>
                    <a:pt x="12" y="348"/>
                  </a:lnTo>
                  <a:lnTo>
                    <a:pt x="12" y="342"/>
                  </a:lnTo>
                  <a:lnTo>
                    <a:pt x="12" y="336"/>
                  </a:lnTo>
                  <a:lnTo>
                    <a:pt x="6" y="336"/>
                  </a:lnTo>
                  <a:lnTo>
                    <a:pt x="6" y="330"/>
                  </a:lnTo>
                  <a:lnTo>
                    <a:pt x="6" y="324"/>
                  </a:lnTo>
                  <a:lnTo>
                    <a:pt x="6" y="318"/>
                  </a:lnTo>
                  <a:lnTo>
                    <a:pt x="6" y="312"/>
                  </a:lnTo>
                  <a:lnTo>
                    <a:pt x="12" y="312"/>
                  </a:lnTo>
                  <a:lnTo>
                    <a:pt x="12" y="306"/>
                  </a:lnTo>
                  <a:lnTo>
                    <a:pt x="6" y="300"/>
                  </a:lnTo>
                  <a:lnTo>
                    <a:pt x="6" y="294"/>
                  </a:lnTo>
                  <a:lnTo>
                    <a:pt x="0" y="294"/>
                  </a:lnTo>
                  <a:lnTo>
                    <a:pt x="0" y="288"/>
                  </a:lnTo>
                  <a:lnTo>
                    <a:pt x="6" y="288"/>
                  </a:lnTo>
                  <a:lnTo>
                    <a:pt x="6" y="282"/>
                  </a:lnTo>
                  <a:lnTo>
                    <a:pt x="0" y="282"/>
                  </a:lnTo>
                  <a:lnTo>
                    <a:pt x="0" y="276"/>
                  </a:lnTo>
                  <a:lnTo>
                    <a:pt x="0" y="270"/>
                  </a:lnTo>
                  <a:lnTo>
                    <a:pt x="0" y="264"/>
                  </a:lnTo>
                  <a:lnTo>
                    <a:pt x="6" y="264"/>
                  </a:lnTo>
                  <a:lnTo>
                    <a:pt x="12" y="258"/>
                  </a:lnTo>
                  <a:lnTo>
                    <a:pt x="12" y="252"/>
                  </a:lnTo>
                  <a:lnTo>
                    <a:pt x="18" y="252"/>
                  </a:lnTo>
                  <a:lnTo>
                    <a:pt x="18" y="246"/>
                  </a:lnTo>
                  <a:lnTo>
                    <a:pt x="18" y="240"/>
                  </a:lnTo>
                  <a:lnTo>
                    <a:pt x="24" y="240"/>
                  </a:lnTo>
                  <a:lnTo>
                    <a:pt x="30" y="240"/>
                  </a:lnTo>
                  <a:lnTo>
                    <a:pt x="36" y="240"/>
                  </a:lnTo>
                  <a:lnTo>
                    <a:pt x="30" y="246"/>
                  </a:lnTo>
                  <a:lnTo>
                    <a:pt x="30" y="252"/>
                  </a:lnTo>
                  <a:lnTo>
                    <a:pt x="30" y="246"/>
                  </a:lnTo>
                  <a:lnTo>
                    <a:pt x="36" y="246"/>
                  </a:lnTo>
                  <a:lnTo>
                    <a:pt x="42" y="246"/>
                  </a:lnTo>
                  <a:lnTo>
                    <a:pt x="42" y="252"/>
                  </a:lnTo>
                  <a:lnTo>
                    <a:pt x="48" y="252"/>
                  </a:lnTo>
                  <a:lnTo>
                    <a:pt x="48" y="258"/>
                  </a:lnTo>
                  <a:lnTo>
                    <a:pt x="48" y="264"/>
                  </a:lnTo>
                  <a:lnTo>
                    <a:pt x="54" y="264"/>
                  </a:lnTo>
                  <a:lnTo>
                    <a:pt x="54" y="258"/>
                  </a:lnTo>
                  <a:lnTo>
                    <a:pt x="60" y="258"/>
                  </a:lnTo>
                  <a:lnTo>
                    <a:pt x="60" y="264"/>
                  </a:lnTo>
                  <a:lnTo>
                    <a:pt x="66" y="264"/>
                  </a:lnTo>
                  <a:lnTo>
                    <a:pt x="60" y="264"/>
                  </a:lnTo>
                  <a:lnTo>
                    <a:pt x="66" y="264"/>
                  </a:lnTo>
                  <a:lnTo>
                    <a:pt x="72" y="264"/>
                  </a:lnTo>
                  <a:lnTo>
                    <a:pt x="72" y="270"/>
                  </a:lnTo>
                  <a:lnTo>
                    <a:pt x="72" y="276"/>
                  </a:lnTo>
                  <a:lnTo>
                    <a:pt x="72" y="270"/>
                  </a:lnTo>
                  <a:lnTo>
                    <a:pt x="72" y="264"/>
                  </a:lnTo>
                  <a:lnTo>
                    <a:pt x="66" y="264"/>
                  </a:lnTo>
                  <a:lnTo>
                    <a:pt x="66" y="258"/>
                  </a:lnTo>
                  <a:lnTo>
                    <a:pt x="72" y="258"/>
                  </a:lnTo>
                  <a:lnTo>
                    <a:pt x="72" y="252"/>
                  </a:lnTo>
                  <a:lnTo>
                    <a:pt x="66" y="252"/>
                  </a:lnTo>
                  <a:lnTo>
                    <a:pt x="66" y="258"/>
                  </a:lnTo>
                  <a:lnTo>
                    <a:pt x="60" y="258"/>
                  </a:lnTo>
                  <a:lnTo>
                    <a:pt x="60" y="252"/>
                  </a:lnTo>
                  <a:lnTo>
                    <a:pt x="54" y="252"/>
                  </a:lnTo>
                  <a:lnTo>
                    <a:pt x="54" y="258"/>
                  </a:lnTo>
                  <a:lnTo>
                    <a:pt x="48" y="258"/>
                  </a:lnTo>
                  <a:lnTo>
                    <a:pt x="48" y="252"/>
                  </a:lnTo>
                  <a:lnTo>
                    <a:pt x="48" y="246"/>
                  </a:lnTo>
                  <a:lnTo>
                    <a:pt x="48" y="240"/>
                  </a:lnTo>
                  <a:lnTo>
                    <a:pt x="42" y="240"/>
                  </a:lnTo>
                  <a:lnTo>
                    <a:pt x="36" y="240"/>
                  </a:lnTo>
                  <a:lnTo>
                    <a:pt x="36" y="234"/>
                  </a:lnTo>
                  <a:lnTo>
                    <a:pt x="42" y="228"/>
                  </a:lnTo>
                  <a:lnTo>
                    <a:pt x="48" y="228"/>
                  </a:lnTo>
                  <a:lnTo>
                    <a:pt x="54" y="228"/>
                  </a:lnTo>
                  <a:lnTo>
                    <a:pt x="54" y="234"/>
                  </a:lnTo>
                  <a:lnTo>
                    <a:pt x="60" y="234"/>
                  </a:lnTo>
                  <a:lnTo>
                    <a:pt x="66" y="234"/>
                  </a:lnTo>
                  <a:lnTo>
                    <a:pt x="66" y="228"/>
                  </a:lnTo>
                  <a:lnTo>
                    <a:pt x="72" y="228"/>
                  </a:lnTo>
                  <a:lnTo>
                    <a:pt x="78" y="228"/>
                  </a:lnTo>
                  <a:lnTo>
                    <a:pt x="84" y="228"/>
                  </a:lnTo>
                  <a:lnTo>
                    <a:pt x="84" y="234"/>
                  </a:lnTo>
                  <a:lnTo>
                    <a:pt x="84" y="228"/>
                  </a:lnTo>
                  <a:lnTo>
                    <a:pt x="90" y="228"/>
                  </a:lnTo>
                  <a:lnTo>
                    <a:pt x="96" y="228"/>
                  </a:lnTo>
                  <a:lnTo>
                    <a:pt x="90" y="228"/>
                  </a:lnTo>
                  <a:lnTo>
                    <a:pt x="90" y="222"/>
                  </a:lnTo>
                  <a:lnTo>
                    <a:pt x="84" y="222"/>
                  </a:lnTo>
                  <a:lnTo>
                    <a:pt x="78" y="222"/>
                  </a:lnTo>
                  <a:lnTo>
                    <a:pt x="78" y="216"/>
                  </a:lnTo>
                  <a:lnTo>
                    <a:pt x="72" y="216"/>
                  </a:lnTo>
                  <a:lnTo>
                    <a:pt x="66" y="216"/>
                  </a:lnTo>
                  <a:lnTo>
                    <a:pt x="66" y="222"/>
                  </a:lnTo>
                  <a:lnTo>
                    <a:pt x="60" y="222"/>
                  </a:lnTo>
                  <a:lnTo>
                    <a:pt x="54" y="222"/>
                  </a:lnTo>
                  <a:lnTo>
                    <a:pt x="54" y="216"/>
                  </a:lnTo>
                  <a:lnTo>
                    <a:pt x="60" y="216"/>
                  </a:lnTo>
                  <a:lnTo>
                    <a:pt x="66" y="216"/>
                  </a:lnTo>
                  <a:lnTo>
                    <a:pt x="66" y="210"/>
                  </a:lnTo>
                  <a:lnTo>
                    <a:pt x="66" y="204"/>
                  </a:lnTo>
                  <a:lnTo>
                    <a:pt x="66" y="198"/>
                  </a:lnTo>
                  <a:lnTo>
                    <a:pt x="60" y="198"/>
                  </a:lnTo>
                  <a:lnTo>
                    <a:pt x="66" y="198"/>
                  </a:lnTo>
                  <a:lnTo>
                    <a:pt x="60" y="198"/>
                  </a:lnTo>
                  <a:lnTo>
                    <a:pt x="66" y="198"/>
                  </a:lnTo>
                  <a:lnTo>
                    <a:pt x="60" y="198"/>
                  </a:lnTo>
                  <a:lnTo>
                    <a:pt x="60" y="192"/>
                  </a:lnTo>
                  <a:lnTo>
                    <a:pt x="66" y="192"/>
                  </a:lnTo>
                  <a:lnTo>
                    <a:pt x="66" y="198"/>
                  </a:lnTo>
                  <a:lnTo>
                    <a:pt x="72" y="198"/>
                  </a:lnTo>
                  <a:lnTo>
                    <a:pt x="78" y="198"/>
                  </a:lnTo>
                  <a:lnTo>
                    <a:pt x="84" y="198"/>
                  </a:lnTo>
                  <a:lnTo>
                    <a:pt x="90" y="198"/>
                  </a:lnTo>
                  <a:lnTo>
                    <a:pt x="90" y="204"/>
                  </a:lnTo>
                  <a:lnTo>
                    <a:pt x="96" y="204"/>
                  </a:lnTo>
                  <a:lnTo>
                    <a:pt x="90" y="204"/>
                  </a:lnTo>
                  <a:lnTo>
                    <a:pt x="90" y="210"/>
                  </a:lnTo>
                  <a:lnTo>
                    <a:pt x="90" y="204"/>
                  </a:lnTo>
                  <a:lnTo>
                    <a:pt x="90" y="210"/>
                  </a:lnTo>
                  <a:lnTo>
                    <a:pt x="90" y="204"/>
                  </a:lnTo>
                  <a:lnTo>
                    <a:pt x="90" y="210"/>
                  </a:lnTo>
                  <a:lnTo>
                    <a:pt x="90" y="204"/>
                  </a:lnTo>
                  <a:lnTo>
                    <a:pt x="90" y="210"/>
                  </a:lnTo>
                  <a:lnTo>
                    <a:pt x="90" y="204"/>
                  </a:lnTo>
                  <a:lnTo>
                    <a:pt x="90" y="210"/>
                  </a:lnTo>
                  <a:lnTo>
                    <a:pt x="90" y="216"/>
                  </a:lnTo>
                  <a:lnTo>
                    <a:pt x="96" y="216"/>
                  </a:lnTo>
                  <a:lnTo>
                    <a:pt x="90" y="216"/>
                  </a:lnTo>
                  <a:lnTo>
                    <a:pt x="90" y="210"/>
                  </a:lnTo>
                  <a:lnTo>
                    <a:pt x="96" y="210"/>
                  </a:lnTo>
                  <a:lnTo>
                    <a:pt x="102" y="210"/>
                  </a:lnTo>
                  <a:lnTo>
                    <a:pt x="102" y="216"/>
                  </a:lnTo>
                  <a:lnTo>
                    <a:pt x="108" y="216"/>
                  </a:lnTo>
                  <a:lnTo>
                    <a:pt x="108" y="222"/>
                  </a:lnTo>
                  <a:lnTo>
                    <a:pt x="114" y="222"/>
                  </a:lnTo>
                  <a:lnTo>
                    <a:pt x="114" y="228"/>
                  </a:lnTo>
                  <a:lnTo>
                    <a:pt x="120" y="228"/>
                  </a:lnTo>
                  <a:lnTo>
                    <a:pt x="120" y="234"/>
                  </a:lnTo>
                  <a:lnTo>
                    <a:pt x="120" y="240"/>
                  </a:lnTo>
                  <a:lnTo>
                    <a:pt x="126" y="240"/>
                  </a:lnTo>
                  <a:lnTo>
                    <a:pt x="126" y="246"/>
                  </a:lnTo>
                  <a:lnTo>
                    <a:pt x="132" y="246"/>
                  </a:lnTo>
                  <a:lnTo>
                    <a:pt x="138" y="246"/>
                  </a:lnTo>
                  <a:lnTo>
                    <a:pt x="138" y="252"/>
                  </a:lnTo>
                  <a:lnTo>
                    <a:pt x="132" y="252"/>
                  </a:lnTo>
                  <a:lnTo>
                    <a:pt x="132" y="258"/>
                  </a:lnTo>
                  <a:lnTo>
                    <a:pt x="138" y="258"/>
                  </a:lnTo>
                  <a:lnTo>
                    <a:pt x="138" y="264"/>
                  </a:lnTo>
                  <a:lnTo>
                    <a:pt x="138" y="270"/>
                  </a:lnTo>
                  <a:lnTo>
                    <a:pt x="138" y="276"/>
                  </a:lnTo>
                  <a:lnTo>
                    <a:pt x="144" y="276"/>
                  </a:lnTo>
                  <a:lnTo>
                    <a:pt x="138" y="276"/>
                  </a:lnTo>
                  <a:lnTo>
                    <a:pt x="144" y="276"/>
                  </a:lnTo>
                  <a:lnTo>
                    <a:pt x="150" y="276"/>
                  </a:lnTo>
                  <a:lnTo>
                    <a:pt x="144" y="282"/>
                  </a:lnTo>
                  <a:lnTo>
                    <a:pt x="150" y="282"/>
                  </a:lnTo>
                  <a:lnTo>
                    <a:pt x="150" y="288"/>
                  </a:lnTo>
                  <a:lnTo>
                    <a:pt x="156" y="288"/>
                  </a:lnTo>
                  <a:lnTo>
                    <a:pt x="156" y="294"/>
                  </a:lnTo>
                  <a:lnTo>
                    <a:pt x="156" y="300"/>
                  </a:lnTo>
                  <a:lnTo>
                    <a:pt x="156" y="306"/>
                  </a:lnTo>
                  <a:lnTo>
                    <a:pt x="156" y="312"/>
                  </a:lnTo>
                  <a:lnTo>
                    <a:pt x="156" y="318"/>
                  </a:lnTo>
                  <a:lnTo>
                    <a:pt x="162" y="318"/>
                  </a:lnTo>
                  <a:lnTo>
                    <a:pt x="156" y="318"/>
                  </a:lnTo>
                  <a:lnTo>
                    <a:pt x="156" y="324"/>
                  </a:lnTo>
                  <a:lnTo>
                    <a:pt x="156" y="330"/>
                  </a:lnTo>
                  <a:lnTo>
                    <a:pt x="162" y="330"/>
                  </a:lnTo>
                  <a:lnTo>
                    <a:pt x="162" y="336"/>
                  </a:lnTo>
                  <a:lnTo>
                    <a:pt x="162" y="342"/>
                  </a:lnTo>
                  <a:lnTo>
                    <a:pt x="162" y="348"/>
                  </a:lnTo>
                  <a:lnTo>
                    <a:pt x="168" y="348"/>
                  </a:lnTo>
                  <a:lnTo>
                    <a:pt x="168" y="354"/>
                  </a:lnTo>
                  <a:lnTo>
                    <a:pt x="168" y="360"/>
                  </a:lnTo>
                  <a:lnTo>
                    <a:pt x="174" y="360"/>
                  </a:lnTo>
                  <a:lnTo>
                    <a:pt x="174" y="366"/>
                  </a:lnTo>
                  <a:lnTo>
                    <a:pt x="174" y="372"/>
                  </a:lnTo>
                  <a:lnTo>
                    <a:pt x="180" y="372"/>
                  </a:lnTo>
                  <a:lnTo>
                    <a:pt x="180" y="378"/>
                  </a:lnTo>
                  <a:lnTo>
                    <a:pt x="180" y="384"/>
                  </a:lnTo>
                  <a:lnTo>
                    <a:pt x="180" y="390"/>
                  </a:lnTo>
                  <a:lnTo>
                    <a:pt x="174" y="390"/>
                  </a:lnTo>
                  <a:lnTo>
                    <a:pt x="174" y="396"/>
                  </a:lnTo>
                  <a:lnTo>
                    <a:pt x="168" y="396"/>
                  </a:lnTo>
                  <a:lnTo>
                    <a:pt x="168" y="390"/>
                  </a:lnTo>
                  <a:lnTo>
                    <a:pt x="174" y="390"/>
                  </a:lnTo>
                  <a:lnTo>
                    <a:pt x="168" y="390"/>
                  </a:lnTo>
                  <a:lnTo>
                    <a:pt x="168" y="384"/>
                  </a:lnTo>
                  <a:lnTo>
                    <a:pt x="162" y="378"/>
                  </a:lnTo>
                  <a:lnTo>
                    <a:pt x="156" y="378"/>
                  </a:lnTo>
                  <a:lnTo>
                    <a:pt x="150" y="378"/>
                  </a:lnTo>
                  <a:lnTo>
                    <a:pt x="150" y="384"/>
                  </a:lnTo>
                  <a:lnTo>
                    <a:pt x="150" y="390"/>
                  </a:lnTo>
                  <a:lnTo>
                    <a:pt x="144" y="396"/>
                  </a:lnTo>
                  <a:lnTo>
                    <a:pt x="150" y="396"/>
                  </a:lnTo>
                  <a:lnTo>
                    <a:pt x="150" y="402"/>
                  </a:lnTo>
                  <a:lnTo>
                    <a:pt x="156" y="402"/>
                  </a:lnTo>
                  <a:lnTo>
                    <a:pt x="156" y="408"/>
                  </a:lnTo>
                  <a:lnTo>
                    <a:pt x="156" y="414"/>
                  </a:lnTo>
                  <a:lnTo>
                    <a:pt x="162" y="414"/>
                  </a:lnTo>
                  <a:lnTo>
                    <a:pt x="168" y="420"/>
                  </a:lnTo>
                  <a:lnTo>
                    <a:pt x="174" y="420"/>
                  </a:lnTo>
                  <a:lnTo>
                    <a:pt x="180" y="420"/>
                  </a:lnTo>
                  <a:lnTo>
                    <a:pt x="180" y="426"/>
                  </a:lnTo>
                  <a:lnTo>
                    <a:pt x="180" y="432"/>
                  </a:lnTo>
                  <a:lnTo>
                    <a:pt x="180" y="438"/>
                  </a:lnTo>
                  <a:lnTo>
                    <a:pt x="174" y="438"/>
                  </a:lnTo>
                  <a:lnTo>
                    <a:pt x="174" y="444"/>
                  </a:lnTo>
                  <a:lnTo>
                    <a:pt x="174" y="450"/>
                  </a:lnTo>
                  <a:lnTo>
                    <a:pt x="168" y="450"/>
                  </a:lnTo>
                  <a:lnTo>
                    <a:pt x="168" y="456"/>
                  </a:lnTo>
                  <a:lnTo>
                    <a:pt x="162" y="456"/>
                  </a:lnTo>
                  <a:lnTo>
                    <a:pt x="156" y="462"/>
                  </a:lnTo>
                  <a:lnTo>
                    <a:pt x="156" y="468"/>
                  </a:lnTo>
                  <a:lnTo>
                    <a:pt x="162" y="468"/>
                  </a:lnTo>
                  <a:lnTo>
                    <a:pt x="162" y="474"/>
                  </a:lnTo>
                  <a:lnTo>
                    <a:pt x="168" y="474"/>
                  </a:lnTo>
                  <a:lnTo>
                    <a:pt x="168" y="468"/>
                  </a:lnTo>
                  <a:lnTo>
                    <a:pt x="168" y="474"/>
                  </a:lnTo>
                  <a:lnTo>
                    <a:pt x="162" y="474"/>
                  </a:lnTo>
                  <a:lnTo>
                    <a:pt x="156" y="474"/>
                  </a:lnTo>
                  <a:lnTo>
                    <a:pt x="156" y="480"/>
                  </a:lnTo>
                  <a:lnTo>
                    <a:pt x="150" y="480"/>
                  </a:lnTo>
                  <a:lnTo>
                    <a:pt x="144" y="480"/>
                  </a:lnTo>
                  <a:lnTo>
                    <a:pt x="138" y="486"/>
                  </a:lnTo>
                  <a:lnTo>
                    <a:pt x="132" y="486"/>
                  </a:lnTo>
                  <a:lnTo>
                    <a:pt x="138" y="480"/>
                  </a:lnTo>
                  <a:lnTo>
                    <a:pt x="138" y="474"/>
                  </a:lnTo>
                  <a:lnTo>
                    <a:pt x="144" y="474"/>
                  </a:lnTo>
                  <a:lnTo>
                    <a:pt x="144" y="468"/>
                  </a:lnTo>
                  <a:lnTo>
                    <a:pt x="138" y="468"/>
                  </a:lnTo>
                  <a:lnTo>
                    <a:pt x="138" y="462"/>
                  </a:lnTo>
                  <a:lnTo>
                    <a:pt x="138" y="468"/>
                  </a:lnTo>
                  <a:lnTo>
                    <a:pt x="132" y="468"/>
                  </a:lnTo>
                  <a:lnTo>
                    <a:pt x="126" y="474"/>
                  </a:lnTo>
                  <a:lnTo>
                    <a:pt x="120" y="474"/>
                  </a:lnTo>
                  <a:lnTo>
                    <a:pt x="120" y="480"/>
                  </a:lnTo>
                  <a:lnTo>
                    <a:pt x="114" y="480"/>
                  </a:lnTo>
                  <a:lnTo>
                    <a:pt x="114" y="474"/>
                  </a:lnTo>
                  <a:lnTo>
                    <a:pt x="114" y="468"/>
                  </a:lnTo>
                  <a:lnTo>
                    <a:pt x="108" y="468"/>
                  </a:lnTo>
                  <a:lnTo>
                    <a:pt x="108" y="462"/>
                  </a:lnTo>
                  <a:lnTo>
                    <a:pt x="108" y="468"/>
                  </a:lnTo>
                  <a:lnTo>
                    <a:pt x="108" y="462"/>
                  </a:lnTo>
                  <a:lnTo>
                    <a:pt x="102" y="462"/>
                  </a:lnTo>
                  <a:lnTo>
                    <a:pt x="102" y="456"/>
                  </a:lnTo>
                  <a:lnTo>
                    <a:pt x="102" y="450"/>
                  </a:lnTo>
                  <a:lnTo>
                    <a:pt x="108" y="450"/>
                  </a:lnTo>
                  <a:lnTo>
                    <a:pt x="102" y="450"/>
                  </a:lnTo>
                  <a:lnTo>
                    <a:pt x="108" y="450"/>
                  </a:lnTo>
                  <a:lnTo>
                    <a:pt x="108" y="444"/>
                  </a:lnTo>
                  <a:lnTo>
                    <a:pt x="108" y="450"/>
                  </a:lnTo>
                  <a:lnTo>
                    <a:pt x="108" y="444"/>
                  </a:lnTo>
                  <a:lnTo>
                    <a:pt x="108" y="450"/>
                  </a:lnTo>
                  <a:lnTo>
                    <a:pt x="102" y="450"/>
                  </a:lnTo>
                  <a:lnTo>
                    <a:pt x="102" y="444"/>
                  </a:lnTo>
                  <a:lnTo>
                    <a:pt x="96" y="444"/>
                  </a:lnTo>
                  <a:lnTo>
                    <a:pt x="90" y="444"/>
                  </a:lnTo>
                  <a:lnTo>
                    <a:pt x="90" y="438"/>
                  </a:lnTo>
                  <a:close/>
                  <a:moveTo>
                    <a:pt x="54" y="198"/>
                  </a:moveTo>
                  <a:lnTo>
                    <a:pt x="60" y="198"/>
                  </a:lnTo>
                  <a:lnTo>
                    <a:pt x="54" y="198"/>
                  </a:lnTo>
                  <a:lnTo>
                    <a:pt x="54" y="204"/>
                  </a:lnTo>
                  <a:lnTo>
                    <a:pt x="54" y="198"/>
                  </a:lnTo>
                  <a:lnTo>
                    <a:pt x="54" y="204"/>
                  </a:lnTo>
                  <a:lnTo>
                    <a:pt x="54" y="210"/>
                  </a:lnTo>
                  <a:lnTo>
                    <a:pt x="48" y="210"/>
                  </a:lnTo>
                  <a:lnTo>
                    <a:pt x="42" y="210"/>
                  </a:lnTo>
                  <a:lnTo>
                    <a:pt x="42" y="216"/>
                  </a:lnTo>
                  <a:lnTo>
                    <a:pt x="36" y="216"/>
                  </a:lnTo>
                  <a:lnTo>
                    <a:pt x="36" y="222"/>
                  </a:lnTo>
                  <a:lnTo>
                    <a:pt x="36" y="228"/>
                  </a:lnTo>
                  <a:lnTo>
                    <a:pt x="30" y="228"/>
                  </a:lnTo>
                  <a:lnTo>
                    <a:pt x="24" y="228"/>
                  </a:lnTo>
                  <a:lnTo>
                    <a:pt x="24" y="222"/>
                  </a:lnTo>
                  <a:lnTo>
                    <a:pt x="18" y="222"/>
                  </a:lnTo>
                  <a:lnTo>
                    <a:pt x="12" y="216"/>
                  </a:lnTo>
                  <a:lnTo>
                    <a:pt x="12" y="210"/>
                  </a:lnTo>
                  <a:lnTo>
                    <a:pt x="18" y="210"/>
                  </a:lnTo>
                  <a:lnTo>
                    <a:pt x="18" y="204"/>
                  </a:lnTo>
                  <a:lnTo>
                    <a:pt x="24" y="204"/>
                  </a:lnTo>
                  <a:lnTo>
                    <a:pt x="30" y="204"/>
                  </a:lnTo>
                  <a:lnTo>
                    <a:pt x="30" y="198"/>
                  </a:lnTo>
                  <a:lnTo>
                    <a:pt x="36" y="198"/>
                  </a:lnTo>
                  <a:lnTo>
                    <a:pt x="36" y="204"/>
                  </a:lnTo>
                  <a:lnTo>
                    <a:pt x="42" y="204"/>
                  </a:lnTo>
                  <a:lnTo>
                    <a:pt x="48" y="204"/>
                  </a:lnTo>
                  <a:lnTo>
                    <a:pt x="48" y="198"/>
                  </a:lnTo>
                  <a:lnTo>
                    <a:pt x="48" y="192"/>
                  </a:lnTo>
                  <a:lnTo>
                    <a:pt x="54" y="192"/>
                  </a:lnTo>
                  <a:lnTo>
                    <a:pt x="54" y="198"/>
                  </a:lnTo>
                  <a:close/>
                  <a:moveTo>
                    <a:pt x="150" y="144"/>
                  </a:moveTo>
                  <a:lnTo>
                    <a:pt x="156" y="144"/>
                  </a:lnTo>
                  <a:lnTo>
                    <a:pt x="157" y="144"/>
                  </a:lnTo>
                  <a:lnTo>
                    <a:pt x="150" y="144"/>
                  </a:lnTo>
                  <a:close/>
                  <a:moveTo>
                    <a:pt x="150" y="144"/>
                  </a:moveTo>
                  <a:lnTo>
                    <a:pt x="156" y="144"/>
                  </a:lnTo>
                  <a:lnTo>
                    <a:pt x="150" y="144"/>
                  </a:lnTo>
                  <a:close/>
                  <a:moveTo>
                    <a:pt x="150" y="138"/>
                  </a:moveTo>
                  <a:lnTo>
                    <a:pt x="150" y="144"/>
                  </a:lnTo>
                  <a:lnTo>
                    <a:pt x="150" y="150"/>
                  </a:lnTo>
                  <a:lnTo>
                    <a:pt x="156" y="150"/>
                  </a:lnTo>
                  <a:lnTo>
                    <a:pt x="150" y="150"/>
                  </a:lnTo>
                  <a:lnTo>
                    <a:pt x="150" y="156"/>
                  </a:lnTo>
                  <a:lnTo>
                    <a:pt x="156" y="156"/>
                  </a:lnTo>
                  <a:lnTo>
                    <a:pt x="150" y="156"/>
                  </a:lnTo>
                  <a:lnTo>
                    <a:pt x="150" y="162"/>
                  </a:lnTo>
                  <a:lnTo>
                    <a:pt x="144" y="162"/>
                  </a:lnTo>
                  <a:lnTo>
                    <a:pt x="144" y="156"/>
                  </a:lnTo>
                  <a:lnTo>
                    <a:pt x="138" y="156"/>
                  </a:lnTo>
                  <a:lnTo>
                    <a:pt x="132" y="156"/>
                  </a:lnTo>
                  <a:lnTo>
                    <a:pt x="132" y="162"/>
                  </a:lnTo>
                  <a:lnTo>
                    <a:pt x="132" y="156"/>
                  </a:lnTo>
                  <a:lnTo>
                    <a:pt x="132" y="150"/>
                  </a:lnTo>
                  <a:lnTo>
                    <a:pt x="132" y="144"/>
                  </a:lnTo>
                  <a:lnTo>
                    <a:pt x="138" y="144"/>
                  </a:lnTo>
                  <a:lnTo>
                    <a:pt x="138" y="150"/>
                  </a:lnTo>
                  <a:lnTo>
                    <a:pt x="144" y="150"/>
                  </a:lnTo>
                  <a:lnTo>
                    <a:pt x="150" y="144"/>
                  </a:lnTo>
                  <a:lnTo>
                    <a:pt x="144" y="144"/>
                  </a:lnTo>
                  <a:lnTo>
                    <a:pt x="150" y="144"/>
                  </a:lnTo>
                  <a:lnTo>
                    <a:pt x="150" y="138"/>
                  </a:lnTo>
                  <a:close/>
                  <a:moveTo>
                    <a:pt x="138" y="138"/>
                  </a:moveTo>
                  <a:lnTo>
                    <a:pt x="144" y="138"/>
                  </a:lnTo>
                  <a:lnTo>
                    <a:pt x="150" y="144"/>
                  </a:lnTo>
                  <a:lnTo>
                    <a:pt x="138" y="150"/>
                  </a:lnTo>
                  <a:lnTo>
                    <a:pt x="138" y="138"/>
                  </a:lnTo>
                  <a:close/>
                  <a:moveTo>
                    <a:pt x="144" y="138"/>
                  </a:moveTo>
                  <a:lnTo>
                    <a:pt x="144" y="132"/>
                  </a:lnTo>
                  <a:lnTo>
                    <a:pt x="144" y="138"/>
                  </a:lnTo>
                  <a:close/>
                  <a:moveTo>
                    <a:pt x="144" y="132"/>
                  </a:moveTo>
                  <a:lnTo>
                    <a:pt x="150" y="132"/>
                  </a:lnTo>
                  <a:lnTo>
                    <a:pt x="150" y="138"/>
                  </a:lnTo>
                  <a:lnTo>
                    <a:pt x="144" y="132"/>
                  </a:lnTo>
                  <a:close/>
                  <a:moveTo>
                    <a:pt x="138" y="132"/>
                  </a:moveTo>
                  <a:lnTo>
                    <a:pt x="144" y="132"/>
                  </a:lnTo>
                  <a:lnTo>
                    <a:pt x="144" y="138"/>
                  </a:lnTo>
                  <a:lnTo>
                    <a:pt x="138" y="138"/>
                  </a:lnTo>
                  <a:lnTo>
                    <a:pt x="138" y="132"/>
                  </a:lnTo>
                  <a:close/>
                  <a:moveTo>
                    <a:pt x="138" y="132"/>
                  </a:moveTo>
                  <a:lnTo>
                    <a:pt x="144" y="126"/>
                  </a:lnTo>
                  <a:lnTo>
                    <a:pt x="144" y="132"/>
                  </a:lnTo>
                  <a:lnTo>
                    <a:pt x="138" y="138"/>
                  </a:lnTo>
                  <a:lnTo>
                    <a:pt x="138" y="132"/>
                  </a:lnTo>
                  <a:close/>
                  <a:moveTo>
                    <a:pt x="66" y="6"/>
                  </a:moveTo>
                  <a:lnTo>
                    <a:pt x="66" y="12"/>
                  </a:lnTo>
                  <a:lnTo>
                    <a:pt x="67" y="12"/>
                  </a:lnTo>
                  <a:lnTo>
                    <a:pt x="66" y="6"/>
                  </a:lnTo>
                  <a:close/>
                  <a:moveTo>
                    <a:pt x="72" y="0"/>
                  </a:moveTo>
                  <a:lnTo>
                    <a:pt x="72" y="6"/>
                  </a:lnTo>
                  <a:lnTo>
                    <a:pt x="73" y="6"/>
                  </a:lnTo>
                  <a:lnTo>
                    <a:pt x="72" y="0"/>
                  </a:lnTo>
                  <a:close/>
                  <a:moveTo>
                    <a:pt x="60" y="6"/>
                  </a:moveTo>
                  <a:lnTo>
                    <a:pt x="66" y="6"/>
                  </a:lnTo>
                  <a:lnTo>
                    <a:pt x="60" y="6"/>
                  </a:lnTo>
                  <a:close/>
                  <a:moveTo>
                    <a:pt x="66" y="0"/>
                  </a:moveTo>
                  <a:lnTo>
                    <a:pt x="72" y="0"/>
                  </a:lnTo>
                  <a:lnTo>
                    <a:pt x="66" y="0"/>
                  </a:lnTo>
                  <a:close/>
                  <a:moveTo>
                    <a:pt x="72" y="0"/>
                  </a:moveTo>
                  <a:lnTo>
                    <a:pt x="78" y="6"/>
                  </a:lnTo>
                  <a:lnTo>
                    <a:pt x="78" y="12"/>
                  </a:lnTo>
                  <a:lnTo>
                    <a:pt x="84" y="12"/>
                  </a:lnTo>
                  <a:lnTo>
                    <a:pt x="84" y="18"/>
                  </a:lnTo>
                  <a:lnTo>
                    <a:pt x="90" y="24"/>
                  </a:lnTo>
                  <a:lnTo>
                    <a:pt x="90" y="30"/>
                  </a:lnTo>
                  <a:lnTo>
                    <a:pt x="96" y="30"/>
                  </a:lnTo>
                  <a:lnTo>
                    <a:pt x="96" y="36"/>
                  </a:lnTo>
                  <a:lnTo>
                    <a:pt x="96" y="42"/>
                  </a:lnTo>
                  <a:lnTo>
                    <a:pt x="102" y="42"/>
                  </a:lnTo>
                  <a:lnTo>
                    <a:pt x="102" y="48"/>
                  </a:lnTo>
                  <a:lnTo>
                    <a:pt x="102" y="54"/>
                  </a:lnTo>
                  <a:lnTo>
                    <a:pt x="108" y="54"/>
                  </a:lnTo>
                  <a:lnTo>
                    <a:pt x="108" y="60"/>
                  </a:lnTo>
                  <a:lnTo>
                    <a:pt x="114" y="66"/>
                  </a:lnTo>
                  <a:lnTo>
                    <a:pt x="120" y="72"/>
                  </a:lnTo>
                  <a:lnTo>
                    <a:pt x="120" y="78"/>
                  </a:lnTo>
                  <a:lnTo>
                    <a:pt x="126" y="84"/>
                  </a:lnTo>
                  <a:lnTo>
                    <a:pt x="126" y="90"/>
                  </a:lnTo>
                  <a:lnTo>
                    <a:pt x="132" y="90"/>
                  </a:lnTo>
                  <a:lnTo>
                    <a:pt x="138" y="102"/>
                  </a:lnTo>
                  <a:lnTo>
                    <a:pt x="144" y="108"/>
                  </a:lnTo>
                  <a:lnTo>
                    <a:pt x="150" y="114"/>
                  </a:lnTo>
                  <a:lnTo>
                    <a:pt x="150" y="120"/>
                  </a:lnTo>
                  <a:lnTo>
                    <a:pt x="156" y="120"/>
                  </a:lnTo>
                  <a:lnTo>
                    <a:pt x="156" y="126"/>
                  </a:lnTo>
                  <a:lnTo>
                    <a:pt x="162" y="126"/>
                  </a:lnTo>
                  <a:lnTo>
                    <a:pt x="162" y="132"/>
                  </a:lnTo>
                  <a:lnTo>
                    <a:pt x="168" y="132"/>
                  </a:lnTo>
                  <a:lnTo>
                    <a:pt x="168" y="138"/>
                  </a:lnTo>
                  <a:lnTo>
                    <a:pt x="174" y="144"/>
                  </a:lnTo>
                  <a:lnTo>
                    <a:pt x="180" y="156"/>
                  </a:lnTo>
                  <a:lnTo>
                    <a:pt x="186" y="168"/>
                  </a:lnTo>
                  <a:lnTo>
                    <a:pt x="192" y="168"/>
                  </a:lnTo>
                  <a:lnTo>
                    <a:pt x="192" y="174"/>
                  </a:lnTo>
                  <a:lnTo>
                    <a:pt x="198" y="174"/>
                  </a:lnTo>
                  <a:lnTo>
                    <a:pt x="198" y="186"/>
                  </a:lnTo>
                  <a:lnTo>
                    <a:pt x="204" y="186"/>
                  </a:lnTo>
                  <a:lnTo>
                    <a:pt x="204" y="192"/>
                  </a:lnTo>
                  <a:lnTo>
                    <a:pt x="210" y="192"/>
                  </a:lnTo>
                  <a:lnTo>
                    <a:pt x="210" y="198"/>
                  </a:lnTo>
                  <a:lnTo>
                    <a:pt x="216" y="204"/>
                  </a:lnTo>
                  <a:lnTo>
                    <a:pt x="216" y="210"/>
                  </a:lnTo>
                  <a:lnTo>
                    <a:pt x="222" y="210"/>
                  </a:lnTo>
                  <a:lnTo>
                    <a:pt x="222" y="216"/>
                  </a:lnTo>
                  <a:lnTo>
                    <a:pt x="228" y="222"/>
                  </a:lnTo>
                  <a:lnTo>
                    <a:pt x="234" y="228"/>
                  </a:lnTo>
                  <a:lnTo>
                    <a:pt x="234" y="234"/>
                  </a:lnTo>
                  <a:lnTo>
                    <a:pt x="240" y="240"/>
                  </a:lnTo>
                  <a:lnTo>
                    <a:pt x="252" y="258"/>
                  </a:lnTo>
                  <a:lnTo>
                    <a:pt x="252" y="264"/>
                  </a:lnTo>
                  <a:lnTo>
                    <a:pt x="258" y="264"/>
                  </a:lnTo>
                  <a:lnTo>
                    <a:pt x="258" y="270"/>
                  </a:lnTo>
                  <a:lnTo>
                    <a:pt x="258" y="276"/>
                  </a:lnTo>
                  <a:lnTo>
                    <a:pt x="264" y="276"/>
                  </a:lnTo>
                  <a:lnTo>
                    <a:pt x="264" y="282"/>
                  </a:lnTo>
                  <a:lnTo>
                    <a:pt x="270" y="288"/>
                  </a:lnTo>
                  <a:lnTo>
                    <a:pt x="276" y="294"/>
                  </a:lnTo>
                  <a:lnTo>
                    <a:pt x="276" y="300"/>
                  </a:lnTo>
                  <a:lnTo>
                    <a:pt x="276" y="306"/>
                  </a:lnTo>
                  <a:lnTo>
                    <a:pt x="270" y="306"/>
                  </a:lnTo>
                  <a:lnTo>
                    <a:pt x="270" y="300"/>
                  </a:lnTo>
                  <a:lnTo>
                    <a:pt x="276" y="300"/>
                  </a:lnTo>
                  <a:lnTo>
                    <a:pt x="270" y="300"/>
                  </a:lnTo>
                  <a:lnTo>
                    <a:pt x="270" y="294"/>
                  </a:lnTo>
                  <a:lnTo>
                    <a:pt x="270" y="300"/>
                  </a:lnTo>
                  <a:lnTo>
                    <a:pt x="264" y="300"/>
                  </a:lnTo>
                  <a:lnTo>
                    <a:pt x="270" y="300"/>
                  </a:lnTo>
                  <a:lnTo>
                    <a:pt x="270" y="294"/>
                  </a:lnTo>
                  <a:lnTo>
                    <a:pt x="264" y="294"/>
                  </a:lnTo>
                  <a:lnTo>
                    <a:pt x="270" y="294"/>
                  </a:lnTo>
                  <a:lnTo>
                    <a:pt x="264" y="294"/>
                  </a:lnTo>
                  <a:lnTo>
                    <a:pt x="264" y="288"/>
                  </a:lnTo>
                  <a:lnTo>
                    <a:pt x="264" y="282"/>
                  </a:lnTo>
                  <a:lnTo>
                    <a:pt x="258" y="282"/>
                  </a:lnTo>
                  <a:lnTo>
                    <a:pt x="252" y="282"/>
                  </a:lnTo>
                  <a:lnTo>
                    <a:pt x="252" y="276"/>
                  </a:lnTo>
                  <a:lnTo>
                    <a:pt x="246" y="276"/>
                  </a:lnTo>
                  <a:lnTo>
                    <a:pt x="246" y="270"/>
                  </a:lnTo>
                  <a:lnTo>
                    <a:pt x="246" y="264"/>
                  </a:lnTo>
                  <a:lnTo>
                    <a:pt x="246" y="270"/>
                  </a:lnTo>
                  <a:lnTo>
                    <a:pt x="246" y="264"/>
                  </a:lnTo>
                  <a:lnTo>
                    <a:pt x="240" y="264"/>
                  </a:lnTo>
                  <a:lnTo>
                    <a:pt x="240" y="258"/>
                  </a:lnTo>
                  <a:lnTo>
                    <a:pt x="234" y="258"/>
                  </a:lnTo>
                  <a:lnTo>
                    <a:pt x="234" y="252"/>
                  </a:lnTo>
                  <a:lnTo>
                    <a:pt x="228" y="252"/>
                  </a:lnTo>
                  <a:lnTo>
                    <a:pt x="228" y="246"/>
                  </a:lnTo>
                  <a:lnTo>
                    <a:pt x="228" y="240"/>
                  </a:lnTo>
                  <a:lnTo>
                    <a:pt x="222" y="240"/>
                  </a:lnTo>
                  <a:lnTo>
                    <a:pt x="222" y="234"/>
                  </a:lnTo>
                  <a:lnTo>
                    <a:pt x="222" y="228"/>
                  </a:lnTo>
                  <a:lnTo>
                    <a:pt x="222" y="222"/>
                  </a:lnTo>
                  <a:lnTo>
                    <a:pt x="216" y="222"/>
                  </a:lnTo>
                  <a:lnTo>
                    <a:pt x="222" y="222"/>
                  </a:lnTo>
                  <a:lnTo>
                    <a:pt x="216" y="222"/>
                  </a:lnTo>
                  <a:lnTo>
                    <a:pt x="222" y="222"/>
                  </a:lnTo>
                  <a:lnTo>
                    <a:pt x="216" y="222"/>
                  </a:lnTo>
                  <a:lnTo>
                    <a:pt x="216" y="216"/>
                  </a:lnTo>
                  <a:lnTo>
                    <a:pt x="216" y="222"/>
                  </a:lnTo>
                  <a:lnTo>
                    <a:pt x="210" y="222"/>
                  </a:lnTo>
                  <a:lnTo>
                    <a:pt x="216" y="222"/>
                  </a:lnTo>
                  <a:lnTo>
                    <a:pt x="216" y="216"/>
                  </a:lnTo>
                  <a:lnTo>
                    <a:pt x="210" y="216"/>
                  </a:lnTo>
                  <a:lnTo>
                    <a:pt x="216" y="216"/>
                  </a:lnTo>
                  <a:lnTo>
                    <a:pt x="216" y="210"/>
                  </a:lnTo>
                  <a:lnTo>
                    <a:pt x="210" y="210"/>
                  </a:lnTo>
                  <a:lnTo>
                    <a:pt x="210" y="204"/>
                  </a:lnTo>
                  <a:lnTo>
                    <a:pt x="204" y="204"/>
                  </a:lnTo>
                  <a:lnTo>
                    <a:pt x="204" y="198"/>
                  </a:lnTo>
                  <a:lnTo>
                    <a:pt x="204" y="192"/>
                  </a:lnTo>
                  <a:lnTo>
                    <a:pt x="198" y="192"/>
                  </a:lnTo>
                  <a:lnTo>
                    <a:pt x="198" y="186"/>
                  </a:lnTo>
                  <a:lnTo>
                    <a:pt x="192" y="186"/>
                  </a:lnTo>
                  <a:lnTo>
                    <a:pt x="192" y="180"/>
                  </a:lnTo>
                  <a:lnTo>
                    <a:pt x="186" y="180"/>
                  </a:lnTo>
                  <a:lnTo>
                    <a:pt x="186" y="174"/>
                  </a:lnTo>
                  <a:lnTo>
                    <a:pt x="180" y="174"/>
                  </a:lnTo>
                  <a:lnTo>
                    <a:pt x="174" y="174"/>
                  </a:lnTo>
                  <a:lnTo>
                    <a:pt x="168" y="174"/>
                  </a:lnTo>
                  <a:lnTo>
                    <a:pt x="168" y="168"/>
                  </a:lnTo>
                  <a:lnTo>
                    <a:pt x="174" y="168"/>
                  </a:lnTo>
                  <a:lnTo>
                    <a:pt x="168" y="168"/>
                  </a:lnTo>
                  <a:lnTo>
                    <a:pt x="168" y="162"/>
                  </a:lnTo>
                  <a:lnTo>
                    <a:pt x="168" y="168"/>
                  </a:lnTo>
                  <a:lnTo>
                    <a:pt x="168" y="162"/>
                  </a:lnTo>
                  <a:lnTo>
                    <a:pt x="162" y="162"/>
                  </a:lnTo>
                  <a:lnTo>
                    <a:pt x="162" y="156"/>
                  </a:lnTo>
                  <a:lnTo>
                    <a:pt x="156" y="156"/>
                  </a:lnTo>
                  <a:lnTo>
                    <a:pt x="156" y="162"/>
                  </a:lnTo>
                  <a:lnTo>
                    <a:pt x="156" y="156"/>
                  </a:lnTo>
                  <a:lnTo>
                    <a:pt x="156" y="150"/>
                  </a:lnTo>
                  <a:lnTo>
                    <a:pt x="156" y="144"/>
                  </a:lnTo>
                  <a:lnTo>
                    <a:pt x="156" y="138"/>
                  </a:lnTo>
                  <a:lnTo>
                    <a:pt x="150" y="138"/>
                  </a:lnTo>
                  <a:lnTo>
                    <a:pt x="156" y="138"/>
                  </a:lnTo>
                  <a:lnTo>
                    <a:pt x="150" y="138"/>
                  </a:lnTo>
                  <a:lnTo>
                    <a:pt x="156" y="138"/>
                  </a:lnTo>
                  <a:lnTo>
                    <a:pt x="150" y="138"/>
                  </a:lnTo>
                  <a:lnTo>
                    <a:pt x="150" y="132"/>
                  </a:lnTo>
                  <a:lnTo>
                    <a:pt x="150" y="126"/>
                  </a:lnTo>
                  <a:lnTo>
                    <a:pt x="144" y="126"/>
                  </a:lnTo>
                  <a:lnTo>
                    <a:pt x="144" y="120"/>
                  </a:lnTo>
                  <a:lnTo>
                    <a:pt x="144" y="114"/>
                  </a:lnTo>
                  <a:lnTo>
                    <a:pt x="138" y="114"/>
                  </a:lnTo>
                  <a:lnTo>
                    <a:pt x="138" y="120"/>
                  </a:lnTo>
                  <a:lnTo>
                    <a:pt x="132" y="120"/>
                  </a:lnTo>
                  <a:lnTo>
                    <a:pt x="132" y="126"/>
                  </a:lnTo>
                  <a:lnTo>
                    <a:pt x="126" y="126"/>
                  </a:lnTo>
                  <a:lnTo>
                    <a:pt x="120" y="126"/>
                  </a:lnTo>
                  <a:lnTo>
                    <a:pt x="126" y="126"/>
                  </a:lnTo>
                  <a:lnTo>
                    <a:pt x="120" y="126"/>
                  </a:lnTo>
                  <a:lnTo>
                    <a:pt x="120" y="132"/>
                  </a:lnTo>
                  <a:lnTo>
                    <a:pt x="120" y="126"/>
                  </a:lnTo>
                  <a:lnTo>
                    <a:pt x="126" y="126"/>
                  </a:lnTo>
                  <a:lnTo>
                    <a:pt x="126" y="132"/>
                  </a:lnTo>
                  <a:lnTo>
                    <a:pt x="126" y="126"/>
                  </a:lnTo>
                  <a:lnTo>
                    <a:pt x="126" y="132"/>
                  </a:lnTo>
                  <a:lnTo>
                    <a:pt x="120" y="132"/>
                  </a:lnTo>
                  <a:lnTo>
                    <a:pt x="120" y="126"/>
                  </a:lnTo>
                  <a:lnTo>
                    <a:pt x="114" y="126"/>
                  </a:lnTo>
                  <a:lnTo>
                    <a:pt x="114" y="120"/>
                  </a:lnTo>
                  <a:lnTo>
                    <a:pt x="114" y="114"/>
                  </a:lnTo>
                  <a:lnTo>
                    <a:pt x="114" y="108"/>
                  </a:lnTo>
                  <a:lnTo>
                    <a:pt x="114" y="102"/>
                  </a:lnTo>
                  <a:lnTo>
                    <a:pt x="114" y="96"/>
                  </a:lnTo>
                  <a:lnTo>
                    <a:pt x="108" y="96"/>
                  </a:lnTo>
                  <a:lnTo>
                    <a:pt x="108" y="90"/>
                  </a:lnTo>
                  <a:lnTo>
                    <a:pt x="108" y="84"/>
                  </a:lnTo>
                  <a:lnTo>
                    <a:pt x="102" y="84"/>
                  </a:lnTo>
                  <a:lnTo>
                    <a:pt x="102" y="78"/>
                  </a:lnTo>
                  <a:lnTo>
                    <a:pt x="102" y="72"/>
                  </a:lnTo>
                  <a:lnTo>
                    <a:pt x="102" y="78"/>
                  </a:lnTo>
                  <a:lnTo>
                    <a:pt x="108" y="84"/>
                  </a:lnTo>
                  <a:lnTo>
                    <a:pt x="108" y="90"/>
                  </a:lnTo>
                  <a:lnTo>
                    <a:pt x="108" y="84"/>
                  </a:lnTo>
                  <a:lnTo>
                    <a:pt x="108" y="78"/>
                  </a:lnTo>
                  <a:lnTo>
                    <a:pt x="102" y="72"/>
                  </a:lnTo>
                  <a:lnTo>
                    <a:pt x="102" y="66"/>
                  </a:lnTo>
                  <a:lnTo>
                    <a:pt x="102" y="60"/>
                  </a:lnTo>
                  <a:lnTo>
                    <a:pt x="96" y="54"/>
                  </a:lnTo>
                  <a:lnTo>
                    <a:pt x="96" y="48"/>
                  </a:lnTo>
                  <a:lnTo>
                    <a:pt x="90" y="48"/>
                  </a:lnTo>
                  <a:lnTo>
                    <a:pt x="90" y="42"/>
                  </a:lnTo>
                  <a:lnTo>
                    <a:pt x="90" y="36"/>
                  </a:lnTo>
                  <a:lnTo>
                    <a:pt x="90" y="30"/>
                  </a:lnTo>
                  <a:lnTo>
                    <a:pt x="84" y="30"/>
                  </a:lnTo>
                  <a:lnTo>
                    <a:pt x="84" y="24"/>
                  </a:lnTo>
                  <a:lnTo>
                    <a:pt x="84" y="18"/>
                  </a:lnTo>
                  <a:lnTo>
                    <a:pt x="78" y="18"/>
                  </a:lnTo>
                  <a:lnTo>
                    <a:pt x="78" y="12"/>
                  </a:lnTo>
                  <a:lnTo>
                    <a:pt x="78" y="6"/>
                  </a:lnTo>
                  <a:lnTo>
                    <a:pt x="72" y="6"/>
                  </a:lnTo>
                  <a:lnTo>
                    <a:pt x="78" y="6"/>
                  </a:lnTo>
                  <a:lnTo>
                    <a:pt x="72" y="6"/>
                  </a:lnTo>
                  <a:lnTo>
                    <a:pt x="7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79">
              <a:extLst>
                <a:ext uri="{FF2B5EF4-FFF2-40B4-BE49-F238E27FC236}">
                  <a16:creationId xmlns:a16="http://schemas.microsoft.com/office/drawing/2014/main" id="{8364AAF5-32D4-86DA-013B-EAF8F40B65C4}"/>
                </a:ext>
              </a:extLst>
            </p:cNvPr>
            <p:cNvSpPr>
              <a:spLocks noEditPoints="1"/>
            </p:cNvSpPr>
            <p:nvPr/>
          </p:nvSpPr>
          <p:spPr bwMode="gray">
            <a:xfrm>
              <a:off x="7562850" y="1581150"/>
              <a:ext cx="581025" cy="542925"/>
            </a:xfrm>
            <a:custGeom>
              <a:avLst/>
              <a:gdLst>
                <a:gd name="T0" fmla="*/ 336 w 366"/>
                <a:gd name="T1" fmla="*/ 216 h 342"/>
                <a:gd name="T2" fmla="*/ 336 w 366"/>
                <a:gd name="T3" fmla="*/ 216 h 342"/>
                <a:gd name="T4" fmla="*/ 324 w 366"/>
                <a:gd name="T5" fmla="*/ 210 h 342"/>
                <a:gd name="T6" fmla="*/ 306 w 366"/>
                <a:gd name="T7" fmla="*/ 210 h 342"/>
                <a:gd name="T8" fmla="*/ 318 w 366"/>
                <a:gd name="T9" fmla="*/ 198 h 342"/>
                <a:gd name="T10" fmla="*/ 325 w 366"/>
                <a:gd name="T11" fmla="*/ 192 h 342"/>
                <a:gd name="T12" fmla="*/ 312 w 366"/>
                <a:gd name="T13" fmla="*/ 180 h 342"/>
                <a:gd name="T14" fmla="*/ 300 w 366"/>
                <a:gd name="T15" fmla="*/ 162 h 342"/>
                <a:gd name="T16" fmla="*/ 312 w 366"/>
                <a:gd name="T17" fmla="*/ 186 h 342"/>
                <a:gd name="T18" fmla="*/ 300 w 366"/>
                <a:gd name="T19" fmla="*/ 162 h 342"/>
                <a:gd name="T20" fmla="*/ 235 w 366"/>
                <a:gd name="T21" fmla="*/ 120 h 342"/>
                <a:gd name="T22" fmla="*/ 271 w 366"/>
                <a:gd name="T23" fmla="*/ 84 h 342"/>
                <a:gd name="T24" fmla="*/ 264 w 366"/>
                <a:gd name="T25" fmla="*/ 72 h 342"/>
                <a:gd name="T26" fmla="*/ 252 w 366"/>
                <a:gd name="T27" fmla="*/ 60 h 342"/>
                <a:gd name="T28" fmla="*/ 240 w 366"/>
                <a:gd name="T29" fmla="*/ 30 h 342"/>
                <a:gd name="T30" fmla="*/ 246 w 366"/>
                <a:gd name="T31" fmla="*/ 24 h 342"/>
                <a:gd name="T32" fmla="*/ 246 w 366"/>
                <a:gd name="T33" fmla="*/ 18 h 342"/>
                <a:gd name="T34" fmla="*/ 240 w 366"/>
                <a:gd name="T35" fmla="*/ 18 h 342"/>
                <a:gd name="T36" fmla="*/ 246 w 366"/>
                <a:gd name="T37" fmla="*/ 24 h 342"/>
                <a:gd name="T38" fmla="*/ 234 w 366"/>
                <a:gd name="T39" fmla="*/ 12 h 342"/>
                <a:gd name="T40" fmla="*/ 162 w 366"/>
                <a:gd name="T41" fmla="*/ 24 h 342"/>
                <a:gd name="T42" fmla="*/ 138 w 366"/>
                <a:gd name="T43" fmla="*/ 54 h 342"/>
                <a:gd name="T44" fmla="*/ 180 w 366"/>
                <a:gd name="T45" fmla="*/ 84 h 342"/>
                <a:gd name="T46" fmla="*/ 210 w 366"/>
                <a:gd name="T47" fmla="*/ 96 h 342"/>
                <a:gd name="T48" fmla="*/ 222 w 366"/>
                <a:gd name="T49" fmla="*/ 132 h 342"/>
                <a:gd name="T50" fmla="*/ 234 w 366"/>
                <a:gd name="T51" fmla="*/ 120 h 342"/>
                <a:gd name="T52" fmla="*/ 240 w 366"/>
                <a:gd name="T53" fmla="*/ 102 h 342"/>
                <a:gd name="T54" fmla="*/ 252 w 366"/>
                <a:gd name="T55" fmla="*/ 144 h 342"/>
                <a:gd name="T56" fmla="*/ 294 w 366"/>
                <a:gd name="T57" fmla="*/ 198 h 342"/>
                <a:gd name="T58" fmla="*/ 300 w 366"/>
                <a:gd name="T59" fmla="*/ 210 h 342"/>
                <a:gd name="T60" fmla="*/ 318 w 366"/>
                <a:gd name="T61" fmla="*/ 240 h 342"/>
                <a:gd name="T62" fmla="*/ 318 w 366"/>
                <a:gd name="T63" fmla="*/ 252 h 342"/>
                <a:gd name="T64" fmla="*/ 348 w 366"/>
                <a:gd name="T65" fmla="*/ 294 h 342"/>
                <a:gd name="T66" fmla="*/ 366 w 366"/>
                <a:gd name="T67" fmla="*/ 336 h 342"/>
                <a:gd name="T68" fmla="*/ 312 w 366"/>
                <a:gd name="T69" fmla="*/ 300 h 342"/>
                <a:gd name="T70" fmla="*/ 288 w 366"/>
                <a:gd name="T71" fmla="*/ 252 h 342"/>
                <a:gd name="T72" fmla="*/ 264 w 366"/>
                <a:gd name="T73" fmla="*/ 228 h 342"/>
                <a:gd name="T74" fmla="*/ 252 w 366"/>
                <a:gd name="T75" fmla="*/ 210 h 342"/>
                <a:gd name="T76" fmla="*/ 246 w 366"/>
                <a:gd name="T77" fmla="*/ 204 h 342"/>
                <a:gd name="T78" fmla="*/ 222 w 366"/>
                <a:gd name="T79" fmla="*/ 180 h 342"/>
                <a:gd name="T80" fmla="*/ 192 w 366"/>
                <a:gd name="T81" fmla="*/ 174 h 342"/>
                <a:gd name="T82" fmla="*/ 162 w 366"/>
                <a:gd name="T83" fmla="*/ 168 h 342"/>
                <a:gd name="T84" fmla="*/ 120 w 366"/>
                <a:gd name="T85" fmla="*/ 150 h 342"/>
                <a:gd name="T86" fmla="*/ 60 w 366"/>
                <a:gd name="T87" fmla="*/ 96 h 342"/>
                <a:gd name="T88" fmla="*/ 108 w 366"/>
                <a:gd name="T89" fmla="*/ 30 h 342"/>
                <a:gd name="T90" fmla="*/ 234 w 366"/>
                <a:gd name="T91" fmla="*/ 48 h 342"/>
                <a:gd name="T92" fmla="*/ 210 w 366"/>
                <a:gd name="T93" fmla="*/ 48 h 342"/>
                <a:gd name="T94" fmla="*/ 198 w 366"/>
                <a:gd name="T95" fmla="*/ 42 h 342"/>
                <a:gd name="T96" fmla="*/ 192 w 366"/>
                <a:gd name="T97" fmla="*/ 18 h 342"/>
                <a:gd name="T98" fmla="*/ 270 w 366"/>
                <a:gd name="T99" fmla="*/ 36 h 342"/>
                <a:gd name="T100" fmla="*/ 312 w 366"/>
                <a:gd name="T101" fmla="*/ 132 h 342"/>
                <a:gd name="T102" fmla="*/ 348 w 366"/>
                <a:gd name="T103" fmla="*/ 210 h 342"/>
                <a:gd name="T104" fmla="*/ 330 w 366"/>
                <a:gd name="T105" fmla="*/ 210 h 342"/>
                <a:gd name="T106" fmla="*/ 348 w 366"/>
                <a:gd name="T107" fmla="*/ 216 h 342"/>
                <a:gd name="T108" fmla="*/ 312 w 366"/>
                <a:gd name="T109" fmla="*/ 168 h 342"/>
                <a:gd name="T110" fmla="*/ 294 w 366"/>
                <a:gd name="T111" fmla="*/ 108 h 342"/>
                <a:gd name="T112" fmla="*/ 270 w 366"/>
                <a:gd name="T113" fmla="*/ 84 h 342"/>
                <a:gd name="T114" fmla="*/ 258 w 366"/>
                <a:gd name="T115" fmla="*/ 60 h 342"/>
                <a:gd name="T116" fmla="*/ 252 w 366"/>
                <a:gd name="T117" fmla="*/ 54 h 342"/>
                <a:gd name="T118" fmla="*/ 252 w 366"/>
                <a:gd name="T119" fmla="*/ 6 h 342"/>
                <a:gd name="T120" fmla="*/ 241 w 366"/>
                <a:gd name="T121" fmla="*/ 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342">
                  <a:moveTo>
                    <a:pt x="348" y="300"/>
                  </a:moveTo>
                  <a:lnTo>
                    <a:pt x="354" y="300"/>
                  </a:lnTo>
                  <a:lnTo>
                    <a:pt x="355" y="300"/>
                  </a:lnTo>
                  <a:lnTo>
                    <a:pt x="348" y="300"/>
                  </a:lnTo>
                  <a:close/>
                  <a:moveTo>
                    <a:pt x="342" y="222"/>
                  </a:moveTo>
                  <a:lnTo>
                    <a:pt x="348" y="222"/>
                  </a:lnTo>
                  <a:lnTo>
                    <a:pt x="342" y="228"/>
                  </a:lnTo>
                  <a:lnTo>
                    <a:pt x="342" y="222"/>
                  </a:lnTo>
                  <a:close/>
                  <a:moveTo>
                    <a:pt x="330" y="222"/>
                  </a:moveTo>
                  <a:lnTo>
                    <a:pt x="336" y="222"/>
                  </a:lnTo>
                  <a:lnTo>
                    <a:pt x="330" y="222"/>
                  </a:lnTo>
                  <a:close/>
                  <a:moveTo>
                    <a:pt x="330" y="222"/>
                  </a:moveTo>
                  <a:lnTo>
                    <a:pt x="336" y="216"/>
                  </a:lnTo>
                  <a:lnTo>
                    <a:pt x="336" y="222"/>
                  </a:lnTo>
                  <a:lnTo>
                    <a:pt x="330" y="222"/>
                  </a:lnTo>
                  <a:close/>
                  <a:moveTo>
                    <a:pt x="336" y="216"/>
                  </a:moveTo>
                  <a:lnTo>
                    <a:pt x="336" y="222"/>
                  </a:lnTo>
                  <a:lnTo>
                    <a:pt x="337" y="222"/>
                  </a:lnTo>
                  <a:lnTo>
                    <a:pt x="336" y="216"/>
                  </a:lnTo>
                  <a:close/>
                  <a:moveTo>
                    <a:pt x="330" y="216"/>
                  </a:moveTo>
                  <a:lnTo>
                    <a:pt x="336" y="222"/>
                  </a:lnTo>
                  <a:lnTo>
                    <a:pt x="330" y="222"/>
                  </a:lnTo>
                  <a:lnTo>
                    <a:pt x="330" y="216"/>
                  </a:lnTo>
                  <a:close/>
                  <a:moveTo>
                    <a:pt x="330" y="216"/>
                  </a:moveTo>
                  <a:lnTo>
                    <a:pt x="336" y="216"/>
                  </a:lnTo>
                  <a:lnTo>
                    <a:pt x="337" y="216"/>
                  </a:lnTo>
                  <a:lnTo>
                    <a:pt x="330" y="216"/>
                  </a:lnTo>
                  <a:close/>
                  <a:moveTo>
                    <a:pt x="330" y="216"/>
                  </a:moveTo>
                  <a:lnTo>
                    <a:pt x="336" y="216"/>
                  </a:lnTo>
                  <a:lnTo>
                    <a:pt x="330" y="222"/>
                  </a:lnTo>
                  <a:lnTo>
                    <a:pt x="330" y="216"/>
                  </a:lnTo>
                  <a:close/>
                  <a:moveTo>
                    <a:pt x="336" y="216"/>
                  </a:moveTo>
                  <a:lnTo>
                    <a:pt x="342" y="210"/>
                  </a:lnTo>
                  <a:lnTo>
                    <a:pt x="342" y="222"/>
                  </a:lnTo>
                  <a:lnTo>
                    <a:pt x="336" y="222"/>
                  </a:lnTo>
                  <a:lnTo>
                    <a:pt x="336" y="216"/>
                  </a:lnTo>
                  <a:close/>
                  <a:moveTo>
                    <a:pt x="330" y="216"/>
                  </a:moveTo>
                  <a:lnTo>
                    <a:pt x="330" y="210"/>
                  </a:lnTo>
                  <a:lnTo>
                    <a:pt x="330" y="216"/>
                  </a:lnTo>
                  <a:close/>
                  <a:moveTo>
                    <a:pt x="330" y="210"/>
                  </a:moveTo>
                  <a:lnTo>
                    <a:pt x="336" y="210"/>
                  </a:lnTo>
                  <a:lnTo>
                    <a:pt x="336" y="216"/>
                  </a:lnTo>
                  <a:lnTo>
                    <a:pt x="330" y="216"/>
                  </a:lnTo>
                  <a:lnTo>
                    <a:pt x="330" y="210"/>
                  </a:lnTo>
                  <a:close/>
                  <a:moveTo>
                    <a:pt x="324" y="210"/>
                  </a:moveTo>
                  <a:lnTo>
                    <a:pt x="324" y="216"/>
                  </a:lnTo>
                  <a:lnTo>
                    <a:pt x="325" y="216"/>
                  </a:lnTo>
                  <a:lnTo>
                    <a:pt x="324" y="210"/>
                  </a:lnTo>
                  <a:close/>
                  <a:moveTo>
                    <a:pt x="324" y="210"/>
                  </a:moveTo>
                  <a:lnTo>
                    <a:pt x="330" y="210"/>
                  </a:lnTo>
                  <a:lnTo>
                    <a:pt x="324" y="210"/>
                  </a:lnTo>
                  <a:close/>
                  <a:moveTo>
                    <a:pt x="324" y="210"/>
                  </a:moveTo>
                  <a:lnTo>
                    <a:pt x="324" y="204"/>
                  </a:lnTo>
                  <a:lnTo>
                    <a:pt x="324" y="210"/>
                  </a:lnTo>
                  <a:close/>
                  <a:moveTo>
                    <a:pt x="324" y="204"/>
                  </a:moveTo>
                  <a:lnTo>
                    <a:pt x="324" y="210"/>
                  </a:lnTo>
                  <a:lnTo>
                    <a:pt x="325" y="210"/>
                  </a:lnTo>
                  <a:lnTo>
                    <a:pt x="324" y="204"/>
                  </a:lnTo>
                  <a:close/>
                  <a:moveTo>
                    <a:pt x="318" y="204"/>
                  </a:moveTo>
                  <a:lnTo>
                    <a:pt x="324" y="204"/>
                  </a:lnTo>
                  <a:lnTo>
                    <a:pt x="324" y="210"/>
                  </a:lnTo>
                  <a:lnTo>
                    <a:pt x="318" y="204"/>
                  </a:lnTo>
                  <a:close/>
                  <a:moveTo>
                    <a:pt x="294" y="210"/>
                  </a:moveTo>
                  <a:lnTo>
                    <a:pt x="306" y="210"/>
                  </a:lnTo>
                  <a:lnTo>
                    <a:pt x="306" y="216"/>
                  </a:lnTo>
                  <a:lnTo>
                    <a:pt x="300" y="216"/>
                  </a:lnTo>
                  <a:lnTo>
                    <a:pt x="294" y="210"/>
                  </a:lnTo>
                  <a:close/>
                  <a:moveTo>
                    <a:pt x="324" y="204"/>
                  </a:moveTo>
                  <a:lnTo>
                    <a:pt x="330" y="204"/>
                  </a:lnTo>
                  <a:lnTo>
                    <a:pt x="324" y="204"/>
                  </a:lnTo>
                  <a:close/>
                  <a:moveTo>
                    <a:pt x="324" y="198"/>
                  </a:moveTo>
                  <a:lnTo>
                    <a:pt x="330" y="198"/>
                  </a:lnTo>
                  <a:lnTo>
                    <a:pt x="330" y="204"/>
                  </a:lnTo>
                  <a:lnTo>
                    <a:pt x="324" y="204"/>
                  </a:lnTo>
                  <a:lnTo>
                    <a:pt x="324" y="198"/>
                  </a:lnTo>
                  <a:close/>
                  <a:moveTo>
                    <a:pt x="318" y="198"/>
                  </a:moveTo>
                  <a:lnTo>
                    <a:pt x="318" y="204"/>
                  </a:lnTo>
                  <a:lnTo>
                    <a:pt x="319" y="204"/>
                  </a:lnTo>
                  <a:lnTo>
                    <a:pt x="318" y="198"/>
                  </a:lnTo>
                  <a:close/>
                  <a:moveTo>
                    <a:pt x="318" y="198"/>
                  </a:moveTo>
                  <a:lnTo>
                    <a:pt x="324" y="198"/>
                  </a:lnTo>
                  <a:lnTo>
                    <a:pt x="324" y="204"/>
                  </a:lnTo>
                  <a:lnTo>
                    <a:pt x="318" y="204"/>
                  </a:lnTo>
                  <a:lnTo>
                    <a:pt x="318" y="198"/>
                  </a:lnTo>
                  <a:close/>
                  <a:moveTo>
                    <a:pt x="324" y="192"/>
                  </a:moveTo>
                  <a:lnTo>
                    <a:pt x="324" y="198"/>
                  </a:lnTo>
                  <a:lnTo>
                    <a:pt x="325" y="198"/>
                  </a:lnTo>
                  <a:lnTo>
                    <a:pt x="324" y="192"/>
                  </a:lnTo>
                  <a:close/>
                  <a:moveTo>
                    <a:pt x="306" y="192"/>
                  </a:moveTo>
                  <a:lnTo>
                    <a:pt x="312" y="192"/>
                  </a:lnTo>
                  <a:lnTo>
                    <a:pt x="318" y="198"/>
                  </a:lnTo>
                  <a:lnTo>
                    <a:pt x="306" y="198"/>
                  </a:lnTo>
                  <a:lnTo>
                    <a:pt x="306" y="192"/>
                  </a:lnTo>
                  <a:close/>
                  <a:moveTo>
                    <a:pt x="324" y="186"/>
                  </a:moveTo>
                  <a:lnTo>
                    <a:pt x="324" y="192"/>
                  </a:lnTo>
                  <a:lnTo>
                    <a:pt x="325" y="192"/>
                  </a:lnTo>
                  <a:lnTo>
                    <a:pt x="324" y="186"/>
                  </a:lnTo>
                  <a:close/>
                  <a:moveTo>
                    <a:pt x="312" y="186"/>
                  </a:moveTo>
                  <a:lnTo>
                    <a:pt x="312" y="192"/>
                  </a:lnTo>
                  <a:lnTo>
                    <a:pt x="313" y="192"/>
                  </a:lnTo>
                  <a:lnTo>
                    <a:pt x="312" y="186"/>
                  </a:lnTo>
                  <a:close/>
                  <a:moveTo>
                    <a:pt x="294" y="192"/>
                  </a:moveTo>
                  <a:lnTo>
                    <a:pt x="300" y="192"/>
                  </a:lnTo>
                  <a:lnTo>
                    <a:pt x="300" y="198"/>
                  </a:lnTo>
                  <a:lnTo>
                    <a:pt x="294" y="198"/>
                  </a:lnTo>
                  <a:lnTo>
                    <a:pt x="294" y="192"/>
                  </a:lnTo>
                  <a:close/>
                  <a:moveTo>
                    <a:pt x="318" y="180"/>
                  </a:moveTo>
                  <a:lnTo>
                    <a:pt x="318" y="186"/>
                  </a:lnTo>
                  <a:lnTo>
                    <a:pt x="319" y="186"/>
                  </a:lnTo>
                  <a:lnTo>
                    <a:pt x="318" y="180"/>
                  </a:lnTo>
                  <a:close/>
                  <a:moveTo>
                    <a:pt x="306" y="186"/>
                  </a:moveTo>
                  <a:lnTo>
                    <a:pt x="312" y="180"/>
                  </a:lnTo>
                  <a:lnTo>
                    <a:pt x="312" y="186"/>
                  </a:lnTo>
                  <a:lnTo>
                    <a:pt x="306" y="192"/>
                  </a:lnTo>
                  <a:lnTo>
                    <a:pt x="306" y="186"/>
                  </a:lnTo>
                  <a:close/>
                  <a:moveTo>
                    <a:pt x="300" y="180"/>
                  </a:moveTo>
                  <a:lnTo>
                    <a:pt x="306" y="180"/>
                  </a:lnTo>
                  <a:lnTo>
                    <a:pt x="300" y="180"/>
                  </a:lnTo>
                  <a:close/>
                  <a:moveTo>
                    <a:pt x="294" y="174"/>
                  </a:moveTo>
                  <a:lnTo>
                    <a:pt x="300" y="174"/>
                  </a:lnTo>
                  <a:lnTo>
                    <a:pt x="306" y="180"/>
                  </a:lnTo>
                  <a:lnTo>
                    <a:pt x="300" y="180"/>
                  </a:lnTo>
                  <a:lnTo>
                    <a:pt x="294" y="174"/>
                  </a:lnTo>
                  <a:close/>
                  <a:moveTo>
                    <a:pt x="300" y="168"/>
                  </a:moveTo>
                  <a:lnTo>
                    <a:pt x="300" y="162"/>
                  </a:lnTo>
                  <a:lnTo>
                    <a:pt x="300" y="168"/>
                  </a:lnTo>
                  <a:close/>
                  <a:moveTo>
                    <a:pt x="300" y="156"/>
                  </a:moveTo>
                  <a:lnTo>
                    <a:pt x="300" y="162"/>
                  </a:lnTo>
                  <a:lnTo>
                    <a:pt x="306" y="162"/>
                  </a:lnTo>
                  <a:lnTo>
                    <a:pt x="312" y="162"/>
                  </a:lnTo>
                  <a:lnTo>
                    <a:pt x="306" y="162"/>
                  </a:lnTo>
                  <a:lnTo>
                    <a:pt x="312" y="162"/>
                  </a:lnTo>
                  <a:lnTo>
                    <a:pt x="312" y="168"/>
                  </a:lnTo>
                  <a:lnTo>
                    <a:pt x="312" y="162"/>
                  </a:lnTo>
                  <a:lnTo>
                    <a:pt x="312" y="168"/>
                  </a:lnTo>
                  <a:lnTo>
                    <a:pt x="318" y="168"/>
                  </a:lnTo>
                  <a:lnTo>
                    <a:pt x="312" y="168"/>
                  </a:lnTo>
                  <a:lnTo>
                    <a:pt x="312" y="174"/>
                  </a:lnTo>
                  <a:lnTo>
                    <a:pt x="306" y="174"/>
                  </a:lnTo>
                  <a:lnTo>
                    <a:pt x="312" y="174"/>
                  </a:lnTo>
                  <a:lnTo>
                    <a:pt x="312" y="180"/>
                  </a:lnTo>
                  <a:lnTo>
                    <a:pt x="306" y="180"/>
                  </a:lnTo>
                  <a:lnTo>
                    <a:pt x="312" y="180"/>
                  </a:lnTo>
                  <a:lnTo>
                    <a:pt x="312" y="186"/>
                  </a:lnTo>
                  <a:lnTo>
                    <a:pt x="312" y="180"/>
                  </a:lnTo>
                  <a:lnTo>
                    <a:pt x="306" y="180"/>
                  </a:lnTo>
                  <a:lnTo>
                    <a:pt x="306" y="174"/>
                  </a:lnTo>
                  <a:lnTo>
                    <a:pt x="300" y="174"/>
                  </a:lnTo>
                  <a:lnTo>
                    <a:pt x="306" y="174"/>
                  </a:lnTo>
                  <a:lnTo>
                    <a:pt x="306" y="168"/>
                  </a:lnTo>
                  <a:lnTo>
                    <a:pt x="306" y="174"/>
                  </a:lnTo>
                  <a:lnTo>
                    <a:pt x="306" y="168"/>
                  </a:lnTo>
                  <a:lnTo>
                    <a:pt x="306" y="174"/>
                  </a:lnTo>
                  <a:lnTo>
                    <a:pt x="306" y="168"/>
                  </a:lnTo>
                  <a:lnTo>
                    <a:pt x="300" y="168"/>
                  </a:lnTo>
                  <a:lnTo>
                    <a:pt x="306" y="168"/>
                  </a:lnTo>
                  <a:lnTo>
                    <a:pt x="300" y="168"/>
                  </a:lnTo>
                  <a:lnTo>
                    <a:pt x="300" y="162"/>
                  </a:lnTo>
                  <a:lnTo>
                    <a:pt x="294" y="162"/>
                  </a:lnTo>
                  <a:lnTo>
                    <a:pt x="300" y="162"/>
                  </a:lnTo>
                  <a:lnTo>
                    <a:pt x="300" y="156"/>
                  </a:lnTo>
                  <a:close/>
                  <a:moveTo>
                    <a:pt x="234" y="138"/>
                  </a:moveTo>
                  <a:lnTo>
                    <a:pt x="234" y="144"/>
                  </a:lnTo>
                  <a:lnTo>
                    <a:pt x="235" y="144"/>
                  </a:lnTo>
                  <a:lnTo>
                    <a:pt x="234" y="138"/>
                  </a:lnTo>
                  <a:close/>
                  <a:moveTo>
                    <a:pt x="288" y="126"/>
                  </a:moveTo>
                  <a:lnTo>
                    <a:pt x="294" y="126"/>
                  </a:lnTo>
                  <a:lnTo>
                    <a:pt x="288" y="126"/>
                  </a:lnTo>
                  <a:close/>
                  <a:moveTo>
                    <a:pt x="222" y="120"/>
                  </a:moveTo>
                  <a:lnTo>
                    <a:pt x="228" y="120"/>
                  </a:lnTo>
                  <a:lnTo>
                    <a:pt x="228" y="126"/>
                  </a:lnTo>
                  <a:lnTo>
                    <a:pt x="222" y="126"/>
                  </a:lnTo>
                  <a:lnTo>
                    <a:pt x="222" y="120"/>
                  </a:lnTo>
                  <a:close/>
                  <a:moveTo>
                    <a:pt x="234" y="114"/>
                  </a:moveTo>
                  <a:lnTo>
                    <a:pt x="234" y="120"/>
                  </a:lnTo>
                  <a:lnTo>
                    <a:pt x="235" y="120"/>
                  </a:lnTo>
                  <a:lnTo>
                    <a:pt x="234" y="114"/>
                  </a:lnTo>
                  <a:close/>
                  <a:moveTo>
                    <a:pt x="270" y="102"/>
                  </a:moveTo>
                  <a:lnTo>
                    <a:pt x="276" y="102"/>
                  </a:lnTo>
                  <a:lnTo>
                    <a:pt x="276" y="108"/>
                  </a:lnTo>
                  <a:lnTo>
                    <a:pt x="270" y="108"/>
                  </a:lnTo>
                  <a:lnTo>
                    <a:pt x="270" y="102"/>
                  </a:lnTo>
                  <a:close/>
                  <a:moveTo>
                    <a:pt x="288" y="96"/>
                  </a:moveTo>
                  <a:lnTo>
                    <a:pt x="288" y="102"/>
                  </a:lnTo>
                  <a:lnTo>
                    <a:pt x="289" y="102"/>
                  </a:lnTo>
                  <a:lnTo>
                    <a:pt x="288" y="96"/>
                  </a:lnTo>
                  <a:close/>
                  <a:moveTo>
                    <a:pt x="228" y="96"/>
                  </a:moveTo>
                  <a:lnTo>
                    <a:pt x="234" y="96"/>
                  </a:lnTo>
                  <a:lnTo>
                    <a:pt x="228" y="96"/>
                  </a:lnTo>
                  <a:close/>
                  <a:moveTo>
                    <a:pt x="270" y="78"/>
                  </a:moveTo>
                  <a:lnTo>
                    <a:pt x="270" y="84"/>
                  </a:lnTo>
                  <a:lnTo>
                    <a:pt x="271" y="84"/>
                  </a:lnTo>
                  <a:lnTo>
                    <a:pt x="270" y="78"/>
                  </a:lnTo>
                  <a:close/>
                  <a:moveTo>
                    <a:pt x="258" y="78"/>
                  </a:moveTo>
                  <a:lnTo>
                    <a:pt x="258" y="84"/>
                  </a:lnTo>
                  <a:lnTo>
                    <a:pt x="259" y="84"/>
                  </a:lnTo>
                  <a:lnTo>
                    <a:pt x="258" y="78"/>
                  </a:lnTo>
                  <a:close/>
                  <a:moveTo>
                    <a:pt x="252" y="78"/>
                  </a:moveTo>
                  <a:lnTo>
                    <a:pt x="258" y="78"/>
                  </a:lnTo>
                  <a:lnTo>
                    <a:pt x="259" y="78"/>
                  </a:lnTo>
                  <a:lnTo>
                    <a:pt x="252" y="78"/>
                  </a:lnTo>
                  <a:close/>
                  <a:moveTo>
                    <a:pt x="258" y="78"/>
                  </a:moveTo>
                  <a:lnTo>
                    <a:pt x="264" y="72"/>
                  </a:lnTo>
                  <a:lnTo>
                    <a:pt x="264" y="84"/>
                  </a:lnTo>
                  <a:lnTo>
                    <a:pt x="258" y="84"/>
                  </a:lnTo>
                  <a:lnTo>
                    <a:pt x="258" y="78"/>
                  </a:lnTo>
                  <a:close/>
                  <a:moveTo>
                    <a:pt x="258" y="72"/>
                  </a:moveTo>
                  <a:lnTo>
                    <a:pt x="264" y="72"/>
                  </a:lnTo>
                  <a:lnTo>
                    <a:pt x="264" y="78"/>
                  </a:lnTo>
                  <a:lnTo>
                    <a:pt x="258" y="78"/>
                  </a:lnTo>
                  <a:lnTo>
                    <a:pt x="258" y="72"/>
                  </a:lnTo>
                  <a:close/>
                  <a:moveTo>
                    <a:pt x="252" y="66"/>
                  </a:moveTo>
                  <a:lnTo>
                    <a:pt x="258" y="66"/>
                  </a:lnTo>
                  <a:lnTo>
                    <a:pt x="252" y="66"/>
                  </a:lnTo>
                  <a:close/>
                  <a:moveTo>
                    <a:pt x="246" y="60"/>
                  </a:moveTo>
                  <a:lnTo>
                    <a:pt x="252" y="60"/>
                  </a:lnTo>
                  <a:lnTo>
                    <a:pt x="252" y="66"/>
                  </a:lnTo>
                  <a:lnTo>
                    <a:pt x="246" y="66"/>
                  </a:lnTo>
                  <a:lnTo>
                    <a:pt x="246" y="60"/>
                  </a:lnTo>
                  <a:close/>
                  <a:moveTo>
                    <a:pt x="252" y="60"/>
                  </a:moveTo>
                  <a:lnTo>
                    <a:pt x="258" y="60"/>
                  </a:lnTo>
                  <a:lnTo>
                    <a:pt x="252" y="60"/>
                  </a:lnTo>
                  <a:close/>
                  <a:moveTo>
                    <a:pt x="246" y="60"/>
                  </a:moveTo>
                  <a:lnTo>
                    <a:pt x="252" y="60"/>
                  </a:lnTo>
                  <a:lnTo>
                    <a:pt x="246" y="60"/>
                  </a:lnTo>
                  <a:close/>
                  <a:moveTo>
                    <a:pt x="252" y="54"/>
                  </a:moveTo>
                  <a:lnTo>
                    <a:pt x="258" y="54"/>
                  </a:lnTo>
                  <a:lnTo>
                    <a:pt x="258" y="60"/>
                  </a:lnTo>
                  <a:lnTo>
                    <a:pt x="252" y="54"/>
                  </a:lnTo>
                  <a:close/>
                  <a:moveTo>
                    <a:pt x="246" y="54"/>
                  </a:moveTo>
                  <a:lnTo>
                    <a:pt x="252" y="54"/>
                  </a:lnTo>
                  <a:lnTo>
                    <a:pt x="246" y="60"/>
                  </a:lnTo>
                  <a:lnTo>
                    <a:pt x="246" y="54"/>
                  </a:lnTo>
                  <a:close/>
                  <a:moveTo>
                    <a:pt x="204" y="54"/>
                  </a:moveTo>
                  <a:lnTo>
                    <a:pt x="204" y="60"/>
                  </a:lnTo>
                  <a:lnTo>
                    <a:pt x="205" y="60"/>
                  </a:lnTo>
                  <a:lnTo>
                    <a:pt x="204" y="54"/>
                  </a:lnTo>
                  <a:close/>
                  <a:moveTo>
                    <a:pt x="240" y="30"/>
                  </a:moveTo>
                  <a:lnTo>
                    <a:pt x="246" y="30"/>
                  </a:lnTo>
                  <a:lnTo>
                    <a:pt x="240" y="30"/>
                  </a:lnTo>
                  <a:close/>
                  <a:moveTo>
                    <a:pt x="240" y="30"/>
                  </a:moveTo>
                  <a:lnTo>
                    <a:pt x="240" y="24"/>
                  </a:lnTo>
                  <a:lnTo>
                    <a:pt x="240" y="30"/>
                  </a:lnTo>
                  <a:close/>
                  <a:moveTo>
                    <a:pt x="150" y="48"/>
                  </a:moveTo>
                  <a:lnTo>
                    <a:pt x="156" y="48"/>
                  </a:lnTo>
                  <a:lnTo>
                    <a:pt x="162" y="48"/>
                  </a:lnTo>
                  <a:lnTo>
                    <a:pt x="162" y="54"/>
                  </a:lnTo>
                  <a:lnTo>
                    <a:pt x="156" y="54"/>
                  </a:lnTo>
                  <a:lnTo>
                    <a:pt x="150" y="54"/>
                  </a:lnTo>
                  <a:lnTo>
                    <a:pt x="150" y="48"/>
                  </a:lnTo>
                  <a:lnTo>
                    <a:pt x="144" y="48"/>
                  </a:lnTo>
                  <a:lnTo>
                    <a:pt x="150" y="48"/>
                  </a:lnTo>
                  <a:close/>
                  <a:moveTo>
                    <a:pt x="246" y="18"/>
                  </a:moveTo>
                  <a:lnTo>
                    <a:pt x="252" y="18"/>
                  </a:lnTo>
                  <a:lnTo>
                    <a:pt x="252" y="24"/>
                  </a:lnTo>
                  <a:lnTo>
                    <a:pt x="246" y="24"/>
                  </a:lnTo>
                  <a:lnTo>
                    <a:pt x="246" y="18"/>
                  </a:lnTo>
                  <a:close/>
                  <a:moveTo>
                    <a:pt x="246" y="18"/>
                  </a:moveTo>
                  <a:lnTo>
                    <a:pt x="252" y="18"/>
                  </a:lnTo>
                  <a:lnTo>
                    <a:pt x="252" y="24"/>
                  </a:lnTo>
                  <a:lnTo>
                    <a:pt x="246" y="30"/>
                  </a:lnTo>
                  <a:lnTo>
                    <a:pt x="246" y="18"/>
                  </a:lnTo>
                  <a:close/>
                  <a:moveTo>
                    <a:pt x="246" y="12"/>
                  </a:moveTo>
                  <a:lnTo>
                    <a:pt x="246" y="18"/>
                  </a:lnTo>
                  <a:lnTo>
                    <a:pt x="240" y="18"/>
                  </a:lnTo>
                  <a:lnTo>
                    <a:pt x="246" y="18"/>
                  </a:lnTo>
                  <a:lnTo>
                    <a:pt x="246" y="12"/>
                  </a:lnTo>
                  <a:lnTo>
                    <a:pt x="240" y="12"/>
                  </a:lnTo>
                  <a:lnTo>
                    <a:pt x="240" y="18"/>
                  </a:lnTo>
                  <a:lnTo>
                    <a:pt x="246" y="18"/>
                  </a:lnTo>
                  <a:lnTo>
                    <a:pt x="240" y="18"/>
                  </a:lnTo>
                  <a:lnTo>
                    <a:pt x="246" y="18"/>
                  </a:lnTo>
                  <a:lnTo>
                    <a:pt x="240" y="18"/>
                  </a:lnTo>
                  <a:lnTo>
                    <a:pt x="246" y="18"/>
                  </a:lnTo>
                  <a:lnTo>
                    <a:pt x="240" y="18"/>
                  </a:lnTo>
                  <a:lnTo>
                    <a:pt x="246" y="18"/>
                  </a:lnTo>
                  <a:lnTo>
                    <a:pt x="246" y="24"/>
                  </a:lnTo>
                  <a:lnTo>
                    <a:pt x="246" y="30"/>
                  </a:lnTo>
                  <a:lnTo>
                    <a:pt x="240" y="30"/>
                  </a:lnTo>
                  <a:lnTo>
                    <a:pt x="246" y="30"/>
                  </a:lnTo>
                  <a:lnTo>
                    <a:pt x="240" y="30"/>
                  </a:lnTo>
                  <a:lnTo>
                    <a:pt x="240" y="24"/>
                  </a:lnTo>
                  <a:lnTo>
                    <a:pt x="240" y="18"/>
                  </a:lnTo>
                  <a:lnTo>
                    <a:pt x="240" y="12"/>
                  </a:lnTo>
                  <a:lnTo>
                    <a:pt x="246" y="12"/>
                  </a:lnTo>
                  <a:close/>
                  <a:moveTo>
                    <a:pt x="234" y="12"/>
                  </a:moveTo>
                  <a:lnTo>
                    <a:pt x="240" y="12"/>
                  </a:lnTo>
                  <a:lnTo>
                    <a:pt x="240" y="18"/>
                  </a:lnTo>
                  <a:lnTo>
                    <a:pt x="240" y="12"/>
                  </a:lnTo>
                  <a:lnTo>
                    <a:pt x="240" y="18"/>
                  </a:lnTo>
                  <a:lnTo>
                    <a:pt x="240" y="24"/>
                  </a:lnTo>
                  <a:lnTo>
                    <a:pt x="240" y="30"/>
                  </a:lnTo>
                  <a:lnTo>
                    <a:pt x="240" y="24"/>
                  </a:lnTo>
                  <a:lnTo>
                    <a:pt x="240" y="18"/>
                  </a:lnTo>
                  <a:lnTo>
                    <a:pt x="240" y="24"/>
                  </a:lnTo>
                  <a:lnTo>
                    <a:pt x="234" y="24"/>
                  </a:lnTo>
                  <a:lnTo>
                    <a:pt x="234" y="18"/>
                  </a:lnTo>
                  <a:lnTo>
                    <a:pt x="240" y="18"/>
                  </a:lnTo>
                  <a:lnTo>
                    <a:pt x="234" y="18"/>
                  </a:lnTo>
                  <a:lnTo>
                    <a:pt x="234" y="12"/>
                  </a:lnTo>
                  <a:close/>
                  <a:moveTo>
                    <a:pt x="240" y="12"/>
                  </a:moveTo>
                  <a:lnTo>
                    <a:pt x="252" y="12"/>
                  </a:lnTo>
                  <a:lnTo>
                    <a:pt x="252" y="18"/>
                  </a:lnTo>
                  <a:lnTo>
                    <a:pt x="246" y="24"/>
                  </a:lnTo>
                  <a:lnTo>
                    <a:pt x="240" y="12"/>
                  </a:lnTo>
                  <a:close/>
                  <a:moveTo>
                    <a:pt x="234" y="12"/>
                  </a:moveTo>
                  <a:lnTo>
                    <a:pt x="234" y="18"/>
                  </a:lnTo>
                  <a:lnTo>
                    <a:pt x="235" y="18"/>
                  </a:lnTo>
                  <a:lnTo>
                    <a:pt x="234" y="12"/>
                  </a:lnTo>
                  <a:close/>
                  <a:moveTo>
                    <a:pt x="246" y="12"/>
                  </a:moveTo>
                  <a:lnTo>
                    <a:pt x="246" y="6"/>
                  </a:lnTo>
                  <a:lnTo>
                    <a:pt x="246" y="12"/>
                  </a:lnTo>
                  <a:close/>
                  <a:moveTo>
                    <a:pt x="246" y="6"/>
                  </a:moveTo>
                  <a:lnTo>
                    <a:pt x="246" y="12"/>
                  </a:lnTo>
                  <a:lnTo>
                    <a:pt x="247" y="12"/>
                  </a:lnTo>
                  <a:lnTo>
                    <a:pt x="246" y="6"/>
                  </a:lnTo>
                  <a:close/>
                  <a:moveTo>
                    <a:pt x="234" y="6"/>
                  </a:moveTo>
                  <a:lnTo>
                    <a:pt x="240" y="6"/>
                  </a:lnTo>
                  <a:lnTo>
                    <a:pt x="240" y="12"/>
                  </a:lnTo>
                  <a:lnTo>
                    <a:pt x="234" y="12"/>
                  </a:lnTo>
                  <a:lnTo>
                    <a:pt x="234" y="6"/>
                  </a:lnTo>
                  <a:close/>
                  <a:moveTo>
                    <a:pt x="234" y="6"/>
                  </a:moveTo>
                  <a:lnTo>
                    <a:pt x="240" y="6"/>
                  </a:lnTo>
                  <a:lnTo>
                    <a:pt x="234" y="12"/>
                  </a:lnTo>
                  <a:lnTo>
                    <a:pt x="234" y="6"/>
                  </a:lnTo>
                  <a:close/>
                  <a:moveTo>
                    <a:pt x="108" y="30"/>
                  </a:moveTo>
                  <a:lnTo>
                    <a:pt x="114" y="30"/>
                  </a:lnTo>
                  <a:lnTo>
                    <a:pt x="120" y="24"/>
                  </a:lnTo>
                  <a:lnTo>
                    <a:pt x="126" y="24"/>
                  </a:lnTo>
                  <a:lnTo>
                    <a:pt x="132" y="24"/>
                  </a:lnTo>
                  <a:lnTo>
                    <a:pt x="138" y="24"/>
                  </a:lnTo>
                  <a:lnTo>
                    <a:pt x="144" y="24"/>
                  </a:lnTo>
                  <a:lnTo>
                    <a:pt x="150" y="18"/>
                  </a:lnTo>
                  <a:lnTo>
                    <a:pt x="156" y="18"/>
                  </a:lnTo>
                  <a:lnTo>
                    <a:pt x="156" y="24"/>
                  </a:lnTo>
                  <a:lnTo>
                    <a:pt x="162" y="24"/>
                  </a:lnTo>
                  <a:lnTo>
                    <a:pt x="162" y="30"/>
                  </a:lnTo>
                  <a:lnTo>
                    <a:pt x="162" y="36"/>
                  </a:lnTo>
                  <a:lnTo>
                    <a:pt x="168" y="36"/>
                  </a:lnTo>
                  <a:lnTo>
                    <a:pt x="168" y="42"/>
                  </a:lnTo>
                  <a:lnTo>
                    <a:pt x="162" y="42"/>
                  </a:lnTo>
                  <a:lnTo>
                    <a:pt x="162" y="48"/>
                  </a:lnTo>
                  <a:lnTo>
                    <a:pt x="162" y="42"/>
                  </a:lnTo>
                  <a:lnTo>
                    <a:pt x="156" y="42"/>
                  </a:lnTo>
                  <a:lnTo>
                    <a:pt x="156" y="36"/>
                  </a:lnTo>
                  <a:lnTo>
                    <a:pt x="156" y="42"/>
                  </a:lnTo>
                  <a:lnTo>
                    <a:pt x="156" y="48"/>
                  </a:lnTo>
                  <a:lnTo>
                    <a:pt x="150" y="48"/>
                  </a:lnTo>
                  <a:lnTo>
                    <a:pt x="144" y="42"/>
                  </a:lnTo>
                  <a:lnTo>
                    <a:pt x="144" y="48"/>
                  </a:lnTo>
                  <a:lnTo>
                    <a:pt x="138" y="48"/>
                  </a:lnTo>
                  <a:lnTo>
                    <a:pt x="138" y="54"/>
                  </a:lnTo>
                  <a:lnTo>
                    <a:pt x="132" y="54"/>
                  </a:lnTo>
                  <a:lnTo>
                    <a:pt x="138" y="54"/>
                  </a:lnTo>
                  <a:lnTo>
                    <a:pt x="138" y="60"/>
                  </a:lnTo>
                  <a:lnTo>
                    <a:pt x="144" y="60"/>
                  </a:lnTo>
                  <a:lnTo>
                    <a:pt x="150" y="60"/>
                  </a:lnTo>
                  <a:lnTo>
                    <a:pt x="156" y="60"/>
                  </a:lnTo>
                  <a:lnTo>
                    <a:pt x="156" y="54"/>
                  </a:lnTo>
                  <a:lnTo>
                    <a:pt x="162" y="54"/>
                  </a:lnTo>
                  <a:lnTo>
                    <a:pt x="162" y="60"/>
                  </a:lnTo>
                  <a:lnTo>
                    <a:pt x="168" y="60"/>
                  </a:lnTo>
                  <a:lnTo>
                    <a:pt x="168" y="66"/>
                  </a:lnTo>
                  <a:lnTo>
                    <a:pt x="168" y="72"/>
                  </a:lnTo>
                  <a:lnTo>
                    <a:pt x="174" y="72"/>
                  </a:lnTo>
                  <a:lnTo>
                    <a:pt x="174" y="78"/>
                  </a:lnTo>
                  <a:lnTo>
                    <a:pt x="180" y="78"/>
                  </a:lnTo>
                  <a:lnTo>
                    <a:pt x="180" y="84"/>
                  </a:lnTo>
                  <a:lnTo>
                    <a:pt x="186" y="90"/>
                  </a:lnTo>
                  <a:lnTo>
                    <a:pt x="186" y="96"/>
                  </a:lnTo>
                  <a:lnTo>
                    <a:pt x="192" y="96"/>
                  </a:lnTo>
                  <a:lnTo>
                    <a:pt x="198" y="96"/>
                  </a:lnTo>
                  <a:lnTo>
                    <a:pt x="204" y="96"/>
                  </a:lnTo>
                  <a:lnTo>
                    <a:pt x="210" y="96"/>
                  </a:lnTo>
                  <a:lnTo>
                    <a:pt x="210" y="90"/>
                  </a:lnTo>
                  <a:lnTo>
                    <a:pt x="210" y="96"/>
                  </a:lnTo>
                  <a:lnTo>
                    <a:pt x="216" y="96"/>
                  </a:lnTo>
                  <a:lnTo>
                    <a:pt x="216" y="102"/>
                  </a:lnTo>
                  <a:lnTo>
                    <a:pt x="216" y="108"/>
                  </a:lnTo>
                  <a:lnTo>
                    <a:pt x="210" y="108"/>
                  </a:lnTo>
                  <a:lnTo>
                    <a:pt x="210" y="102"/>
                  </a:lnTo>
                  <a:lnTo>
                    <a:pt x="204" y="102"/>
                  </a:lnTo>
                  <a:lnTo>
                    <a:pt x="210" y="102"/>
                  </a:lnTo>
                  <a:lnTo>
                    <a:pt x="210" y="96"/>
                  </a:lnTo>
                  <a:lnTo>
                    <a:pt x="204" y="96"/>
                  </a:lnTo>
                  <a:lnTo>
                    <a:pt x="204" y="102"/>
                  </a:lnTo>
                  <a:lnTo>
                    <a:pt x="198" y="102"/>
                  </a:lnTo>
                  <a:lnTo>
                    <a:pt x="204" y="102"/>
                  </a:lnTo>
                  <a:lnTo>
                    <a:pt x="198" y="102"/>
                  </a:lnTo>
                  <a:lnTo>
                    <a:pt x="198" y="108"/>
                  </a:lnTo>
                  <a:lnTo>
                    <a:pt x="204" y="108"/>
                  </a:lnTo>
                  <a:lnTo>
                    <a:pt x="204" y="114"/>
                  </a:lnTo>
                  <a:lnTo>
                    <a:pt x="198" y="114"/>
                  </a:lnTo>
                  <a:lnTo>
                    <a:pt x="198" y="120"/>
                  </a:lnTo>
                  <a:lnTo>
                    <a:pt x="204" y="120"/>
                  </a:lnTo>
                  <a:lnTo>
                    <a:pt x="210" y="120"/>
                  </a:lnTo>
                  <a:lnTo>
                    <a:pt x="210" y="126"/>
                  </a:lnTo>
                  <a:lnTo>
                    <a:pt x="216" y="126"/>
                  </a:lnTo>
                  <a:lnTo>
                    <a:pt x="216" y="132"/>
                  </a:lnTo>
                  <a:lnTo>
                    <a:pt x="222" y="132"/>
                  </a:lnTo>
                  <a:lnTo>
                    <a:pt x="228" y="132"/>
                  </a:lnTo>
                  <a:lnTo>
                    <a:pt x="228" y="138"/>
                  </a:lnTo>
                  <a:lnTo>
                    <a:pt x="228" y="144"/>
                  </a:lnTo>
                  <a:lnTo>
                    <a:pt x="234" y="144"/>
                  </a:lnTo>
                  <a:lnTo>
                    <a:pt x="234" y="150"/>
                  </a:lnTo>
                  <a:lnTo>
                    <a:pt x="234" y="144"/>
                  </a:lnTo>
                  <a:lnTo>
                    <a:pt x="240" y="144"/>
                  </a:lnTo>
                  <a:lnTo>
                    <a:pt x="240" y="138"/>
                  </a:lnTo>
                  <a:lnTo>
                    <a:pt x="234" y="138"/>
                  </a:lnTo>
                  <a:lnTo>
                    <a:pt x="234" y="132"/>
                  </a:lnTo>
                  <a:lnTo>
                    <a:pt x="234" y="138"/>
                  </a:lnTo>
                  <a:lnTo>
                    <a:pt x="234" y="132"/>
                  </a:lnTo>
                  <a:lnTo>
                    <a:pt x="228" y="132"/>
                  </a:lnTo>
                  <a:lnTo>
                    <a:pt x="228" y="126"/>
                  </a:lnTo>
                  <a:lnTo>
                    <a:pt x="228" y="120"/>
                  </a:lnTo>
                  <a:lnTo>
                    <a:pt x="234" y="120"/>
                  </a:lnTo>
                  <a:lnTo>
                    <a:pt x="228" y="120"/>
                  </a:lnTo>
                  <a:lnTo>
                    <a:pt x="234" y="120"/>
                  </a:lnTo>
                  <a:lnTo>
                    <a:pt x="234" y="126"/>
                  </a:lnTo>
                  <a:lnTo>
                    <a:pt x="240" y="126"/>
                  </a:lnTo>
                  <a:lnTo>
                    <a:pt x="240" y="120"/>
                  </a:lnTo>
                  <a:lnTo>
                    <a:pt x="240" y="114"/>
                  </a:lnTo>
                  <a:lnTo>
                    <a:pt x="234" y="114"/>
                  </a:lnTo>
                  <a:lnTo>
                    <a:pt x="234" y="108"/>
                  </a:lnTo>
                  <a:lnTo>
                    <a:pt x="240" y="108"/>
                  </a:lnTo>
                  <a:lnTo>
                    <a:pt x="234" y="108"/>
                  </a:lnTo>
                  <a:lnTo>
                    <a:pt x="228" y="108"/>
                  </a:lnTo>
                  <a:lnTo>
                    <a:pt x="234" y="108"/>
                  </a:lnTo>
                  <a:lnTo>
                    <a:pt x="234" y="102"/>
                  </a:lnTo>
                  <a:lnTo>
                    <a:pt x="234" y="96"/>
                  </a:lnTo>
                  <a:lnTo>
                    <a:pt x="240" y="96"/>
                  </a:lnTo>
                  <a:lnTo>
                    <a:pt x="240" y="102"/>
                  </a:lnTo>
                  <a:lnTo>
                    <a:pt x="240" y="108"/>
                  </a:lnTo>
                  <a:lnTo>
                    <a:pt x="246" y="108"/>
                  </a:lnTo>
                  <a:lnTo>
                    <a:pt x="246" y="114"/>
                  </a:lnTo>
                  <a:lnTo>
                    <a:pt x="246" y="120"/>
                  </a:lnTo>
                  <a:lnTo>
                    <a:pt x="252" y="126"/>
                  </a:lnTo>
                  <a:lnTo>
                    <a:pt x="246" y="126"/>
                  </a:lnTo>
                  <a:lnTo>
                    <a:pt x="246" y="132"/>
                  </a:lnTo>
                  <a:lnTo>
                    <a:pt x="252" y="132"/>
                  </a:lnTo>
                  <a:lnTo>
                    <a:pt x="246" y="132"/>
                  </a:lnTo>
                  <a:lnTo>
                    <a:pt x="252" y="132"/>
                  </a:lnTo>
                  <a:lnTo>
                    <a:pt x="252" y="138"/>
                  </a:lnTo>
                  <a:lnTo>
                    <a:pt x="246" y="138"/>
                  </a:lnTo>
                  <a:lnTo>
                    <a:pt x="246" y="144"/>
                  </a:lnTo>
                  <a:lnTo>
                    <a:pt x="252" y="144"/>
                  </a:lnTo>
                  <a:lnTo>
                    <a:pt x="246" y="144"/>
                  </a:lnTo>
                  <a:lnTo>
                    <a:pt x="252" y="144"/>
                  </a:lnTo>
                  <a:lnTo>
                    <a:pt x="252" y="150"/>
                  </a:lnTo>
                  <a:lnTo>
                    <a:pt x="258" y="150"/>
                  </a:lnTo>
                  <a:lnTo>
                    <a:pt x="258" y="156"/>
                  </a:lnTo>
                  <a:lnTo>
                    <a:pt x="264" y="162"/>
                  </a:lnTo>
                  <a:lnTo>
                    <a:pt x="264" y="168"/>
                  </a:lnTo>
                  <a:lnTo>
                    <a:pt x="270" y="168"/>
                  </a:lnTo>
                  <a:lnTo>
                    <a:pt x="270" y="174"/>
                  </a:lnTo>
                  <a:lnTo>
                    <a:pt x="276" y="174"/>
                  </a:lnTo>
                  <a:lnTo>
                    <a:pt x="276" y="180"/>
                  </a:lnTo>
                  <a:lnTo>
                    <a:pt x="276" y="186"/>
                  </a:lnTo>
                  <a:lnTo>
                    <a:pt x="282" y="186"/>
                  </a:lnTo>
                  <a:lnTo>
                    <a:pt x="282" y="192"/>
                  </a:lnTo>
                  <a:lnTo>
                    <a:pt x="288" y="192"/>
                  </a:lnTo>
                  <a:lnTo>
                    <a:pt x="294" y="198"/>
                  </a:lnTo>
                  <a:lnTo>
                    <a:pt x="288" y="198"/>
                  </a:lnTo>
                  <a:lnTo>
                    <a:pt x="294" y="198"/>
                  </a:lnTo>
                  <a:lnTo>
                    <a:pt x="294" y="204"/>
                  </a:lnTo>
                  <a:lnTo>
                    <a:pt x="288" y="204"/>
                  </a:lnTo>
                  <a:lnTo>
                    <a:pt x="288" y="210"/>
                  </a:lnTo>
                  <a:lnTo>
                    <a:pt x="294" y="210"/>
                  </a:lnTo>
                  <a:lnTo>
                    <a:pt x="288" y="210"/>
                  </a:lnTo>
                  <a:lnTo>
                    <a:pt x="288" y="204"/>
                  </a:lnTo>
                  <a:lnTo>
                    <a:pt x="294" y="204"/>
                  </a:lnTo>
                  <a:lnTo>
                    <a:pt x="294" y="198"/>
                  </a:lnTo>
                  <a:lnTo>
                    <a:pt x="300" y="198"/>
                  </a:lnTo>
                  <a:lnTo>
                    <a:pt x="294" y="198"/>
                  </a:lnTo>
                  <a:lnTo>
                    <a:pt x="300" y="198"/>
                  </a:lnTo>
                  <a:lnTo>
                    <a:pt x="300" y="204"/>
                  </a:lnTo>
                  <a:lnTo>
                    <a:pt x="294" y="204"/>
                  </a:lnTo>
                  <a:lnTo>
                    <a:pt x="294" y="210"/>
                  </a:lnTo>
                  <a:lnTo>
                    <a:pt x="300" y="204"/>
                  </a:lnTo>
                  <a:lnTo>
                    <a:pt x="300" y="210"/>
                  </a:lnTo>
                  <a:lnTo>
                    <a:pt x="294" y="210"/>
                  </a:lnTo>
                  <a:lnTo>
                    <a:pt x="300" y="210"/>
                  </a:lnTo>
                  <a:lnTo>
                    <a:pt x="294" y="210"/>
                  </a:lnTo>
                  <a:lnTo>
                    <a:pt x="294" y="216"/>
                  </a:lnTo>
                  <a:lnTo>
                    <a:pt x="300" y="216"/>
                  </a:lnTo>
                  <a:lnTo>
                    <a:pt x="294" y="216"/>
                  </a:lnTo>
                  <a:lnTo>
                    <a:pt x="294" y="222"/>
                  </a:lnTo>
                  <a:lnTo>
                    <a:pt x="300" y="222"/>
                  </a:lnTo>
                  <a:lnTo>
                    <a:pt x="300" y="228"/>
                  </a:lnTo>
                  <a:lnTo>
                    <a:pt x="306" y="228"/>
                  </a:lnTo>
                  <a:lnTo>
                    <a:pt x="300" y="228"/>
                  </a:lnTo>
                  <a:lnTo>
                    <a:pt x="300" y="234"/>
                  </a:lnTo>
                  <a:lnTo>
                    <a:pt x="306" y="234"/>
                  </a:lnTo>
                  <a:lnTo>
                    <a:pt x="306" y="240"/>
                  </a:lnTo>
                  <a:lnTo>
                    <a:pt x="312" y="240"/>
                  </a:lnTo>
                  <a:lnTo>
                    <a:pt x="318" y="240"/>
                  </a:lnTo>
                  <a:lnTo>
                    <a:pt x="318" y="246"/>
                  </a:lnTo>
                  <a:lnTo>
                    <a:pt x="324" y="246"/>
                  </a:lnTo>
                  <a:lnTo>
                    <a:pt x="324" y="252"/>
                  </a:lnTo>
                  <a:lnTo>
                    <a:pt x="330" y="252"/>
                  </a:lnTo>
                  <a:lnTo>
                    <a:pt x="330" y="258"/>
                  </a:lnTo>
                  <a:lnTo>
                    <a:pt x="324" y="258"/>
                  </a:lnTo>
                  <a:lnTo>
                    <a:pt x="324" y="252"/>
                  </a:lnTo>
                  <a:lnTo>
                    <a:pt x="318" y="252"/>
                  </a:lnTo>
                  <a:lnTo>
                    <a:pt x="318" y="246"/>
                  </a:lnTo>
                  <a:lnTo>
                    <a:pt x="312" y="246"/>
                  </a:lnTo>
                  <a:lnTo>
                    <a:pt x="312" y="240"/>
                  </a:lnTo>
                  <a:lnTo>
                    <a:pt x="312" y="246"/>
                  </a:lnTo>
                  <a:lnTo>
                    <a:pt x="318" y="246"/>
                  </a:lnTo>
                  <a:lnTo>
                    <a:pt x="312" y="246"/>
                  </a:lnTo>
                  <a:lnTo>
                    <a:pt x="318" y="246"/>
                  </a:lnTo>
                  <a:lnTo>
                    <a:pt x="318" y="252"/>
                  </a:lnTo>
                  <a:lnTo>
                    <a:pt x="318" y="258"/>
                  </a:lnTo>
                  <a:lnTo>
                    <a:pt x="324" y="258"/>
                  </a:lnTo>
                  <a:lnTo>
                    <a:pt x="324" y="264"/>
                  </a:lnTo>
                  <a:lnTo>
                    <a:pt x="324" y="270"/>
                  </a:lnTo>
                  <a:lnTo>
                    <a:pt x="330" y="270"/>
                  </a:lnTo>
                  <a:lnTo>
                    <a:pt x="330" y="276"/>
                  </a:lnTo>
                  <a:lnTo>
                    <a:pt x="324" y="276"/>
                  </a:lnTo>
                  <a:lnTo>
                    <a:pt x="330" y="276"/>
                  </a:lnTo>
                  <a:lnTo>
                    <a:pt x="336" y="276"/>
                  </a:lnTo>
                  <a:lnTo>
                    <a:pt x="336" y="282"/>
                  </a:lnTo>
                  <a:lnTo>
                    <a:pt x="336" y="288"/>
                  </a:lnTo>
                  <a:lnTo>
                    <a:pt x="342" y="288"/>
                  </a:lnTo>
                  <a:lnTo>
                    <a:pt x="342" y="294"/>
                  </a:lnTo>
                  <a:lnTo>
                    <a:pt x="342" y="288"/>
                  </a:lnTo>
                  <a:lnTo>
                    <a:pt x="342" y="294"/>
                  </a:lnTo>
                  <a:lnTo>
                    <a:pt x="348" y="294"/>
                  </a:lnTo>
                  <a:lnTo>
                    <a:pt x="348" y="300"/>
                  </a:lnTo>
                  <a:lnTo>
                    <a:pt x="354" y="300"/>
                  </a:lnTo>
                  <a:lnTo>
                    <a:pt x="348" y="300"/>
                  </a:lnTo>
                  <a:lnTo>
                    <a:pt x="348" y="306"/>
                  </a:lnTo>
                  <a:lnTo>
                    <a:pt x="348" y="300"/>
                  </a:lnTo>
                  <a:lnTo>
                    <a:pt x="348" y="306"/>
                  </a:lnTo>
                  <a:lnTo>
                    <a:pt x="354" y="306"/>
                  </a:lnTo>
                  <a:lnTo>
                    <a:pt x="354" y="312"/>
                  </a:lnTo>
                  <a:lnTo>
                    <a:pt x="354" y="306"/>
                  </a:lnTo>
                  <a:lnTo>
                    <a:pt x="354" y="312"/>
                  </a:lnTo>
                  <a:lnTo>
                    <a:pt x="354" y="318"/>
                  </a:lnTo>
                  <a:lnTo>
                    <a:pt x="354" y="324"/>
                  </a:lnTo>
                  <a:lnTo>
                    <a:pt x="360" y="324"/>
                  </a:lnTo>
                  <a:lnTo>
                    <a:pt x="360" y="330"/>
                  </a:lnTo>
                  <a:lnTo>
                    <a:pt x="366" y="330"/>
                  </a:lnTo>
                  <a:lnTo>
                    <a:pt x="366" y="336"/>
                  </a:lnTo>
                  <a:lnTo>
                    <a:pt x="366" y="342"/>
                  </a:lnTo>
                  <a:lnTo>
                    <a:pt x="360" y="342"/>
                  </a:lnTo>
                  <a:lnTo>
                    <a:pt x="360" y="336"/>
                  </a:lnTo>
                  <a:lnTo>
                    <a:pt x="354" y="336"/>
                  </a:lnTo>
                  <a:lnTo>
                    <a:pt x="348" y="336"/>
                  </a:lnTo>
                  <a:lnTo>
                    <a:pt x="348" y="330"/>
                  </a:lnTo>
                  <a:lnTo>
                    <a:pt x="342" y="330"/>
                  </a:lnTo>
                  <a:lnTo>
                    <a:pt x="336" y="330"/>
                  </a:lnTo>
                  <a:lnTo>
                    <a:pt x="336" y="324"/>
                  </a:lnTo>
                  <a:lnTo>
                    <a:pt x="330" y="324"/>
                  </a:lnTo>
                  <a:lnTo>
                    <a:pt x="330" y="318"/>
                  </a:lnTo>
                  <a:lnTo>
                    <a:pt x="324" y="318"/>
                  </a:lnTo>
                  <a:lnTo>
                    <a:pt x="324" y="312"/>
                  </a:lnTo>
                  <a:lnTo>
                    <a:pt x="318" y="312"/>
                  </a:lnTo>
                  <a:lnTo>
                    <a:pt x="318" y="306"/>
                  </a:lnTo>
                  <a:lnTo>
                    <a:pt x="312" y="300"/>
                  </a:lnTo>
                  <a:lnTo>
                    <a:pt x="312" y="294"/>
                  </a:lnTo>
                  <a:lnTo>
                    <a:pt x="312" y="288"/>
                  </a:lnTo>
                  <a:lnTo>
                    <a:pt x="312" y="282"/>
                  </a:lnTo>
                  <a:lnTo>
                    <a:pt x="312" y="276"/>
                  </a:lnTo>
                  <a:lnTo>
                    <a:pt x="306" y="276"/>
                  </a:lnTo>
                  <a:lnTo>
                    <a:pt x="306" y="270"/>
                  </a:lnTo>
                  <a:lnTo>
                    <a:pt x="300" y="270"/>
                  </a:lnTo>
                  <a:lnTo>
                    <a:pt x="300" y="264"/>
                  </a:lnTo>
                  <a:lnTo>
                    <a:pt x="294" y="264"/>
                  </a:lnTo>
                  <a:lnTo>
                    <a:pt x="294" y="258"/>
                  </a:lnTo>
                  <a:lnTo>
                    <a:pt x="288" y="258"/>
                  </a:lnTo>
                  <a:lnTo>
                    <a:pt x="282" y="258"/>
                  </a:lnTo>
                  <a:lnTo>
                    <a:pt x="288" y="258"/>
                  </a:lnTo>
                  <a:lnTo>
                    <a:pt x="288" y="252"/>
                  </a:lnTo>
                  <a:lnTo>
                    <a:pt x="282" y="252"/>
                  </a:lnTo>
                  <a:lnTo>
                    <a:pt x="288" y="252"/>
                  </a:lnTo>
                  <a:lnTo>
                    <a:pt x="282" y="252"/>
                  </a:lnTo>
                  <a:lnTo>
                    <a:pt x="276" y="252"/>
                  </a:lnTo>
                  <a:lnTo>
                    <a:pt x="276" y="246"/>
                  </a:lnTo>
                  <a:lnTo>
                    <a:pt x="276" y="240"/>
                  </a:lnTo>
                  <a:lnTo>
                    <a:pt x="276" y="234"/>
                  </a:lnTo>
                  <a:lnTo>
                    <a:pt x="270" y="234"/>
                  </a:lnTo>
                  <a:lnTo>
                    <a:pt x="270" y="228"/>
                  </a:lnTo>
                  <a:lnTo>
                    <a:pt x="270" y="222"/>
                  </a:lnTo>
                  <a:lnTo>
                    <a:pt x="270" y="228"/>
                  </a:lnTo>
                  <a:lnTo>
                    <a:pt x="276" y="228"/>
                  </a:lnTo>
                  <a:lnTo>
                    <a:pt x="276" y="222"/>
                  </a:lnTo>
                  <a:lnTo>
                    <a:pt x="270" y="222"/>
                  </a:lnTo>
                  <a:lnTo>
                    <a:pt x="264" y="222"/>
                  </a:lnTo>
                  <a:lnTo>
                    <a:pt x="270" y="222"/>
                  </a:lnTo>
                  <a:lnTo>
                    <a:pt x="270" y="228"/>
                  </a:lnTo>
                  <a:lnTo>
                    <a:pt x="264" y="228"/>
                  </a:lnTo>
                  <a:lnTo>
                    <a:pt x="258" y="228"/>
                  </a:lnTo>
                  <a:lnTo>
                    <a:pt x="258" y="222"/>
                  </a:lnTo>
                  <a:lnTo>
                    <a:pt x="252" y="222"/>
                  </a:lnTo>
                  <a:lnTo>
                    <a:pt x="252" y="216"/>
                  </a:lnTo>
                  <a:lnTo>
                    <a:pt x="252" y="210"/>
                  </a:lnTo>
                  <a:lnTo>
                    <a:pt x="252" y="216"/>
                  </a:lnTo>
                  <a:lnTo>
                    <a:pt x="246" y="216"/>
                  </a:lnTo>
                  <a:lnTo>
                    <a:pt x="246" y="222"/>
                  </a:lnTo>
                  <a:lnTo>
                    <a:pt x="246" y="216"/>
                  </a:lnTo>
                  <a:lnTo>
                    <a:pt x="252" y="222"/>
                  </a:lnTo>
                  <a:lnTo>
                    <a:pt x="246" y="222"/>
                  </a:lnTo>
                  <a:lnTo>
                    <a:pt x="240" y="222"/>
                  </a:lnTo>
                  <a:lnTo>
                    <a:pt x="240" y="216"/>
                  </a:lnTo>
                  <a:lnTo>
                    <a:pt x="246" y="216"/>
                  </a:lnTo>
                  <a:lnTo>
                    <a:pt x="246" y="210"/>
                  </a:lnTo>
                  <a:lnTo>
                    <a:pt x="252" y="210"/>
                  </a:lnTo>
                  <a:lnTo>
                    <a:pt x="246" y="210"/>
                  </a:lnTo>
                  <a:lnTo>
                    <a:pt x="246" y="204"/>
                  </a:lnTo>
                  <a:lnTo>
                    <a:pt x="252" y="204"/>
                  </a:lnTo>
                  <a:lnTo>
                    <a:pt x="252" y="198"/>
                  </a:lnTo>
                  <a:lnTo>
                    <a:pt x="258" y="198"/>
                  </a:lnTo>
                  <a:lnTo>
                    <a:pt x="252" y="198"/>
                  </a:lnTo>
                  <a:lnTo>
                    <a:pt x="252" y="192"/>
                  </a:lnTo>
                  <a:lnTo>
                    <a:pt x="246" y="192"/>
                  </a:lnTo>
                  <a:lnTo>
                    <a:pt x="252" y="192"/>
                  </a:lnTo>
                  <a:lnTo>
                    <a:pt x="246" y="192"/>
                  </a:lnTo>
                  <a:lnTo>
                    <a:pt x="252" y="192"/>
                  </a:lnTo>
                  <a:lnTo>
                    <a:pt x="252" y="198"/>
                  </a:lnTo>
                  <a:lnTo>
                    <a:pt x="252" y="204"/>
                  </a:lnTo>
                  <a:lnTo>
                    <a:pt x="246" y="204"/>
                  </a:lnTo>
                  <a:lnTo>
                    <a:pt x="246" y="198"/>
                  </a:lnTo>
                  <a:lnTo>
                    <a:pt x="246" y="204"/>
                  </a:lnTo>
                  <a:lnTo>
                    <a:pt x="246" y="198"/>
                  </a:lnTo>
                  <a:lnTo>
                    <a:pt x="240" y="198"/>
                  </a:lnTo>
                  <a:lnTo>
                    <a:pt x="234" y="198"/>
                  </a:lnTo>
                  <a:lnTo>
                    <a:pt x="234" y="192"/>
                  </a:lnTo>
                  <a:lnTo>
                    <a:pt x="234" y="186"/>
                  </a:lnTo>
                  <a:lnTo>
                    <a:pt x="234" y="192"/>
                  </a:lnTo>
                  <a:lnTo>
                    <a:pt x="234" y="186"/>
                  </a:lnTo>
                  <a:lnTo>
                    <a:pt x="228" y="186"/>
                  </a:lnTo>
                  <a:lnTo>
                    <a:pt x="228" y="180"/>
                  </a:lnTo>
                  <a:lnTo>
                    <a:pt x="234" y="180"/>
                  </a:lnTo>
                  <a:lnTo>
                    <a:pt x="234" y="174"/>
                  </a:lnTo>
                  <a:lnTo>
                    <a:pt x="228" y="174"/>
                  </a:lnTo>
                  <a:lnTo>
                    <a:pt x="228" y="180"/>
                  </a:lnTo>
                  <a:lnTo>
                    <a:pt x="228" y="174"/>
                  </a:lnTo>
                  <a:lnTo>
                    <a:pt x="228" y="180"/>
                  </a:lnTo>
                  <a:lnTo>
                    <a:pt x="222" y="180"/>
                  </a:lnTo>
                  <a:lnTo>
                    <a:pt x="228" y="180"/>
                  </a:lnTo>
                  <a:lnTo>
                    <a:pt x="222" y="180"/>
                  </a:lnTo>
                  <a:lnTo>
                    <a:pt x="228" y="180"/>
                  </a:lnTo>
                  <a:lnTo>
                    <a:pt x="228" y="186"/>
                  </a:lnTo>
                  <a:lnTo>
                    <a:pt x="222" y="186"/>
                  </a:lnTo>
                  <a:lnTo>
                    <a:pt x="216" y="186"/>
                  </a:lnTo>
                  <a:lnTo>
                    <a:pt x="210" y="186"/>
                  </a:lnTo>
                  <a:lnTo>
                    <a:pt x="210" y="180"/>
                  </a:lnTo>
                  <a:lnTo>
                    <a:pt x="204" y="180"/>
                  </a:lnTo>
                  <a:lnTo>
                    <a:pt x="204" y="174"/>
                  </a:lnTo>
                  <a:lnTo>
                    <a:pt x="204" y="180"/>
                  </a:lnTo>
                  <a:lnTo>
                    <a:pt x="198" y="180"/>
                  </a:lnTo>
                  <a:lnTo>
                    <a:pt x="198" y="174"/>
                  </a:lnTo>
                  <a:lnTo>
                    <a:pt x="198" y="168"/>
                  </a:lnTo>
                  <a:lnTo>
                    <a:pt x="192" y="168"/>
                  </a:lnTo>
                  <a:lnTo>
                    <a:pt x="192" y="174"/>
                  </a:lnTo>
                  <a:lnTo>
                    <a:pt x="186" y="174"/>
                  </a:lnTo>
                  <a:lnTo>
                    <a:pt x="186" y="168"/>
                  </a:lnTo>
                  <a:lnTo>
                    <a:pt x="192" y="168"/>
                  </a:lnTo>
                  <a:lnTo>
                    <a:pt x="192" y="162"/>
                  </a:lnTo>
                  <a:lnTo>
                    <a:pt x="186" y="162"/>
                  </a:lnTo>
                  <a:lnTo>
                    <a:pt x="180" y="162"/>
                  </a:lnTo>
                  <a:lnTo>
                    <a:pt x="174" y="162"/>
                  </a:lnTo>
                  <a:lnTo>
                    <a:pt x="174" y="156"/>
                  </a:lnTo>
                  <a:lnTo>
                    <a:pt x="174" y="162"/>
                  </a:lnTo>
                  <a:lnTo>
                    <a:pt x="174" y="168"/>
                  </a:lnTo>
                  <a:lnTo>
                    <a:pt x="168" y="168"/>
                  </a:lnTo>
                  <a:lnTo>
                    <a:pt x="162" y="168"/>
                  </a:lnTo>
                  <a:lnTo>
                    <a:pt x="168" y="168"/>
                  </a:lnTo>
                  <a:lnTo>
                    <a:pt x="168" y="174"/>
                  </a:lnTo>
                  <a:lnTo>
                    <a:pt x="162" y="174"/>
                  </a:lnTo>
                  <a:lnTo>
                    <a:pt x="162" y="168"/>
                  </a:lnTo>
                  <a:lnTo>
                    <a:pt x="162" y="174"/>
                  </a:lnTo>
                  <a:lnTo>
                    <a:pt x="162" y="168"/>
                  </a:lnTo>
                  <a:lnTo>
                    <a:pt x="162" y="174"/>
                  </a:lnTo>
                  <a:lnTo>
                    <a:pt x="162" y="168"/>
                  </a:lnTo>
                  <a:lnTo>
                    <a:pt x="156" y="168"/>
                  </a:lnTo>
                  <a:lnTo>
                    <a:pt x="150" y="168"/>
                  </a:lnTo>
                  <a:lnTo>
                    <a:pt x="156" y="168"/>
                  </a:lnTo>
                  <a:lnTo>
                    <a:pt x="150" y="168"/>
                  </a:lnTo>
                  <a:lnTo>
                    <a:pt x="144" y="168"/>
                  </a:lnTo>
                  <a:lnTo>
                    <a:pt x="138" y="168"/>
                  </a:lnTo>
                  <a:lnTo>
                    <a:pt x="138" y="162"/>
                  </a:lnTo>
                  <a:lnTo>
                    <a:pt x="132" y="162"/>
                  </a:lnTo>
                  <a:lnTo>
                    <a:pt x="132" y="156"/>
                  </a:lnTo>
                  <a:lnTo>
                    <a:pt x="126" y="156"/>
                  </a:lnTo>
                  <a:lnTo>
                    <a:pt x="126" y="150"/>
                  </a:lnTo>
                  <a:lnTo>
                    <a:pt x="120" y="150"/>
                  </a:lnTo>
                  <a:lnTo>
                    <a:pt x="114" y="144"/>
                  </a:lnTo>
                  <a:lnTo>
                    <a:pt x="108" y="144"/>
                  </a:lnTo>
                  <a:lnTo>
                    <a:pt x="108" y="138"/>
                  </a:lnTo>
                  <a:lnTo>
                    <a:pt x="108" y="132"/>
                  </a:lnTo>
                  <a:lnTo>
                    <a:pt x="108" y="126"/>
                  </a:lnTo>
                  <a:lnTo>
                    <a:pt x="102" y="126"/>
                  </a:lnTo>
                  <a:lnTo>
                    <a:pt x="102" y="120"/>
                  </a:lnTo>
                  <a:lnTo>
                    <a:pt x="96" y="120"/>
                  </a:lnTo>
                  <a:lnTo>
                    <a:pt x="96" y="114"/>
                  </a:lnTo>
                  <a:lnTo>
                    <a:pt x="90" y="114"/>
                  </a:lnTo>
                  <a:lnTo>
                    <a:pt x="84" y="108"/>
                  </a:lnTo>
                  <a:lnTo>
                    <a:pt x="78" y="108"/>
                  </a:lnTo>
                  <a:lnTo>
                    <a:pt x="78" y="102"/>
                  </a:lnTo>
                  <a:lnTo>
                    <a:pt x="72" y="102"/>
                  </a:lnTo>
                  <a:lnTo>
                    <a:pt x="66" y="96"/>
                  </a:lnTo>
                  <a:lnTo>
                    <a:pt x="60" y="96"/>
                  </a:lnTo>
                  <a:lnTo>
                    <a:pt x="54" y="90"/>
                  </a:lnTo>
                  <a:lnTo>
                    <a:pt x="42" y="78"/>
                  </a:lnTo>
                  <a:lnTo>
                    <a:pt x="6" y="54"/>
                  </a:lnTo>
                  <a:lnTo>
                    <a:pt x="0" y="48"/>
                  </a:lnTo>
                  <a:lnTo>
                    <a:pt x="12" y="48"/>
                  </a:lnTo>
                  <a:lnTo>
                    <a:pt x="18" y="48"/>
                  </a:lnTo>
                  <a:lnTo>
                    <a:pt x="24" y="48"/>
                  </a:lnTo>
                  <a:lnTo>
                    <a:pt x="24" y="42"/>
                  </a:lnTo>
                  <a:lnTo>
                    <a:pt x="36" y="42"/>
                  </a:lnTo>
                  <a:lnTo>
                    <a:pt x="42" y="42"/>
                  </a:lnTo>
                  <a:lnTo>
                    <a:pt x="48" y="42"/>
                  </a:lnTo>
                  <a:lnTo>
                    <a:pt x="66" y="36"/>
                  </a:lnTo>
                  <a:lnTo>
                    <a:pt x="90" y="30"/>
                  </a:lnTo>
                  <a:lnTo>
                    <a:pt x="96" y="30"/>
                  </a:lnTo>
                  <a:lnTo>
                    <a:pt x="102" y="30"/>
                  </a:lnTo>
                  <a:lnTo>
                    <a:pt x="108" y="30"/>
                  </a:lnTo>
                  <a:close/>
                  <a:moveTo>
                    <a:pt x="234" y="6"/>
                  </a:moveTo>
                  <a:lnTo>
                    <a:pt x="234" y="12"/>
                  </a:lnTo>
                  <a:lnTo>
                    <a:pt x="235" y="12"/>
                  </a:lnTo>
                  <a:lnTo>
                    <a:pt x="234" y="6"/>
                  </a:lnTo>
                  <a:close/>
                  <a:moveTo>
                    <a:pt x="222" y="6"/>
                  </a:moveTo>
                  <a:lnTo>
                    <a:pt x="228" y="6"/>
                  </a:lnTo>
                  <a:lnTo>
                    <a:pt x="228" y="12"/>
                  </a:lnTo>
                  <a:lnTo>
                    <a:pt x="228" y="6"/>
                  </a:lnTo>
                  <a:lnTo>
                    <a:pt x="228" y="12"/>
                  </a:lnTo>
                  <a:lnTo>
                    <a:pt x="234" y="12"/>
                  </a:lnTo>
                  <a:lnTo>
                    <a:pt x="234" y="18"/>
                  </a:lnTo>
                  <a:lnTo>
                    <a:pt x="234" y="24"/>
                  </a:lnTo>
                  <a:lnTo>
                    <a:pt x="234" y="30"/>
                  </a:lnTo>
                  <a:lnTo>
                    <a:pt x="234" y="36"/>
                  </a:lnTo>
                  <a:lnTo>
                    <a:pt x="234" y="42"/>
                  </a:lnTo>
                  <a:lnTo>
                    <a:pt x="234" y="48"/>
                  </a:lnTo>
                  <a:lnTo>
                    <a:pt x="240" y="48"/>
                  </a:lnTo>
                  <a:lnTo>
                    <a:pt x="246" y="48"/>
                  </a:lnTo>
                  <a:lnTo>
                    <a:pt x="240" y="48"/>
                  </a:lnTo>
                  <a:lnTo>
                    <a:pt x="240" y="54"/>
                  </a:lnTo>
                  <a:lnTo>
                    <a:pt x="234" y="54"/>
                  </a:lnTo>
                  <a:lnTo>
                    <a:pt x="228" y="54"/>
                  </a:lnTo>
                  <a:lnTo>
                    <a:pt x="228" y="48"/>
                  </a:lnTo>
                  <a:lnTo>
                    <a:pt x="222" y="48"/>
                  </a:lnTo>
                  <a:lnTo>
                    <a:pt x="222" y="54"/>
                  </a:lnTo>
                  <a:lnTo>
                    <a:pt x="222" y="48"/>
                  </a:lnTo>
                  <a:lnTo>
                    <a:pt x="222" y="54"/>
                  </a:lnTo>
                  <a:lnTo>
                    <a:pt x="222" y="48"/>
                  </a:lnTo>
                  <a:lnTo>
                    <a:pt x="216" y="48"/>
                  </a:lnTo>
                  <a:lnTo>
                    <a:pt x="216" y="54"/>
                  </a:lnTo>
                  <a:lnTo>
                    <a:pt x="210" y="54"/>
                  </a:lnTo>
                  <a:lnTo>
                    <a:pt x="210" y="48"/>
                  </a:lnTo>
                  <a:lnTo>
                    <a:pt x="204" y="48"/>
                  </a:lnTo>
                  <a:lnTo>
                    <a:pt x="210" y="48"/>
                  </a:lnTo>
                  <a:lnTo>
                    <a:pt x="204" y="48"/>
                  </a:lnTo>
                  <a:lnTo>
                    <a:pt x="210" y="48"/>
                  </a:lnTo>
                  <a:lnTo>
                    <a:pt x="210" y="54"/>
                  </a:lnTo>
                  <a:lnTo>
                    <a:pt x="204" y="54"/>
                  </a:lnTo>
                  <a:lnTo>
                    <a:pt x="198" y="54"/>
                  </a:lnTo>
                  <a:lnTo>
                    <a:pt x="198" y="60"/>
                  </a:lnTo>
                  <a:lnTo>
                    <a:pt x="204" y="60"/>
                  </a:lnTo>
                  <a:lnTo>
                    <a:pt x="198" y="60"/>
                  </a:lnTo>
                  <a:lnTo>
                    <a:pt x="198" y="54"/>
                  </a:lnTo>
                  <a:lnTo>
                    <a:pt x="192" y="54"/>
                  </a:lnTo>
                  <a:lnTo>
                    <a:pt x="192" y="48"/>
                  </a:lnTo>
                  <a:lnTo>
                    <a:pt x="198" y="42"/>
                  </a:lnTo>
                  <a:lnTo>
                    <a:pt x="192" y="42"/>
                  </a:lnTo>
                  <a:lnTo>
                    <a:pt x="198" y="42"/>
                  </a:lnTo>
                  <a:lnTo>
                    <a:pt x="198" y="36"/>
                  </a:lnTo>
                  <a:lnTo>
                    <a:pt x="204" y="36"/>
                  </a:lnTo>
                  <a:lnTo>
                    <a:pt x="204" y="30"/>
                  </a:lnTo>
                  <a:lnTo>
                    <a:pt x="198" y="30"/>
                  </a:lnTo>
                  <a:lnTo>
                    <a:pt x="192" y="30"/>
                  </a:lnTo>
                  <a:lnTo>
                    <a:pt x="186" y="30"/>
                  </a:lnTo>
                  <a:lnTo>
                    <a:pt x="180" y="30"/>
                  </a:lnTo>
                  <a:lnTo>
                    <a:pt x="180" y="24"/>
                  </a:lnTo>
                  <a:lnTo>
                    <a:pt x="174" y="24"/>
                  </a:lnTo>
                  <a:lnTo>
                    <a:pt x="174" y="18"/>
                  </a:lnTo>
                  <a:lnTo>
                    <a:pt x="168" y="18"/>
                  </a:lnTo>
                  <a:lnTo>
                    <a:pt x="174" y="18"/>
                  </a:lnTo>
                  <a:lnTo>
                    <a:pt x="180" y="12"/>
                  </a:lnTo>
                  <a:lnTo>
                    <a:pt x="186" y="12"/>
                  </a:lnTo>
                  <a:lnTo>
                    <a:pt x="192" y="12"/>
                  </a:lnTo>
                  <a:lnTo>
                    <a:pt x="192" y="18"/>
                  </a:lnTo>
                  <a:lnTo>
                    <a:pt x="192" y="12"/>
                  </a:lnTo>
                  <a:lnTo>
                    <a:pt x="192" y="18"/>
                  </a:lnTo>
                  <a:lnTo>
                    <a:pt x="198" y="18"/>
                  </a:lnTo>
                  <a:lnTo>
                    <a:pt x="204" y="18"/>
                  </a:lnTo>
                  <a:lnTo>
                    <a:pt x="198" y="18"/>
                  </a:lnTo>
                  <a:lnTo>
                    <a:pt x="198" y="12"/>
                  </a:lnTo>
                  <a:lnTo>
                    <a:pt x="204" y="12"/>
                  </a:lnTo>
                  <a:lnTo>
                    <a:pt x="222" y="6"/>
                  </a:lnTo>
                  <a:close/>
                  <a:moveTo>
                    <a:pt x="252" y="0"/>
                  </a:moveTo>
                  <a:lnTo>
                    <a:pt x="258" y="6"/>
                  </a:lnTo>
                  <a:lnTo>
                    <a:pt x="258" y="12"/>
                  </a:lnTo>
                  <a:lnTo>
                    <a:pt x="258" y="18"/>
                  </a:lnTo>
                  <a:lnTo>
                    <a:pt x="264" y="24"/>
                  </a:lnTo>
                  <a:lnTo>
                    <a:pt x="264" y="30"/>
                  </a:lnTo>
                  <a:lnTo>
                    <a:pt x="264" y="36"/>
                  </a:lnTo>
                  <a:lnTo>
                    <a:pt x="270" y="36"/>
                  </a:lnTo>
                  <a:lnTo>
                    <a:pt x="270" y="42"/>
                  </a:lnTo>
                  <a:lnTo>
                    <a:pt x="276" y="54"/>
                  </a:lnTo>
                  <a:lnTo>
                    <a:pt x="276" y="60"/>
                  </a:lnTo>
                  <a:lnTo>
                    <a:pt x="282" y="60"/>
                  </a:lnTo>
                  <a:lnTo>
                    <a:pt x="282" y="66"/>
                  </a:lnTo>
                  <a:lnTo>
                    <a:pt x="282" y="72"/>
                  </a:lnTo>
                  <a:lnTo>
                    <a:pt x="288" y="78"/>
                  </a:lnTo>
                  <a:lnTo>
                    <a:pt x="288" y="84"/>
                  </a:lnTo>
                  <a:lnTo>
                    <a:pt x="288" y="90"/>
                  </a:lnTo>
                  <a:lnTo>
                    <a:pt x="294" y="90"/>
                  </a:lnTo>
                  <a:lnTo>
                    <a:pt x="294" y="96"/>
                  </a:lnTo>
                  <a:lnTo>
                    <a:pt x="294" y="102"/>
                  </a:lnTo>
                  <a:lnTo>
                    <a:pt x="300" y="108"/>
                  </a:lnTo>
                  <a:lnTo>
                    <a:pt x="300" y="114"/>
                  </a:lnTo>
                  <a:lnTo>
                    <a:pt x="306" y="120"/>
                  </a:lnTo>
                  <a:lnTo>
                    <a:pt x="312" y="132"/>
                  </a:lnTo>
                  <a:lnTo>
                    <a:pt x="312" y="138"/>
                  </a:lnTo>
                  <a:lnTo>
                    <a:pt x="312" y="144"/>
                  </a:lnTo>
                  <a:lnTo>
                    <a:pt x="318" y="144"/>
                  </a:lnTo>
                  <a:lnTo>
                    <a:pt x="318" y="150"/>
                  </a:lnTo>
                  <a:lnTo>
                    <a:pt x="318" y="156"/>
                  </a:lnTo>
                  <a:lnTo>
                    <a:pt x="324" y="156"/>
                  </a:lnTo>
                  <a:lnTo>
                    <a:pt x="324" y="162"/>
                  </a:lnTo>
                  <a:lnTo>
                    <a:pt x="324" y="168"/>
                  </a:lnTo>
                  <a:lnTo>
                    <a:pt x="330" y="174"/>
                  </a:lnTo>
                  <a:lnTo>
                    <a:pt x="330" y="180"/>
                  </a:lnTo>
                  <a:lnTo>
                    <a:pt x="336" y="186"/>
                  </a:lnTo>
                  <a:lnTo>
                    <a:pt x="336" y="192"/>
                  </a:lnTo>
                  <a:lnTo>
                    <a:pt x="342" y="192"/>
                  </a:lnTo>
                  <a:lnTo>
                    <a:pt x="342" y="198"/>
                  </a:lnTo>
                  <a:lnTo>
                    <a:pt x="348" y="204"/>
                  </a:lnTo>
                  <a:lnTo>
                    <a:pt x="348" y="210"/>
                  </a:lnTo>
                  <a:lnTo>
                    <a:pt x="354" y="222"/>
                  </a:lnTo>
                  <a:lnTo>
                    <a:pt x="348" y="222"/>
                  </a:lnTo>
                  <a:lnTo>
                    <a:pt x="354" y="222"/>
                  </a:lnTo>
                  <a:lnTo>
                    <a:pt x="348" y="222"/>
                  </a:lnTo>
                  <a:lnTo>
                    <a:pt x="348" y="216"/>
                  </a:lnTo>
                  <a:lnTo>
                    <a:pt x="348" y="222"/>
                  </a:lnTo>
                  <a:lnTo>
                    <a:pt x="342" y="222"/>
                  </a:lnTo>
                  <a:lnTo>
                    <a:pt x="348" y="222"/>
                  </a:lnTo>
                  <a:lnTo>
                    <a:pt x="342" y="222"/>
                  </a:lnTo>
                  <a:lnTo>
                    <a:pt x="342" y="216"/>
                  </a:lnTo>
                  <a:lnTo>
                    <a:pt x="342" y="222"/>
                  </a:lnTo>
                  <a:lnTo>
                    <a:pt x="342" y="216"/>
                  </a:lnTo>
                  <a:lnTo>
                    <a:pt x="336" y="210"/>
                  </a:lnTo>
                  <a:lnTo>
                    <a:pt x="342" y="210"/>
                  </a:lnTo>
                  <a:lnTo>
                    <a:pt x="336" y="210"/>
                  </a:lnTo>
                  <a:lnTo>
                    <a:pt x="330" y="210"/>
                  </a:lnTo>
                  <a:lnTo>
                    <a:pt x="330" y="204"/>
                  </a:lnTo>
                  <a:lnTo>
                    <a:pt x="336" y="204"/>
                  </a:lnTo>
                  <a:lnTo>
                    <a:pt x="330" y="204"/>
                  </a:lnTo>
                  <a:lnTo>
                    <a:pt x="336" y="204"/>
                  </a:lnTo>
                  <a:lnTo>
                    <a:pt x="342" y="204"/>
                  </a:lnTo>
                  <a:lnTo>
                    <a:pt x="342" y="210"/>
                  </a:lnTo>
                  <a:lnTo>
                    <a:pt x="336" y="210"/>
                  </a:lnTo>
                  <a:lnTo>
                    <a:pt x="342" y="210"/>
                  </a:lnTo>
                  <a:lnTo>
                    <a:pt x="342" y="216"/>
                  </a:lnTo>
                  <a:lnTo>
                    <a:pt x="342" y="210"/>
                  </a:lnTo>
                  <a:lnTo>
                    <a:pt x="342" y="216"/>
                  </a:lnTo>
                  <a:lnTo>
                    <a:pt x="342" y="210"/>
                  </a:lnTo>
                  <a:lnTo>
                    <a:pt x="348" y="210"/>
                  </a:lnTo>
                  <a:lnTo>
                    <a:pt x="342" y="210"/>
                  </a:lnTo>
                  <a:lnTo>
                    <a:pt x="342" y="216"/>
                  </a:lnTo>
                  <a:lnTo>
                    <a:pt x="348" y="216"/>
                  </a:lnTo>
                  <a:lnTo>
                    <a:pt x="348" y="210"/>
                  </a:lnTo>
                  <a:lnTo>
                    <a:pt x="342" y="210"/>
                  </a:lnTo>
                  <a:lnTo>
                    <a:pt x="342" y="204"/>
                  </a:lnTo>
                  <a:lnTo>
                    <a:pt x="336" y="204"/>
                  </a:lnTo>
                  <a:lnTo>
                    <a:pt x="330" y="204"/>
                  </a:lnTo>
                  <a:lnTo>
                    <a:pt x="330" y="198"/>
                  </a:lnTo>
                  <a:lnTo>
                    <a:pt x="330" y="192"/>
                  </a:lnTo>
                  <a:lnTo>
                    <a:pt x="330" y="186"/>
                  </a:lnTo>
                  <a:lnTo>
                    <a:pt x="324" y="186"/>
                  </a:lnTo>
                  <a:lnTo>
                    <a:pt x="324" y="180"/>
                  </a:lnTo>
                  <a:lnTo>
                    <a:pt x="318" y="180"/>
                  </a:lnTo>
                  <a:lnTo>
                    <a:pt x="318" y="174"/>
                  </a:lnTo>
                  <a:lnTo>
                    <a:pt x="312" y="174"/>
                  </a:lnTo>
                  <a:lnTo>
                    <a:pt x="318" y="174"/>
                  </a:lnTo>
                  <a:lnTo>
                    <a:pt x="318" y="168"/>
                  </a:lnTo>
                  <a:lnTo>
                    <a:pt x="312" y="168"/>
                  </a:lnTo>
                  <a:lnTo>
                    <a:pt x="312" y="162"/>
                  </a:lnTo>
                  <a:lnTo>
                    <a:pt x="312" y="156"/>
                  </a:lnTo>
                  <a:lnTo>
                    <a:pt x="312" y="150"/>
                  </a:lnTo>
                  <a:lnTo>
                    <a:pt x="312" y="144"/>
                  </a:lnTo>
                  <a:lnTo>
                    <a:pt x="306" y="144"/>
                  </a:lnTo>
                  <a:lnTo>
                    <a:pt x="306" y="138"/>
                  </a:lnTo>
                  <a:lnTo>
                    <a:pt x="300" y="138"/>
                  </a:lnTo>
                  <a:lnTo>
                    <a:pt x="300" y="132"/>
                  </a:lnTo>
                  <a:lnTo>
                    <a:pt x="306" y="132"/>
                  </a:lnTo>
                  <a:lnTo>
                    <a:pt x="300" y="126"/>
                  </a:lnTo>
                  <a:lnTo>
                    <a:pt x="294" y="126"/>
                  </a:lnTo>
                  <a:lnTo>
                    <a:pt x="294" y="120"/>
                  </a:lnTo>
                  <a:lnTo>
                    <a:pt x="288" y="120"/>
                  </a:lnTo>
                  <a:lnTo>
                    <a:pt x="294" y="120"/>
                  </a:lnTo>
                  <a:lnTo>
                    <a:pt x="294" y="114"/>
                  </a:lnTo>
                  <a:lnTo>
                    <a:pt x="294" y="108"/>
                  </a:lnTo>
                  <a:lnTo>
                    <a:pt x="294" y="102"/>
                  </a:lnTo>
                  <a:lnTo>
                    <a:pt x="288" y="102"/>
                  </a:lnTo>
                  <a:lnTo>
                    <a:pt x="288" y="108"/>
                  </a:lnTo>
                  <a:lnTo>
                    <a:pt x="288" y="102"/>
                  </a:lnTo>
                  <a:lnTo>
                    <a:pt x="288" y="96"/>
                  </a:lnTo>
                  <a:lnTo>
                    <a:pt x="288" y="90"/>
                  </a:lnTo>
                  <a:lnTo>
                    <a:pt x="282" y="90"/>
                  </a:lnTo>
                  <a:lnTo>
                    <a:pt x="276" y="90"/>
                  </a:lnTo>
                  <a:lnTo>
                    <a:pt x="282" y="90"/>
                  </a:lnTo>
                  <a:lnTo>
                    <a:pt x="276" y="90"/>
                  </a:lnTo>
                  <a:lnTo>
                    <a:pt x="276" y="84"/>
                  </a:lnTo>
                  <a:lnTo>
                    <a:pt x="282" y="84"/>
                  </a:lnTo>
                  <a:lnTo>
                    <a:pt x="276" y="84"/>
                  </a:lnTo>
                  <a:lnTo>
                    <a:pt x="276" y="90"/>
                  </a:lnTo>
                  <a:lnTo>
                    <a:pt x="276" y="84"/>
                  </a:lnTo>
                  <a:lnTo>
                    <a:pt x="270" y="84"/>
                  </a:lnTo>
                  <a:lnTo>
                    <a:pt x="270" y="78"/>
                  </a:lnTo>
                  <a:lnTo>
                    <a:pt x="276" y="78"/>
                  </a:lnTo>
                  <a:lnTo>
                    <a:pt x="270" y="78"/>
                  </a:lnTo>
                  <a:lnTo>
                    <a:pt x="270" y="84"/>
                  </a:lnTo>
                  <a:lnTo>
                    <a:pt x="270" y="78"/>
                  </a:lnTo>
                  <a:lnTo>
                    <a:pt x="264" y="78"/>
                  </a:lnTo>
                  <a:lnTo>
                    <a:pt x="264" y="72"/>
                  </a:lnTo>
                  <a:lnTo>
                    <a:pt x="270" y="72"/>
                  </a:lnTo>
                  <a:lnTo>
                    <a:pt x="264" y="72"/>
                  </a:lnTo>
                  <a:lnTo>
                    <a:pt x="270" y="72"/>
                  </a:lnTo>
                  <a:lnTo>
                    <a:pt x="270" y="66"/>
                  </a:lnTo>
                  <a:lnTo>
                    <a:pt x="264" y="66"/>
                  </a:lnTo>
                  <a:lnTo>
                    <a:pt x="258" y="66"/>
                  </a:lnTo>
                  <a:lnTo>
                    <a:pt x="264" y="66"/>
                  </a:lnTo>
                  <a:lnTo>
                    <a:pt x="264" y="60"/>
                  </a:lnTo>
                  <a:lnTo>
                    <a:pt x="258" y="60"/>
                  </a:lnTo>
                  <a:lnTo>
                    <a:pt x="264" y="60"/>
                  </a:lnTo>
                  <a:lnTo>
                    <a:pt x="264" y="54"/>
                  </a:lnTo>
                  <a:lnTo>
                    <a:pt x="258" y="54"/>
                  </a:lnTo>
                  <a:lnTo>
                    <a:pt x="252" y="54"/>
                  </a:lnTo>
                  <a:lnTo>
                    <a:pt x="258" y="54"/>
                  </a:lnTo>
                  <a:lnTo>
                    <a:pt x="252" y="54"/>
                  </a:lnTo>
                  <a:lnTo>
                    <a:pt x="252" y="60"/>
                  </a:lnTo>
                  <a:lnTo>
                    <a:pt x="258" y="60"/>
                  </a:lnTo>
                  <a:lnTo>
                    <a:pt x="252" y="60"/>
                  </a:lnTo>
                  <a:lnTo>
                    <a:pt x="252" y="54"/>
                  </a:lnTo>
                  <a:lnTo>
                    <a:pt x="246" y="54"/>
                  </a:lnTo>
                  <a:lnTo>
                    <a:pt x="252" y="54"/>
                  </a:lnTo>
                  <a:lnTo>
                    <a:pt x="252" y="48"/>
                  </a:lnTo>
                  <a:lnTo>
                    <a:pt x="258" y="48"/>
                  </a:lnTo>
                  <a:lnTo>
                    <a:pt x="258" y="54"/>
                  </a:lnTo>
                  <a:lnTo>
                    <a:pt x="252" y="54"/>
                  </a:lnTo>
                  <a:lnTo>
                    <a:pt x="258" y="54"/>
                  </a:lnTo>
                  <a:lnTo>
                    <a:pt x="258" y="48"/>
                  </a:lnTo>
                  <a:lnTo>
                    <a:pt x="258" y="42"/>
                  </a:lnTo>
                  <a:lnTo>
                    <a:pt x="252" y="42"/>
                  </a:lnTo>
                  <a:lnTo>
                    <a:pt x="252" y="36"/>
                  </a:lnTo>
                  <a:lnTo>
                    <a:pt x="252" y="42"/>
                  </a:lnTo>
                  <a:lnTo>
                    <a:pt x="252" y="36"/>
                  </a:lnTo>
                  <a:lnTo>
                    <a:pt x="258" y="36"/>
                  </a:lnTo>
                  <a:lnTo>
                    <a:pt x="252" y="36"/>
                  </a:lnTo>
                  <a:lnTo>
                    <a:pt x="252" y="30"/>
                  </a:lnTo>
                  <a:lnTo>
                    <a:pt x="252" y="24"/>
                  </a:lnTo>
                  <a:lnTo>
                    <a:pt x="252" y="18"/>
                  </a:lnTo>
                  <a:lnTo>
                    <a:pt x="252" y="12"/>
                  </a:lnTo>
                  <a:lnTo>
                    <a:pt x="246" y="12"/>
                  </a:lnTo>
                  <a:lnTo>
                    <a:pt x="246" y="6"/>
                  </a:lnTo>
                  <a:lnTo>
                    <a:pt x="252" y="6"/>
                  </a:lnTo>
                  <a:lnTo>
                    <a:pt x="246" y="6"/>
                  </a:lnTo>
                  <a:lnTo>
                    <a:pt x="252" y="6"/>
                  </a:lnTo>
                  <a:lnTo>
                    <a:pt x="246" y="6"/>
                  </a:lnTo>
                  <a:lnTo>
                    <a:pt x="246" y="12"/>
                  </a:lnTo>
                  <a:lnTo>
                    <a:pt x="246" y="6"/>
                  </a:lnTo>
                  <a:lnTo>
                    <a:pt x="240" y="6"/>
                  </a:lnTo>
                  <a:lnTo>
                    <a:pt x="246" y="6"/>
                  </a:lnTo>
                  <a:lnTo>
                    <a:pt x="246" y="12"/>
                  </a:lnTo>
                  <a:lnTo>
                    <a:pt x="240" y="12"/>
                  </a:lnTo>
                  <a:lnTo>
                    <a:pt x="240" y="6"/>
                  </a:lnTo>
                  <a:lnTo>
                    <a:pt x="240" y="0"/>
                  </a:lnTo>
                  <a:lnTo>
                    <a:pt x="246" y="0"/>
                  </a:lnTo>
                  <a:lnTo>
                    <a:pt x="252" y="0"/>
                  </a:lnTo>
                  <a:close/>
                  <a:moveTo>
                    <a:pt x="240" y="0"/>
                  </a:moveTo>
                  <a:lnTo>
                    <a:pt x="240" y="6"/>
                  </a:lnTo>
                  <a:lnTo>
                    <a:pt x="241" y="6"/>
                  </a:lnTo>
                  <a:lnTo>
                    <a:pt x="240"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80">
              <a:extLst>
                <a:ext uri="{FF2B5EF4-FFF2-40B4-BE49-F238E27FC236}">
                  <a16:creationId xmlns:a16="http://schemas.microsoft.com/office/drawing/2014/main" id="{D3F9BF0D-A4A8-1CC8-0861-B142404E48D8}"/>
                </a:ext>
              </a:extLst>
            </p:cNvPr>
            <p:cNvSpPr>
              <a:spLocks/>
            </p:cNvSpPr>
            <p:nvPr/>
          </p:nvSpPr>
          <p:spPr bwMode="gray">
            <a:xfrm>
              <a:off x="7410450" y="1733550"/>
              <a:ext cx="466725" cy="390525"/>
            </a:xfrm>
            <a:custGeom>
              <a:avLst/>
              <a:gdLst>
                <a:gd name="T0" fmla="*/ 186 w 294"/>
                <a:gd name="T1" fmla="*/ 120 h 246"/>
                <a:gd name="T2" fmla="*/ 198 w 294"/>
                <a:gd name="T3" fmla="*/ 132 h 246"/>
                <a:gd name="T4" fmla="*/ 210 w 294"/>
                <a:gd name="T5" fmla="*/ 144 h 246"/>
                <a:gd name="T6" fmla="*/ 234 w 294"/>
                <a:gd name="T7" fmla="*/ 144 h 246"/>
                <a:gd name="T8" fmla="*/ 240 w 294"/>
                <a:gd name="T9" fmla="*/ 162 h 246"/>
                <a:gd name="T10" fmla="*/ 252 w 294"/>
                <a:gd name="T11" fmla="*/ 174 h 246"/>
                <a:gd name="T12" fmla="*/ 240 w 294"/>
                <a:gd name="T13" fmla="*/ 174 h 246"/>
                <a:gd name="T14" fmla="*/ 246 w 294"/>
                <a:gd name="T15" fmla="*/ 174 h 246"/>
                <a:gd name="T16" fmla="*/ 258 w 294"/>
                <a:gd name="T17" fmla="*/ 180 h 246"/>
                <a:gd name="T18" fmla="*/ 270 w 294"/>
                <a:gd name="T19" fmla="*/ 180 h 246"/>
                <a:gd name="T20" fmla="*/ 282 w 294"/>
                <a:gd name="T21" fmla="*/ 192 h 246"/>
                <a:gd name="T22" fmla="*/ 282 w 294"/>
                <a:gd name="T23" fmla="*/ 192 h 246"/>
                <a:gd name="T24" fmla="*/ 294 w 294"/>
                <a:gd name="T25" fmla="*/ 210 h 246"/>
                <a:gd name="T26" fmla="*/ 282 w 294"/>
                <a:gd name="T27" fmla="*/ 228 h 246"/>
                <a:gd name="T28" fmla="*/ 264 w 294"/>
                <a:gd name="T29" fmla="*/ 228 h 246"/>
                <a:gd name="T30" fmla="*/ 252 w 294"/>
                <a:gd name="T31" fmla="*/ 228 h 246"/>
                <a:gd name="T32" fmla="*/ 246 w 294"/>
                <a:gd name="T33" fmla="*/ 222 h 246"/>
                <a:gd name="T34" fmla="*/ 252 w 294"/>
                <a:gd name="T35" fmla="*/ 228 h 246"/>
                <a:gd name="T36" fmla="*/ 264 w 294"/>
                <a:gd name="T37" fmla="*/ 240 h 246"/>
                <a:gd name="T38" fmla="*/ 246 w 294"/>
                <a:gd name="T39" fmla="*/ 246 h 246"/>
                <a:gd name="T40" fmla="*/ 222 w 294"/>
                <a:gd name="T41" fmla="*/ 246 h 246"/>
                <a:gd name="T42" fmla="*/ 210 w 294"/>
                <a:gd name="T43" fmla="*/ 234 h 246"/>
                <a:gd name="T44" fmla="*/ 198 w 294"/>
                <a:gd name="T45" fmla="*/ 222 h 246"/>
                <a:gd name="T46" fmla="*/ 180 w 294"/>
                <a:gd name="T47" fmla="*/ 210 h 246"/>
                <a:gd name="T48" fmla="*/ 162 w 294"/>
                <a:gd name="T49" fmla="*/ 204 h 246"/>
                <a:gd name="T50" fmla="*/ 150 w 294"/>
                <a:gd name="T51" fmla="*/ 192 h 246"/>
                <a:gd name="T52" fmla="*/ 138 w 294"/>
                <a:gd name="T53" fmla="*/ 180 h 246"/>
                <a:gd name="T54" fmla="*/ 120 w 294"/>
                <a:gd name="T55" fmla="*/ 174 h 246"/>
                <a:gd name="T56" fmla="*/ 102 w 294"/>
                <a:gd name="T57" fmla="*/ 168 h 246"/>
                <a:gd name="T58" fmla="*/ 90 w 294"/>
                <a:gd name="T59" fmla="*/ 156 h 246"/>
                <a:gd name="T60" fmla="*/ 78 w 294"/>
                <a:gd name="T61" fmla="*/ 144 h 246"/>
                <a:gd name="T62" fmla="*/ 66 w 294"/>
                <a:gd name="T63" fmla="*/ 126 h 246"/>
                <a:gd name="T64" fmla="*/ 48 w 294"/>
                <a:gd name="T65" fmla="*/ 108 h 246"/>
                <a:gd name="T66" fmla="*/ 36 w 294"/>
                <a:gd name="T67" fmla="*/ 90 h 246"/>
                <a:gd name="T68" fmla="*/ 6 w 294"/>
                <a:gd name="T69" fmla="*/ 42 h 246"/>
                <a:gd name="T70" fmla="*/ 0 w 294"/>
                <a:gd name="T71" fmla="*/ 0 h 246"/>
                <a:gd name="T72" fmla="*/ 30 w 294"/>
                <a:gd name="T73" fmla="*/ 24 h 246"/>
                <a:gd name="T74" fmla="*/ 54 w 294"/>
                <a:gd name="T75" fmla="*/ 36 h 246"/>
                <a:gd name="T76" fmla="*/ 66 w 294"/>
                <a:gd name="T77" fmla="*/ 36 h 246"/>
                <a:gd name="T78" fmla="*/ 78 w 294"/>
                <a:gd name="T79" fmla="*/ 48 h 246"/>
                <a:gd name="T80" fmla="*/ 96 w 294"/>
                <a:gd name="T81" fmla="*/ 54 h 246"/>
                <a:gd name="T82" fmla="*/ 108 w 294"/>
                <a:gd name="T83" fmla="*/ 42 h 246"/>
                <a:gd name="T84" fmla="*/ 108 w 294"/>
                <a:gd name="T85" fmla="*/ 54 h 246"/>
                <a:gd name="T86" fmla="*/ 126 w 294"/>
                <a:gd name="T87" fmla="*/ 66 h 246"/>
                <a:gd name="T88" fmla="*/ 138 w 294"/>
                <a:gd name="T89" fmla="*/ 66 h 246"/>
                <a:gd name="T90" fmla="*/ 150 w 294"/>
                <a:gd name="T91" fmla="*/ 66 h 246"/>
                <a:gd name="T92" fmla="*/ 156 w 294"/>
                <a:gd name="T93" fmla="*/ 84 h 246"/>
                <a:gd name="T94" fmla="*/ 168 w 294"/>
                <a:gd name="T95" fmla="*/ 72 h 246"/>
                <a:gd name="T96" fmla="*/ 174 w 294"/>
                <a:gd name="T97" fmla="*/ 90 h 246"/>
                <a:gd name="T98" fmla="*/ 180 w 294"/>
                <a:gd name="T99" fmla="*/ 108 h 246"/>
                <a:gd name="T100" fmla="*/ 198 w 294"/>
                <a:gd name="T101" fmla="*/ 102 h 246"/>
                <a:gd name="T102" fmla="*/ 198 w 294"/>
                <a:gd name="T103" fmla="*/ 11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4" h="246">
                  <a:moveTo>
                    <a:pt x="192" y="108"/>
                  </a:moveTo>
                  <a:lnTo>
                    <a:pt x="192" y="114"/>
                  </a:lnTo>
                  <a:lnTo>
                    <a:pt x="192" y="120"/>
                  </a:lnTo>
                  <a:lnTo>
                    <a:pt x="186" y="120"/>
                  </a:lnTo>
                  <a:lnTo>
                    <a:pt x="186" y="126"/>
                  </a:lnTo>
                  <a:lnTo>
                    <a:pt x="192" y="126"/>
                  </a:lnTo>
                  <a:lnTo>
                    <a:pt x="192" y="132"/>
                  </a:lnTo>
                  <a:lnTo>
                    <a:pt x="198" y="132"/>
                  </a:lnTo>
                  <a:lnTo>
                    <a:pt x="204" y="132"/>
                  </a:lnTo>
                  <a:lnTo>
                    <a:pt x="204" y="138"/>
                  </a:lnTo>
                  <a:lnTo>
                    <a:pt x="210" y="138"/>
                  </a:lnTo>
                  <a:lnTo>
                    <a:pt x="210" y="144"/>
                  </a:lnTo>
                  <a:lnTo>
                    <a:pt x="216" y="144"/>
                  </a:lnTo>
                  <a:lnTo>
                    <a:pt x="222" y="144"/>
                  </a:lnTo>
                  <a:lnTo>
                    <a:pt x="228" y="144"/>
                  </a:lnTo>
                  <a:lnTo>
                    <a:pt x="234" y="144"/>
                  </a:lnTo>
                  <a:lnTo>
                    <a:pt x="234" y="150"/>
                  </a:lnTo>
                  <a:lnTo>
                    <a:pt x="240" y="150"/>
                  </a:lnTo>
                  <a:lnTo>
                    <a:pt x="240" y="156"/>
                  </a:lnTo>
                  <a:lnTo>
                    <a:pt x="240" y="162"/>
                  </a:lnTo>
                  <a:lnTo>
                    <a:pt x="246" y="162"/>
                  </a:lnTo>
                  <a:lnTo>
                    <a:pt x="246" y="168"/>
                  </a:lnTo>
                  <a:lnTo>
                    <a:pt x="252" y="168"/>
                  </a:lnTo>
                  <a:lnTo>
                    <a:pt x="252" y="174"/>
                  </a:lnTo>
                  <a:lnTo>
                    <a:pt x="246" y="174"/>
                  </a:lnTo>
                  <a:lnTo>
                    <a:pt x="240" y="174"/>
                  </a:lnTo>
                  <a:lnTo>
                    <a:pt x="240" y="168"/>
                  </a:lnTo>
                  <a:lnTo>
                    <a:pt x="240" y="174"/>
                  </a:lnTo>
                  <a:lnTo>
                    <a:pt x="234" y="174"/>
                  </a:lnTo>
                  <a:lnTo>
                    <a:pt x="234" y="180"/>
                  </a:lnTo>
                  <a:lnTo>
                    <a:pt x="240" y="174"/>
                  </a:lnTo>
                  <a:lnTo>
                    <a:pt x="246" y="174"/>
                  </a:lnTo>
                  <a:lnTo>
                    <a:pt x="246" y="180"/>
                  </a:lnTo>
                  <a:lnTo>
                    <a:pt x="252" y="180"/>
                  </a:lnTo>
                  <a:lnTo>
                    <a:pt x="252" y="174"/>
                  </a:lnTo>
                  <a:lnTo>
                    <a:pt x="258" y="180"/>
                  </a:lnTo>
                  <a:lnTo>
                    <a:pt x="258" y="174"/>
                  </a:lnTo>
                  <a:lnTo>
                    <a:pt x="264" y="174"/>
                  </a:lnTo>
                  <a:lnTo>
                    <a:pt x="264" y="180"/>
                  </a:lnTo>
                  <a:lnTo>
                    <a:pt x="270" y="180"/>
                  </a:lnTo>
                  <a:lnTo>
                    <a:pt x="276" y="180"/>
                  </a:lnTo>
                  <a:lnTo>
                    <a:pt x="276" y="186"/>
                  </a:lnTo>
                  <a:lnTo>
                    <a:pt x="282" y="186"/>
                  </a:lnTo>
                  <a:lnTo>
                    <a:pt x="282" y="192"/>
                  </a:lnTo>
                  <a:lnTo>
                    <a:pt x="282" y="198"/>
                  </a:lnTo>
                  <a:lnTo>
                    <a:pt x="276" y="198"/>
                  </a:lnTo>
                  <a:lnTo>
                    <a:pt x="282" y="198"/>
                  </a:lnTo>
                  <a:lnTo>
                    <a:pt x="282" y="192"/>
                  </a:lnTo>
                  <a:lnTo>
                    <a:pt x="282" y="198"/>
                  </a:lnTo>
                  <a:lnTo>
                    <a:pt x="288" y="198"/>
                  </a:lnTo>
                  <a:lnTo>
                    <a:pt x="288" y="204"/>
                  </a:lnTo>
                  <a:lnTo>
                    <a:pt x="294" y="210"/>
                  </a:lnTo>
                  <a:lnTo>
                    <a:pt x="294" y="216"/>
                  </a:lnTo>
                  <a:lnTo>
                    <a:pt x="294" y="222"/>
                  </a:lnTo>
                  <a:lnTo>
                    <a:pt x="288" y="228"/>
                  </a:lnTo>
                  <a:lnTo>
                    <a:pt x="282" y="228"/>
                  </a:lnTo>
                  <a:lnTo>
                    <a:pt x="276" y="234"/>
                  </a:lnTo>
                  <a:lnTo>
                    <a:pt x="276" y="228"/>
                  </a:lnTo>
                  <a:lnTo>
                    <a:pt x="270" y="228"/>
                  </a:lnTo>
                  <a:lnTo>
                    <a:pt x="264" y="228"/>
                  </a:lnTo>
                  <a:lnTo>
                    <a:pt x="258" y="228"/>
                  </a:lnTo>
                  <a:lnTo>
                    <a:pt x="258" y="234"/>
                  </a:lnTo>
                  <a:lnTo>
                    <a:pt x="258" y="228"/>
                  </a:lnTo>
                  <a:lnTo>
                    <a:pt x="252" y="228"/>
                  </a:lnTo>
                  <a:lnTo>
                    <a:pt x="252" y="222"/>
                  </a:lnTo>
                  <a:lnTo>
                    <a:pt x="246" y="222"/>
                  </a:lnTo>
                  <a:lnTo>
                    <a:pt x="246" y="228"/>
                  </a:lnTo>
                  <a:lnTo>
                    <a:pt x="246" y="222"/>
                  </a:lnTo>
                  <a:lnTo>
                    <a:pt x="240" y="222"/>
                  </a:lnTo>
                  <a:lnTo>
                    <a:pt x="240" y="228"/>
                  </a:lnTo>
                  <a:lnTo>
                    <a:pt x="246" y="228"/>
                  </a:lnTo>
                  <a:lnTo>
                    <a:pt x="252" y="228"/>
                  </a:lnTo>
                  <a:lnTo>
                    <a:pt x="252" y="234"/>
                  </a:lnTo>
                  <a:lnTo>
                    <a:pt x="258" y="234"/>
                  </a:lnTo>
                  <a:lnTo>
                    <a:pt x="264" y="234"/>
                  </a:lnTo>
                  <a:lnTo>
                    <a:pt x="264" y="240"/>
                  </a:lnTo>
                  <a:lnTo>
                    <a:pt x="258" y="240"/>
                  </a:lnTo>
                  <a:lnTo>
                    <a:pt x="252" y="240"/>
                  </a:lnTo>
                  <a:lnTo>
                    <a:pt x="246" y="240"/>
                  </a:lnTo>
                  <a:lnTo>
                    <a:pt x="246" y="246"/>
                  </a:lnTo>
                  <a:lnTo>
                    <a:pt x="240" y="246"/>
                  </a:lnTo>
                  <a:lnTo>
                    <a:pt x="234" y="246"/>
                  </a:lnTo>
                  <a:lnTo>
                    <a:pt x="228" y="246"/>
                  </a:lnTo>
                  <a:lnTo>
                    <a:pt x="222" y="246"/>
                  </a:lnTo>
                  <a:lnTo>
                    <a:pt x="216" y="246"/>
                  </a:lnTo>
                  <a:lnTo>
                    <a:pt x="216" y="240"/>
                  </a:lnTo>
                  <a:lnTo>
                    <a:pt x="210" y="240"/>
                  </a:lnTo>
                  <a:lnTo>
                    <a:pt x="210" y="234"/>
                  </a:lnTo>
                  <a:lnTo>
                    <a:pt x="204" y="234"/>
                  </a:lnTo>
                  <a:lnTo>
                    <a:pt x="204" y="228"/>
                  </a:lnTo>
                  <a:lnTo>
                    <a:pt x="198" y="228"/>
                  </a:lnTo>
                  <a:lnTo>
                    <a:pt x="198" y="222"/>
                  </a:lnTo>
                  <a:lnTo>
                    <a:pt x="192" y="222"/>
                  </a:lnTo>
                  <a:lnTo>
                    <a:pt x="186" y="222"/>
                  </a:lnTo>
                  <a:lnTo>
                    <a:pt x="186" y="216"/>
                  </a:lnTo>
                  <a:lnTo>
                    <a:pt x="180" y="210"/>
                  </a:lnTo>
                  <a:lnTo>
                    <a:pt x="174" y="210"/>
                  </a:lnTo>
                  <a:lnTo>
                    <a:pt x="168" y="210"/>
                  </a:lnTo>
                  <a:lnTo>
                    <a:pt x="168" y="204"/>
                  </a:lnTo>
                  <a:lnTo>
                    <a:pt x="162" y="204"/>
                  </a:lnTo>
                  <a:lnTo>
                    <a:pt x="162" y="198"/>
                  </a:lnTo>
                  <a:lnTo>
                    <a:pt x="156" y="198"/>
                  </a:lnTo>
                  <a:lnTo>
                    <a:pt x="156" y="192"/>
                  </a:lnTo>
                  <a:lnTo>
                    <a:pt x="150" y="192"/>
                  </a:lnTo>
                  <a:lnTo>
                    <a:pt x="144" y="192"/>
                  </a:lnTo>
                  <a:lnTo>
                    <a:pt x="144" y="186"/>
                  </a:lnTo>
                  <a:lnTo>
                    <a:pt x="138" y="186"/>
                  </a:lnTo>
                  <a:lnTo>
                    <a:pt x="138" y="180"/>
                  </a:lnTo>
                  <a:lnTo>
                    <a:pt x="132" y="180"/>
                  </a:lnTo>
                  <a:lnTo>
                    <a:pt x="126" y="180"/>
                  </a:lnTo>
                  <a:lnTo>
                    <a:pt x="120" y="180"/>
                  </a:lnTo>
                  <a:lnTo>
                    <a:pt x="120" y="174"/>
                  </a:lnTo>
                  <a:lnTo>
                    <a:pt x="114" y="174"/>
                  </a:lnTo>
                  <a:lnTo>
                    <a:pt x="108" y="174"/>
                  </a:lnTo>
                  <a:lnTo>
                    <a:pt x="102" y="174"/>
                  </a:lnTo>
                  <a:lnTo>
                    <a:pt x="102" y="168"/>
                  </a:lnTo>
                  <a:lnTo>
                    <a:pt x="96" y="168"/>
                  </a:lnTo>
                  <a:lnTo>
                    <a:pt x="96" y="162"/>
                  </a:lnTo>
                  <a:lnTo>
                    <a:pt x="90" y="162"/>
                  </a:lnTo>
                  <a:lnTo>
                    <a:pt x="90" y="156"/>
                  </a:lnTo>
                  <a:lnTo>
                    <a:pt x="84" y="156"/>
                  </a:lnTo>
                  <a:lnTo>
                    <a:pt x="84" y="150"/>
                  </a:lnTo>
                  <a:lnTo>
                    <a:pt x="84" y="144"/>
                  </a:lnTo>
                  <a:lnTo>
                    <a:pt x="78" y="144"/>
                  </a:lnTo>
                  <a:lnTo>
                    <a:pt x="78" y="138"/>
                  </a:lnTo>
                  <a:lnTo>
                    <a:pt x="72" y="138"/>
                  </a:lnTo>
                  <a:lnTo>
                    <a:pt x="66" y="132"/>
                  </a:lnTo>
                  <a:lnTo>
                    <a:pt x="66" y="126"/>
                  </a:lnTo>
                  <a:lnTo>
                    <a:pt x="60" y="126"/>
                  </a:lnTo>
                  <a:lnTo>
                    <a:pt x="60" y="120"/>
                  </a:lnTo>
                  <a:lnTo>
                    <a:pt x="54" y="120"/>
                  </a:lnTo>
                  <a:lnTo>
                    <a:pt x="48" y="108"/>
                  </a:lnTo>
                  <a:lnTo>
                    <a:pt x="42" y="102"/>
                  </a:lnTo>
                  <a:lnTo>
                    <a:pt x="42" y="96"/>
                  </a:lnTo>
                  <a:lnTo>
                    <a:pt x="36" y="96"/>
                  </a:lnTo>
                  <a:lnTo>
                    <a:pt x="36" y="90"/>
                  </a:lnTo>
                  <a:lnTo>
                    <a:pt x="30" y="78"/>
                  </a:lnTo>
                  <a:lnTo>
                    <a:pt x="24" y="72"/>
                  </a:lnTo>
                  <a:lnTo>
                    <a:pt x="18" y="60"/>
                  </a:lnTo>
                  <a:lnTo>
                    <a:pt x="6" y="42"/>
                  </a:lnTo>
                  <a:lnTo>
                    <a:pt x="6" y="36"/>
                  </a:lnTo>
                  <a:lnTo>
                    <a:pt x="0" y="12"/>
                  </a:lnTo>
                  <a:lnTo>
                    <a:pt x="0" y="6"/>
                  </a:lnTo>
                  <a:lnTo>
                    <a:pt x="0" y="0"/>
                  </a:lnTo>
                  <a:lnTo>
                    <a:pt x="6" y="6"/>
                  </a:lnTo>
                  <a:lnTo>
                    <a:pt x="12" y="12"/>
                  </a:lnTo>
                  <a:lnTo>
                    <a:pt x="24" y="24"/>
                  </a:lnTo>
                  <a:lnTo>
                    <a:pt x="30" y="24"/>
                  </a:lnTo>
                  <a:lnTo>
                    <a:pt x="36" y="30"/>
                  </a:lnTo>
                  <a:lnTo>
                    <a:pt x="42" y="30"/>
                  </a:lnTo>
                  <a:lnTo>
                    <a:pt x="48" y="30"/>
                  </a:lnTo>
                  <a:lnTo>
                    <a:pt x="54" y="36"/>
                  </a:lnTo>
                  <a:lnTo>
                    <a:pt x="60" y="36"/>
                  </a:lnTo>
                  <a:lnTo>
                    <a:pt x="60" y="30"/>
                  </a:lnTo>
                  <a:lnTo>
                    <a:pt x="60" y="36"/>
                  </a:lnTo>
                  <a:lnTo>
                    <a:pt x="66" y="36"/>
                  </a:lnTo>
                  <a:lnTo>
                    <a:pt x="72" y="36"/>
                  </a:lnTo>
                  <a:lnTo>
                    <a:pt x="72" y="42"/>
                  </a:lnTo>
                  <a:lnTo>
                    <a:pt x="78" y="42"/>
                  </a:lnTo>
                  <a:lnTo>
                    <a:pt x="78" y="48"/>
                  </a:lnTo>
                  <a:lnTo>
                    <a:pt x="84" y="48"/>
                  </a:lnTo>
                  <a:lnTo>
                    <a:pt x="90" y="48"/>
                  </a:lnTo>
                  <a:lnTo>
                    <a:pt x="90" y="54"/>
                  </a:lnTo>
                  <a:lnTo>
                    <a:pt x="96" y="54"/>
                  </a:lnTo>
                  <a:lnTo>
                    <a:pt x="96" y="48"/>
                  </a:lnTo>
                  <a:lnTo>
                    <a:pt x="102" y="48"/>
                  </a:lnTo>
                  <a:lnTo>
                    <a:pt x="108" y="48"/>
                  </a:lnTo>
                  <a:lnTo>
                    <a:pt x="108" y="42"/>
                  </a:lnTo>
                  <a:lnTo>
                    <a:pt x="108" y="48"/>
                  </a:lnTo>
                  <a:lnTo>
                    <a:pt x="108" y="42"/>
                  </a:lnTo>
                  <a:lnTo>
                    <a:pt x="108" y="48"/>
                  </a:lnTo>
                  <a:lnTo>
                    <a:pt x="108" y="54"/>
                  </a:lnTo>
                  <a:lnTo>
                    <a:pt x="114" y="54"/>
                  </a:lnTo>
                  <a:lnTo>
                    <a:pt x="114" y="60"/>
                  </a:lnTo>
                  <a:lnTo>
                    <a:pt x="120" y="60"/>
                  </a:lnTo>
                  <a:lnTo>
                    <a:pt x="126" y="66"/>
                  </a:lnTo>
                  <a:lnTo>
                    <a:pt x="126" y="72"/>
                  </a:lnTo>
                  <a:lnTo>
                    <a:pt x="132" y="72"/>
                  </a:lnTo>
                  <a:lnTo>
                    <a:pt x="132" y="66"/>
                  </a:lnTo>
                  <a:lnTo>
                    <a:pt x="138" y="66"/>
                  </a:lnTo>
                  <a:lnTo>
                    <a:pt x="138" y="72"/>
                  </a:lnTo>
                  <a:lnTo>
                    <a:pt x="138" y="66"/>
                  </a:lnTo>
                  <a:lnTo>
                    <a:pt x="144" y="66"/>
                  </a:lnTo>
                  <a:lnTo>
                    <a:pt x="150" y="66"/>
                  </a:lnTo>
                  <a:lnTo>
                    <a:pt x="150" y="72"/>
                  </a:lnTo>
                  <a:lnTo>
                    <a:pt x="150" y="78"/>
                  </a:lnTo>
                  <a:lnTo>
                    <a:pt x="150" y="84"/>
                  </a:lnTo>
                  <a:lnTo>
                    <a:pt x="156" y="84"/>
                  </a:lnTo>
                  <a:lnTo>
                    <a:pt x="156" y="78"/>
                  </a:lnTo>
                  <a:lnTo>
                    <a:pt x="162" y="78"/>
                  </a:lnTo>
                  <a:lnTo>
                    <a:pt x="162" y="72"/>
                  </a:lnTo>
                  <a:lnTo>
                    <a:pt x="168" y="72"/>
                  </a:lnTo>
                  <a:lnTo>
                    <a:pt x="168" y="78"/>
                  </a:lnTo>
                  <a:lnTo>
                    <a:pt x="168" y="84"/>
                  </a:lnTo>
                  <a:lnTo>
                    <a:pt x="174" y="84"/>
                  </a:lnTo>
                  <a:lnTo>
                    <a:pt x="174" y="90"/>
                  </a:lnTo>
                  <a:lnTo>
                    <a:pt x="180" y="90"/>
                  </a:lnTo>
                  <a:lnTo>
                    <a:pt x="180" y="96"/>
                  </a:lnTo>
                  <a:lnTo>
                    <a:pt x="180" y="102"/>
                  </a:lnTo>
                  <a:lnTo>
                    <a:pt x="180" y="108"/>
                  </a:lnTo>
                  <a:lnTo>
                    <a:pt x="186" y="108"/>
                  </a:lnTo>
                  <a:lnTo>
                    <a:pt x="186" y="102"/>
                  </a:lnTo>
                  <a:lnTo>
                    <a:pt x="192" y="102"/>
                  </a:lnTo>
                  <a:lnTo>
                    <a:pt x="198" y="102"/>
                  </a:lnTo>
                  <a:lnTo>
                    <a:pt x="204" y="102"/>
                  </a:lnTo>
                  <a:lnTo>
                    <a:pt x="204" y="108"/>
                  </a:lnTo>
                  <a:lnTo>
                    <a:pt x="198" y="108"/>
                  </a:lnTo>
                  <a:lnTo>
                    <a:pt x="198" y="114"/>
                  </a:lnTo>
                  <a:lnTo>
                    <a:pt x="192" y="10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5" name="Freeform 81">
              <a:extLst>
                <a:ext uri="{FF2B5EF4-FFF2-40B4-BE49-F238E27FC236}">
                  <a16:creationId xmlns:a16="http://schemas.microsoft.com/office/drawing/2014/main" id="{C0ADD40B-1CEB-1811-E90E-8030E25A9248}"/>
                </a:ext>
              </a:extLst>
            </p:cNvPr>
            <p:cNvSpPr>
              <a:spLocks/>
            </p:cNvSpPr>
            <p:nvPr/>
          </p:nvSpPr>
          <p:spPr bwMode="gray">
            <a:xfrm>
              <a:off x="7353300" y="1657350"/>
              <a:ext cx="657225" cy="381000"/>
            </a:xfrm>
            <a:custGeom>
              <a:avLst/>
              <a:gdLst>
                <a:gd name="T0" fmla="*/ 78 w 414"/>
                <a:gd name="T1" fmla="*/ 12 h 240"/>
                <a:gd name="T2" fmla="*/ 126 w 414"/>
                <a:gd name="T3" fmla="*/ 0 h 240"/>
                <a:gd name="T4" fmla="*/ 192 w 414"/>
                <a:gd name="T5" fmla="*/ 48 h 240"/>
                <a:gd name="T6" fmla="*/ 216 w 414"/>
                <a:gd name="T7" fmla="*/ 60 h 240"/>
                <a:gd name="T8" fmla="*/ 234 w 414"/>
                <a:gd name="T9" fmla="*/ 78 h 240"/>
                <a:gd name="T10" fmla="*/ 246 w 414"/>
                <a:gd name="T11" fmla="*/ 96 h 240"/>
                <a:gd name="T12" fmla="*/ 264 w 414"/>
                <a:gd name="T13" fmla="*/ 114 h 240"/>
                <a:gd name="T14" fmla="*/ 288 w 414"/>
                <a:gd name="T15" fmla="*/ 120 h 240"/>
                <a:gd name="T16" fmla="*/ 294 w 414"/>
                <a:gd name="T17" fmla="*/ 120 h 240"/>
                <a:gd name="T18" fmla="*/ 300 w 414"/>
                <a:gd name="T19" fmla="*/ 120 h 240"/>
                <a:gd name="T20" fmla="*/ 306 w 414"/>
                <a:gd name="T21" fmla="*/ 108 h 240"/>
                <a:gd name="T22" fmla="*/ 324 w 414"/>
                <a:gd name="T23" fmla="*/ 120 h 240"/>
                <a:gd name="T24" fmla="*/ 330 w 414"/>
                <a:gd name="T25" fmla="*/ 120 h 240"/>
                <a:gd name="T26" fmla="*/ 336 w 414"/>
                <a:gd name="T27" fmla="*/ 132 h 240"/>
                <a:gd name="T28" fmla="*/ 336 w 414"/>
                <a:gd name="T29" fmla="*/ 138 h 240"/>
                <a:gd name="T30" fmla="*/ 342 w 414"/>
                <a:gd name="T31" fmla="*/ 138 h 240"/>
                <a:gd name="T32" fmla="*/ 360 w 414"/>
                <a:gd name="T33" fmla="*/ 138 h 240"/>
                <a:gd name="T34" fmla="*/ 348 w 414"/>
                <a:gd name="T35" fmla="*/ 156 h 240"/>
                <a:gd name="T36" fmla="*/ 360 w 414"/>
                <a:gd name="T37" fmla="*/ 150 h 240"/>
                <a:gd name="T38" fmla="*/ 372 w 414"/>
                <a:gd name="T39" fmla="*/ 156 h 240"/>
                <a:gd name="T40" fmla="*/ 372 w 414"/>
                <a:gd name="T41" fmla="*/ 162 h 240"/>
                <a:gd name="T42" fmla="*/ 372 w 414"/>
                <a:gd name="T43" fmla="*/ 180 h 240"/>
                <a:gd name="T44" fmla="*/ 372 w 414"/>
                <a:gd name="T45" fmla="*/ 186 h 240"/>
                <a:gd name="T46" fmla="*/ 384 w 414"/>
                <a:gd name="T47" fmla="*/ 192 h 240"/>
                <a:gd name="T48" fmla="*/ 390 w 414"/>
                <a:gd name="T49" fmla="*/ 204 h 240"/>
                <a:gd name="T50" fmla="*/ 384 w 414"/>
                <a:gd name="T51" fmla="*/ 216 h 240"/>
                <a:gd name="T52" fmla="*/ 366 w 414"/>
                <a:gd name="T53" fmla="*/ 210 h 240"/>
                <a:gd name="T54" fmla="*/ 372 w 414"/>
                <a:gd name="T55" fmla="*/ 210 h 240"/>
                <a:gd name="T56" fmla="*/ 378 w 414"/>
                <a:gd name="T57" fmla="*/ 210 h 240"/>
                <a:gd name="T58" fmla="*/ 396 w 414"/>
                <a:gd name="T59" fmla="*/ 222 h 240"/>
                <a:gd name="T60" fmla="*/ 402 w 414"/>
                <a:gd name="T61" fmla="*/ 234 h 240"/>
                <a:gd name="T62" fmla="*/ 402 w 414"/>
                <a:gd name="T63" fmla="*/ 240 h 240"/>
                <a:gd name="T64" fmla="*/ 366 w 414"/>
                <a:gd name="T65" fmla="*/ 234 h 240"/>
                <a:gd name="T66" fmla="*/ 348 w 414"/>
                <a:gd name="T67" fmla="*/ 222 h 240"/>
                <a:gd name="T68" fmla="*/ 330 w 414"/>
                <a:gd name="T69" fmla="*/ 210 h 240"/>
                <a:gd name="T70" fmla="*/ 318 w 414"/>
                <a:gd name="T71" fmla="*/ 204 h 240"/>
                <a:gd name="T72" fmla="*/ 300 w 414"/>
                <a:gd name="T73" fmla="*/ 192 h 240"/>
                <a:gd name="T74" fmla="*/ 282 w 414"/>
                <a:gd name="T75" fmla="*/ 180 h 240"/>
                <a:gd name="T76" fmla="*/ 264 w 414"/>
                <a:gd name="T77" fmla="*/ 174 h 240"/>
                <a:gd name="T78" fmla="*/ 240 w 414"/>
                <a:gd name="T79" fmla="*/ 168 h 240"/>
                <a:gd name="T80" fmla="*/ 228 w 414"/>
                <a:gd name="T81" fmla="*/ 168 h 240"/>
                <a:gd name="T82" fmla="*/ 234 w 414"/>
                <a:gd name="T83" fmla="*/ 156 h 240"/>
                <a:gd name="T84" fmla="*/ 222 w 414"/>
                <a:gd name="T85" fmla="*/ 150 h 240"/>
                <a:gd name="T86" fmla="*/ 216 w 414"/>
                <a:gd name="T87" fmla="*/ 138 h 240"/>
                <a:gd name="T88" fmla="*/ 204 w 414"/>
                <a:gd name="T89" fmla="*/ 120 h 240"/>
                <a:gd name="T90" fmla="*/ 186 w 414"/>
                <a:gd name="T91" fmla="*/ 132 h 240"/>
                <a:gd name="T92" fmla="*/ 174 w 414"/>
                <a:gd name="T93" fmla="*/ 114 h 240"/>
                <a:gd name="T94" fmla="*/ 162 w 414"/>
                <a:gd name="T95" fmla="*/ 120 h 240"/>
                <a:gd name="T96" fmla="*/ 144 w 414"/>
                <a:gd name="T97" fmla="*/ 102 h 240"/>
                <a:gd name="T98" fmla="*/ 144 w 414"/>
                <a:gd name="T99" fmla="*/ 96 h 240"/>
                <a:gd name="T100" fmla="*/ 126 w 414"/>
                <a:gd name="T101" fmla="*/ 96 h 240"/>
                <a:gd name="T102" fmla="*/ 108 w 414"/>
                <a:gd name="T103" fmla="*/ 84 h 240"/>
                <a:gd name="T104" fmla="*/ 90 w 414"/>
                <a:gd name="T105" fmla="*/ 84 h 240"/>
                <a:gd name="T106" fmla="*/ 60 w 414"/>
                <a:gd name="T107" fmla="*/ 72 h 240"/>
                <a:gd name="T108" fmla="*/ 12 w 414"/>
                <a:gd name="T109" fmla="*/ 36 h 240"/>
                <a:gd name="T110" fmla="*/ 18 w 414"/>
                <a:gd name="T111" fmla="*/ 2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240">
                  <a:moveTo>
                    <a:pt x="30" y="24"/>
                  </a:moveTo>
                  <a:lnTo>
                    <a:pt x="42" y="18"/>
                  </a:lnTo>
                  <a:lnTo>
                    <a:pt x="54" y="18"/>
                  </a:lnTo>
                  <a:lnTo>
                    <a:pt x="66" y="12"/>
                  </a:lnTo>
                  <a:lnTo>
                    <a:pt x="78" y="12"/>
                  </a:lnTo>
                  <a:lnTo>
                    <a:pt x="90" y="12"/>
                  </a:lnTo>
                  <a:lnTo>
                    <a:pt x="96" y="12"/>
                  </a:lnTo>
                  <a:lnTo>
                    <a:pt x="96" y="6"/>
                  </a:lnTo>
                  <a:lnTo>
                    <a:pt x="108" y="6"/>
                  </a:lnTo>
                  <a:lnTo>
                    <a:pt x="126" y="0"/>
                  </a:lnTo>
                  <a:lnTo>
                    <a:pt x="132" y="0"/>
                  </a:lnTo>
                  <a:lnTo>
                    <a:pt x="138" y="6"/>
                  </a:lnTo>
                  <a:lnTo>
                    <a:pt x="174" y="30"/>
                  </a:lnTo>
                  <a:lnTo>
                    <a:pt x="186" y="42"/>
                  </a:lnTo>
                  <a:lnTo>
                    <a:pt x="192" y="48"/>
                  </a:lnTo>
                  <a:lnTo>
                    <a:pt x="198" y="48"/>
                  </a:lnTo>
                  <a:lnTo>
                    <a:pt x="204" y="54"/>
                  </a:lnTo>
                  <a:lnTo>
                    <a:pt x="210" y="54"/>
                  </a:lnTo>
                  <a:lnTo>
                    <a:pt x="210" y="60"/>
                  </a:lnTo>
                  <a:lnTo>
                    <a:pt x="216" y="60"/>
                  </a:lnTo>
                  <a:lnTo>
                    <a:pt x="222" y="66"/>
                  </a:lnTo>
                  <a:lnTo>
                    <a:pt x="228" y="66"/>
                  </a:lnTo>
                  <a:lnTo>
                    <a:pt x="228" y="72"/>
                  </a:lnTo>
                  <a:lnTo>
                    <a:pt x="234" y="72"/>
                  </a:lnTo>
                  <a:lnTo>
                    <a:pt x="234" y="78"/>
                  </a:lnTo>
                  <a:lnTo>
                    <a:pt x="240" y="78"/>
                  </a:lnTo>
                  <a:lnTo>
                    <a:pt x="240" y="84"/>
                  </a:lnTo>
                  <a:lnTo>
                    <a:pt x="240" y="90"/>
                  </a:lnTo>
                  <a:lnTo>
                    <a:pt x="240" y="96"/>
                  </a:lnTo>
                  <a:lnTo>
                    <a:pt x="246" y="96"/>
                  </a:lnTo>
                  <a:lnTo>
                    <a:pt x="252" y="102"/>
                  </a:lnTo>
                  <a:lnTo>
                    <a:pt x="258" y="102"/>
                  </a:lnTo>
                  <a:lnTo>
                    <a:pt x="258" y="108"/>
                  </a:lnTo>
                  <a:lnTo>
                    <a:pt x="264" y="108"/>
                  </a:lnTo>
                  <a:lnTo>
                    <a:pt x="264" y="114"/>
                  </a:lnTo>
                  <a:lnTo>
                    <a:pt x="270" y="114"/>
                  </a:lnTo>
                  <a:lnTo>
                    <a:pt x="270" y="120"/>
                  </a:lnTo>
                  <a:lnTo>
                    <a:pt x="276" y="120"/>
                  </a:lnTo>
                  <a:lnTo>
                    <a:pt x="282" y="120"/>
                  </a:lnTo>
                  <a:lnTo>
                    <a:pt x="288" y="120"/>
                  </a:lnTo>
                  <a:lnTo>
                    <a:pt x="282" y="120"/>
                  </a:lnTo>
                  <a:lnTo>
                    <a:pt x="288" y="120"/>
                  </a:lnTo>
                  <a:lnTo>
                    <a:pt x="294" y="120"/>
                  </a:lnTo>
                  <a:lnTo>
                    <a:pt x="294" y="126"/>
                  </a:lnTo>
                  <a:lnTo>
                    <a:pt x="294" y="120"/>
                  </a:lnTo>
                  <a:lnTo>
                    <a:pt x="294" y="126"/>
                  </a:lnTo>
                  <a:lnTo>
                    <a:pt x="294" y="120"/>
                  </a:lnTo>
                  <a:lnTo>
                    <a:pt x="294" y="126"/>
                  </a:lnTo>
                  <a:lnTo>
                    <a:pt x="300" y="126"/>
                  </a:lnTo>
                  <a:lnTo>
                    <a:pt x="300" y="120"/>
                  </a:lnTo>
                  <a:lnTo>
                    <a:pt x="294" y="120"/>
                  </a:lnTo>
                  <a:lnTo>
                    <a:pt x="300" y="120"/>
                  </a:lnTo>
                  <a:lnTo>
                    <a:pt x="306" y="120"/>
                  </a:lnTo>
                  <a:lnTo>
                    <a:pt x="306" y="114"/>
                  </a:lnTo>
                  <a:lnTo>
                    <a:pt x="306" y="108"/>
                  </a:lnTo>
                  <a:lnTo>
                    <a:pt x="306" y="114"/>
                  </a:lnTo>
                  <a:lnTo>
                    <a:pt x="312" y="114"/>
                  </a:lnTo>
                  <a:lnTo>
                    <a:pt x="318" y="114"/>
                  </a:lnTo>
                  <a:lnTo>
                    <a:pt x="324" y="114"/>
                  </a:lnTo>
                  <a:lnTo>
                    <a:pt x="324" y="120"/>
                  </a:lnTo>
                  <a:lnTo>
                    <a:pt x="318" y="120"/>
                  </a:lnTo>
                  <a:lnTo>
                    <a:pt x="318" y="126"/>
                  </a:lnTo>
                  <a:lnTo>
                    <a:pt x="324" y="126"/>
                  </a:lnTo>
                  <a:lnTo>
                    <a:pt x="324" y="120"/>
                  </a:lnTo>
                  <a:lnTo>
                    <a:pt x="330" y="120"/>
                  </a:lnTo>
                  <a:lnTo>
                    <a:pt x="330" y="126"/>
                  </a:lnTo>
                  <a:lnTo>
                    <a:pt x="330" y="132"/>
                  </a:lnTo>
                  <a:lnTo>
                    <a:pt x="336" y="132"/>
                  </a:lnTo>
                  <a:lnTo>
                    <a:pt x="336" y="126"/>
                  </a:lnTo>
                  <a:lnTo>
                    <a:pt x="336" y="132"/>
                  </a:lnTo>
                  <a:lnTo>
                    <a:pt x="342" y="132"/>
                  </a:lnTo>
                  <a:lnTo>
                    <a:pt x="336" y="132"/>
                  </a:lnTo>
                  <a:lnTo>
                    <a:pt x="342" y="132"/>
                  </a:lnTo>
                  <a:lnTo>
                    <a:pt x="342" y="138"/>
                  </a:lnTo>
                  <a:lnTo>
                    <a:pt x="336" y="138"/>
                  </a:lnTo>
                  <a:lnTo>
                    <a:pt x="342" y="138"/>
                  </a:lnTo>
                  <a:lnTo>
                    <a:pt x="336" y="138"/>
                  </a:lnTo>
                  <a:lnTo>
                    <a:pt x="342" y="138"/>
                  </a:lnTo>
                  <a:lnTo>
                    <a:pt x="336" y="138"/>
                  </a:lnTo>
                  <a:lnTo>
                    <a:pt x="342" y="138"/>
                  </a:lnTo>
                  <a:lnTo>
                    <a:pt x="342" y="144"/>
                  </a:lnTo>
                  <a:lnTo>
                    <a:pt x="348" y="144"/>
                  </a:lnTo>
                  <a:lnTo>
                    <a:pt x="354" y="144"/>
                  </a:lnTo>
                  <a:lnTo>
                    <a:pt x="360" y="144"/>
                  </a:lnTo>
                  <a:lnTo>
                    <a:pt x="360" y="138"/>
                  </a:lnTo>
                  <a:lnTo>
                    <a:pt x="360" y="144"/>
                  </a:lnTo>
                  <a:lnTo>
                    <a:pt x="354" y="144"/>
                  </a:lnTo>
                  <a:lnTo>
                    <a:pt x="354" y="150"/>
                  </a:lnTo>
                  <a:lnTo>
                    <a:pt x="348" y="150"/>
                  </a:lnTo>
                  <a:lnTo>
                    <a:pt x="348" y="156"/>
                  </a:lnTo>
                  <a:lnTo>
                    <a:pt x="348" y="150"/>
                  </a:lnTo>
                  <a:lnTo>
                    <a:pt x="354" y="150"/>
                  </a:lnTo>
                  <a:lnTo>
                    <a:pt x="360" y="150"/>
                  </a:lnTo>
                  <a:lnTo>
                    <a:pt x="360" y="144"/>
                  </a:lnTo>
                  <a:lnTo>
                    <a:pt x="360" y="150"/>
                  </a:lnTo>
                  <a:lnTo>
                    <a:pt x="366" y="150"/>
                  </a:lnTo>
                  <a:lnTo>
                    <a:pt x="366" y="156"/>
                  </a:lnTo>
                  <a:lnTo>
                    <a:pt x="372" y="156"/>
                  </a:lnTo>
                  <a:lnTo>
                    <a:pt x="372" y="150"/>
                  </a:lnTo>
                  <a:lnTo>
                    <a:pt x="372" y="156"/>
                  </a:lnTo>
                  <a:lnTo>
                    <a:pt x="378" y="156"/>
                  </a:lnTo>
                  <a:lnTo>
                    <a:pt x="378" y="162"/>
                  </a:lnTo>
                  <a:lnTo>
                    <a:pt x="372" y="162"/>
                  </a:lnTo>
                  <a:lnTo>
                    <a:pt x="366" y="162"/>
                  </a:lnTo>
                  <a:lnTo>
                    <a:pt x="372" y="162"/>
                  </a:lnTo>
                  <a:lnTo>
                    <a:pt x="372" y="168"/>
                  </a:lnTo>
                  <a:lnTo>
                    <a:pt x="366" y="168"/>
                  </a:lnTo>
                  <a:lnTo>
                    <a:pt x="372" y="168"/>
                  </a:lnTo>
                  <a:lnTo>
                    <a:pt x="372" y="174"/>
                  </a:lnTo>
                  <a:lnTo>
                    <a:pt x="372" y="180"/>
                  </a:lnTo>
                  <a:lnTo>
                    <a:pt x="378" y="180"/>
                  </a:lnTo>
                  <a:lnTo>
                    <a:pt x="372" y="180"/>
                  </a:lnTo>
                  <a:lnTo>
                    <a:pt x="372" y="186"/>
                  </a:lnTo>
                  <a:lnTo>
                    <a:pt x="372" y="180"/>
                  </a:lnTo>
                  <a:lnTo>
                    <a:pt x="372" y="186"/>
                  </a:lnTo>
                  <a:lnTo>
                    <a:pt x="378" y="186"/>
                  </a:lnTo>
                  <a:lnTo>
                    <a:pt x="378" y="180"/>
                  </a:lnTo>
                  <a:lnTo>
                    <a:pt x="378" y="186"/>
                  </a:lnTo>
                  <a:lnTo>
                    <a:pt x="384" y="186"/>
                  </a:lnTo>
                  <a:lnTo>
                    <a:pt x="384" y="192"/>
                  </a:lnTo>
                  <a:lnTo>
                    <a:pt x="384" y="198"/>
                  </a:lnTo>
                  <a:lnTo>
                    <a:pt x="390" y="198"/>
                  </a:lnTo>
                  <a:lnTo>
                    <a:pt x="384" y="198"/>
                  </a:lnTo>
                  <a:lnTo>
                    <a:pt x="384" y="204"/>
                  </a:lnTo>
                  <a:lnTo>
                    <a:pt x="390" y="204"/>
                  </a:lnTo>
                  <a:lnTo>
                    <a:pt x="390" y="210"/>
                  </a:lnTo>
                  <a:lnTo>
                    <a:pt x="384" y="210"/>
                  </a:lnTo>
                  <a:lnTo>
                    <a:pt x="390" y="210"/>
                  </a:lnTo>
                  <a:lnTo>
                    <a:pt x="384" y="210"/>
                  </a:lnTo>
                  <a:lnTo>
                    <a:pt x="384" y="216"/>
                  </a:lnTo>
                  <a:lnTo>
                    <a:pt x="378" y="210"/>
                  </a:lnTo>
                  <a:lnTo>
                    <a:pt x="372" y="210"/>
                  </a:lnTo>
                  <a:lnTo>
                    <a:pt x="372" y="204"/>
                  </a:lnTo>
                  <a:lnTo>
                    <a:pt x="366" y="204"/>
                  </a:lnTo>
                  <a:lnTo>
                    <a:pt x="366" y="210"/>
                  </a:lnTo>
                  <a:lnTo>
                    <a:pt x="366" y="216"/>
                  </a:lnTo>
                  <a:lnTo>
                    <a:pt x="366" y="222"/>
                  </a:lnTo>
                  <a:lnTo>
                    <a:pt x="366" y="216"/>
                  </a:lnTo>
                  <a:lnTo>
                    <a:pt x="372" y="216"/>
                  </a:lnTo>
                  <a:lnTo>
                    <a:pt x="372" y="210"/>
                  </a:lnTo>
                  <a:lnTo>
                    <a:pt x="372" y="216"/>
                  </a:lnTo>
                  <a:lnTo>
                    <a:pt x="372" y="210"/>
                  </a:lnTo>
                  <a:lnTo>
                    <a:pt x="372" y="216"/>
                  </a:lnTo>
                  <a:lnTo>
                    <a:pt x="372" y="210"/>
                  </a:lnTo>
                  <a:lnTo>
                    <a:pt x="378" y="210"/>
                  </a:lnTo>
                  <a:lnTo>
                    <a:pt x="378" y="216"/>
                  </a:lnTo>
                  <a:lnTo>
                    <a:pt x="384" y="216"/>
                  </a:lnTo>
                  <a:lnTo>
                    <a:pt x="384" y="222"/>
                  </a:lnTo>
                  <a:lnTo>
                    <a:pt x="390" y="222"/>
                  </a:lnTo>
                  <a:lnTo>
                    <a:pt x="396" y="222"/>
                  </a:lnTo>
                  <a:lnTo>
                    <a:pt x="396" y="228"/>
                  </a:lnTo>
                  <a:lnTo>
                    <a:pt x="402" y="228"/>
                  </a:lnTo>
                  <a:lnTo>
                    <a:pt x="402" y="234"/>
                  </a:lnTo>
                  <a:lnTo>
                    <a:pt x="402" y="228"/>
                  </a:lnTo>
                  <a:lnTo>
                    <a:pt x="402" y="234"/>
                  </a:lnTo>
                  <a:lnTo>
                    <a:pt x="408" y="234"/>
                  </a:lnTo>
                  <a:lnTo>
                    <a:pt x="414" y="234"/>
                  </a:lnTo>
                  <a:lnTo>
                    <a:pt x="414" y="240"/>
                  </a:lnTo>
                  <a:lnTo>
                    <a:pt x="408" y="240"/>
                  </a:lnTo>
                  <a:lnTo>
                    <a:pt x="402" y="240"/>
                  </a:lnTo>
                  <a:lnTo>
                    <a:pt x="396" y="240"/>
                  </a:lnTo>
                  <a:lnTo>
                    <a:pt x="390" y="240"/>
                  </a:lnTo>
                  <a:lnTo>
                    <a:pt x="384" y="240"/>
                  </a:lnTo>
                  <a:lnTo>
                    <a:pt x="378" y="240"/>
                  </a:lnTo>
                  <a:lnTo>
                    <a:pt x="366" y="234"/>
                  </a:lnTo>
                  <a:lnTo>
                    <a:pt x="360" y="234"/>
                  </a:lnTo>
                  <a:lnTo>
                    <a:pt x="354" y="234"/>
                  </a:lnTo>
                  <a:lnTo>
                    <a:pt x="348" y="234"/>
                  </a:lnTo>
                  <a:lnTo>
                    <a:pt x="348" y="228"/>
                  </a:lnTo>
                  <a:lnTo>
                    <a:pt x="348" y="222"/>
                  </a:lnTo>
                  <a:lnTo>
                    <a:pt x="342" y="222"/>
                  </a:lnTo>
                  <a:lnTo>
                    <a:pt x="336" y="222"/>
                  </a:lnTo>
                  <a:lnTo>
                    <a:pt x="336" y="216"/>
                  </a:lnTo>
                  <a:lnTo>
                    <a:pt x="330" y="216"/>
                  </a:lnTo>
                  <a:lnTo>
                    <a:pt x="330" y="210"/>
                  </a:lnTo>
                  <a:lnTo>
                    <a:pt x="330" y="204"/>
                  </a:lnTo>
                  <a:lnTo>
                    <a:pt x="324" y="204"/>
                  </a:lnTo>
                  <a:lnTo>
                    <a:pt x="330" y="204"/>
                  </a:lnTo>
                  <a:lnTo>
                    <a:pt x="324" y="204"/>
                  </a:lnTo>
                  <a:lnTo>
                    <a:pt x="318" y="204"/>
                  </a:lnTo>
                  <a:lnTo>
                    <a:pt x="312" y="204"/>
                  </a:lnTo>
                  <a:lnTo>
                    <a:pt x="306" y="204"/>
                  </a:lnTo>
                  <a:lnTo>
                    <a:pt x="306" y="198"/>
                  </a:lnTo>
                  <a:lnTo>
                    <a:pt x="306" y="192"/>
                  </a:lnTo>
                  <a:lnTo>
                    <a:pt x="300" y="192"/>
                  </a:lnTo>
                  <a:lnTo>
                    <a:pt x="294" y="192"/>
                  </a:lnTo>
                  <a:lnTo>
                    <a:pt x="294" y="186"/>
                  </a:lnTo>
                  <a:lnTo>
                    <a:pt x="288" y="186"/>
                  </a:lnTo>
                  <a:lnTo>
                    <a:pt x="288" y="180"/>
                  </a:lnTo>
                  <a:lnTo>
                    <a:pt x="282" y="180"/>
                  </a:lnTo>
                  <a:lnTo>
                    <a:pt x="282" y="174"/>
                  </a:lnTo>
                  <a:lnTo>
                    <a:pt x="276" y="174"/>
                  </a:lnTo>
                  <a:lnTo>
                    <a:pt x="270" y="168"/>
                  </a:lnTo>
                  <a:lnTo>
                    <a:pt x="270" y="174"/>
                  </a:lnTo>
                  <a:lnTo>
                    <a:pt x="264" y="174"/>
                  </a:lnTo>
                  <a:lnTo>
                    <a:pt x="258" y="174"/>
                  </a:lnTo>
                  <a:lnTo>
                    <a:pt x="252" y="174"/>
                  </a:lnTo>
                  <a:lnTo>
                    <a:pt x="252" y="168"/>
                  </a:lnTo>
                  <a:lnTo>
                    <a:pt x="246" y="168"/>
                  </a:lnTo>
                  <a:lnTo>
                    <a:pt x="240" y="168"/>
                  </a:lnTo>
                  <a:lnTo>
                    <a:pt x="234" y="174"/>
                  </a:lnTo>
                  <a:lnTo>
                    <a:pt x="228" y="174"/>
                  </a:lnTo>
                  <a:lnTo>
                    <a:pt x="222" y="174"/>
                  </a:lnTo>
                  <a:lnTo>
                    <a:pt x="222" y="168"/>
                  </a:lnTo>
                  <a:lnTo>
                    <a:pt x="228" y="168"/>
                  </a:lnTo>
                  <a:lnTo>
                    <a:pt x="234" y="168"/>
                  </a:lnTo>
                  <a:lnTo>
                    <a:pt x="228" y="162"/>
                  </a:lnTo>
                  <a:lnTo>
                    <a:pt x="228" y="156"/>
                  </a:lnTo>
                  <a:lnTo>
                    <a:pt x="234" y="162"/>
                  </a:lnTo>
                  <a:lnTo>
                    <a:pt x="234" y="156"/>
                  </a:lnTo>
                  <a:lnTo>
                    <a:pt x="240" y="156"/>
                  </a:lnTo>
                  <a:lnTo>
                    <a:pt x="240" y="150"/>
                  </a:lnTo>
                  <a:lnTo>
                    <a:pt x="234" y="150"/>
                  </a:lnTo>
                  <a:lnTo>
                    <a:pt x="228" y="150"/>
                  </a:lnTo>
                  <a:lnTo>
                    <a:pt x="222" y="150"/>
                  </a:lnTo>
                  <a:lnTo>
                    <a:pt x="222" y="156"/>
                  </a:lnTo>
                  <a:lnTo>
                    <a:pt x="216" y="156"/>
                  </a:lnTo>
                  <a:lnTo>
                    <a:pt x="216" y="150"/>
                  </a:lnTo>
                  <a:lnTo>
                    <a:pt x="216" y="144"/>
                  </a:lnTo>
                  <a:lnTo>
                    <a:pt x="216" y="138"/>
                  </a:lnTo>
                  <a:lnTo>
                    <a:pt x="210" y="138"/>
                  </a:lnTo>
                  <a:lnTo>
                    <a:pt x="210" y="132"/>
                  </a:lnTo>
                  <a:lnTo>
                    <a:pt x="204" y="132"/>
                  </a:lnTo>
                  <a:lnTo>
                    <a:pt x="204" y="126"/>
                  </a:lnTo>
                  <a:lnTo>
                    <a:pt x="204" y="120"/>
                  </a:lnTo>
                  <a:lnTo>
                    <a:pt x="198" y="120"/>
                  </a:lnTo>
                  <a:lnTo>
                    <a:pt x="198" y="126"/>
                  </a:lnTo>
                  <a:lnTo>
                    <a:pt x="192" y="126"/>
                  </a:lnTo>
                  <a:lnTo>
                    <a:pt x="192" y="132"/>
                  </a:lnTo>
                  <a:lnTo>
                    <a:pt x="186" y="132"/>
                  </a:lnTo>
                  <a:lnTo>
                    <a:pt x="186" y="126"/>
                  </a:lnTo>
                  <a:lnTo>
                    <a:pt x="186" y="120"/>
                  </a:lnTo>
                  <a:lnTo>
                    <a:pt x="186" y="114"/>
                  </a:lnTo>
                  <a:lnTo>
                    <a:pt x="180" y="114"/>
                  </a:lnTo>
                  <a:lnTo>
                    <a:pt x="174" y="114"/>
                  </a:lnTo>
                  <a:lnTo>
                    <a:pt x="174" y="120"/>
                  </a:lnTo>
                  <a:lnTo>
                    <a:pt x="174" y="114"/>
                  </a:lnTo>
                  <a:lnTo>
                    <a:pt x="168" y="114"/>
                  </a:lnTo>
                  <a:lnTo>
                    <a:pt x="168" y="120"/>
                  </a:lnTo>
                  <a:lnTo>
                    <a:pt x="162" y="120"/>
                  </a:lnTo>
                  <a:lnTo>
                    <a:pt x="162" y="114"/>
                  </a:lnTo>
                  <a:lnTo>
                    <a:pt x="156" y="108"/>
                  </a:lnTo>
                  <a:lnTo>
                    <a:pt x="150" y="108"/>
                  </a:lnTo>
                  <a:lnTo>
                    <a:pt x="150" y="102"/>
                  </a:lnTo>
                  <a:lnTo>
                    <a:pt x="144" y="102"/>
                  </a:lnTo>
                  <a:lnTo>
                    <a:pt x="144" y="96"/>
                  </a:lnTo>
                  <a:lnTo>
                    <a:pt x="144" y="90"/>
                  </a:lnTo>
                  <a:lnTo>
                    <a:pt x="144" y="96"/>
                  </a:lnTo>
                  <a:lnTo>
                    <a:pt x="144" y="90"/>
                  </a:lnTo>
                  <a:lnTo>
                    <a:pt x="144" y="96"/>
                  </a:lnTo>
                  <a:lnTo>
                    <a:pt x="138" y="96"/>
                  </a:lnTo>
                  <a:lnTo>
                    <a:pt x="132" y="96"/>
                  </a:lnTo>
                  <a:lnTo>
                    <a:pt x="132" y="102"/>
                  </a:lnTo>
                  <a:lnTo>
                    <a:pt x="126" y="102"/>
                  </a:lnTo>
                  <a:lnTo>
                    <a:pt x="126" y="96"/>
                  </a:lnTo>
                  <a:lnTo>
                    <a:pt x="120" y="96"/>
                  </a:lnTo>
                  <a:lnTo>
                    <a:pt x="114" y="96"/>
                  </a:lnTo>
                  <a:lnTo>
                    <a:pt x="114" y="90"/>
                  </a:lnTo>
                  <a:lnTo>
                    <a:pt x="108" y="90"/>
                  </a:lnTo>
                  <a:lnTo>
                    <a:pt x="108" y="84"/>
                  </a:lnTo>
                  <a:lnTo>
                    <a:pt x="102" y="84"/>
                  </a:lnTo>
                  <a:lnTo>
                    <a:pt x="96" y="84"/>
                  </a:lnTo>
                  <a:lnTo>
                    <a:pt x="96" y="78"/>
                  </a:lnTo>
                  <a:lnTo>
                    <a:pt x="96" y="84"/>
                  </a:lnTo>
                  <a:lnTo>
                    <a:pt x="90" y="84"/>
                  </a:lnTo>
                  <a:lnTo>
                    <a:pt x="84" y="78"/>
                  </a:lnTo>
                  <a:lnTo>
                    <a:pt x="78" y="78"/>
                  </a:lnTo>
                  <a:lnTo>
                    <a:pt x="72" y="78"/>
                  </a:lnTo>
                  <a:lnTo>
                    <a:pt x="66" y="72"/>
                  </a:lnTo>
                  <a:lnTo>
                    <a:pt x="60" y="72"/>
                  </a:lnTo>
                  <a:lnTo>
                    <a:pt x="48" y="60"/>
                  </a:lnTo>
                  <a:lnTo>
                    <a:pt x="42" y="54"/>
                  </a:lnTo>
                  <a:lnTo>
                    <a:pt x="36" y="48"/>
                  </a:lnTo>
                  <a:lnTo>
                    <a:pt x="30" y="48"/>
                  </a:lnTo>
                  <a:lnTo>
                    <a:pt x="12" y="36"/>
                  </a:lnTo>
                  <a:lnTo>
                    <a:pt x="6" y="30"/>
                  </a:lnTo>
                  <a:lnTo>
                    <a:pt x="0" y="30"/>
                  </a:lnTo>
                  <a:lnTo>
                    <a:pt x="6" y="24"/>
                  </a:lnTo>
                  <a:lnTo>
                    <a:pt x="12" y="24"/>
                  </a:lnTo>
                  <a:lnTo>
                    <a:pt x="18" y="24"/>
                  </a:lnTo>
                  <a:lnTo>
                    <a:pt x="3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6" name="Freeform 82">
              <a:extLst>
                <a:ext uri="{FF2B5EF4-FFF2-40B4-BE49-F238E27FC236}">
                  <a16:creationId xmlns:a16="http://schemas.microsoft.com/office/drawing/2014/main" id="{AB962B7A-42F9-6FBE-E186-4D9FC3F6EF58}"/>
                </a:ext>
              </a:extLst>
            </p:cNvPr>
            <p:cNvSpPr>
              <a:spLocks/>
            </p:cNvSpPr>
            <p:nvPr/>
          </p:nvSpPr>
          <p:spPr bwMode="gray">
            <a:xfrm>
              <a:off x="7372350" y="1885950"/>
              <a:ext cx="400050" cy="342900"/>
            </a:xfrm>
            <a:custGeom>
              <a:avLst/>
              <a:gdLst>
                <a:gd name="T0" fmla="*/ 186 w 252"/>
                <a:gd name="T1" fmla="*/ 108 h 216"/>
                <a:gd name="T2" fmla="*/ 192 w 252"/>
                <a:gd name="T3" fmla="*/ 126 h 216"/>
                <a:gd name="T4" fmla="*/ 192 w 252"/>
                <a:gd name="T5" fmla="*/ 126 h 216"/>
                <a:gd name="T6" fmla="*/ 198 w 252"/>
                <a:gd name="T7" fmla="*/ 126 h 216"/>
                <a:gd name="T8" fmla="*/ 204 w 252"/>
                <a:gd name="T9" fmla="*/ 132 h 216"/>
                <a:gd name="T10" fmla="*/ 216 w 252"/>
                <a:gd name="T11" fmla="*/ 144 h 216"/>
                <a:gd name="T12" fmla="*/ 234 w 252"/>
                <a:gd name="T13" fmla="*/ 162 h 216"/>
                <a:gd name="T14" fmla="*/ 246 w 252"/>
                <a:gd name="T15" fmla="*/ 168 h 216"/>
                <a:gd name="T16" fmla="*/ 228 w 252"/>
                <a:gd name="T17" fmla="*/ 174 h 216"/>
                <a:gd name="T18" fmla="*/ 222 w 252"/>
                <a:gd name="T19" fmla="*/ 180 h 216"/>
                <a:gd name="T20" fmla="*/ 204 w 252"/>
                <a:gd name="T21" fmla="*/ 174 h 216"/>
                <a:gd name="T22" fmla="*/ 180 w 252"/>
                <a:gd name="T23" fmla="*/ 168 h 216"/>
                <a:gd name="T24" fmla="*/ 168 w 252"/>
                <a:gd name="T25" fmla="*/ 162 h 216"/>
                <a:gd name="T26" fmla="*/ 156 w 252"/>
                <a:gd name="T27" fmla="*/ 162 h 216"/>
                <a:gd name="T28" fmla="*/ 138 w 252"/>
                <a:gd name="T29" fmla="*/ 156 h 216"/>
                <a:gd name="T30" fmla="*/ 126 w 252"/>
                <a:gd name="T31" fmla="*/ 144 h 216"/>
                <a:gd name="T32" fmla="*/ 114 w 252"/>
                <a:gd name="T33" fmla="*/ 144 h 216"/>
                <a:gd name="T34" fmla="*/ 102 w 252"/>
                <a:gd name="T35" fmla="*/ 132 h 216"/>
                <a:gd name="T36" fmla="*/ 84 w 252"/>
                <a:gd name="T37" fmla="*/ 126 h 216"/>
                <a:gd name="T38" fmla="*/ 84 w 252"/>
                <a:gd name="T39" fmla="*/ 138 h 216"/>
                <a:gd name="T40" fmla="*/ 84 w 252"/>
                <a:gd name="T41" fmla="*/ 138 h 216"/>
                <a:gd name="T42" fmla="*/ 90 w 252"/>
                <a:gd name="T43" fmla="*/ 144 h 216"/>
                <a:gd name="T44" fmla="*/ 102 w 252"/>
                <a:gd name="T45" fmla="*/ 156 h 216"/>
                <a:gd name="T46" fmla="*/ 126 w 252"/>
                <a:gd name="T47" fmla="*/ 162 h 216"/>
                <a:gd name="T48" fmla="*/ 138 w 252"/>
                <a:gd name="T49" fmla="*/ 174 h 216"/>
                <a:gd name="T50" fmla="*/ 150 w 252"/>
                <a:gd name="T51" fmla="*/ 174 h 216"/>
                <a:gd name="T52" fmla="*/ 168 w 252"/>
                <a:gd name="T53" fmla="*/ 180 h 216"/>
                <a:gd name="T54" fmla="*/ 186 w 252"/>
                <a:gd name="T55" fmla="*/ 186 h 216"/>
                <a:gd name="T56" fmla="*/ 174 w 252"/>
                <a:gd name="T57" fmla="*/ 198 h 216"/>
                <a:gd name="T58" fmla="*/ 156 w 252"/>
                <a:gd name="T59" fmla="*/ 204 h 216"/>
                <a:gd name="T60" fmla="*/ 144 w 252"/>
                <a:gd name="T61" fmla="*/ 204 h 216"/>
                <a:gd name="T62" fmla="*/ 132 w 252"/>
                <a:gd name="T63" fmla="*/ 204 h 216"/>
                <a:gd name="T64" fmla="*/ 120 w 252"/>
                <a:gd name="T65" fmla="*/ 192 h 216"/>
                <a:gd name="T66" fmla="*/ 120 w 252"/>
                <a:gd name="T67" fmla="*/ 204 h 216"/>
                <a:gd name="T68" fmla="*/ 126 w 252"/>
                <a:gd name="T69" fmla="*/ 210 h 216"/>
                <a:gd name="T70" fmla="*/ 120 w 252"/>
                <a:gd name="T71" fmla="*/ 216 h 216"/>
                <a:gd name="T72" fmla="*/ 108 w 252"/>
                <a:gd name="T73" fmla="*/ 216 h 216"/>
                <a:gd name="T74" fmla="*/ 102 w 252"/>
                <a:gd name="T75" fmla="*/ 210 h 216"/>
                <a:gd name="T76" fmla="*/ 84 w 252"/>
                <a:gd name="T77" fmla="*/ 204 h 216"/>
                <a:gd name="T78" fmla="*/ 84 w 252"/>
                <a:gd name="T79" fmla="*/ 216 h 216"/>
                <a:gd name="T80" fmla="*/ 60 w 252"/>
                <a:gd name="T81" fmla="*/ 210 h 216"/>
                <a:gd name="T82" fmla="*/ 48 w 252"/>
                <a:gd name="T83" fmla="*/ 210 h 216"/>
                <a:gd name="T84" fmla="*/ 30 w 252"/>
                <a:gd name="T85" fmla="*/ 204 h 216"/>
                <a:gd name="T86" fmla="*/ 24 w 252"/>
                <a:gd name="T87" fmla="*/ 180 h 216"/>
                <a:gd name="T88" fmla="*/ 18 w 252"/>
                <a:gd name="T89" fmla="*/ 162 h 216"/>
                <a:gd name="T90" fmla="*/ 6 w 252"/>
                <a:gd name="T91" fmla="*/ 132 h 216"/>
                <a:gd name="T92" fmla="*/ 6 w 252"/>
                <a:gd name="T93" fmla="*/ 114 h 216"/>
                <a:gd name="T94" fmla="*/ 6 w 252"/>
                <a:gd name="T95" fmla="*/ 102 h 216"/>
                <a:gd name="T96" fmla="*/ 12 w 252"/>
                <a:gd name="T97" fmla="*/ 84 h 216"/>
                <a:gd name="T98" fmla="*/ 6 w 252"/>
                <a:gd name="T99" fmla="*/ 72 h 216"/>
                <a:gd name="T100" fmla="*/ 6 w 252"/>
                <a:gd name="T101" fmla="*/ 48 h 216"/>
                <a:gd name="T102" fmla="*/ 6 w 252"/>
                <a:gd name="T103" fmla="*/ 24 h 216"/>
                <a:gd name="T104" fmla="*/ 36 w 252"/>
                <a:gd name="T105" fmla="*/ 12 h 216"/>
                <a:gd name="T106" fmla="*/ 60 w 252"/>
                <a:gd name="T107" fmla="*/ 0 h 216"/>
                <a:gd name="T108" fmla="*/ 78 w 252"/>
                <a:gd name="T109" fmla="*/ 24 h 216"/>
                <a:gd name="T110" fmla="*/ 90 w 252"/>
                <a:gd name="T111" fmla="*/ 36 h 216"/>
                <a:gd name="T112" fmla="*/ 108 w 252"/>
                <a:gd name="T113" fmla="*/ 48 h 216"/>
                <a:gd name="T114" fmla="*/ 114 w 252"/>
                <a:gd name="T115" fmla="*/ 66 h 216"/>
                <a:gd name="T116" fmla="*/ 126 w 252"/>
                <a:gd name="T117" fmla="*/ 78 h 216"/>
                <a:gd name="T118" fmla="*/ 144 w 252"/>
                <a:gd name="T119" fmla="*/ 84 h 216"/>
                <a:gd name="T120" fmla="*/ 162 w 252"/>
                <a:gd name="T121" fmla="*/ 90 h 216"/>
                <a:gd name="T122" fmla="*/ 180 w 252"/>
                <a:gd name="T123" fmla="*/ 9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2" h="216">
                  <a:moveTo>
                    <a:pt x="180" y="96"/>
                  </a:moveTo>
                  <a:lnTo>
                    <a:pt x="180" y="102"/>
                  </a:lnTo>
                  <a:lnTo>
                    <a:pt x="180" y="108"/>
                  </a:lnTo>
                  <a:lnTo>
                    <a:pt x="186" y="108"/>
                  </a:lnTo>
                  <a:lnTo>
                    <a:pt x="186" y="114"/>
                  </a:lnTo>
                  <a:lnTo>
                    <a:pt x="192" y="114"/>
                  </a:lnTo>
                  <a:lnTo>
                    <a:pt x="192" y="120"/>
                  </a:lnTo>
                  <a:lnTo>
                    <a:pt x="192" y="126"/>
                  </a:lnTo>
                  <a:lnTo>
                    <a:pt x="186" y="126"/>
                  </a:lnTo>
                  <a:lnTo>
                    <a:pt x="180" y="126"/>
                  </a:lnTo>
                  <a:lnTo>
                    <a:pt x="186" y="126"/>
                  </a:lnTo>
                  <a:lnTo>
                    <a:pt x="192" y="126"/>
                  </a:lnTo>
                  <a:lnTo>
                    <a:pt x="192" y="120"/>
                  </a:lnTo>
                  <a:lnTo>
                    <a:pt x="198" y="126"/>
                  </a:lnTo>
                  <a:lnTo>
                    <a:pt x="198" y="120"/>
                  </a:lnTo>
                  <a:lnTo>
                    <a:pt x="198" y="126"/>
                  </a:lnTo>
                  <a:lnTo>
                    <a:pt x="198" y="132"/>
                  </a:lnTo>
                  <a:lnTo>
                    <a:pt x="198" y="126"/>
                  </a:lnTo>
                  <a:lnTo>
                    <a:pt x="198" y="132"/>
                  </a:lnTo>
                  <a:lnTo>
                    <a:pt x="204" y="132"/>
                  </a:lnTo>
                  <a:lnTo>
                    <a:pt x="210" y="132"/>
                  </a:lnTo>
                  <a:lnTo>
                    <a:pt x="210" y="138"/>
                  </a:lnTo>
                  <a:lnTo>
                    <a:pt x="216" y="138"/>
                  </a:lnTo>
                  <a:lnTo>
                    <a:pt x="216" y="144"/>
                  </a:lnTo>
                  <a:lnTo>
                    <a:pt x="222" y="144"/>
                  </a:lnTo>
                  <a:lnTo>
                    <a:pt x="222" y="150"/>
                  </a:lnTo>
                  <a:lnTo>
                    <a:pt x="228" y="156"/>
                  </a:lnTo>
                  <a:lnTo>
                    <a:pt x="234" y="162"/>
                  </a:lnTo>
                  <a:lnTo>
                    <a:pt x="240" y="162"/>
                  </a:lnTo>
                  <a:lnTo>
                    <a:pt x="246" y="168"/>
                  </a:lnTo>
                  <a:lnTo>
                    <a:pt x="252" y="168"/>
                  </a:lnTo>
                  <a:lnTo>
                    <a:pt x="246" y="168"/>
                  </a:lnTo>
                  <a:lnTo>
                    <a:pt x="246" y="174"/>
                  </a:lnTo>
                  <a:lnTo>
                    <a:pt x="240" y="174"/>
                  </a:lnTo>
                  <a:lnTo>
                    <a:pt x="234" y="174"/>
                  </a:lnTo>
                  <a:lnTo>
                    <a:pt x="228" y="174"/>
                  </a:lnTo>
                  <a:lnTo>
                    <a:pt x="228" y="180"/>
                  </a:lnTo>
                  <a:lnTo>
                    <a:pt x="228" y="174"/>
                  </a:lnTo>
                  <a:lnTo>
                    <a:pt x="228" y="180"/>
                  </a:lnTo>
                  <a:lnTo>
                    <a:pt x="222" y="180"/>
                  </a:lnTo>
                  <a:lnTo>
                    <a:pt x="222" y="174"/>
                  </a:lnTo>
                  <a:lnTo>
                    <a:pt x="216" y="174"/>
                  </a:lnTo>
                  <a:lnTo>
                    <a:pt x="210" y="174"/>
                  </a:lnTo>
                  <a:lnTo>
                    <a:pt x="204" y="174"/>
                  </a:lnTo>
                  <a:lnTo>
                    <a:pt x="198" y="174"/>
                  </a:lnTo>
                  <a:lnTo>
                    <a:pt x="192" y="168"/>
                  </a:lnTo>
                  <a:lnTo>
                    <a:pt x="186" y="168"/>
                  </a:lnTo>
                  <a:lnTo>
                    <a:pt x="180" y="168"/>
                  </a:lnTo>
                  <a:lnTo>
                    <a:pt x="180" y="162"/>
                  </a:lnTo>
                  <a:lnTo>
                    <a:pt x="180" y="168"/>
                  </a:lnTo>
                  <a:lnTo>
                    <a:pt x="174" y="162"/>
                  </a:lnTo>
                  <a:lnTo>
                    <a:pt x="168" y="162"/>
                  </a:lnTo>
                  <a:lnTo>
                    <a:pt x="162" y="162"/>
                  </a:lnTo>
                  <a:lnTo>
                    <a:pt x="162" y="156"/>
                  </a:lnTo>
                  <a:lnTo>
                    <a:pt x="162" y="162"/>
                  </a:lnTo>
                  <a:lnTo>
                    <a:pt x="156" y="162"/>
                  </a:lnTo>
                  <a:lnTo>
                    <a:pt x="150" y="162"/>
                  </a:lnTo>
                  <a:lnTo>
                    <a:pt x="144" y="162"/>
                  </a:lnTo>
                  <a:lnTo>
                    <a:pt x="138" y="162"/>
                  </a:lnTo>
                  <a:lnTo>
                    <a:pt x="138" y="156"/>
                  </a:lnTo>
                  <a:lnTo>
                    <a:pt x="132" y="156"/>
                  </a:lnTo>
                  <a:lnTo>
                    <a:pt x="132" y="150"/>
                  </a:lnTo>
                  <a:lnTo>
                    <a:pt x="126" y="150"/>
                  </a:lnTo>
                  <a:lnTo>
                    <a:pt x="126" y="144"/>
                  </a:lnTo>
                  <a:lnTo>
                    <a:pt x="126" y="138"/>
                  </a:lnTo>
                  <a:lnTo>
                    <a:pt x="126" y="144"/>
                  </a:lnTo>
                  <a:lnTo>
                    <a:pt x="120" y="144"/>
                  </a:lnTo>
                  <a:lnTo>
                    <a:pt x="114" y="144"/>
                  </a:lnTo>
                  <a:lnTo>
                    <a:pt x="114" y="138"/>
                  </a:lnTo>
                  <a:lnTo>
                    <a:pt x="108" y="138"/>
                  </a:lnTo>
                  <a:lnTo>
                    <a:pt x="102" y="138"/>
                  </a:lnTo>
                  <a:lnTo>
                    <a:pt x="102" y="132"/>
                  </a:lnTo>
                  <a:lnTo>
                    <a:pt x="96" y="132"/>
                  </a:lnTo>
                  <a:lnTo>
                    <a:pt x="90" y="132"/>
                  </a:lnTo>
                  <a:lnTo>
                    <a:pt x="84" y="132"/>
                  </a:lnTo>
                  <a:lnTo>
                    <a:pt x="84" y="126"/>
                  </a:lnTo>
                  <a:lnTo>
                    <a:pt x="84" y="132"/>
                  </a:lnTo>
                  <a:lnTo>
                    <a:pt x="78" y="132"/>
                  </a:lnTo>
                  <a:lnTo>
                    <a:pt x="84" y="132"/>
                  </a:lnTo>
                  <a:lnTo>
                    <a:pt x="84" y="138"/>
                  </a:lnTo>
                  <a:lnTo>
                    <a:pt x="84" y="144"/>
                  </a:lnTo>
                  <a:lnTo>
                    <a:pt x="84" y="138"/>
                  </a:lnTo>
                  <a:lnTo>
                    <a:pt x="84" y="144"/>
                  </a:lnTo>
                  <a:lnTo>
                    <a:pt x="84" y="138"/>
                  </a:lnTo>
                  <a:lnTo>
                    <a:pt x="84" y="144"/>
                  </a:lnTo>
                  <a:lnTo>
                    <a:pt x="84" y="138"/>
                  </a:lnTo>
                  <a:lnTo>
                    <a:pt x="90" y="138"/>
                  </a:lnTo>
                  <a:lnTo>
                    <a:pt x="90" y="144"/>
                  </a:lnTo>
                  <a:lnTo>
                    <a:pt x="96" y="144"/>
                  </a:lnTo>
                  <a:lnTo>
                    <a:pt x="96" y="150"/>
                  </a:lnTo>
                  <a:lnTo>
                    <a:pt x="102" y="150"/>
                  </a:lnTo>
                  <a:lnTo>
                    <a:pt x="102" y="156"/>
                  </a:lnTo>
                  <a:lnTo>
                    <a:pt x="108" y="156"/>
                  </a:lnTo>
                  <a:lnTo>
                    <a:pt x="114" y="156"/>
                  </a:lnTo>
                  <a:lnTo>
                    <a:pt x="120" y="162"/>
                  </a:lnTo>
                  <a:lnTo>
                    <a:pt x="126" y="162"/>
                  </a:lnTo>
                  <a:lnTo>
                    <a:pt x="126" y="168"/>
                  </a:lnTo>
                  <a:lnTo>
                    <a:pt x="132" y="168"/>
                  </a:lnTo>
                  <a:lnTo>
                    <a:pt x="132" y="174"/>
                  </a:lnTo>
                  <a:lnTo>
                    <a:pt x="138" y="174"/>
                  </a:lnTo>
                  <a:lnTo>
                    <a:pt x="138" y="180"/>
                  </a:lnTo>
                  <a:lnTo>
                    <a:pt x="144" y="180"/>
                  </a:lnTo>
                  <a:lnTo>
                    <a:pt x="150" y="180"/>
                  </a:lnTo>
                  <a:lnTo>
                    <a:pt x="150" y="174"/>
                  </a:lnTo>
                  <a:lnTo>
                    <a:pt x="156" y="174"/>
                  </a:lnTo>
                  <a:lnTo>
                    <a:pt x="162" y="174"/>
                  </a:lnTo>
                  <a:lnTo>
                    <a:pt x="162" y="180"/>
                  </a:lnTo>
                  <a:lnTo>
                    <a:pt x="168" y="180"/>
                  </a:lnTo>
                  <a:lnTo>
                    <a:pt x="168" y="186"/>
                  </a:lnTo>
                  <a:lnTo>
                    <a:pt x="174" y="186"/>
                  </a:lnTo>
                  <a:lnTo>
                    <a:pt x="180" y="186"/>
                  </a:lnTo>
                  <a:lnTo>
                    <a:pt x="186" y="186"/>
                  </a:lnTo>
                  <a:lnTo>
                    <a:pt x="186" y="192"/>
                  </a:lnTo>
                  <a:lnTo>
                    <a:pt x="180" y="192"/>
                  </a:lnTo>
                  <a:lnTo>
                    <a:pt x="180" y="198"/>
                  </a:lnTo>
                  <a:lnTo>
                    <a:pt x="174" y="198"/>
                  </a:lnTo>
                  <a:lnTo>
                    <a:pt x="168" y="198"/>
                  </a:lnTo>
                  <a:lnTo>
                    <a:pt x="162" y="198"/>
                  </a:lnTo>
                  <a:lnTo>
                    <a:pt x="156" y="198"/>
                  </a:lnTo>
                  <a:lnTo>
                    <a:pt x="156" y="204"/>
                  </a:lnTo>
                  <a:lnTo>
                    <a:pt x="150" y="204"/>
                  </a:lnTo>
                  <a:lnTo>
                    <a:pt x="144" y="204"/>
                  </a:lnTo>
                  <a:lnTo>
                    <a:pt x="144" y="210"/>
                  </a:lnTo>
                  <a:lnTo>
                    <a:pt x="144" y="204"/>
                  </a:lnTo>
                  <a:lnTo>
                    <a:pt x="138" y="204"/>
                  </a:lnTo>
                  <a:lnTo>
                    <a:pt x="138" y="210"/>
                  </a:lnTo>
                  <a:lnTo>
                    <a:pt x="132" y="210"/>
                  </a:lnTo>
                  <a:lnTo>
                    <a:pt x="132" y="204"/>
                  </a:lnTo>
                  <a:lnTo>
                    <a:pt x="126" y="204"/>
                  </a:lnTo>
                  <a:lnTo>
                    <a:pt x="120" y="204"/>
                  </a:lnTo>
                  <a:lnTo>
                    <a:pt x="120" y="198"/>
                  </a:lnTo>
                  <a:lnTo>
                    <a:pt x="120" y="192"/>
                  </a:lnTo>
                  <a:lnTo>
                    <a:pt x="114" y="192"/>
                  </a:lnTo>
                  <a:lnTo>
                    <a:pt x="114" y="198"/>
                  </a:lnTo>
                  <a:lnTo>
                    <a:pt x="120" y="198"/>
                  </a:lnTo>
                  <a:lnTo>
                    <a:pt x="120" y="204"/>
                  </a:lnTo>
                  <a:lnTo>
                    <a:pt x="120" y="210"/>
                  </a:lnTo>
                  <a:lnTo>
                    <a:pt x="120" y="204"/>
                  </a:lnTo>
                  <a:lnTo>
                    <a:pt x="120" y="210"/>
                  </a:lnTo>
                  <a:lnTo>
                    <a:pt x="126" y="210"/>
                  </a:lnTo>
                  <a:lnTo>
                    <a:pt x="126" y="216"/>
                  </a:lnTo>
                  <a:lnTo>
                    <a:pt x="120" y="216"/>
                  </a:lnTo>
                  <a:lnTo>
                    <a:pt x="120" y="210"/>
                  </a:lnTo>
                  <a:lnTo>
                    <a:pt x="120" y="216"/>
                  </a:lnTo>
                  <a:lnTo>
                    <a:pt x="114" y="216"/>
                  </a:lnTo>
                  <a:lnTo>
                    <a:pt x="114" y="210"/>
                  </a:lnTo>
                  <a:lnTo>
                    <a:pt x="114" y="216"/>
                  </a:lnTo>
                  <a:lnTo>
                    <a:pt x="108" y="216"/>
                  </a:lnTo>
                  <a:lnTo>
                    <a:pt x="114" y="216"/>
                  </a:lnTo>
                  <a:lnTo>
                    <a:pt x="108" y="216"/>
                  </a:lnTo>
                  <a:lnTo>
                    <a:pt x="102" y="216"/>
                  </a:lnTo>
                  <a:lnTo>
                    <a:pt x="102" y="210"/>
                  </a:lnTo>
                  <a:lnTo>
                    <a:pt x="96" y="210"/>
                  </a:lnTo>
                  <a:lnTo>
                    <a:pt x="90" y="210"/>
                  </a:lnTo>
                  <a:lnTo>
                    <a:pt x="90" y="204"/>
                  </a:lnTo>
                  <a:lnTo>
                    <a:pt x="84" y="204"/>
                  </a:lnTo>
                  <a:lnTo>
                    <a:pt x="84" y="210"/>
                  </a:lnTo>
                  <a:lnTo>
                    <a:pt x="84" y="216"/>
                  </a:lnTo>
                  <a:lnTo>
                    <a:pt x="78" y="216"/>
                  </a:lnTo>
                  <a:lnTo>
                    <a:pt x="84" y="216"/>
                  </a:lnTo>
                  <a:lnTo>
                    <a:pt x="78" y="216"/>
                  </a:lnTo>
                  <a:lnTo>
                    <a:pt x="72" y="216"/>
                  </a:lnTo>
                  <a:lnTo>
                    <a:pt x="66" y="210"/>
                  </a:lnTo>
                  <a:lnTo>
                    <a:pt x="60" y="210"/>
                  </a:lnTo>
                  <a:lnTo>
                    <a:pt x="54" y="210"/>
                  </a:lnTo>
                  <a:lnTo>
                    <a:pt x="54" y="216"/>
                  </a:lnTo>
                  <a:lnTo>
                    <a:pt x="48" y="216"/>
                  </a:lnTo>
                  <a:lnTo>
                    <a:pt x="48" y="210"/>
                  </a:lnTo>
                  <a:lnTo>
                    <a:pt x="42" y="210"/>
                  </a:lnTo>
                  <a:lnTo>
                    <a:pt x="36" y="210"/>
                  </a:lnTo>
                  <a:lnTo>
                    <a:pt x="30" y="210"/>
                  </a:lnTo>
                  <a:lnTo>
                    <a:pt x="30" y="204"/>
                  </a:lnTo>
                  <a:lnTo>
                    <a:pt x="30" y="198"/>
                  </a:lnTo>
                  <a:lnTo>
                    <a:pt x="24" y="192"/>
                  </a:lnTo>
                  <a:lnTo>
                    <a:pt x="24" y="186"/>
                  </a:lnTo>
                  <a:lnTo>
                    <a:pt x="24" y="180"/>
                  </a:lnTo>
                  <a:lnTo>
                    <a:pt x="24" y="174"/>
                  </a:lnTo>
                  <a:lnTo>
                    <a:pt x="18" y="174"/>
                  </a:lnTo>
                  <a:lnTo>
                    <a:pt x="18" y="168"/>
                  </a:lnTo>
                  <a:lnTo>
                    <a:pt x="18" y="162"/>
                  </a:lnTo>
                  <a:lnTo>
                    <a:pt x="18" y="156"/>
                  </a:lnTo>
                  <a:lnTo>
                    <a:pt x="12" y="150"/>
                  </a:lnTo>
                  <a:lnTo>
                    <a:pt x="12" y="144"/>
                  </a:lnTo>
                  <a:lnTo>
                    <a:pt x="6" y="132"/>
                  </a:lnTo>
                  <a:lnTo>
                    <a:pt x="6" y="120"/>
                  </a:lnTo>
                  <a:lnTo>
                    <a:pt x="6" y="114"/>
                  </a:lnTo>
                  <a:lnTo>
                    <a:pt x="0" y="114"/>
                  </a:lnTo>
                  <a:lnTo>
                    <a:pt x="6" y="114"/>
                  </a:lnTo>
                  <a:lnTo>
                    <a:pt x="6" y="108"/>
                  </a:lnTo>
                  <a:lnTo>
                    <a:pt x="0" y="108"/>
                  </a:lnTo>
                  <a:lnTo>
                    <a:pt x="6" y="108"/>
                  </a:lnTo>
                  <a:lnTo>
                    <a:pt x="6" y="102"/>
                  </a:lnTo>
                  <a:lnTo>
                    <a:pt x="12" y="102"/>
                  </a:lnTo>
                  <a:lnTo>
                    <a:pt x="12" y="96"/>
                  </a:lnTo>
                  <a:lnTo>
                    <a:pt x="12" y="90"/>
                  </a:lnTo>
                  <a:lnTo>
                    <a:pt x="12" y="84"/>
                  </a:lnTo>
                  <a:lnTo>
                    <a:pt x="12" y="78"/>
                  </a:lnTo>
                  <a:lnTo>
                    <a:pt x="6" y="78"/>
                  </a:lnTo>
                  <a:lnTo>
                    <a:pt x="12" y="72"/>
                  </a:lnTo>
                  <a:lnTo>
                    <a:pt x="6" y="72"/>
                  </a:lnTo>
                  <a:lnTo>
                    <a:pt x="6" y="66"/>
                  </a:lnTo>
                  <a:lnTo>
                    <a:pt x="6" y="60"/>
                  </a:lnTo>
                  <a:lnTo>
                    <a:pt x="6" y="54"/>
                  </a:lnTo>
                  <a:lnTo>
                    <a:pt x="6" y="48"/>
                  </a:lnTo>
                  <a:lnTo>
                    <a:pt x="6" y="42"/>
                  </a:lnTo>
                  <a:lnTo>
                    <a:pt x="6" y="36"/>
                  </a:lnTo>
                  <a:lnTo>
                    <a:pt x="6" y="30"/>
                  </a:lnTo>
                  <a:lnTo>
                    <a:pt x="6" y="24"/>
                  </a:lnTo>
                  <a:lnTo>
                    <a:pt x="12" y="24"/>
                  </a:lnTo>
                  <a:lnTo>
                    <a:pt x="18" y="24"/>
                  </a:lnTo>
                  <a:lnTo>
                    <a:pt x="30" y="18"/>
                  </a:lnTo>
                  <a:lnTo>
                    <a:pt x="36" y="12"/>
                  </a:lnTo>
                  <a:lnTo>
                    <a:pt x="42" y="12"/>
                  </a:lnTo>
                  <a:lnTo>
                    <a:pt x="48" y="6"/>
                  </a:lnTo>
                  <a:lnTo>
                    <a:pt x="54" y="0"/>
                  </a:lnTo>
                  <a:lnTo>
                    <a:pt x="60" y="0"/>
                  </a:lnTo>
                  <a:lnTo>
                    <a:pt x="66" y="0"/>
                  </a:lnTo>
                  <a:lnTo>
                    <a:pt x="66" y="6"/>
                  </a:lnTo>
                  <a:lnTo>
                    <a:pt x="72" y="12"/>
                  </a:lnTo>
                  <a:lnTo>
                    <a:pt x="78" y="24"/>
                  </a:lnTo>
                  <a:lnTo>
                    <a:pt x="84" y="24"/>
                  </a:lnTo>
                  <a:lnTo>
                    <a:pt x="84" y="30"/>
                  </a:lnTo>
                  <a:lnTo>
                    <a:pt x="90" y="30"/>
                  </a:lnTo>
                  <a:lnTo>
                    <a:pt x="90" y="36"/>
                  </a:lnTo>
                  <a:lnTo>
                    <a:pt x="96" y="42"/>
                  </a:lnTo>
                  <a:lnTo>
                    <a:pt x="102" y="42"/>
                  </a:lnTo>
                  <a:lnTo>
                    <a:pt x="102" y="48"/>
                  </a:lnTo>
                  <a:lnTo>
                    <a:pt x="108" y="48"/>
                  </a:lnTo>
                  <a:lnTo>
                    <a:pt x="108" y="54"/>
                  </a:lnTo>
                  <a:lnTo>
                    <a:pt x="108" y="60"/>
                  </a:lnTo>
                  <a:lnTo>
                    <a:pt x="114" y="60"/>
                  </a:lnTo>
                  <a:lnTo>
                    <a:pt x="114" y="66"/>
                  </a:lnTo>
                  <a:lnTo>
                    <a:pt x="120" y="66"/>
                  </a:lnTo>
                  <a:lnTo>
                    <a:pt x="120" y="72"/>
                  </a:lnTo>
                  <a:lnTo>
                    <a:pt x="126" y="72"/>
                  </a:lnTo>
                  <a:lnTo>
                    <a:pt x="126" y="78"/>
                  </a:lnTo>
                  <a:lnTo>
                    <a:pt x="132" y="78"/>
                  </a:lnTo>
                  <a:lnTo>
                    <a:pt x="138" y="78"/>
                  </a:lnTo>
                  <a:lnTo>
                    <a:pt x="144" y="78"/>
                  </a:lnTo>
                  <a:lnTo>
                    <a:pt x="144" y="84"/>
                  </a:lnTo>
                  <a:lnTo>
                    <a:pt x="150" y="84"/>
                  </a:lnTo>
                  <a:lnTo>
                    <a:pt x="156" y="84"/>
                  </a:lnTo>
                  <a:lnTo>
                    <a:pt x="162" y="84"/>
                  </a:lnTo>
                  <a:lnTo>
                    <a:pt x="162" y="90"/>
                  </a:lnTo>
                  <a:lnTo>
                    <a:pt x="168" y="90"/>
                  </a:lnTo>
                  <a:lnTo>
                    <a:pt x="168" y="96"/>
                  </a:lnTo>
                  <a:lnTo>
                    <a:pt x="174" y="96"/>
                  </a:lnTo>
                  <a:lnTo>
                    <a:pt x="180" y="9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83">
              <a:extLst>
                <a:ext uri="{FF2B5EF4-FFF2-40B4-BE49-F238E27FC236}">
                  <a16:creationId xmlns:a16="http://schemas.microsoft.com/office/drawing/2014/main" id="{AFE83E0E-2B49-F4A1-9061-7E74CCDBCEF2}"/>
                </a:ext>
              </a:extLst>
            </p:cNvPr>
            <p:cNvSpPr>
              <a:spLocks/>
            </p:cNvSpPr>
            <p:nvPr/>
          </p:nvSpPr>
          <p:spPr bwMode="gray">
            <a:xfrm>
              <a:off x="7000875" y="1704975"/>
              <a:ext cx="466725" cy="304800"/>
            </a:xfrm>
            <a:custGeom>
              <a:avLst/>
              <a:gdLst>
                <a:gd name="T0" fmla="*/ 234 w 294"/>
                <a:gd name="T1" fmla="*/ 6 h 192"/>
                <a:gd name="T2" fmla="*/ 258 w 294"/>
                <a:gd name="T3" fmla="*/ 24 h 192"/>
                <a:gd name="T4" fmla="*/ 264 w 294"/>
                <a:gd name="T5" fmla="*/ 60 h 192"/>
                <a:gd name="T6" fmla="*/ 288 w 294"/>
                <a:gd name="T7" fmla="*/ 96 h 192"/>
                <a:gd name="T8" fmla="*/ 288 w 294"/>
                <a:gd name="T9" fmla="*/ 114 h 192"/>
                <a:gd name="T10" fmla="*/ 270 w 294"/>
                <a:gd name="T11" fmla="*/ 126 h 192"/>
                <a:gd name="T12" fmla="*/ 246 w 294"/>
                <a:gd name="T13" fmla="*/ 138 h 192"/>
                <a:gd name="T14" fmla="*/ 234 w 294"/>
                <a:gd name="T15" fmla="*/ 156 h 192"/>
                <a:gd name="T16" fmla="*/ 222 w 294"/>
                <a:gd name="T17" fmla="*/ 162 h 192"/>
                <a:gd name="T18" fmla="*/ 210 w 294"/>
                <a:gd name="T19" fmla="*/ 168 h 192"/>
                <a:gd name="T20" fmla="*/ 198 w 294"/>
                <a:gd name="T21" fmla="*/ 174 h 192"/>
                <a:gd name="T22" fmla="*/ 192 w 294"/>
                <a:gd name="T23" fmla="*/ 186 h 192"/>
                <a:gd name="T24" fmla="*/ 180 w 294"/>
                <a:gd name="T25" fmla="*/ 180 h 192"/>
                <a:gd name="T26" fmla="*/ 180 w 294"/>
                <a:gd name="T27" fmla="*/ 186 h 192"/>
                <a:gd name="T28" fmla="*/ 168 w 294"/>
                <a:gd name="T29" fmla="*/ 192 h 192"/>
                <a:gd name="T30" fmla="*/ 156 w 294"/>
                <a:gd name="T31" fmla="*/ 180 h 192"/>
                <a:gd name="T32" fmla="*/ 150 w 294"/>
                <a:gd name="T33" fmla="*/ 168 h 192"/>
                <a:gd name="T34" fmla="*/ 156 w 294"/>
                <a:gd name="T35" fmla="*/ 168 h 192"/>
                <a:gd name="T36" fmla="*/ 162 w 294"/>
                <a:gd name="T37" fmla="*/ 186 h 192"/>
                <a:gd name="T38" fmla="*/ 156 w 294"/>
                <a:gd name="T39" fmla="*/ 186 h 192"/>
                <a:gd name="T40" fmla="*/ 156 w 294"/>
                <a:gd name="T41" fmla="*/ 192 h 192"/>
                <a:gd name="T42" fmla="*/ 144 w 294"/>
                <a:gd name="T43" fmla="*/ 180 h 192"/>
                <a:gd name="T44" fmla="*/ 132 w 294"/>
                <a:gd name="T45" fmla="*/ 174 h 192"/>
                <a:gd name="T46" fmla="*/ 120 w 294"/>
                <a:gd name="T47" fmla="*/ 162 h 192"/>
                <a:gd name="T48" fmla="*/ 102 w 294"/>
                <a:gd name="T49" fmla="*/ 162 h 192"/>
                <a:gd name="T50" fmla="*/ 84 w 294"/>
                <a:gd name="T51" fmla="*/ 162 h 192"/>
                <a:gd name="T52" fmla="*/ 72 w 294"/>
                <a:gd name="T53" fmla="*/ 156 h 192"/>
                <a:gd name="T54" fmla="*/ 54 w 294"/>
                <a:gd name="T55" fmla="*/ 156 h 192"/>
                <a:gd name="T56" fmla="*/ 42 w 294"/>
                <a:gd name="T57" fmla="*/ 150 h 192"/>
                <a:gd name="T58" fmla="*/ 24 w 294"/>
                <a:gd name="T59" fmla="*/ 150 h 192"/>
                <a:gd name="T60" fmla="*/ 6 w 294"/>
                <a:gd name="T61" fmla="*/ 144 h 192"/>
                <a:gd name="T62" fmla="*/ 6 w 294"/>
                <a:gd name="T63" fmla="*/ 126 h 192"/>
                <a:gd name="T64" fmla="*/ 0 w 294"/>
                <a:gd name="T65" fmla="*/ 108 h 192"/>
                <a:gd name="T66" fmla="*/ 6 w 294"/>
                <a:gd name="T67" fmla="*/ 96 h 192"/>
                <a:gd name="T68" fmla="*/ 12 w 294"/>
                <a:gd name="T69" fmla="*/ 84 h 192"/>
                <a:gd name="T70" fmla="*/ 18 w 294"/>
                <a:gd name="T71" fmla="*/ 72 h 192"/>
                <a:gd name="T72" fmla="*/ 12 w 294"/>
                <a:gd name="T73" fmla="*/ 54 h 192"/>
                <a:gd name="T74" fmla="*/ 6 w 294"/>
                <a:gd name="T75" fmla="*/ 42 h 192"/>
                <a:gd name="T76" fmla="*/ 18 w 294"/>
                <a:gd name="T77" fmla="*/ 36 h 192"/>
                <a:gd name="T78" fmla="*/ 36 w 294"/>
                <a:gd name="T79" fmla="*/ 30 h 192"/>
                <a:gd name="T80" fmla="*/ 54 w 294"/>
                <a:gd name="T81" fmla="*/ 30 h 192"/>
                <a:gd name="T82" fmla="*/ 66 w 294"/>
                <a:gd name="T83" fmla="*/ 24 h 192"/>
                <a:gd name="T84" fmla="*/ 84 w 294"/>
                <a:gd name="T85" fmla="*/ 24 h 192"/>
                <a:gd name="T86" fmla="*/ 96 w 294"/>
                <a:gd name="T87" fmla="*/ 18 h 192"/>
                <a:gd name="T88" fmla="*/ 114 w 294"/>
                <a:gd name="T89" fmla="*/ 18 h 192"/>
                <a:gd name="T90" fmla="*/ 138 w 294"/>
                <a:gd name="T91" fmla="*/ 12 h 192"/>
                <a:gd name="T92" fmla="*/ 162 w 294"/>
                <a:gd name="T93" fmla="*/ 6 h 192"/>
                <a:gd name="T94" fmla="*/ 180 w 294"/>
                <a:gd name="T95" fmla="*/ 6 h 192"/>
                <a:gd name="T96" fmla="*/ 210 w 294"/>
                <a:gd name="T9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4" h="192">
                  <a:moveTo>
                    <a:pt x="222" y="0"/>
                  </a:moveTo>
                  <a:lnTo>
                    <a:pt x="228" y="0"/>
                  </a:lnTo>
                  <a:lnTo>
                    <a:pt x="234" y="6"/>
                  </a:lnTo>
                  <a:lnTo>
                    <a:pt x="252" y="18"/>
                  </a:lnTo>
                  <a:lnTo>
                    <a:pt x="258" y="18"/>
                  </a:lnTo>
                  <a:lnTo>
                    <a:pt x="258" y="24"/>
                  </a:lnTo>
                  <a:lnTo>
                    <a:pt x="258" y="30"/>
                  </a:lnTo>
                  <a:lnTo>
                    <a:pt x="264" y="54"/>
                  </a:lnTo>
                  <a:lnTo>
                    <a:pt x="264" y="60"/>
                  </a:lnTo>
                  <a:lnTo>
                    <a:pt x="276" y="78"/>
                  </a:lnTo>
                  <a:lnTo>
                    <a:pt x="282" y="90"/>
                  </a:lnTo>
                  <a:lnTo>
                    <a:pt x="288" y="96"/>
                  </a:lnTo>
                  <a:lnTo>
                    <a:pt x="294" y="108"/>
                  </a:lnTo>
                  <a:lnTo>
                    <a:pt x="294" y="114"/>
                  </a:lnTo>
                  <a:lnTo>
                    <a:pt x="288" y="114"/>
                  </a:lnTo>
                  <a:lnTo>
                    <a:pt x="282" y="120"/>
                  </a:lnTo>
                  <a:lnTo>
                    <a:pt x="276" y="126"/>
                  </a:lnTo>
                  <a:lnTo>
                    <a:pt x="270" y="126"/>
                  </a:lnTo>
                  <a:lnTo>
                    <a:pt x="264" y="132"/>
                  </a:lnTo>
                  <a:lnTo>
                    <a:pt x="252" y="138"/>
                  </a:lnTo>
                  <a:lnTo>
                    <a:pt x="246" y="138"/>
                  </a:lnTo>
                  <a:lnTo>
                    <a:pt x="240" y="138"/>
                  </a:lnTo>
                  <a:lnTo>
                    <a:pt x="240" y="144"/>
                  </a:lnTo>
                  <a:lnTo>
                    <a:pt x="234" y="156"/>
                  </a:lnTo>
                  <a:lnTo>
                    <a:pt x="228" y="156"/>
                  </a:lnTo>
                  <a:lnTo>
                    <a:pt x="228" y="162"/>
                  </a:lnTo>
                  <a:lnTo>
                    <a:pt x="222" y="162"/>
                  </a:lnTo>
                  <a:lnTo>
                    <a:pt x="222" y="168"/>
                  </a:lnTo>
                  <a:lnTo>
                    <a:pt x="216" y="168"/>
                  </a:lnTo>
                  <a:lnTo>
                    <a:pt x="210" y="168"/>
                  </a:lnTo>
                  <a:lnTo>
                    <a:pt x="204" y="168"/>
                  </a:lnTo>
                  <a:lnTo>
                    <a:pt x="198" y="168"/>
                  </a:lnTo>
                  <a:lnTo>
                    <a:pt x="198" y="174"/>
                  </a:lnTo>
                  <a:lnTo>
                    <a:pt x="192" y="174"/>
                  </a:lnTo>
                  <a:lnTo>
                    <a:pt x="192" y="180"/>
                  </a:lnTo>
                  <a:lnTo>
                    <a:pt x="192" y="186"/>
                  </a:lnTo>
                  <a:lnTo>
                    <a:pt x="192" y="180"/>
                  </a:lnTo>
                  <a:lnTo>
                    <a:pt x="186" y="180"/>
                  </a:lnTo>
                  <a:lnTo>
                    <a:pt x="180" y="180"/>
                  </a:lnTo>
                  <a:lnTo>
                    <a:pt x="180" y="186"/>
                  </a:lnTo>
                  <a:lnTo>
                    <a:pt x="180" y="180"/>
                  </a:lnTo>
                  <a:lnTo>
                    <a:pt x="180" y="186"/>
                  </a:lnTo>
                  <a:lnTo>
                    <a:pt x="180" y="192"/>
                  </a:lnTo>
                  <a:lnTo>
                    <a:pt x="174" y="192"/>
                  </a:lnTo>
                  <a:lnTo>
                    <a:pt x="168" y="192"/>
                  </a:lnTo>
                  <a:lnTo>
                    <a:pt x="162" y="192"/>
                  </a:lnTo>
                  <a:lnTo>
                    <a:pt x="162" y="186"/>
                  </a:lnTo>
                  <a:lnTo>
                    <a:pt x="156" y="180"/>
                  </a:lnTo>
                  <a:lnTo>
                    <a:pt x="156" y="174"/>
                  </a:lnTo>
                  <a:lnTo>
                    <a:pt x="156" y="168"/>
                  </a:lnTo>
                  <a:lnTo>
                    <a:pt x="150" y="168"/>
                  </a:lnTo>
                  <a:lnTo>
                    <a:pt x="150" y="174"/>
                  </a:lnTo>
                  <a:lnTo>
                    <a:pt x="150" y="168"/>
                  </a:lnTo>
                  <a:lnTo>
                    <a:pt x="156" y="168"/>
                  </a:lnTo>
                  <a:lnTo>
                    <a:pt x="156" y="174"/>
                  </a:lnTo>
                  <a:lnTo>
                    <a:pt x="156" y="180"/>
                  </a:lnTo>
                  <a:lnTo>
                    <a:pt x="162" y="186"/>
                  </a:lnTo>
                  <a:lnTo>
                    <a:pt x="162" y="192"/>
                  </a:lnTo>
                  <a:lnTo>
                    <a:pt x="162" y="186"/>
                  </a:lnTo>
                  <a:lnTo>
                    <a:pt x="156" y="186"/>
                  </a:lnTo>
                  <a:lnTo>
                    <a:pt x="162" y="186"/>
                  </a:lnTo>
                  <a:lnTo>
                    <a:pt x="162" y="192"/>
                  </a:lnTo>
                  <a:lnTo>
                    <a:pt x="156" y="192"/>
                  </a:lnTo>
                  <a:lnTo>
                    <a:pt x="150" y="186"/>
                  </a:lnTo>
                  <a:lnTo>
                    <a:pt x="144" y="186"/>
                  </a:lnTo>
                  <a:lnTo>
                    <a:pt x="144" y="180"/>
                  </a:lnTo>
                  <a:lnTo>
                    <a:pt x="138" y="180"/>
                  </a:lnTo>
                  <a:lnTo>
                    <a:pt x="138" y="174"/>
                  </a:lnTo>
                  <a:lnTo>
                    <a:pt x="132" y="174"/>
                  </a:lnTo>
                  <a:lnTo>
                    <a:pt x="126" y="168"/>
                  </a:lnTo>
                  <a:lnTo>
                    <a:pt x="120" y="168"/>
                  </a:lnTo>
                  <a:lnTo>
                    <a:pt x="120" y="162"/>
                  </a:lnTo>
                  <a:lnTo>
                    <a:pt x="114" y="162"/>
                  </a:lnTo>
                  <a:lnTo>
                    <a:pt x="108" y="162"/>
                  </a:lnTo>
                  <a:lnTo>
                    <a:pt x="102" y="162"/>
                  </a:lnTo>
                  <a:lnTo>
                    <a:pt x="96" y="162"/>
                  </a:lnTo>
                  <a:lnTo>
                    <a:pt x="90" y="162"/>
                  </a:lnTo>
                  <a:lnTo>
                    <a:pt x="84" y="162"/>
                  </a:lnTo>
                  <a:lnTo>
                    <a:pt x="78" y="162"/>
                  </a:lnTo>
                  <a:lnTo>
                    <a:pt x="78" y="156"/>
                  </a:lnTo>
                  <a:lnTo>
                    <a:pt x="72" y="156"/>
                  </a:lnTo>
                  <a:lnTo>
                    <a:pt x="66" y="156"/>
                  </a:lnTo>
                  <a:lnTo>
                    <a:pt x="60" y="156"/>
                  </a:lnTo>
                  <a:lnTo>
                    <a:pt x="54" y="156"/>
                  </a:lnTo>
                  <a:lnTo>
                    <a:pt x="48" y="156"/>
                  </a:lnTo>
                  <a:lnTo>
                    <a:pt x="42" y="156"/>
                  </a:lnTo>
                  <a:lnTo>
                    <a:pt x="42" y="150"/>
                  </a:lnTo>
                  <a:lnTo>
                    <a:pt x="36" y="156"/>
                  </a:lnTo>
                  <a:lnTo>
                    <a:pt x="30" y="150"/>
                  </a:lnTo>
                  <a:lnTo>
                    <a:pt x="24" y="150"/>
                  </a:lnTo>
                  <a:lnTo>
                    <a:pt x="18" y="150"/>
                  </a:lnTo>
                  <a:lnTo>
                    <a:pt x="12" y="144"/>
                  </a:lnTo>
                  <a:lnTo>
                    <a:pt x="6" y="144"/>
                  </a:lnTo>
                  <a:lnTo>
                    <a:pt x="6" y="138"/>
                  </a:lnTo>
                  <a:lnTo>
                    <a:pt x="6" y="132"/>
                  </a:lnTo>
                  <a:lnTo>
                    <a:pt x="6" y="126"/>
                  </a:lnTo>
                  <a:lnTo>
                    <a:pt x="6" y="120"/>
                  </a:lnTo>
                  <a:lnTo>
                    <a:pt x="0" y="114"/>
                  </a:lnTo>
                  <a:lnTo>
                    <a:pt x="0" y="108"/>
                  </a:lnTo>
                  <a:lnTo>
                    <a:pt x="0" y="102"/>
                  </a:lnTo>
                  <a:lnTo>
                    <a:pt x="0" y="96"/>
                  </a:lnTo>
                  <a:lnTo>
                    <a:pt x="6" y="96"/>
                  </a:lnTo>
                  <a:lnTo>
                    <a:pt x="6" y="90"/>
                  </a:lnTo>
                  <a:lnTo>
                    <a:pt x="6" y="84"/>
                  </a:lnTo>
                  <a:lnTo>
                    <a:pt x="12" y="84"/>
                  </a:lnTo>
                  <a:lnTo>
                    <a:pt x="12" y="78"/>
                  </a:lnTo>
                  <a:lnTo>
                    <a:pt x="12" y="72"/>
                  </a:lnTo>
                  <a:lnTo>
                    <a:pt x="18" y="72"/>
                  </a:lnTo>
                  <a:lnTo>
                    <a:pt x="18" y="66"/>
                  </a:lnTo>
                  <a:lnTo>
                    <a:pt x="18" y="60"/>
                  </a:lnTo>
                  <a:lnTo>
                    <a:pt x="12" y="54"/>
                  </a:lnTo>
                  <a:lnTo>
                    <a:pt x="6" y="54"/>
                  </a:lnTo>
                  <a:lnTo>
                    <a:pt x="6" y="48"/>
                  </a:lnTo>
                  <a:lnTo>
                    <a:pt x="6" y="42"/>
                  </a:lnTo>
                  <a:lnTo>
                    <a:pt x="6" y="36"/>
                  </a:lnTo>
                  <a:lnTo>
                    <a:pt x="12" y="36"/>
                  </a:lnTo>
                  <a:lnTo>
                    <a:pt x="18" y="36"/>
                  </a:lnTo>
                  <a:lnTo>
                    <a:pt x="24" y="36"/>
                  </a:lnTo>
                  <a:lnTo>
                    <a:pt x="30" y="30"/>
                  </a:lnTo>
                  <a:lnTo>
                    <a:pt x="36" y="30"/>
                  </a:lnTo>
                  <a:lnTo>
                    <a:pt x="42" y="30"/>
                  </a:lnTo>
                  <a:lnTo>
                    <a:pt x="48" y="30"/>
                  </a:lnTo>
                  <a:lnTo>
                    <a:pt x="54" y="30"/>
                  </a:lnTo>
                  <a:lnTo>
                    <a:pt x="60" y="30"/>
                  </a:lnTo>
                  <a:lnTo>
                    <a:pt x="66" y="30"/>
                  </a:lnTo>
                  <a:lnTo>
                    <a:pt x="66" y="24"/>
                  </a:lnTo>
                  <a:lnTo>
                    <a:pt x="72" y="24"/>
                  </a:lnTo>
                  <a:lnTo>
                    <a:pt x="78" y="24"/>
                  </a:lnTo>
                  <a:lnTo>
                    <a:pt x="84" y="24"/>
                  </a:lnTo>
                  <a:lnTo>
                    <a:pt x="90" y="24"/>
                  </a:lnTo>
                  <a:lnTo>
                    <a:pt x="96" y="24"/>
                  </a:lnTo>
                  <a:lnTo>
                    <a:pt x="96" y="18"/>
                  </a:lnTo>
                  <a:lnTo>
                    <a:pt x="102" y="18"/>
                  </a:lnTo>
                  <a:lnTo>
                    <a:pt x="108" y="18"/>
                  </a:lnTo>
                  <a:lnTo>
                    <a:pt x="114" y="18"/>
                  </a:lnTo>
                  <a:lnTo>
                    <a:pt x="120" y="18"/>
                  </a:lnTo>
                  <a:lnTo>
                    <a:pt x="132" y="12"/>
                  </a:lnTo>
                  <a:lnTo>
                    <a:pt x="138" y="12"/>
                  </a:lnTo>
                  <a:lnTo>
                    <a:pt x="150" y="12"/>
                  </a:lnTo>
                  <a:lnTo>
                    <a:pt x="156" y="12"/>
                  </a:lnTo>
                  <a:lnTo>
                    <a:pt x="162" y="6"/>
                  </a:lnTo>
                  <a:lnTo>
                    <a:pt x="168" y="6"/>
                  </a:lnTo>
                  <a:lnTo>
                    <a:pt x="174" y="6"/>
                  </a:lnTo>
                  <a:lnTo>
                    <a:pt x="180" y="6"/>
                  </a:lnTo>
                  <a:lnTo>
                    <a:pt x="186" y="6"/>
                  </a:lnTo>
                  <a:lnTo>
                    <a:pt x="204" y="0"/>
                  </a:lnTo>
                  <a:lnTo>
                    <a:pt x="210" y="0"/>
                  </a:lnTo>
                  <a:lnTo>
                    <a:pt x="222"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8" name="Freeform 84">
              <a:extLst>
                <a:ext uri="{FF2B5EF4-FFF2-40B4-BE49-F238E27FC236}">
                  <a16:creationId xmlns:a16="http://schemas.microsoft.com/office/drawing/2014/main" id="{F59FAB79-86F3-BF3E-2137-AE6D662D62C1}"/>
                </a:ext>
              </a:extLst>
            </p:cNvPr>
            <p:cNvSpPr>
              <a:spLocks/>
            </p:cNvSpPr>
            <p:nvPr/>
          </p:nvSpPr>
          <p:spPr bwMode="gray">
            <a:xfrm>
              <a:off x="6781800" y="1771650"/>
              <a:ext cx="485775" cy="390525"/>
            </a:xfrm>
            <a:custGeom>
              <a:avLst/>
              <a:gdLst>
                <a:gd name="T0" fmla="*/ 150 w 306"/>
                <a:gd name="T1" fmla="*/ 12 h 246"/>
                <a:gd name="T2" fmla="*/ 150 w 306"/>
                <a:gd name="T3" fmla="*/ 30 h 246"/>
                <a:gd name="T4" fmla="*/ 144 w 306"/>
                <a:gd name="T5" fmla="*/ 48 h 246"/>
                <a:gd name="T6" fmla="*/ 138 w 306"/>
                <a:gd name="T7" fmla="*/ 66 h 246"/>
                <a:gd name="T8" fmla="*/ 144 w 306"/>
                <a:gd name="T9" fmla="*/ 90 h 246"/>
                <a:gd name="T10" fmla="*/ 156 w 306"/>
                <a:gd name="T11" fmla="*/ 108 h 246"/>
                <a:gd name="T12" fmla="*/ 180 w 306"/>
                <a:gd name="T13" fmla="*/ 108 h 246"/>
                <a:gd name="T14" fmla="*/ 198 w 306"/>
                <a:gd name="T15" fmla="*/ 114 h 246"/>
                <a:gd name="T16" fmla="*/ 216 w 306"/>
                <a:gd name="T17" fmla="*/ 120 h 246"/>
                <a:gd name="T18" fmla="*/ 240 w 306"/>
                <a:gd name="T19" fmla="*/ 120 h 246"/>
                <a:gd name="T20" fmla="*/ 258 w 306"/>
                <a:gd name="T21" fmla="*/ 126 h 246"/>
                <a:gd name="T22" fmla="*/ 276 w 306"/>
                <a:gd name="T23" fmla="*/ 138 h 246"/>
                <a:gd name="T24" fmla="*/ 288 w 306"/>
                <a:gd name="T25" fmla="*/ 150 h 246"/>
                <a:gd name="T26" fmla="*/ 306 w 306"/>
                <a:gd name="T27" fmla="*/ 162 h 246"/>
                <a:gd name="T28" fmla="*/ 306 w 306"/>
                <a:gd name="T29" fmla="*/ 186 h 246"/>
                <a:gd name="T30" fmla="*/ 288 w 306"/>
                <a:gd name="T31" fmla="*/ 198 h 246"/>
                <a:gd name="T32" fmla="*/ 264 w 306"/>
                <a:gd name="T33" fmla="*/ 204 h 246"/>
                <a:gd name="T34" fmla="*/ 228 w 306"/>
                <a:gd name="T35" fmla="*/ 210 h 246"/>
                <a:gd name="T36" fmla="*/ 204 w 306"/>
                <a:gd name="T37" fmla="*/ 216 h 246"/>
                <a:gd name="T38" fmla="*/ 180 w 306"/>
                <a:gd name="T39" fmla="*/ 222 h 246"/>
                <a:gd name="T40" fmla="*/ 156 w 306"/>
                <a:gd name="T41" fmla="*/ 228 h 246"/>
                <a:gd name="T42" fmla="*/ 132 w 306"/>
                <a:gd name="T43" fmla="*/ 234 h 246"/>
                <a:gd name="T44" fmla="*/ 102 w 306"/>
                <a:gd name="T45" fmla="*/ 240 h 246"/>
                <a:gd name="T46" fmla="*/ 78 w 306"/>
                <a:gd name="T47" fmla="*/ 240 h 246"/>
                <a:gd name="T48" fmla="*/ 54 w 306"/>
                <a:gd name="T49" fmla="*/ 246 h 246"/>
                <a:gd name="T50" fmla="*/ 30 w 306"/>
                <a:gd name="T51" fmla="*/ 246 h 246"/>
                <a:gd name="T52" fmla="*/ 18 w 306"/>
                <a:gd name="T53" fmla="*/ 228 h 246"/>
                <a:gd name="T54" fmla="*/ 24 w 306"/>
                <a:gd name="T55" fmla="*/ 198 h 246"/>
                <a:gd name="T56" fmla="*/ 30 w 306"/>
                <a:gd name="T57" fmla="*/ 174 h 246"/>
                <a:gd name="T58" fmla="*/ 30 w 306"/>
                <a:gd name="T59" fmla="*/ 138 h 246"/>
                <a:gd name="T60" fmla="*/ 36 w 306"/>
                <a:gd name="T61" fmla="*/ 108 h 246"/>
                <a:gd name="T62" fmla="*/ 30 w 306"/>
                <a:gd name="T63" fmla="*/ 90 h 246"/>
                <a:gd name="T64" fmla="*/ 36 w 306"/>
                <a:gd name="T65" fmla="*/ 72 h 246"/>
                <a:gd name="T66" fmla="*/ 48 w 306"/>
                <a:gd name="T67" fmla="*/ 72 h 246"/>
                <a:gd name="T68" fmla="*/ 60 w 306"/>
                <a:gd name="T69" fmla="*/ 72 h 246"/>
                <a:gd name="T70" fmla="*/ 66 w 306"/>
                <a:gd name="T71" fmla="*/ 66 h 246"/>
                <a:gd name="T72" fmla="*/ 60 w 306"/>
                <a:gd name="T73" fmla="*/ 48 h 246"/>
                <a:gd name="T74" fmla="*/ 54 w 306"/>
                <a:gd name="T75" fmla="*/ 54 h 246"/>
                <a:gd name="T76" fmla="*/ 54 w 306"/>
                <a:gd name="T77" fmla="*/ 42 h 246"/>
                <a:gd name="T78" fmla="*/ 42 w 306"/>
                <a:gd name="T79" fmla="*/ 42 h 246"/>
                <a:gd name="T80" fmla="*/ 36 w 306"/>
                <a:gd name="T81" fmla="*/ 36 h 246"/>
                <a:gd name="T82" fmla="*/ 24 w 306"/>
                <a:gd name="T83" fmla="*/ 36 h 246"/>
                <a:gd name="T84" fmla="*/ 18 w 306"/>
                <a:gd name="T85" fmla="*/ 42 h 246"/>
                <a:gd name="T86" fmla="*/ 6 w 306"/>
                <a:gd name="T87" fmla="*/ 30 h 246"/>
                <a:gd name="T88" fmla="*/ 18 w 306"/>
                <a:gd name="T89" fmla="*/ 24 h 246"/>
                <a:gd name="T90" fmla="*/ 42 w 306"/>
                <a:gd name="T91" fmla="*/ 18 h 246"/>
                <a:gd name="T92" fmla="*/ 84 w 306"/>
                <a:gd name="T93" fmla="*/ 12 h 246"/>
                <a:gd name="T94" fmla="*/ 120 w 306"/>
                <a:gd name="T95" fmla="*/ 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6" h="246">
                  <a:moveTo>
                    <a:pt x="144" y="0"/>
                  </a:moveTo>
                  <a:lnTo>
                    <a:pt x="144" y="6"/>
                  </a:lnTo>
                  <a:lnTo>
                    <a:pt x="144" y="12"/>
                  </a:lnTo>
                  <a:lnTo>
                    <a:pt x="150" y="12"/>
                  </a:lnTo>
                  <a:lnTo>
                    <a:pt x="156" y="18"/>
                  </a:lnTo>
                  <a:lnTo>
                    <a:pt x="156" y="24"/>
                  </a:lnTo>
                  <a:lnTo>
                    <a:pt x="156" y="30"/>
                  </a:lnTo>
                  <a:lnTo>
                    <a:pt x="150" y="30"/>
                  </a:lnTo>
                  <a:lnTo>
                    <a:pt x="150" y="36"/>
                  </a:lnTo>
                  <a:lnTo>
                    <a:pt x="150" y="42"/>
                  </a:lnTo>
                  <a:lnTo>
                    <a:pt x="144" y="42"/>
                  </a:lnTo>
                  <a:lnTo>
                    <a:pt x="144" y="48"/>
                  </a:lnTo>
                  <a:lnTo>
                    <a:pt x="144" y="54"/>
                  </a:lnTo>
                  <a:lnTo>
                    <a:pt x="138" y="54"/>
                  </a:lnTo>
                  <a:lnTo>
                    <a:pt x="138" y="60"/>
                  </a:lnTo>
                  <a:lnTo>
                    <a:pt x="138" y="66"/>
                  </a:lnTo>
                  <a:lnTo>
                    <a:pt x="138" y="72"/>
                  </a:lnTo>
                  <a:lnTo>
                    <a:pt x="144" y="78"/>
                  </a:lnTo>
                  <a:lnTo>
                    <a:pt x="144" y="84"/>
                  </a:lnTo>
                  <a:lnTo>
                    <a:pt x="144" y="90"/>
                  </a:lnTo>
                  <a:lnTo>
                    <a:pt x="144" y="96"/>
                  </a:lnTo>
                  <a:lnTo>
                    <a:pt x="144" y="102"/>
                  </a:lnTo>
                  <a:lnTo>
                    <a:pt x="150" y="102"/>
                  </a:lnTo>
                  <a:lnTo>
                    <a:pt x="156" y="108"/>
                  </a:lnTo>
                  <a:lnTo>
                    <a:pt x="162" y="108"/>
                  </a:lnTo>
                  <a:lnTo>
                    <a:pt x="168" y="108"/>
                  </a:lnTo>
                  <a:lnTo>
                    <a:pt x="174" y="114"/>
                  </a:lnTo>
                  <a:lnTo>
                    <a:pt x="180" y="108"/>
                  </a:lnTo>
                  <a:lnTo>
                    <a:pt x="180" y="114"/>
                  </a:lnTo>
                  <a:lnTo>
                    <a:pt x="186" y="114"/>
                  </a:lnTo>
                  <a:lnTo>
                    <a:pt x="192" y="114"/>
                  </a:lnTo>
                  <a:lnTo>
                    <a:pt x="198" y="114"/>
                  </a:lnTo>
                  <a:lnTo>
                    <a:pt x="204" y="114"/>
                  </a:lnTo>
                  <a:lnTo>
                    <a:pt x="210" y="114"/>
                  </a:lnTo>
                  <a:lnTo>
                    <a:pt x="216" y="114"/>
                  </a:lnTo>
                  <a:lnTo>
                    <a:pt x="216" y="120"/>
                  </a:lnTo>
                  <a:lnTo>
                    <a:pt x="222" y="120"/>
                  </a:lnTo>
                  <a:lnTo>
                    <a:pt x="228" y="120"/>
                  </a:lnTo>
                  <a:lnTo>
                    <a:pt x="234" y="120"/>
                  </a:lnTo>
                  <a:lnTo>
                    <a:pt x="240" y="120"/>
                  </a:lnTo>
                  <a:lnTo>
                    <a:pt x="246" y="120"/>
                  </a:lnTo>
                  <a:lnTo>
                    <a:pt x="252" y="120"/>
                  </a:lnTo>
                  <a:lnTo>
                    <a:pt x="258" y="120"/>
                  </a:lnTo>
                  <a:lnTo>
                    <a:pt x="258" y="126"/>
                  </a:lnTo>
                  <a:lnTo>
                    <a:pt x="264" y="126"/>
                  </a:lnTo>
                  <a:lnTo>
                    <a:pt x="270" y="132"/>
                  </a:lnTo>
                  <a:lnTo>
                    <a:pt x="270" y="138"/>
                  </a:lnTo>
                  <a:lnTo>
                    <a:pt x="276" y="138"/>
                  </a:lnTo>
                  <a:lnTo>
                    <a:pt x="276" y="144"/>
                  </a:lnTo>
                  <a:lnTo>
                    <a:pt x="282" y="144"/>
                  </a:lnTo>
                  <a:lnTo>
                    <a:pt x="288" y="144"/>
                  </a:lnTo>
                  <a:lnTo>
                    <a:pt x="288" y="150"/>
                  </a:lnTo>
                  <a:lnTo>
                    <a:pt x="294" y="156"/>
                  </a:lnTo>
                  <a:lnTo>
                    <a:pt x="300" y="156"/>
                  </a:lnTo>
                  <a:lnTo>
                    <a:pt x="306" y="156"/>
                  </a:lnTo>
                  <a:lnTo>
                    <a:pt x="306" y="162"/>
                  </a:lnTo>
                  <a:lnTo>
                    <a:pt x="306" y="168"/>
                  </a:lnTo>
                  <a:lnTo>
                    <a:pt x="306" y="174"/>
                  </a:lnTo>
                  <a:lnTo>
                    <a:pt x="306" y="180"/>
                  </a:lnTo>
                  <a:lnTo>
                    <a:pt x="306" y="186"/>
                  </a:lnTo>
                  <a:lnTo>
                    <a:pt x="300" y="192"/>
                  </a:lnTo>
                  <a:lnTo>
                    <a:pt x="300" y="198"/>
                  </a:lnTo>
                  <a:lnTo>
                    <a:pt x="294" y="198"/>
                  </a:lnTo>
                  <a:lnTo>
                    <a:pt x="288" y="198"/>
                  </a:lnTo>
                  <a:lnTo>
                    <a:pt x="282" y="198"/>
                  </a:lnTo>
                  <a:lnTo>
                    <a:pt x="276" y="204"/>
                  </a:lnTo>
                  <a:lnTo>
                    <a:pt x="270" y="204"/>
                  </a:lnTo>
                  <a:lnTo>
                    <a:pt x="264" y="204"/>
                  </a:lnTo>
                  <a:lnTo>
                    <a:pt x="258" y="204"/>
                  </a:lnTo>
                  <a:lnTo>
                    <a:pt x="246" y="210"/>
                  </a:lnTo>
                  <a:lnTo>
                    <a:pt x="234" y="210"/>
                  </a:lnTo>
                  <a:lnTo>
                    <a:pt x="228" y="210"/>
                  </a:lnTo>
                  <a:lnTo>
                    <a:pt x="222" y="216"/>
                  </a:lnTo>
                  <a:lnTo>
                    <a:pt x="216" y="216"/>
                  </a:lnTo>
                  <a:lnTo>
                    <a:pt x="210" y="216"/>
                  </a:lnTo>
                  <a:lnTo>
                    <a:pt x="204" y="216"/>
                  </a:lnTo>
                  <a:lnTo>
                    <a:pt x="198" y="216"/>
                  </a:lnTo>
                  <a:lnTo>
                    <a:pt x="192" y="216"/>
                  </a:lnTo>
                  <a:lnTo>
                    <a:pt x="186" y="222"/>
                  </a:lnTo>
                  <a:lnTo>
                    <a:pt x="180" y="222"/>
                  </a:lnTo>
                  <a:lnTo>
                    <a:pt x="174" y="222"/>
                  </a:lnTo>
                  <a:lnTo>
                    <a:pt x="168" y="222"/>
                  </a:lnTo>
                  <a:lnTo>
                    <a:pt x="162" y="228"/>
                  </a:lnTo>
                  <a:lnTo>
                    <a:pt x="156" y="228"/>
                  </a:lnTo>
                  <a:lnTo>
                    <a:pt x="150" y="228"/>
                  </a:lnTo>
                  <a:lnTo>
                    <a:pt x="144" y="228"/>
                  </a:lnTo>
                  <a:lnTo>
                    <a:pt x="138" y="228"/>
                  </a:lnTo>
                  <a:lnTo>
                    <a:pt x="132" y="234"/>
                  </a:lnTo>
                  <a:lnTo>
                    <a:pt x="120" y="234"/>
                  </a:lnTo>
                  <a:lnTo>
                    <a:pt x="114" y="234"/>
                  </a:lnTo>
                  <a:lnTo>
                    <a:pt x="108" y="234"/>
                  </a:lnTo>
                  <a:lnTo>
                    <a:pt x="102" y="240"/>
                  </a:lnTo>
                  <a:lnTo>
                    <a:pt x="96" y="240"/>
                  </a:lnTo>
                  <a:lnTo>
                    <a:pt x="90" y="240"/>
                  </a:lnTo>
                  <a:lnTo>
                    <a:pt x="84" y="240"/>
                  </a:lnTo>
                  <a:lnTo>
                    <a:pt x="78" y="240"/>
                  </a:lnTo>
                  <a:lnTo>
                    <a:pt x="72" y="240"/>
                  </a:lnTo>
                  <a:lnTo>
                    <a:pt x="66" y="240"/>
                  </a:lnTo>
                  <a:lnTo>
                    <a:pt x="60" y="246"/>
                  </a:lnTo>
                  <a:lnTo>
                    <a:pt x="54" y="246"/>
                  </a:lnTo>
                  <a:lnTo>
                    <a:pt x="48" y="246"/>
                  </a:lnTo>
                  <a:lnTo>
                    <a:pt x="42" y="246"/>
                  </a:lnTo>
                  <a:lnTo>
                    <a:pt x="36" y="246"/>
                  </a:lnTo>
                  <a:lnTo>
                    <a:pt x="30" y="246"/>
                  </a:lnTo>
                  <a:lnTo>
                    <a:pt x="24" y="246"/>
                  </a:lnTo>
                  <a:lnTo>
                    <a:pt x="18" y="246"/>
                  </a:lnTo>
                  <a:lnTo>
                    <a:pt x="18" y="234"/>
                  </a:lnTo>
                  <a:lnTo>
                    <a:pt x="18" y="228"/>
                  </a:lnTo>
                  <a:lnTo>
                    <a:pt x="24" y="222"/>
                  </a:lnTo>
                  <a:lnTo>
                    <a:pt x="24" y="216"/>
                  </a:lnTo>
                  <a:lnTo>
                    <a:pt x="24" y="210"/>
                  </a:lnTo>
                  <a:lnTo>
                    <a:pt x="24" y="198"/>
                  </a:lnTo>
                  <a:lnTo>
                    <a:pt x="24" y="192"/>
                  </a:lnTo>
                  <a:lnTo>
                    <a:pt x="24" y="186"/>
                  </a:lnTo>
                  <a:lnTo>
                    <a:pt x="24" y="180"/>
                  </a:lnTo>
                  <a:lnTo>
                    <a:pt x="30" y="174"/>
                  </a:lnTo>
                  <a:lnTo>
                    <a:pt x="30" y="168"/>
                  </a:lnTo>
                  <a:lnTo>
                    <a:pt x="30" y="156"/>
                  </a:lnTo>
                  <a:lnTo>
                    <a:pt x="30" y="144"/>
                  </a:lnTo>
                  <a:lnTo>
                    <a:pt x="30" y="138"/>
                  </a:lnTo>
                  <a:lnTo>
                    <a:pt x="30" y="126"/>
                  </a:lnTo>
                  <a:lnTo>
                    <a:pt x="36" y="120"/>
                  </a:lnTo>
                  <a:lnTo>
                    <a:pt x="36" y="114"/>
                  </a:lnTo>
                  <a:lnTo>
                    <a:pt x="36" y="108"/>
                  </a:lnTo>
                  <a:lnTo>
                    <a:pt x="36" y="102"/>
                  </a:lnTo>
                  <a:lnTo>
                    <a:pt x="36" y="96"/>
                  </a:lnTo>
                  <a:lnTo>
                    <a:pt x="30" y="96"/>
                  </a:lnTo>
                  <a:lnTo>
                    <a:pt x="30" y="90"/>
                  </a:lnTo>
                  <a:lnTo>
                    <a:pt x="30" y="84"/>
                  </a:lnTo>
                  <a:lnTo>
                    <a:pt x="36" y="84"/>
                  </a:lnTo>
                  <a:lnTo>
                    <a:pt x="36" y="78"/>
                  </a:lnTo>
                  <a:lnTo>
                    <a:pt x="36" y="72"/>
                  </a:lnTo>
                  <a:lnTo>
                    <a:pt x="42" y="72"/>
                  </a:lnTo>
                  <a:lnTo>
                    <a:pt x="48" y="72"/>
                  </a:lnTo>
                  <a:lnTo>
                    <a:pt x="48" y="66"/>
                  </a:lnTo>
                  <a:lnTo>
                    <a:pt x="48" y="72"/>
                  </a:lnTo>
                  <a:lnTo>
                    <a:pt x="54" y="72"/>
                  </a:lnTo>
                  <a:lnTo>
                    <a:pt x="54" y="66"/>
                  </a:lnTo>
                  <a:lnTo>
                    <a:pt x="60" y="66"/>
                  </a:lnTo>
                  <a:lnTo>
                    <a:pt x="60" y="72"/>
                  </a:lnTo>
                  <a:lnTo>
                    <a:pt x="60" y="66"/>
                  </a:lnTo>
                  <a:lnTo>
                    <a:pt x="66" y="66"/>
                  </a:lnTo>
                  <a:lnTo>
                    <a:pt x="60" y="66"/>
                  </a:lnTo>
                  <a:lnTo>
                    <a:pt x="66" y="66"/>
                  </a:lnTo>
                  <a:lnTo>
                    <a:pt x="66" y="60"/>
                  </a:lnTo>
                  <a:lnTo>
                    <a:pt x="66" y="54"/>
                  </a:lnTo>
                  <a:lnTo>
                    <a:pt x="66" y="48"/>
                  </a:lnTo>
                  <a:lnTo>
                    <a:pt x="60" y="48"/>
                  </a:lnTo>
                  <a:lnTo>
                    <a:pt x="60" y="54"/>
                  </a:lnTo>
                  <a:lnTo>
                    <a:pt x="60" y="48"/>
                  </a:lnTo>
                  <a:lnTo>
                    <a:pt x="60" y="54"/>
                  </a:lnTo>
                  <a:lnTo>
                    <a:pt x="54" y="54"/>
                  </a:lnTo>
                  <a:lnTo>
                    <a:pt x="54" y="48"/>
                  </a:lnTo>
                  <a:lnTo>
                    <a:pt x="54" y="42"/>
                  </a:lnTo>
                  <a:lnTo>
                    <a:pt x="54" y="48"/>
                  </a:lnTo>
                  <a:lnTo>
                    <a:pt x="54" y="42"/>
                  </a:lnTo>
                  <a:lnTo>
                    <a:pt x="48" y="42"/>
                  </a:lnTo>
                  <a:lnTo>
                    <a:pt x="48" y="36"/>
                  </a:lnTo>
                  <a:lnTo>
                    <a:pt x="48" y="42"/>
                  </a:lnTo>
                  <a:lnTo>
                    <a:pt x="42" y="42"/>
                  </a:lnTo>
                  <a:lnTo>
                    <a:pt x="42" y="36"/>
                  </a:lnTo>
                  <a:lnTo>
                    <a:pt x="42" y="42"/>
                  </a:lnTo>
                  <a:lnTo>
                    <a:pt x="36" y="42"/>
                  </a:lnTo>
                  <a:lnTo>
                    <a:pt x="36" y="36"/>
                  </a:lnTo>
                  <a:lnTo>
                    <a:pt x="30" y="36"/>
                  </a:lnTo>
                  <a:lnTo>
                    <a:pt x="30" y="42"/>
                  </a:lnTo>
                  <a:lnTo>
                    <a:pt x="24" y="42"/>
                  </a:lnTo>
                  <a:lnTo>
                    <a:pt x="24" y="36"/>
                  </a:lnTo>
                  <a:lnTo>
                    <a:pt x="18" y="36"/>
                  </a:lnTo>
                  <a:lnTo>
                    <a:pt x="18" y="42"/>
                  </a:lnTo>
                  <a:lnTo>
                    <a:pt x="18" y="36"/>
                  </a:lnTo>
                  <a:lnTo>
                    <a:pt x="18" y="42"/>
                  </a:lnTo>
                  <a:lnTo>
                    <a:pt x="12" y="42"/>
                  </a:lnTo>
                  <a:lnTo>
                    <a:pt x="12" y="36"/>
                  </a:lnTo>
                  <a:lnTo>
                    <a:pt x="12" y="30"/>
                  </a:lnTo>
                  <a:lnTo>
                    <a:pt x="6" y="30"/>
                  </a:lnTo>
                  <a:lnTo>
                    <a:pt x="0" y="30"/>
                  </a:lnTo>
                  <a:lnTo>
                    <a:pt x="0" y="24"/>
                  </a:lnTo>
                  <a:lnTo>
                    <a:pt x="12" y="24"/>
                  </a:lnTo>
                  <a:lnTo>
                    <a:pt x="18" y="24"/>
                  </a:lnTo>
                  <a:lnTo>
                    <a:pt x="24" y="24"/>
                  </a:lnTo>
                  <a:lnTo>
                    <a:pt x="36" y="24"/>
                  </a:lnTo>
                  <a:lnTo>
                    <a:pt x="36" y="18"/>
                  </a:lnTo>
                  <a:lnTo>
                    <a:pt x="42" y="18"/>
                  </a:lnTo>
                  <a:lnTo>
                    <a:pt x="54" y="18"/>
                  </a:lnTo>
                  <a:lnTo>
                    <a:pt x="60" y="18"/>
                  </a:lnTo>
                  <a:lnTo>
                    <a:pt x="66" y="12"/>
                  </a:lnTo>
                  <a:lnTo>
                    <a:pt x="84" y="12"/>
                  </a:lnTo>
                  <a:lnTo>
                    <a:pt x="90" y="12"/>
                  </a:lnTo>
                  <a:lnTo>
                    <a:pt x="96" y="12"/>
                  </a:lnTo>
                  <a:lnTo>
                    <a:pt x="114" y="6"/>
                  </a:lnTo>
                  <a:lnTo>
                    <a:pt x="120" y="6"/>
                  </a:lnTo>
                  <a:lnTo>
                    <a:pt x="126" y="6"/>
                  </a:lnTo>
                  <a:lnTo>
                    <a:pt x="132" y="6"/>
                  </a:lnTo>
                  <a:lnTo>
                    <a:pt x="144"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85">
              <a:extLst>
                <a:ext uri="{FF2B5EF4-FFF2-40B4-BE49-F238E27FC236}">
                  <a16:creationId xmlns:a16="http://schemas.microsoft.com/office/drawing/2014/main" id="{E9533032-5698-6D5B-8C53-0AB7DB77EB2E}"/>
                </a:ext>
              </a:extLst>
            </p:cNvPr>
            <p:cNvSpPr>
              <a:spLocks noEditPoints="1"/>
            </p:cNvSpPr>
            <p:nvPr/>
          </p:nvSpPr>
          <p:spPr bwMode="gray">
            <a:xfrm>
              <a:off x="6734175" y="2085975"/>
              <a:ext cx="609600" cy="523875"/>
            </a:xfrm>
            <a:custGeom>
              <a:avLst/>
              <a:gdLst>
                <a:gd name="T0" fmla="*/ 330 w 384"/>
                <a:gd name="T1" fmla="*/ 6 h 330"/>
                <a:gd name="T2" fmla="*/ 318 w 384"/>
                <a:gd name="T3" fmla="*/ 24 h 330"/>
                <a:gd name="T4" fmla="*/ 324 w 384"/>
                <a:gd name="T5" fmla="*/ 54 h 330"/>
                <a:gd name="T6" fmla="*/ 324 w 384"/>
                <a:gd name="T7" fmla="*/ 78 h 330"/>
                <a:gd name="T8" fmla="*/ 336 w 384"/>
                <a:gd name="T9" fmla="*/ 102 h 330"/>
                <a:gd name="T10" fmla="*/ 348 w 384"/>
                <a:gd name="T11" fmla="*/ 126 h 330"/>
                <a:gd name="T12" fmla="*/ 366 w 384"/>
                <a:gd name="T13" fmla="*/ 144 h 330"/>
                <a:gd name="T14" fmla="*/ 366 w 384"/>
                <a:gd name="T15" fmla="*/ 168 h 330"/>
                <a:gd name="T16" fmla="*/ 384 w 384"/>
                <a:gd name="T17" fmla="*/ 174 h 330"/>
                <a:gd name="T18" fmla="*/ 366 w 384"/>
                <a:gd name="T19" fmla="*/ 204 h 330"/>
                <a:gd name="T20" fmla="*/ 366 w 384"/>
                <a:gd name="T21" fmla="*/ 228 h 330"/>
                <a:gd name="T22" fmla="*/ 384 w 384"/>
                <a:gd name="T23" fmla="*/ 216 h 330"/>
                <a:gd name="T24" fmla="*/ 372 w 384"/>
                <a:gd name="T25" fmla="*/ 240 h 330"/>
                <a:gd name="T26" fmla="*/ 366 w 384"/>
                <a:gd name="T27" fmla="*/ 276 h 330"/>
                <a:gd name="T28" fmla="*/ 336 w 384"/>
                <a:gd name="T29" fmla="*/ 282 h 330"/>
                <a:gd name="T30" fmla="*/ 312 w 384"/>
                <a:gd name="T31" fmla="*/ 270 h 330"/>
                <a:gd name="T32" fmla="*/ 318 w 384"/>
                <a:gd name="T33" fmla="*/ 300 h 330"/>
                <a:gd name="T34" fmla="*/ 306 w 384"/>
                <a:gd name="T35" fmla="*/ 324 h 330"/>
                <a:gd name="T36" fmla="*/ 288 w 384"/>
                <a:gd name="T37" fmla="*/ 330 h 330"/>
                <a:gd name="T38" fmla="*/ 282 w 384"/>
                <a:gd name="T39" fmla="*/ 306 h 330"/>
                <a:gd name="T40" fmla="*/ 270 w 384"/>
                <a:gd name="T41" fmla="*/ 288 h 330"/>
                <a:gd name="T42" fmla="*/ 252 w 384"/>
                <a:gd name="T43" fmla="*/ 270 h 330"/>
                <a:gd name="T44" fmla="*/ 234 w 384"/>
                <a:gd name="T45" fmla="*/ 288 h 330"/>
                <a:gd name="T46" fmla="*/ 222 w 384"/>
                <a:gd name="T47" fmla="*/ 300 h 330"/>
                <a:gd name="T48" fmla="*/ 198 w 384"/>
                <a:gd name="T49" fmla="*/ 312 h 330"/>
                <a:gd name="T50" fmla="*/ 198 w 384"/>
                <a:gd name="T51" fmla="*/ 300 h 330"/>
                <a:gd name="T52" fmla="*/ 198 w 384"/>
                <a:gd name="T53" fmla="*/ 288 h 330"/>
                <a:gd name="T54" fmla="*/ 186 w 384"/>
                <a:gd name="T55" fmla="*/ 264 h 330"/>
                <a:gd name="T56" fmla="*/ 168 w 384"/>
                <a:gd name="T57" fmla="*/ 258 h 330"/>
                <a:gd name="T58" fmla="*/ 144 w 384"/>
                <a:gd name="T59" fmla="*/ 270 h 330"/>
                <a:gd name="T60" fmla="*/ 132 w 384"/>
                <a:gd name="T61" fmla="*/ 270 h 330"/>
                <a:gd name="T62" fmla="*/ 102 w 384"/>
                <a:gd name="T63" fmla="*/ 276 h 330"/>
                <a:gd name="T64" fmla="*/ 90 w 384"/>
                <a:gd name="T65" fmla="*/ 264 h 330"/>
                <a:gd name="T66" fmla="*/ 96 w 384"/>
                <a:gd name="T67" fmla="*/ 246 h 330"/>
                <a:gd name="T68" fmla="*/ 78 w 384"/>
                <a:gd name="T69" fmla="*/ 228 h 330"/>
                <a:gd name="T70" fmla="*/ 54 w 384"/>
                <a:gd name="T71" fmla="*/ 216 h 330"/>
                <a:gd name="T72" fmla="*/ 24 w 384"/>
                <a:gd name="T73" fmla="*/ 204 h 330"/>
                <a:gd name="T74" fmla="*/ 0 w 384"/>
                <a:gd name="T75" fmla="*/ 192 h 330"/>
                <a:gd name="T76" fmla="*/ 18 w 384"/>
                <a:gd name="T77" fmla="*/ 174 h 330"/>
                <a:gd name="T78" fmla="*/ 48 w 384"/>
                <a:gd name="T79" fmla="*/ 162 h 330"/>
                <a:gd name="T80" fmla="*/ 42 w 384"/>
                <a:gd name="T81" fmla="*/ 144 h 330"/>
                <a:gd name="T82" fmla="*/ 30 w 384"/>
                <a:gd name="T83" fmla="*/ 120 h 330"/>
                <a:gd name="T84" fmla="*/ 0 w 384"/>
                <a:gd name="T85" fmla="*/ 108 h 330"/>
                <a:gd name="T86" fmla="*/ 0 w 384"/>
                <a:gd name="T87" fmla="*/ 84 h 330"/>
                <a:gd name="T88" fmla="*/ 18 w 384"/>
                <a:gd name="T89" fmla="*/ 78 h 330"/>
                <a:gd name="T90" fmla="*/ 42 w 384"/>
                <a:gd name="T91" fmla="*/ 72 h 330"/>
                <a:gd name="T92" fmla="*/ 66 w 384"/>
                <a:gd name="T93" fmla="*/ 48 h 330"/>
                <a:gd name="T94" fmla="*/ 102 w 384"/>
                <a:gd name="T95" fmla="*/ 42 h 330"/>
                <a:gd name="T96" fmla="*/ 138 w 384"/>
                <a:gd name="T97" fmla="*/ 36 h 330"/>
                <a:gd name="T98" fmla="*/ 180 w 384"/>
                <a:gd name="T99" fmla="*/ 30 h 330"/>
                <a:gd name="T100" fmla="*/ 216 w 384"/>
                <a:gd name="T101" fmla="*/ 24 h 330"/>
                <a:gd name="T102" fmla="*/ 252 w 384"/>
                <a:gd name="T103" fmla="*/ 18 h 330"/>
                <a:gd name="T104" fmla="*/ 300 w 384"/>
                <a:gd name="T105" fmla="*/ 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4" h="330">
                  <a:moveTo>
                    <a:pt x="366" y="222"/>
                  </a:moveTo>
                  <a:lnTo>
                    <a:pt x="366" y="228"/>
                  </a:lnTo>
                  <a:lnTo>
                    <a:pt x="367" y="228"/>
                  </a:lnTo>
                  <a:lnTo>
                    <a:pt x="366" y="222"/>
                  </a:lnTo>
                  <a:close/>
                  <a:moveTo>
                    <a:pt x="330" y="0"/>
                  </a:moveTo>
                  <a:lnTo>
                    <a:pt x="330" y="6"/>
                  </a:lnTo>
                  <a:lnTo>
                    <a:pt x="330" y="12"/>
                  </a:lnTo>
                  <a:lnTo>
                    <a:pt x="324" y="6"/>
                  </a:lnTo>
                  <a:lnTo>
                    <a:pt x="318" y="6"/>
                  </a:lnTo>
                  <a:lnTo>
                    <a:pt x="318" y="12"/>
                  </a:lnTo>
                  <a:lnTo>
                    <a:pt x="318" y="18"/>
                  </a:lnTo>
                  <a:lnTo>
                    <a:pt x="318" y="24"/>
                  </a:lnTo>
                  <a:lnTo>
                    <a:pt x="318" y="30"/>
                  </a:lnTo>
                  <a:lnTo>
                    <a:pt x="318" y="36"/>
                  </a:lnTo>
                  <a:lnTo>
                    <a:pt x="318" y="42"/>
                  </a:lnTo>
                  <a:lnTo>
                    <a:pt x="318" y="48"/>
                  </a:lnTo>
                  <a:lnTo>
                    <a:pt x="318" y="54"/>
                  </a:lnTo>
                  <a:lnTo>
                    <a:pt x="324" y="54"/>
                  </a:lnTo>
                  <a:lnTo>
                    <a:pt x="324" y="60"/>
                  </a:lnTo>
                  <a:lnTo>
                    <a:pt x="318" y="60"/>
                  </a:lnTo>
                  <a:lnTo>
                    <a:pt x="318" y="66"/>
                  </a:lnTo>
                  <a:lnTo>
                    <a:pt x="324" y="66"/>
                  </a:lnTo>
                  <a:lnTo>
                    <a:pt x="324" y="72"/>
                  </a:lnTo>
                  <a:lnTo>
                    <a:pt x="324" y="78"/>
                  </a:lnTo>
                  <a:lnTo>
                    <a:pt x="324" y="84"/>
                  </a:lnTo>
                  <a:lnTo>
                    <a:pt x="330" y="84"/>
                  </a:lnTo>
                  <a:lnTo>
                    <a:pt x="330" y="90"/>
                  </a:lnTo>
                  <a:lnTo>
                    <a:pt x="336" y="90"/>
                  </a:lnTo>
                  <a:lnTo>
                    <a:pt x="336" y="96"/>
                  </a:lnTo>
                  <a:lnTo>
                    <a:pt x="336" y="102"/>
                  </a:lnTo>
                  <a:lnTo>
                    <a:pt x="342" y="102"/>
                  </a:lnTo>
                  <a:lnTo>
                    <a:pt x="342" y="108"/>
                  </a:lnTo>
                  <a:lnTo>
                    <a:pt x="348" y="108"/>
                  </a:lnTo>
                  <a:lnTo>
                    <a:pt x="348" y="114"/>
                  </a:lnTo>
                  <a:lnTo>
                    <a:pt x="348" y="120"/>
                  </a:lnTo>
                  <a:lnTo>
                    <a:pt x="348" y="126"/>
                  </a:lnTo>
                  <a:lnTo>
                    <a:pt x="348" y="132"/>
                  </a:lnTo>
                  <a:lnTo>
                    <a:pt x="354" y="132"/>
                  </a:lnTo>
                  <a:lnTo>
                    <a:pt x="354" y="138"/>
                  </a:lnTo>
                  <a:lnTo>
                    <a:pt x="354" y="144"/>
                  </a:lnTo>
                  <a:lnTo>
                    <a:pt x="360" y="144"/>
                  </a:lnTo>
                  <a:lnTo>
                    <a:pt x="366" y="144"/>
                  </a:lnTo>
                  <a:lnTo>
                    <a:pt x="366" y="150"/>
                  </a:lnTo>
                  <a:lnTo>
                    <a:pt x="366" y="156"/>
                  </a:lnTo>
                  <a:lnTo>
                    <a:pt x="366" y="162"/>
                  </a:lnTo>
                  <a:lnTo>
                    <a:pt x="372" y="162"/>
                  </a:lnTo>
                  <a:lnTo>
                    <a:pt x="372" y="168"/>
                  </a:lnTo>
                  <a:lnTo>
                    <a:pt x="366" y="168"/>
                  </a:lnTo>
                  <a:lnTo>
                    <a:pt x="366" y="174"/>
                  </a:lnTo>
                  <a:lnTo>
                    <a:pt x="372" y="174"/>
                  </a:lnTo>
                  <a:lnTo>
                    <a:pt x="372" y="168"/>
                  </a:lnTo>
                  <a:lnTo>
                    <a:pt x="378" y="168"/>
                  </a:lnTo>
                  <a:lnTo>
                    <a:pt x="384" y="168"/>
                  </a:lnTo>
                  <a:lnTo>
                    <a:pt x="384" y="174"/>
                  </a:lnTo>
                  <a:lnTo>
                    <a:pt x="384" y="180"/>
                  </a:lnTo>
                  <a:lnTo>
                    <a:pt x="384" y="186"/>
                  </a:lnTo>
                  <a:lnTo>
                    <a:pt x="378" y="186"/>
                  </a:lnTo>
                  <a:lnTo>
                    <a:pt x="378" y="192"/>
                  </a:lnTo>
                  <a:lnTo>
                    <a:pt x="372" y="198"/>
                  </a:lnTo>
                  <a:lnTo>
                    <a:pt x="366" y="204"/>
                  </a:lnTo>
                  <a:lnTo>
                    <a:pt x="366" y="210"/>
                  </a:lnTo>
                  <a:lnTo>
                    <a:pt x="366" y="216"/>
                  </a:lnTo>
                  <a:lnTo>
                    <a:pt x="366" y="222"/>
                  </a:lnTo>
                  <a:lnTo>
                    <a:pt x="360" y="222"/>
                  </a:lnTo>
                  <a:lnTo>
                    <a:pt x="360" y="228"/>
                  </a:lnTo>
                  <a:lnTo>
                    <a:pt x="366" y="228"/>
                  </a:lnTo>
                  <a:lnTo>
                    <a:pt x="366" y="222"/>
                  </a:lnTo>
                  <a:lnTo>
                    <a:pt x="372" y="222"/>
                  </a:lnTo>
                  <a:lnTo>
                    <a:pt x="372" y="216"/>
                  </a:lnTo>
                  <a:lnTo>
                    <a:pt x="378" y="222"/>
                  </a:lnTo>
                  <a:lnTo>
                    <a:pt x="378" y="216"/>
                  </a:lnTo>
                  <a:lnTo>
                    <a:pt x="384" y="216"/>
                  </a:lnTo>
                  <a:lnTo>
                    <a:pt x="384" y="222"/>
                  </a:lnTo>
                  <a:lnTo>
                    <a:pt x="384" y="228"/>
                  </a:lnTo>
                  <a:lnTo>
                    <a:pt x="384" y="234"/>
                  </a:lnTo>
                  <a:lnTo>
                    <a:pt x="378" y="234"/>
                  </a:lnTo>
                  <a:lnTo>
                    <a:pt x="372" y="234"/>
                  </a:lnTo>
                  <a:lnTo>
                    <a:pt x="372" y="240"/>
                  </a:lnTo>
                  <a:lnTo>
                    <a:pt x="372" y="246"/>
                  </a:lnTo>
                  <a:lnTo>
                    <a:pt x="372" y="252"/>
                  </a:lnTo>
                  <a:lnTo>
                    <a:pt x="372" y="258"/>
                  </a:lnTo>
                  <a:lnTo>
                    <a:pt x="372" y="264"/>
                  </a:lnTo>
                  <a:lnTo>
                    <a:pt x="366" y="270"/>
                  </a:lnTo>
                  <a:lnTo>
                    <a:pt x="366" y="276"/>
                  </a:lnTo>
                  <a:lnTo>
                    <a:pt x="360" y="276"/>
                  </a:lnTo>
                  <a:lnTo>
                    <a:pt x="360" y="282"/>
                  </a:lnTo>
                  <a:lnTo>
                    <a:pt x="354" y="282"/>
                  </a:lnTo>
                  <a:lnTo>
                    <a:pt x="348" y="282"/>
                  </a:lnTo>
                  <a:lnTo>
                    <a:pt x="342" y="282"/>
                  </a:lnTo>
                  <a:lnTo>
                    <a:pt x="336" y="282"/>
                  </a:lnTo>
                  <a:lnTo>
                    <a:pt x="336" y="276"/>
                  </a:lnTo>
                  <a:lnTo>
                    <a:pt x="330" y="276"/>
                  </a:lnTo>
                  <a:lnTo>
                    <a:pt x="330" y="270"/>
                  </a:lnTo>
                  <a:lnTo>
                    <a:pt x="324" y="270"/>
                  </a:lnTo>
                  <a:lnTo>
                    <a:pt x="318" y="270"/>
                  </a:lnTo>
                  <a:lnTo>
                    <a:pt x="312" y="270"/>
                  </a:lnTo>
                  <a:lnTo>
                    <a:pt x="312" y="276"/>
                  </a:lnTo>
                  <a:lnTo>
                    <a:pt x="312" y="282"/>
                  </a:lnTo>
                  <a:lnTo>
                    <a:pt x="312" y="288"/>
                  </a:lnTo>
                  <a:lnTo>
                    <a:pt x="318" y="288"/>
                  </a:lnTo>
                  <a:lnTo>
                    <a:pt x="318" y="294"/>
                  </a:lnTo>
                  <a:lnTo>
                    <a:pt x="318" y="300"/>
                  </a:lnTo>
                  <a:lnTo>
                    <a:pt x="312" y="300"/>
                  </a:lnTo>
                  <a:lnTo>
                    <a:pt x="312" y="306"/>
                  </a:lnTo>
                  <a:lnTo>
                    <a:pt x="312" y="312"/>
                  </a:lnTo>
                  <a:lnTo>
                    <a:pt x="306" y="312"/>
                  </a:lnTo>
                  <a:lnTo>
                    <a:pt x="306" y="318"/>
                  </a:lnTo>
                  <a:lnTo>
                    <a:pt x="306" y="324"/>
                  </a:lnTo>
                  <a:lnTo>
                    <a:pt x="300" y="324"/>
                  </a:lnTo>
                  <a:lnTo>
                    <a:pt x="300" y="330"/>
                  </a:lnTo>
                  <a:lnTo>
                    <a:pt x="294" y="330"/>
                  </a:lnTo>
                  <a:lnTo>
                    <a:pt x="288" y="330"/>
                  </a:lnTo>
                  <a:lnTo>
                    <a:pt x="282" y="330"/>
                  </a:lnTo>
                  <a:lnTo>
                    <a:pt x="288" y="330"/>
                  </a:lnTo>
                  <a:lnTo>
                    <a:pt x="282" y="330"/>
                  </a:lnTo>
                  <a:lnTo>
                    <a:pt x="282" y="324"/>
                  </a:lnTo>
                  <a:lnTo>
                    <a:pt x="282" y="318"/>
                  </a:lnTo>
                  <a:lnTo>
                    <a:pt x="276" y="318"/>
                  </a:lnTo>
                  <a:lnTo>
                    <a:pt x="276" y="312"/>
                  </a:lnTo>
                  <a:lnTo>
                    <a:pt x="282" y="306"/>
                  </a:lnTo>
                  <a:lnTo>
                    <a:pt x="276" y="300"/>
                  </a:lnTo>
                  <a:lnTo>
                    <a:pt x="282" y="300"/>
                  </a:lnTo>
                  <a:lnTo>
                    <a:pt x="282" y="294"/>
                  </a:lnTo>
                  <a:lnTo>
                    <a:pt x="276" y="294"/>
                  </a:lnTo>
                  <a:lnTo>
                    <a:pt x="276" y="288"/>
                  </a:lnTo>
                  <a:lnTo>
                    <a:pt x="270" y="288"/>
                  </a:lnTo>
                  <a:lnTo>
                    <a:pt x="270" y="282"/>
                  </a:lnTo>
                  <a:lnTo>
                    <a:pt x="264" y="282"/>
                  </a:lnTo>
                  <a:lnTo>
                    <a:pt x="264" y="276"/>
                  </a:lnTo>
                  <a:lnTo>
                    <a:pt x="258" y="276"/>
                  </a:lnTo>
                  <a:lnTo>
                    <a:pt x="258" y="270"/>
                  </a:lnTo>
                  <a:lnTo>
                    <a:pt x="252" y="270"/>
                  </a:lnTo>
                  <a:lnTo>
                    <a:pt x="246" y="270"/>
                  </a:lnTo>
                  <a:lnTo>
                    <a:pt x="246" y="276"/>
                  </a:lnTo>
                  <a:lnTo>
                    <a:pt x="246" y="282"/>
                  </a:lnTo>
                  <a:lnTo>
                    <a:pt x="240" y="282"/>
                  </a:lnTo>
                  <a:lnTo>
                    <a:pt x="240" y="288"/>
                  </a:lnTo>
                  <a:lnTo>
                    <a:pt x="234" y="288"/>
                  </a:lnTo>
                  <a:lnTo>
                    <a:pt x="234" y="294"/>
                  </a:lnTo>
                  <a:lnTo>
                    <a:pt x="228" y="294"/>
                  </a:lnTo>
                  <a:lnTo>
                    <a:pt x="228" y="300"/>
                  </a:lnTo>
                  <a:lnTo>
                    <a:pt x="228" y="294"/>
                  </a:lnTo>
                  <a:lnTo>
                    <a:pt x="222" y="294"/>
                  </a:lnTo>
                  <a:lnTo>
                    <a:pt x="222" y="300"/>
                  </a:lnTo>
                  <a:lnTo>
                    <a:pt x="222" y="306"/>
                  </a:lnTo>
                  <a:lnTo>
                    <a:pt x="216" y="306"/>
                  </a:lnTo>
                  <a:lnTo>
                    <a:pt x="216" y="312"/>
                  </a:lnTo>
                  <a:lnTo>
                    <a:pt x="210" y="312"/>
                  </a:lnTo>
                  <a:lnTo>
                    <a:pt x="204" y="312"/>
                  </a:lnTo>
                  <a:lnTo>
                    <a:pt x="198" y="312"/>
                  </a:lnTo>
                  <a:lnTo>
                    <a:pt x="192" y="312"/>
                  </a:lnTo>
                  <a:lnTo>
                    <a:pt x="198" y="312"/>
                  </a:lnTo>
                  <a:lnTo>
                    <a:pt x="198" y="306"/>
                  </a:lnTo>
                  <a:lnTo>
                    <a:pt x="192" y="306"/>
                  </a:lnTo>
                  <a:lnTo>
                    <a:pt x="192" y="300"/>
                  </a:lnTo>
                  <a:lnTo>
                    <a:pt x="198" y="300"/>
                  </a:lnTo>
                  <a:lnTo>
                    <a:pt x="198" y="294"/>
                  </a:lnTo>
                  <a:lnTo>
                    <a:pt x="192" y="294"/>
                  </a:lnTo>
                  <a:lnTo>
                    <a:pt x="192" y="288"/>
                  </a:lnTo>
                  <a:lnTo>
                    <a:pt x="198" y="288"/>
                  </a:lnTo>
                  <a:lnTo>
                    <a:pt x="204" y="288"/>
                  </a:lnTo>
                  <a:lnTo>
                    <a:pt x="198" y="288"/>
                  </a:lnTo>
                  <a:lnTo>
                    <a:pt x="198" y="282"/>
                  </a:lnTo>
                  <a:lnTo>
                    <a:pt x="198" y="276"/>
                  </a:lnTo>
                  <a:lnTo>
                    <a:pt x="198" y="270"/>
                  </a:lnTo>
                  <a:lnTo>
                    <a:pt x="192" y="270"/>
                  </a:lnTo>
                  <a:lnTo>
                    <a:pt x="192" y="264"/>
                  </a:lnTo>
                  <a:lnTo>
                    <a:pt x="186" y="264"/>
                  </a:lnTo>
                  <a:lnTo>
                    <a:pt x="186" y="258"/>
                  </a:lnTo>
                  <a:lnTo>
                    <a:pt x="186" y="252"/>
                  </a:lnTo>
                  <a:lnTo>
                    <a:pt x="180" y="252"/>
                  </a:lnTo>
                  <a:lnTo>
                    <a:pt x="174" y="252"/>
                  </a:lnTo>
                  <a:lnTo>
                    <a:pt x="174" y="258"/>
                  </a:lnTo>
                  <a:lnTo>
                    <a:pt x="168" y="258"/>
                  </a:lnTo>
                  <a:lnTo>
                    <a:pt x="168" y="264"/>
                  </a:lnTo>
                  <a:lnTo>
                    <a:pt x="162" y="264"/>
                  </a:lnTo>
                  <a:lnTo>
                    <a:pt x="162" y="270"/>
                  </a:lnTo>
                  <a:lnTo>
                    <a:pt x="156" y="270"/>
                  </a:lnTo>
                  <a:lnTo>
                    <a:pt x="150" y="270"/>
                  </a:lnTo>
                  <a:lnTo>
                    <a:pt x="144" y="270"/>
                  </a:lnTo>
                  <a:lnTo>
                    <a:pt x="144" y="276"/>
                  </a:lnTo>
                  <a:lnTo>
                    <a:pt x="138" y="276"/>
                  </a:lnTo>
                  <a:lnTo>
                    <a:pt x="138" y="270"/>
                  </a:lnTo>
                  <a:lnTo>
                    <a:pt x="132" y="270"/>
                  </a:lnTo>
                  <a:lnTo>
                    <a:pt x="132" y="264"/>
                  </a:lnTo>
                  <a:lnTo>
                    <a:pt x="132" y="270"/>
                  </a:lnTo>
                  <a:lnTo>
                    <a:pt x="126" y="270"/>
                  </a:lnTo>
                  <a:lnTo>
                    <a:pt x="120" y="270"/>
                  </a:lnTo>
                  <a:lnTo>
                    <a:pt x="114" y="270"/>
                  </a:lnTo>
                  <a:lnTo>
                    <a:pt x="114" y="276"/>
                  </a:lnTo>
                  <a:lnTo>
                    <a:pt x="108" y="276"/>
                  </a:lnTo>
                  <a:lnTo>
                    <a:pt x="102" y="276"/>
                  </a:lnTo>
                  <a:lnTo>
                    <a:pt x="96" y="276"/>
                  </a:lnTo>
                  <a:lnTo>
                    <a:pt x="96" y="270"/>
                  </a:lnTo>
                  <a:lnTo>
                    <a:pt x="90" y="270"/>
                  </a:lnTo>
                  <a:lnTo>
                    <a:pt x="90" y="264"/>
                  </a:lnTo>
                  <a:lnTo>
                    <a:pt x="96" y="264"/>
                  </a:lnTo>
                  <a:lnTo>
                    <a:pt x="90" y="264"/>
                  </a:lnTo>
                  <a:lnTo>
                    <a:pt x="90" y="258"/>
                  </a:lnTo>
                  <a:lnTo>
                    <a:pt x="96" y="258"/>
                  </a:lnTo>
                  <a:lnTo>
                    <a:pt x="90" y="258"/>
                  </a:lnTo>
                  <a:lnTo>
                    <a:pt x="96" y="258"/>
                  </a:lnTo>
                  <a:lnTo>
                    <a:pt x="90" y="252"/>
                  </a:lnTo>
                  <a:lnTo>
                    <a:pt x="96" y="246"/>
                  </a:lnTo>
                  <a:lnTo>
                    <a:pt x="90" y="246"/>
                  </a:lnTo>
                  <a:lnTo>
                    <a:pt x="90" y="240"/>
                  </a:lnTo>
                  <a:lnTo>
                    <a:pt x="90" y="234"/>
                  </a:lnTo>
                  <a:lnTo>
                    <a:pt x="84" y="234"/>
                  </a:lnTo>
                  <a:lnTo>
                    <a:pt x="78" y="234"/>
                  </a:lnTo>
                  <a:lnTo>
                    <a:pt x="78" y="228"/>
                  </a:lnTo>
                  <a:lnTo>
                    <a:pt x="78" y="222"/>
                  </a:lnTo>
                  <a:lnTo>
                    <a:pt x="72" y="222"/>
                  </a:lnTo>
                  <a:lnTo>
                    <a:pt x="66" y="222"/>
                  </a:lnTo>
                  <a:lnTo>
                    <a:pt x="60" y="222"/>
                  </a:lnTo>
                  <a:lnTo>
                    <a:pt x="60" y="216"/>
                  </a:lnTo>
                  <a:lnTo>
                    <a:pt x="54" y="216"/>
                  </a:lnTo>
                  <a:lnTo>
                    <a:pt x="48" y="216"/>
                  </a:lnTo>
                  <a:lnTo>
                    <a:pt x="42" y="216"/>
                  </a:lnTo>
                  <a:lnTo>
                    <a:pt x="42" y="210"/>
                  </a:lnTo>
                  <a:lnTo>
                    <a:pt x="36" y="210"/>
                  </a:lnTo>
                  <a:lnTo>
                    <a:pt x="30" y="210"/>
                  </a:lnTo>
                  <a:lnTo>
                    <a:pt x="24" y="204"/>
                  </a:lnTo>
                  <a:lnTo>
                    <a:pt x="18" y="204"/>
                  </a:lnTo>
                  <a:lnTo>
                    <a:pt x="12" y="204"/>
                  </a:lnTo>
                  <a:lnTo>
                    <a:pt x="6" y="204"/>
                  </a:lnTo>
                  <a:lnTo>
                    <a:pt x="6" y="198"/>
                  </a:lnTo>
                  <a:lnTo>
                    <a:pt x="6" y="192"/>
                  </a:lnTo>
                  <a:lnTo>
                    <a:pt x="0" y="192"/>
                  </a:lnTo>
                  <a:lnTo>
                    <a:pt x="0" y="186"/>
                  </a:lnTo>
                  <a:lnTo>
                    <a:pt x="6" y="186"/>
                  </a:lnTo>
                  <a:lnTo>
                    <a:pt x="6" y="180"/>
                  </a:lnTo>
                  <a:lnTo>
                    <a:pt x="6" y="174"/>
                  </a:lnTo>
                  <a:lnTo>
                    <a:pt x="12" y="174"/>
                  </a:lnTo>
                  <a:lnTo>
                    <a:pt x="18" y="174"/>
                  </a:lnTo>
                  <a:lnTo>
                    <a:pt x="24" y="168"/>
                  </a:lnTo>
                  <a:lnTo>
                    <a:pt x="30" y="168"/>
                  </a:lnTo>
                  <a:lnTo>
                    <a:pt x="30" y="162"/>
                  </a:lnTo>
                  <a:lnTo>
                    <a:pt x="36" y="162"/>
                  </a:lnTo>
                  <a:lnTo>
                    <a:pt x="42" y="162"/>
                  </a:lnTo>
                  <a:lnTo>
                    <a:pt x="48" y="162"/>
                  </a:lnTo>
                  <a:lnTo>
                    <a:pt x="54" y="156"/>
                  </a:lnTo>
                  <a:lnTo>
                    <a:pt x="54" y="150"/>
                  </a:lnTo>
                  <a:lnTo>
                    <a:pt x="48" y="150"/>
                  </a:lnTo>
                  <a:lnTo>
                    <a:pt x="42" y="150"/>
                  </a:lnTo>
                  <a:lnTo>
                    <a:pt x="48" y="144"/>
                  </a:lnTo>
                  <a:lnTo>
                    <a:pt x="42" y="144"/>
                  </a:lnTo>
                  <a:lnTo>
                    <a:pt x="36" y="144"/>
                  </a:lnTo>
                  <a:lnTo>
                    <a:pt x="36" y="138"/>
                  </a:lnTo>
                  <a:lnTo>
                    <a:pt x="36" y="132"/>
                  </a:lnTo>
                  <a:lnTo>
                    <a:pt x="30" y="132"/>
                  </a:lnTo>
                  <a:lnTo>
                    <a:pt x="24" y="126"/>
                  </a:lnTo>
                  <a:lnTo>
                    <a:pt x="30" y="120"/>
                  </a:lnTo>
                  <a:lnTo>
                    <a:pt x="24" y="120"/>
                  </a:lnTo>
                  <a:lnTo>
                    <a:pt x="18" y="120"/>
                  </a:lnTo>
                  <a:lnTo>
                    <a:pt x="12" y="114"/>
                  </a:lnTo>
                  <a:lnTo>
                    <a:pt x="6" y="114"/>
                  </a:lnTo>
                  <a:lnTo>
                    <a:pt x="6" y="108"/>
                  </a:lnTo>
                  <a:lnTo>
                    <a:pt x="0" y="108"/>
                  </a:lnTo>
                  <a:lnTo>
                    <a:pt x="6" y="108"/>
                  </a:lnTo>
                  <a:lnTo>
                    <a:pt x="0" y="102"/>
                  </a:lnTo>
                  <a:lnTo>
                    <a:pt x="6" y="102"/>
                  </a:lnTo>
                  <a:lnTo>
                    <a:pt x="6" y="96"/>
                  </a:lnTo>
                  <a:lnTo>
                    <a:pt x="0" y="90"/>
                  </a:lnTo>
                  <a:lnTo>
                    <a:pt x="0" y="84"/>
                  </a:lnTo>
                  <a:lnTo>
                    <a:pt x="6" y="84"/>
                  </a:lnTo>
                  <a:lnTo>
                    <a:pt x="12" y="84"/>
                  </a:lnTo>
                  <a:lnTo>
                    <a:pt x="12" y="78"/>
                  </a:lnTo>
                  <a:lnTo>
                    <a:pt x="12" y="84"/>
                  </a:lnTo>
                  <a:lnTo>
                    <a:pt x="18" y="84"/>
                  </a:lnTo>
                  <a:lnTo>
                    <a:pt x="18" y="78"/>
                  </a:lnTo>
                  <a:lnTo>
                    <a:pt x="24" y="78"/>
                  </a:lnTo>
                  <a:lnTo>
                    <a:pt x="24" y="72"/>
                  </a:lnTo>
                  <a:lnTo>
                    <a:pt x="30" y="78"/>
                  </a:lnTo>
                  <a:lnTo>
                    <a:pt x="36" y="78"/>
                  </a:lnTo>
                  <a:lnTo>
                    <a:pt x="42" y="78"/>
                  </a:lnTo>
                  <a:lnTo>
                    <a:pt x="42" y="72"/>
                  </a:lnTo>
                  <a:lnTo>
                    <a:pt x="42" y="60"/>
                  </a:lnTo>
                  <a:lnTo>
                    <a:pt x="48" y="54"/>
                  </a:lnTo>
                  <a:lnTo>
                    <a:pt x="48" y="48"/>
                  </a:lnTo>
                  <a:lnTo>
                    <a:pt x="54" y="48"/>
                  </a:lnTo>
                  <a:lnTo>
                    <a:pt x="60" y="48"/>
                  </a:lnTo>
                  <a:lnTo>
                    <a:pt x="66" y="48"/>
                  </a:lnTo>
                  <a:lnTo>
                    <a:pt x="72" y="48"/>
                  </a:lnTo>
                  <a:lnTo>
                    <a:pt x="78" y="48"/>
                  </a:lnTo>
                  <a:lnTo>
                    <a:pt x="84" y="48"/>
                  </a:lnTo>
                  <a:lnTo>
                    <a:pt x="90" y="48"/>
                  </a:lnTo>
                  <a:lnTo>
                    <a:pt x="96" y="42"/>
                  </a:lnTo>
                  <a:lnTo>
                    <a:pt x="102" y="42"/>
                  </a:lnTo>
                  <a:lnTo>
                    <a:pt x="108" y="42"/>
                  </a:lnTo>
                  <a:lnTo>
                    <a:pt x="114" y="42"/>
                  </a:lnTo>
                  <a:lnTo>
                    <a:pt x="120" y="42"/>
                  </a:lnTo>
                  <a:lnTo>
                    <a:pt x="126" y="42"/>
                  </a:lnTo>
                  <a:lnTo>
                    <a:pt x="132" y="42"/>
                  </a:lnTo>
                  <a:lnTo>
                    <a:pt x="138" y="36"/>
                  </a:lnTo>
                  <a:lnTo>
                    <a:pt x="144" y="36"/>
                  </a:lnTo>
                  <a:lnTo>
                    <a:pt x="150" y="36"/>
                  </a:lnTo>
                  <a:lnTo>
                    <a:pt x="162" y="36"/>
                  </a:lnTo>
                  <a:lnTo>
                    <a:pt x="168" y="30"/>
                  </a:lnTo>
                  <a:lnTo>
                    <a:pt x="174" y="30"/>
                  </a:lnTo>
                  <a:lnTo>
                    <a:pt x="180" y="30"/>
                  </a:lnTo>
                  <a:lnTo>
                    <a:pt x="186" y="30"/>
                  </a:lnTo>
                  <a:lnTo>
                    <a:pt x="192" y="30"/>
                  </a:lnTo>
                  <a:lnTo>
                    <a:pt x="198" y="24"/>
                  </a:lnTo>
                  <a:lnTo>
                    <a:pt x="204" y="24"/>
                  </a:lnTo>
                  <a:lnTo>
                    <a:pt x="210" y="24"/>
                  </a:lnTo>
                  <a:lnTo>
                    <a:pt x="216" y="24"/>
                  </a:lnTo>
                  <a:lnTo>
                    <a:pt x="222" y="18"/>
                  </a:lnTo>
                  <a:lnTo>
                    <a:pt x="228" y="18"/>
                  </a:lnTo>
                  <a:lnTo>
                    <a:pt x="234" y="18"/>
                  </a:lnTo>
                  <a:lnTo>
                    <a:pt x="240" y="18"/>
                  </a:lnTo>
                  <a:lnTo>
                    <a:pt x="246" y="18"/>
                  </a:lnTo>
                  <a:lnTo>
                    <a:pt x="252" y="18"/>
                  </a:lnTo>
                  <a:lnTo>
                    <a:pt x="258" y="12"/>
                  </a:lnTo>
                  <a:lnTo>
                    <a:pt x="264" y="12"/>
                  </a:lnTo>
                  <a:lnTo>
                    <a:pt x="276" y="12"/>
                  </a:lnTo>
                  <a:lnTo>
                    <a:pt x="288" y="6"/>
                  </a:lnTo>
                  <a:lnTo>
                    <a:pt x="294" y="6"/>
                  </a:lnTo>
                  <a:lnTo>
                    <a:pt x="300" y="6"/>
                  </a:lnTo>
                  <a:lnTo>
                    <a:pt x="306" y="6"/>
                  </a:lnTo>
                  <a:lnTo>
                    <a:pt x="312" y="0"/>
                  </a:lnTo>
                  <a:lnTo>
                    <a:pt x="318" y="0"/>
                  </a:lnTo>
                  <a:lnTo>
                    <a:pt x="324" y="0"/>
                  </a:lnTo>
                  <a:lnTo>
                    <a:pt x="330" y="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86">
              <a:extLst>
                <a:ext uri="{FF2B5EF4-FFF2-40B4-BE49-F238E27FC236}">
                  <a16:creationId xmlns:a16="http://schemas.microsoft.com/office/drawing/2014/main" id="{6C32E64A-C41D-DFF3-5E3A-CDFC44DB2F39}"/>
                </a:ext>
              </a:extLst>
            </p:cNvPr>
            <p:cNvSpPr>
              <a:spLocks/>
            </p:cNvSpPr>
            <p:nvPr/>
          </p:nvSpPr>
          <p:spPr bwMode="gray">
            <a:xfrm>
              <a:off x="6677025" y="2381250"/>
              <a:ext cx="628650" cy="428625"/>
            </a:xfrm>
            <a:custGeom>
              <a:avLst/>
              <a:gdLst>
                <a:gd name="T0" fmla="*/ 384 w 396"/>
                <a:gd name="T1" fmla="*/ 108 h 270"/>
                <a:gd name="T2" fmla="*/ 384 w 396"/>
                <a:gd name="T3" fmla="*/ 132 h 270"/>
                <a:gd name="T4" fmla="*/ 384 w 396"/>
                <a:gd name="T5" fmla="*/ 150 h 270"/>
                <a:gd name="T6" fmla="*/ 384 w 396"/>
                <a:gd name="T7" fmla="*/ 168 h 270"/>
                <a:gd name="T8" fmla="*/ 378 w 396"/>
                <a:gd name="T9" fmla="*/ 186 h 270"/>
                <a:gd name="T10" fmla="*/ 366 w 396"/>
                <a:gd name="T11" fmla="*/ 210 h 270"/>
                <a:gd name="T12" fmla="*/ 348 w 396"/>
                <a:gd name="T13" fmla="*/ 228 h 270"/>
                <a:gd name="T14" fmla="*/ 312 w 396"/>
                <a:gd name="T15" fmla="*/ 252 h 270"/>
                <a:gd name="T16" fmla="*/ 282 w 396"/>
                <a:gd name="T17" fmla="*/ 264 h 270"/>
                <a:gd name="T18" fmla="*/ 240 w 396"/>
                <a:gd name="T19" fmla="*/ 252 h 270"/>
                <a:gd name="T20" fmla="*/ 204 w 396"/>
                <a:gd name="T21" fmla="*/ 240 h 270"/>
                <a:gd name="T22" fmla="*/ 180 w 396"/>
                <a:gd name="T23" fmla="*/ 228 h 270"/>
                <a:gd name="T24" fmla="*/ 162 w 396"/>
                <a:gd name="T25" fmla="*/ 228 h 270"/>
                <a:gd name="T26" fmla="*/ 150 w 396"/>
                <a:gd name="T27" fmla="*/ 222 h 270"/>
                <a:gd name="T28" fmla="*/ 132 w 396"/>
                <a:gd name="T29" fmla="*/ 222 h 270"/>
                <a:gd name="T30" fmla="*/ 114 w 396"/>
                <a:gd name="T31" fmla="*/ 210 h 270"/>
                <a:gd name="T32" fmla="*/ 78 w 396"/>
                <a:gd name="T33" fmla="*/ 198 h 270"/>
                <a:gd name="T34" fmla="*/ 54 w 396"/>
                <a:gd name="T35" fmla="*/ 180 h 270"/>
                <a:gd name="T36" fmla="*/ 54 w 396"/>
                <a:gd name="T37" fmla="*/ 150 h 270"/>
                <a:gd name="T38" fmla="*/ 42 w 396"/>
                <a:gd name="T39" fmla="*/ 114 h 270"/>
                <a:gd name="T40" fmla="*/ 18 w 396"/>
                <a:gd name="T41" fmla="*/ 90 h 270"/>
                <a:gd name="T42" fmla="*/ 0 w 396"/>
                <a:gd name="T43" fmla="*/ 60 h 270"/>
                <a:gd name="T44" fmla="*/ 24 w 396"/>
                <a:gd name="T45" fmla="*/ 18 h 270"/>
                <a:gd name="T46" fmla="*/ 42 w 396"/>
                <a:gd name="T47" fmla="*/ 6 h 270"/>
                <a:gd name="T48" fmla="*/ 60 w 396"/>
                <a:gd name="T49" fmla="*/ 18 h 270"/>
                <a:gd name="T50" fmla="*/ 84 w 396"/>
                <a:gd name="T51" fmla="*/ 30 h 270"/>
                <a:gd name="T52" fmla="*/ 108 w 396"/>
                <a:gd name="T53" fmla="*/ 36 h 270"/>
                <a:gd name="T54" fmla="*/ 126 w 396"/>
                <a:gd name="T55" fmla="*/ 48 h 270"/>
                <a:gd name="T56" fmla="*/ 132 w 396"/>
                <a:gd name="T57" fmla="*/ 72 h 270"/>
                <a:gd name="T58" fmla="*/ 132 w 396"/>
                <a:gd name="T59" fmla="*/ 78 h 270"/>
                <a:gd name="T60" fmla="*/ 138 w 396"/>
                <a:gd name="T61" fmla="*/ 90 h 270"/>
                <a:gd name="T62" fmla="*/ 162 w 396"/>
                <a:gd name="T63" fmla="*/ 84 h 270"/>
                <a:gd name="T64" fmla="*/ 174 w 396"/>
                <a:gd name="T65" fmla="*/ 90 h 270"/>
                <a:gd name="T66" fmla="*/ 198 w 396"/>
                <a:gd name="T67" fmla="*/ 84 h 270"/>
                <a:gd name="T68" fmla="*/ 210 w 396"/>
                <a:gd name="T69" fmla="*/ 66 h 270"/>
                <a:gd name="T70" fmla="*/ 228 w 396"/>
                <a:gd name="T71" fmla="*/ 78 h 270"/>
                <a:gd name="T72" fmla="*/ 234 w 396"/>
                <a:gd name="T73" fmla="*/ 102 h 270"/>
                <a:gd name="T74" fmla="*/ 234 w 396"/>
                <a:gd name="T75" fmla="*/ 108 h 270"/>
                <a:gd name="T76" fmla="*/ 234 w 396"/>
                <a:gd name="T77" fmla="*/ 126 h 270"/>
                <a:gd name="T78" fmla="*/ 252 w 396"/>
                <a:gd name="T79" fmla="*/ 126 h 270"/>
                <a:gd name="T80" fmla="*/ 264 w 396"/>
                <a:gd name="T81" fmla="*/ 108 h 270"/>
                <a:gd name="T82" fmla="*/ 276 w 396"/>
                <a:gd name="T83" fmla="*/ 102 h 270"/>
                <a:gd name="T84" fmla="*/ 288 w 396"/>
                <a:gd name="T85" fmla="*/ 84 h 270"/>
                <a:gd name="T86" fmla="*/ 306 w 396"/>
                <a:gd name="T87" fmla="*/ 96 h 270"/>
                <a:gd name="T88" fmla="*/ 318 w 396"/>
                <a:gd name="T89" fmla="*/ 114 h 270"/>
                <a:gd name="T90" fmla="*/ 318 w 396"/>
                <a:gd name="T91" fmla="*/ 132 h 270"/>
                <a:gd name="T92" fmla="*/ 324 w 396"/>
                <a:gd name="T93" fmla="*/ 144 h 270"/>
                <a:gd name="T94" fmla="*/ 342 w 396"/>
                <a:gd name="T95" fmla="*/ 132 h 270"/>
                <a:gd name="T96" fmla="*/ 354 w 396"/>
                <a:gd name="T97" fmla="*/ 114 h 270"/>
                <a:gd name="T98" fmla="*/ 348 w 396"/>
                <a:gd name="T99" fmla="*/ 90 h 270"/>
                <a:gd name="T100" fmla="*/ 366 w 396"/>
                <a:gd name="T101" fmla="*/ 90 h 270"/>
                <a:gd name="T102" fmla="*/ 390 w 396"/>
                <a:gd name="T103" fmla="*/ 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6" h="270">
                  <a:moveTo>
                    <a:pt x="396" y="96"/>
                  </a:moveTo>
                  <a:lnTo>
                    <a:pt x="390" y="96"/>
                  </a:lnTo>
                  <a:lnTo>
                    <a:pt x="390" y="102"/>
                  </a:lnTo>
                  <a:lnTo>
                    <a:pt x="384" y="102"/>
                  </a:lnTo>
                  <a:lnTo>
                    <a:pt x="384" y="108"/>
                  </a:lnTo>
                  <a:lnTo>
                    <a:pt x="384" y="114"/>
                  </a:lnTo>
                  <a:lnTo>
                    <a:pt x="378" y="114"/>
                  </a:lnTo>
                  <a:lnTo>
                    <a:pt x="384" y="120"/>
                  </a:lnTo>
                  <a:lnTo>
                    <a:pt x="384" y="126"/>
                  </a:lnTo>
                  <a:lnTo>
                    <a:pt x="384" y="132"/>
                  </a:lnTo>
                  <a:lnTo>
                    <a:pt x="378" y="132"/>
                  </a:lnTo>
                  <a:lnTo>
                    <a:pt x="378" y="138"/>
                  </a:lnTo>
                  <a:lnTo>
                    <a:pt x="378" y="144"/>
                  </a:lnTo>
                  <a:lnTo>
                    <a:pt x="384" y="144"/>
                  </a:lnTo>
                  <a:lnTo>
                    <a:pt x="384" y="150"/>
                  </a:lnTo>
                  <a:lnTo>
                    <a:pt x="384" y="156"/>
                  </a:lnTo>
                  <a:lnTo>
                    <a:pt x="378" y="156"/>
                  </a:lnTo>
                  <a:lnTo>
                    <a:pt x="378" y="162"/>
                  </a:lnTo>
                  <a:lnTo>
                    <a:pt x="384" y="162"/>
                  </a:lnTo>
                  <a:lnTo>
                    <a:pt x="384" y="168"/>
                  </a:lnTo>
                  <a:lnTo>
                    <a:pt x="378" y="168"/>
                  </a:lnTo>
                  <a:lnTo>
                    <a:pt x="378" y="174"/>
                  </a:lnTo>
                  <a:lnTo>
                    <a:pt x="372" y="174"/>
                  </a:lnTo>
                  <a:lnTo>
                    <a:pt x="372" y="180"/>
                  </a:lnTo>
                  <a:lnTo>
                    <a:pt x="378" y="186"/>
                  </a:lnTo>
                  <a:lnTo>
                    <a:pt x="372" y="186"/>
                  </a:lnTo>
                  <a:lnTo>
                    <a:pt x="372" y="192"/>
                  </a:lnTo>
                  <a:lnTo>
                    <a:pt x="372" y="198"/>
                  </a:lnTo>
                  <a:lnTo>
                    <a:pt x="366" y="204"/>
                  </a:lnTo>
                  <a:lnTo>
                    <a:pt x="366" y="210"/>
                  </a:lnTo>
                  <a:lnTo>
                    <a:pt x="366" y="216"/>
                  </a:lnTo>
                  <a:lnTo>
                    <a:pt x="366" y="222"/>
                  </a:lnTo>
                  <a:lnTo>
                    <a:pt x="360" y="222"/>
                  </a:lnTo>
                  <a:lnTo>
                    <a:pt x="354" y="228"/>
                  </a:lnTo>
                  <a:lnTo>
                    <a:pt x="348" y="228"/>
                  </a:lnTo>
                  <a:lnTo>
                    <a:pt x="342" y="234"/>
                  </a:lnTo>
                  <a:lnTo>
                    <a:pt x="336" y="240"/>
                  </a:lnTo>
                  <a:lnTo>
                    <a:pt x="330" y="246"/>
                  </a:lnTo>
                  <a:lnTo>
                    <a:pt x="318" y="252"/>
                  </a:lnTo>
                  <a:lnTo>
                    <a:pt x="312" y="252"/>
                  </a:lnTo>
                  <a:lnTo>
                    <a:pt x="312" y="258"/>
                  </a:lnTo>
                  <a:lnTo>
                    <a:pt x="306" y="258"/>
                  </a:lnTo>
                  <a:lnTo>
                    <a:pt x="294" y="264"/>
                  </a:lnTo>
                  <a:lnTo>
                    <a:pt x="288" y="270"/>
                  </a:lnTo>
                  <a:lnTo>
                    <a:pt x="282" y="264"/>
                  </a:lnTo>
                  <a:lnTo>
                    <a:pt x="276" y="264"/>
                  </a:lnTo>
                  <a:lnTo>
                    <a:pt x="264" y="258"/>
                  </a:lnTo>
                  <a:lnTo>
                    <a:pt x="258" y="258"/>
                  </a:lnTo>
                  <a:lnTo>
                    <a:pt x="246" y="252"/>
                  </a:lnTo>
                  <a:lnTo>
                    <a:pt x="240" y="252"/>
                  </a:lnTo>
                  <a:lnTo>
                    <a:pt x="234" y="252"/>
                  </a:lnTo>
                  <a:lnTo>
                    <a:pt x="222" y="246"/>
                  </a:lnTo>
                  <a:lnTo>
                    <a:pt x="216" y="246"/>
                  </a:lnTo>
                  <a:lnTo>
                    <a:pt x="210" y="240"/>
                  </a:lnTo>
                  <a:lnTo>
                    <a:pt x="204" y="240"/>
                  </a:lnTo>
                  <a:lnTo>
                    <a:pt x="198" y="234"/>
                  </a:lnTo>
                  <a:lnTo>
                    <a:pt x="192" y="234"/>
                  </a:lnTo>
                  <a:lnTo>
                    <a:pt x="186" y="234"/>
                  </a:lnTo>
                  <a:lnTo>
                    <a:pt x="186" y="228"/>
                  </a:lnTo>
                  <a:lnTo>
                    <a:pt x="180" y="228"/>
                  </a:lnTo>
                  <a:lnTo>
                    <a:pt x="174" y="228"/>
                  </a:lnTo>
                  <a:lnTo>
                    <a:pt x="174" y="234"/>
                  </a:lnTo>
                  <a:lnTo>
                    <a:pt x="168" y="234"/>
                  </a:lnTo>
                  <a:lnTo>
                    <a:pt x="168" y="228"/>
                  </a:lnTo>
                  <a:lnTo>
                    <a:pt x="162" y="228"/>
                  </a:lnTo>
                  <a:lnTo>
                    <a:pt x="156" y="228"/>
                  </a:lnTo>
                  <a:lnTo>
                    <a:pt x="162" y="228"/>
                  </a:lnTo>
                  <a:lnTo>
                    <a:pt x="156" y="228"/>
                  </a:lnTo>
                  <a:lnTo>
                    <a:pt x="150" y="228"/>
                  </a:lnTo>
                  <a:lnTo>
                    <a:pt x="150" y="222"/>
                  </a:lnTo>
                  <a:lnTo>
                    <a:pt x="156" y="222"/>
                  </a:lnTo>
                  <a:lnTo>
                    <a:pt x="150" y="222"/>
                  </a:lnTo>
                  <a:lnTo>
                    <a:pt x="144" y="222"/>
                  </a:lnTo>
                  <a:lnTo>
                    <a:pt x="138" y="222"/>
                  </a:lnTo>
                  <a:lnTo>
                    <a:pt x="132" y="222"/>
                  </a:lnTo>
                  <a:lnTo>
                    <a:pt x="126" y="222"/>
                  </a:lnTo>
                  <a:lnTo>
                    <a:pt x="120" y="222"/>
                  </a:lnTo>
                  <a:lnTo>
                    <a:pt x="114" y="222"/>
                  </a:lnTo>
                  <a:lnTo>
                    <a:pt x="114" y="216"/>
                  </a:lnTo>
                  <a:lnTo>
                    <a:pt x="114" y="210"/>
                  </a:lnTo>
                  <a:lnTo>
                    <a:pt x="120" y="204"/>
                  </a:lnTo>
                  <a:lnTo>
                    <a:pt x="108" y="204"/>
                  </a:lnTo>
                  <a:lnTo>
                    <a:pt x="96" y="198"/>
                  </a:lnTo>
                  <a:lnTo>
                    <a:pt x="84" y="198"/>
                  </a:lnTo>
                  <a:lnTo>
                    <a:pt x="78" y="198"/>
                  </a:lnTo>
                  <a:lnTo>
                    <a:pt x="66" y="192"/>
                  </a:lnTo>
                  <a:lnTo>
                    <a:pt x="60" y="192"/>
                  </a:lnTo>
                  <a:lnTo>
                    <a:pt x="60" y="186"/>
                  </a:lnTo>
                  <a:lnTo>
                    <a:pt x="54" y="186"/>
                  </a:lnTo>
                  <a:lnTo>
                    <a:pt x="54" y="180"/>
                  </a:lnTo>
                  <a:lnTo>
                    <a:pt x="54" y="174"/>
                  </a:lnTo>
                  <a:lnTo>
                    <a:pt x="54" y="168"/>
                  </a:lnTo>
                  <a:lnTo>
                    <a:pt x="54" y="162"/>
                  </a:lnTo>
                  <a:lnTo>
                    <a:pt x="54" y="156"/>
                  </a:lnTo>
                  <a:lnTo>
                    <a:pt x="54" y="150"/>
                  </a:lnTo>
                  <a:lnTo>
                    <a:pt x="54" y="138"/>
                  </a:lnTo>
                  <a:lnTo>
                    <a:pt x="54" y="132"/>
                  </a:lnTo>
                  <a:lnTo>
                    <a:pt x="48" y="126"/>
                  </a:lnTo>
                  <a:lnTo>
                    <a:pt x="42" y="120"/>
                  </a:lnTo>
                  <a:lnTo>
                    <a:pt x="42" y="114"/>
                  </a:lnTo>
                  <a:lnTo>
                    <a:pt x="36" y="114"/>
                  </a:lnTo>
                  <a:lnTo>
                    <a:pt x="30" y="102"/>
                  </a:lnTo>
                  <a:lnTo>
                    <a:pt x="24" y="96"/>
                  </a:lnTo>
                  <a:lnTo>
                    <a:pt x="24" y="90"/>
                  </a:lnTo>
                  <a:lnTo>
                    <a:pt x="18" y="90"/>
                  </a:lnTo>
                  <a:lnTo>
                    <a:pt x="18" y="84"/>
                  </a:lnTo>
                  <a:lnTo>
                    <a:pt x="12" y="78"/>
                  </a:lnTo>
                  <a:lnTo>
                    <a:pt x="6" y="72"/>
                  </a:lnTo>
                  <a:lnTo>
                    <a:pt x="0" y="66"/>
                  </a:lnTo>
                  <a:lnTo>
                    <a:pt x="0" y="60"/>
                  </a:lnTo>
                  <a:lnTo>
                    <a:pt x="6" y="54"/>
                  </a:lnTo>
                  <a:lnTo>
                    <a:pt x="12" y="48"/>
                  </a:lnTo>
                  <a:lnTo>
                    <a:pt x="12" y="42"/>
                  </a:lnTo>
                  <a:lnTo>
                    <a:pt x="18" y="36"/>
                  </a:lnTo>
                  <a:lnTo>
                    <a:pt x="24" y="18"/>
                  </a:lnTo>
                  <a:lnTo>
                    <a:pt x="30" y="12"/>
                  </a:lnTo>
                  <a:lnTo>
                    <a:pt x="36" y="6"/>
                  </a:lnTo>
                  <a:lnTo>
                    <a:pt x="36" y="0"/>
                  </a:lnTo>
                  <a:lnTo>
                    <a:pt x="36" y="6"/>
                  </a:lnTo>
                  <a:lnTo>
                    <a:pt x="42" y="6"/>
                  </a:lnTo>
                  <a:lnTo>
                    <a:pt x="42" y="12"/>
                  </a:lnTo>
                  <a:lnTo>
                    <a:pt x="42" y="18"/>
                  </a:lnTo>
                  <a:lnTo>
                    <a:pt x="48" y="18"/>
                  </a:lnTo>
                  <a:lnTo>
                    <a:pt x="54" y="18"/>
                  </a:lnTo>
                  <a:lnTo>
                    <a:pt x="60" y="18"/>
                  </a:lnTo>
                  <a:lnTo>
                    <a:pt x="66" y="24"/>
                  </a:lnTo>
                  <a:lnTo>
                    <a:pt x="72" y="24"/>
                  </a:lnTo>
                  <a:lnTo>
                    <a:pt x="78" y="24"/>
                  </a:lnTo>
                  <a:lnTo>
                    <a:pt x="78" y="30"/>
                  </a:lnTo>
                  <a:lnTo>
                    <a:pt x="84" y="30"/>
                  </a:lnTo>
                  <a:lnTo>
                    <a:pt x="90" y="30"/>
                  </a:lnTo>
                  <a:lnTo>
                    <a:pt x="96" y="30"/>
                  </a:lnTo>
                  <a:lnTo>
                    <a:pt x="96" y="36"/>
                  </a:lnTo>
                  <a:lnTo>
                    <a:pt x="102" y="36"/>
                  </a:lnTo>
                  <a:lnTo>
                    <a:pt x="108" y="36"/>
                  </a:lnTo>
                  <a:lnTo>
                    <a:pt x="114" y="36"/>
                  </a:lnTo>
                  <a:lnTo>
                    <a:pt x="114" y="42"/>
                  </a:lnTo>
                  <a:lnTo>
                    <a:pt x="114" y="48"/>
                  </a:lnTo>
                  <a:lnTo>
                    <a:pt x="120" y="48"/>
                  </a:lnTo>
                  <a:lnTo>
                    <a:pt x="126" y="48"/>
                  </a:lnTo>
                  <a:lnTo>
                    <a:pt x="126" y="54"/>
                  </a:lnTo>
                  <a:lnTo>
                    <a:pt x="126" y="60"/>
                  </a:lnTo>
                  <a:lnTo>
                    <a:pt x="132" y="60"/>
                  </a:lnTo>
                  <a:lnTo>
                    <a:pt x="126" y="66"/>
                  </a:lnTo>
                  <a:lnTo>
                    <a:pt x="132" y="72"/>
                  </a:lnTo>
                  <a:lnTo>
                    <a:pt x="126" y="72"/>
                  </a:lnTo>
                  <a:lnTo>
                    <a:pt x="132" y="72"/>
                  </a:lnTo>
                  <a:lnTo>
                    <a:pt x="126" y="72"/>
                  </a:lnTo>
                  <a:lnTo>
                    <a:pt x="126" y="78"/>
                  </a:lnTo>
                  <a:lnTo>
                    <a:pt x="132" y="78"/>
                  </a:lnTo>
                  <a:lnTo>
                    <a:pt x="126" y="78"/>
                  </a:lnTo>
                  <a:lnTo>
                    <a:pt x="126" y="84"/>
                  </a:lnTo>
                  <a:lnTo>
                    <a:pt x="132" y="84"/>
                  </a:lnTo>
                  <a:lnTo>
                    <a:pt x="132" y="90"/>
                  </a:lnTo>
                  <a:lnTo>
                    <a:pt x="138" y="90"/>
                  </a:lnTo>
                  <a:lnTo>
                    <a:pt x="144" y="90"/>
                  </a:lnTo>
                  <a:lnTo>
                    <a:pt x="150" y="90"/>
                  </a:lnTo>
                  <a:lnTo>
                    <a:pt x="150" y="84"/>
                  </a:lnTo>
                  <a:lnTo>
                    <a:pt x="156" y="84"/>
                  </a:lnTo>
                  <a:lnTo>
                    <a:pt x="162" y="84"/>
                  </a:lnTo>
                  <a:lnTo>
                    <a:pt x="168" y="84"/>
                  </a:lnTo>
                  <a:lnTo>
                    <a:pt x="168" y="78"/>
                  </a:lnTo>
                  <a:lnTo>
                    <a:pt x="168" y="84"/>
                  </a:lnTo>
                  <a:lnTo>
                    <a:pt x="174" y="84"/>
                  </a:lnTo>
                  <a:lnTo>
                    <a:pt x="174" y="90"/>
                  </a:lnTo>
                  <a:lnTo>
                    <a:pt x="180" y="90"/>
                  </a:lnTo>
                  <a:lnTo>
                    <a:pt x="180" y="84"/>
                  </a:lnTo>
                  <a:lnTo>
                    <a:pt x="186" y="84"/>
                  </a:lnTo>
                  <a:lnTo>
                    <a:pt x="192" y="84"/>
                  </a:lnTo>
                  <a:lnTo>
                    <a:pt x="198" y="84"/>
                  </a:lnTo>
                  <a:lnTo>
                    <a:pt x="198" y="78"/>
                  </a:lnTo>
                  <a:lnTo>
                    <a:pt x="204" y="78"/>
                  </a:lnTo>
                  <a:lnTo>
                    <a:pt x="204" y="72"/>
                  </a:lnTo>
                  <a:lnTo>
                    <a:pt x="210" y="72"/>
                  </a:lnTo>
                  <a:lnTo>
                    <a:pt x="210" y="66"/>
                  </a:lnTo>
                  <a:lnTo>
                    <a:pt x="216" y="66"/>
                  </a:lnTo>
                  <a:lnTo>
                    <a:pt x="222" y="66"/>
                  </a:lnTo>
                  <a:lnTo>
                    <a:pt x="222" y="72"/>
                  </a:lnTo>
                  <a:lnTo>
                    <a:pt x="222" y="78"/>
                  </a:lnTo>
                  <a:lnTo>
                    <a:pt x="228" y="78"/>
                  </a:lnTo>
                  <a:lnTo>
                    <a:pt x="228" y="84"/>
                  </a:lnTo>
                  <a:lnTo>
                    <a:pt x="234" y="84"/>
                  </a:lnTo>
                  <a:lnTo>
                    <a:pt x="234" y="90"/>
                  </a:lnTo>
                  <a:lnTo>
                    <a:pt x="234" y="96"/>
                  </a:lnTo>
                  <a:lnTo>
                    <a:pt x="234" y="102"/>
                  </a:lnTo>
                  <a:lnTo>
                    <a:pt x="240" y="102"/>
                  </a:lnTo>
                  <a:lnTo>
                    <a:pt x="234" y="102"/>
                  </a:lnTo>
                  <a:lnTo>
                    <a:pt x="228" y="102"/>
                  </a:lnTo>
                  <a:lnTo>
                    <a:pt x="228" y="108"/>
                  </a:lnTo>
                  <a:lnTo>
                    <a:pt x="234" y="108"/>
                  </a:lnTo>
                  <a:lnTo>
                    <a:pt x="234" y="114"/>
                  </a:lnTo>
                  <a:lnTo>
                    <a:pt x="228" y="114"/>
                  </a:lnTo>
                  <a:lnTo>
                    <a:pt x="228" y="120"/>
                  </a:lnTo>
                  <a:lnTo>
                    <a:pt x="234" y="120"/>
                  </a:lnTo>
                  <a:lnTo>
                    <a:pt x="234" y="126"/>
                  </a:lnTo>
                  <a:lnTo>
                    <a:pt x="228" y="126"/>
                  </a:lnTo>
                  <a:lnTo>
                    <a:pt x="234" y="126"/>
                  </a:lnTo>
                  <a:lnTo>
                    <a:pt x="240" y="126"/>
                  </a:lnTo>
                  <a:lnTo>
                    <a:pt x="246" y="126"/>
                  </a:lnTo>
                  <a:lnTo>
                    <a:pt x="252" y="126"/>
                  </a:lnTo>
                  <a:lnTo>
                    <a:pt x="252" y="120"/>
                  </a:lnTo>
                  <a:lnTo>
                    <a:pt x="258" y="120"/>
                  </a:lnTo>
                  <a:lnTo>
                    <a:pt x="258" y="114"/>
                  </a:lnTo>
                  <a:lnTo>
                    <a:pt x="258" y="108"/>
                  </a:lnTo>
                  <a:lnTo>
                    <a:pt x="264" y="108"/>
                  </a:lnTo>
                  <a:lnTo>
                    <a:pt x="264" y="114"/>
                  </a:lnTo>
                  <a:lnTo>
                    <a:pt x="264" y="108"/>
                  </a:lnTo>
                  <a:lnTo>
                    <a:pt x="270" y="108"/>
                  </a:lnTo>
                  <a:lnTo>
                    <a:pt x="270" y="102"/>
                  </a:lnTo>
                  <a:lnTo>
                    <a:pt x="276" y="102"/>
                  </a:lnTo>
                  <a:lnTo>
                    <a:pt x="276" y="96"/>
                  </a:lnTo>
                  <a:lnTo>
                    <a:pt x="282" y="96"/>
                  </a:lnTo>
                  <a:lnTo>
                    <a:pt x="282" y="90"/>
                  </a:lnTo>
                  <a:lnTo>
                    <a:pt x="282" y="84"/>
                  </a:lnTo>
                  <a:lnTo>
                    <a:pt x="288" y="84"/>
                  </a:lnTo>
                  <a:lnTo>
                    <a:pt x="294" y="84"/>
                  </a:lnTo>
                  <a:lnTo>
                    <a:pt x="294" y="90"/>
                  </a:lnTo>
                  <a:lnTo>
                    <a:pt x="300" y="90"/>
                  </a:lnTo>
                  <a:lnTo>
                    <a:pt x="300" y="96"/>
                  </a:lnTo>
                  <a:lnTo>
                    <a:pt x="306" y="96"/>
                  </a:lnTo>
                  <a:lnTo>
                    <a:pt x="306" y="102"/>
                  </a:lnTo>
                  <a:lnTo>
                    <a:pt x="312" y="102"/>
                  </a:lnTo>
                  <a:lnTo>
                    <a:pt x="312" y="108"/>
                  </a:lnTo>
                  <a:lnTo>
                    <a:pt x="318" y="108"/>
                  </a:lnTo>
                  <a:lnTo>
                    <a:pt x="318" y="114"/>
                  </a:lnTo>
                  <a:lnTo>
                    <a:pt x="312" y="114"/>
                  </a:lnTo>
                  <a:lnTo>
                    <a:pt x="318" y="120"/>
                  </a:lnTo>
                  <a:lnTo>
                    <a:pt x="312" y="126"/>
                  </a:lnTo>
                  <a:lnTo>
                    <a:pt x="312" y="132"/>
                  </a:lnTo>
                  <a:lnTo>
                    <a:pt x="318" y="132"/>
                  </a:lnTo>
                  <a:lnTo>
                    <a:pt x="318" y="138"/>
                  </a:lnTo>
                  <a:lnTo>
                    <a:pt x="318" y="144"/>
                  </a:lnTo>
                  <a:lnTo>
                    <a:pt x="324" y="144"/>
                  </a:lnTo>
                  <a:lnTo>
                    <a:pt x="318" y="144"/>
                  </a:lnTo>
                  <a:lnTo>
                    <a:pt x="324" y="144"/>
                  </a:lnTo>
                  <a:lnTo>
                    <a:pt x="330" y="144"/>
                  </a:lnTo>
                  <a:lnTo>
                    <a:pt x="336" y="144"/>
                  </a:lnTo>
                  <a:lnTo>
                    <a:pt x="336" y="138"/>
                  </a:lnTo>
                  <a:lnTo>
                    <a:pt x="342" y="138"/>
                  </a:lnTo>
                  <a:lnTo>
                    <a:pt x="342" y="132"/>
                  </a:lnTo>
                  <a:lnTo>
                    <a:pt x="342" y="126"/>
                  </a:lnTo>
                  <a:lnTo>
                    <a:pt x="348" y="126"/>
                  </a:lnTo>
                  <a:lnTo>
                    <a:pt x="348" y="120"/>
                  </a:lnTo>
                  <a:lnTo>
                    <a:pt x="348" y="114"/>
                  </a:lnTo>
                  <a:lnTo>
                    <a:pt x="354" y="114"/>
                  </a:lnTo>
                  <a:lnTo>
                    <a:pt x="354" y="108"/>
                  </a:lnTo>
                  <a:lnTo>
                    <a:pt x="354" y="102"/>
                  </a:lnTo>
                  <a:lnTo>
                    <a:pt x="348" y="102"/>
                  </a:lnTo>
                  <a:lnTo>
                    <a:pt x="348" y="96"/>
                  </a:lnTo>
                  <a:lnTo>
                    <a:pt x="348" y="90"/>
                  </a:lnTo>
                  <a:lnTo>
                    <a:pt x="348" y="84"/>
                  </a:lnTo>
                  <a:lnTo>
                    <a:pt x="354" y="84"/>
                  </a:lnTo>
                  <a:lnTo>
                    <a:pt x="360" y="84"/>
                  </a:lnTo>
                  <a:lnTo>
                    <a:pt x="366" y="84"/>
                  </a:lnTo>
                  <a:lnTo>
                    <a:pt x="366" y="90"/>
                  </a:lnTo>
                  <a:lnTo>
                    <a:pt x="372" y="90"/>
                  </a:lnTo>
                  <a:lnTo>
                    <a:pt x="372" y="96"/>
                  </a:lnTo>
                  <a:lnTo>
                    <a:pt x="378" y="96"/>
                  </a:lnTo>
                  <a:lnTo>
                    <a:pt x="384" y="96"/>
                  </a:lnTo>
                  <a:lnTo>
                    <a:pt x="390" y="96"/>
                  </a:lnTo>
                  <a:lnTo>
                    <a:pt x="396" y="9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87">
              <a:extLst>
                <a:ext uri="{FF2B5EF4-FFF2-40B4-BE49-F238E27FC236}">
                  <a16:creationId xmlns:a16="http://schemas.microsoft.com/office/drawing/2014/main" id="{95BFDFCF-9883-950F-A6F2-674778CFEEB8}"/>
                </a:ext>
              </a:extLst>
            </p:cNvPr>
            <p:cNvSpPr>
              <a:spLocks noEditPoints="1"/>
            </p:cNvSpPr>
            <p:nvPr/>
          </p:nvSpPr>
          <p:spPr bwMode="gray">
            <a:xfrm>
              <a:off x="7267575" y="1933575"/>
              <a:ext cx="314325" cy="400050"/>
            </a:xfrm>
            <a:custGeom>
              <a:avLst/>
              <a:gdLst>
                <a:gd name="T0" fmla="*/ 0 w 198"/>
                <a:gd name="T1" fmla="*/ 60 h 252"/>
                <a:gd name="T2" fmla="*/ 12 w 198"/>
                <a:gd name="T3" fmla="*/ 60 h 252"/>
                <a:gd name="T4" fmla="*/ 156 w 198"/>
                <a:gd name="T5" fmla="*/ 180 h 252"/>
                <a:gd name="T6" fmla="*/ 162 w 198"/>
                <a:gd name="T7" fmla="*/ 186 h 252"/>
                <a:gd name="T8" fmla="*/ 174 w 198"/>
                <a:gd name="T9" fmla="*/ 186 h 252"/>
                <a:gd name="T10" fmla="*/ 192 w 198"/>
                <a:gd name="T11" fmla="*/ 186 h 252"/>
                <a:gd name="T12" fmla="*/ 198 w 198"/>
                <a:gd name="T13" fmla="*/ 192 h 252"/>
                <a:gd name="T14" fmla="*/ 186 w 198"/>
                <a:gd name="T15" fmla="*/ 204 h 252"/>
                <a:gd name="T16" fmla="*/ 174 w 198"/>
                <a:gd name="T17" fmla="*/ 216 h 252"/>
                <a:gd name="T18" fmla="*/ 168 w 198"/>
                <a:gd name="T19" fmla="*/ 234 h 252"/>
                <a:gd name="T20" fmla="*/ 144 w 198"/>
                <a:gd name="T21" fmla="*/ 240 h 252"/>
                <a:gd name="T22" fmla="*/ 126 w 198"/>
                <a:gd name="T23" fmla="*/ 246 h 252"/>
                <a:gd name="T24" fmla="*/ 108 w 198"/>
                <a:gd name="T25" fmla="*/ 252 h 252"/>
                <a:gd name="T26" fmla="*/ 90 w 198"/>
                <a:gd name="T27" fmla="*/ 240 h 252"/>
                <a:gd name="T28" fmla="*/ 84 w 198"/>
                <a:gd name="T29" fmla="*/ 222 h 252"/>
                <a:gd name="T30" fmla="*/ 72 w 198"/>
                <a:gd name="T31" fmla="*/ 222 h 252"/>
                <a:gd name="T32" fmla="*/ 72 w 198"/>
                <a:gd name="T33" fmla="*/ 234 h 252"/>
                <a:gd name="T34" fmla="*/ 54 w 198"/>
                <a:gd name="T35" fmla="*/ 240 h 252"/>
                <a:gd name="T36" fmla="*/ 42 w 198"/>
                <a:gd name="T37" fmla="*/ 228 h 252"/>
                <a:gd name="T38" fmla="*/ 30 w 198"/>
                <a:gd name="T39" fmla="*/ 216 h 252"/>
                <a:gd name="T40" fmla="*/ 30 w 198"/>
                <a:gd name="T41" fmla="*/ 204 h 252"/>
                <a:gd name="T42" fmla="*/ 30 w 198"/>
                <a:gd name="T43" fmla="*/ 192 h 252"/>
                <a:gd name="T44" fmla="*/ 18 w 198"/>
                <a:gd name="T45" fmla="*/ 180 h 252"/>
                <a:gd name="T46" fmla="*/ 6 w 198"/>
                <a:gd name="T47" fmla="*/ 168 h 252"/>
                <a:gd name="T48" fmla="*/ 6 w 198"/>
                <a:gd name="T49" fmla="*/ 144 h 252"/>
                <a:gd name="T50" fmla="*/ 0 w 198"/>
                <a:gd name="T51" fmla="*/ 138 h 252"/>
                <a:gd name="T52" fmla="*/ 0 w 198"/>
                <a:gd name="T53" fmla="*/ 114 h 252"/>
                <a:gd name="T54" fmla="*/ 6 w 198"/>
                <a:gd name="T55" fmla="*/ 96 h 252"/>
                <a:gd name="T56" fmla="*/ 12 w 198"/>
                <a:gd name="T57" fmla="*/ 90 h 252"/>
                <a:gd name="T58" fmla="*/ 18 w 198"/>
                <a:gd name="T59" fmla="*/ 72 h 252"/>
                <a:gd name="T60" fmla="*/ 6 w 198"/>
                <a:gd name="T61" fmla="*/ 54 h 252"/>
                <a:gd name="T62" fmla="*/ 12 w 198"/>
                <a:gd name="T63" fmla="*/ 36 h 252"/>
                <a:gd name="T64" fmla="*/ 24 w 198"/>
                <a:gd name="T65" fmla="*/ 36 h 252"/>
                <a:gd name="T66" fmla="*/ 30 w 198"/>
                <a:gd name="T67" fmla="*/ 30 h 252"/>
                <a:gd name="T68" fmla="*/ 48 w 198"/>
                <a:gd name="T69" fmla="*/ 24 h 252"/>
                <a:gd name="T70" fmla="*/ 60 w 198"/>
                <a:gd name="T71" fmla="*/ 12 h 252"/>
                <a:gd name="T72" fmla="*/ 72 w 198"/>
                <a:gd name="T73" fmla="*/ 12 h 252"/>
                <a:gd name="T74" fmla="*/ 72 w 198"/>
                <a:gd name="T75" fmla="*/ 36 h 252"/>
                <a:gd name="T76" fmla="*/ 78 w 198"/>
                <a:gd name="T77" fmla="*/ 48 h 252"/>
                <a:gd name="T78" fmla="*/ 78 w 198"/>
                <a:gd name="T79" fmla="*/ 72 h 252"/>
                <a:gd name="T80" fmla="*/ 72 w 198"/>
                <a:gd name="T81" fmla="*/ 78 h 252"/>
                <a:gd name="T82" fmla="*/ 72 w 198"/>
                <a:gd name="T83" fmla="*/ 90 h 252"/>
                <a:gd name="T84" fmla="*/ 84 w 198"/>
                <a:gd name="T85" fmla="*/ 126 h 252"/>
                <a:gd name="T86" fmla="*/ 90 w 198"/>
                <a:gd name="T87" fmla="*/ 144 h 252"/>
                <a:gd name="T88" fmla="*/ 96 w 198"/>
                <a:gd name="T89" fmla="*/ 168 h 252"/>
                <a:gd name="T90" fmla="*/ 108 w 198"/>
                <a:gd name="T91" fmla="*/ 180 h 252"/>
                <a:gd name="T92" fmla="*/ 120 w 198"/>
                <a:gd name="T93" fmla="*/ 180 h 252"/>
                <a:gd name="T94" fmla="*/ 144 w 198"/>
                <a:gd name="T95" fmla="*/ 18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8" h="252">
                  <a:moveTo>
                    <a:pt x="12" y="66"/>
                  </a:moveTo>
                  <a:lnTo>
                    <a:pt x="6" y="66"/>
                  </a:lnTo>
                  <a:lnTo>
                    <a:pt x="6" y="60"/>
                  </a:lnTo>
                  <a:lnTo>
                    <a:pt x="0" y="60"/>
                  </a:lnTo>
                  <a:lnTo>
                    <a:pt x="6" y="60"/>
                  </a:lnTo>
                  <a:lnTo>
                    <a:pt x="6" y="54"/>
                  </a:lnTo>
                  <a:lnTo>
                    <a:pt x="6" y="60"/>
                  </a:lnTo>
                  <a:lnTo>
                    <a:pt x="12" y="60"/>
                  </a:lnTo>
                  <a:lnTo>
                    <a:pt x="12" y="66"/>
                  </a:lnTo>
                  <a:close/>
                  <a:moveTo>
                    <a:pt x="150" y="186"/>
                  </a:moveTo>
                  <a:lnTo>
                    <a:pt x="150" y="180"/>
                  </a:lnTo>
                  <a:lnTo>
                    <a:pt x="156" y="180"/>
                  </a:lnTo>
                  <a:lnTo>
                    <a:pt x="162" y="180"/>
                  </a:lnTo>
                  <a:lnTo>
                    <a:pt x="162" y="186"/>
                  </a:lnTo>
                  <a:lnTo>
                    <a:pt x="162" y="180"/>
                  </a:lnTo>
                  <a:lnTo>
                    <a:pt x="162" y="186"/>
                  </a:lnTo>
                  <a:lnTo>
                    <a:pt x="168" y="186"/>
                  </a:lnTo>
                  <a:lnTo>
                    <a:pt x="174" y="186"/>
                  </a:lnTo>
                  <a:lnTo>
                    <a:pt x="174" y="192"/>
                  </a:lnTo>
                  <a:lnTo>
                    <a:pt x="174" y="186"/>
                  </a:lnTo>
                  <a:lnTo>
                    <a:pt x="180" y="186"/>
                  </a:lnTo>
                  <a:lnTo>
                    <a:pt x="186" y="192"/>
                  </a:lnTo>
                  <a:lnTo>
                    <a:pt x="186" y="186"/>
                  </a:lnTo>
                  <a:lnTo>
                    <a:pt x="192" y="186"/>
                  </a:lnTo>
                  <a:lnTo>
                    <a:pt x="192" y="192"/>
                  </a:lnTo>
                  <a:lnTo>
                    <a:pt x="192" y="186"/>
                  </a:lnTo>
                  <a:lnTo>
                    <a:pt x="198" y="186"/>
                  </a:lnTo>
                  <a:lnTo>
                    <a:pt x="198" y="192"/>
                  </a:lnTo>
                  <a:lnTo>
                    <a:pt x="192" y="192"/>
                  </a:lnTo>
                  <a:lnTo>
                    <a:pt x="192" y="198"/>
                  </a:lnTo>
                  <a:lnTo>
                    <a:pt x="186" y="198"/>
                  </a:lnTo>
                  <a:lnTo>
                    <a:pt x="186" y="204"/>
                  </a:lnTo>
                  <a:lnTo>
                    <a:pt x="180" y="204"/>
                  </a:lnTo>
                  <a:lnTo>
                    <a:pt x="180" y="210"/>
                  </a:lnTo>
                  <a:lnTo>
                    <a:pt x="180" y="216"/>
                  </a:lnTo>
                  <a:lnTo>
                    <a:pt x="174" y="216"/>
                  </a:lnTo>
                  <a:lnTo>
                    <a:pt x="174" y="222"/>
                  </a:lnTo>
                  <a:lnTo>
                    <a:pt x="174" y="228"/>
                  </a:lnTo>
                  <a:lnTo>
                    <a:pt x="168" y="228"/>
                  </a:lnTo>
                  <a:lnTo>
                    <a:pt x="168" y="234"/>
                  </a:lnTo>
                  <a:lnTo>
                    <a:pt x="156" y="234"/>
                  </a:lnTo>
                  <a:lnTo>
                    <a:pt x="156" y="240"/>
                  </a:lnTo>
                  <a:lnTo>
                    <a:pt x="150" y="240"/>
                  </a:lnTo>
                  <a:lnTo>
                    <a:pt x="144" y="240"/>
                  </a:lnTo>
                  <a:lnTo>
                    <a:pt x="144" y="246"/>
                  </a:lnTo>
                  <a:lnTo>
                    <a:pt x="138" y="246"/>
                  </a:lnTo>
                  <a:lnTo>
                    <a:pt x="132" y="246"/>
                  </a:lnTo>
                  <a:lnTo>
                    <a:pt x="126" y="246"/>
                  </a:lnTo>
                  <a:lnTo>
                    <a:pt x="120" y="246"/>
                  </a:lnTo>
                  <a:lnTo>
                    <a:pt x="114" y="246"/>
                  </a:lnTo>
                  <a:lnTo>
                    <a:pt x="114" y="252"/>
                  </a:lnTo>
                  <a:lnTo>
                    <a:pt x="108" y="252"/>
                  </a:lnTo>
                  <a:lnTo>
                    <a:pt x="102" y="246"/>
                  </a:lnTo>
                  <a:lnTo>
                    <a:pt x="96" y="246"/>
                  </a:lnTo>
                  <a:lnTo>
                    <a:pt x="96" y="240"/>
                  </a:lnTo>
                  <a:lnTo>
                    <a:pt x="90" y="240"/>
                  </a:lnTo>
                  <a:lnTo>
                    <a:pt x="90" y="234"/>
                  </a:lnTo>
                  <a:lnTo>
                    <a:pt x="90" y="228"/>
                  </a:lnTo>
                  <a:lnTo>
                    <a:pt x="84" y="228"/>
                  </a:lnTo>
                  <a:lnTo>
                    <a:pt x="84" y="222"/>
                  </a:lnTo>
                  <a:lnTo>
                    <a:pt x="78" y="222"/>
                  </a:lnTo>
                  <a:lnTo>
                    <a:pt x="78" y="216"/>
                  </a:lnTo>
                  <a:lnTo>
                    <a:pt x="78" y="222"/>
                  </a:lnTo>
                  <a:lnTo>
                    <a:pt x="72" y="222"/>
                  </a:lnTo>
                  <a:lnTo>
                    <a:pt x="78" y="222"/>
                  </a:lnTo>
                  <a:lnTo>
                    <a:pt x="78" y="228"/>
                  </a:lnTo>
                  <a:lnTo>
                    <a:pt x="72" y="228"/>
                  </a:lnTo>
                  <a:lnTo>
                    <a:pt x="72" y="234"/>
                  </a:lnTo>
                  <a:lnTo>
                    <a:pt x="72" y="240"/>
                  </a:lnTo>
                  <a:lnTo>
                    <a:pt x="66" y="240"/>
                  </a:lnTo>
                  <a:lnTo>
                    <a:pt x="60" y="240"/>
                  </a:lnTo>
                  <a:lnTo>
                    <a:pt x="54" y="240"/>
                  </a:lnTo>
                  <a:lnTo>
                    <a:pt x="54" y="234"/>
                  </a:lnTo>
                  <a:lnTo>
                    <a:pt x="48" y="234"/>
                  </a:lnTo>
                  <a:lnTo>
                    <a:pt x="42" y="234"/>
                  </a:lnTo>
                  <a:lnTo>
                    <a:pt x="42" y="228"/>
                  </a:lnTo>
                  <a:lnTo>
                    <a:pt x="36" y="228"/>
                  </a:lnTo>
                  <a:lnTo>
                    <a:pt x="36" y="222"/>
                  </a:lnTo>
                  <a:lnTo>
                    <a:pt x="36" y="216"/>
                  </a:lnTo>
                  <a:lnTo>
                    <a:pt x="30" y="216"/>
                  </a:lnTo>
                  <a:lnTo>
                    <a:pt x="36" y="216"/>
                  </a:lnTo>
                  <a:lnTo>
                    <a:pt x="36" y="210"/>
                  </a:lnTo>
                  <a:lnTo>
                    <a:pt x="30" y="210"/>
                  </a:lnTo>
                  <a:lnTo>
                    <a:pt x="30" y="204"/>
                  </a:lnTo>
                  <a:lnTo>
                    <a:pt x="30" y="198"/>
                  </a:lnTo>
                  <a:lnTo>
                    <a:pt x="30" y="192"/>
                  </a:lnTo>
                  <a:lnTo>
                    <a:pt x="30" y="186"/>
                  </a:lnTo>
                  <a:lnTo>
                    <a:pt x="30" y="192"/>
                  </a:lnTo>
                  <a:lnTo>
                    <a:pt x="24" y="192"/>
                  </a:lnTo>
                  <a:lnTo>
                    <a:pt x="18" y="192"/>
                  </a:lnTo>
                  <a:lnTo>
                    <a:pt x="18" y="186"/>
                  </a:lnTo>
                  <a:lnTo>
                    <a:pt x="18" y="180"/>
                  </a:lnTo>
                  <a:lnTo>
                    <a:pt x="12" y="180"/>
                  </a:lnTo>
                  <a:lnTo>
                    <a:pt x="12" y="174"/>
                  </a:lnTo>
                  <a:lnTo>
                    <a:pt x="12" y="168"/>
                  </a:lnTo>
                  <a:lnTo>
                    <a:pt x="6" y="168"/>
                  </a:lnTo>
                  <a:lnTo>
                    <a:pt x="6" y="162"/>
                  </a:lnTo>
                  <a:lnTo>
                    <a:pt x="6" y="156"/>
                  </a:lnTo>
                  <a:lnTo>
                    <a:pt x="6" y="150"/>
                  </a:lnTo>
                  <a:lnTo>
                    <a:pt x="6" y="144"/>
                  </a:lnTo>
                  <a:lnTo>
                    <a:pt x="0" y="144"/>
                  </a:lnTo>
                  <a:lnTo>
                    <a:pt x="6" y="144"/>
                  </a:lnTo>
                  <a:lnTo>
                    <a:pt x="0" y="144"/>
                  </a:lnTo>
                  <a:lnTo>
                    <a:pt x="0" y="138"/>
                  </a:lnTo>
                  <a:lnTo>
                    <a:pt x="0" y="132"/>
                  </a:lnTo>
                  <a:lnTo>
                    <a:pt x="0" y="126"/>
                  </a:lnTo>
                  <a:lnTo>
                    <a:pt x="0" y="120"/>
                  </a:lnTo>
                  <a:lnTo>
                    <a:pt x="0" y="114"/>
                  </a:lnTo>
                  <a:lnTo>
                    <a:pt x="0" y="108"/>
                  </a:lnTo>
                  <a:lnTo>
                    <a:pt x="6" y="108"/>
                  </a:lnTo>
                  <a:lnTo>
                    <a:pt x="6" y="102"/>
                  </a:lnTo>
                  <a:lnTo>
                    <a:pt x="6" y="96"/>
                  </a:lnTo>
                  <a:lnTo>
                    <a:pt x="12" y="96"/>
                  </a:lnTo>
                  <a:lnTo>
                    <a:pt x="6" y="96"/>
                  </a:lnTo>
                  <a:lnTo>
                    <a:pt x="12" y="96"/>
                  </a:lnTo>
                  <a:lnTo>
                    <a:pt x="12" y="90"/>
                  </a:lnTo>
                  <a:lnTo>
                    <a:pt x="12" y="84"/>
                  </a:lnTo>
                  <a:lnTo>
                    <a:pt x="12" y="78"/>
                  </a:lnTo>
                  <a:lnTo>
                    <a:pt x="18" y="78"/>
                  </a:lnTo>
                  <a:lnTo>
                    <a:pt x="18" y="72"/>
                  </a:lnTo>
                  <a:lnTo>
                    <a:pt x="18" y="66"/>
                  </a:lnTo>
                  <a:lnTo>
                    <a:pt x="12" y="60"/>
                  </a:lnTo>
                  <a:lnTo>
                    <a:pt x="12" y="54"/>
                  </a:lnTo>
                  <a:lnTo>
                    <a:pt x="6" y="54"/>
                  </a:lnTo>
                  <a:lnTo>
                    <a:pt x="6" y="48"/>
                  </a:lnTo>
                  <a:lnTo>
                    <a:pt x="12" y="48"/>
                  </a:lnTo>
                  <a:lnTo>
                    <a:pt x="12" y="42"/>
                  </a:lnTo>
                  <a:lnTo>
                    <a:pt x="12" y="36"/>
                  </a:lnTo>
                  <a:lnTo>
                    <a:pt x="12" y="42"/>
                  </a:lnTo>
                  <a:lnTo>
                    <a:pt x="12" y="36"/>
                  </a:lnTo>
                  <a:lnTo>
                    <a:pt x="18" y="36"/>
                  </a:lnTo>
                  <a:lnTo>
                    <a:pt x="24" y="36"/>
                  </a:lnTo>
                  <a:lnTo>
                    <a:pt x="24" y="42"/>
                  </a:lnTo>
                  <a:lnTo>
                    <a:pt x="24" y="36"/>
                  </a:lnTo>
                  <a:lnTo>
                    <a:pt x="24" y="30"/>
                  </a:lnTo>
                  <a:lnTo>
                    <a:pt x="30" y="30"/>
                  </a:lnTo>
                  <a:lnTo>
                    <a:pt x="30" y="24"/>
                  </a:lnTo>
                  <a:lnTo>
                    <a:pt x="36" y="24"/>
                  </a:lnTo>
                  <a:lnTo>
                    <a:pt x="42" y="24"/>
                  </a:lnTo>
                  <a:lnTo>
                    <a:pt x="48" y="24"/>
                  </a:lnTo>
                  <a:lnTo>
                    <a:pt x="54" y="24"/>
                  </a:lnTo>
                  <a:lnTo>
                    <a:pt x="54" y="18"/>
                  </a:lnTo>
                  <a:lnTo>
                    <a:pt x="60" y="18"/>
                  </a:lnTo>
                  <a:lnTo>
                    <a:pt x="60" y="12"/>
                  </a:lnTo>
                  <a:lnTo>
                    <a:pt x="66" y="12"/>
                  </a:lnTo>
                  <a:lnTo>
                    <a:pt x="72" y="0"/>
                  </a:lnTo>
                  <a:lnTo>
                    <a:pt x="72" y="6"/>
                  </a:lnTo>
                  <a:lnTo>
                    <a:pt x="72" y="12"/>
                  </a:lnTo>
                  <a:lnTo>
                    <a:pt x="72" y="18"/>
                  </a:lnTo>
                  <a:lnTo>
                    <a:pt x="72" y="24"/>
                  </a:lnTo>
                  <a:lnTo>
                    <a:pt x="72" y="30"/>
                  </a:lnTo>
                  <a:lnTo>
                    <a:pt x="72" y="36"/>
                  </a:lnTo>
                  <a:lnTo>
                    <a:pt x="72" y="42"/>
                  </a:lnTo>
                  <a:lnTo>
                    <a:pt x="78" y="42"/>
                  </a:lnTo>
                  <a:lnTo>
                    <a:pt x="72" y="48"/>
                  </a:lnTo>
                  <a:lnTo>
                    <a:pt x="78" y="48"/>
                  </a:lnTo>
                  <a:lnTo>
                    <a:pt x="78" y="54"/>
                  </a:lnTo>
                  <a:lnTo>
                    <a:pt x="78" y="60"/>
                  </a:lnTo>
                  <a:lnTo>
                    <a:pt x="78" y="66"/>
                  </a:lnTo>
                  <a:lnTo>
                    <a:pt x="78" y="72"/>
                  </a:lnTo>
                  <a:lnTo>
                    <a:pt x="72" y="72"/>
                  </a:lnTo>
                  <a:lnTo>
                    <a:pt x="72" y="78"/>
                  </a:lnTo>
                  <a:lnTo>
                    <a:pt x="66" y="78"/>
                  </a:lnTo>
                  <a:lnTo>
                    <a:pt x="72" y="78"/>
                  </a:lnTo>
                  <a:lnTo>
                    <a:pt x="72" y="84"/>
                  </a:lnTo>
                  <a:lnTo>
                    <a:pt x="66" y="84"/>
                  </a:lnTo>
                  <a:lnTo>
                    <a:pt x="72" y="84"/>
                  </a:lnTo>
                  <a:lnTo>
                    <a:pt x="72" y="90"/>
                  </a:lnTo>
                  <a:lnTo>
                    <a:pt x="72" y="102"/>
                  </a:lnTo>
                  <a:lnTo>
                    <a:pt x="78" y="114"/>
                  </a:lnTo>
                  <a:lnTo>
                    <a:pt x="78" y="120"/>
                  </a:lnTo>
                  <a:lnTo>
                    <a:pt x="84" y="126"/>
                  </a:lnTo>
                  <a:lnTo>
                    <a:pt x="84" y="132"/>
                  </a:lnTo>
                  <a:lnTo>
                    <a:pt x="84" y="138"/>
                  </a:lnTo>
                  <a:lnTo>
                    <a:pt x="84" y="144"/>
                  </a:lnTo>
                  <a:lnTo>
                    <a:pt x="90" y="144"/>
                  </a:lnTo>
                  <a:lnTo>
                    <a:pt x="90" y="150"/>
                  </a:lnTo>
                  <a:lnTo>
                    <a:pt x="90" y="156"/>
                  </a:lnTo>
                  <a:lnTo>
                    <a:pt x="90" y="162"/>
                  </a:lnTo>
                  <a:lnTo>
                    <a:pt x="96" y="168"/>
                  </a:lnTo>
                  <a:lnTo>
                    <a:pt x="96" y="174"/>
                  </a:lnTo>
                  <a:lnTo>
                    <a:pt x="96" y="180"/>
                  </a:lnTo>
                  <a:lnTo>
                    <a:pt x="102" y="180"/>
                  </a:lnTo>
                  <a:lnTo>
                    <a:pt x="108" y="180"/>
                  </a:lnTo>
                  <a:lnTo>
                    <a:pt x="114" y="180"/>
                  </a:lnTo>
                  <a:lnTo>
                    <a:pt x="114" y="186"/>
                  </a:lnTo>
                  <a:lnTo>
                    <a:pt x="120" y="186"/>
                  </a:lnTo>
                  <a:lnTo>
                    <a:pt x="120" y="180"/>
                  </a:lnTo>
                  <a:lnTo>
                    <a:pt x="126" y="180"/>
                  </a:lnTo>
                  <a:lnTo>
                    <a:pt x="132" y="180"/>
                  </a:lnTo>
                  <a:lnTo>
                    <a:pt x="138" y="186"/>
                  </a:lnTo>
                  <a:lnTo>
                    <a:pt x="144" y="186"/>
                  </a:lnTo>
                  <a:lnTo>
                    <a:pt x="150" y="18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88">
              <a:extLst>
                <a:ext uri="{FF2B5EF4-FFF2-40B4-BE49-F238E27FC236}">
                  <a16:creationId xmlns:a16="http://schemas.microsoft.com/office/drawing/2014/main" id="{0E8203A5-2D6A-5F09-4471-711847482296}"/>
                </a:ext>
              </a:extLst>
            </p:cNvPr>
            <p:cNvSpPr>
              <a:spLocks noEditPoints="1"/>
            </p:cNvSpPr>
            <p:nvPr/>
          </p:nvSpPr>
          <p:spPr bwMode="gray">
            <a:xfrm>
              <a:off x="7639050" y="2257425"/>
              <a:ext cx="371475" cy="485775"/>
            </a:xfrm>
            <a:custGeom>
              <a:avLst/>
              <a:gdLst>
                <a:gd name="T0" fmla="*/ 186 w 234"/>
                <a:gd name="T1" fmla="*/ 36 h 306"/>
                <a:gd name="T2" fmla="*/ 156 w 234"/>
                <a:gd name="T3" fmla="*/ 234 h 306"/>
                <a:gd name="T4" fmla="*/ 156 w 234"/>
                <a:gd name="T5" fmla="*/ 252 h 306"/>
                <a:gd name="T6" fmla="*/ 156 w 234"/>
                <a:gd name="T7" fmla="*/ 264 h 306"/>
                <a:gd name="T8" fmla="*/ 150 w 234"/>
                <a:gd name="T9" fmla="*/ 270 h 306"/>
                <a:gd name="T10" fmla="*/ 150 w 234"/>
                <a:gd name="T11" fmla="*/ 282 h 306"/>
                <a:gd name="T12" fmla="*/ 150 w 234"/>
                <a:gd name="T13" fmla="*/ 294 h 306"/>
                <a:gd name="T14" fmla="*/ 126 w 234"/>
                <a:gd name="T15" fmla="*/ 306 h 306"/>
                <a:gd name="T16" fmla="*/ 90 w 234"/>
                <a:gd name="T17" fmla="*/ 306 h 306"/>
                <a:gd name="T18" fmla="*/ 96 w 234"/>
                <a:gd name="T19" fmla="*/ 270 h 306"/>
                <a:gd name="T20" fmla="*/ 54 w 234"/>
                <a:gd name="T21" fmla="*/ 246 h 306"/>
                <a:gd name="T22" fmla="*/ 18 w 234"/>
                <a:gd name="T23" fmla="*/ 240 h 306"/>
                <a:gd name="T24" fmla="*/ 12 w 234"/>
                <a:gd name="T25" fmla="*/ 204 h 306"/>
                <a:gd name="T26" fmla="*/ 6 w 234"/>
                <a:gd name="T27" fmla="*/ 174 h 306"/>
                <a:gd name="T28" fmla="*/ 18 w 234"/>
                <a:gd name="T29" fmla="*/ 144 h 306"/>
                <a:gd name="T30" fmla="*/ 12 w 234"/>
                <a:gd name="T31" fmla="*/ 114 h 306"/>
                <a:gd name="T32" fmla="*/ 6 w 234"/>
                <a:gd name="T33" fmla="*/ 84 h 306"/>
                <a:gd name="T34" fmla="*/ 30 w 234"/>
                <a:gd name="T35" fmla="*/ 72 h 306"/>
                <a:gd name="T36" fmla="*/ 54 w 234"/>
                <a:gd name="T37" fmla="*/ 72 h 306"/>
                <a:gd name="T38" fmla="*/ 72 w 234"/>
                <a:gd name="T39" fmla="*/ 78 h 306"/>
                <a:gd name="T40" fmla="*/ 54 w 234"/>
                <a:gd name="T41" fmla="*/ 72 h 306"/>
                <a:gd name="T42" fmla="*/ 36 w 234"/>
                <a:gd name="T43" fmla="*/ 54 h 306"/>
                <a:gd name="T44" fmla="*/ 60 w 234"/>
                <a:gd name="T45" fmla="*/ 36 h 306"/>
                <a:gd name="T46" fmla="*/ 84 w 234"/>
                <a:gd name="T47" fmla="*/ 24 h 306"/>
                <a:gd name="T48" fmla="*/ 108 w 234"/>
                <a:gd name="T49" fmla="*/ 12 h 306"/>
                <a:gd name="T50" fmla="*/ 132 w 234"/>
                <a:gd name="T51" fmla="*/ 12 h 306"/>
                <a:gd name="T52" fmla="*/ 162 w 234"/>
                <a:gd name="T53" fmla="*/ 6 h 306"/>
                <a:gd name="T54" fmla="*/ 186 w 234"/>
                <a:gd name="T55" fmla="*/ 6 h 306"/>
                <a:gd name="T56" fmla="*/ 210 w 234"/>
                <a:gd name="T57" fmla="*/ 24 h 306"/>
                <a:gd name="T58" fmla="*/ 198 w 234"/>
                <a:gd name="T59" fmla="*/ 36 h 306"/>
                <a:gd name="T60" fmla="*/ 180 w 234"/>
                <a:gd name="T61" fmla="*/ 30 h 306"/>
                <a:gd name="T62" fmla="*/ 180 w 234"/>
                <a:gd name="T63" fmla="*/ 54 h 306"/>
                <a:gd name="T64" fmla="*/ 156 w 234"/>
                <a:gd name="T65" fmla="*/ 42 h 306"/>
                <a:gd name="T66" fmla="*/ 144 w 234"/>
                <a:gd name="T67" fmla="*/ 42 h 306"/>
                <a:gd name="T68" fmla="*/ 168 w 234"/>
                <a:gd name="T69" fmla="*/ 54 h 306"/>
                <a:gd name="T70" fmla="*/ 186 w 234"/>
                <a:gd name="T71" fmla="*/ 60 h 306"/>
                <a:gd name="T72" fmla="*/ 204 w 234"/>
                <a:gd name="T73" fmla="*/ 48 h 306"/>
                <a:gd name="T74" fmla="*/ 204 w 234"/>
                <a:gd name="T75" fmla="*/ 60 h 306"/>
                <a:gd name="T76" fmla="*/ 198 w 234"/>
                <a:gd name="T77" fmla="*/ 96 h 306"/>
                <a:gd name="T78" fmla="*/ 168 w 234"/>
                <a:gd name="T79" fmla="*/ 90 h 306"/>
                <a:gd name="T80" fmla="*/ 180 w 234"/>
                <a:gd name="T81" fmla="*/ 102 h 306"/>
                <a:gd name="T82" fmla="*/ 192 w 234"/>
                <a:gd name="T83" fmla="*/ 120 h 306"/>
                <a:gd name="T84" fmla="*/ 210 w 234"/>
                <a:gd name="T85" fmla="*/ 138 h 306"/>
                <a:gd name="T86" fmla="*/ 210 w 234"/>
                <a:gd name="T87" fmla="*/ 162 h 306"/>
                <a:gd name="T88" fmla="*/ 198 w 234"/>
                <a:gd name="T89" fmla="*/ 162 h 306"/>
                <a:gd name="T90" fmla="*/ 192 w 234"/>
                <a:gd name="T91" fmla="*/ 162 h 306"/>
                <a:gd name="T92" fmla="*/ 174 w 234"/>
                <a:gd name="T93" fmla="*/ 144 h 306"/>
                <a:gd name="T94" fmla="*/ 174 w 234"/>
                <a:gd name="T95" fmla="*/ 168 h 306"/>
                <a:gd name="T96" fmla="*/ 204 w 234"/>
                <a:gd name="T97" fmla="*/ 168 h 306"/>
                <a:gd name="T98" fmla="*/ 216 w 234"/>
                <a:gd name="T99" fmla="*/ 180 h 306"/>
                <a:gd name="T100" fmla="*/ 216 w 234"/>
                <a:gd name="T101" fmla="*/ 216 h 306"/>
                <a:gd name="T102" fmla="*/ 228 w 234"/>
                <a:gd name="T103" fmla="*/ 222 h 306"/>
                <a:gd name="T104" fmla="*/ 210 w 234"/>
                <a:gd name="T105" fmla="*/ 234 h 306"/>
                <a:gd name="T106" fmla="*/ 192 w 234"/>
                <a:gd name="T107" fmla="*/ 228 h 306"/>
                <a:gd name="T108" fmla="*/ 180 w 234"/>
                <a:gd name="T109" fmla="*/ 222 h 306"/>
                <a:gd name="T110" fmla="*/ 162 w 234"/>
                <a:gd name="T111" fmla="*/ 22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4" h="306">
                  <a:moveTo>
                    <a:pt x="222" y="186"/>
                  </a:moveTo>
                  <a:lnTo>
                    <a:pt x="222" y="192"/>
                  </a:lnTo>
                  <a:lnTo>
                    <a:pt x="223" y="192"/>
                  </a:lnTo>
                  <a:lnTo>
                    <a:pt x="222" y="186"/>
                  </a:lnTo>
                  <a:close/>
                  <a:moveTo>
                    <a:pt x="186" y="30"/>
                  </a:moveTo>
                  <a:lnTo>
                    <a:pt x="186" y="36"/>
                  </a:lnTo>
                  <a:lnTo>
                    <a:pt x="187" y="36"/>
                  </a:lnTo>
                  <a:lnTo>
                    <a:pt x="186" y="30"/>
                  </a:lnTo>
                  <a:close/>
                  <a:moveTo>
                    <a:pt x="156" y="228"/>
                  </a:moveTo>
                  <a:lnTo>
                    <a:pt x="150" y="228"/>
                  </a:lnTo>
                  <a:lnTo>
                    <a:pt x="156" y="228"/>
                  </a:lnTo>
                  <a:lnTo>
                    <a:pt x="156" y="234"/>
                  </a:lnTo>
                  <a:lnTo>
                    <a:pt x="150" y="234"/>
                  </a:lnTo>
                  <a:lnTo>
                    <a:pt x="150" y="240"/>
                  </a:lnTo>
                  <a:lnTo>
                    <a:pt x="156" y="240"/>
                  </a:lnTo>
                  <a:lnTo>
                    <a:pt x="150" y="240"/>
                  </a:lnTo>
                  <a:lnTo>
                    <a:pt x="156" y="246"/>
                  </a:lnTo>
                  <a:lnTo>
                    <a:pt x="156" y="252"/>
                  </a:lnTo>
                  <a:lnTo>
                    <a:pt x="150" y="252"/>
                  </a:lnTo>
                  <a:lnTo>
                    <a:pt x="150" y="258"/>
                  </a:lnTo>
                  <a:lnTo>
                    <a:pt x="156" y="258"/>
                  </a:lnTo>
                  <a:lnTo>
                    <a:pt x="150" y="258"/>
                  </a:lnTo>
                  <a:lnTo>
                    <a:pt x="156" y="258"/>
                  </a:lnTo>
                  <a:lnTo>
                    <a:pt x="156" y="264"/>
                  </a:lnTo>
                  <a:lnTo>
                    <a:pt x="150" y="264"/>
                  </a:lnTo>
                  <a:lnTo>
                    <a:pt x="150" y="270"/>
                  </a:lnTo>
                  <a:lnTo>
                    <a:pt x="144" y="270"/>
                  </a:lnTo>
                  <a:lnTo>
                    <a:pt x="150" y="270"/>
                  </a:lnTo>
                  <a:lnTo>
                    <a:pt x="144" y="270"/>
                  </a:lnTo>
                  <a:lnTo>
                    <a:pt x="150" y="270"/>
                  </a:lnTo>
                  <a:lnTo>
                    <a:pt x="150" y="276"/>
                  </a:lnTo>
                  <a:lnTo>
                    <a:pt x="144" y="276"/>
                  </a:lnTo>
                  <a:lnTo>
                    <a:pt x="144" y="282"/>
                  </a:lnTo>
                  <a:lnTo>
                    <a:pt x="150" y="282"/>
                  </a:lnTo>
                  <a:lnTo>
                    <a:pt x="150" y="276"/>
                  </a:lnTo>
                  <a:lnTo>
                    <a:pt x="150" y="282"/>
                  </a:lnTo>
                  <a:lnTo>
                    <a:pt x="150" y="288"/>
                  </a:lnTo>
                  <a:lnTo>
                    <a:pt x="144" y="288"/>
                  </a:lnTo>
                  <a:lnTo>
                    <a:pt x="150" y="288"/>
                  </a:lnTo>
                  <a:lnTo>
                    <a:pt x="144" y="288"/>
                  </a:lnTo>
                  <a:lnTo>
                    <a:pt x="150" y="288"/>
                  </a:lnTo>
                  <a:lnTo>
                    <a:pt x="150" y="294"/>
                  </a:lnTo>
                  <a:lnTo>
                    <a:pt x="144" y="294"/>
                  </a:lnTo>
                  <a:lnTo>
                    <a:pt x="144" y="300"/>
                  </a:lnTo>
                  <a:lnTo>
                    <a:pt x="144" y="306"/>
                  </a:lnTo>
                  <a:lnTo>
                    <a:pt x="138" y="306"/>
                  </a:lnTo>
                  <a:lnTo>
                    <a:pt x="132" y="306"/>
                  </a:lnTo>
                  <a:lnTo>
                    <a:pt x="126" y="306"/>
                  </a:lnTo>
                  <a:lnTo>
                    <a:pt x="120" y="306"/>
                  </a:lnTo>
                  <a:lnTo>
                    <a:pt x="114" y="306"/>
                  </a:lnTo>
                  <a:lnTo>
                    <a:pt x="108" y="306"/>
                  </a:lnTo>
                  <a:lnTo>
                    <a:pt x="102" y="306"/>
                  </a:lnTo>
                  <a:lnTo>
                    <a:pt x="96" y="306"/>
                  </a:lnTo>
                  <a:lnTo>
                    <a:pt x="90" y="306"/>
                  </a:lnTo>
                  <a:lnTo>
                    <a:pt x="90" y="300"/>
                  </a:lnTo>
                  <a:lnTo>
                    <a:pt x="90" y="294"/>
                  </a:lnTo>
                  <a:lnTo>
                    <a:pt x="90" y="288"/>
                  </a:lnTo>
                  <a:lnTo>
                    <a:pt x="96" y="282"/>
                  </a:lnTo>
                  <a:lnTo>
                    <a:pt x="96" y="276"/>
                  </a:lnTo>
                  <a:lnTo>
                    <a:pt x="96" y="270"/>
                  </a:lnTo>
                  <a:lnTo>
                    <a:pt x="96" y="258"/>
                  </a:lnTo>
                  <a:lnTo>
                    <a:pt x="96" y="246"/>
                  </a:lnTo>
                  <a:lnTo>
                    <a:pt x="90" y="246"/>
                  </a:lnTo>
                  <a:lnTo>
                    <a:pt x="84" y="246"/>
                  </a:lnTo>
                  <a:lnTo>
                    <a:pt x="66" y="246"/>
                  </a:lnTo>
                  <a:lnTo>
                    <a:pt x="54" y="246"/>
                  </a:lnTo>
                  <a:lnTo>
                    <a:pt x="54" y="252"/>
                  </a:lnTo>
                  <a:lnTo>
                    <a:pt x="36" y="252"/>
                  </a:lnTo>
                  <a:lnTo>
                    <a:pt x="24" y="252"/>
                  </a:lnTo>
                  <a:lnTo>
                    <a:pt x="24" y="246"/>
                  </a:lnTo>
                  <a:lnTo>
                    <a:pt x="18" y="246"/>
                  </a:lnTo>
                  <a:lnTo>
                    <a:pt x="18" y="240"/>
                  </a:lnTo>
                  <a:lnTo>
                    <a:pt x="18" y="234"/>
                  </a:lnTo>
                  <a:lnTo>
                    <a:pt x="18" y="228"/>
                  </a:lnTo>
                  <a:lnTo>
                    <a:pt x="12" y="222"/>
                  </a:lnTo>
                  <a:lnTo>
                    <a:pt x="12" y="216"/>
                  </a:lnTo>
                  <a:lnTo>
                    <a:pt x="12" y="210"/>
                  </a:lnTo>
                  <a:lnTo>
                    <a:pt x="12" y="204"/>
                  </a:lnTo>
                  <a:lnTo>
                    <a:pt x="6" y="204"/>
                  </a:lnTo>
                  <a:lnTo>
                    <a:pt x="6" y="198"/>
                  </a:lnTo>
                  <a:lnTo>
                    <a:pt x="6" y="192"/>
                  </a:lnTo>
                  <a:lnTo>
                    <a:pt x="6" y="186"/>
                  </a:lnTo>
                  <a:lnTo>
                    <a:pt x="6" y="180"/>
                  </a:lnTo>
                  <a:lnTo>
                    <a:pt x="6" y="174"/>
                  </a:lnTo>
                  <a:lnTo>
                    <a:pt x="12" y="174"/>
                  </a:lnTo>
                  <a:lnTo>
                    <a:pt x="12" y="168"/>
                  </a:lnTo>
                  <a:lnTo>
                    <a:pt x="12" y="162"/>
                  </a:lnTo>
                  <a:lnTo>
                    <a:pt x="18" y="156"/>
                  </a:lnTo>
                  <a:lnTo>
                    <a:pt x="18" y="150"/>
                  </a:lnTo>
                  <a:lnTo>
                    <a:pt x="18" y="144"/>
                  </a:lnTo>
                  <a:lnTo>
                    <a:pt x="18" y="138"/>
                  </a:lnTo>
                  <a:lnTo>
                    <a:pt x="24" y="138"/>
                  </a:lnTo>
                  <a:lnTo>
                    <a:pt x="24" y="132"/>
                  </a:lnTo>
                  <a:lnTo>
                    <a:pt x="18" y="126"/>
                  </a:lnTo>
                  <a:lnTo>
                    <a:pt x="18" y="120"/>
                  </a:lnTo>
                  <a:lnTo>
                    <a:pt x="12" y="114"/>
                  </a:lnTo>
                  <a:lnTo>
                    <a:pt x="6" y="108"/>
                  </a:lnTo>
                  <a:lnTo>
                    <a:pt x="6" y="102"/>
                  </a:lnTo>
                  <a:lnTo>
                    <a:pt x="0" y="96"/>
                  </a:lnTo>
                  <a:lnTo>
                    <a:pt x="0" y="90"/>
                  </a:lnTo>
                  <a:lnTo>
                    <a:pt x="6" y="90"/>
                  </a:lnTo>
                  <a:lnTo>
                    <a:pt x="6" y="84"/>
                  </a:lnTo>
                  <a:lnTo>
                    <a:pt x="6" y="78"/>
                  </a:lnTo>
                  <a:lnTo>
                    <a:pt x="12" y="78"/>
                  </a:lnTo>
                  <a:lnTo>
                    <a:pt x="12" y="72"/>
                  </a:lnTo>
                  <a:lnTo>
                    <a:pt x="18" y="72"/>
                  </a:lnTo>
                  <a:lnTo>
                    <a:pt x="24" y="72"/>
                  </a:lnTo>
                  <a:lnTo>
                    <a:pt x="30" y="72"/>
                  </a:lnTo>
                  <a:lnTo>
                    <a:pt x="36" y="72"/>
                  </a:lnTo>
                  <a:lnTo>
                    <a:pt x="36" y="78"/>
                  </a:lnTo>
                  <a:lnTo>
                    <a:pt x="42" y="78"/>
                  </a:lnTo>
                  <a:lnTo>
                    <a:pt x="48" y="78"/>
                  </a:lnTo>
                  <a:lnTo>
                    <a:pt x="48" y="72"/>
                  </a:lnTo>
                  <a:lnTo>
                    <a:pt x="54" y="72"/>
                  </a:lnTo>
                  <a:lnTo>
                    <a:pt x="54" y="78"/>
                  </a:lnTo>
                  <a:lnTo>
                    <a:pt x="60" y="78"/>
                  </a:lnTo>
                  <a:lnTo>
                    <a:pt x="66" y="78"/>
                  </a:lnTo>
                  <a:lnTo>
                    <a:pt x="66" y="72"/>
                  </a:lnTo>
                  <a:lnTo>
                    <a:pt x="66" y="78"/>
                  </a:lnTo>
                  <a:lnTo>
                    <a:pt x="72" y="78"/>
                  </a:lnTo>
                  <a:lnTo>
                    <a:pt x="72" y="72"/>
                  </a:lnTo>
                  <a:lnTo>
                    <a:pt x="66" y="72"/>
                  </a:lnTo>
                  <a:lnTo>
                    <a:pt x="60" y="72"/>
                  </a:lnTo>
                  <a:lnTo>
                    <a:pt x="60" y="78"/>
                  </a:lnTo>
                  <a:lnTo>
                    <a:pt x="60" y="72"/>
                  </a:lnTo>
                  <a:lnTo>
                    <a:pt x="54" y="72"/>
                  </a:lnTo>
                  <a:lnTo>
                    <a:pt x="54" y="66"/>
                  </a:lnTo>
                  <a:lnTo>
                    <a:pt x="48" y="66"/>
                  </a:lnTo>
                  <a:lnTo>
                    <a:pt x="42" y="66"/>
                  </a:lnTo>
                  <a:lnTo>
                    <a:pt x="36" y="66"/>
                  </a:lnTo>
                  <a:lnTo>
                    <a:pt x="36" y="60"/>
                  </a:lnTo>
                  <a:lnTo>
                    <a:pt x="36" y="54"/>
                  </a:lnTo>
                  <a:lnTo>
                    <a:pt x="42" y="54"/>
                  </a:lnTo>
                  <a:lnTo>
                    <a:pt x="48" y="48"/>
                  </a:lnTo>
                  <a:lnTo>
                    <a:pt x="48" y="42"/>
                  </a:lnTo>
                  <a:lnTo>
                    <a:pt x="54" y="42"/>
                  </a:lnTo>
                  <a:lnTo>
                    <a:pt x="60" y="42"/>
                  </a:lnTo>
                  <a:lnTo>
                    <a:pt x="60" y="36"/>
                  </a:lnTo>
                  <a:lnTo>
                    <a:pt x="66" y="36"/>
                  </a:lnTo>
                  <a:lnTo>
                    <a:pt x="72" y="36"/>
                  </a:lnTo>
                  <a:lnTo>
                    <a:pt x="72" y="30"/>
                  </a:lnTo>
                  <a:lnTo>
                    <a:pt x="78" y="30"/>
                  </a:lnTo>
                  <a:lnTo>
                    <a:pt x="84" y="30"/>
                  </a:lnTo>
                  <a:lnTo>
                    <a:pt x="84" y="24"/>
                  </a:lnTo>
                  <a:lnTo>
                    <a:pt x="90" y="24"/>
                  </a:lnTo>
                  <a:lnTo>
                    <a:pt x="96" y="24"/>
                  </a:lnTo>
                  <a:lnTo>
                    <a:pt x="96" y="18"/>
                  </a:lnTo>
                  <a:lnTo>
                    <a:pt x="102" y="18"/>
                  </a:lnTo>
                  <a:lnTo>
                    <a:pt x="108" y="18"/>
                  </a:lnTo>
                  <a:lnTo>
                    <a:pt x="108" y="12"/>
                  </a:lnTo>
                  <a:lnTo>
                    <a:pt x="114" y="12"/>
                  </a:lnTo>
                  <a:lnTo>
                    <a:pt x="120" y="12"/>
                  </a:lnTo>
                  <a:lnTo>
                    <a:pt x="126" y="12"/>
                  </a:lnTo>
                  <a:lnTo>
                    <a:pt x="126" y="6"/>
                  </a:lnTo>
                  <a:lnTo>
                    <a:pt x="126" y="12"/>
                  </a:lnTo>
                  <a:lnTo>
                    <a:pt x="132" y="12"/>
                  </a:lnTo>
                  <a:lnTo>
                    <a:pt x="138" y="12"/>
                  </a:lnTo>
                  <a:lnTo>
                    <a:pt x="138" y="6"/>
                  </a:lnTo>
                  <a:lnTo>
                    <a:pt x="144" y="6"/>
                  </a:lnTo>
                  <a:lnTo>
                    <a:pt x="150" y="6"/>
                  </a:lnTo>
                  <a:lnTo>
                    <a:pt x="156" y="6"/>
                  </a:lnTo>
                  <a:lnTo>
                    <a:pt x="162" y="6"/>
                  </a:lnTo>
                  <a:lnTo>
                    <a:pt x="168" y="6"/>
                  </a:lnTo>
                  <a:lnTo>
                    <a:pt x="174" y="6"/>
                  </a:lnTo>
                  <a:lnTo>
                    <a:pt x="174" y="0"/>
                  </a:lnTo>
                  <a:lnTo>
                    <a:pt x="174" y="6"/>
                  </a:lnTo>
                  <a:lnTo>
                    <a:pt x="180" y="6"/>
                  </a:lnTo>
                  <a:lnTo>
                    <a:pt x="186" y="6"/>
                  </a:lnTo>
                  <a:lnTo>
                    <a:pt x="192" y="12"/>
                  </a:lnTo>
                  <a:lnTo>
                    <a:pt x="198" y="12"/>
                  </a:lnTo>
                  <a:lnTo>
                    <a:pt x="198" y="18"/>
                  </a:lnTo>
                  <a:lnTo>
                    <a:pt x="204" y="18"/>
                  </a:lnTo>
                  <a:lnTo>
                    <a:pt x="204" y="24"/>
                  </a:lnTo>
                  <a:lnTo>
                    <a:pt x="210" y="24"/>
                  </a:lnTo>
                  <a:lnTo>
                    <a:pt x="204" y="24"/>
                  </a:lnTo>
                  <a:lnTo>
                    <a:pt x="204" y="30"/>
                  </a:lnTo>
                  <a:lnTo>
                    <a:pt x="198" y="30"/>
                  </a:lnTo>
                  <a:lnTo>
                    <a:pt x="198" y="36"/>
                  </a:lnTo>
                  <a:lnTo>
                    <a:pt x="198" y="30"/>
                  </a:lnTo>
                  <a:lnTo>
                    <a:pt x="198" y="36"/>
                  </a:lnTo>
                  <a:lnTo>
                    <a:pt x="198" y="30"/>
                  </a:lnTo>
                  <a:lnTo>
                    <a:pt x="192" y="30"/>
                  </a:lnTo>
                  <a:lnTo>
                    <a:pt x="186" y="30"/>
                  </a:lnTo>
                  <a:lnTo>
                    <a:pt x="186" y="24"/>
                  </a:lnTo>
                  <a:lnTo>
                    <a:pt x="180" y="24"/>
                  </a:lnTo>
                  <a:lnTo>
                    <a:pt x="180" y="30"/>
                  </a:lnTo>
                  <a:lnTo>
                    <a:pt x="180" y="36"/>
                  </a:lnTo>
                  <a:lnTo>
                    <a:pt x="180" y="42"/>
                  </a:lnTo>
                  <a:lnTo>
                    <a:pt x="186" y="42"/>
                  </a:lnTo>
                  <a:lnTo>
                    <a:pt x="186" y="48"/>
                  </a:lnTo>
                  <a:lnTo>
                    <a:pt x="180" y="48"/>
                  </a:lnTo>
                  <a:lnTo>
                    <a:pt x="180" y="54"/>
                  </a:lnTo>
                  <a:lnTo>
                    <a:pt x="174" y="54"/>
                  </a:lnTo>
                  <a:lnTo>
                    <a:pt x="174" y="48"/>
                  </a:lnTo>
                  <a:lnTo>
                    <a:pt x="168" y="48"/>
                  </a:lnTo>
                  <a:lnTo>
                    <a:pt x="168" y="42"/>
                  </a:lnTo>
                  <a:lnTo>
                    <a:pt x="162" y="42"/>
                  </a:lnTo>
                  <a:lnTo>
                    <a:pt x="156" y="42"/>
                  </a:lnTo>
                  <a:lnTo>
                    <a:pt x="156" y="36"/>
                  </a:lnTo>
                  <a:lnTo>
                    <a:pt x="150" y="36"/>
                  </a:lnTo>
                  <a:lnTo>
                    <a:pt x="150" y="42"/>
                  </a:lnTo>
                  <a:lnTo>
                    <a:pt x="144" y="42"/>
                  </a:lnTo>
                  <a:lnTo>
                    <a:pt x="144" y="36"/>
                  </a:lnTo>
                  <a:lnTo>
                    <a:pt x="144" y="42"/>
                  </a:lnTo>
                  <a:lnTo>
                    <a:pt x="150" y="42"/>
                  </a:lnTo>
                  <a:lnTo>
                    <a:pt x="156" y="42"/>
                  </a:lnTo>
                  <a:lnTo>
                    <a:pt x="156" y="48"/>
                  </a:lnTo>
                  <a:lnTo>
                    <a:pt x="162" y="48"/>
                  </a:lnTo>
                  <a:lnTo>
                    <a:pt x="168" y="48"/>
                  </a:lnTo>
                  <a:lnTo>
                    <a:pt x="168" y="54"/>
                  </a:lnTo>
                  <a:lnTo>
                    <a:pt x="174" y="54"/>
                  </a:lnTo>
                  <a:lnTo>
                    <a:pt x="174" y="60"/>
                  </a:lnTo>
                  <a:lnTo>
                    <a:pt x="180" y="60"/>
                  </a:lnTo>
                  <a:lnTo>
                    <a:pt x="180" y="66"/>
                  </a:lnTo>
                  <a:lnTo>
                    <a:pt x="186" y="66"/>
                  </a:lnTo>
                  <a:lnTo>
                    <a:pt x="186" y="60"/>
                  </a:lnTo>
                  <a:lnTo>
                    <a:pt x="186" y="54"/>
                  </a:lnTo>
                  <a:lnTo>
                    <a:pt x="192" y="54"/>
                  </a:lnTo>
                  <a:lnTo>
                    <a:pt x="192" y="48"/>
                  </a:lnTo>
                  <a:lnTo>
                    <a:pt x="198" y="42"/>
                  </a:lnTo>
                  <a:lnTo>
                    <a:pt x="198" y="48"/>
                  </a:lnTo>
                  <a:lnTo>
                    <a:pt x="204" y="48"/>
                  </a:lnTo>
                  <a:lnTo>
                    <a:pt x="204" y="42"/>
                  </a:lnTo>
                  <a:lnTo>
                    <a:pt x="210" y="42"/>
                  </a:lnTo>
                  <a:lnTo>
                    <a:pt x="210" y="48"/>
                  </a:lnTo>
                  <a:lnTo>
                    <a:pt x="210" y="54"/>
                  </a:lnTo>
                  <a:lnTo>
                    <a:pt x="204" y="54"/>
                  </a:lnTo>
                  <a:lnTo>
                    <a:pt x="204" y="60"/>
                  </a:lnTo>
                  <a:lnTo>
                    <a:pt x="204" y="66"/>
                  </a:lnTo>
                  <a:lnTo>
                    <a:pt x="198" y="72"/>
                  </a:lnTo>
                  <a:lnTo>
                    <a:pt x="198" y="78"/>
                  </a:lnTo>
                  <a:lnTo>
                    <a:pt x="198" y="84"/>
                  </a:lnTo>
                  <a:lnTo>
                    <a:pt x="198" y="90"/>
                  </a:lnTo>
                  <a:lnTo>
                    <a:pt x="198" y="96"/>
                  </a:lnTo>
                  <a:lnTo>
                    <a:pt x="192" y="96"/>
                  </a:lnTo>
                  <a:lnTo>
                    <a:pt x="186" y="96"/>
                  </a:lnTo>
                  <a:lnTo>
                    <a:pt x="180" y="96"/>
                  </a:lnTo>
                  <a:lnTo>
                    <a:pt x="174" y="96"/>
                  </a:lnTo>
                  <a:lnTo>
                    <a:pt x="174" y="90"/>
                  </a:lnTo>
                  <a:lnTo>
                    <a:pt x="168" y="90"/>
                  </a:lnTo>
                  <a:lnTo>
                    <a:pt x="168" y="96"/>
                  </a:lnTo>
                  <a:lnTo>
                    <a:pt x="174" y="96"/>
                  </a:lnTo>
                  <a:lnTo>
                    <a:pt x="174" y="102"/>
                  </a:lnTo>
                  <a:lnTo>
                    <a:pt x="174" y="96"/>
                  </a:lnTo>
                  <a:lnTo>
                    <a:pt x="180" y="96"/>
                  </a:lnTo>
                  <a:lnTo>
                    <a:pt x="180" y="102"/>
                  </a:lnTo>
                  <a:lnTo>
                    <a:pt x="186" y="102"/>
                  </a:lnTo>
                  <a:lnTo>
                    <a:pt x="192" y="102"/>
                  </a:lnTo>
                  <a:lnTo>
                    <a:pt x="192" y="108"/>
                  </a:lnTo>
                  <a:lnTo>
                    <a:pt x="198" y="108"/>
                  </a:lnTo>
                  <a:lnTo>
                    <a:pt x="192" y="114"/>
                  </a:lnTo>
                  <a:lnTo>
                    <a:pt x="192" y="120"/>
                  </a:lnTo>
                  <a:lnTo>
                    <a:pt x="198" y="120"/>
                  </a:lnTo>
                  <a:lnTo>
                    <a:pt x="198" y="126"/>
                  </a:lnTo>
                  <a:lnTo>
                    <a:pt x="198" y="132"/>
                  </a:lnTo>
                  <a:lnTo>
                    <a:pt x="204" y="132"/>
                  </a:lnTo>
                  <a:lnTo>
                    <a:pt x="204" y="138"/>
                  </a:lnTo>
                  <a:lnTo>
                    <a:pt x="210" y="138"/>
                  </a:lnTo>
                  <a:lnTo>
                    <a:pt x="204" y="138"/>
                  </a:lnTo>
                  <a:lnTo>
                    <a:pt x="204" y="144"/>
                  </a:lnTo>
                  <a:lnTo>
                    <a:pt x="210" y="144"/>
                  </a:lnTo>
                  <a:lnTo>
                    <a:pt x="210" y="150"/>
                  </a:lnTo>
                  <a:lnTo>
                    <a:pt x="210" y="156"/>
                  </a:lnTo>
                  <a:lnTo>
                    <a:pt x="210" y="162"/>
                  </a:lnTo>
                  <a:lnTo>
                    <a:pt x="204" y="162"/>
                  </a:lnTo>
                  <a:lnTo>
                    <a:pt x="204" y="168"/>
                  </a:lnTo>
                  <a:lnTo>
                    <a:pt x="204" y="162"/>
                  </a:lnTo>
                  <a:lnTo>
                    <a:pt x="204" y="156"/>
                  </a:lnTo>
                  <a:lnTo>
                    <a:pt x="198" y="156"/>
                  </a:lnTo>
                  <a:lnTo>
                    <a:pt x="198" y="162"/>
                  </a:lnTo>
                  <a:lnTo>
                    <a:pt x="204" y="168"/>
                  </a:lnTo>
                  <a:lnTo>
                    <a:pt x="198" y="168"/>
                  </a:lnTo>
                  <a:lnTo>
                    <a:pt x="198" y="162"/>
                  </a:lnTo>
                  <a:lnTo>
                    <a:pt x="198" y="168"/>
                  </a:lnTo>
                  <a:lnTo>
                    <a:pt x="192" y="168"/>
                  </a:lnTo>
                  <a:lnTo>
                    <a:pt x="192" y="162"/>
                  </a:lnTo>
                  <a:lnTo>
                    <a:pt x="186" y="162"/>
                  </a:lnTo>
                  <a:lnTo>
                    <a:pt x="186" y="156"/>
                  </a:lnTo>
                  <a:lnTo>
                    <a:pt x="180" y="156"/>
                  </a:lnTo>
                  <a:lnTo>
                    <a:pt x="180" y="150"/>
                  </a:lnTo>
                  <a:lnTo>
                    <a:pt x="180" y="144"/>
                  </a:lnTo>
                  <a:lnTo>
                    <a:pt x="174" y="144"/>
                  </a:lnTo>
                  <a:lnTo>
                    <a:pt x="174" y="150"/>
                  </a:lnTo>
                  <a:lnTo>
                    <a:pt x="168" y="150"/>
                  </a:lnTo>
                  <a:lnTo>
                    <a:pt x="168" y="156"/>
                  </a:lnTo>
                  <a:lnTo>
                    <a:pt x="168" y="162"/>
                  </a:lnTo>
                  <a:lnTo>
                    <a:pt x="168" y="168"/>
                  </a:lnTo>
                  <a:lnTo>
                    <a:pt x="174" y="168"/>
                  </a:lnTo>
                  <a:lnTo>
                    <a:pt x="180" y="168"/>
                  </a:lnTo>
                  <a:lnTo>
                    <a:pt x="186" y="168"/>
                  </a:lnTo>
                  <a:lnTo>
                    <a:pt x="192" y="168"/>
                  </a:lnTo>
                  <a:lnTo>
                    <a:pt x="198" y="174"/>
                  </a:lnTo>
                  <a:lnTo>
                    <a:pt x="198" y="168"/>
                  </a:lnTo>
                  <a:lnTo>
                    <a:pt x="204" y="168"/>
                  </a:lnTo>
                  <a:lnTo>
                    <a:pt x="204" y="162"/>
                  </a:lnTo>
                  <a:lnTo>
                    <a:pt x="210" y="162"/>
                  </a:lnTo>
                  <a:lnTo>
                    <a:pt x="210" y="168"/>
                  </a:lnTo>
                  <a:lnTo>
                    <a:pt x="210" y="174"/>
                  </a:lnTo>
                  <a:lnTo>
                    <a:pt x="216" y="174"/>
                  </a:lnTo>
                  <a:lnTo>
                    <a:pt x="216" y="180"/>
                  </a:lnTo>
                  <a:lnTo>
                    <a:pt x="216" y="186"/>
                  </a:lnTo>
                  <a:lnTo>
                    <a:pt x="216" y="192"/>
                  </a:lnTo>
                  <a:lnTo>
                    <a:pt x="216" y="198"/>
                  </a:lnTo>
                  <a:lnTo>
                    <a:pt x="216" y="204"/>
                  </a:lnTo>
                  <a:lnTo>
                    <a:pt x="216" y="210"/>
                  </a:lnTo>
                  <a:lnTo>
                    <a:pt x="216" y="216"/>
                  </a:lnTo>
                  <a:lnTo>
                    <a:pt x="216" y="210"/>
                  </a:lnTo>
                  <a:lnTo>
                    <a:pt x="222" y="210"/>
                  </a:lnTo>
                  <a:lnTo>
                    <a:pt x="228" y="210"/>
                  </a:lnTo>
                  <a:lnTo>
                    <a:pt x="228" y="216"/>
                  </a:lnTo>
                  <a:lnTo>
                    <a:pt x="234" y="222"/>
                  </a:lnTo>
                  <a:lnTo>
                    <a:pt x="228" y="222"/>
                  </a:lnTo>
                  <a:lnTo>
                    <a:pt x="228" y="228"/>
                  </a:lnTo>
                  <a:lnTo>
                    <a:pt x="228" y="234"/>
                  </a:lnTo>
                  <a:lnTo>
                    <a:pt x="222" y="228"/>
                  </a:lnTo>
                  <a:lnTo>
                    <a:pt x="216" y="228"/>
                  </a:lnTo>
                  <a:lnTo>
                    <a:pt x="210" y="228"/>
                  </a:lnTo>
                  <a:lnTo>
                    <a:pt x="210" y="234"/>
                  </a:lnTo>
                  <a:lnTo>
                    <a:pt x="210" y="228"/>
                  </a:lnTo>
                  <a:lnTo>
                    <a:pt x="204" y="228"/>
                  </a:lnTo>
                  <a:lnTo>
                    <a:pt x="204" y="234"/>
                  </a:lnTo>
                  <a:lnTo>
                    <a:pt x="198" y="234"/>
                  </a:lnTo>
                  <a:lnTo>
                    <a:pt x="198" y="228"/>
                  </a:lnTo>
                  <a:lnTo>
                    <a:pt x="192" y="228"/>
                  </a:lnTo>
                  <a:lnTo>
                    <a:pt x="192" y="234"/>
                  </a:lnTo>
                  <a:lnTo>
                    <a:pt x="192" y="228"/>
                  </a:lnTo>
                  <a:lnTo>
                    <a:pt x="186" y="234"/>
                  </a:lnTo>
                  <a:lnTo>
                    <a:pt x="186" y="228"/>
                  </a:lnTo>
                  <a:lnTo>
                    <a:pt x="186" y="222"/>
                  </a:lnTo>
                  <a:lnTo>
                    <a:pt x="180" y="222"/>
                  </a:lnTo>
                  <a:lnTo>
                    <a:pt x="180" y="228"/>
                  </a:lnTo>
                  <a:lnTo>
                    <a:pt x="174" y="228"/>
                  </a:lnTo>
                  <a:lnTo>
                    <a:pt x="174" y="222"/>
                  </a:lnTo>
                  <a:lnTo>
                    <a:pt x="168" y="222"/>
                  </a:lnTo>
                  <a:lnTo>
                    <a:pt x="162" y="222"/>
                  </a:lnTo>
                  <a:lnTo>
                    <a:pt x="162" y="228"/>
                  </a:lnTo>
                  <a:lnTo>
                    <a:pt x="156" y="228"/>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89">
              <a:extLst>
                <a:ext uri="{FF2B5EF4-FFF2-40B4-BE49-F238E27FC236}">
                  <a16:creationId xmlns:a16="http://schemas.microsoft.com/office/drawing/2014/main" id="{6629841C-A938-4F9F-0FEF-DAA334156451}"/>
                </a:ext>
              </a:extLst>
            </p:cNvPr>
            <p:cNvSpPr>
              <a:spLocks/>
            </p:cNvSpPr>
            <p:nvPr/>
          </p:nvSpPr>
          <p:spPr bwMode="gray">
            <a:xfrm>
              <a:off x="7258050" y="2333625"/>
              <a:ext cx="419100" cy="390525"/>
            </a:xfrm>
            <a:custGeom>
              <a:avLst/>
              <a:gdLst>
                <a:gd name="T0" fmla="*/ 246 w 264"/>
                <a:gd name="T1" fmla="*/ 42 h 246"/>
                <a:gd name="T2" fmla="*/ 246 w 264"/>
                <a:gd name="T3" fmla="*/ 54 h 246"/>
                <a:gd name="T4" fmla="*/ 258 w 264"/>
                <a:gd name="T5" fmla="*/ 72 h 246"/>
                <a:gd name="T6" fmla="*/ 264 w 264"/>
                <a:gd name="T7" fmla="*/ 90 h 246"/>
                <a:gd name="T8" fmla="*/ 258 w 264"/>
                <a:gd name="T9" fmla="*/ 102 h 246"/>
                <a:gd name="T10" fmla="*/ 252 w 264"/>
                <a:gd name="T11" fmla="*/ 120 h 246"/>
                <a:gd name="T12" fmla="*/ 246 w 264"/>
                <a:gd name="T13" fmla="*/ 132 h 246"/>
                <a:gd name="T14" fmla="*/ 246 w 264"/>
                <a:gd name="T15" fmla="*/ 150 h 246"/>
                <a:gd name="T16" fmla="*/ 252 w 264"/>
                <a:gd name="T17" fmla="*/ 162 h 246"/>
                <a:gd name="T18" fmla="*/ 258 w 264"/>
                <a:gd name="T19" fmla="*/ 180 h 246"/>
                <a:gd name="T20" fmla="*/ 258 w 264"/>
                <a:gd name="T21" fmla="*/ 198 h 246"/>
                <a:gd name="T22" fmla="*/ 258 w 264"/>
                <a:gd name="T23" fmla="*/ 204 h 246"/>
                <a:gd name="T24" fmla="*/ 222 w 264"/>
                <a:gd name="T25" fmla="*/ 210 h 246"/>
                <a:gd name="T26" fmla="*/ 198 w 264"/>
                <a:gd name="T27" fmla="*/ 216 h 246"/>
                <a:gd name="T28" fmla="*/ 180 w 264"/>
                <a:gd name="T29" fmla="*/ 216 h 246"/>
                <a:gd name="T30" fmla="*/ 156 w 264"/>
                <a:gd name="T31" fmla="*/ 222 h 246"/>
                <a:gd name="T32" fmla="*/ 138 w 264"/>
                <a:gd name="T33" fmla="*/ 222 h 246"/>
                <a:gd name="T34" fmla="*/ 120 w 264"/>
                <a:gd name="T35" fmla="*/ 228 h 246"/>
                <a:gd name="T36" fmla="*/ 102 w 264"/>
                <a:gd name="T37" fmla="*/ 228 h 246"/>
                <a:gd name="T38" fmla="*/ 84 w 264"/>
                <a:gd name="T39" fmla="*/ 234 h 246"/>
                <a:gd name="T40" fmla="*/ 60 w 264"/>
                <a:gd name="T41" fmla="*/ 240 h 246"/>
                <a:gd name="T42" fmla="*/ 42 w 264"/>
                <a:gd name="T43" fmla="*/ 240 h 246"/>
                <a:gd name="T44" fmla="*/ 24 w 264"/>
                <a:gd name="T45" fmla="*/ 246 h 246"/>
                <a:gd name="T46" fmla="*/ 0 w 264"/>
                <a:gd name="T47" fmla="*/ 240 h 246"/>
                <a:gd name="T48" fmla="*/ 6 w 264"/>
                <a:gd name="T49" fmla="*/ 222 h 246"/>
                <a:gd name="T50" fmla="*/ 6 w 264"/>
                <a:gd name="T51" fmla="*/ 210 h 246"/>
                <a:gd name="T52" fmla="*/ 12 w 264"/>
                <a:gd name="T53" fmla="*/ 198 h 246"/>
                <a:gd name="T54" fmla="*/ 12 w 264"/>
                <a:gd name="T55" fmla="*/ 192 h 246"/>
                <a:gd name="T56" fmla="*/ 18 w 264"/>
                <a:gd name="T57" fmla="*/ 180 h 246"/>
                <a:gd name="T58" fmla="*/ 12 w 264"/>
                <a:gd name="T59" fmla="*/ 168 h 246"/>
                <a:gd name="T60" fmla="*/ 18 w 264"/>
                <a:gd name="T61" fmla="*/ 156 h 246"/>
                <a:gd name="T62" fmla="*/ 18 w 264"/>
                <a:gd name="T63" fmla="*/ 144 h 246"/>
                <a:gd name="T64" fmla="*/ 24 w 264"/>
                <a:gd name="T65" fmla="*/ 132 h 246"/>
                <a:gd name="T66" fmla="*/ 30 w 264"/>
                <a:gd name="T67" fmla="*/ 120 h 246"/>
                <a:gd name="T68" fmla="*/ 42 w 264"/>
                <a:gd name="T69" fmla="*/ 108 h 246"/>
                <a:gd name="T70" fmla="*/ 42 w 264"/>
                <a:gd name="T71" fmla="*/ 90 h 246"/>
                <a:gd name="T72" fmla="*/ 48 w 264"/>
                <a:gd name="T73" fmla="*/ 78 h 246"/>
                <a:gd name="T74" fmla="*/ 54 w 264"/>
                <a:gd name="T75" fmla="*/ 66 h 246"/>
                <a:gd name="T76" fmla="*/ 66 w 264"/>
                <a:gd name="T77" fmla="*/ 60 h 246"/>
                <a:gd name="T78" fmla="*/ 78 w 264"/>
                <a:gd name="T79" fmla="*/ 66 h 246"/>
                <a:gd name="T80" fmla="*/ 90 w 264"/>
                <a:gd name="T81" fmla="*/ 60 h 246"/>
                <a:gd name="T82" fmla="*/ 102 w 264"/>
                <a:gd name="T83" fmla="*/ 54 h 246"/>
                <a:gd name="T84" fmla="*/ 120 w 264"/>
                <a:gd name="T85" fmla="*/ 48 h 246"/>
                <a:gd name="T86" fmla="*/ 138 w 264"/>
                <a:gd name="T87" fmla="*/ 48 h 246"/>
                <a:gd name="T88" fmla="*/ 150 w 264"/>
                <a:gd name="T89" fmla="*/ 42 h 246"/>
                <a:gd name="T90" fmla="*/ 162 w 264"/>
                <a:gd name="T91" fmla="*/ 36 h 246"/>
                <a:gd name="T92" fmla="*/ 168 w 264"/>
                <a:gd name="T93" fmla="*/ 24 h 246"/>
                <a:gd name="T94" fmla="*/ 180 w 264"/>
                <a:gd name="T95" fmla="*/ 18 h 246"/>
                <a:gd name="T96" fmla="*/ 192 w 264"/>
                <a:gd name="T97" fmla="*/ 12 h 246"/>
                <a:gd name="T98" fmla="*/ 210 w 264"/>
                <a:gd name="T99" fmla="*/ 6 h 246"/>
                <a:gd name="T100" fmla="*/ 222 w 264"/>
                <a:gd name="T101" fmla="*/ 0 h 246"/>
                <a:gd name="T102" fmla="*/ 234 w 264"/>
                <a:gd name="T103" fmla="*/ 6 h 246"/>
                <a:gd name="T104" fmla="*/ 240 w 264"/>
                <a:gd name="T105" fmla="*/ 18 h 246"/>
                <a:gd name="T106" fmla="*/ 240 w 264"/>
                <a:gd name="T107" fmla="*/ 24 h 246"/>
                <a:gd name="T108" fmla="*/ 240 w 264"/>
                <a:gd name="T109" fmla="*/ 30 h 246"/>
                <a:gd name="T110" fmla="*/ 246 w 264"/>
                <a:gd name="T111" fmla="*/ 3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4" h="246">
                  <a:moveTo>
                    <a:pt x="246" y="30"/>
                  </a:moveTo>
                  <a:lnTo>
                    <a:pt x="246" y="36"/>
                  </a:lnTo>
                  <a:lnTo>
                    <a:pt x="246" y="42"/>
                  </a:lnTo>
                  <a:lnTo>
                    <a:pt x="240" y="42"/>
                  </a:lnTo>
                  <a:lnTo>
                    <a:pt x="240" y="48"/>
                  </a:lnTo>
                  <a:lnTo>
                    <a:pt x="246" y="54"/>
                  </a:lnTo>
                  <a:lnTo>
                    <a:pt x="246" y="60"/>
                  </a:lnTo>
                  <a:lnTo>
                    <a:pt x="252" y="66"/>
                  </a:lnTo>
                  <a:lnTo>
                    <a:pt x="258" y="72"/>
                  </a:lnTo>
                  <a:lnTo>
                    <a:pt x="258" y="78"/>
                  </a:lnTo>
                  <a:lnTo>
                    <a:pt x="264" y="84"/>
                  </a:lnTo>
                  <a:lnTo>
                    <a:pt x="264" y="90"/>
                  </a:lnTo>
                  <a:lnTo>
                    <a:pt x="258" y="90"/>
                  </a:lnTo>
                  <a:lnTo>
                    <a:pt x="258" y="96"/>
                  </a:lnTo>
                  <a:lnTo>
                    <a:pt x="258" y="102"/>
                  </a:lnTo>
                  <a:lnTo>
                    <a:pt x="258" y="108"/>
                  </a:lnTo>
                  <a:lnTo>
                    <a:pt x="252" y="114"/>
                  </a:lnTo>
                  <a:lnTo>
                    <a:pt x="252" y="120"/>
                  </a:lnTo>
                  <a:lnTo>
                    <a:pt x="252" y="126"/>
                  </a:lnTo>
                  <a:lnTo>
                    <a:pt x="246" y="126"/>
                  </a:lnTo>
                  <a:lnTo>
                    <a:pt x="246" y="132"/>
                  </a:lnTo>
                  <a:lnTo>
                    <a:pt x="246" y="138"/>
                  </a:lnTo>
                  <a:lnTo>
                    <a:pt x="246" y="144"/>
                  </a:lnTo>
                  <a:lnTo>
                    <a:pt x="246" y="150"/>
                  </a:lnTo>
                  <a:lnTo>
                    <a:pt x="246" y="156"/>
                  </a:lnTo>
                  <a:lnTo>
                    <a:pt x="252" y="156"/>
                  </a:lnTo>
                  <a:lnTo>
                    <a:pt x="252" y="162"/>
                  </a:lnTo>
                  <a:lnTo>
                    <a:pt x="252" y="168"/>
                  </a:lnTo>
                  <a:lnTo>
                    <a:pt x="252" y="174"/>
                  </a:lnTo>
                  <a:lnTo>
                    <a:pt x="258" y="180"/>
                  </a:lnTo>
                  <a:lnTo>
                    <a:pt x="258" y="186"/>
                  </a:lnTo>
                  <a:lnTo>
                    <a:pt x="258" y="192"/>
                  </a:lnTo>
                  <a:lnTo>
                    <a:pt x="258" y="198"/>
                  </a:lnTo>
                  <a:lnTo>
                    <a:pt x="264" y="198"/>
                  </a:lnTo>
                  <a:lnTo>
                    <a:pt x="264" y="204"/>
                  </a:lnTo>
                  <a:lnTo>
                    <a:pt x="258" y="204"/>
                  </a:lnTo>
                  <a:lnTo>
                    <a:pt x="240" y="210"/>
                  </a:lnTo>
                  <a:lnTo>
                    <a:pt x="228" y="210"/>
                  </a:lnTo>
                  <a:lnTo>
                    <a:pt x="222" y="210"/>
                  </a:lnTo>
                  <a:lnTo>
                    <a:pt x="210" y="210"/>
                  </a:lnTo>
                  <a:lnTo>
                    <a:pt x="204" y="210"/>
                  </a:lnTo>
                  <a:lnTo>
                    <a:pt x="198" y="216"/>
                  </a:lnTo>
                  <a:lnTo>
                    <a:pt x="192" y="216"/>
                  </a:lnTo>
                  <a:lnTo>
                    <a:pt x="186" y="216"/>
                  </a:lnTo>
                  <a:lnTo>
                    <a:pt x="180" y="216"/>
                  </a:lnTo>
                  <a:lnTo>
                    <a:pt x="174" y="216"/>
                  </a:lnTo>
                  <a:lnTo>
                    <a:pt x="168" y="216"/>
                  </a:lnTo>
                  <a:lnTo>
                    <a:pt x="156" y="222"/>
                  </a:lnTo>
                  <a:lnTo>
                    <a:pt x="150" y="222"/>
                  </a:lnTo>
                  <a:lnTo>
                    <a:pt x="144" y="222"/>
                  </a:lnTo>
                  <a:lnTo>
                    <a:pt x="138" y="222"/>
                  </a:lnTo>
                  <a:lnTo>
                    <a:pt x="132" y="222"/>
                  </a:lnTo>
                  <a:lnTo>
                    <a:pt x="126" y="228"/>
                  </a:lnTo>
                  <a:lnTo>
                    <a:pt x="120" y="228"/>
                  </a:lnTo>
                  <a:lnTo>
                    <a:pt x="114" y="228"/>
                  </a:lnTo>
                  <a:lnTo>
                    <a:pt x="108" y="228"/>
                  </a:lnTo>
                  <a:lnTo>
                    <a:pt x="102" y="228"/>
                  </a:lnTo>
                  <a:lnTo>
                    <a:pt x="96" y="234"/>
                  </a:lnTo>
                  <a:lnTo>
                    <a:pt x="90" y="234"/>
                  </a:lnTo>
                  <a:lnTo>
                    <a:pt x="84" y="234"/>
                  </a:lnTo>
                  <a:lnTo>
                    <a:pt x="78" y="234"/>
                  </a:lnTo>
                  <a:lnTo>
                    <a:pt x="72" y="234"/>
                  </a:lnTo>
                  <a:lnTo>
                    <a:pt x="60" y="240"/>
                  </a:lnTo>
                  <a:lnTo>
                    <a:pt x="54" y="240"/>
                  </a:lnTo>
                  <a:lnTo>
                    <a:pt x="48" y="240"/>
                  </a:lnTo>
                  <a:lnTo>
                    <a:pt x="42" y="240"/>
                  </a:lnTo>
                  <a:lnTo>
                    <a:pt x="36" y="240"/>
                  </a:lnTo>
                  <a:lnTo>
                    <a:pt x="30" y="246"/>
                  </a:lnTo>
                  <a:lnTo>
                    <a:pt x="24" y="246"/>
                  </a:lnTo>
                  <a:lnTo>
                    <a:pt x="12" y="246"/>
                  </a:lnTo>
                  <a:lnTo>
                    <a:pt x="0" y="246"/>
                  </a:lnTo>
                  <a:lnTo>
                    <a:pt x="0" y="240"/>
                  </a:lnTo>
                  <a:lnTo>
                    <a:pt x="0" y="234"/>
                  </a:lnTo>
                  <a:lnTo>
                    <a:pt x="6" y="228"/>
                  </a:lnTo>
                  <a:lnTo>
                    <a:pt x="6" y="222"/>
                  </a:lnTo>
                  <a:lnTo>
                    <a:pt x="6" y="216"/>
                  </a:lnTo>
                  <a:lnTo>
                    <a:pt x="12" y="216"/>
                  </a:lnTo>
                  <a:lnTo>
                    <a:pt x="6" y="210"/>
                  </a:lnTo>
                  <a:lnTo>
                    <a:pt x="6" y="204"/>
                  </a:lnTo>
                  <a:lnTo>
                    <a:pt x="12" y="204"/>
                  </a:lnTo>
                  <a:lnTo>
                    <a:pt x="12" y="198"/>
                  </a:lnTo>
                  <a:lnTo>
                    <a:pt x="18" y="198"/>
                  </a:lnTo>
                  <a:lnTo>
                    <a:pt x="18" y="192"/>
                  </a:lnTo>
                  <a:lnTo>
                    <a:pt x="12" y="192"/>
                  </a:lnTo>
                  <a:lnTo>
                    <a:pt x="12" y="186"/>
                  </a:lnTo>
                  <a:lnTo>
                    <a:pt x="18" y="186"/>
                  </a:lnTo>
                  <a:lnTo>
                    <a:pt x="18" y="180"/>
                  </a:lnTo>
                  <a:lnTo>
                    <a:pt x="18" y="174"/>
                  </a:lnTo>
                  <a:lnTo>
                    <a:pt x="12" y="174"/>
                  </a:lnTo>
                  <a:lnTo>
                    <a:pt x="12" y="168"/>
                  </a:lnTo>
                  <a:lnTo>
                    <a:pt x="12" y="162"/>
                  </a:lnTo>
                  <a:lnTo>
                    <a:pt x="18" y="162"/>
                  </a:lnTo>
                  <a:lnTo>
                    <a:pt x="18" y="156"/>
                  </a:lnTo>
                  <a:lnTo>
                    <a:pt x="18" y="150"/>
                  </a:lnTo>
                  <a:lnTo>
                    <a:pt x="12" y="144"/>
                  </a:lnTo>
                  <a:lnTo>
                    <a:pt x="18" y="144"/>
                  </a:lnTo>
                  <a:lnTo>
                    <a:pt x="18" y="138"/>
                  </a:lnTo>
                  <a:lnTo>
                    <a:pt x="18" y="132"/>
                  </a:lnTo>
                  <a:lnTo>
                    <a:pt x="24" y="132"/>
                  </a:lnTo>
                  <a:lnTo>
                    <a:pt x="24" y="126"/>
                  </a:lnTo>
                  <a:lnTo>
                    <a:pt x="30" y="126"/>
                  </a:lnTo>
                  <a:lnTo>
                    <a:pt x="30" y="120"/>
                  </a:lnTo>
                  <a:lnTo>
                    <a:pt x="36" y="120"/>
                  </a:lnTo>
                  <a:lnTo>
                    <a:pt x="36" y="114"/>
                  </a:lnTo>
                  <a:lnTo>
                    <a:pt x="42" y="108"/>
                  </a:lnTo>
                  <a:lnTo>
                    <a:pt x="42" y="102"/>
                  </a:lnTo>
                  <a:lnTo>
                    <a:pt x="42" y="96"/>
                  </a:lnTo>
                  <a:lnTo>
                    <a:pt x="42" y="90"/>
                  </a:lnTo>
                  <a:lnTo>
                    <a:pt x="42" y="84"/>
                  </a:lnTo>
                  <a:lnTo>
                    <a:pt x="42" y="78"/>
                  </a:lnTo>
                  <a:lnTo>
                    <a:pt x="48" y="78"/>
                  </a:lnTo>
                  <a:lnTo>
                    <a:pt x="54" y="78"/>
                  </a:lnTo>
                  <a:lnTo>
                    <a:pt x="54" y="72"/>
                  </a:lnTo>
                  <a:lnTo>
                    <a:pt x="54" y="66"/>
                  </a:lnTo>
                  <a:lnTo>
                    <a:pt x="54" y="60"/>
                  </a:lnTo>
                  <a:lnTo>
                    <a:pt x="60" y="60"/>
                  </a:lnTo>
                  <a:lnTo>
                    <a:pt x="66" y="60"/>
                  </a:lnTo>
                  <a:lnTo>
                    <a:pt x="66" y="66"/>
                  </a:lnTo>
                  <a:lnTo>
                    <a:pt x="72" y="66"/>
                  </a:lnTo>
                  <a:lnTo>
                    <a:pt x="78" y="66"/>
                  </a:lnTo>
                  <a:lnTo>
                    <a:pt x="78" y="60"/>
                  </a:lnTo>
                  <a:lnTo>
                    <a:pt x="84" y="60"/>
                  </a:lnTo>
                  <a:lnTo>
                    <a:pt x="90" y="60"/>
                  </a:lnTo>
                  <a:lnTo>
                    <a:pt x="96" y="60"/>
                  </a:lnTo>
                  <a:lnTo>
                    <a:pt x="96" y="54"/>
                  </a:lnTo>
                  <a:lnTo>
                    <a:pt x="102" y="54"/>
                  </a:lnTo>
                  <a:lnTo>
                    <a:pt x="108" y="54"/>
                  </a:lnTo>
                  <a:lnTo>
                    <a:pt x="114" y="48"/>
                  </a:lnTo>
                  <a:lnTo>
                    <a:pt x="120" y="48"/>
                  </a:lnTo>
                  <a:lnTo>
                    <a:pt x="126" y="48"/>
                  </a:lnTo>
                  <a:lnTo>
                    <a:pt x="132" y="48"/>
                  </a:lnTo>
                  <a:lnTo>
                    <a:pt x="138" y="48"/>
                  </a:lnTo>
                  <a:lnTo>
                    <a:pt x="138" y="42"/>
                  </a:lnTo>
                  <a:lnTo>
                    <a:pt x="144" y="42"/>
                  </a:lnTo>
                  <a:lnTo>
                    <a:pt x="150" y="42"/>
                  </a:lnTo>
                  <a:lnTo>
                    <a:pt x="156" y="42"/>
                  </a:lnTo>
                  <a:lnTo>
                    <a:pt x="156" y="36"/>
                  </a:lnTo>
                  <a:lnTo>
                    <a:pt x="162" y="36"/>
                  </a:lnTo>
                  <a:lnTo>
                    <a:pt x="162" y="30"/>
                  </a:lnTo>
                  <a:lnTo>
                    <a:pt x="168" y="30"/>
                  </a:lnTo>
                  <a:lnTo>
                    <a:pt x="168" y="24"/>
                  </a:lnTo>
                  <a:lnTo>
                    <a:pt x="174" y="24"/>
                  </a:lnTo>
                  <a:lnTo>
                    <a:pt x="180" y="24"/>
                  </a:lnTo>
                  <a:lnTo>
                    <a:pt x="180" y="18"/>
                  </a:lnTo>
                  <a:lnTo>
                    <a:pt x="186" y="18"/>
                  </a:lnTo>
                  <a:lnTo>
                    <a:pt x="192" y="18"/>
                  </a:lnTo>
                  <a:lnTo>
                    <a:pt x="192" y="12"/>
                  </a:lnTo>
                  <a:lnTo>
                    <a:pt x="198" y="12"/>
                  </a:lnTo>
                  <a:lnTo>
                    <a:pt x="204" y="6"/>
                  </a:lnTo>
                  <a:lnTo>
                    <a:pt x="210" y="6"/>
                  </a:lnTo>
                  <a:lnTo>
                    <a:pt x="210" y="0"/>
                  </a:lnTo>
                  <a:lnTo>
                    <a:pt x="216" y="0"/>
                  </a:lnTo>
                  <a:lnTo>
                    <a:pt x="222" y="0"/>
                  </a:lnTo>
                  <a:lnTo>
                    <a:pt x="228" y="0"/>
                  </a:lnTo>
                  <a:lnTo>
                    <a:pt x="228" y="6"/>
                  </a:lnTo>
                  <a:lnTo>
                    <a:pt x="234" y="6"/>
                  </a:lnTo>
                  <a:lnTo>
                    <a:pt x="234" y="12"/>
                  </a:lnTo>
                  <a:lnTo>
                    <a:pt x="240" y="12"/>
                  </a:lnTo>
                  <a:lnTo>
                    <a:pt x="240" y="18"/>
                  </a:lnTo>
                  <a:lnTo>
                    <a:pt x="234" y="18"/>
                  </a:lnTo>
                  <a:lnTo>
                    <a:pt x="234" y="24"/>
                  </a:lnTo>
                  <a:lnTo>
                    <a:pt x="240" y="24"/>
                  </a:lnTo>
                  <a:lnTo>
                    <a:pt x="240" y="30"/>
                  </a:lnTo>
                  <a:lnTo>
                    <a:pt x="234" y="30"/>
                  </a:lnTo>
                  <a:lnTo>
                    <a:pt x="240" y="30"/>
                  </a:lnTo>
                  <a:lnTo>
                    <a:pt x="240" y="36"/>
                  </a:lnTo>
                  <a:lnTo>
                    <a:pt x="240" y="30"/>
                  </a:lnTo>
                  <a:lnTo>
                    <a:pt x="246" y="3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90">
              <a:extLst>
                <a:ext uri="{FF2B5EF4-FFF2-40B4-BE49-F238E27FC236}">
                  <a16:creationId xmlns:a16="http://schemas.microsoft.com/office/drawing/2014/main" id="{F4E216FB-65CE-F96B-B5A6-133C0CA5C07E}"/>
                </a:ext>
              </a:extLst>
            </p:cNvPr>
            <p:cNvSpPr>
              <a:spLocks noEditPoints="1"/>
            </p:cNvSpPr>
            <p:nvPr/>
          </p:nvSpPr>
          <p:spPr bwMode="gray">
            <a:xfrm>
              <a:off x="7448550" y="2600325"/>
              <a:ext cx="933450" cy="704850"/>
            </a:xfrm>
            <a:custGeom>
              <a:avLst/>
              <a:gdLst>
                <a:gd name="T0" fmla="*/ 210 w 588"/>
                <a:gd name="T1" fmla="*/ 84 h 444"/>
                <a:gd name="T2" fmla="*/ 264 w 588"/>
                <a:gd name="T3" fmla="*/ 72 h 444"/>
                <a:gd name="T4" fmla="*/ 270 w 588"/>
                <a:gd name="T5" fmla="*/ 48 h 444"/>
                <a:gd name="T6" fmla="*/ 270 w 588"/>
                <a:gd name="T7" fmla="*/ 12 h 444"/>
                <a:gd name="T8" fmla="*/ 324 w 588"/>
                <a:gd name="T9" fmla="*/ 24 h 444"/>
                <a:gd name="T10" fmla="*/ 366 w 588"/>
                <a:gd name="T11" fmla="*/ 18 h 444"/>
                <a:gd name="T12" fmla="*/ 444 w 588"/>
                <a:gd name="T13" fmla="*/ 30 h 444"/>
                <a:gd name="T14" fmla="*/ 444 w 588"/>
                <a:gd name="T15" fmla="*/ 72 h 444"/>
                <a:gd name="T16" fmla="*/ 420 w 588"/>
                <a:gd name="T17" fmla="*/ 114 h 444"/>
                <a:gd name="T18" fmla="*/ 414 w 588"/>
                <a:gd name="T19" fmla="*/ 126 h 444"/>
                <a:gd name="T20" fmla="*/ 402 w 588"/>
                <a:gd name="T21" fmla="*/ 156 h 444"/>
                <a:gd name="T22" fmla="*/ 402 w 588"/>
                <a:gd name="T23" fmla="*/ 204 h 444"/>
                <a:gd name="T24" fmla="*/ 378 w 588"/>
                <a:gd name="T25" fmla="*/ 192 h 444"/>
                <a:gd name="T26" fmla="*/ 372 w 588"/>
                <a:gd name="T27" fmla="*/ 228 h 444"/>
                <a:gd name="T28" fmla="*/ 354 w 588"/>
                <a:gd name="T29" fmla="*/ 252 h 444"/>
                <a:gd name="T30" fmla="*/ 330 w 588"/>
                <a:gd name="T31" fmla="*/ 282 h 444"/>
                <a:gd name="T32" fmla="*/ 288 w 588"/>
                <a:gd name="T33" fmla="*/ 276 h 444"/>
                <a:gd name="T34" fmla="*/ 270 w 588"/>
                <a:gd name="T35" fmla="*/ 252 h 444"/>
                <a:gd name="T36" fmla="*/ 270 w 588"/>
                <a:gd name="T37" fmla="*/ 282 h 444"/>
                <a:gd name="T38" fmla="*/ 252 w 588"/>
                <a:gd name="T39" fmla="*/ 270 h 444"/>
                <a:gd name="T40" fmla="*/ 228 w 588"/>
                <a:gd name="T41" fmla="*/ 258 h 444"/>
                <a:gd name="T42" fmla="*/ 210 w 588"/>
                <a:gd name="T43" fmla="*/ 246 h 444"/>
                <a:gd name="T44" fmla="*/ 222 w 588"/>
                <a:gd name="T45" fmla="*/ 282 h 444"/>
                <a:gd name="T46" fmla="*/ 186 w 588"/>
                <a:gd name="T47" fmla="*/ 288 h 444"/>
                <a:gd name="T48" fmla="*/ 204 w 588"/>
                <a:gd name="T49" fmla="*/ 282 h 444"/>
                <a:gd name="T50" fmla="*/ 186 w 588"/>
                <a:gd name="T51" fmla="*/ 252 h 444"/>
                <a:gd name="T52" fmla="*/ 192 w 588"/>
                <a:gd name="T53" fmla="*/ 240 h 444"/>
                <a:gd name="T54" fmla="*/ 168 w 588"/>
                <a:gd name="T55" fmla="*/ 222 h 444"/>
                <a:gd name="T56" fmla="*/ 174 w 588"/>
                <a:gd name="T57" fmla="*/ 210 h 444"/>
                <a:gd name="T58" fmla="*/ 162 w 588"/>
                <a:gd name="T59" fmla="*/ 228 h 444"/>
                <a:gd name="T60" fmla="*/ 156 w 588"/>
                <a:gd name="T61" fmla="*/ 240 h 444"/>
                <a:gd name="T62" fmla="*/ 162 w 588"/>
                <a:gd name="T63" fmla="*/ 252 h 444"/>
                <a:gd name="T64" fmla="*/ 150 w 588"/>
                <a:gd name="T65" fmla="*/ 270 h 444"/>
                <a:gd name="T66" fmla="*/ 144 w 588"/>
                <a:gd name="T67" fmla="*/ 246 h 444"/>
                <a:gd name="T68" fmla="*/ 132 w 588"/>
                <a:gd name="T69" fmla="*/ 258 h 444"/>
                <a:gd name="T70" fmla="*/ 126 w 588"/>
                <a:gd name="T71" fmla="*/ 270 h 444"/>
                <a:gd name="T72" fmla="*/ 114 w 588"/>
                <a:gd name="T73" fmla="*/ 264 h 444"/>
                <a:gd name="T74" fmla="*/ 108 w 588"/>
                <a:gd name="T75" fmla="*/ 246 h 444"/>
                <a:gd name="T76" fmla="*/ 102 w 588"/>
                <a:gd name="T77" fmla="*/ 234 h 444"/>
                <a:gd name="T78" fmla="*/ 78 w 588"/>
                <a:gd name="T79" fmla="*/ 240 h 444"/>
                <a:gd name="T80" fmla="*/ 102 w 588"/>
                <a:gd name="T81" fmla="*/ 222 h 444"/>
                <a:gd name="T82" fmla="*/ 96 w 588"/>
                <a:gd name="T83" fmla="*/ 210 h 444"/>
                <a:gd name="T84" fmla="*/ 90 w 588"/>
                <a:gd name="T85" fmla="*/ 222 h 444"/>
                <a:gd name="T86" fmla="*/ 66 w 588"/>
                <a:gd name="T87" fmla="*/ 192 h 444"/>
                <a:gd name="T88" fmla="*/ 126 w 588"/>
                <a:gd name="T89" fmla="*/ 186 h 444"/>
                <a:gd name="T90" fmla="*/ 120 w 588"/>
                <a:gd name="T91" fmla="*/ 162 h 444"/>
                <a:gd name="T92" fmla="*/ 120 w 588"/>
                <a:gd name="T93" fmla="*/ 144 h 444"/>
                <a:gd name="T94" fmla="*/ 84 w 588"/>
                <a:gd name="T95" fmla="*/ 138 h 444"/>
                <a:gd name="T96" fmla="*/ 36 w 588"/>
                <a:gd name="T97" fmla="*/ 108 h 444"/>
                <a:gd name="T98" fmla="*/ 12 w 588"/>
                <a:gd name="T99" fmla="*/ 54 h 444"/>
                <a:gd name="T100" fmla="*/ 120 w 588"/>
                <a:gd name="T101" fmla="*/ 42 h 444"/>
                <a:gd name="T102" fmla="*/ 534 w 588"/>
                <a:gd name="T103" fmla="*/ 372 h 444"/>
                <a:gd name="T104" fmla="*/ 468 w 588"/>
                <a:gd name="T105" fmla="*/ 432 h 444"/>
                <a:gd name="T106" fmla="*/ 468 w 588"/>
                <a:gd name="T107" fmla="*/ 414 h 444"/>
                <a:gd name="T108" fmla="*/ 498 w 588"/>
                <a:gd name="T109" fmla="*/ 390 h 444"/>
                <a:gd name="T110" fmla="*/ 534 w 588"/>
                <a:gd name="T111" fmla="*/ 372 h 444"/>
                <a:gd name="T112" fmla="*/ 258 w 588"/>
                <a:gd name="T113" fmla="*/ 288 h 444"/>
                <a:gd name="T114" fmla="*/ 264 w 588"/>
                <a:gd name="T115" fmla="*/ 294 h 444"/>
                <a:gd name="T116" fmla="*/ 216 w 588"/>
                <a:gd name="T117" fmla="*/ 288 h 444"/>
                <a:gd name="T118" fmla="*/ 582 w 588"/>
                <a:gd name="T119" fmla="*/ 32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88" h="444">
                  <a:moveTo>
                    <a:pt x="144" y="36"/>
                  </a:moveTo>
                  <a:lnTo>
                    <a:pt x="156" y="36"/>
                  </a:lnTo>
                  <a:lnTo>
                    <a:pt x="174" y="36"/>
                  </a:lnTo>
                  <a:lnTo>
                    <a:pt x="174" y="30"/>
                  </a:lnTo>
                  <a:lnTo>
                    <a:pt x="186" y="30"/>
                  </a:lnTo>
                  <a:lnTo>
                    <a:pt x="204" y="30"/>
                  </a:lnTo>
                  <a:lnTo>
                    <a:pt x="210" y="30"/>
                  </a:lnTo>
                  <a:lnTo>
                    <a:pt x="216" y="30"/>
                  </a:lnTo>
                  <a:lnTo>
                    <a:pt x="216" y="42"/>
                  </a:lnTo>
                  <a:lnTo>
                    <a:pt x="216" y="54"/>
                  </a:lnTo>
                  <a:lnTo>
                    <a:pt x="216" y="60"/>
                  </a:lnTo>
                  <a:lnTo>
                    <a:pt x="216" y="66"/>
                  </a:lnTo>
                  <a:lnTo>
                    <a:pt x="210" y="72"/>
                  </a:lnTo>
                  <a:lnTo>
                    <a:pt x="210" y="78"/>
                  </a:lnTo>
                  <a:lnTo>
                    <a:pt x="210" y="84"/>
                  </a:lnTo>
                  <a:lnTo>
                    <a:pt x="210" y="90"/>
                  </a:lnTo>
                  <a:lnTo>
                    <a:pt x="216" y="90"/>
                  </a:lnTo>
                  <a:lnTo>
                    <a:pt x="222" y="90"/>
                  </a:lnTo>
                  <a:lnTo>
                    <a:pt x="228" y="90"/>
                  </a:lnTo>
                  <a:lnTo>
                    <a:pt x="234" y="90"/>
                  </a:lnTo>
                  <a:lnTo>
                    <a:pt x="240" y="90"/>
                  </a:lnTo>
                  <a:lnTo>
                    <a:pt x="246" y="90"/>
                  </a:lnTo>
                  <a:lnTo>
                    <a:pt x="252" y="90"/>
                  </a:lnTo>
                  <a:lnTo>
                    <a:pt x="258" y="90"/>
                  </a:lnTo>
                  <a:lnTo>
                    <a:pt x="264" y="90"/>
                  </a:lnTo>
                  <a:lnTo>
                    <a:pt x="264" y="84"/>
                  </a:lnTo>
                  <a:lnTo>
                    <a:pt x="264" y="78"/>
                  </a:lnTo>
                  <a:lnTo>
                    <a:pt x="270" y="78"/>
                  </a:lnTo>
                  <a:lnTo>
                    <a:pt x="270" y="72"/>
                  </a:lnTo>
                  <a:lnTo>
                    <a:pt x="264" y="72"/>
                  </a:lnTo>
                  <a:lnTo>
                    <a:pt x="270" y="72"/>
                  </a:lnTo>
                  <a:lnTo>
                    <a:pt x="264" y="72"/>
                  </a:lnTo>
                  <a:lnTo>
                    <a:pt x="270" y="72"/>
                  </a:lnTo>
                  <a:lnTo>
                    <a:pt x="270" y="66"/>
                  </a:lnTo>
                  <a:lnTo>
                    <a:pt x="270" y="60"/>
                  </a:lnTo>
                  <a:lnTo>
                    <a:pt x="270" y="66"/>
                  </a:lnTo>
                  <a:lnTo>
                    <a:pt x="264" y="66"/>
                  </a:lnTo>
                  <a:lnTo>
                    <a:pt x="264" y="60"/>
                  </a:lnTo>
                  <a:lnTo>
                    <a:pt x="270" y="60"/>
                  </a:lnTo>
                  <a:lnTo>
                    <a:pt x="270" y="54"/>
                  </a:lnTo>
                  <a:lnTo>
                    <a:pt x="264" y="54"/>
                  </a:lnTo>
                  <a:lnTo>
                    <a:pt x="270" y="54"/>
                  </a:lnTo>
                  <a:lnTo>
                    <a:pt x="264" y="54"/>
                  </a:lnTo>
                  <a:lnTo>
                    <a:pt x="270" y="54"/>
                  </a:lnTo>
                  <a:lnTo>
                    <a:pt x="270" y="48"/>
                  </a:lnTo>
                  <a:lnTo>
                    <a:pt x="276" y="48"/>
                  </a:lnTo>
                  <a:lnTo>
                    <a:pt x="276" y="42"/>
                  </a:lnTo>
                  <a:lnTo>
                    <a:pt x="270" y="42"/>
                  </a:lnTo>
                  <a:lnTo>
                    <a:pt x="276" y="42"/>
                  </a:lnTo>
                  <a:lnTo>
                    <a:pt x="270" y="42"/>
                  </a:lnTo>
                  <a:lnTo>
                    <a:pt x="270" y="36"/>
                  </a:lnTo>
                  <a:lnTo>
                    <a:pt x="276" y="36"/>
                  </a:lnTo>
                  <a:lnTo>
                    <a:pt x="276" y="30"/>
                  </a:lnTo>
                  <a:lnTo>
                    <a:pt x="270" y="24"/>
                  </a:lnTo>
                  <a:lnTo>
                    <a:pt x="276" y="24"/>
                  </a:lnTo>
                  <a:lnTo>
                    <a:pt x="270" y="24"/>
                  </a:lnTo>
                  <a:lnTo>
                    <a:pt x="270" y="18"/>
                  </a:lnTo>
                  <a:lnTo>
                    <a:pt x="276" y="18"/>
                  </a:lnTo>
                  <a:lnTo>
                    <a:pt x="276" y="12"/>
                  </a:lnTo>
                  <a:lnTo>
                    <a:pt x="270" y="12"/>
                  </a:lnTo>
                  <a:lnTo>
                    <a:pt x="276" y="12"/>
                  </a:lnTo>
                  <a:lnTo>
                    <a:pt x="282" y="12"/>
                  </a:lnTo>
                  <a:lnTo>
                    <a:pt x="288" y="6"/>
                  </a:lnTo>
                  <a:lnTo>
                    <a:pt x="294" y="6"/>
                  </a:lnTo>
                  <a:lnTo>
                    <a:pt x="294" y="12"/>
                  </a:lnTo>
                  <a:lnTo>
                    <a:pt x="300" y="12"/>
                  </a:lnTo>
                  <a:lnTo>
                    <a:pt x="300" y="18"/>
                  </a:lnTo>
                  <a:lnTo>
                    <a:pt x="306" y="24"/>
                  </a:lnTo>
                  <a:lnTo>
                    <a:pt x="312" y="24"/>
                  </a:lnTo>
                  <a:lnTo>
                    <a:pt x="318" y="24"/>
                  </a:lnTo>
                  <a:lnTo>
                    <a:pt x="318" y="30"/>
                  </a:lnTo>
                  <a:lnTo>
                    <a:pt x="318" y="24"/>
                  </a:lnTo>
                  <a:lnTo>
                    <a:pt x="318" y="30"/>
                  </a:lnTo>
                  <a:lnTo>
                    <a:pt x="324" y="30"/>
                  </a:lnTo>
                  <a:lnTo>
                    <a:pt x="324" y="24"/>
                  </a:lnTo>
                  <a:lnTo>
                    <a:pt x="330" y="24"/>
                  </a:lnTo>
                  <a:lnTo>
                    <a:pt x="336" y="24"/>
                  </a:lnTo>
                  <a:lnTo>
                    <a:pt x="342" y="24"/>
                  </a:lnTo>
                  <a:lnTo>
                    <a:pt x="342" y="18"/>
                  </a:lnTo>
                  <a:lnTo>
                    <a:pt x="342" y="24"/>
                  </a:lnTo>
                  <a:lnTo>
                    <a:pt x="348" y="24"/>
                  </a:lnTo>
                  <a:lnTo>
                    <a:pt x="348" y="30"/>
                  </a:lnTo>
                  <a:lnTo>
                    <a:pt x="354" y="30"/>
                  </a:lnTo>
                  <a:lnTo>
                    <a:pt x="354" y="36"/>
                  </a:lnTo>
                  <a:lnTo>
                    <a:pt x="360" y="36"/>
                  </a:lnTo>
                  <a:lnTo>
                    <a:pt x="360" y="30"/>
                  </a:lnTo>
                  <a:lnTo>
                    <a:pt x="366" y="30"/>
                  </a:lnTo>
                  <a:lnTo>
                    <a:pt x="366" y="24"/>
                  </a:lnTo>
                  <a:lnTo>
                    <a:pt x="372" y="18"/>
                  </a:lnTo>
                  <a:lnTo>
                    <a:pt x="366" y="18"/>
                  </a:lnTo>
                  <a:lnTo>
                    <a:pt x="366" y="12"/>
                  </a:lnTo>
                  <a:lnTo>
                    <a:pt x="372" y="12"/>
                  </a:lnTo>
                  <a:lnTo>
                    <a:pt x="378" y="12"/>
                  </a:lnTo>
                  <a:lnTo>
                    <a:pt x="390" y="12"/>
                  </a:lnTo>
                  <a:lnTo>
                    <a:pt x="396" y="6"/>
                  </a:lnTo>
                  <a:lnTo>
                    <a:pt x="402" y="6"/>
                  </a:lnTo>
                  <a:lnTo>
                    <a:pt x="426" y="6"/>
                  </a:lnTo>
                  <a:lnTo>
                    <a:pt x="432" y="0"/>
                  </a:lnTo>
                  <a:lnTo>
                    <a:pt x="432" y="6"/>
                  </a:lnTo>
                  <a:lnTo>
                    <a:pt x="438" y="6"/>
                  </a:lnTo>
                  <a:lnTo>
                    <a:pt x="438" y="12"/>
                  </a:lnTo>
                  <a:lnTo>
                    <a:pt x="444" y="12"/>
                  </a:lnTo>
                  <a:lnTo>
                    <a:pt x="444" y="18"/>
                  </a:lnTo>
                  <a:lnTo>
                    <a:pt x="444" y="24"/>
                  </a:lnTo>
                  <a:lnTo>
                    <a:pt x="444" y="30"/>
                  </a:lnTo>
                  <a:lnTo>
                    <a:pt x="450" y="30"/>
                  </a:lnTo>
                  <a:lnTo>
                    <a:pt x="450" y="36"/>
                  </a:lnTo>
                  <a:lnTo>
                    <a:pt x="450" y="42"/>
                  </a:lnTo>
                  <a:lnTo>
                    <a:pt x="450" y="48"/>
                  </a:lnTo>
                  <a:lnTo>
                    <a:pt x="450" y="54"/>
                  </a:lnTo>
                  <a:lnTo>
                    <a:pt x="444" y="54"/>
                  </a:lnTo>
                  <a:lnTo>
                    <a:pt x="444" y="48"/>
                  </a:lnTo>
                  <a:lnTo>
                    <a:pt x="444" y="54"/>
                  </a:lnTo>
                  <a:lnTo>
                    <a:pt x="450" y="54"/>
                  </a:lnTo>
                  <a:lnTo>
                    <a:pt x="450" y="60"/>
                  </a:lnTo>
                  <a:lnTo>
                    <a:pt x="456" y="60"/>
                  </a:lnTo>
                  <a:lnTo>
                    <a:pt x="456" y="66"/>
                  </a:lnTo>
                  <a:lnTo>
                    <a:pt x="456" y="72"/>
                  </a:lnTo>
                  <a:lnTo>
                    <a:pt x="450" y="72"/>
                  </a:lnTo>
                  <a:lnTo>
                    <a:pt x="444" y="72"/>
                  </a:lnTo>
                  <a:lnTo>
                    <a:pt x="444" y="78"/>
                  </a:lnTo>
                  <a:lnTo>
                    <a:pt x="438" y="78"/>
                  </a:lnTo>
                  <a:lnTo>
                    <a:pt x="438" y="84"/>
                  </a:lnTo>
                  <a:lnTo>
                    <a:pt x="438" y="90"/>
                  </a:lnTo>
                  <a:lnTo>
                    <a:pt x="438" y="96"/>
                  </a:lnTo>
                  <a:lnTo>
                    <a:pt x="438" y="90"/>
                  </a:lnTo>
                  <a:lnTo>
                    <a:pt x="444" y="90"/>
                  </a:lnTo>
                  <a:lnTo>
                    <a:pt x="444" y="96"/>
                  </a:lnTo>
                  <a:lnTo>
                    <a:pt x="438" y="96"/>
                  </a:lnTo>
                  <a:lnTo>
                    <a:pt x="438" y="102"/>
                  </a:lnTo>
                  <a:lnTo>
                    <a:pt x="432" y="102"/>
                  </a:lnTo>
                  <a:lnTo>
                    <a:pt x="426" y="102"/>
                  </a:lnTo>
                  <a:lnTo>
                    <a:pt x="426" y="108"/>
                  </a:lnTo>
                  <a:lnTo>
                    <a:pt x="420" y="108"/>
                  </a:lnTo>
                  <a:lnTo>
                    <a:pt x="420" y="114"/>
                  </a:lnTo>
                  <a:lnTo>
                    <a:pt x="420" y="120"/>
                  </a:lnTo>
                  <a:lnTo>
                    <a:pt x="414" y="120"/>
                  </a:lnTo>
                  <a:lnTo>
                    <a:pt x="408" y="120"/>
                  </a:lnTo>
                  <a:lnTo>
                    <a:pt x="408" y="114"/>
                  </a:lnTo>
                  <a:lnTo>
                    <a:pt x="408" y="120"/>
                  </a:lnTo>
                  <a:lnTo>
                    <a:pt x="414" y="120"/>
                  </a:lnTo>
                  <a:lnTo>
                    <a:pt x="414" y="126"/>
                  </a:lnTo>
                  <a:lnTo>
                    <a:pt x="408" y="126"/>
                  </a:lnTo>
                  <a:lnTo>
                    <a:pt x="402" y="126"/>
                  </a:lnTo>
                  <a:lnTo>
                    <a:pt x="402" y="120"/>
                  </a:lnTo>
                  <a:lnTo>
                    <a:pt x="402" y="126"/>
                  </a:lnTo>
                  <a:lnTo>
                    <a:pt x="402" y="132"/>
                  </a:lnTo>
                  <a:lnTo>
                    <a:pt x="402" y="126"/>
                  </a:lnTo>
                  <a:lnTo>
                    <a:pt x="408" y="126"/>
                  </a:lnTo>
                  <a:lnTo>
                    <a:pt x="414" y="126"/>
                  </a:lnTo>
                  <a:lnTo>
                    <a:pt x="414" y="132"/>
                  </a:lnTo>
                  <a:lnTo>
                    <a:pt x="420" y="132"/>
                  </a:lnTo>
                  <a:lnTo>
                    <a:pt x="414" y="132"/>
                  </a:lnTo>
                  <a:lnTo>
                    <a:pt x="420" y="132"/>
                  </a:lnTo>
                  <a:lnTo>
                    <a:pt x="420" y="138"/>
                  </a:lnTo>
                  <a:lnTo>
                    <a:pt x="414" y="138"/>
                  </a:lnTo>
                  <a:lnTo>
                    <a:pt x="414" y="144"/>
                  </a:lnTo>
                  <a:lnTo>
                    <a:pt x="408" y="144"/>
                  </a:lnTo>
                  <a:lnTo>
                    <a:pt x="408" y="150"/>
                  </a:lnTo>
                  <a:lnTo>
                    <a:pt x="408" y="156"/>
                  </a:lnTo>
                  <a:lnTo>
                    <a:pt x="402" y="156"/>
                  </a:lnTo>
                  <a:lnTo>
                    <a:pt x="402" y="150"/>
                  </a:lnTo>
                  <a:lnTo>
                    <a:pt x="402" y="156"/>
                  </a:lnTo>
                  <a:lnTo>
                    <a:pt x="396" y="156"/>
                  </a:lnTo>
                  <a:lnTo>
                    <a:pt x="402" y="156"/>
                  </a:lnTo>
                  <a:lnTo>
                    <a:pt x="408" y="156"/>
                  </a:lnTo>
                  <a:lnTo>
                    <a:pt x="408" y="162"/>
                  </a:lnTo>
                  <a:lnTo>
                    <a:pt x="402" y="162"/>
                  </a:lnTo>
                  <a:lnTo>
                    <a:pt x="402" y="168"/>
                  </a:lnTo>
                  <a:lnTo>
                    <a:pt x="408" y="168"/>
                  </a:lnTo>
                  <a:lnTo>
                    <a:pt x="402" y="168"/>
                  </a:lnTo>
                  <a:lnTo>
                    <a:pt x="402" y="174"/>
                  </a:lnTo>
                  <a:lnTo>
                    <a:pt x="402" y="180"/>
                  </a:lnTo>
                  <a:lnTo>
                    <a:pt x="396" y="180"/>
                  </a:lnTo>
                  <a:lnTo>
                    <a:pt x="396" y="186"/>
                  </a:lnTo>
                  <a:lnTo>
                    <a:pt x="402" y="186"/>
                  </a:lnTo>
                  <a:lnTo>
                    <a:pt x="402" y="192"/>
                  </a:lnTo>
                  <a:lnTo>
                    <a:pt x="402" y="198"/>
                  </a:lnTo>
                  <a:lnTo>
                    <a:pt x="396" y="198"/>
                  </a:lnTo>
                  <a:lnTo>
                    <a:pt x="402" y="204"/>
                  </a:lnTo>
                  <a:lnTo>
                    <a:pt x="396" y="204"/>
                  </a:lnTo>
                  <a:lnTo>
                    <a:pt x="390" y="204"/>
                  </a:lnTo>
                  <a:lnTo>
                    <a:pt x="390" y="198"/>
                  </a:lnTo>
                  <a:lnTo>
                    <a:pt x="396" y="198"/>
                  </a:lnTo>
                  <a:lnTo>
                    <a:pt x="396" y="192"/>
                  </a:lnTo>
                  <a:lnTo>
                    <a:pt x="390" y="192"/>
                  </a:lnTo>
                  <a:lnTo>
                    <a:pt x="384" y="192"/>
                  </a:lnTo>
                  <a:lnTo>
                    <a:pt x="390" y="192"/>
                  </a:lnTo>
                  <a:lnTo>
                    <a:pt x="384" y="192"/>
                  </a:lnTo>
                  <a:lnTo>
                    <a:pt x="378" y="192"/>
                  </a:lnTo>
                  <a:lnTo>
                    <a:pt x="378" y="186"/>
                  </a:lnTo>
                  <a:lnTo>
                    <a:pt x="372" y="192"/>
                  </a:lnTo>
                  <a:lnTo>
                    <a:pt x="372" y="198"/>
                  </a:lnTo>
                  <a:lnTo>
                    <a:pt x="372" y="192"/>
                  </a:lnTo>
                  <a:lnTo>
                    <a:pt x="378" y="192"/>
                  </a:lnTo>
                  <a:lnTo>
                    <a:pt x="378" y="198"/>
                  </a:lnTo>
                  <a:lnTo>
                    <a:pt x="378" y="204"/>
                  </a:lnTo>
                  <a:lnTo>
                    <a:pt x="372" y="204"/>
                  </a:lnTo>
                  <a:lnTo>
                    <a:pt x="372" y="210"/>
                  </a:lnTo>
                  <a:lnTo>
                    <a:pt x="372" y="204"/>
                  </a:lnTo>
                  <a:lnTo>
                    <a:pt x="378" y="204"/>
                  </a:lnTo>
                  <a:lnTo>
                    <a:pt x="378" y="210"/>
                  </a:lnTo>
                  <a:lnTo>
                    <a:pt x="372" y="210"/>
                  </a:lnTo>
                  <a:lnTo>
                    <a:pt x="372" y="216"/>
                  </a:lnTo>
                  <a:lnTo>
                    <a:pt x="372" y="210"/>
                  </a:lnTo>
                  <a:lnTo>
                    <a:pt x="366" y="210"/>
                  </a:lnTo>
                  <a:lnTo>
                    <a:pt x="366" y="216"/>
                  </a:lnTo>
                  <a:lnTo>
                    <a:pt x="366" y="222"/>
                  </a:lnTo>
                  <a:lnTo>
                    <a:pt x="366" y="228"/>
                  </a:lnTo>
                  <a:lnTo>
                    <a:pt x="372" y="228"/>
                  </a:lnTo>
                  <a:lnTo>
                    <a:pt x="372" y="234"/>
                  </a:lnTo>
                  <a:lnTo>
                    <a:pt x="372" y="228"/>
                  </a:lnTo>
                  <a:lnTo>
                    <a:pt x="378" y="228"/>
                  </a:lnTo>
                  <a:lnTo>
                    <a:pt x="378" y="234"/>
                  </a:lnTo>
                  <a:lnTo>
                    <a:pt x="378" y="240"/>
                  </a:lnTo>
                  <a:lnTo>
                    <a:pt x="372" y="240"/>
                  </a:lnTo>
                  <a:lnTo>
                    <a:pt x="372" y="234"/>
                  </a:lnTo>
                  <a:lnTo>
                    <a:pt x="372" y="240"/>
                  </a:lnTo>
                  <a:lnTo>
                    <a:pt x="366" y="240"/>
                  </a:lnTo>
                  <a:lnTo>
                    <a:pt x="372" y="240"/>
                  </a:lnTo>
                  <a:lnTo>
                    <a:pt x="366" y="240"/>
                  </a:lnTo>
                  <a:lnTo>
                    <a:pt x="366" y="246"/>
                  </a:lnTo>
                  <a:lnTo>
                    <a:pt x="360" y="246"/>
                  </a:lnTo>
                  <a:lnTo>
                    <a:pt x="360" y="252"/>
                  </a:lnTo>
                  <a:lnTo>
                    <a:pt x="354" y="252"/>
                  </a:lnTo>
                  <a:lnTo>
                    <a:pt x="354" y="258"/>
                  </a:lnTo>
                  <a:lnTo>
                    <a:pt x="348" y="258"/>
                  </a:lnTo>
                  <a:lnTo>
                    <a:pt x="348" y="252"/>
                  </a:lnTo>
                  <a:lnTo>
                    <a:pt x="348" y="258"/>
                  </a:lnTo>
                  <a:lnTo>
                    <a:pt x="348" y="252"/>
                  </a:lnTo>
                  <a:lnTo>
                    <a:pt x="342" y="252"/>
                  </a:lnTo>
                  <a:lnTo>
                    <a:pt x="336" y="252"/>
                  </a:lnTo>
                  <a:lnTo>
                    <a:pt x="336" y="258"/>
                  </a:lnTo>
                  <a:lnTo>
                    <a:pt x="336" y="264"/>
                  </a:lnTo>
                  <a:lnTo>
                    <a:pt x="342" y="264"/>
                  </a:lnTo>
                  <a:lnTo>
                    <a:pt x="342" y="270"/>
                  </a:lnTo>
                  <a:lnTo>
                    <a:pt x="336" y="270"/>
                  </a:lnTo>
                  <a:lnTo>
                    <a:pt x="336" y="276"/>
                  </a:lnTo>
                  <a:lnTo>
                    <a:pt x="330" y="276"/>
                  </a:lnTo>
                  <a:lnTo>
                    <a:pt x="330" y="282"/>
                  </a:lnTo>
                  <a:lnTo>
                    <a:pt x="330" y="276"/>
                  </a:lnTo>
                  <a:lnTo>
                    <a:pt x="330" y="270"/>
                  </a:lnTo>
                  <a:lnTo>
                    <a:pt x="324" y="270"/>
                  </a:lnTo>
                  <a:lnTo>
                    <a:pt x="318" y="270"/>
                  </a:lnTo>
                  <a:lnTo>
                    <a:pt x="318" y="264"/>
                  </a:lnTo>
                  <a:lnTo>
                    <a:pt x="318" y="270"/>
                  </a:lnTo>
                  <a:lnTo>
                    <a:pt x="312" y="270"/>
                  </a:lnTo>
                  <a:lnTo>
                    <a:pt x="312" y="276"/>
                  </a:lnTo>
                  <a:lnTo>
                    <a:pt x="306" y="276"/>
                  </a:lnTo>
                  <a:lnTo>
                    <a:pt x="300" y="276"/>
                  </a:lnTo>
                  <a:lnTo>
                    <a:pt x="306" y="276"/>
                  </a:lnTo>
                  <a:lnTo>
                    <a:pt x="306" y="270"/>
                  </a:lnTo>
                  <a:lnTo>
                    <a:pt x="300" y="270"/>
                  </a:lnTo>
                  <a:lnTo>
                    <a:pt x="294" y="276"/>
                  </a:lnTo>
                  <a:lnTo>
                    <a:pt x="288" y="276"/>
                  </a:lnTo>
                  <a:lnTo>
                    <a:pt x="288" y="270"/>
                  </a:lnTo>
                  <a:lnTo>
                    <a:pt x="288" y="264"/>
                  </a:lnTo>
                  <a:lnTo>
                    <a:pt x="282" y="264"/>
                  </a:lnTo>
                  <a:lnTo>
                    <a:pt x="276" y="264"/>
                  </a:lnTo>
                  <a:lnTo>
                    <a:pt x="276" y="258"/>
                  </a:lnTo>
                  <a:lnTo>
                    <a:pt x="270" y="258"/>
                  </a:lnTo>
                  <a:lnTo>
                    <a:pt x="270" y="264"/>
                  </a:lnTo>
                  <a:lnTo>
                    <a:pt x="270" y="258"/>
                  </a:lnTo>
                  <a:lnTo>
                    <a:pt x="270" y="252"/>
                  </a:lnTo>
                  <a:lnTo>
                    <a:pt x="270" y="246"/>
                  </a:lnTo>
                  <a:lnTo>
                    <a:pt x="276" y="246"/>
                  </a:lnTo>
                  <a:lnTo>
                    <a:pt x="270" y="246"/>
                  </a:lnTo>
                  <a:lnTo>
                    <a:pt x="264" y="246"/>
                  </a:lnTo>
                  <a:lnTo>
                    <a:pt x="270" y="246"/>
                  </a:lnTo>
                  <a:lnTo>
                    <a:pt x="270" y="252"/>
                  </a:lnTo>
                  <a:lnTo>
                    <a:pt x="264" y="252"/>
                  </a:lnTo>
                  <a:lnTo>
                    <a:pt x="270" y="252"/>
                  </a:lnTo>
                  <a:lnTo>
                    <a:pt x="264" y="252"/>
                  </a:lnTo>
                  <a:lnTo>
                    <a:pt x="264" y="258"/>
                  </a:lnTo>
                  <a:lnTo>
                    <a:pt x="264" y="264"/>
                  </a:lnTo>
                  <a:lnTo>
                    <a:pt x="270" y="264"/>
                  </a:lnTo>
                  <a:lnTo>
                    <a:pt x="264" y="264"/>
                  </a:lnTo>
                  <a:lnTo>
                    <a:pt x="264" y="270"/>
                  </a:lnTo>
                  <a:lnTo>
                    <a:pt x="270" y="270"/>
                  </a:lnTo>
                  <a:lnTo>
                    <a:pt x="270" y="276"/>
                  </a:lnTo>
                  <a:lnTo>
                    <a:pt x="276" y="276"/>
                  </a:lnTo>
                  <a:lnTo>
                    <a:pt x="270" y="276"/>
                  </a:lnTo>
                  <a:lnTo>
                    <a:pt x="270" y="282"/>
                  </a:lnTo>
                  <a:lnTo>
                    <a:pt x="270" y="276"/>
                  </a:lnTo>
                  <a:lnTo>
                    <a:pt x="270" y="282"/>
                  </a:lnTo>
                  <a:lnTo>
                    <a:pt x="264" y="282"/>
                  </a:lnTo>
                  <a:lnTo>
                    <a:pt x="258" y="282"/>
                  </a:lnTo>
                  <a:lnTo>
                    <a:pt x="252" y="282"/>
                  </a:lnTo>
                  <a:lnTo>
                    <a:pt x="252" y="276"/>
                  </a:lnTo>
                  <a:lnTo>
                    <a:pt x="246" y="276"/>
                  </a:lnTo>
                  <a:lnTo>
                    <a:pt x="240" y="276"/>
                  </a:lnTo>
                  <a:lnTo>
                    <a:pt x="240" y="270"/>
                  </a:lnTo>
                  <a:lnTo>
                    <a:pt x="240" y="276"/>
                  </a:lnTo>
                  <a:lnTo>
                    <a:pt x="246" y="276"/>
                  </a:lnTo>
                  <a:lnTo>
                    <a:pt x="246" y="270"/>
                  </a:lnTo>
                  <a:lnTo>
                    <a:pt x="246" y="276"/>
                  </a:lnTo>
                  <a:lnTo>
                    <a:pt x="246" y="270"/>
                  </a:lnTo>
                  <a:lnTo>
                    <a:pt x="246" y="276"/>
                  </a:lnTo>
                  <a:lnTo>
                    <a:pt x="246" y="270"/>
                  </a:lnTo>
                  <a:lnTo>
                    <a:pt x="252" y="270"/>
                  </a:lnTo>
                  <a:lnTo>
                    <a:pt x="252" y="264"/>
                  </a:lnTo>
                  <a:lnTo>
                    <a:pt x="252" y="270"/>
                  </a:lnTo>
                  <a:lnTo>
                    <a:pt x="246" y="270"/>
                  </a:lnTo>
                  <a:lnTo>
                    <a:pt x="246" y="264"/>
                  </a:lnTo>
                  <a:lnTo>
                    <a:pt x="240" y="264"/>
                  </a:lnTo>
                  <a:lnTo>
                    <a:pt x="234" y="264"/>
                  </a:lnTo>
                  <a:lnTo>
                    <a:pt x="234" y="270"/>
                  </a:lnTo>
                  <a:lnTo>
                    <a:pt x="228" y="264"/>
                  </a:lnTo>
                  <a:lnTo>
                    <a:pt x="228" y="258"/>
                  </a:lnTo>
                  <a:lnTo>
                    <a:pt x="234" y="258"/>
                  </a:lnTo>
                  <a:lnTo>
                    <a:pt x="234" y="252"/>
                  </a:lnTo>
                  <a:lnTo>
                    <a:pt x="234" y="258"/>
                  </a:lnTo>
                  <a:lnTo>
                    <a:pt x="228" y="258"/>
                  </a:lnTo>
                  <a:lnTo>
                    <a:pt x="228" y="252"/>
                  </a:lnTo>
                  <a:lnTo>
                    <a:pt x="228" y="258"/>
                  </a:lnTo>
                  <a:lnTo>
                    <a:pt x="228" y="252"/>
                  </a:lnTo>
                  <a:lnTo>
                    <a:pt x="228" y="258"/>
                  </a:lnTo>
                  <a:lnTo>
                    <a:pt x="222" y="258"/>
                  </a:lnTo>
                  <a:lnTo>
                    <a:pt x="222" y="252"/>
                  </a:lnTo>
                  <a:lnTo>
                    <a:pt x="222" y="246"/>
                  </a:lnTo>
                  <a:lnTo>
                    <a:pt x="216" y="246"/>
                  </a:lnTo>
                  <a:lnTo>
                    <a:pt x="210" y="246"/>
                  </a:lnTo>
                  <a:lnTo>
                    <a:pt x="210" y="240"/>
                  </a:lnTo>
                  <a:lnTo>
                    <a:pt x="204" y="240"/>
                  </a:lnTo>
                  <a:lnTo>
                    <a:pt x="210" y="240"/>
                  </a:lnTo>
                  <a:lnTo>
                    <a:pt x="204" y="240"/>
                  </a:lnTo>
                  <a:lnTo>
                    <a:pt x="210" y="240"/>
                  </a:lnTo>
                  <a:lnTo>
                    <a:pt x="210" y="246"/>
                  </a:lnTo>
                  <a:lnTo>
                    <a:pt x="204" y="246"/>
                  </a:lnTo>
                  <a:lnTo>
                    <a:pt x="210" y="246"/>
                  </a:lnTo>
                  <a:lnTo>
                    <a:pt x="210" y="252"/>
                  </a:lnTo>
                  <a:lnTo>
                    <a:pt x="210" y="258"/>
                  </a:lnTo>
                  <a:lnTo>
                    <a:pt x="210" y="252"/>
                  </a:lnTo>
                  <a:lnTo>
                    <a:pt x="216" y="252"/>
                  </a:lnTo>
                  <a:lnTo>
                    <a:pt x="210" y="252"/>
                  </a:lnTo>
                  <a:lnTo>
                    <a:pt x="210" y="258"/>
                  </a:lnTo>
                  <a:lnTo>
                    <a:pt x="204" y="258"/>
                  </a:lnTo>
                  <a:lnTo>
                    <a:pt x="204" y="264"/>
                  </a:lnTo>
                  <a:lnTo>
                    <a:pt x="210" y="264"/>
                  </a:lnTo>
                  <a:lnTo>
                    <a:pt x="210" y="270"/>
                  </a:lnTo>
                  <a:lnTo>
                    <a:pt x="210" y="276"/>
                  </a:lnTo>
                  <a:lnTo>
                    <a:pt x="216" y="276"/>
                  </a:lnTo>
                  <a:lnTo>
                    <a:pt x="222" y="282"/>
                  </a:lnTo>
                  <a:lnTo>
                    <a:pt x="222" y="288"/>
                  </a:lnTo>
                  <a:lnTo>
                    <a:pt x="222" y="282"/>
                  </a:lnTo>
                  <a:lnTo>
                    <a:pt x="216" y="282"/>
                  </a:lnTo>
                  <a:lnTo>
                    <a:pt x="210" y="282"/>
                  </a:lnTo>
                  <a:lnTo>
                    <a:pt x="216" y="282"/>
                  </a:lnTo>
                  <a:lnTo>
                    <a:pt x="216" y="288"/>
                  </a:lnTo>
                  <a:lnTo>
                    <a:pt x="210" y="288"/>
                  </a:lnTo>
                  <a:lnTo>
                    <a:pt x="210" y="282"/>
                  </a:lnTo>
                  <a:lnTo>
                    <a:pt x="204" y="282"/>
                  </a:lnTo>
                  <a:lnTo>
                    <a:pt x="198" y="282"/>
                  </a:lnTo>
                  <a:lnTo>
                    <a:pt x="192" y="282"/>
                  </a:lnTo>
                  <a:lnTo>
                    <a:pt x="192" y="288"/>
                  </a:lnTo>
                  <a:lnTo>
                    <a:pt x="186" y="288"/>
                  </a:lnTo>
                  <a:lnTo>
                    <a:pt x="192" y="288"/>
                  </a:lnTo>
                  <a:lnTo>
                    <a:pt x="186" y="288"/>
                  </a:lnTo>
                  <a:lnTo>
                    <a:pt x="186" y="294"/>
                  </a:lnTo>
                  <a:lnTo>
                    <a:pt x="186" y="288"/>
                  </a:lnTo>
                  <a:lnTo>
                    <a:pt x="186" y="282"/>
                  </a:lnTo>
                  <a:lnTo>
                    <a:pt x="180" y="282"/>
                  </a:lnTo>
                  <a:lnTo>
                    <a:pt x="180" y="276"/>
                  </a:lnTo>
                  <a:lnTo>
                    <a:pt x="174" y="282"/>
                  </a:lnTo>
                  <a:lnTo>
                    <a:pt x="174" y="276"/>
                  </a:lnTo>
                  <a:lnTo>
                    <a:pt x="174" y="270"/>
                  </a:lnTo>
                  <a:lnTo>
                    <a:pt x="174" y="276"/>
                  </a:lnTo>
                  <a:lnTo>
                    <a:pt x="180" y="276"/>
                  </a:lnTo>
                  <a:lnTo>
                    <a:pt x="186" y="276"/>
                  </a:lnTo>
                  <a:lnTo>
                    <a:pt x="192" y="276"/>
                  </a:lnTo>
                  <a:lnTo>
                    <a:pt x="198" y="276"/>
                  </a:lnTo>
                  <a:lnTo>
                    <a:pt x="198" y="282"/>
                  </a:lnTo>
                  <a:lnTo>
                    <a:pt x="198" y="276"/>
                  </a:lnTo>
                  <a:lnTo>
                    <a:pt x="204" y="276"/>
                  </a:lnTo>
                  <a:lnTo>
                    <a:pt x="204" y="282"/>
                  </a:lnTo>
                  <a:lnTo>
                    <a:pt x="204" y="276"/>
                  </a:lnTo>
                  <a:lnTo>
                    <a:pt x="210" y="276"/>
                  </a:lnTo>
                  <a:lnTo>
                    <a:pt x="204" y="270"/>
                  </a:lnTo>
                  <a:lnTo>
                    <a:pt x="204" y="264"/>
                  </a:lnTo>
                  <a:lnTo>
                    <a:pt x="198" y="264"/>
                  </a:lnTo>
                  <a:lnTo>
                    <a:pt x="192" y="264"/>
                  </a:lnTo>
                  <a:lnTo>
                    <a:pt x="192" y="258"/>
                  </a:lnTo>
                  <a:lnTo>
                    <a:pt x="198" y="258"/>
                  </a:lnTo>
                  <a:lnTo>
                    <a:pt x="192" y="258"/>
                  </a:lnTo>
                  <a:lnTo>
                    <a:pt x="198" y="258"/>
                  </a:lnTo>
                  <a:lnTo>
                    <a:pt x="192" y="258"/>
                  </a:lnTo>
                  <a:lnTo>
                    <a:pt x="192" y="264"/>
                  </a:lnTo>
                  <a:lnTo>
                    <a:pt x="192" y="258"/>
                  </a:lnTo>
                  <a:lnTo>
                    <a:pt x="186" y="258"/>
                  </a:lnTo>
                  <a:lnTo>
                    <a:pt x="186" y="252"/>
                  </a:lnTo>
                  <a:lnTo>
                    <a:pt x="180" y="252"/>
                  </a:lnTo>
                  <a:lnTo>
                    <a:pt x="180" y="246"/>
                  </a:lnTo>
                  <a:lnTo>
                    <a:pt x="180" y="252"/>
                  </a:lnTo>
                  <a:lnTo>
                    <a:pt x="186" y="252"/>
                  </a:lnTo>
                  <a:lnTo>
                    <a:pt x="192" y="252"/>
                  </a:lnTo>
                  <a:lnTo>
                    <a:pt x="186" y="252"/>
                  </a:lnTo>
                  <a:lnTo>
                    <a:pt x="192" y="252"/>
                  </a:lnTo>
                  <a:lnTo>
                    <a:pt x="192" y="246"/>
                  </a:lnTo>
                  <a:lnTo>
                    <a:pt x="192" y="252"/>
                  </a:lnTo>
                  <a:lnTo>
                    <a:pt x="192" y="246"/>
                  </a:lnTo>
                  <a:lnTo>
                    <a:pt x="186" y="246"/>
                  </a:lnTo>
                  <a:lnTo>
                    <a:pt x="192" y="246"/>
                  </a:lnTo>
                  <a:lnTo>
                    <a:pt x="186" y="246"/>
                  </a:lnTo>
                  <a:lnTo>
                    <a:pt x="186" y="240"/>
                  </a:lnTo>
                  <a:lnTo>
                    <a:pt x="192" y="240"/>
                  </a:lnTo>
                  <a:lnTo>
                    <a:pt x="186" y="240"/>
                  </a:lnTo>
                  <a:lnTo>
                    <a:pt x="186" y="234"/>
                  </a:lnTo>
                  <a:lnTo>
                    <a:pt x="180" y="234"/>
                  </a:lnTo>
                  <a:lnTo>
                    <a:pt x="180" y="228"/>
                  </a:lnTo>
                  <a:lnTo>
                    <a:pt x="180" y="234"/>
                  </a:lnTo>
                  <a:lnTo>
                    <a:pt x="180" y="228"/>
                  </a:lnTo>
                  <a:lnTo>
                    <a:pt x="180" y="234"/>
                  </a:lnTo>
                  <a:lnTo>
                    <a:pt x="180" y="228"/>
                  </a:lnTo>
                  <a:lnTo>
                    <a:pt x="174" y="228"/>
                  </a:lnTo>
                  <a:lnTo>
                    <a:pt x="168" y="228"/>
                  </a:lnTo>
                  <a:lnTo>
                    <a:pt x="168" y="222"/>
                  </a:lnTo>
                  <a:lnTo>
                    <a:pt x="162" y="222"/>
                  </a:lnTo>
                  <a:lnTo>
                    <a:pt x="168" y="222"/>
                  </a:lnTo>
                  <a:lnTo>
                    <a:pt x="168" y="216"/>
                  </a:lnTo>
                  <a:lnTo>
                    <a:pt x="168" y="222"/>
                  </a:lnTo>
                  <a:lnTo>
                    <a:pt x="174" y="222"/>
                  </a:lnTo>
                  <a:lnTo>
                    <a:pt x="168" y="222"/>
                  </a:lnTo>
                  <a:lnTo>
                    <a:pt x="168" y="216"/>
                  </a:lnTo>
                  <a:lnTo>
                    <a:pt x="174" y="216"/>
                  </a:lnTo>
                  <a:lnTo>
                    <a:pt x="168" y="216"/>
                  </a:lnTo>
                  <a:lnTo>
                    <a:pt x="174" y="216"/>
                  </a:lnTo>
                  <a:lnTo>
                    <a:pt x="168" y="216"/>
                  </a:lnTo>
                  <a:lnTo>
                    <a:pt x="174" y="216"/>
                  </a:lnTo>
                  <a:lnTo>
                    <a:pt x="168" y="216"/>
                  </a:lnTo>
                  <a:lnTo>
                    <a:pt x="174" y="216"/>
                  </a:lnTo>
                  <a:lnTo>
                    <a:pt x="174" y="210"/>
                  </a:lnTo>
                  <a:lnTo>
                    <a:pt x="174" y="216"/>
                  </a:lnTo>
                  <a:lnTo>
                    <a:pt x="180" y="216"/>
                  </a:lnTo>
                  <a:lnTo>
                    <a:pt x="180" y="210"/>
                  </a:lnTo>
                  <a:lnTo>
                    <a:pt x="174" y="210"/>
                  </a:lnTo>
                  <a:lnTo>
                    <a:pt x="168" y="210"/>
                  </a:lnTo>
                  <a:lnTo>
                    <a:pt x="168" y="216"/>
                  </a:lnTo>
                  <a:lnTo>
                    <a:pt x="162" y="216"/>
                  </a:lnTo>
                  <a:lnTo>
                    <a:pt x="162" y="210"/>
                  </a:lnTo>
                  <a:lnTo>
                    <a:pt x="162" y="216"/>
                  </a:lnTo>
                  <a:lnTo>
                    <a:pt x="156" y="216"/>
                  </a:lnTo>
                  <a:lnTo>
                    <a:pt x="156" y="210"/>
                  </a:lnTo>
                  <a:lnTo>
                    <a:pt x="156" y="216"/>
                  </a:lnTo>
                  <a:lnTo>
                    <a:pt x="150" y="216"/>
                  </a:lnTo>
                  <a:lnTo>
                    <a:pt x="156" y="216"/>
                  </a:lnTo>
                  <a:lnTo>
                    <a:pt x="162" y="216"/>
                  </a:lnTo>
                  <a:lnTo>
                    <a:pt x="162" y="222"/>
                  </a:lnTo>
                  <a:lnTo>
                    <a:pt x="156" y="222"/>
                  </a:lnTo>
                  <a:lnTo>
                    <a:pt x="156" y="228"/>
                  </a:lnTo>
                  <a:lnTo>
                    <a:pt x="162" y="228"/>
                  </a:lnTo>
                  <a:lnTo>
                    <a:pt x="162" y="222"/>
                  </a:lnTo>
                  <a:lnTo>
                    <a:pt x="162" y="228"/>
                  </a:lnTo>
                  <a:lnTo>
                    <a:pt x="168" y="228"/>
                  </a:lnTo>
                  <a:lnTo>
                    <a:pt x="168" y="234"/>
                  </a:lnTo>
                  <a:lnTo>
                    <a:pt x="162" y="234"/>
                  </a:lnTo>
                  <a:lnTo>
                    <a:pt x="168" y="234"/>
                  </a:lnTo>
                  <a:lnTo>
                    <a:pt x="174" y="234"/>
                  </a:lnTo>
                  <a:lnTo>
                    <a:pt x="168" y="234"/>
                  </a:lnTo>
                  <a:lnTo>
                    <a:pt x="174" y="234"/>
                  </a:lnTo>
                  <a:lnTo>
                    <a:pt x="168" y="234"/>
                  </a:lnTo>
                  <a:lnTo>
                    <a:pt x="168" y="240"/>
                  </a:lnTo>
                  <a:lnTo>
                    <a:pt x="162" y="240"/>
                  </a:lnTo>
                  <a:lnTo>
                    <a:pt x="162" y="234"/>
                  </a:lnTo>
                  <a:lnTo>
                    <a:pt x="162" y="240"/>
                  </a:lnTo>
                  <a:lnTo>
                    <a:pt x="156" y="240"/>
                  </a:lnTo>
                  <a:lnTo>
                    <a:pt x="156" y="234"/>
                  </a:lnTo>
                  <a:lnTo>
                    <a:pt x="156" y="240"/>
                  </a:lnTo>
                  <a:lnTo>
                    <a:pt x="162" y="240"/>
                  </a:lnTo>
                  <a:lnTo>
                    <a:pt x="162" y="246"/>
                  </a:lnTo>
                  <a:lnTo>
                    <a:pt x="162" y="240"/>
                  </a:lnTo>
                  <a:lnTo>
                    <a:pt x="162" y="246"/>
                  </a:lnTo>
                  <a:lnTo>
                    <a:pt x="162" y="240"/>
                  </a:lnTo>
                  <a:lnTo>
                    <a:pt x="162" y="246"/>
                  </a:lnTo>
                  <a:lnTo>
                    <a:pt x="168" y="246"/>
                  </a:lnTo>
                  <a:lnTo>
                    <a:pt x="168" y="240"/>
                  </a:lnTo>
                  <a:lnTo>
                    <a:pt x="168" y="246"/>
                  </a:lnTo>
                  <a:lnTo>
                    <a:pt x="162" y="246"/>
                  </a:lnTo>
                  <a:lnTo>
                    <a:pt x="168" y="246"/>
                  </a:lnTo>
                  <a:lnTo>
                    <a:pt x="162" y="246"/>
                  </a:lnTo>
                  <a:lnTo>
                    <a:pt x="162" y="252"/>
                  </a:lnTo>
                  <a:lnTo>
                    <a:pt x="156" y="252"/>
                  </a:lnTo>
                  <a:lnTo>
                    <a:pt x="162" y="252"/>
                  </a:lnTo>
                  <a:lnTo>
                    <a:pt x="162" y="258"/>
                  </a:lnTo>
                  <a:lnTo>
                    <a:pt x="156" y="258"/>
                  </a:lnTo>
                  <a:lnTo>
                    <a:pt x="156" y="252"/>
                  </a:lnTo>
                  <a:lnTo>
                    <a:pt x="156" y="258"/>
                  </a:lnTo>
                  <a:lnTo>
                    <a:pt x="156" y="252"/>
                  </a:lnTo>
                  <a:lnTo>
                    <a:pt x="156" y="258"/>
                  </a:lnTo>
                  <a:lnTo>
                    <a:pt x="162" y="258"/>
                  </a:lnTo>
                  <a:lnTo>
                    <a:pt x="162" y="264"/>
                  </a:lnTo>
                  <a:lnTo>
                    <a:pt x="156" y="264"/>
                  </a:lnTo>
                  <a:lnTo>
                    <a:pt x="150" y="264"/>
                  </a:lnTo>
                  <a:lnTo>
                    <a:pt x="156" y="264"/>
                  </a:lnTo>
                  <a:lnTo>
                    <a:pt x="156" y="270"/>
                  </a:lnTo>
                  <a:lnTo>
                    <a:pt x="150" y="270"/>
                  </a:lnTo>
                  <a:lnTo>
                    <a:pt x="150" y="264"/>
                  </a:lnTo>
                  <a:lnTo>
                    <a:pt x="150" y="258"/>
                  </a:lnTo>
                  <a:lnTo>
                    <a:pt x="150" y="264"/>
                  </a:lnTo>
                  <a:lnTo>
                    <a:pt x="150" y="258"/>
                  </a:lnTo>
                  <a:lnTo>
                    <a:pt x="150" y="252"/>
                  </a:lnTo>
                  <a:lnTo>
                    <a:pt x="150" y="258"/>
                  </a:lnTo>
                  <a:lnTo>
                    <a:pt x="150" y="252"/>
                  </a:lnTo>
                  <a:lnTo>
                    <a:pt x="150" y="246"/>
                  </a:lnTo>
                  <a:lnTo>
                    <a:pt x="150" y="240"/>
                  </a:lnTo>
                  <a:lnTo>
                    <a:pt x="150" y="246"/>
                  </a:lnTo>
                  <a:lnTo>
                    <a:pt x="144" y="246"/>
                  </a:lnTo>
                  <a:lnTo>
                    <a:pt x="144" y="240"/>
                  </a:lnTo>
                  <a:lnTo>
                    <a:pt x="144" y="246"/>
                  </a:lnTo>
                  <a:lnTo>
                    <a:pt x="144" y="240"/>
                  </a:lnTo>
                  <a:lnTo>
                    <a:pt x="144" y="246"/>
                  </a:lnTo>
                  <a:lnTo>
                    <a:pt x="144" y="252"/>
                  </a:lnTo>
                  <a:lnTo>
                    <a:pt x="144" y="246"/>
                  </a:lnTo>
                  <a:lnTo>
                    <a:pt x="138" y="246"/>
                  </a:lnTo>
                  <a:lnTo>
                    <a:pt x="138" y="252"/>
                  </a:lnTo>
                  <a:lnTo>
                    <a:pt x="138" y="246"/>
                  </a:lnTo>
                  <a:lnTo>
                    <a:pt x="138" y="252"/>
                  </a:lnTo>
                  <a:lnTo>
                    <a:pt x="144" y="252"/>
                  </a:lnTo>
                  <a:lnTo>
                    <a:pt x="150" y="252"/>
                  </a:lnTo>
                  <a:lnTo>
                    <a:pt x="144" y="252"/>
                  </a:lnTo>
                  <a:lnTo>
                    <a:pt x="144" y="258"/>
                  </a:lnTo>
                  <a:lnTo>
                    <a:pt x="138" y="258"/>
                  </a:lnTo>
                  <a:lnTo>
                    <a:pt x="144" y="258"/>
                  </a:lnTo>
                  <a:lnTo>
                    <a:pt x="144" y="264"/>
                  </a:lnTo>
                  <a:lnTo>
                    <a:pt x="138" y="258"/>
                  </a:lnTo>
                  <a:lnTo>
                    <a:pt x="132" y="258"/>
                  </a:lnTo>
                  <a:lnTo>
                    <a:pt x="132" y="264"/>
                  </a:lnTo>
                  <a:lnTo>
                    <a:pt x="138" y="264"/>
                  </a:lnTo>
                  <a:lnTo>
                    <a:pt x="132" y="270"/>
                  </a:lnTo>
                  <a:lnTo>
                    <a:pt x="138" y="270"/>
                  </a:lnTo>
                  <a:lnTo>
                    <a:pt x="132" y="270"/>
                  </a:lnTo>
                  <a:lnTo>
                    <a:pt x="138" y="270"/>
                  </a:lnTo>
                  <a:lnTo>
                    <a:pt x="138" y="276"/>
                  </a:lnTo>
                  <a:lnTo>
                    <a:pt x="144" y="276"/>
                  </a:lnTo>
                  <a:lnTo>
                    <a:pt x="144" y="282"/>
                  </a:lnTo>
                  <a:lnTo>
                    <a:pt x="138" y="282"/>
                  </a:lnTo>
                  <a:lnTo>
                    <a:pt x="132" y="282"/>
                  </a:lnTo>
                  <a:lnTo>
                    <a:pt x="126" y="276"/>
                  </a:lnTo>
                  <a:lnTo>
                    <a:pt x="132" y="276"/>
                  </a:lnTo>
                  <a:lnTo>
                    <a:pt x="126" y="276"/>
                  </a:lnTo>
                  <a:lnTo>
                    <a:pt x="126" y="270"/>
                  </a:lnTo>
                  <a:lnTo>
                    <a:pt x="126" y="276"/>
                  </a:lnTo>
                  <a:lnTo>
                    <a:pt x="120" y="276"/>
                  </a:lnTo>
                  <a:lnTo>
                    <a:pt x="120" y="270"/>
                  </a:lnTo>
                  <a:lnTo>
                    <a:pt x="126" y="270"/>
                  </a:lnTo>
                  <a:lnTo>
                    <a:pt x="120" y="270"/>
                  </a:lnTo>
                  <a:lnTo>
                    <a:pt x="126" y="270"/>
                  </a:lnTo>
                  <a:lnTo>
                    <a:pt x="126" y="264"/>
                  </a:lnTo>
                  <a:lnTo>
                    <a:pt x="120" y="264"/>
                  </a:lnTo>
                  <a:lnTo>
                    <a:pt x="120" y="258"/>
                  </a:lnTo>
                  <a:lnTo>
                    <a:pt x="120" y="264"/>
                  </a:lnTo>
                  <a:lnTo>
                    <a:pt x="126" y="264"/>
                  </a:lnTo>
                  <a:lnTo>
                    <a:pt x="120" y="264"/>
                  </a:lnTo>
                  <a:lnTo>
                    <a:pt x="120" y="258"/>
                  </a:lnTo>
                  <a:lnTo>
                    <a:pt x="114" y="258"/>
                  </a:lnTo>
                  <a:lnTo>
                    <a:pt x="114" y="264"/>
                  </a:lnTo>
                  <a:lnTo>
                    <a:pt x="120" y="264"/>
                  </a:lnTo>
                  <a:lnTo>
                    <a:pt x="114" y="264"/>
                  </a:lnTo>
                  <a:lnTo>
                    <a:pt x="114" y="270"/>
                  </a:lnTo>
                  <a:lnTo>
                    <a:pt x="114" y="264"/>
                  </a:lnTo>
                  <a:lnTo>
                    <a:pt x="114" y="270"/>
                  </a:lnTo>
                  <a:lnTo>
                    <a:pt x="108" y="270"/>
                  </a:lnTo>
                  <a:lnTo>
                    <a:pt x="102" y="270"/>
                  </a:lnTo>
                  <a:lnTo>
                    <a:pt x="102" y="264"/>
                  </a:lnTo>
                  <a:lnTo>
                    <a:pt x="96" y="264"/>
                  </a:lnTo>
                  <a:lnTo>
                    <a:pt x="102" y="258"/>
                  </a:lnTo>
                  <a:lnTo>
                    <a:pt x="102" y="252"/>
                  </a:lnTo>
                  <a:lnTo>
                    <a:pt x="102" y="246"/>
                  </a:lnTo>
                  <a:lnTo>
                    <a:pt x="108" y="246"/>
                  </a:lnTo>
                  <a:lnTo>
                    <a:pt x="102" y="246"/>
                  </a:lnTo>
                  <a:lnTo>
                    <a:pt x="108" y="246"/>
                  </a:lnTo>
                  <a:lnTo>
                    <a:pt x="114" y="246"/>
                  </a:lnTo>
                  <a:lnTo>
                    <a:pt x="114" y="252"/>
                  </a:lnTo>
                  <a:lnTo>
                    <a:pt x="120" y="252"/>
                  </a:lnTo>
                  <a:lnTo>
                    <a:pt x="120" y="246"/>
                  </a:lnTo>
                  <a:lnTo>
                    <a:pt x="114" y="246"/>
                  </a:lnTo>
                  <a:lnTo>
                    <a:pt x="108" y="246"/>
                  </a:lnTo>
                  <a:lnTo>
                    <a:pt x="108" y="240"/>
                  </a:lnTo>
                  <a:lnTo>
                    <a:pt x="108" y="246"/>
                  </a:lnTo>
                  <a:lnTo>
                    <a:pt x="108" y="240"/>
                  </a:lnTo>
                  <a:lnTo>
                    <a:pt x="102" y="240"/>
                  </a:lnTo>
                  <a:lnTo>
                    <a:pt x="108" y="240"/>
                  </a:lnTo>
                  <a:lnTo>
                    <a:pt x="102" y="240"/>
                  </a:lnTo>
                  <a:lnTo>
                    <a:pt x="102" y="234"/>
                  </a:lnTo>
                  <a:lnTo>
                    <a:pt x="96" y="234"/>
                  </a:lnTo>
                  <a:lnTo>
                    <a:pt x="102" y="234"/>
                  </a:lnTo>
                  <a:lnTo>
                    <a:pt x="102" y="240"/>
                  </a:lnTo>
                  <a:lnTo>
                    <a:pt x="102" y="246"/>
                  </a:lnTo>
                  <a:lnTo>
                    <a:pt x="102" y="240"/>
                  </a:lnTo>
                  <a:lnTo>
                    <a:pt x="96" y="240"/>
                  </a:lnTo>
                  <a:lnTo>
                    <a:pt x="96" y="246"/>
                  </a:lnTo>
                  <a:lnTo>
                    <a:pt x="102" y="246"/>
                  </a:lnTo>
                  <a:lnTo>
                    <a:pt x="96" y="246"/>
                  </a:lnTo>
                  <a:lnTo>
                    <a:pt x="96" y="240"/>
                  </a:lnTo>
                  <a:lnTo>
                    <a:pt x="90" y="240"/>
                  </a:lnTo>
                  <a:lnTo>
                    <a:pt x="96" y="240"/>
                  </a:lnTo>
                  <a:lnTo>
                    <a:pt x="96" y="246"/>
                  </a:lnTo>
                  <a:lnTo>
                    <a:pt x="90" y="246"/>
                  </a:lnTo>
                  <a:lnTo>
                    <a:pt x="84" y="246"/>
                  </a:lnTo>
                  <a:lnTo>
                    <a:pt x="84" y="240"/>
                  </a:lnTo>
                  <a:lnTo>
                    <a:pt x="78" y="240"/>
                  </a:lnTo>
                  <a:lnTo>
                    <a:pt x="78" y="234"/>
                  </a:lnTo>
                  <a:lnTo>
                    <a:pt x="84" y="234"/>
                  </a:lnTo>
                  <a:lnTo>
                    <a:pt x="84" y="228"/>
                  </a:lnTo>
                  <a:lnTo>
                    <a:pt x="84" y="234"/>
                  </a:lnTo>
                  <a:lnTo>
                    <a:pt x="90" y="234"/>
                  </a:lnTo>
                  <a:lnTo>
                    <a:pt x="84" y="234"/>
                  </a:lnTo>
                  <a:lnTo>
                    <a:pt x="84" y="228"/>
                  </a:lnTo>
                  <a:lnTo>
                    <a:pt x="90" y="228"/>
                  </a:lnTo>
                  <a:lnTo>
                    <a:pt x="90" y="222"/>
                  </a:lnTo>
                  <a:lnTo>
                    <a:pt x="90" y="216"/>
                  </a:lnTo>
                  <a:lnTo>
                    <a:pt x="96" y="216"/>
                  </a:lnTo>
                  <a:lnTo>
                    <a:pt x="102" y="216"/>
                  </a:lnTo>
                  <a:lnTo>
                    <a:pt x="102" y="222"/>
                  </a:lnTo>
                  <a:lnTo>
                    <a:pt x="108" y="222"/>
                  </a:lnTo>
                  <a:lnTo>
                    <a:pt x="102" y="222"/>
                  </a:lnTo>
                  <a:lnTo>
                    <a:pt x="108" y="216"/>
                  </a:lnTo>
                  <a:lnTo>
                    <a:pt x="108" y="222"/>
                  </a:lnTo>
                  <a:lnTo>
                    <a:pt x="114" y="222"/>
                  </a:lnTo>
                  <a:lnTo>
                    <a:pt x="108" y="216"/>
                  </a:lnTo>
                  <a:lnTo>
                    <a:pt x="108" y="222"/>
                  </a:lnTo>
                  <a:lnTo>
                    <a:pt x="108" y="216"/>
                  </a:lnTo>
                  <a:lnTo>
                    <a:pt x="102" y="216"/>
                  </a:lnTo>
                  <a:lnTo>
                    <a:pt x="108" y="216"/>
                  </a:lnTo>
                  <a:lnTo>
                    <a:pt x="102" y="216"/>
                  </a:lnTo>
                  <a:lnTo>
                    <a:pt x="96" y="216"/>
                  </a:lnTo>
                  <a:lnTo>
                    <a:pt x="96" y="210"/>
                  </a:lnTo>
                  <a:lnTo>
                    <a:pt x="102" y="210"/>
                  </a:lnTo>
                  <a:lnTo>
                    <a:pt x="96" y="210"/>
                  </a:lnTo>
                  <a:lnTo>
                    <a:pt x="90" y="210"/>
                  </a:lnTo>
                  <a:lnTo>
                    <a:pt x="96" y="210"/>
                  </a:lnTo>
                  <a:lnTo>
                    <a:pt x="96" y="204"/>
                  </a:lnTo>
                  <a:lnTo>
                    <a:pt x="90" y="204"/>
                  </a:lnTo>
                  <a:lnTo>
                    <a:pt x="90" y="210"/>
                  </a:lnTo>
                  <a:lnTo>
                    <a:pt x="90" y="204"/>
                  </a:lnTo>
                  <a:lnTo>
                    <a:pt x="90" y="210"/>
                  </a:lnTo>
                  <a:lnTo>
                    <a:pt x="96" y="210"/>
                  </a:lnTo>
                  <a:lnTo>
                    <a:pt x="90" y="210"/>
                  </a:lnTo>
                  <a:lnTo>
                    <a:pt x="90" y="216"/>
                  </a:lnTo>
                  <a:lnTo>
                    <a:pt x="90" y="210"/>
                  </a:lnTo>
                  <a:lnTo>
                    <a:pt x="84" y="210"/>
                  </a:lnTo>
                  <a:lnTo>
                    <a:pt x="90" y="210"/>
                  </a:lnTo>
                  <a:lnTo>
                    <a:pt x="90" y="216"/>
                  </a:lnTo>
                  <a:lnTo>
                    <a:pt x="84" y="216"/>
                  </a:lnTo>
                  <a:lnTo>
                    <a:pt x="84" y="222"/>
                  </a:lnTo>
                  <a:lnTo>
                    <a:pt x="90" y="222"/>
                  </a:lnTo>
                  <a:lnTo>
                    <a:pt x="84" y="222"/>
                  </a:lnTo>
                  <a:lnTo>
                    <a:pt x="78" y="222"/>
                  </a:lnTo>
                  <a:lnTo>
                    <a:pt x="78" y="216"/>
                  </a:lnTo>
                  <a:lnTo>
                    <a:pt x="78" y="210"/>
                  </a:lnTo>
                  <a:lnTo>
                    <a:pt x="72" y="210"/>
                  </a:lnTo>
                  <a:lnTo>
                    <a:pt x="72" y="204"/>
                  </a:lnTo>
                  <a:lnTo>
                    <a:pt x="66" y="204"/>
                  </a:lnTo>
                  <a:lnTo>
                    <a:pt x="60" y="204"/>
                  </a:lnTo>
                  <a:lnTo>
                    <a:pt x="60" y="198"/>
                  </a:lnTo>
                  <a:lnTo>
                    <a:pt x="66" y="198"/>
                  </a:lnTo>
                  <a:lnTo>
                    <a:pt x="72" y="198"/>
                  </a:lnTo>
                  <a:lnTo>
                    <a:pt x="66" y="198"/>
                  </a:lnTo>
                  <a:lnTo>
                    <a:pt x="60" y="198"/>
                  </a:lnTo>
                  <a:lnTo>
                    <a:pt x="60" y="192"/>
                  </a:lnTo>
                  <a:lnTo>
                    <a:pt x="66" y="192"/>
                  </a:lnTo>
                  <a:lnTo>
                    <a:pt x="72" y="192"/>
                  </a:lnTo>
                  <a:lnTo>
                    <a:pt x="78" y="192"/>
                  </a:lnTo>
                  <a:lnTo>
                    <a:pt x="84" y="192"/>
                  </a:lnTo>
                  <a:lnTo>
                    <a:pt x="90" y="192"/>
                  </a:lnTo>
                  <a:lnTo>
                    <a:pt x="96" y="192"/>
                  </a:lnTo>
                  <a:lnTo>
                    <a:pt x="102" y="192"/>
                  </a:lnTo>
                  <a:lnTo>
                    <a:pt x="108" y="192"/>
                  </a:lnTo>
                  <a:lnTo>
                    <a:pt x="108" y="186"/>
                  </a:lnTo>
                  <a:lnTo>
                    <a:pt x="108" y="192"/>
                  </a:lnTo>
                  <a:lnTo>
                    <a:pt x="114" y="192"/>
                  </a:lnTo>
                  <a:lnTo>
                    <a:pt x="114" y="186"/>
                  </a:lnTo>
                  <a:lnTo>
                    <a:pt x="120" y="186"/>
                  </a:lnTo>
                  <a:lnTo>
                    <a:pt x="120" y="180"/>
                  </a:lnTo>
                  <a:lnTo>
                    <a:pt x="120" y="186"/>
                  </a:lnTo>
                  <a:lnTo>
                    <a:pt x="126" y="186"/>
                  </a:lnTo>
                  <a:lnTo>
                    <a:pt x="126" y="180"/>
                  </a:lnTo>
                  <a:lnTo>
                    <a:pt x="126" y="186"/>
                  </a:lnTo>
                  <a:lnTo>
                    <a:pt x="126" y="180"/>
                  </a:lnTo>
                  <a:lnTo>
                    <a:pt x="132" y="186"/>
                  </a:lnTo>
                  <a:lnTo>
                    <a:pt x="132" y="180"/>
                  </a:lnTo>
                  <a:lnTo>
                    <a:pt x="126" y="180"/>
                  </a:lnTo>
                  <a:lnTo>
                    <a:pt x="120" y="180"/>
                  </a:lnTo>
                  <a:lnTo>
                    <a:pt x="120" y="174"/>
                  </a:lnTo>
                  <a:lnTo>
                    <a:pt x="126" y="180"/>
                  </a:lnTo>
                  <a:lnTo>
                    <a:pt x="126" y="174"/>
                  </a:lnTo>
                  <a:lnTo>
                    <a:pt x="120" y="174"/>
                  </a:lnTo>
                  <a:lnTo>
                    <a:pt x="120" y="168"/>
                  </a:lnTo>
                  <a:lnTo>
                    <a:pt x="126" y="168"/>
                  </a:lnTo>
                  <a:lnTo>
                    <a:pt x="126" y="162"/>
                  </a:lnTo>
                  <a:lnTo>
                    <a:pt x="120" y="162"/>
                  </a:lnTo>
                  <a:lnTo>
                    <a:pt x="126" y="162"/>
                  </a:lnTo>
                  <a:lnTo>
                    <a:pt x="120" y="162"/>
                  </a:lnTo>
                  <a:lnTo>
                    <a:pt x="126" y="162"/>
                  </a:lnTo>
                  <a:lnTo>
                    <a:pt x="126" y="156"/>
                  </a:lnTo>
                  <a:lnTo>
                    <a:pt x="126" y="150"/>
                  </a:lnTo>
                  <a:lnTo>
                    <a:pt x="132" y="150"/>
                  </a:lnTo>
                  <a:lnTo>
                    <a:pt x="126" y="150"/>
                  </a:lnTo>
                  <a:lnTo>
                    <a:pt x="126" y="144"/>
                  </a:lnTo>
                  <a:lnTo>
                    <a:pt x="126" y="138"/>
                  </a:lnTo>
                  <a:lnTo>
                    <a:pt x="126" y="144"/>
                  </a:lnTo>
                  <a:lnTo>
                    <a:pt x="126" y="150"/>
                  </a:lnTo>
                  <a:lnTo>
                    <a:pt x="120" y="150"/>
                  </a:lnTo>
                  <a:lnTo>
                    <a:pt x="120" y="144"/>
                  </a:lnTo>
                  <a:lnTo>
                    <a:pt x="114" y="144"/>
                  </a:lnTo>
                  <a:lnTo>
                    <a:pt x="120" y="144"/>
                  </a:lnTo>
                  <a:lnTo>
                    <a:pt x="114" y="144"/>
                  </a:lnTo>
                  <a:lnTo>
                    <a:pt x="114" y="138"/>
                  </a:lnTo>
                  <a:lnTo>
                    <a:pt x="108" y="138"/>
                  </a:lnTo>
                  <a:lnTo>
                    <a:pt x="102" y="138"/>
                  </a:lnTo>
                  <a:lnTo>
                    <a:pt x="96" y="138"/>
                  </a:lnTo>
                  <a:lnTo>
                    <a:pt x="102" y="138"/>
                  </a:lnTo>
                  <a:lnTo>
                    <a:pt x="96" y="138"/>
                  </a:lnTo>
                  <a:lnTo>
                    <a:pt x="96" y="132"/>
                  </a:lnTo>
                  <a:lnTo>
                    <a:pt x="90" y="132"/>
                  </a:lnTo>
                  <a:lnTo>
                    <a:pt x="90" y="138"/>
                  </a:lnTo>
                  <a:lnTo>
                    <a:pt x="84" y="138"/>
                  </a:lnTo>
                  <a:lnTo>
                    <a:pt x="90" y="138"/>
                  </a:lnTo>
                  <a:lnTo>
                    <a:pt x="84" y="138"/>
                  </a:lnTo>
                  <a:lnTo>
                    <a:pt x="84" y="132"/>
                  </a:lnTo>
                  <a:lnTo>
                    <a:pt x="84" y="138"/>
                  </a:lnTo>
                  <a:lnTo>
                    <a:pt x="78" y="138"/>
                  </a:lnTo>
                  <a:lnTo>
                    <a:pt x="72" y="138"/>
                  </a:lnTo>
                  <a:lnTo>
                    <a:pt x="72" y="132"/>
                  </a:lnTo>
                  <a:lnTo>
                    <a:pt x="78" y="132"/>
                  </a:lnTo>
                  <a:lnTo>
                    <a:pt x="78" y="126"/>
                  </a:lnTo>
                  <a:lnTo>
                    <a:pt x="72" y="126"/>
                  </a:lnTo>
                  <a:lnTo>
                    <a:pt x="66" y="126"/>
                  </a:lnTo>
                  <a:lnTo>
                    <a:pt x="60" y="126"/>
                  </a:lnTo>
                  <a:lnTo>
                    <a:pt x="54" y="126"/>
                  </a:lnTo>
                  <a:lnTo>
                    <a:pt x="54" y="120"/>
                  </a:lnTo>
                  <a:lnTo>
                    <a:pt x="48" y="120"/>
                  </a:lnTo>
                  <a:lnTo>
                    <a:pt x="48" y="114"/>
                  </a:lnTo>
                  <a:lnTo>
                    <a:pt x="42" y="114"/>
                  </a:lnTo>
                  <a:lnTo>
                    <a:pt x="36" y="114"/>
                  </a:lnTo>
                  <a:lnTo>
                    <a:pt x="36" y="108"/>
                  </a:lnTo>
                  <a:lnTo>
                    <a:pt x="30" y="102"/>
                  </a:lnTo>
                  <a:lnTo>
                    <a:pt x="30" y="96"/>
                  </a:lnTo>
                  <a:lnTo>
                    <a:pt x="24" y="96"/>
                  </a:lnTo>
                  <a:lnTo>
                    <a:pt x="30" y="96"/>
                  </a:lnTo>
                  <a:lnTo>
                    <a:pt x="30" y="90"/>
                  </a:lnTo>
                  <a:lnTo>
                    <a:pt x="30" y="84"/>
                  </a:lnTo>
                  <a:lnTo>
                    <a:pt x="24" y="78"/>
                  </a:lnTo>
                  <a:lnTo>
                    <a:pt x="18" y="78"/>
                  </a:lnTo>
                  <a:lnTo>
                    <a:pt x="18" y="72"/>
                  </a:lnTo>
                  <a:lnTo>
                    <a:pt x="12" y="66"/>
                  </a:lnTo>
                  <a:lnTo>
                    <a:pt x="6" y="66"/>
                  </a:lnTo>
                  <a:lnTo>
                    <a:pt x="6" y="60"/>
                  </a:lnTo>
                  <a:lnTo>
                    <a:pt x="0" y="60"/>
                  </a:lnTo>
                  <a:lnTo>
                    <a:pt x="6" y="60"/>
                  </a:lnTo>
                  <a:lnTo>
                    <a:pt x="12" y="54"/>
                  </a:lnTo>
                  <a:lnTo>
                    <a:pt x="18" y="54"/>
                  </a:lnTo>
                  <a:lnTo>
                    <a:pt x="24" y="54"/>
                  </a:lnTo>
                  <a:lnTo>
                    <a:pt x="30" y="54"/>
                  </a:lnTo>
                  <a:lnTo>
                    <a:pt x="36" y="54"/>
                  </a:lnTo>
                  <a:lnTo>
                    <a:pt x="48" y="48"/>
                  </a:lnTo>
                  <a:lnTo>
                    <a:pt x="54" y="48"/>
                  </a:lnTo>
                  <a:lnTo>
                    <a:pt x="60" y="48"/>
                  </a:lnTo>
                  <a:lnTo>
                    <a:pt x="66" y="48"/>
                  </a:lnTo>
                  <a:lnTo>
                    <a:pt x="72" y="48"/>
                  </a:lnTo>
                  <a:lnTo>
                    <a:pt x="78" y="48"/>
                  </a:lnTo>
                  <a:lnTo>
                    <a:pt x="84" y="42"/>
                  </a:lnTo>
                  <a:lnTo>
                    <a:pt x="90" y="42"/>
                  </a:lnTo>
                  <a:lnTo>
                    <a:pt x="102" y="42"/>
                  </a:lnTo>
                  <a:lnTo>
                    <a:pt x="108" y="42"/>
                  </a:lnTo>
                  <a:lnTo>
                    <a:pt x="120" y="42"/>
                  </a:lnTo>
                  <a:lnTo>
                    <a:pt x="138" y="36"/>
                  </a:lnTo>
                  <a:lnTo>
                    <a:pt x="144" y="36"/>
                  </a:lnTo>
                  <a:close/>
                  <a:moveTo>
                    <a:pt x="570" y="336"/>
                  </a:moveTo>
                  <a:lnTo>
                    <a:pt x="576" y="336"/>
                  </a:lnTo>
                  <a:lnTo>
                    <a:pt x="582" y="336"/>
                  </a:lnTo>
                  <a:lnTo>
                    <a:pt x="582" y="342"/>
                  </a:lnTo>
                  <a:lnTo>
                    <a:pt x="576" y="342"/>
                  </a:lnTo>
                  <a:lnTo>
                    <a:pt x="570" y="348"/>
                  </a:lnTo>
                  <a:lnTo>
                    <a:pt x="564" y="348"/>
                  </a:lnTo>
                  <a:lnTo>
                    <a:pt x="558" y="354"/>
                  </a:lnTo>
                  <a:lnTo>
                    <a:pt x="552" y="354"/>
                  </a:lnTo>
                  <a:lnTo>
                    <a:pt x="552" y="360"/>
                  </a:lnTo>
                  <a:lnTo>
                    <a:pt x="546" y="360"/>
                  </a:lnTo>
                  <a:lnTo>
                    <a:pt x="540" y="366"/>
                  </a:lnTo>
                  <a:lnTo>
                    <a:pt x="534" y="372"/>
                  </a:lnTo>
                  <a:lnTo>
                    <a:pt x="528" y="372"/>
                  </a:lnTo>
                  <a:lnTo>
                    <a:pt x="528" y="378"/>
                  </a:lnTo>
                  <a:lnTo>
                    <a:pt x="522" y="378"/>
                  </a:lnTo>
                  <a:lnTo>
                    <a:pt x="522" y="384"/>
                  </a:lnTo>
                  <a:lnTo>
                    <a:pt x="516" y="384"/>
                  </a:lnTo>
                  <a:lnTo>
                    <a:pt x="510" y="390"/>
                  </a:lnTo>
                  <a:lnTo>
                    <a:pt x="504" y="396"/>
                  </a:lnTo>
                  <a:lnTo>
                    <a:pt x="498" y="396"/>
                  </a:lnTo>
                  <a:lnTo>
                    <a:pt x="498" y="402"/>
                  </a:lnTo>
                  <a:lnTo>
                    <a:pt x="492" y="402"/>
                  </a:lnTo>
                  <a:lnTo>
                    <a:pt x="492" y="408"/>
                  </a:lnTo>
                  <a:lnTo>
                    <a:pt x="486" y="414"/>
                  </a:lnTo>
                  <a:lnTo>
                    <a:pt x="480" y="420"/>
                  </a:lnTo>
                  <a:lnTo>
                    <a:pt x="474" y="426"/>
                  </a:lnTo>
                  <a:lnTo>
                    <a:pt x="468" y="432"/>
                  </a:lnTo>
                  <a:lnTo>
                    <a:pt x="468" y="438"/>
                  </a:lnTo>
                  <a:lnTo>
                    <a:pt x="462" y="438"/>
                  </a:lnTo>
                  <a:lnTo>
                    <a:pt x="462" y="444"/>
                  </a:lnTo>
                  <a:lnTo>
                    <a:pt x="456" y="444"/>
                  </a:lnTo>
                  <a:lnTo>
                    <a:pt x="462" y="444"/>
                  </a:lnTo>
                  <a:lnTo>
                    <a:pt x="462" y="438"/>
                  </a:lnTo>
                  <a:lnTo>
                    <a:pt x="462" y="432"/>
                  </a:lnTo>
                  <a:lnTo>
                    <a:pt x="462" y="426"/>
                  </a:lnTo>
                  <a:lnTo>
                    <a:pt x="468" y="426"/>
                  </a:lnTo>
                  <a:lnTo>
                    <a:pt x="462" y="426"/>
                  </a:lnTo>
                  <a:lnTo>
                    <a:pt x="462" y="420"/>
                  </a:lnTo>
                  <a:lnTo>
                    <a:pt x="462" y="414"/>
                  </a:lnTo>
                  <a:lnTo>
                    <a:pt x="462" y="408"/>
                  </a:lnTo>
                  <a:lnTo>
                    <a:pt x="468" y="408"/>
                  </a:lnTo>
                  <a:lnTo>
                    <a:pt x="468" y="414"/>
                  </a:lnTo>
                  <a:lnTo>
                    <a:pt x="474" y="414"/>
                  </a:lnTo>
                  <a:lnTo>
                    <a:pt x="474" y="408"/>
                  </a:lnTo>
                  <a:lnTo>
                    <a:pt x="474" y="414"/>
                  </a:lnTo>
                  <a:lnTo>
                    <a:pt x="474" y="408"/>
                  </a:lnTo>
                  <a:lnTo>
                    <a:pt x="474" y="414"/>
                  </a:lnTo>
                  <a:lnTo>
                    <a:pt x="480" y="414"/>
                  </a:lnTo>
                  <a:lnTo>
                    <a:pt x="480" y="408"/>
                  </a:lnTo>
                  <a:lnTo>
                    <a:pt x="486" y="408"/>
                  </a:lnTo>
                  <a:lnTo>
                    <a:pt x="486" y="402"/>
                  </a:lnTo>
                  <a:lnTo>
                    <a:pt x="492" y="402"/>
                  </a:lnTo>
                  <a:lnTo>
                    <a:pt x="492" y="396"/>
                  </a:lnTo>
                  <a:lnTo>
                    <a:pt x="492" y="402"/>
                  </a:lnTo>
                  <a:lnTo>
                    <a:pt x="492" y="396"/>
                  </a:lnTo>
                  <a:lnTo>
                    <a:pt x="498" y="396"/>
                  </a:lnTo>
                  <a:lnTo>
                    <a:pt x="498" y="390"/>
                  </a:lnTo>
                  <a:lnTo>
                    <a:pt x="504" y="390"/>
                  </a:lnTo>
                  <a:lnTo>
                    <a:pt x="510" y="390"/>
                  </a:lnTo>
                  <a:lnTo>
                    <a:pt x="504" y="384"/>
                  </a:lnTo>
                  <a:lnTo>
                    <a:pt x="510" y="384"/>
                  </a:lnTo>
                  <a:lnTo>
                    <a:pt x="516" y="384"/>
                  </a:lnTo>
                  <a:lnTo>
                    <a:pt x="516" y="378"/>
                  </a:lnTo>
                  <a:lnTo>
                    <a:pt x="522" y="378"/>
                  </a:lnTo>
                  <a:lnTo>
                    <a:pt x="522" y="372"/>
                  </a:lnTo>
                  <a:lnTo>
                    <a:pt x="522" y="378"/>
                  </a:lnTo>
                  <a:lnTo>
                    <a:pt x="522" y="372"/>
                  </a:lnTo>
                  <a:lnTo>
                    <a:pt x="522" y="378"/>
                  </a:lnTo>
                  <a:lnTo>
                    <a:pt x="528" y="372"/>
                  </a:lnTo>
                  <a:lnTo>
                    <a:pt x="522" y="372"/>
                  </a:lnTo>
                  <a:lnTo>
                    <a:pt x="528" y="372"/>
                  </a:lnTo>
                  <a:lnTo>
                    <a:pt x="534" y="372"/>
                  </a:lnTo>
                  <a:lnTo>
                    <a:pt x="534" y="366"/>
                  </a:lnTo>
                  <a:lnTo>
                    <a:pt x="540" y="360"/>
                  </a:lnTo>
                  <a:lnTo>
                    <a:pt x="546" y="360"/>
                  </a:lnTo>
                  <a:lnTo>
                    <a:pt x="552" y="360"/>
                  </a:lnTo>
                  <a:lnTo>
                    <a:pt x="552" y="354"/>
                  </a:lnTo>
                  <a:lnTo>
                    <a:pt x="546" y="354"/>
                  </a:lnTo>
                  <a:lnTo>
                    <a:pt x="552" y="354"/>
                  </a:lnTo>
                  <a:lnTo>
                    <a:pt x="558" y="354"/>
                  </a:lnTo>
                  <a:lnTo>
                    <a:pt x="558" y="348"/>
                  </a:lnTo>
                  <a:lnTo>
                    <a:pt x="564" y="348"/>
                  </a:lnTo>
                  <a:lnTo>
                    <a:pt x="564" y="342"/>
                  </a:lnTo>
                  <a:lnTo>
                    <a:pt x="570" y="342"/>
                  </a:lnTo>
                  <a:lnTo>
                    <a:pt x="570" y="336"/>
                  </a:lnTo>
                  <a:close/>
                  <a:moveTo>
                    <a:pt x="258" y="294"/>
                  </a:moveTo>
                  <a:lnTo>
                    <a:pt x="258" y="288"/>
                  </a:lnTo>
                  <a:lnTo>
                    <a:pt x="264" y="294"/>
                  </a:lnTo>
                  <a:lnTo>
                    <a:pt x="264" y="288"/>
                  </a:lnTo>
                  <a:lnTo>
                    <a:pt x="264" y="294"/>
                  </a:lnTo>
                  <a:lnTo>
                    <a:pt x="270" y="294"/>
                  </a:lnTo>
                  <a:lnTo>
                    <a:pt x="270" y="300"/>
                  </a:lnTo>
                  <a:lnTo>
                    <a:pt x="276" y="300"/>
                  </a:lnTo>
                  <a:lnTo>
                    <a:pt x="270" y="300"/>
                  </a:lnTo>
                  <a:lnTo>
                    <a:pt x="270" y="306"/>
                  </a:lnTo>
                  <a:lnTo>
                    <a:pt x="264" y="306"/>
                  </a:lnTo>
                  <a:lnTo>
                    <a:pt x="258" y="306"/>
                  </a:lnTo>
                  <a:lnTo>
                    <a:pt x="258" y="300"/>
                  </a:lnTo>
                  <a:lnTo>
                    <a:pt x="264" y="300"/>
                  </a:lnTo>
                  <a:lnTo>
                    <a:pt x="264" y="294"/>
                  </a:lnTo>
                  <a:lnTo>
                    <a:pt x="258" y="294"/>
                  </a:lnTo>
                  <a:lnTo>
                    <a:pt x="264" y="294"/>
                  </a:lnTo>
                  <a:lnTo>
                    <a:pt x="258" y="294"/>
                  </a:lnTo>
                  <a:close/>
                  <a:moveTo>
                    <a:pt x="216" y="288"/>
                  </a:moveTo>
                  <a:lnTo>
                    <a:pt x="222" y="288"/>
                  </a:lnTo>
                  <a:lnTo>
                    <a:pt x="216" y="294"/>
                  </a:lnTo>
                  <a:lnTo>
                    <a:pt x="210" y="294"/>
                  </a:lnTo>
                  <a:lnTo>
                    <a:pt x="204" y="294"/>
                  </a:lnTo>
                  <a:lnTo>
                    <a:pt x="204" y="300"/>
                  </a:lnTo>
                  <a:lnTo>
                    <a:pt x="204" y="294"/>
                  </a:lnTo>
                  <a:lnTo>
                    <a:pt x="198" y="294"/>
                  </a:lnTo>
                  <a:lnTo>
                    <a:pt x="204" y="294"/>
                  </a:lnTo>
                  <a:lnTo>
                    <a:pt x="210" y="294"/>
                  </a:lnTo>
                  <a:lnTo>
                    <a:pt x="204" y="294"/>
                  </a:lnTo>
                  <a:lnTo>
                    <a:pt x="204" y="288"/>
                  </a:lnTo>
                  <a:lnTo>
                    <a:pt x="210" y="288"/>
                  </a:lnTo>
                  <a:lnTo>
                    <a:pt x="216" y="288"/>
                  </a:lnTo>
                  <a:close/>
                  <a:moveTo>
                    <a:pt x="582" y="330"/>
                  </a:moveTo>
                  <a:lnTo>
                    <a:pt x="588" y="330"/>
                  </a:lnTo>
                  <a:lnTo>
                    <a:pt x="588" y="336"/>
                  </a:lnTo>
                  <a:lnTo>
                    <a:pt x="582" y="336"/>
                  </a:lnTo>
                  <a:lnTo>
                    <a:pt x="582" y="330"/>
                  </a:lnTo>
                  <a:close/>
                  <a:moveTo>
                    <a:pt x="366" y="216"/>
                  </a:moveTo>
                  <a:lnTo>
                    <a:pt x="372" y="216"/>
                  </a:lnTo>
                  <a:lnTo>
                    <a:pt x="366" y="222"/>
                  </a:lnTo>
                  <a:lnTo>
                    <a:pt x="366" y="216"/>
                  </a:lnTo>
                  <a:close/>
                  <a:moveTo>
                    <a:pt x="180" y="288"/>
                  </a:moveTo>
                  <a:lnTo>
                    <a:pt x="186" y="294"/>
                  </a:lnTo>
                  <a:lnTo>
                    <a:pt x="180" y="294"/>
                  </a:lnTo>
                  <a:lnTo>
                    <a:pt x="180" y="288"/>
                  </a:lnTo>
                  <a:close/>
                  <a:moveTo>
                    <a:pt x="576" y="324"/>
                  </a:moveTo>
                  <a:lnTo>
                    <a:pt x="582" y="324"/>
                  </a:lnTo>
                  <a:lnTo>
                    <a:pt x="576" y="324"/>
                  </a:lnTo>
                  <a:close/>
                  <a:moveTo>
                    <a:pt x="378" y="240"/>
                  </a:moveTo>
                  <a:lnTo>
                    <a:pt x="384" y="240"/>
                  </a:lnTo>
                  <a:lnTo>
                    <a:pt x="378" y="240"/>
                  </a:lnTo>
                  <a:close/>
                  <a:moveTo>
                    <a:pt x="300" y="276"/>
                  </a:moveTo>
                  <a:lnTo>
                    <a:pt x="306" y="276"/>
                  </a:lnTo>
                  <a:lnTo>
                    <a:pt x="300" y="276"/>
                  </a:lnTo>
                  <a:close/>
                  <a:moveTo>
                    <a:pt x="432" y="102"/>
                  </a:moveTo>
                  <a:lnTo>
                    <a:pt x="438" y="102"/>
                  </a:lnTo>
                  <a:lnTo>
                    <a:pt x="432" y="102"/>
                  </a:lnTo>
                  <a:close/>
                  <a:moveTo>
                    <a:pt x="186" y="294"/>
                  </a:moveTo>
                  <a:lnTo>
                    <a:pt x="186" y="300"/>
                  </a:lnTo>
                  <a:lnTo>
                    <a:pt x="187" y="300"/>
                  </a:lnTo>
                  <a:lnTo>
                    <a:pt x="186" y="29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5" name="Freeform 91">
              <a:extLst>
                <a:ext uri="{FF2B5EF4-FFF2-40B4-BE49-F238E27FC236}">
                  <a16:creationId xmlns:a16="http://schemas.microsoft.com/office/drawing/2014/main" id="{82950DF1-F566-E942-AD58-781BCE2084C8}"/>
                </a:ext>
              </a:extLst>
            </p:cNvPr>
            <p:cNvSpPr>
              <a:spLocks noEditPoints="1"/>
            </p:cNvSpPr>
            <p:nvPr/>
          </p:nvSpPr>
          <p:spPr bwMode="gray">
            <a:xfrm>
              <a:off x="6934200" y="2695575"/>
              <a:ext cx="704850" cy="600075"/>
            </a:xfrm>
            <a:custGeom>
              <a:avLst/>
              <a:gdLst>
                <a:gd name="T0" fmla="*/ 252 w 444"/>
                <a:gd name="T1" fmla="*/ 12 h 378"/>
                <a:gd name="T2" fmla="*/ 342 w 444"/>
                <a:gd name="T3" fmla="*/ 12 h 378"/>
                <a:gd name="T4" fmla="*/ 378 w 444"/>
                <a:gd name="T5" fmla="*/ 66 h 378"/>
                <a:gd name="T6" fmla="*/ 420 w 444"/>
                <a:gd name="T7" fmla="*/ 78 h 378"/>
                <a:gd name="T8" fmla="*/ 438 w 444"/>
                <a:gd name="T9" fmla="*/ 90 h 378"/>
                <a:gd name="T10" fmla="*/ 408 w 444"/>
                <a:gd name="T11" fmla="*/ 102 h 378"/>
                <a:gd name="T12" fmla="*/ 372 w 444"/>
                <a:gd name="T13" fmla="*/ 108 h 378"/>
                <a:gd name="T14" fmla="*/ 330 w 444"/>
                <a:gd name="T15" fmla="*/ 108 h 378"/>
                <a:gd name="T16" fmla="*/ 324 w 444"/>
                <a:gd name="T17" fmla="*/ 120 h 378"/>
                <a:gd name="T18" fmla="*/ 354 w 444"/>
                <a:gd name="T19" fmla="*/ 120 h 378"/>
                <a:gd name="T20" fmla="*/ 336 w 444"/>
                <a:gd name="T21" fmla="*/ 144 h 378"/>
                <a:gd name="T22" fmla="*/ 306 w 444"/>
                <a:gd name="T23" fmla="*/ 156 h 378"/>
                <a:gd name="T24" fmla="*/ 330 w 444"/>
                <a:gd name="T25" fmla="*/ 162 h 378"/>
                <a:gd name="T26" fmla="*/ 360 w 444"/>
                <a:gd name="T27" fmla="*/ 150 h 378"/>
                <a:gd name="T28" fmla="*/ 372 w 444"/>
                <a:gd name="T29" fmla="*/ 180 h 378"/>
                <a:gd name="T30" fmla="*/ 390 w 444"/>
                <a:gd name="T31" fmla="*/ 192 h 378"/>
                <a:gd name="T32" fmla="*/ 390 w 444"/>
                <a:gd name="T33" fmla="*/ 210 h 378"/>
                <a:gd name="T34" fmla="*/ 396 w 444"/>
                <a:gd name="T35" fmla="*/ 210 h 378"/>
                <a:gd name="T36" fmla="*/ 354 w 444"/>
                <a:gd name="T37" fmla="*/ 210 h 378"/>
                <a:gd name="T38" fmla="*/ 366 w 444"/>
                <a:gd name="T39" fmla="*/ 204 h 378"/>
                <a:gd name="T40" fmla="*/ 348 w 444"/>
                <a:gd name="T41" fmla="*/ 204 h 378"/>
                <a:gd name="T42" fmla="*/ 336 w 444"/>
                <a:gd name="T43" fmla="*/ 204 h 378"/>
                <a:gd name="T44" fmla="*/ 294 w 444"/>
                <a:gd name="T45" fmla="*/ 216 h 378"/>
                <a:gd name="T46" fmla="*/ 276 w 444"/>
                <a:gd name="T47" fmla="*/ 210 h 378"/>
                <a:gd name="T48" fmla="*/ 270 w 444"/>
                <a:gd name="T49" fmla="*/ 186 h 378"/>
                <a:gd name="T50" fmla="*/ 252 w 444"/>
                <a:gd name="T51" fmla="*/ 162 h 378"/>
                <a:gd name="T52" fmla="*/ 252 w 444"/>
                <a:gd name="T53" fmla="*/ 192 h 378"/>
                <a:gd name="T54" fmla="*/ 222 w 444"/>
                <a:gd name="T55" fmla="*/ 204 h 378"/>
                <a:gd name="T56" fmla="*/ 192 w 444"/>
                <a:gd name="T57" fmla="*/ 192 h 378"/>
                <a:gd name="T58" fmla="*/ 168 w 444"/>
                <a:gd name="T59" fmla="*/ 192 h 378"/>
                <a:gd name="T60" fmla="*/ 120 w 444"/>
                <a:gd name="T61" fmla="*/ 180 h 378"/>
                <a:gd name="T62" fmla="*/ 102 w 444"/>
                <a:gd name="T63" fmla="*/ 180 h 378"/>
                <a:gd name="T64" fmla="*/ 126 w 444"/>
                <a:gd name="T65" fmla="*/ 198 h 378"/>
                <a:gd name="T66" fmla="*/ 162 w 444"/>
                <a:gd name="T67" fmla="*/ 234 h 378"/>
                <a:gd name="T68" fmla="*/ 174 w 444"/>
                <a:gd name="T69" fmla="*/ 252 h 378"/>
                <a:gd name="T70" fmla="*/ 174 w 444"/>
                <a:gd name="T71" fmla="*/ 234 h 378"/>
                <a:gd name="T72" fmla="*/ 234 w 444"/>
                <a:gd name="T73" fmla="*/ 228 h 378"/>
                <a:gd name="T74" fmla="*/ 246 w 444"/>
                <a:gd name="T75" fmla="*/ 258 h 378"/>
                <a:gd name="T76" fmla="*/ 264 w 444"/>
                <a:gd name="T77" fmla="*/ 246 h 378"/>
                <a:gd name="T78" fmla="*/ 324 w 444"/>
                <a:gd name="T79" fmla="*/ 246 h 378"/>
                <a:gd name="T80" fmla="*/ 312 w 444"/>
                <a:gd name="T81" fmla="*/ 264 h 378"/>
                <a:gd name="T82" fmla="*/ 300 w 444"/>
                <a:gd name="T83" fmla="*/ 282 h 378"/>
                <a:gd name="T84" fmla="*/ 300 w 444"/>
                <a:gd name="T85" fmla="*/ 306 h 378"/>
                <a:gd name="T86" fmla="*/ 306 w 444"/>
                <a:gd name="T87" fmla="*/ 282 h 378"/>
                <a:gd name="T88" fmla="*/ 336 w 444"/>
                <a:gd name="T89" fmla="*/ 270 h 378"/>
                <a:gd name="T90" fmla="*/ 342 w 444"/>
                <a:gd name="T91" fmla="*/ 270 h 378"/>
                <a:gd name="T92" fmla="*/ 366 w 444"/>
                <a:gd name="T93" fmla="*/ 264 h 378"/>
                <a:gd name="T94" fmla="*/ 378 w 444"/>
                <a:gd name="T95" fmla="*/ 270 h 378"/>
                <a:gd name="T96" fmla="*/ 384 w 444"/>
                <a:gd name="T97" fmla="*/ 282 h 378"/>
                <a:gd name="T98" fmla="*/ 378 w 444"/>
                <a:gd name="T99" fmla="*/ 294 h 378"/>
                <a:gd name="T100" fmla="*/ 372 w 444"/>
                <a:gd name="T101" fmla="*/ 306 h 378"/>
                <a:gd name="T102" fmla="*/ 378 w 444"/>
                <a:gd name="T103" fmla="*/ 306 h 378"/>
                <a:gd name="T104" fmla="*/ 390 w 444"/>
                <a:gd name="T105" fmla="*/ 342 h 378"/>
                <a:gd name="T106" fmla="*/ 246 w 444"/>
                <a:gd name="T107" fmla="*/ 360 h 378"/>
                <a:gd name="T108" fmla="*/ 144 w 444"/>
                <a:gd name="T109" fmla="*/ 306 h 378"/>
                <a:gd name="T110" fmla="*/ 72 w 444"/>
                <a:gd name="T111" fmla="*/ 276 h 378"/>
                <a:gd name="T112" fmla="*/ 42 w 444"/>
                <a:gd name="T113" fmla="*/ 204 h 378"/>
                <a:gd name="T114" fmla="*/ 78 w 444"/>
                <a:gd name="T115" fmla="*/ 150 h 378"/>
                <a:gd name="T116" fmla="*/ 48 w 444"/>
                <a:gd name="T117" fmla="*/ 132 h 378"/>
                <a:gd name="T118" fmla="*/ 18 w 444"/>
                <a:gd name="T119" fmla="*/ 90 h 378"/>
                <a:gd name="T120" fmla="*/ 0 w 444"/>
                <a:gd name="T121" fmla="*/ 54 h 378"/>
                <a:gd name="T122" fmla="*/ 60 w 444"/>
                <a:gd name="T123" fmla="*/ 48 h 378"/>
                <a:gd name="T124" fmla="*/ 174 w 444"/>
                <a:gd name="T125" fmla="*/ 42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4" h="378">
                  <a:moveTo>
                    <a:pt x="384" y="258"/>
                  </a:moveTo>
                  <a:lnTo>
                    <a:pt x="384" y="264"/>
                  </a:lnTo>
                  <a:lnTo>
                    <a:pt x="385" y="264"/>
                  </a:lnTo>
                  <a:lnTo>
                    <a:pt x="384" y="258"/>
                  </a:lnTo>
                  <a:close/>
                  <a:moveTo>
                    <a:pt x="360" y="252"/>
                  </a:moveTo>
                  <a:lnTo>
                    <a:pt x="366" y="246"/>
                  </a:lnTo>
                  <a:lnTo>
                    <a:pt x="366" y="252"/>
                  </a:lnTo>
                  <a:lnTo>
                    <a:pt x="360" y="252"/>
                  </a:lnTo>
                  <a:close/>
                  <a:moveTo>
                    <a:pt x="204" y="18"/>
                  </a:moveTo>
                  <a:lnTo>
                    <a:pt x="216" y="18"/>
                  </a:lnTo>
                  <a:lnTo>
                    <a:pt x="228" y="18"/>
                  </a:lnTo>
                  <a:lnTo>
                    <a:pt x="234" y="18"/>
                  </a:lnTo>
                  <a:lnTo>
                    <a:pt x="240" y="12"/>
                  </a:lnTo>
                  <a:lnTo>
                    <a:pt x="246" y="12"/>
                  </a:lnTo>
                  <a:lnTo>
                    <a:pt x="252" y="12"/>
                  </a:lnTo>
                  <a:lnTo>
                    <a:pt x="258" y="12"/>
                  </a:lnTo>
                  <a:lnTo>
                    <a:pt x="264" y="12"/>
                  </a:lnTo>
                  <a:lnTo>
                    <a:pt x="276" y="6"/>
                  </a:lnTo>
                  <a:lnTo>
                    <a:pt x="282" y="6"/>
                  </a:lnTo>
                  <a:lnTo>
                    <a:pt x="288" y="6"/>
                  </a:lnTo>
                  <a:lnTo>
                    <a:pt x="294" y="6"/>
                  </a:lnTo>
                  <a:lnTo>
                    <a:pt x="300" y="6"/>
                  </a:lnTo>
                  <a:lnTo>
                    <a:pt x="306" y="0"/>
                  </a:lnTo>
                  <a:lnTo>
                    <a:pt x="312" y="0"/>
                  </a:lnTo>
                  <a:lnTo>
                    <a:pt x="318" y="0"/>
                  </a:lnTo>
                  <a:lnTo>
                    <a:pt x="324" y="0"/>
                  </a:lnTo>
                  <a:lnTo>
                    <a:pt x="330" y="0"/>
                  </a:lnTo>
                  <a:lnTo>
                    <a:pt x="330" y="6"/>
                  </a:lnTo>
                  <a:lnTo>
                    <a:pt x="336" y="6"/>
                  </a:lnTo>
                  <a:lnTo>
                    <a:pt x="342" y="12"/>
                  </a:lnTo>
                  <a:lnTo>
                    <a:pt x="342" y="18"/>
                  </a:lnTo>
                  <a:lnTo>
                    <a:pt x="348" y="18"/>
                  </a:lnTo>
                  <a:lnTo>
                    <a:pt x="354" y="24"/>
                  </a:lnTo>
                  <a:lnTo>
                    <a:pt x="354" y="30"/>
                  </a:lnTo>
                  <a:lnTo>
                    <a:pt x="354" y="36"/>
                  </a:lnTo>
                  <a:lnTo>
                    <a:pt x="348" y="36"/>
                  </a:lnTo>
                  <a:lnTo>
                    <a:pt x="354" y="36"/>
                  </a:lnTo>
                  <a:lnTo>
                    <a:pt x="354" y="42"/>
                  </a:lnTo>
                  <a:lnTo>
                    <a:pt x="360" y="48"/>
                  </a:lnTo>
                  <a:lnTo>
                    <a:pt x="360" y="54"/>
                  </a:lnTo>
                  <a:lnTo>
                    <a:pt x="366" y="54"/>
                  </a:lnTo>
                  <a:lnTo>
                    <a:pt x="372" y="54"/>
                  </a:lnTo>
                  <a:lnTo>
                    <a:pt x="372" y="60"/>
                  </a:lnTo>
                  <a:lnTo>
                    <a:pt x="378" y="60"/>
                  </a:lnTo>
                  <a:lnTo>
                    <a:pt x="378" y="66"/>
                  </a:lnTo>
                  <a:lnTo>
                    <a:pt x="384" y="66"/>
                  </a:lnTo>
                  <a:lnTo>
                    <a:pt x="390" y="66"/>
                  </a:lnTo>
                  <a:lnTo>
                    <a:pt x="396" y="66"/>
                  </a:lnTo>
                  <a:lnTo>
                    <a:pt x="402" y="66"/>
                  </a:lnTo>
                  <a:lnTo>
                    <a:pt x="402" y="72"/>
                  </a:lnTo>
                  <a:lnTo>
                    <a:pt x="396" y="72"/>
                  </a:lnTo>
                  <a:lnTo>
                    <a:pt x="396" y="78"/>
                  </a:lnTo>
                  <a:lnTo>
                    <a:pt x="402" y="78"/>
                  </a:lnTo>
                  <a:lnTo>
                    <a:pt x="408" y="78"/>
                  </a:lnTo>
                  <a:lnTo>
                    <a:pt x="408" y="72"/>
                  </a:lnTo>
                  <a:lnTo>
                    <a:pt x="408" y="78"/>
                  </a:lnTo>
                  <a:lnTo>
                    <a:pt x="414" y="78"/>
                  </a:lnTo>
                  <a:lnTo>
                    <a:pt x="420" y="78"/>
                  </a:lnTo>
                  <a:lnTo>
                    <a:pt x="420" y="72"/>
                  </a:lnTo>
                  <a:lnTo>
                    <a:pt x="420" y="78"/>
                  </a:lnTo>
                  <a:lnTo>
                    <a:pt x="420" y="84"/>
                  </a:lnTo>
                  <a:lnTo>
                    <a:pt x="426" y="84"/>
                  </a:lnTo>
                  <a:lnTo>
                    <a:pt x="426" y="78"/>
                  </a:lnTo>
                  <a:lnTo>
                    <a:pt x="432" y="78"/>
                  </a:lnTo>
                  <a:lnTo>
                    <a:pt x="432" y="84"/>
                  </a:lnTo>
                  <a:lnTo>
                    <a:pt x="432" y="90"/>
                  </a:lnTo>
                  <a:lnTo>
                    <a:pt x="432" y="84"/>
                  </a:lnTo>
                  <a:lnTo>
                    <a:pt x="438" y="84"/>
                  </a:lnTo>
                  <a:lnTo>
                    <a:pt x="438" y="90"/>
                  </a:lnTo>
                  <a:lnTo>
                    <a:pt x="438" y="84"/>
                  </a:lnTo>
                  <a:lnTo>
                    <a:pt x="438" y="90"/>
                  </a:lnTo>
                  <a:lnTo>
                    <a:pt x="444" y="90"/>
                  </a:lnTo>
                  <a:lnTo>
                    <a:pt x="438" y="90"/>
                  </a:lnTo>
                  <a:lnTo>
                    <a:pt x="444" y="90"/>
                  </a:lnTo>
                  <a:lnTo>
                    <a:pt x="438" y="90"/>
                  </a:lnTo>
                  <a:lnTo>
                    <a:pt x="438" y="96"/>
                  </a:lnTo>
                  <a:lnTo>
                    <a:pt x="438" y="102"/>
                  </a:lnTo>
                  <a:lnTo>
                    <a:pt x="432" y="102"/>
                  </a:lnTo>
                  <a:lnTo>
                    <a:pt x="432" y="108"/>
                  </a:lnTo>
                  <a:lnTo>
                    <a:pt x="426" y="108"/>
                  </a:lnTo>
                  <a:lnTo>
                    <a:pt x="420" y="108"/>
                  </a:lnTo>
                  <a:lnTo>
                    <a:pt x="420" y="114"/>
                  </a:lnTo>
                  <a:lnTo>
                    <a:pt x="414" y="114"/>
                  </a:lnTo>
                  <a:lnTo>
                    <a:pt x="414" y="108"/>
                  </a:lnTo>
                  <a:lnTo>
                    <a:pt x="414" y="114"/>
                  </a:lnTo>
                  <a:lnTo>
                    <a:pt x="408" y="114"/>
                  </a:lnTo>
                  <a:lnTo>
                    <a:pt x="408" y="108"/>
                  </a:lnTo>
                  <a:lnTo>
                    <a:pt x="408" y="102"/>
                  </a:lnTo>
                  <a:lnTo>
                    <a:pt x="414" y="102"/>
                  </a:lnTo>
                  <a:lnTo>
                    <a:pt x="408" y="102"/>
                  </a:lnTo>
                  <a:lnTo>
                    <a:pt x="408" y="96"/>
                  </a:lnTo>
                  <a:lnTo>
                    <a:pt x="408" y="102"/>
                  </a:lnTo>
                  <a:lnTo>
                    <a:pt x="408" y="108"/>
                  </a:lnTo>
                  <a:lnTo>
                    <a:pt x="408" y="114"/>
                  </a:lnTo>
                  <a:lnTo>
                    <a:pt x="402" y="114"/>
                  </a:lnTo>
                  <a:lnTo>
                    <a:pt x="396" y="114"/>
                  </a:lnTo>
                  <a:lnTo>
                    <a:pt x="396" y="120"/>
                  </a:lnTo>
                  <a:lnTo>
                    <a:pt x="396" y="114"/>
                  </a:lnTo>
                  <a:lnTo>
                    <a:pt x="390" y="114"/>
                  </a:lnTo>
                  <a:lnTo>
                    <a:pt x="384" y="114"/>
                  </a:lnTo>
                  <a:lnTo>
                    <a:pt x="378" y="114"/>
                  </a:lnTo>
                  <a:lnTo>
                    <a:pt x="378" y="108"/>
                  </a:lnTo>
                  <a:lnTo>
                    <a:pt x="378" y="102"/>
                  </a:lnTo>
                  <a:lnTo>
                    <a:pt x="378" y="108"/>
                  </a:lnTo>
                  <a:lnTo>
                    <a:pt x="372" y="108"/>
                  </a:lnTo>
                  <a:lnTo>
                    <a:pt x="372" y="114"/>
                  </a:lnTo>
                  <a:lnTo>
                    <a:pt x="378" y="114"/>
                  </a:lnTo>
                  <a:lnTo>
                    <a:pt x="372" y="114"/>
                  </a:lnTo>
                  <a:lnTo>
                    <a:pt x="366" y="114"/>
                  </a:lnTo>
                  <a:lnTo>
                    <a:pt x="366" y="120"/>
                  </a:lnTo>
                  <a:lnTo>
                    <a:pt x="360" y="120"/>
                  </a:lnTo>
                  <a:lnTo>
                    <a:pt x="354" y="120"/>
                  </a:lnTo>
                  <a:lnTo>
                    <a:pt x="354" y="114"/>
                  </a:lnTo>
                  <a:lnTo>
                    <a:pt x="348" y="114"/>
                  </a:lnTo>
                  <a:lnTo>
                    <a:pt x="342" y="114"/>
                  </a:lnTo>
                  <a:lnTo>
                    <a:pt x="336" y="114"/>
                  </a:lnTo>
                  <a:lnTo>
                    <a:pt x="336" y="108"/>
                  </a:lnTo>
                  <a:lnTo>
                    <a:pt x="336" y="114"/>
                  </a:lnTo>
                  <a:lnTo>
                    <a:pt x="336" y="108"/>
                  </a:lnTo>
                  <a:lnTo>
                    <a:pt x="330" y="108"/>
                  </a:lnTo>
                  <a:lnTo>
                    <a:pt x="336" y="108"/>
                  </a:lnTo>
                  <a:lnTo>
                    <a:pt x="336" y="102"/>
                  </a:lnTo>
                  <a:lnTo>
                    <a:pt x="336" y="96"/>
                  </a:lnTo>
                  <a:lnTo>
                    <a:pt x="336" y="90"/>
                  </a:lnTo>
                  <a:lnTo>
                    <a:pt x="336" y="96"/>
                  </a:lnTo>
                  <a:lnTo>
                    <a:pt x="330" y="96"/>
                  </a:lnTo>
                  <a:lnTo>
                    <a:pt x="330" y="102"/>
                  </a:lnTo>
                  <a:lnTo>
                    <a:pt x="330" y="108"/>
                  </a:lnTo>
                  <a:lnTo>
                    <a:pt x="336" y="108"/>
                  </a:lnTo>
                  <a:lnTo>
                    <a:pt x="336" y="114"/>
                  </a:lnTo>
                  <a:lnTo>
                    <a:pt x="330" y="114"/>
                  </a:lnTo>
                  <a:lnTo>
                    <a:pt x="330" y="120"/>
                  </a:lnTo>
                  <a:lnTo>
                    <a:pt x="330" y="114"/>
                  </a:lnTo>
                  <a:lnTo>
                    <a:pt x="324" y="114"/>
                  </a:lnTo>
                  <a:lnTo>
                    <a:pt x="324" y="120"/>
                  </a:lnTo>
                  <a:lnTo>
                    <a:pt x="318" y="120"/>
                  </a:lnTo>
                  <a:lnTo>
                    <a:pt x="318" y="114"/>
                  </a:lnTo>
                  <a:lnTo>
                    <a:pt x="312" y="114"/>
                  </a:lnTo>
                  <a:lnTo>
                    <a:pt x="318" y="114"/>
                  </a:lnTo>
                  <a:lnTo>
                    <a:pt x="318" y="120"/>
                  </a:lnTo>
                  <a:lnTo>
                    <a:pt x="324" y="120"/>
                  </a:lnTo>
                  <a:lnTo>
                    <a:pt x="330" y="120"/>
                  </a:lnTo>
                  <a:lnTo>
                    <a:pt x="336" y="120"/>
                  </a:lnTo>
                  <a:lnTo>
                    <a:pt x="336" y="114"/>
                  </a:lnTo>
                  <a:lnTo>
                    <a:pt x="342" y="114"/>
                  </a:lnTo>
                  <a:lnTo>
                    <a:pt x="342" y="120"/>
                  </a:lnTo>
                  <a:lnTo>
                    <a:pt x="336" y="120"/>
                  </a:lnTo>
                  <a:lnTo>
                    <a:pt x="342" y="120"/>
                  </a:lnTo>
                  <a:lnTo>
                    <a:pt x="348" y="120"/>
                  </a:lnTo>
                  <a:lnTo>
                    <a:pt x="354" y="120"/>
                  </a:lnTo>
                  <a:lnTo>
                    <a:pt x="354" y="126"/>
                  </a:lnTo>
                  <a:lnTo>
                    <a:pt x="354" y="120"/>
                  </a:lnTo>
                  <a:lnTo>
                    <a:pt x="354" y="126"/>
                  </a:lnTo>
                  <a:lnTo>
                    <a:pt x="360" y="126"/>
                  </a:lnTo>
                  <a:lnTo>
                    <a:pt x="354" y="126"/>
                  </a:lnTo>
                  <a:lnTo>
                    <a:pt x="354" y="132"/>
                  </a:lnTo>
                  <a:lnTo>
                    <a:pt x="348" y="132"/>
                  </a:lnTo>
                  <a:lnTo>
                    <a:pt x="342" y="132"/>
                  </a:lnTo>
                  <a:lnTo>
                    <a:pt x="342" y="138"/>
                  </a:lnTo>
                  <a:lnTo>
                    <a:pt x="342" y="132"/>
                  </a:lnTo>
                  <a:lnTo>
                    <a:pt x="342" y="138"/>
                  </a:lnTo>
                  <a:lnTo>
                    <a:pt x="342" y="144"/>
                  </a:lnTo>
                  <a:lnTo>
                    <a:pt x="336" y="144"/>
                  </a:lnTo>
                  <a:lnTo>
                    <a:pt x="330" y="144"/>
                  </a:lnTo>
                  <a:lnTo>
                    <a:pt x="336" y="144"/>
                  </a:lnTo>
                  <a:lnTo>
                    <a:pt x="330" y="144"/>
                  </a:lnTo>
                  <a:lnTo>
                    <a:pt x="336" y="144"/>
                  </a:lnTo>
                  <a:lnTo>
                    <a:pt x="336" y="150"/>
                  </a:lnTo>
                  <a:lnTo>
                    <a:pt x="330" y="150"/>
                  </a:lnTo>
                  <a:lnTo>
                    <a:pt x="336" y="150"/>
                  </a:lnTo>
                  <a:lnTo>
                    <a:pt x="330" y="150"/>
                  </a:lnTo>
                  <a:lnTo>
                    <a:pt x="336" y="150"/>
                  </a:lnTo>
                  <a:lnTo>
                    <a:pt x="330" y="150"/>
                  </a:lnTo>
                  <a:lnTo>
                    <a:pt x="330" y="156"/>
                  </a:lnTo>
                  <a:lnTo>
                    <a:pt x="324" y="156"/>
                  </a:lnTo>
                  <a:lnTo>
                    <a:pt x="324" y="150"/>
                  </a:lnTo>
                  <a:lnTo>
                    <a:pt x="318" y="150"/>
                  </a:lnTo>
                  <a:lnTo>
                    <a:pt x="312" y="150"/>
                  </a:lnTo>
                  <a:lnTo>
                    <a:pt x="312" y="156"/>
                  </a:lnTo>
                  <a:lnTo>
                    <a:pt x="306" y="156"/>
                  </a:lnTo>
                  <a:lnTo>
                    <a:pt x="306" y="150"/>
                  </a:lnTo>
                  <a:lnTo>
                    <a:pt x="300" y="150"/>
                  </a:lnTo>
                  <a:lnTo>
                    <a:pt x="300" y="144"/>
                  </a:lnTo>
                  <a:lnTo>
                    <a:pt x="300" y="150"/>
                  </a:lnTo>
                  <a:lnTo>
                    <a:pt x="306" y="150"/>
                  </a:lnTo>
                  <a:lnTo>
                    <a:pt x="306" y="156"/>
                  </a:lnTo>
                  <a:lnTo>
                    <a:pt x="312" y="156"/>
                  </a:lnTo>
                  <a:lnTo>
                    <a:pt x="318" y="156"/>
                  </a:lnTo>
                  <a:lnTo>
                    <a:pt x="324" y="156"/>
                  </a:lnTo>
                  <a:lnTo>
                    <a:pt x="324" y="162"/>
                  </a:lnTo>
                  <a:lnTo>
                    <a:pt x="324" y="156"/>
                  </a:lnTo>
                  <a:lnTo>
                    <a:pt x="324" y="162"/>
                  </a:lnTo>
                  <a:lnTo>
                    <a:pt x="324" y="156"/>
                  </a:lnTo>
                  <a:lnTo>
                    <a:pt x="330" y="156"/>
                  </a:lnTo>
                  <a:lnTo>
                    <a:pt x="330" y="162"/>
                  </a:lnTo>
                  <a:lnTo>
                    <a:pt x="336" y="162"/>
                  </a:lnTo>
                  <a:lnTo>
                    <a:pt x="330" y="162"/>
                  </a:lnTo>
                  <a:lnTo>
                    <a:pt x="330" y="156"/>
                  </a:lnTo>
                  <a:lnTo>
                    <a:pt x="330" y="150"/>
                  </a:lnTo>
                  <a:lnTo>
                    <a:pt x="336" y="150"/>
                  </a:lnTo>
                  <a:lnTo>
                    <a:pt x="336" y="156"/>
                  </a:lnTo>
                  <a:lnTo>
                    <a:pt x="336" y="150"/>
                  </a:lnTo>
                  <a:lnTo>
                    <a:pt x="342" y="150"/>
                  </a:lnTo>
                  <a:lnTo>
                    <a:pt x="342" y="144"/>
                  </a:lnTo>
                  <a:lnTo>
                    <a:pt x="348" y="144"/>
                  </a:lnTo>
                  <a:lnTo>
                    <a:pt x="348" y="138"/>
                  </a:lnTo>
                  <a:lnTo>
                    <a:pt x="354" y="138"/>
                  </a:lnTo>
                  <a:lnTo>
                    <a:pt x="354" y="144"/>
                  </a:lnTo>
                  <a:lnTo>
                    <a:pt x="360" y="144"/>
                  </a:lnTo>
                  <a:lnTo>
                    <a:pt x="360" y="150"/>
                  </a:lnTo>
                  <a:lnTo>
                    <a:pt x="366" y="150"/>
                  </a:lnTo>
                  <a:lnTo>
                    <a:pt x="366" y="156"/>
                  </a:lnTo>
                  <a:lnTo>
                    <a:pt x="372" y="156"/>
                  </a:lnTo>
                  <a:lnTo>
                    <a:pt x="378" y="156"/>
                  </a:lnTo>
                  <a:lnTo>
                    <a:pt x="378" y="162"/>
                  </a:lnTo>
                  <a:lnTo>
                    <a:pt x="378" y="168"/>
                  </a:lnTo>
                  <a:lnTo>
                    <a:pt x="378" y="174"/>
                  </a:lnTo>
                  <a:lnTo>
                    <a:pt x="378" y="168"/>
                  </a:lnTo>
                  <a:lnTo>
                    <a:pt x="378" y="174"/>
                  </a:lnTo>
                  <a:lnTo>
                    <a:pt x="372" y="174"/>
                  </a:lnTo>
                  <a:lnTo>
                    <a:pt x="366" y="174"/>
                  </a:lnTo>
                  <a:lnTo>
                    <a:pt x="360" y="174"/>
                  </a:lnTo>
                  <a:lnTo>
                    <a:pt x="366" y="174"/>
                  </a:lnTo>
                  <a:lnTo>
                    <a:pt x="372" y="174"/>
                  </a:lnTo>
                  <a:lnTo>
                    <a:pt x="372" y="180"/>
                  </a:lnTo>
                  <a:lnTo>
                    <a:pt x="366" y="180"/>
                  </a:lnTo>
                  <a:lnTo>
                    <a:pt x="372" y="180"/>
                  </a:lnTo>
                  <a:lnTo>
                    <a:pt x="366" y="180"/>
                  </a:lnTo>
                  <a:lnTo>
                    <a:pt x="372" y="180"/>
                  </a:lnTo>
                  <a:lnTo>
                    <a:pt x="366" y="180"/>
                  </a:lnTo>
                  <a:lnTo>
                    <a:pt x="372" y="180"/>
                  </a:lnTo>
                  <a:lnTo>
                    <a:pt x="366" y="180"/>
                  </a:lnTo>
                  <a:lnTo>
                    <a:pt x="372" y="180"/>
                  </a:lnTo>
                  <a:lnTo>
                    <a:pt x="378" y="174"/>
                  </a:lnTo>
                  <a:lnTo>
                    <a:pt x="378" y="180"/>
                  </a:lnTo>
                  <a:lnTo>
                    <a:pt x="378" y="186"/>
                  </a:lnTo>
                  <a:lnTo>
                    <a:pt x="384" y="186"/>
                  </a:lnTo>
                  <a:lnTo>
                    <a:pt x="390" y="186"/>
                  </a:lnTo>
                  <a:lnTo>
                    <a:pt x="384" y="192"/>
                  </a:lnTo>
                  <a:lnTo>
                    <a:pt x="390" y="192"/>
                  </a:lnTo>
                  <a:lnTo>
                    <a:pt x="390" y="198"/>
                  </a:lnTo>
                  <a:lnTo>
                    <a:pt x="384" y="198"/>
                  </a:lnTo>
                  <a:lnTo>
                    <a:pt x="384" y="192"/>
                  </a:lnTo>
                  <a:lnTo>
                    <a:pt x="384" y="198"/>
                  </a:lnTo>
                  <a:lnTo>
                    <a:pt x="384" y="192"/>
                  </a:lnTo>
                  <a:lnTo>
                    <a:pt x="384" y="198"/>
                  </a:lnTo>
                  <a:lnTo>
                    <a:pt x="378" y="198"/>
                  </a:lnTo>
                  <a:lnTo>
                    <a:pt x="378" y="204"/>
                  </a:lnTo>
                  <a:lnTo>
                    <a:pt x="378" y="198"/>
                  </a:lnTo>
                  <a:lnTo>
                    <a:pt x="384" y="198"/>
                  </a:lnTo>
                  <a:lnTo>
                    <a:pt x="384" y="204"/>
                  </a:lnTo>
                  <a:lnTo>
                    <a:pt x="384" y="198"/>
                  </a:lnTo>
                  <a:lnTo>
                    <a:pt x="390" y="198"/>
                  </a:lnTo>
                  <a:lnTo>
                    <a:pt x="390" y="204"/>
                  </a:lnTo>
                  <a:lnTo>
                    <a:pt x="390" y="210"/>
                  </a:lnTo>
                  <a:lnTo>
                    <a:pt x="384" y="210"/>
                  </a:lnTo>
                  <a:lnTo>
                    <a:pt x="384" y="204"/>
                  </a:lnTo>
                  <a:lnTo>
                    <a:pt x="384" y="210"/>
                  </a:lnTo>
                  <a:lnTo>
                    <a:pt x="390" y="210"/>
                  </a:lnTo>
                  <a:lnTo>
                    <a:pt x="390" y="204"/>
                  </a:lnTo>
                  <a:lnTo>
                    <a:pt x="390" y="210"/>
                  </a:lnTo>
                  <a:lnTo>
                    <a:pt x="390" y="204"/>
                  </a:lnTo>
                  <a:lnTo>
                    <a:pt x="390" y="210"/>
                  </a:lnTo>
                  <a:lnTo>
                    <a:pt x="390" y="216"/>
                  </a:lnTo>
                  <a:lnTo>
                    <a:pt x="390" y="210"/>
                  </a:lnTo>
                  <a:lnTo>
                    <a:pt x="396" y="210"/>
                  </a:lnTo>
                  <a:lnTo>
                    <a:pt x="390" y="210"/>
                  </a:lnTo>
                  <a:lnTo>
                    <a:pt x="396" y="210"/>
                  </a:lnTo>
                  <a:lnTo>
                    <a:pt x="396" y="204"/>
                  </a:lnTo>
                  <a:lnTo>
                    <a:pt x="396" y="210"/>
                  </a:lnTo>
                  <a:lnTo>
                    <a:pt x="396" y="216"/>
                  </a:lnTo>
                  <a:lnTo>
                    <a:pt x="402" y="216"/>
                  </a:lnTo>
                  <a:lnTo>
                    <a:pt x="402" y="222"/>
                  </a:lnTo>
                  <a:lnTo>
                    <a:pt x="396" y="222"/>
                  </a:lnTo>
                  <a:lnTo>
                    <a:pt x="390" y="222"/>
                  </a:lnTo>
                  <a:lnTo>
                    <a:pt x="384" y="222"/>
                  </a:lnTo>
                  <a:lnTo>
                    <a:pt x="378" y="222"/>
                  </a:lnTo>
                  <a:lnTo>
                    <a:pt x="372" y="222"/>
                  </a:lnTo>
                  <a:lnTo>
                    <a:pt x="366" y="222"/>
                  </a:lnTo>
                  <a:lnTo>
                    <a:pt x="360" y="222"/>
                  </a:lnTo>
                  <a:lnTo>
                    <a:pt x="360" y="216"/>
                  </a:lnTo>
                  <a:lnTo>
                    <a:pt x="354" y="216"/>
                  </a:lnTo>
                  <a:lnTo>
                    <a:pt x="348" y="216"/>
                  </a:lnTo>
                  <a:lnTo>
                    <a:pt x="348" y="210"/>
                  </a:lnTo>
                  <a:lnTo>
                    <a:pt x="354" y="210"/>
                  </a:lnTo>
                  <a:lnTo>
                    <a:pt x="354" y="216"/>
                  </a:lnTo>
                  <a:lnTo>
                    <a:pt x="354" y="210"/>
                  </a:lnTo>
                  <a:lnTo>
                    <a:pt x="348" y="210"/>
                  </a:lnTo>
                  <a:lnTo>
                    <a:pt x="348" y="204"/>
                  </a:lnTo>
                  <a:lnTo>
                    <a:pt x="354" y="204"/>
                  </a:lnTo>
                  <a:lnTo>
                    <a:pt x="354" y="198"/>
                  </a:lnTo>
                  <a:lnTo>
                    <a:pt x="354" y="204"/>
                  </a:lnTo>
                  <a:lnTo>
                    <a:pt x="360" y="204"/>
                  </a:lnTo>
                  <a:lnTo>
                    <a:pt x="360" y="198"/>
                  </a:lnTo>
                  <a:lnTo>
                    <a:pt x="366" y="198"/>
                  </a:lnTo>
                  <a:lnTo>
                    <a:pt x="366" y="204"/>
                  </a:lnTo>
                  <a:lnTo>
                    <a:pt x="372" y="204"/>
                  </a:lnTo>
                  <a:lnTo>
                    <a:pt x="366" y="204"/>
                  </a:lnTo>
                  <a:lnTo>
                    <a:pt x="366" y="198"/>
                  </a:lnTo>
                  <a:lnTo>
                    <a:pt x="366" y="204"/>
                  </a:lnTo>
                  <a:lnTo>
                    <a:pt x="366" y="198"/>
                  </a:lnTo>
                  <a:lnTo>
                    <a:pt x="360" y="198"/>
                  </a:lnTo>
                  <a:lnTo>
                    <a:pt x="354" y="198"/>
                  </a:lnTo>
                  <a:lnTo>
                    <a:pt x="354" y="192"/>
                  </a:lnTo>
                  <a:lnTo>
                    <a:pt x="354" y="186"/>
                  </a:lnTo>
                  <a:lnTo>
                    <a:pt x="354" y="192"/>
                  </a:lnTo>
                  <a:lnTo>
                    <a:pt x="348" y="192"/>
                  </a:lnTo>
                  <a:lnTo>
                    <a:pt x="354" y="192"/>
                  </a:lnTo>
                  <a:lnTo>
                    <a:pt x="354" y="198"/>
                  </a:lnTo>
                  <a:lnTo>
                    <a:pt x="348" y="198"/>
                  </a:lnTo>
                  <a:lnTo>
                    <a:pt x="354" y="198"/>
                  </a:lnTo>
                  <a:lnTo>
                    <a:pt x="348" y="198"/>
                  </a:lnTo>
                  <a:lnTo>
                    <a:pt x="354" y="198"/>
                  </a:lnTo>
                  <a:lnTo>
                    <a:pt x="354" y="204"/>
                  </a:lnTo>
                  <a:lnTo>
                    <a:pt x="348" y="204"/>
                  </a:lnTo>
                  <a:lnTo>
                    <a:pt x="348" y="198"/>
                  </a:lnTo>
                  <a:lnTo>
                    <a:pt x="342" y="198"/>
                  </a:lnTo>
                  <a:lnTo>
                    <a:pt x="342" y="192"/>
                  </a:lnTo>
                  <a:lnTo>
                    <a:pt x="342" y="198"/>
                  </a:lnTo>
                  <a:lnTo>
                    <a:pt x="336" y="198"/>
                  </a:lnTo>
                  <a:lnTo>
                    <a:pt x="342" y="198"/>
                  </a:lnTo>
                  <a:lnTo>
                    <a:pt x="342" y="204"/>
                  </a:lnTo>
                  <a:lnTo>
                    <a:pt x="348" y="204"/>
                  </a:lnTo>
                  <a:lnTo>
                    <a:pt x="342" y="204"/>
                  </a:lnTo>
                  <a:lnTo>
                    <a:pt x="348" y="204"/>
                  </a:lnTo>
                  <a:lnTo>
                    <a:pt x="342" y="204"/>
                  </a:lnTo>
                  <a:lnTo>
                    <a:pt x="348" y="204"/>
                  </a:lnTo>
                  <a:lnTo>
                    <a:pt x="348" y="210"/>
                  </a:lnTo>
                  <a:lnTo>
                    <a:pt x="342" y="210"/>
                  </a:lnTo>
                  <a:lnTo>
                    <a:pt x="336" y="204"/>
                  </a:lnTo>
                  <a:lnTo>
                    <a:pt x="336" y="210"/>
                  </a:lnTo>
                  <a:lnTo>
                    <a:pt x="342" y="210"/>
                  </a:lnTo>
                  <a:lnTo>
                    <a:pt x="336" y="210"/>
                  </a:lnTo>
                  <a:lnTo>
                    <a:pt x="342" y="210"/>
                  </a:lnTo>
                  <a:lnTo>
                    <a:pt x="342" y="216"/>
                  </a:lnTo>
                  <a:lnTo>
                    <a:pt x="336" y="216"/>
                  </a:lnTo>
                  <a:lnTo>
                    <a:pt x="336" y="210"/>
                  </a:lnTo>
                  <a:lnTo>
                    <a:pt x="330" y="210"/>
                  </a:lnTo>
                  <a:lnTo>
                    <a:pt x="324" y="210"/>
                  </a:lnTo>
                  <a:lnTo>
                    <a:pt x="318" y="210"/>
                  </a:lnTo>
                  <a:lnTo>
                    <a:pt x="312" y="210"/>
                  </a:lnTo>
                  <a:lnTo>
                    <a:pt x="306" y="210"/>
                  </a:lnTo>
                  <a:lnTo>
                    <a:pt x="300" y="210"/>
                  </a:lnTo>
                  <a:lnTo>
                    <a:pt x="300" y="216"/>
                  </a:lnTo>
                  <a:lnTo>
                    <a:pt x="294" y="216"/>
                  </a:lnTo>
                  <a:lnTo>
                    <a:pt x="294" y="222"/>
                  </a:lnTo>
                  <a:lnTo>
                    <a:pt x="288" y="216"/>
                  </a:lnTo>
                  <a:lnTo>
                    <a:pt x="282" y="216"/>
                  </a:lnTo>
                  <a:lnTo>
                    <a:pt x="288" y="216"/>
                  </a:lnTo>
                  <a:lnTo>
                    <a:pt x="294" y="216"/>
                  </a:lnTo>
                  <a:lnTo>
                    <a:pt x="288" y="216"/>
                  </a:lnTo>
                  <a:lnTo>
                    <a:pt x="288" y="210"/>
                  </a:lnTo>
                  <a:lnTo>
                    <a:pt x="288" y="216"/>
                  </a:lnTo>
                  <a:lnTo>
                    <a:pt x="288" y="210"/>
                  </a:lnTo>
                  <a:lnTo>
                    <a:pt x="282" y="210"/>
                  </a:lnTo>
                  <a:lnTo>
                    <a:pt x="276" y="210"/>
                  </a:lnTo>
                  <a:lnTo>
                    <a:pt x="276" y="216"/>
                  </a:lnTo>
                  <a:lnTo>
                    <a:pt x="282" y="216"/>
                  </a:lnTo>
                  <a:lnTo>
                    <a:pt x="276" y="216"/>
                  </a:lnTo>
                  <a:lnTo>
                    <a:pt x="276" y="210"/>
                  </a:lnTo>
                  <a:lnTo>
                    <a:pt x="270" y="210"/>
                  </a:lnTo>
                  <a:lnTo>
                    <a:pt x="264" y="210"/>
                  </a:lnTo>
                  <a:lnTo>
                    <a:pt x="258" y="210"/>
                  </a:lnTo>
                  <a:lnTo>
                    <a:pt x="258" y="204"/>
                  </a:lnTo>
                  <a:lnTo>
                    <a:pt x="252" y="204"/>
                  </a:lnTo>
                  <a:lnTo>
                    <a:pt x="252" y="198"/>
                  </a:lnTo>
                  <a:lnTo>
                    <a:pt x="258" y="198"/>
                  </a:lnTo>
                  <a:lnTo>
                    <a:pt x="252" y="198"/>
                  </a:lnTo>
                  <a:lnTo>
                    <a:pt x="258" y="198"/>
                  </a:lnTo>
                  <a:lnTo>
                    <a:pt x="258" y="192"/>
                  </a:lnTo>
                  <a:lnTo>
                    <a:pt x="258" y="186"/>
                  </a:lnTo>
                  <a:lnTo>
                    <a:pt x="264" y="186"/>
                  </a:lnTo>
                  <a:lnTo>
                    <a:pt x="264" y="180"/>
                  </a:lnTo>
                  <a:lnTo>
                    <a:pt x="270" y="180"/>
                  </a:lnTo>
                  <a:lnTo>
                    <a:pt x="270" y="186"/>
                  </a:lnTo>
                  <a:lnTo>
                    <a:pt x="270" y="180"/>
                  </a:lnTo>
                  <a:lnTo>
                    <a:pt x="270" y="186"/>
                  </a:lnTo>
                  <a:lnTo>
                    <a:pt x="270" y="180"/>
                  </a:lnTo>
                  <a:lnTo>
                    <a:pt x="264" y="180"/>
                  </a:lnTo>
                  <a:lnTo>
                    <a:pt x="264" y="186"/>
                  </a:lnTo>
                  <a:lnTo>
                    <a:pt x="258" y="186"/>
                  </a:lnTo>
                  <a:lnTo>
                    <a:pt x="258" y="192"/>
                  </a:lnTo>
                  <a:lnTo>
                    <a:pt x="252" y="192"/>
                  </a:lnTo>
                  <a:lnTo>
                    <a:pt x="252" y="186"/>
                  </a:lnTo>
                  <a:lnTo>
                    <a:pt x="252" y="180"/>
                  </a:lnTo>
                  <a:lnTo>
                    <a:pt x="252" y="174"/>
                  </a:lnTo>
                  <a:lnTo>
                    <a:pt x="252" y="168"/>
                  </a:lnTo>
                  <a:lnTo>
                    <a:pt x="252" y="162"/>
                  </a:lnTo>
                  <a:lnTo>
                    <a:pt x="258" y="162"/>
                  </a:lnTo>
                  <a:lnTo>
                    <a:pt x="252" y="162"/>
                  </a:lnTo>
                  <a:lnTo>
                    <a:pt x="252" y="156"/>
                  </a:lnTo>
                  <a:lnTo>
                    <a:pt x="258" y="156"/>
                  </a:lnTo>
                  <a:lnTo>
                    <a:pt x="252" y="156"/>
                  </a:lnTo>
                  <a:lnTo>
                    <a:pt x="252" y="162"/>
                  </a:lnTo>
                  <a:lnTo>
                    <a:pt x="246" y="162"/>
                  </a:lnTo>
                  <a:lnTo>
                    <a:pt x="252" y="162"/>
                  </a:lnTo>
                  <a:lnTo>
                    <a:pt x="252" y="168"/>
                  </a:lnTo>
                  <a:lnTo>
                    <a:pt x="246" y="168"/>
                  </a:lnTo>
                  <a:lnTo>
                    <a:pt x="252" y="168"/>
                  </a:lnTo>
                  <a:lnTo>
                    <a:pt x="252" y="174"/>
                  </a:lnTo>
                  <a:lnTo>
                    <a:pt x="252" y="180"/>
                  </a:lnTo>
                  <a:lnTo>
                    <a:pt x="246" y="180"/>
                  </a:lnTo>
                  <a:lnTo>
                    <a:pt x="252" y="180"/>
                  </a:lnTo>
                  <a:lnTo>
                    <a:pt x="252" y="186"/>
                  </a:lnTo>
                  <a:lnTo>
                    <a:pt x="252" y="192"/>
                  </a:lnTo>
                  <a:lnTo>
                    <a:pt x="246" y="192"/>
                  </a:lnTo>
                  <a:lnTo>
                    <a:pt x="246" y="186"/>
                  </a:lnTo>
                  <a:lnTo>
                    <a:pt x="246" y="192"/>
                  </a:lnTo>
                  <a:lnTo>
                    <a:pt x="252" y="192"/>
                  </a:lnTo>
                  <a:lnTo>
                    <a:pt x="252" y="198"/>
                  </a:lnTo>
                  <a:lnTo>
                    <a:pt x="252" y="204"/>
                  </a:lnTo>
                  <a:lnTo>
                    <a:pt x="246" y="204"/>
                  </a:lnTo>
                  <a:lnTo>
                    <a:pt x="240" y="204"/>
                  </a:lnTo>
                  <a:lnTo>
                    <a:pt x="234" y="204"/>
                  </a:lnTo>
                  <a:lnTo>
                    <a:pt x="228" y="204"/>
                  </a:lnTo>
                  <a:lnTo>
                    <a:pt x="228" y="198"/>
                  </a:lnTo>
                  <a:lnTo>
                    <a:pt x="234" y="198"/>
                  </a:lnTo>
                  <a:lnTo>
                    <a:pt x="228" y="198"/>
                  </a:lnTo>
                  <a:lnTo>
                    <a:pt x="222" y="198"/>
                  </a:lnTo>
                  <a:lnTo>
                    <a:pt x="222" y="204"/>
                  </a:lnTo>
                  <a:lnTo>
                    <a:pt x="216" y="204"/>
                  </a:lnTo>
                  <a:lnTo>
                    <a:pt x="210" y="204"/>
                  </a:lnTo>
                  <a:lnTo>
                    <a:pt x="204" y="204"/>
                  </a:lnTo>
                  <a:lnTo>
                    <a:pt x="198" y="204"/>
                  </a:lnTo>
                  <a:lnTo>
                    <a:pt x="192" y="204"/>
                  </a:lnTo>
                  <a:lnTo>
                    <a:pt x="186" y="204"/>
                  </a:lnTo>
                  <a:lnTo>
                    <a:pt x="186" y="198"/>
                  </a:lnTo>
                  <a:lnTo>
                    <a:pt x="192" y="198"/>
                  </a:lnTo>
                  <a:lnTo>
                    <a:pt x="192" y="192"/>
                  </a:lnTo>
                  <a:lnTo>
                    <a:pt x="192" y="198"/>
                  </a:lnTo>
                  <a:lnTo>
                    <a:pt x="192" y="192"/>
                  </a:lnTo>
                  <a:lnTo>
                    <a:pt x="198" y="192"/>
                  </a:lnTo>
                  <a:lnTo>
                    <a:pt x="192" y="192"/>
                  </a:lnTo>
                  <a:lnTo>
                    <a:pt x="198" y="192"/>
                  </a:lnTo>
                  <a:lnTo>
                    <a:pt x="192" y="192"/>
                  </a:lnTo>
                  <a:lnTo>
                    <a:pt x="186" y="192"/>
                  </a:lnTo>
                  <a:lnTo>
                    <a:pt x="186" y="198"/>
                  </a:lnTo>
                  <a:lnTo>
                    <a:pt x="186" y="192"/>
                  </a:lnTo>
                  <a:lnTo>
                    <a:pt x="186" y="198"/>
                  </a:lnTo>
                  <a:lnTo>
                    <a:pt x="186" y="192"/>
                  </a:lnTo>
                  <a:lnTo>
                    <a:pt x="186" y="198"/>
                  </a:lnTo>
                  <a:lnTo>
                    <a:pt x="180" y="198"/>
                  </a:lnTo>
                  <a:lnTo>
                    <a:pt x="174" y="198"/>
                  </a:lnTo>
                  <a:lnTo>
                    <a:pt x="174" y="192"/>
                  </a:lnTo>
                  <a:lnTo>
                    <a:pt x="168" y="186"/>
                  </a:lnTo>
                  <a:lnTo>
                    <a:pt x="168" y="180"/>
                  </a:lnTo>
                  <a:lnTo>
                    <a:pt x="162" y="180"/>
                  </a:lnTo>
                  <a:lnTo>
                    <a:pt x="162" y="186"/>
                  </a:lnTo>
                  <a:lnTo>
                    <a:pt x="168" y="186"/>
                  </a:lnTo>
                  <a:lnTo>
                    <a:pt x="168" y="192"/>
                  </a:lnTo>
                  <a:lnTo>
                    <a:pt x="168" y="198"/>
                  </a:lnTo>
                  <a:lnTo>
                    <a:pt x="162" y="198"/>
                  </a:lnTo>
                  <a:lnTo>
                    <a:pt x="156" y="198"/>
                  </a:lnTo>
                  <a:lnTo>
                    <a:pt x="156" y="192"/>
                  </a:lnTo>
                  <a:lnTo>
                    <a:pt x="150" y="192"/>
                  </a:lnTo>
                  <a:lnTo>
                    <a:pt x="144" y="186"/>
                  </a:lnTo>
                  <a:lnTo>
                    <a:pt x="138" y="186"/>
                  </a:lnTo>
                  <a:lnTo>
                    <a:pt x="138" y="180"/>
                  </a:lnTo>
                  <a:lnTo>
                    <a:pt x="132" y="180"/>
                  </a:lnTo>
                  <a:lnTo>
                    <a:pt x="132" y="174"/>
                  </a:lnTo>
                  <a:lnTo>
                    <a:pt x="126" y="174"/>
                  </a:lnTo>
                  <a:lnTo>
                    <a:pt x="120" y="174"/>
                  </a:lnTo>
                  <a:lnTo>
                    <a:pt x="114" y="174"/>
                  </a:lnTo>
                  <a:lnTo>
                    <a:pt x="120" y="174"/>
                  </a:lnTo>
                  <a:lnTo>
                    <a:pt x="120" y="180"/>
                  </a:lnTo>
                  <a:lnTo>
                    <a:pt x="126" y="180"/>
                  </a:lnTo>
                  <a:lnTo>
                    <a:pt x="126" y="186"/>
                  </a:lnTo>
                  <a:lnTo>
                    <a:pt x="126" y="192"/>
                  </a:lnTo>
                  <a:lnTo>
                    <a:pt x="132" y="192"/>
                  </a:lnTo>
                  <a:lnTo>
                    <a:pt x="126" y="192"/>
                  </a:lnTo>
                  <a:lnTo>
                    <a:pt x="126" y="186"/>
                  </a:lnTo>
                  <a:lnTo>
                    <a:pt x="120" y="186"/>
                  </a:lnTo>
                  <a:lnTo>
                    <a:pt x="114" y="186"/>
                  </a:lnTo>
                  <a:lnTo>
                    <a:pt x="120" y="186"/>
                  </a:lnTo>
                  <a:lnTo>
                    <a:pt x="114" y="186"/>
                  </a:lnTo>
                  <a:lnTo>
                    <a:pt x="108" y="186"/>
                  </a:lnTo>
                  <a:lnTo>
                    <a:pt x="108" y="180"/>
                  </a:lnTo>
                  <a:lnTo>
                    <a:pt x="108" y="186"/>
                  </a:lnTo>
                  <a:lnTo>
                    <a:pt x="102" y="186"/>
                  </a:lnTo>
                  <a:lnTo>
                    <a:pt x="102" y="180"/>
                  </a:lnTo>
                  <a:lnTo>
                    <a:pt x="102" y="186"/>
                  </a:lnTo>
                  <a:lnTo>
                    <a:pt x="102" y="180"/>
                  </a:lnTo>
                  <a:lnTo>
                    <a:pt x="96" y="180"/>
                  </a:lnTo>
                  <a:lnTo>
                    <a:pt x="96" y="186"/>
                  </a:lnTo>
                  <a:lnTo>
                    <a:pt x="102" y="186"/>
                  </a:lnTo>
                  <a:lnTo>
                    <a:pt x="96" y="186"/>
                  </a:lnTo>
                  <a:lnTo>
                    <a:pt x="102" y="186"/>
                  </a:lnTo>
                  <a:lnTo>
                    <a:pt x="108" y="186"/>
                  </a:lnTo>
                  <a:lnTo>
                    <a:pt x="102" y="186"/>
                  </a:lnTo>
                  <a:lnTo>
                    <a:pt x="108" y="186"/>
                  </a:lnTo>
                  <a:lnTo>
                    <a:pt x="108" y="192"/>
                  </a:lnTo>
                  <a:lnTo>
                    <a:pt x="114" y="192"/>
                  </a:lnTo>
                  <a:lnTo>
                    <a:pt x="120" y="192"/>
                  </a:lnTo>
                  <a:lnTo>
                    <a:pt x="120" y="198"/>
                  </a:lnTo>
                  <a:lnTo>
                    <a:pt x="126" y="198"/>
                  </a:lnTo>
                  <a:lnTo>
                    <a:pt x="132" y="198"/>
                  </a:lnTo>
                  <a:lnTo>
                    <a:pt x="138" y="204"/>
                  </a:lnTo>
                  <a:lnTo>
                    <a:pt x="144" y="204"/>
                  </a:lnTo>
                  <a:lnTo>
                    <a:pt x="150" y="204"/>
                  </a:lnTo>
                  <a:lnTo>
                    <a:pt x="156" y="204"/>
                  </a:lnTo>
                  <a:lnTo>
                    <a:pt x="156" y="210"/>
                  </a:lnTo>
                  <a:lnTo>
                    <a:pt x="162" y="210"/>
                  </a:lnTo>
                  <a:lnTo>
                    <a:pt x="162" y="216"/>
                  </a:lnTo>
                  <a:lnTo>
                    <a:pt x="162" y="222"/>
                  </a:lnTo>
                  <a:lnTo>
                    <a:pt x="168" y="222"/>
                  </a:lnTo>
                  <a:lnTo>
                    <a:pt x="168" y="228"/>
                  </a:lnTo>
                  <a:lnTo>
                    <a:pt x="168" y="234"/>
                  </a:lnTo>
                  <a:lnTo>
                    <a:pt x="162" y="234"/>
                  </a:lnTo>
                  <a:lnTo>
                    <a:pt x="162" y="240"/>
                  </a:lnTo>
                  <a:lnTo>
                    <a:pt x="162" y="234"/>
                  </a:lnTo>
                  <a:lnTo>
                    <a:pt x="168" y="234"/>
                  </a:lnTo>
                  <a:lnTo>
                    <a:pt x="168" y="240"/>
                  </a:lnTo>
                  <a:lnTo>
                    <a:pt x="162" y="240"/>
                  </a:lnTo>
                  <a:lnTo>
                    <a:pt x="168" y="240"/>
                  </a:lnTo>
                  <a:lnTo>
                    <a:pt x="168" y="234"/>
                  </a:lnTo>
                  <a:lnTo>
                    <a:pt x="168" y="240"/>
                  </a:lnTo>
                  <a:lnTo>
                    <a:pt x="168" y="234"/>
                  </a:lnTo>
                  <a:lnTo>
                    <a:pt x="168" y="240"/>
                  </a:lnTo>
                  <a:lnTo>
                    <a:pt x="168" y="246"/>
                  </a:lnTo>
                  <a:lnTo>
                    <a:pt x="168" y="240"/>
                  </a:lnTo>
                  <a:lnTo>
                    <a:pt x="168" y="246"/>
                  </a:lnTo>
                  <a:lnTo>
                    <a:pt x="174" y="246"/>
                  </a:lnTo>
                  <a:lnTo>
                    <a:pt x="174" y="252"/>
                  </a:lnTo>
                  <a:lnTo>
                    <a:pt x="180" y="252"/>
                  </a:lnTo>
                  <a:lnTo>
                    <a:pt x="174" y="252"/>
                  </a:lnTo>
                  <a:lnTo>
                    <a:pt x="180" y="252"/>
                  </a:lnTo>
                  <a:lnTo>
                    <a:pt x="174" y="252"/>
                  </a:lnTo>
                  <a:lnTo>
                    <a:pt x="174" y="246"/>
                  </a:lnTo>
                  <a:lnTo>
                    <a:pt x="180" y="246"/>
                  </a:lnTo>
                  <a:lnTo>
                    <a:pt x="174" y="246"/>
                  </a:lnTo>
                  <a:lnTo>
                    <a:pt x="180" y="246"/>
                  </a:lnTo>
                  <a:lnTo>
                    <a:pt x="174" y="246"/>
                  </a:lnTo>
                  <a:lnTo>
                    <a:pt x="174" y="240"/>
                  </a:lnTo>
                  <a:lnTo>
                    <a:pt x="174" y="246"/>
                  </a:lnTo>
                  <a:lnTo>
                    <a:pt x="174" y="240"/>
                  </a:lnTo>
                  <a:lnTo>
                    <a:pt x="174" y="234"/>
                  </a:lnTo>
                  <a:lnTo>
                    <a:pt x="168" y="234"/>
                  </a:lnTo>
                  <a:lnTo>
                    <a:pt x="168" y="228"/>
                  </a:lnTo>
                  <a:lnTo>
                    <a:pt x="168" y="234"/>
                  </a:lnTo>
                  <a:lnTo>
                    <a:pt x="174" y="234"/>
                  </a:lnTo>
                  <a:lnTo>
                    <a:pt x="174" y="228"/>
                  </a:lnTo>
                  <a:lnTo>
                    <a:pt x="180" y="228"/>
                  </a:lnTo>
                  <a:lnTo>
                    <a:pt x="180" y="222"/>
                  </a:lnTo>
                  <a:lnTo>
                    <a:pt x="186" y="222"/>
                  </a:lnTo>
                  <a:lnTo>
                    <a:pt x="186" y="216"/>
                  </a:lnTo>
                  <a:lnTo>
                    <a:pt x="192" y="216"/>
                  </a:lnTo>
                  <a:lnTo>
                    <a:pt x="192" y="222"/>
                  </a:lnTo>
                  <a:lnTo>
                    <a:pt x="198" y="222"/>
                  </a:lnTo>
                  <a:lnTo>
                    <a:pt x="204" y="222"/>
                  </a:lnTo>
                  <a:lnTo>
                    <a:pt x="204" y="228"/>
                  </a:lnTo>
                  <a:lnTo>
                    <a:pt x="210" y="228"/>
                  </a:lnTo>
                  <a:lnTo>
                    <a:pt x="216" y="228"/>
                  </a:lnTo>
                  <a:lnTo>
                    <a:pt x="222" y="228"/>
                  </a:lnTo>
                  <a:lnTo>
                    <a:pt x="228" y="228"/>
                  </a:lnTo>
                  <a:lnTo>
                    <a:pt x="234" y="228"/>
                  </a:lnTo>
                  <a:lnTo>
                    <a:pt x="240" y="228"/>
                  </a:lnTo>
                  <a:lnTo>
                    <a:pt x="246" y="228"/>
                  </a:lnTo>
                  <a:lnTo>
                    <a:pt x="252" y="228"/>
                  </a:lnTo>
                  <a:lnTo>
                    <a:pt x="252" y="234"/>
                  </a:lnTo>
                  <a:lnTo>
                    <a:pt x="258" y="234"/>
                  </a:lnTo>
                  <a:lnTo>
                    <a:pt x="258" y="240"/>
                  </a:lnTo>
                  <a:lnTo>
                    <a:pt x="258" y="246"/>
                  </a:lnTo>
                  <a:lnTo>
                    <a:pt x="258" y="252"/>
                  </a:lnTo>
                  <a:lnTo>
                    <a:pt x="258" y="258"/>
                  </a:lnTo>
                  <a:lnTo>
                    <a:pt x="252" y="258"/>
                  </a:lnTo>
                  <a:lnTo>
                    <a:pt x="246" y="258"/>
                  </a:lnTo>
                  <a:lnTo>
                    <a:pt x="246" y="264"/>
                  </a:lnTo>
                  <a:lnTo>
                    <a:pt x="246" y="258"/>
                  </a:lnTo>
                  <a:lnTo>
                    <a:pt x="246" y="264"/>
                  </a:lnTo>
                  <a:lnTo>
                    <a:pt x="246" y="258"/>
                  </a:lnTo>
                  <a:lnTo>
                    <a:pt x="246" y="264"/>
                  </a:lnTo>
                  <a:lnTo>
                    <a:pt x="240" y="264"/>
                  </a:lnTo>
                  <a:lnTo>
                    <a:pt x="240" y="270"/>
                  </a:lnTo>
                  <a:lnTo>
                    <a:pt x="240" y="264"/>
                  </a:lnTo>
                  <a:lnTo>
                    <a:pt x="246" y="264"/>
                  </a:lnTo>
                  <a:lnTo>
                    <a:pt x="246" y="258"/>
                  </a:lnTo>
                  <a:lnTo>
                    <a:pt x="252" y="258"/>
                  </a:lnTo>
                  <a:lnTo>
                    <a:pt x="258" y="258"/>
                  </a:lnTo>
                  <a:lnTo>
                    <a:pt x="264" y="258"/>
                  </a:lnTo>
                  <a:lnTo>
                    <a:pt x="264" y="252"/>
                  </a:lnTo>
                  <a:lnTo>
                    <a:pt x="264" y="258"/>
                  </a:lnTo>
                  <a:lnTo>
                    <a:pt x="264" y="264"/>
                  </a:lnTo>
                  <a:lnTo>
                    <a:pt x="264" y="258"/>
                  </a:lnTo>
                  <a:lnTo>
                    <a:pt x="264" y="252"/>
                  </a:lnTo>
                  <a:lnTo>
                    <a:pt x="264" y="246"/>
                  </a:lnTo>
                  <a:lnTo>
                    <a:pt x="264" y="240"/>
                  </a:lnTo>
                  <a:lnTo>
                    <a:pt x="270" y="240"/>
                  </a:lnTo>
                  <a:lnTo>
                    <a:pt x="270" y="246"/>
                  </a:lnTo>
                  <a:lnTo>
                    <a:pt x="276" y="246"/>
                  </a:lnTo>
                  <a:lnTo>
                    <a:pt x="282" y="246"/>
                  </a:lnTo>
                  <a:lnTo>
                    <a:pt x="288" y="240"/>
                  </a:lnTo>
                  <a:lnTo>
                    <a:pt x="288" y="246"/>
                  </a:lnTo>
                  <a:lnTo>
                    <a:pt x="294" y="246"/>
                  </a:lnTo>
                  <a:lnTo>
                    <a:pt x="300" y="246"/>
                  </a:lnTo>
                  <a:lnTo>
                    <a:pt x="306" y="246"/>
                  </a:lnTo>
                  <a:lnTo>
                    <a:pt x="306" y="252"/>
                  </a:lnTo>
                  <a:lnTo>
                    <a:pt x="312" y="252"/>
                  </a:lnTo>
                  <a:lnTo>
                    <a:pt x="318" y="252"/>
                  </a:lnTo>
                  <a:lnTo>
                    <a:pt x="318" y="246"/>
                  </a:lnTo>
                  <a:lnTo>
                    <a:pt x="324" y="246"/>
                  </a:lnTo>
                  <a:lnTo>
                    <a:pt x="324" y="252"/>
                  </a:lnTo>
                  <a:lnTo>
                    <a:pt x="330" y="252"/>
                  </a:lnTo>
                  <a:lnTo>
                    <a:pt x="336" y="252"/>
                  </a:lnTo>
                  <a:lnTo>
                    <a:pt x="336" y="258"/>
                  </a:lnTo>
                  <a:lnTo>
                    <a:pt x="330" y="258"/>
                  </a:lnTo>
                  <a:lnTo>
                    <a:pt x="324" y="258"/>
                  </a:lnTo>
                  <a:lnTo>
                    <a:pt x="324" y="264"/>
                  </a:lnTo>
                  <a:lnTo>
                    <a:pt x="318" y="264"/>
                  </a:lnTo>
                  <a:lnTo>
                    <a:pt x="318" y="258"/>
                  </a:lnTo>
                  <a:lnTo>
                    <a:pt x="318" y="264"/>
                  </a:lnTo>
                  <a:lnTo>
                    <a:pt x="318" y="258"/>
                  </a:lnTo>
                  <a:lnTo>
                    <a:pt x="318" y="264"/>
                  </a:lnTo>
                  <a:lnTo>
                    <a:pt x="318" y="258"/>
                  </a:lnTo>
                  <a:lnTo>
                    <a:pt x="318" y="264"/>
                  </a:lnTo>
                  <a:lnTo>
                    <a:pt x="312" y="264"/>
                  </a:lnTo>
                  <a:lnTo>
                    <a:pt x="318" y="264"/>
                  </a:lnTo>
                  <a:lnTo>
                    <a:pt x="312" y="264"/>
                  </a:lnTo>
                  <a:lnTo>
                    <a:pt x="312" y="270"/>
                  </a:lnTo>
                  <a:lnTo>
                    <a:pt x="306" y="270"/>
                  </a:lnTo>
                  <a:lnTo>
                    <a:pt x="312" y="270"/>
                  </a:lnTo>
                  <a:lnTo>
                    <a:pt x="312" y="276"/>
                  </a:lnTo>
                  <a:lnTo>
                    <a:pt x="306" y="276"/>
                  </a:lnTo>
                  <a:lnTo>
                    <a:pt x="306" y="282"/>
                  </a:lnTo>
                  <a:lnTo>
                    <a:pt x="300" y="282"/>
                  </a:lnTo>
                  <a:lnTo>
                    <a:pt x="300" y="276"/>
                  </a:lnTo>
                  <a:lnTo>
                    <a:pt x="300" y="282"/>
                  </a:lnTo>
                  <a:lnTo>
                    <a:pt x="294" y="282"/>
                  </a:lnTo>
                  <a:lnTo>
                    <a:pt x="300" y="282"/>
                  </a:lnTo>
                  <a:lnTo>
                    <a:pt x="300" y="288"/>
                  </a:lnTo>
                  <a:lnTo>
                    <a:pt x="300" y="282"/>
                  </a:lnTo>
                  <a:lnTo>
                    <a:pt x="300" y="288"/>
                  </a:lnTo>
                  <a:lnTo>
                    <a:pt x="294" y="288"/>
                  </a:lnTo>
                  <a:lnTo>
                    <a:pt x="288" y="294"/>
                  </a:lnTo>
                  <a:lnTo>
                    <a:pt x="282" y="294"/>
                  </a:lnTo>
                  <a:lnTo>
                    <a:pt x="288" y="294"/>
                  </a:lnTo>
                  <a:lnTo>
                    <a:pt x="288" y="300"/>
                  </a:lnTo>
                  <a:lnTo>
                    <a:pt x="294" y="300"/>
                  </a:lnTo>
                  <a:lnTo>
                    <a:pt x="288" y="300"/>
                  </a:lnTo>
                  <a:lnTo>
                    <a:pt x="294" y="300"/>
                  </a:lnTo>
                  <a:lnTo>
                    <a:pt x="288" y="300"/>
                  </a:lnTo>
                  <a:lnTo>
                    <a:pt x="294" y="300"/>
                  </a:lnTo>
                  <a:lnTo>
                    <a:pt x="294" y="306"/>
                  </a:lnTo>
                  <a:lnTo>
                    <a:pt x="300" y="306"/>
                  </a:lnTo>
                  <a:lnTo>
                    <a:pt x="300" y="312"/>
                  </a:lnTo>
                  <a:lnTo>
                    <a:pt x="300" y="306"/>
                  </a:lnTo>
                  <a:lnTo>
                    <a:pt x="294" y="306"/>
                  </a:lnTo>
                  <a:lnTo>
                    <a:pt x="294" y="300"/>
                  </a:lnTo>
                  <a:lnTo>
                    <a:pt x="288" y="300"/>
                  </a:lnTo>
                  <a:lnTo>
                    <a:pt x="288" y="294"/>
                  </a:lnTo>
                  <a:lnTo>
                    <a:pt x="294" y="294"/>
                  </a:lnTo>
                  <a:lnTo>
                    <a:pt x="300" y="294"/>
                  </a:lnTo>
                  <a:lnTo>
                    <a:pt x="306" y="294"/>
                  </a:lnTo>
                  <a:lnTo>
                    <a:pt x="306" y="300"/>
                  </a:lnTo>
                  <a:lnTo>
                    <a:pt x="306" y="294"/>
                  </a:lnTo>
                  <a:lnTo>
                    <a:pt x="312" y="294"/>
                  </a:lnTo>
                  <a:lnTo>
                    <a:pt x="306" y="294"/>
                  </a:lnTo>
                  <a:lnTo>
                    <a:pt x="306" y="300"/>
                  </a:lnTo>
                  <a:lnTo>
                    <a:pt x="306" y="294"/>
                  </a:lnTo>
                  <a:lnTo>
                    <a:pt x="306" y="288"/>
                  </a:lnTo>
                  <a:lnTo>
                    <a:pt x="306" y="282"/>
                  </a:lnTo>
                  <a:lnTo>
                    <a:pt x="312" y="282"/>
                  </a:lnTo>
                  <a:lnTo>
                    <a:pt x="318" y="282"/>
                  </a:lnTo>
                  <a:lnTo>
                    <a:pt x="312" y="282"/>
                  </a:lnTo>
                  <a:lnTo>
                    <a:pt x="312" y="276"/>
                  </a:lnTo>
                  <a:lnTo>
                    <a:pt x="318" y="276"/>
                  </a:lnTo>
                  <a:lnTo>
                    <a:pt x="318" y="282"/>
                  </a:lnTo>
                  <a:lnTo>
                    <a:pt x="318" y="276"/>
                  </a:lnTo>
                  <a:lnTo>
                    <a:pt x="318" y="270"/>
                  </a:lnTo>
                  <a:lnTo>
                    <a:pt x="324" y="270"/>
                  </a:lnTo>
                  <a:lnTo>
                    <a:pt x="324" y="264"/>
                  </a:lnTo>
                  <a:lnTo>
                    <a:pt x="330" y="264"/>
                  </a:lnTo>
                  <a:lnTo>
                    <a:pt x="336" y="264"/>
                  </a:lnTo>
                  <a:lnTo>
                    <a:pt x="342" y="264"/>
                  </a:lnTo>
                  <a:lnTo>
                    <a:pt x="342" y="270"/>
                  </a:lnTo>
                  <a:lnTo>
                    <a:pt x="336" y="270"/>
                  </a:lnTo>
                  <a:lnTo>
                    <a:pt x="336" y="276"/>
                  </a:lnTo>
                  <a:lnTo>
                    <a:pt x="330" y="276"/>
                  </a:lnTo>
                  <a:lnTo>
                    <a:pt x="336" y="276"/>
                  </a:lnTo>
                  <a:lnTo>
                    <a:pt x="336" y="282"/>
                  </a:lnTo>
                  <a:lnTo>
                    <a:pt x="336" y="288"/>
                  </a:lnTo>
                  <a:lnTo>
                    <a:pt x="336" y="294"/>
                  </a:lnTo>
                  <a:lnTo>
                    <a:pt x="336" y="288"/>
                  </a:lnTo>
                  <a:lnTo>
                    <a:pt x="336" y="294"/>
                  </a:lnTo>
                  <a:lnTo>
                    <a:pt x="336" y="288"/>
                  </a:lnTo>
                  <a:lnTo>
                    <a:pt x="336" y="282"/>
                  </a:lnTo>
                  <a:lnTo>
                    <a:pt x="342" y="282"/>
                  </a:lnTo>
                  <a:lnTo>
                    <a:pt x="336" y="282"/>
                  </a:lnTo>
                  <a:lnTo>
                    <a:pt x="336" y="276"/>
                  </a:lnTo>
                  <a:lnTo>
                    <a:pt x="342" y="276"/>
                  </a:lnTo>
                  <a:lnTo>
                    <a:pt x="342" y="270"/>
                  </a:lnTo>
                  <a:lnTo>
                    <a:pt x="348" y="270"/>
                  </a:lnTo>
                  <a:lnTo>
                    <a:pt x="348" y="276"/>
                  </a:lnTo>
                  <a:lnTo>
                    <a:pt x="348" y="282"/>
                  </a:lnTo>
                  <a:lnTo>
                    <a:pt x="354" y="282"/>
                  </a:lnTo>
                  <a:lnTo>
                    <a:pt x="348" y="282"/>
                  </a:lnTo>
                  <a:lnTo>
                    <a:pt x="348" y="276"/>
                  </a:lnTo>
                  <a:lnTo>
                    <a:pt x="348" y="270"/>
                  </a:lnTo>
                  <a:lnTo>
                    <a:pt x="342" y="270"/>
                  </a:lnTo>
                  <a:lnTo>
                    <a:pt x="342" y="264"/>
                  </a:lnTo>
                  <a:lnTo>
                    <a:pt x="348" y="264"/>
                  </a:lnTo>
                  <a:lnTo>
                    <a:pt x="354" y="264"/>
                  </a:lnTo>
                  <a:lnTo>
                    <a:pt x="360" y="264"/>
                  </a:lnTo>
                  <a:lnTo>
                    <a:pt x="366" y="264"/>
                  </a:lnTo>
                  <a:lnTo>
                    <a:pt x="366" y="270"/>
                  </a:lnTo>
                  <a:lnTo>
                    <a:pt x="366" y="264"/>
                  </a:lnTo>
                  <a:lnTo>
                    <a:pt x="372" y="264"/>
                  </a:lnTo>
                  <a:lnTo>
                    <a:pt x="372" y="270"/>
                  </a:lnTo>
                  <a:lnTo>
                    <a:pt x="372" y="264"/>
                  </a:lnTo>
                  <a:lnTo>
                    <a:pt x="366" y="264"/>
                  </a:lnTo>
                  <a:lnTo>
                    <a:pt x="372" y="264"/>
                  </a:lnTo>
                  <a:lnTo>
                    <a:pt x="378" y="264"/>
                  </a:lnTo>
                  <a:lnTo>
                    <a:pt x="384" y="264"/>
                  </a:lnTo>
                  <a:lnTo>
                    <a:pt x="384" y="270"/>
                  </a:lnTo>
                  <a:lnTo>
                    <a:pt x="378" y="270"/>
                  </a:lnTo>
                  <a:lnTo>
                    <a:pt x="384" y="270"/>
                  </a:lnTo>
                  <a:lnTo>
                    <a:pt x="378" y="270"/>
                  </a:lnTo>
                  <a:lnTo>
                    <a:pt x="384" y="270"/>
                  </a:lnTo>
                  <a:lnTo>
                    <a:pt x="378" y="270"/>
                  </a:lnTo>
                  <a:lnTo>
                    <a:pt x="378" y="276"/>
                  </a:lnTo>
                  <a:lnTo>
                    <a:pt x="378" y="270"/>
                  </a:lnTo>
                  <a:lnTo>
                    <a:pt x="372" y="270"/>
                  </a:lnTo>
                  <a:lnTo>
                    <a:pt x="372" y="276"/>
                  </a:lnTo>
                  <a:lnTo>
                    <a:pt x="378" y="276"/>
                  </a:lnTo>
                  <a:lnTo>
                    <a:pt x="372" y="276"/>
                  </a:lnTo>
                  <a:lnTo>
                    <a:pt x="366" y="276"/>
                  </a:lnTo>
                  <a:lnTo>
                    <a:pt x="372" y="276"/>
                  </a:lnTo>
                  <a:lnTo>
                    <a:pt x="366" y="276"/>
                  </a:lnTo>
                  <a:lnTo>
                    <a:pt x="372" y="276"/>
                  </a:lnTo>
                  <a:lnTo>
                    <a:pt x="378" y="276"/>
                  </a:lnTo>
                  <a:lnTo>
                    <a:pt x="378" y="282"/>
                  </a:lnTo>
                  <a:lnTo>
                    <a:pt x="378" y="276"/>
                  </a:lnTo>
                  <a:lnTo>
                    <a:pt x="384" y="276"/>
                  </a:lnTo>
                  <a:lnTo>
                    <a:pt x="378" y="276"/>
                  </a:lnTo>
                  <a:lnTo>
                    <a:pt x="384" y="276"/>
                  </a:lnTo>
                  <a:lnTo>
                    <a:pt x="384" y="282"/>
                  </a:lnTo>
                  <a:lnTo>
                    <a:pt x="390" y="282"/>
                  </a:lnTo>
                  <a:lnTo>
                    <a:pt x="384" y="282"/>
                  </a:lnTo>
                  <a:lnTo>
                    <a:pt x="390" y="282"/>
                  </a:lnTo>
                  <a:lnTo>
                    <a:pt x="384" y="282"/>
                  </a:lnTo>
                  <a:lnTo>
                    <a:pt x="390" y="282"/>
                  </a:lnTo>
                  <a:lnTo>
                    <a:pt x="384" y="282"/>
                  </a:lnTo>
                  <a:lnTo>
                    <a:pt x="390" y="282"/>
                  </a:lnTo>
                  <a:lnTo>
                    <a:pt x="390" y="288"/>
                  </a:lnTo>
                  <a:lnTo>
                    <a:pt x="384" y="288"/>
                  </a:lnTo>
                  <a:lnTo>
                    <a:pt x="384" y="294"/>
                  </a:lnTo>
                  <a:lnTo>
                    <a:pt x="378" y="294"/>
                  </a:lnTo>
                  <a:lnTo>
                    <a:pt x="378" y="288"/>
                  </a:lnTo>
                  <a:lnTo>
                    <a:pt x="378" y="294"/>
                  </a:lnTo>
                  <a:lnTo>
                    <a:pt x="372" y="294"/>
                  </a:lnTo>
                  <a:lnTo>
                    <a:pt x="378" y="294"/>
                  </a:lnTo>
                  <a:lnTo>
                    <a:pt x="384" y="294"/>
                  </a:lnTo>
                  <a:lnTo>
                    <a:pt x="378" y="294"/>
                  </a:lnTo>
                  <a:lnTo>
                    <a:pt x="384" y="294"/>
                  </a:lnTo>
                  <a:lnTo>
                    <a:pt x="384" y="288"/>
                  </a:lnTo>
                  <a:lnTo>
                    <a:pt x="384" y="294"/>
                  </a:lnTo>
                  <a:lnTo>
                    <a:pt x="384" y="288"/>
                  </a:lnTo>
                  <a:lnTo>
                    <a:pt x="384" y="294"/>
                  </a:lnTo>
                  <a:lnTo>
                    <a:pt x="390" y="294"/>
                  </a:lnTo>
                  <a:lnTo>
                    <a:pt x="390" y="300"/>
                  </a:lnTo>
                  <a:lnTo>
                    <a:pt x="384" y="300"/>
                  </a:lnTo>
                  <a:lnTo>
                    <a:pt x="384" y="306"/>
                  </a:lnTo>
                  <a:lnTo>
                    <a:pt x="378" y="306"/>
                  </a:lnTo>
                  <a:lnTo>
                    <a:pt x="378" y="300"/>
                  </a:lnTo>
                  <a:lnTo>
                    <a:pt x="378" y="306"/>
                  </a:lnTo>
                  <a:lnTo>
                    <a:pt x="372" y="306"/>
                  </a:lnTo>
                  <a:lnTo>
                    <a:pt x="366" y="306"/>
                  </a:lnTo>
                  <a:lnTo>
                    <a:pt x="366" y="300"/>
                  </a:lnTo>
                  <a:lnTo>
                    <a:pt x="360" y="300"/>
                  </a:lnTo>
                  <a:lnTo>
                    <a:pt x="360" y="306"/>
                  </a:lnTo>
                  <a:lnTo>
                    <a:pt x="366" y="306"/>
                  </a:lnTo>
                  <a:lnTo>
                    <a:pt x="366" y="300"/>
                  </a:lnTo>
                  <a:lnTo>
                    <a:pt x="366" y="306"/>
                  </a:lnTo>
                  <a:lnTo>
                    <a:pt x="372" y="306"/>
                  </a:lnTo>
                  <a:lnTo>
                    <a:pt x="372" y="312"/>
                  </a:lnTo>
                  <a:lnTo>
                    <a:pt x="372" y="306"/>
                  </a:lnTo>
                  <a:lnTo>
                    <a:pt x="372" y="312"/>
                  </a:lnTo>
                  <a:lnTo>
                    <a:pt x="378" y="312"/>
                  </a:lnTo>
                  <a:lnTo>
                    <a:pt x="378" y="306"/>
                  </a:lnTo>
                  <a:lnTo>
                    <a:pt x="378" y="312"/>
                  </a:lnTo>
                  <a:lnTo>
                    <a:pt x="378" y="306"/>
                  </a:lnTo>
                  <a:lnTo>
                    <a:pt x="378" y="312"/>
                  </a:lnTo>
                  <a:lnTo>
                    <a:pt x="384" y="312"/>
                  </a:lnTo>
                  <a:lnTo>
                    <a:pt x="384" y="306"/>
                  </a:lnTo>
                  <a:lnTo>
                    <a:pt x="390" y="306"/>
                  </a:lnTo>
                  <a:lnTo>
                    <a:pt x="390" y="312"/>
                  </a:lnTo>
                  <a:lnTo>
                    <a:pt x="390" y="306"/>
                  </a:lnTo>
                  <a:lnTo>
                    <a:pt x="384" y="306"/>
                  </a:lnTo>
                  <a:lnTo>
                    <a:pt x="390" y="306"/>
                  </a:lnTo>
                  <a:lnTo>
                    <a:pt x="396" y="306"/>
                  </a:lnTo>
                  <a:lnTo>
                    <a:pt x="396" y="300"/>
                  </a:lnTo>
                  <a:lnTo>
                    <a:pt x="396" y="306"/>
                  </a:lnTo>
                  <a:lnTo>
                    <a:pt x="396" y="312"/>
                  </a:lnTo>
                  <a:lnTo>
                    <a:pt x="396" y="330"/>
                  </a:lnTo>
                  <a:lnTo>
                    <a:pt x="390" y="336"/>
                  </a:lnTo>
                  <a:lnTo>
                    <a:pt x="390" y="342"/>
                  </a:lnTo>
                  <a:lnTo>
                    <a:pt x="384" y="342"/>
                  </a:lnTo>
                  <a:lnTo>
                    <a:pt x="372" y="348"/>
                  </a:lnTo>
                  <a:lnTo>
                    <a:pt x="342" y="354"/>
                  </a:lnTo>
                  <a:lnTo>
                    <a:pt x="336" y="360"/>
                  </a:lnTo>
                  <a:lnTo>
                    <a:pt x="324" y="360"/>
                  </a:lnTo>
                  <a:lnTo>
                    <a:pt x="318" y="360"/>
                  </a:lnTo>
                  <a:lnTo>
                    <a:pt x="312" y="366"/>
                  </a:lnTo>
                  <a:lnTo>
                    <a:pt x="306" y="366"/>
                  </a:lnTo>
                  <a:lnTo>
                    <a:pt x="294" y="372"/>
                  </a:lnTo>
                  <a:lnTo>
                    <a:pt x="288" y="372"/>
                  </a:lnTo>
                  <a:lnTo>
                    <a:pt x="276" y="378"/>
                  </a:lnTo>
                  <a:lnTo>
                    <a:pt x="270" y="378"/>
                  </a:lnTo>
                  <a:lnTo>
                    <a:pt x="264" y="372"/>
                  </a:lnTo>
                  <a:lnTo>
                    <a:pt x="252" y="366"/>
                  </a:lnTo>
                  <a:lnTo>
                    <a:pt x="246" y="360"/>
                  </a:lnTo>
                  <a:lnTo>
                    <a:pt x="240" y="360"/>
                  </a:lnTo>
                  <a:lnTo>
                    <a:pt x="234" y="354"/>
                  </a:lnTo>
                  <a:lnTo>
                    <a:pt x="228" y="354"/>
                  </a:lnTo>
                  <a:lnTo>
                    <a:pt x="222" y="348"/>
                  </a:lnTo>
                  <a:lnTo>
                    <a:pt x="216" y="342"/>
                  </a:lnTo>
                  <a:lnTo>
                    <a:pt x="210" y="342"/>
                  </a:lnTo>
                  <a:lnTo>
                    <a:pt x="210" y="336"/>
                  </a:lnTo>
                  <a:lnTo>
                    <a:pt x="204" y="336"/>
                  </a:lnTo>
                  <a:lnTo>
                    <a:pt x="198" y="330"/>
                  </a:lnTo>
                  <a:lnTo>
                    <a:pt x="192" y="330"/>
                  </a:lnTo>
                  <a:lnTo>
                    <a:pt x="174" y="318"/>
                  </a:lnTo>
                  <a:lnTo>
                    <a:pt x="168" y="318"/>
                  </a:lnTo>
                  <a:lnTo>
                    <a:pt x="162" y="312"/>
                  </a:lnTo>
                  <a:lnTo>
                    <a:pt x="156" y="312"/>
                  </a:lnTo>
                  <a:lnTo>
                    <a:pt x="144" y="306"/>
                  </a:lnTo>
                  <a:lnTo>
                    <a:pt x="138" y="306"/>
                  </a:lnTo>
                  <a:lnTo>
                    <a:pt x="132" y="306"/>
                  </a:lnTo>
                  <a:lnTo>
                    <a:pt x="132" y="300"/>
                  </a:lnTo>
                  <a:lnTo>
                    <a:pt x="126" y="300"/>
                  </a:lnTo>
                  <a:lnTo>
                    <a:pt x="120" y="300"/>
                  </a:lnTo>
                  <a:lnTo>
                    <a:pt x="114" y="294"/>
                  </a:lnTo>
                  <a:lnTo>
                    <a:pt x="108" y="294"/>
                  </a:lnTo>
                  <a:lnTo>
                    <a:pt x="102" y="294"/>
                  </a:lnTo>
                  <a:lnTo>
                    <a:pt x="102" y="288"/>
                  </a:lnTo>
                  <a:lnTo>
                    <a:pt x="96" y="288"/>
                  </a:lnTo>
                  <a:lnTo>
                    <a:pt x="90" y="288"/>
                  </a:lnTo>
                  <a:lnTo>
                    <a:pt x="84" y="282"/>
                  </a:lnTo>
                  <a:lnTo>
                    <a:pt x="78" y="282"/>
                  </a:lnTo>
                  <a:lnTo>
                    <a:pt x="72" y="282"/>
                  </a:lnTo>
                  <a:lnTo>
                    <a:pt x="72" y="276"/>
                  </a:lnTo>
                  <a:lnTo>
                    <a:pt x="60" y="276"/>
                  </a:lnTo>
                  <a:lnTo>
                    <a:pt x="48" y="270"/>
                  </a:lnTo>
                  <a:lnTo>
                    <a:pt x="42" y="264"/>
                  </a:lnTo>
                  <a:lnTo>
                    <a:pt x="42" y="258"/>
                  </a:lnTo>
                  <a:lnTo>
                    <a:pt x="36" y="258"/>
                  </a:lnTo>
                  <a:lnTo>
                    <a:pt x="36" y="252"/>
                  </a:lnTo>
                  <a:lnTo>
                    <a:pt x="42" y="252"/>
                  </a:lnTo>
                  <a:lnTo>
                    <a:pt x="42" y="246"/>
                  </a:lnTo>
                  <a:lnTo>
                    <a:pt x="42" y="240"/>
                  </a:lnTo>
                  <a:lnTo>
                    <a:pt x="48" y="240"/>
                  </a:lnTo>
                  <a:lnTo>
                    <a:pt x="42" y="228"/>
                  </a:lnTo>
                  <a:lnTo>
                    <a:pt x="42" y="222"/>
                  </a:lnTo>
                  <a:lnTo>
                    <a:pt x="42" y="216"/>
                  </a:lnTo>
                  <a:lnTo>
                    <a:pt x="42" y="210"/>
                  </a:lnTo>
                  <a:lnTo>
                    <a:pt x="42" y="204"/>
                  </a:lnTo>
                  <a:lnTo>
                    <a:pt x="36" y="204"/>
                  </a:lnTo>
                  <a:lnTo>
                    <a:pt x="36" y="198"/>
                  </a:lnTo>
                  <a:lnTo>
                    <a:pt x="36" y="192"/>
                  </a:lnTo>
                  <a:lnTo>
                    <a:pt x="42" y="186"/>
                  </a:lnTo>
                  <a:lnTo>
                    <a:pt x="48" y="180"/>
                  </a:lnTo>
                  <a:lnTo>
                    <a:pt x="48" y="174"/>
                  </a:lnTo>
                  <a:lnTo>
                    <a:pt x="54" y="168"/>
                  </a:lnTo>
                  <a:lnTo>
                    <a:pt x="60" y="162"/>
                  </a:lnTo>
                  <a:lnTo>
                    <a:pt x="66" y="162"/>
                  </a:lnTo>
                  <a:lnTo>
                    <a:pt x="72" y="162"/>
                  </a:lnTo>
                  <a:lnTo>
                    <a:pt x="78" y="162"/>
                  </a:lnTo>
                  <a:lnTo>
                    <a:pt x="84" y="162"/>
                  </a:lnTo>
                  <a:lnTo>
                    <a:pt x="84" y="156"/>
                  </a:lnTo>
                  <a:lnTo>
                    <a:pt x="84" y="150"/>
                  </a:lnTo>
                  <a:lnTo>
                    <a:pt x="78" y="150"/>
                  </a:lnTo>
                  <a:lnTo>
                    <a:pt x="78" y="144"/>
                  </a:lnTo>
                  <a:lnTo>
                    <a:pt x="78" y="150"/>
                  </a:lnTo>
                  <a:lnTo>
                    <a:pt x="72" y="150"/>
                  </a:lnTo>
                  <a:lnTo>
                    <a:pt x="66" y="150"/>
                  </a:lnTo>
                  <a:lnTo>
                    <a:pt x="66" y="144"/>
                  </a:lnTo>
                  <a:lnTo>
                    <a:pt x="66" y="138"/>
                  </a:lnTo>
                  <a:lnTo>
                    <a:pt x="66" y="144"/>
                  </a:lnTo>
                  <a:lnTo>
                    <a:pt x="60" y="138"/>
                  </a:lnTo>
                  <a:lnTo>
                    <a:pt x="66" y="138"/>
                  </a:lnTo>
                  <a:lnTo>
                    <a:pt x="60" y="138"/>
                  </a:lnTo>
                  <a:lnTo>
                    <a:pt x="60" y="132"/>
                  </a:lnTo>
                  <a:lnTo>
                    <a:pt x="54" y="132"/>
                  </a:lnTo>
                  <a:lnTo>
                    <a:pt x="48" y="132"/>
                  </a:lnTo>
                  <a:lnTo>
                    <a:pt x="48" y="126"/>
                  </a:lnTo>
                  <a:lnTo>
                    <a:pt x="48" y="132"/>
                  </a:lnTo>
                  <a:lnTo>
                    <a:pt x="42" y="132"/>
                  </a:lnTo>
                  <a:lnTo>
                    <a:pt x="42" y="126"/>
                  </a:lnTo>
                  <a:lnTo>
                    <a:pt x="42" y="132"/>
                  </a:lnTo>
                  <a:lnTo>
                    <a:pt x="42" y="126"/>
                  </a:lnTo>
                  <a:lnTo>
                    <a:pt x="48" y="126"/>
                  </a:lnTo>
                  <a:lnTo>
                    <a:pt x="42" y="126"/>
                  </a:lnTo>
                  <a:lnTo>
                    <a:pt x="42" y="120"/>
                  </a:lnTo>
                  <a:lnTo>
                    <a:pt x="42" y="114"/>
                  </a:lnTo>
                  <a:lnTo>
                    <a:pt x="36" y="114"/>
                  </a:lnTo>
                  <a:lnTo>
                    <a:pt x="30" y="114"/>
                  </a:lnTo>
                  <a:lnTo>
                    <a:pt x="30" y="108"/>
                  </a:lnTo>
                  <a:lnTo>
                    <a:pt x="24" y="108"/>
                  </a:lnTo>
                  <a:lnTo>
                    <a:pt x="24" y="102"/>
                  </a:lnTo>
                  <a:lnTo>
                    <a:pt x="18" y="96"/>
                  </a:lnTo>
                  <a:lnTo>
                    <a:pt x="18" y="90"/>
                  </a:lnTo>
                  <a:lnTo>
                    <a:pt x="12" y="90"/>
                  </a:lnTo>
                  <a:lnTo>
                    <a:pt x="12" y="84"/>
                  </a:lnTo>
                  <a:lnTo>
                    <a:pt x="18" y="84"/>
                  </a:lnTo>
                  <a:lnTo>
                    <a:pt x="24" y="84"/>
                  </a:lnTo>
                  <a:lnTo>
                    <a:pt x="24" y="78"/>
                  </a:lnTo>
                  <a:lnTo>
                    <a:pt x="18" y="78"/>
                  </a:lnTo>
                  <a:lnTo>
                    <a:pt x="24" y="78"/>
                  </a:lnTo>
                  <a:lnTo>
                    <a:pt x="18" y="78"/>
                  </a:lnTo>
                  <a:lnTo>
                    <a:pt x="18" y="72"/>
                  </a:lnTo>
                  <a:lnTo>
                    <a:pt x="12" y="72"/>
                  </a:lnTo>
                  <a:lnTo>
                    <a:pt x="12" y="66"/>
                  </a:lnTo>
                  <a:lnTo>
                    <a:pt x="6" y="66"/>
                  </a:lnTo>
                  <a:lnTo>
                    <a:pt x="0" y="66"/>
                  </a:lnTo>
                  <a:lnTo>
                    <a:pt x="0" y="60"/>
                  </a:lnTo>
                  <a:lnTo>
                    <a:pt x="0" y="54"/>
                  </a:lnTo>
                  <a:lnTo>
                    <a:pt x="6" y="54"/>
                  </a:lnTo>
                  <a:lnTo>
                    <a:pt x="6" y="48"/>
                  </a:lnTo>
                  <a:lnTo>
                    <a:pt x="12" y="48"/>
                  </a:lnTo>
                  <a:lnTo>
                    <a:pt x="12" y="42"/>
                  </a:lnTo>
                  <a:lnTo>
                    <a:pt x="12" y="36"/>
                  </a:lnTo>
                  <a:lnTo>
                    <a:pt x="12" y="30"/>
                  </a:lnTo>
                  <a:lnTo>
                    <a:pt x="18" y="30"/>
                  </a:lnTo>
                  <a:lnTo>
                    <a:pt x="24" y="30"/>
                  </a:lnTo>
                  <a:lnTo>
                    <a:pt x="24" y="36"/>
                  </a:lnTo>
                  <a:lnTo>
                    <a:pt x="30" y="36"/>
                  </a:lnTo>
                  <a:lnTo>
                    <a:pt x="36" y="36"/>
                  </a:lnTo>
                  <a:lnTo>
                    <a:pt x="42" y="42"/>
                  </a:lnTo>
                  <a:lnTo>
                    <a:pt x="48" y="42"/>
                  </a:lnTo>
                  <a:lnTo>
                    <a:pt x="54" y="48"/>
                  </a:lnTo>
                  <a:lnTo>
                    <a:pt x="60" y="48"/>
                  </a:lnTo>
                  <a:lnTo>
                    <a:pt x="72" y="54"/>
                  </a:lnTo>
                  <a:lnTo>
                    <a:pt x="78" y="54"/>
                  </a:lnTo>
                  <a:lnTo>
                    <a:pt x="84" y="54"/>
                  </a:lnTo>
                  <a:lnTo>
                    <a:pt x="96" y="60"/>
                  </a:lnTo>
                  <a:lnTo>
                    <a:pt x="102" y="60"/>
                  </a:lnTo>
                  <a:lnTo>
                    <a:pt x="114" y="66"/>
                  </a:lnTo>
                  <a:lnTo>
                    <a:pt x="120" y="66"/>
                  </a:lnTo>
                  <a:lnTo>
                    <a:pt x="126" y="72"/>
                  </a:lnTo>
                  <a:lnTo>
                    <a:pt x="132" y="66"/>
                  </a:lnTo>
                  <a:lnTo>
                    <a:pt x="144" y="60"/>
                  </a:lnTo>
                  <a:lnTo>
                    <a:pt x="150" y="60"/>
                  </a:lnTo>
                  <a:lnTo>
                    <a:pt x="150" y="54"/>
                  </a:lnTo>
                  <a:lnTo>
                    <a:pt x="156" y="54"/>
                  </a:lnTo>
                  <a:lnTo>
                    <a:pt x="168" y="48"/>
                  </a:lnTo>
                  <a:lnTo>
                    <a:pt x="174" y="42"/>
                  </a:lnTo>
                  <a:lnTo>
                    <a:pt x="180" y="36"/>
                  </a:lnTo>
                  <a:lnTo>
                    <a:pt x="186" y="30"/>
                  </a:lnTo>
                  <a:lnTo>
                    <a:pt x="192" y="30"/>
                  </a:lnTo>
                  <a:lnTo>
                    <a:pt x="198" y="24"/>
                  </a:lnTo>
                  <a:lnTo>
                    <a:pt x="204" y="24"/>
                  </a:lnTo>
                  <a:lnTo>
                    <a:pt x="204"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92">
              <a:extLst>
                <a:ext uri="{FF2B5EF4-FFF2-40B4-BE49-F238E27FC236}">
                  <a16:creationId xmlns:a16="http://schemas.microsoft.com/office/drawing/2014/main" id="{3F2314B8-7AE7-AF1C-F6FB-8777B6F89A17}"/>
                </a:ext>
              </a:extLst>
            </p:cNvPr>
            <p:cNvSpPr>
              <a:spLocks/>
            </p:cNvSpPr>
            <p:nvPr/>
          </p:nvSpPr>
          <p:spPr bwMode="gray">
            <a:xfrm>
              <a:off x="6010275" y="2705100"/>
              <a:ext cx="504825" cy="361950"/>
            </a:xfrm>
            <a:custGeom>
              <a:avLst/>
              <a:gdLst>
                <a:gd name="T0" fmla="*/ 306 w 318"/>
                <a:gd name="T1" fmla="*/ 132 h 228"/>
                <a:gd name="T2" fmla="*/ 294 w 318"/>
                <a:gd name="T3" fmla="*/ 144 h 228"/>
                <a:gd name="T4" fmla="*/ 282 w 318"/>
                <a:gd name="T5" fmla="*/ 156 h 228"/>
                <a:gd name="T6" fmla="*/ 270 w 318"/>
                <a:gd name="T7" fmla="*/ 174 h 228"/>
                <a:gd name="T8" fmla="*/ 252 w 318"/>
                <a:gd name="T9" fmla="*/ 198 h 228"/>
                <a:gd name="T10" fmla="*/ 240 w 318"/>
                <a:gd name="T11" fmla="*/ 210 h 228"/>
                <a:gd name="T12" fmla="*/ 234 w 318"/>
                <a:gd name="T13" fmla="*/ 204 h 228"/>
                <a:gd name="T14" fmla="*/ 210 w 318"/>
                <a:gd name="T15" fmla="*/ 210 h 228"/>
                <a:gd name="T16" fmla="*/ 192 w 318"/>
                <a:gd name="T17" fmla="*/ 210 h 228"/>
                <a:gd name="T18" fmla="*/ 174 w 318"/>
                <a:gd name="T19" fmla="*/ 216 h 228"/>
                <a:gd name="T20" fmla="*/ 150 w 318"/>
                <a:gd name="T21" fmla="*/ 222 h 228"/>
                <a:gd name="T22" fmla="*/ 132 w 318"/>
                <a:gd name="T23" fmla="*/ 222 h 228"/>
                <a:gd name="T24" fmla="*/ 108 w 318"/>
                <a:gd name="T25" fmla="*/ 222 h 228"/>
                <a:gd name="T26" fmla="*/ 90 w 318"/>
                <a:gd name="T27" fmla="*/ 228 h 228"/>
                <a:gd name="T28" fmla="*/ 60 w 318"/>
                <a:gd name="T29" fmla="*/ 228 h 228"/>
                <a:gd name="T30" fmla="*/ 48 w 318"/>
                <a:gd name="T31" fmla="*/ 216 h 228"/>
                <a:gd name="T32" fmla="*/ 42 w 318"/>
                <a:gd name="T33" fmla="*/ 204 h 228"/>
                <a:gd name="T34" fmla="*/ 30 w 318"/>
                <a:gd name="T35" fmla="*/ 180 h 228"/>
                <a:gd name="T36" fmla="*/ 24 w 318"/>
                <a:gd name="T37" fmla="*/ 162 h 228"/>
                <a:gd name="T38" fmla="*/ 18 w 318"/>
                <a:gd name="T39" fmla="*/ 150 h 228"/>
                <a:gd name="T40" fmla="*/ 18 w 318"/>
                <a:gd name="T41" fmla="*/ 144 h 228"/>
                <a:gd name="T42" fmla="*/ 12 w 318"/>
                <a:gd name="T43" fmla="*/ 144 h 228"/>
                <a:gd name="T44" fmla="*/ 0 w 318"/>
                <a:gd name="T45" fmla="*/ 138 h 228"/>
                <a:gd name="T46" fmla="*/ 12 w 318"/>
                <a:gd name="T47" fmla="*/ 126 h 228"/>
                <a:gd name="T48" fmla="*/ 30 w 318"/>
                <a:gd name="T49" fmla="*/ 120 h 228"/>
                <a:gd name="T50" fmla="*/ 42 w 318"/>
                <a:gd name="T51" fmla="*/ 108 h 228"/>
                <a:gd name="T52" fmla="*/ 54 w 318"/>
                <a:gd name="T53" fmla="*/ 96 h 228"/>
                <a:gd name="T54" fmla="*/ 72 w 318"/>
                <a:gd name="T55" fmla="*/ 84 h 228"/>
                <a:gd name="T56" fmla="*/ 90 w 318"/>
                <a:gd name="T57" fmla="*/ 78 h 228"/>
                <a:gd name="T58" fmla="*/ 102 w 318"/>
                <a:gd name="T59" fmla="*/ 66 h 228"/>
                <a:gd name="T60" fmla="*/ 114 w 318"/>
                <a:gd name="T61" fmla="*/ 60 h 228"/>
                <a:gd name="T62" fmla="*/ 132 w 318"/>
                <a:gd name="T63" fmla="*/ 42 h 228"/>
                <a:gd name="T64" fmla="*/ 144 w 318"/>
                <a:gd name="T65" fmla="*/ 30 h 228"/>
                <a:gd name="T66" fmla="*/ 162 w 318"/>
                <a:gd name="T67" fmla="*/ 24 h 228"/>
                <a:gd name="T68" fmla="*/ 180 w 318"/>
                <a:gd name="T69" fmla="*/ 18 h 228"/>
                <a:gd name="T70" fmla="*/ 192 w 318"/>
                <a:gd name="T71" fmla="*/ 6 h 228"/>
                <a:gd name="T72" fmla="*/ 198 w 318"/>
                <a:gd name="T73" fmla="*/ 6 h 228"/>
                <a:gd name="T74" fmla="*/ 216 w 318"/>
                <a:gd name="T75" fmla="*/ 12 h 228"/>
                <a:gd name="T76" fmla="*/ 246 w 318"/>
                <a:gd name="T77" fmla="*/ 24 h 228"/>
                <a:gd name="T78" fmla="*/ 252 w 318"/>
                <a:gd name="T79" fmla="*/ 48 h 228"/>
                <a:gd name="T80" fmla="*/ 264 w 318"/>
                <a:gd name="T81" fmla="*/ 66 h 228"/>
                <a:gd name="T82" fmla="*/ 276 w 318"/>
                <a:gd name="T83" fmla="*/ 90 h 228"/>
                <a:gd name="T84" fmla="*/ 294 w 318"/>
                <a:gd name="T85" fmla="*/ 102 h 228"/>
                <a:gd name="T86" fmla="*/ 312 w 318"/>
                <a:gd name="T87"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8" h="228">
                  <a:moveTo>
                    <a:pt x="318" y="120"/>
                  </a:moveTo>
                  <a:lnTo>
                    <a:pt x="312" y="126"/>
                  </a:lnTo>
                  <a:lnTo>
                    <a:pt x="306" y="132"/>
                  </a:lnTo>
                  <a:lnTo>
                    <a:pt x="306" y="138"/>
                  </a:lnTo>
                  <a:lnTo>
                    <a:pt x="300" y="138"/>
                  </a:lnTo>
                  <a:lnTo>
                    <a:pt x="294" y="144"/>
                  </a:lnTo>
                  <a:lnTo>
                    <a:pt x="288" y="150"/>
                  </a:lnTo>
                  <a:lnTo>
                    <a:pt x="288" y="156"/>
                  </a:lnTo>
                  <a:lnTo>
                    <a:pt x="282" y="156"/>
                  </a:lnTo>
                  <a:lnTo>
                    <a:pt x="282" y="162"/>
                  </a:lnTo>
                  <a:lnTo>
                    <a:pt x="276" y="168"/>
                  </a:lnTo>
                  <a:lnTo>
                    <a:pt x="270" y="174"/>
                  </a:lnTo>
                  <a:lnTo>
                    <a:pt x="258" y="186"/>
                  </a:lnTo>
                  <a:lnTo>
                    <a:pt x="252" y="192"/>
                  </a:lnTo>
                  <a:lnTo>
                    <a:pt x="252" y="198"/>
                  </a:lnTo>
                  <a:lnTo>
                    <a:pt x="246" y="204"/>
                  </a:lnTo>
                  <a:lnTo>
                    <a:pt x="240" y="204"/>
                  </a:lnTo>
                  <a:lnTo>
                    <a:pt x="240" y="210"/>
                  </a:lnTo>
                  <a:lnTo>
                    <a:pt x="234" y="216"/>
                  </a:lnTo>
                  <a:lnTo>
                    <a:pt x="234" y="210"/>
                  </a:lnTo>
                  <a:lnTo>
                    <a:pt x="234" y="204"/>
                  </a:lnTo>
                  <a:lnTo>
                    <a:pt x="228" y="210"/>
                  </a:lnTo>
                  <a:lnTo>
                    <a:pt x="222" y="210"/>
                  </a:lnTo>
                  <a:lnTo>
                    <a:pt x="210" y="210"/>
                  </a:lnTo>
                  <a:lnTo>
                    <a:pt x="204" y="210"/>
                  </a:lnTo>
                  <a:lnTo>
                    <a:pt x="198" y="210"/>
                  </a:lnTo>
                  <a:lnTo>
                    <a:pt x="192" y="210"/>
                  </a:lnTo>
                  <a:lnTo>
                    <a:pt x="186" y="216"/>
                  </a:lnTo>
                  <a:lnTo>
                    <a:pt x="180" y="216"/>
                  </a:lnTo>
                  <a:lnTo>
                    <a:pt x="174" y="216"/>
                  </a:lnTo>
                  <a:lnTo>
                    <a:pt x="168" y="216"/>
                  </a:lnTo>
                  <a:lnTo>
                    <a:pt x="156" y="222"/>
                  </a:lnTo>
                  <a:lnTo>
                    <a:pt x="150" y="222"/>
                  </a:lnTo>
                  <a:lnTo>
                    <a:pt x="144" y="222"/>
                  </a:lnTo>
                  <a:lnTo>
                    <a:pt x="138" y="222"/>
                  </a:lnTo>
                  <a:lnTo>
                    <a:pt x="132" y="222"/>
                  </a:lnTo>
                  <a:lnTo>
                    <a:pt x="120" y="222"/>
                  </a:lnTo>
                  <a:lnTo>
                    <a:pt x="114" y="222"/>
                  </a:lnTo>
                  <a:lnTo>
                    <a:pt x="108" y="222"/>
                  </a:lnTo>
                  <a:lnTo>
                    <a:pt x="102" y="222"/>
                  </a:lnTo>
                  <a:lnTo>
                    <a:pt x="96" y="222"/>
                  </a:lnTo>
                  <a:lnTo>
                    <a:pt x="90" y="228"/>
                  </a:lnTo>
                  <a:lnTo>
                    <a:pt x="84" y="228"/>
                  </a:lnTo>
                  <a:lnTo>
                    <a:pt x="78" y="228"/>
                  </a:lnTo>
                  <a:lnTo>
                    <a:pt x="60" y="228"/>
                  </a:lnTo>
                  <a:lnTo>
                    <a:pt x="60" y="222"/>
                  </a:lnTo>
                  <a:lnTo>
                    <a:pt x="54" y="222"/>
                  </a:lnTo>
                  <a:lnTo>
                    <a:pt x="48" y="216"/>
                  </a:lnTo>
                  <a:lnTo>
                    <a:pt x="48" y="210"/>
                  </a:lnTo>
                  <a:lnTo>
                    <a:pt x="48" y="204"/>
                  </a:lnTo>
                  <a:lnTo>
                    <a:pt x="42" y="204"/>
                  </a:lnTo>
                  <a:lnTo>
                    <a:pt x="36" y="192"/>
                  </a:lnTo>
                  <a:lnTo>
                    <a:pt x="36" y="186"/>
                  </a:lnTo>
                  <a:lnTo>
                    <a:pt x="30" y="180"/>
                  </a:lnTo>
                  <a:lnTo>
                    <a:pt x="30" y="174"/>
                  </a:lnTo>
                  <a:lnTo>
                    <a:pt x="24" y="168"/>
                  </a:lnTo>
                  <a:lnTo>
                    <a:pt x="24" y="162"/>
                  </a:lnTo>
                  <a:lnTo>
                    <a:pt x="18" y="162"/>
                  </a:lnTo>
                  <a:lnTo>
                    <a:pt x="18" y="156"/>
                  </a:lnTo>
                  <a:lnTo>
                    <a:pt x="18" y="150"/>
                  </a:lnTo>
                  <a:lnTo>
                    <a:pt x="18" y="144"/>
                  </a:lnTo>
                  <a:lnTo>
                    <a:pt x="18" y="150"/>
                  </a:lnTo>
                  <a:lnTo>
                    <a:pt x="18" y="144"/>
                  </a:lnTo>
                  <a:lnTo>
                    <a:pt x="12" y="144"/>
                  </a:lnTo>
                  <a:lnTo>
                    <a:pt x="6" y="144"/>
                  </a:lnTo>
                  <a:lnTo>
                    <a:pt x="12" y="144"/>
                  </a:lnTo>
                  <a:lnTo>
                    <a:pt x="6" y="144"/>
                  </a:lnTo>
                  <a:lnTo>
                    <a:pt x="6" y="138"/>
                  </a:lnTo>
                  <a:lnTo>
                    <a:pt x="0" y="138"/>
                  </a:lnTo>
                  <a:lnTo>
                    <a:pt x="0" y="132"/>
                  </a:lnTo>
                  <a:lnTo>
                    <a:pt x="6" y="132"/>
                  </a:lnTo>
                  <a:lnTo>
                    <a:pt x="12" y="126"/>
                  </a:lnTo>
                  <a:lnTo>
                    <a:pt x="18" y="126"/>
                  </a:lnTo>
                  <a:lnTo>
                    <a:pt x="24" y="120"/>
                  </a:lnTo>
                  <a:lnTo>
                    <a:pt x="30" y="120"/>
                  </a:lnTo>
                  <a:lnTo>
                    <a:pt x="30" y="114"/>
                  </a:lnTo>
                  <a:lnTo>
                    <a:pt x="36" y="114"/>
                  </a:lnTo>
                  <a:lnTo>
                    <a:pt x="42" y="108"/>
                  </a:lnTo>
                  <a:lnTo>
                    <a:pt x="48" y="102"/>
                  </a:lnTo>
                  <a:lnTo>
                    <a:pt x="54" y="102"/>
                  </a:lnTo>
                  <a:lnTo>
                    <a:pt x="54" y="96"/>
                  </a:lnTo>
                  <a:lnTo>
                    <a:pt x="60" y="96"/>
                  </a:lnTo>
                  <a:lnTo>
                    <a:pt x="66" y="90"/>
                  </a:lnTo>
                  <a:lnTo>
                    <a:pt x="72" y="84"/>
                  </a:lnTo>
                  <a:lnTo>
                    <a:pt x="78" y="84"/>
                  </a:lnTo>
                  <a:lnTo>
                    <a:pt x="84" y="78"/>
                  </a:lnTo>
                  <a:lnTo>
                    <a:pt x="90" y="78"/>
                  </a:lnTo>
                  <a:lnTo>
                    <a:pt x="90" y="72"/>
                  </a:lnTo>
                  <a:lnTo>
                    <a:pt x="96" y="66"/>
                  </a:lnTo>
                  <a:lnTo>
                    <a:pt x="102" y="66"/>
                  </a:lnTo>
                  <a:lnTo>
                    <a:pt x="108" y="66"/>
                  </a:lnTo>
                  <a:lnTo>
                    <a:pt x="108" y="60"/>
                  </a:lnTo>
                  <a:lnTo>
                    <a:pt x="114" y="60"/>
                  </a:lnTo>
                  <a:lnTo>
                    <a:pt x="120" y="54"/>
                  </a:lnTo>
                  <a:lnTo>
                    <a:pt x="132" y="48"/>
                  </a:lnTo>
                  <a:lnTo>
                    <a:pt x="132" y="42"/>
                  </a:lnTo>
                  <a:lnTo>
                    <a:pt x="138" y="42"/>
                  </a:lnTo>
                  <a:lnTo>
                    <a:pt x="138" y="36"/>
                  </a:lnTo>
                  <a:lnTo>
                    <a:pt x="144" y="30"/>
                  </a:lnTo>
                  <a:lnTo>
                    <a:pt x="150" y="30"/>
                  </a:lnTo>
                  <a:lnTo>
                    <a:pt x="156" y="24"/>
                  </a:lnTo>
                  <a:lnTo>
                    <a:pt x="162" y="24"/>
                  </a:lnTo>
                  <a:lnTo>
                    <a:pt x="168" y="18"/>
                  </a:lnTo>
                  <a:lnTo>
                    <a:pt x="174" y="18"/>
                  </a:lnTo>
                  <a:lnTo>
                    <a:pt x="180" y="18"/>
                  </a:lnTo>
                  <a:lnTo>
                    <a:pt x="186" y="24"/>
                  </a:lnTo>
                  <a:lnTo>
                    <a:pt x="192" y="12"/>
                  </a:lnTo>
                  <a:lnTo>
                    <a:pt x="192" y="6"/>
                  </a:lnTo>
                  <a:lnTo>
                    <a:pt x="192" y="0"/>
                  </a:lnTo>
                  <a:lnTo>
                    <a:pt x="198" y="0"/>
                  </a:lnTo>
                  <a:lnTo>
                    <a:pt x="198" y="6"/>
                  </a:lnTo>
                  <a:lnTo>
                    <a:pt x="204" y="6"/>
                  </a:lnTo>
                  <a:lnTo>
                    <a:pt x="210" y="6"/>
                  </a:lnTo>
                  <a:lnTo>
                    <a:pt x="216" y="12"/>
                  </a:lnTo>
                  <a:lnTo>
                    <a:pt x="234" y="18"/>
                  </a:lnTo>
                  <a:lnTo>
                    <a:pt x="240" y="18"/>
                  </a:lnTo>
                  <a:lnTo>
                    <a:pt x="246" y="24"/>
                  </a:lnTo>
                  <a:lnTo>
                    <a:pt x="246" y="30"/>
                  </a:lnTo>
                  <a:lnTo>
                    <a:pt x="246" y="36"/>
                  </a:lnTo>
                  <a:lnTo>
                    <a:pt x="252" y="48"/>
                  </a:lnTo>
                  <a:lnTo>
                    <a:pt x="258" y="54"/>
                  </a:lnTo>
                  <a:lnTo>
                    <a:pt x="258" y="60"/>
                  </a:lnTo>
                  <a:lnTo>
                    <a:pt x="264" y="66"/>
                  </a:lnTo>
                  <a:lnTo>
                    <a:pt x="270" y="78"/>
                  </a:lnTo>
                  <a:lnTo>
                    <a:pt x="270" y="84"/>
                  </a:lnTo>
                  <a:lnTo>
                    <a:pt x="276" y="90"/>
                  </a:lnTo>
                  <a:lnTo>
                    <a:pt x="282" y="96"/>
                  </a:lnTo>
                  <a:lnTo>
                    <a:pt x="288" y="102"/>
                  </a:lnTo>
                  <a:lnTo>
                    <a:pt x="294" y="102"/>
                  </a:lnTo>
                  <a:lnTo>
                    <a:pt x="294" y="108"/>
                  </a:lnTo>
                  <a:lnTo>
                    <a:pt x="306" y="114"/>
                  </a:lnTo>
                  <a:lnTo>
                    <a:pt x="312" y="120"/>
                  </a:lnTo>
                  <a:lnTo>
                    <a:pt x="318" y="12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93">
              <a:extLst>
                <a:ext uri="{FF2B5EF4-FFF2-40B4-BE49-F238E27FC236}">
                  <a16:creationId xmlns:a16="http://schemas.microsoft.com/office/drawing/2014/main" id="{6B7163A6-4A97-C94D-31B0-B0C63D7D0130}"/>
                </a:ext>
              </a:extLst>
            </p:cNvPr>
            <p:cNvSpPr>
              <a:spLocks/>
            </p:cNvSpPr>
            <p:nvPr/>
          </p:nvSpPr>
          <p:spPr bwMode="gray">
            <a:xfrm>
              <a:off x="6477000" y="2676525"/>
              <a:ext cx="590550" cy="571500"/>
            </a:xfrm>
            <a:custGeom>
              <a:avLst/>
              <a:gdLst>
                <a:gd name="T0" fmla="*/ 222 w 372"/>
                <a:gd name="T1" fmla="*/ 12 h 360"/>
                <a:gd name="T2" fmla="*/ 240 w 372"/>
                <a:gd name="T3" fmla="*/ 36 h 360"/>
                <a:gd name="T4" fmla="*/ 270 w 372"/>
                <a:gd name="T5" fmla="*/ 36 h 360"/>
                <a:gd name="T6" fmla="*/ 282 w 372"/>
                <a:gd name="T7" fmla="*/ 42 h 360"/>
                <a:gd name="T8" fmla="*/ 294 w 372"/>
                <a:gd name="T9" fmla="*/ 48 h 360"/>
                <a:gd name="T10" fmla="*/ 294 w 372"/>
                <a:gd name="T11" fmla="*/ 66 h 360"/>
                <a:gd name="T12" fmla="*/ 300 w 372"/>
                <a:gd name="T13" fmla="*/ 78 h 360"/>
                <a:gd name="T14" fmla="*/ 306 w 372"/>
                <a:gd name="T15" fmla="*/ 90 h 360"/>
                <a:gd name="T16" fmla="*/ 300 w 372"/>
                <a:gd name="T17" fmla="*/ 102 h 360"/>
                <a:gd name="T18" fmla="*/ 318 w 372"/>
                <a:gd name="T19" fmla="*/ 120 h 360"/>
                <a:gd name="T20" fmla="*/ 330 w 372"/>
                <a:gd name="T21" fmla="*/ 138 h 360"/>
                <a:gd name="T22" fmla="*/ 330 w 372"/>
                <a:gd name="T23" fmla="*/ 144 h 360"/>
                <a:gd name="T24" fmla="*/ 348 w 372"/>
                <a:gd name="T25" fmla="*/ 144 h 360"/>
                <a:gd name="T26" fmla="*/ 354 w 372"/>
                <a:gd name="T27" fmla="*/ 150 h 360"/>
                <a:gd name="T28" fmla="*/ 366 w 372"/>
                <a:gd name="T29" fmla="*/ 156 h 360"/>
                <a:gd name="T30" fmla="*/ 366 w 372"/>
                <a:gd name="T31" fmla="*/ 174 h 360"/>
                <a:gd name="T32" fmla="*/ 336 w 372"/>
                <a:gd name="T33" fmla="*/ 186 h 360"/>
                <a:gd name="T34" fmla="*/ 324 w 372"/>
                <a:gd name="T35" fmla="*/ 216 h 360"/>
                <a:gd name="T36" fmla="*/ 330 w 372"/>
                <a:gd name="T37" fmla="*/ 240 h 360"/>
                <a:gd name="T38" fmla="*/ 324 w 372"/>
                <a:gd name="T39" fmla="*/ 264 h 360"/>
                <a:gd name="T40" fmla="*/ 324 w 372"/>
                <a:gd name="T41" fmla="*/ 282 h 360"/>
                <a:gd name="T42" fmla="*/ 318 w 372"/>
                <a:gd name="T43" fmla="*/ 294 h 360"/>
                <a:gd name="T44" fmla="*/ 306 w 372"/>
                <a:gd name="T45" fmla="*/ 306 h 360"/>
                <a:gd name="T46" fmla="*/ 306 w 372"/>
                <a:gd name="T47" fmla="*/ 324 h 360"/>
                <a:gd name="T48" fmla="*/ 288 w 372"/>
                <a:gd name="T49" fmla="*/ 330 h 360"/>
                <a:gd name="T50" fmla="*/ 276 w 372"/>
                <a:gd name="T51" fmla="*/ 318 h 360"/>
                <a:gd name="T52" fmla="*/ 258 w 372"/>
                <a:gd name="T53" fmla="*/ 342 h 360"/>
                <a:gd name="T54" fmla="*/ 234 w 372"/>
                <a:gd name="T55" fmla="*/ 360 h 360"/>
                <a:gd name="T56" fmla="*/ 210 w 372"/>
                <a:gd name="T57" fmla="*/ 354 h 360"/>
                <a:gd name="T58" fmla="*/ 198 w 372"/>
                <a:gd name="T59" fmla="*/ 348 h 360"/>
                <a:gd name="T60" fmla="*/ 180 w 372"/>
                <a:gd name="T61" fmla="*/ 336 h 360"/>
                <a:gd name="T62" fmla="*/ 174 w 372"/>
                <a:gd name="T63" fmla="*/ 324 h 360"/>
                <a:gd name="T64" fmla="*/ 162 w 372"/>
                <a:gd name="T65" fmla="*/ 306 h 360"/>
                <a:gd name="T66" fmla="*/ 156 w 372"/>
                <a:gd name="T67" fmla="*/ 294 h 360"/>
                <a:gd name="T68" fmla="*/ 150 w 372"/>
                <a:gd name="T69" fmla="*/ 276 h 360"/>
                <a:gd name="T70" fmla="*/ 138 w 372"/>
                <a:gd name="T71" fmla="*/ 258 h 360"/>
                <a:gd name="T72" fmla="*/ 126 w 372"/>
                <a:gd name="T73" fmla="*/ 240 h 360"/>
                <a:gd name="T74" fmla="*/ 102 w 372"/>
                <a:gd name="T75" fmla="*/ 234 h 360"/>
                <a:gd name="T76" fmla="*/ 84 w 372"/>
                <a:gd name="T77" fmla="*/ 222 h 360"/>
                <a:gd name="T78" fmla="*/ 60 w 372"/>
                <a:gd name="T79" fmla="*/ 210 h 360"/>
                <a:gd name="T80" fmla="*/ 42 w 372"/>
                <a:gd name="T81" fmla="*/ 198 h 360"/>
                <a:gd name="T82" fmla="*/ 30 w 372"/>
                <a:gd name="T83" fmla="*/ 180 h 360"/>
                <a:gd name="T84" fmla="*/ 12 w 372"/>
                <a:gd name="T85" fmla="*/ 162 h 360"/>
                <a:gd name="T86" fmla="*/ 12 w 372"/>
                <a:gd name="T87" fmla="*/ 150 h 360"/>
                <a:gd name="T88" fmla="*/ 36 w 372"/>
                <a:gd name="T89" fmla="*/ 126 h 360"/>
                <a:gd name="T90" fmla="*/ 60 w 372"/>
                <a:gd name="T91" fmla="*/ 102 h 360"/>
                <a:gd name="T92" fmla="*/ 72 w 372"/>
                <a:gd name="T93" fmla="*/ 84 h 360"/>
                <a:gd name="T94" fmla="*/ 96 w 372"/>
                <a:gd name="T95" fmla="*/ 60 h 360"/>
                <a:gd name="T96" fmla="*/ 120 w 372"/>
                <a:gd name="T97" fmla="*/ 30 h 360"/>
                <a:gd name="T98" fmla="*/ 144 w 372"/>
                <a:gd name="T99" fmla="*/ 24 h 360"/>
                <a:gd name="T100" fmla="*/ 156 w 372"/>
                <a:gd name="T101" fmla="*/ 6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2" h="360">
                  <a:moveTo>
                    <a:pt x="186" y="6"/>
                  </a:moveTo>
                  <a:lnTo>
                    <a:pt x="192" y="6"/>
                  </a:lnTo>
                  <a:lnTo>
                    <a:pt x="204" y="12"/>
                  </a:lnTo>
                  <a:lnTo>
                    <a:pt x="210" y="12"/>
                  </a:lnTo>
                  <a:lnTo>
                    <a:pt x="222" y="12"/>
                  </a:lnTo>
                  <a:lnTo>
                    <a:pt x="234" y="18"/>
                  </a:lnTo>
                  <a:lnTo>
                    <a:pt x="246" y="18"/>
                  </a:lnTo>
                  <a:lnTo>
                    <a:pt x="240" y="24"/>
                  </a:lnTo>
                  <a:lnTo>
                    <a:pt x="240" y="30"/>
                  </a:lnTo>
                  <a:lnTo>
                    <a:pt x="240" y="36"/>
                  </a:lnTo>
                  <a:lnTo>
                    <a:pt x="246" y="36"/>
                  </a:lnTo>
                  <a:lnTo>
                    <a:pt x="252" y="36"/>
                  </a:lnTo>
                  <a:lnTo>
                    <a:pt x="258" y="36"/>
                  </a:lnTo>
                  <a:lnTo>
                    <a:pt x="264" y="36"/>
                  </a:lnTo>
                  <a:lnTo>
                    <a:pt x="270" y="36"/>
                  </a:lnTo>
                  <a:lnTo>
                    <a:pt x="276" y="36"/>
                  </a:lnTo>
                  <a:lnTo>
                    <a:pt x="282" y="36"/>
                  </a:lnTo>
                  <a:lnTo>
                    <a:pt x="276" y="36"/>
                  </a:lnTo>
                  <a:lnTo>
                    <a:pt x="276" y="42"/>
                  </a:lnTo>
                  <a:lnTo>
                    <a:pt x="282" y="42"/>
                  </a:lnTo>
                  <a:lnTo>
                    <a:pt x="288" y="42"/>
                  </a:lnTo>
                  <a:lnTo>
                    <a:pt x="282" y="42"/>
                  </a:lnTo>
                  <a:lnTo>
                    <a:pt x="288" y="42"/>
                  </a:lnTo>
                  <a:lnTo>
                    <a:pt x="294" y="42"/>
                  </a:lnTo>
                  <a:lnTo>
                    <a:pt x="294" y="48"/>
                  </a:lnTo>
                  <a:lnTo>
                    <a:pt x="300" y="48"/>
                  </a:lnTo>
                  <a:lnTo>
                    <a:pt x="300" y="54"/>
                  </a:lnTo>
                  <a:lnTo>
                    <a:pt x="300" y="60"/>
                  </a:lnTo>
                  <a:lnTo>
                    <a:pt x="294" y="60"/>
                  </a:lnTo>
                  <a:lnTo>
                    <a:pt x="294" y="66"/>
                  </a:lnTo>
                  <a:lnTo>
                    <a:pt x="288" y="66"/>
                  </a:lnTo>
                  <a:lnTo>
                    <a:pt x="288" y="72"/>
                  </a:lnTo>
                  <a:lnTo>
                    <a:pt x="288" y="78"/>
                  </a:lnTo>
                  <a:lnTo>
                    <a:pt x="294" y="78"/>
                  </a:lnTo>
                  <a:lnTo>
                    <a:pt x="300" y="78"/>
                  </a:lnTo>
                  <a:lnTo>
                    <a:pt x="300" y="84"/>
                  </a:lnTo>
                  <a:lnTo>
                    <a:pt x="306" y="84"/>
                  </a:lnTo>
                  <a:lnTo>
                    <a:pt x="306" y="90"/>
                  </a:lnTo>
                  <a:lnTo>
                    <a:pt x="312" y="90"/>
                  </a:lnTo>
                  <a:lnTo>
                    <a:pt x="306" y="90"/>
                  </a:lnTo>
                  <a:lnTo>
                    <a:pt x="312" y="90"/>
                  </a:lnTo>
                  <a:lnTo>
                    <a:pt x="312" y="96"/>
                  </a:lnTo>
                  <a:lnTo>
                    <a:pt x="306" y="96"/>
                  </a:lnTo>
                  <a:lnTo>
                    <a:pt x="300" y="96"/>
                  </a:lnTo>
                  <a:lnTo>
                    <a:pt x="300" y="102"/>
                  </a:lnTo>
                  <a:lnTo>
                    <a:pt x="306" y="102"/>
                  </a:lnTo>
                  <a:lnTo>
                    <a:pt x="306" y="108"/>
                  </a:lnTo>
                  <a:lnTo>
                    <a:pt x="312" y="114"/>
                  </a:lnTo>
                  <a:lnTo>
                    <a:pt x="312" y="120"/>
                  </a:lnTo>
                  <a:lnTo>
                    <a:pt x="318" y="120"/>
                  </a:lnTo>
                  <a:lnTo>
                    <a:pt x="318" y="126"/>
                  </a:lnTo>
                  <a:lnTo>
                    <a:pt x="324" y="126"/>
                  </a:lnTo>
                  <a:lnTo>
                    <a:pt x="330" y="126"/>
                  </a:lnTo>
                  <a:lnTo>
                    <a:pt x="330" y="132"/>
                  </a:lnTo>
                  <a:lnTo>
                    <a:pt x="330" y="138"/>
                  </a:lnTo>
                  <a:lnTo>
                    <a:pt x="336" y="138"/>
                  </a:lnTo>
                  <a:lnTo>
                    <a:pt x="330" y="138"/>
                  </a:lnTo>
                  <a:lnTo>
                    <a:pt x="330" y="144"/>
                  </a:lnTo>
                  <a:lnTo>
                    <a:pt x="330" y="138"/>
                  </a:lnTo>
                  <a:lnTo>
                    <a:pt x="330" y="144"/>
                  </a:lnTo>
                  <a:lnTo>
                    <a:pt x="336" y="144"/>
                  </a:lnTo>
                  <a:lnTo>
                    <a:pt x="336" y="138"/>
                  </a:lnTo>
                  <a:lnTo>
                    <a:pt x="336" y="144"/>
                  </a:lnTo>
                  <a:lnTo>
                    <a:pt x="342" y="144"/>
                  </a:lnTo>
                  <a:lnTo>
                    <a:pt x="348" y="144"/>
                  </a:lnTo>
                  <a:lnTo>
                    <a:pt x="348" y="150"/>
                  </a:lnTo>
                  <a:lnTo>
                    <a:pt x="354" y="150"/>
                  </a:lnTo>
                  <a:lnTo>
                    <a:pt x="348" y="150"/>
                  </a:lnTo>
                  <a:lnTo>
                    <a:pt x="354" y="156"/>
                  </a:lnTo>
                  <a:lnTo>
                    <a:pt x="354" y="150"/>
                  </a:lnTo>
                  <a:lnTo>
                    <a:pt x="354" y="156"/>
                  </a:lnTo>
                  <a:lnTo>
                    <a:pt x="354" y="162"/>
                  </a:lnTo>
                  <a:lnTo>
                    <a:pt x="360" y="162"/>
                  </a:lnTo>
                  <a:lnTo>
                    <a:pt x="366" y="162"/>
                  </a:lnTo>
                  <a:lnTo>
                    <a:pt x="366" y="156"/>
                  </a:lnTo>
                  <a:lnTo>
                    <a:pt x="366" y="162"/>
                  </a:lnTo>
                  <a:lnTo>
                    <a:pt x="372" y="162"/>
                  </a:lnTo>
                  <a:lnTo>
                    <a:pt x="372" y="168"/>
                  </a:lnTo>
                  <a:lnTo>
                    <a:pt x="372" y="174"/>
                  </a:lnTo>
                  <a:lnTo>
                    <a:pt x="366" y="174"/>
                  </a:lnTo>
                  <a:lnTo>
                    <a:pt x="360" y="174"/>
                  </a:lnTo>
                  <a:lnTo>
                    <a:pt x="354" y="174"/>
                  </a:lnTo>
                  <a:lnTo>
                    <a:pt x="348" y="174"/>
                  </a:lnTo>
                  <a:lnTo>
                    <a:pt x="342" y="180"/>
                  </a:lnTo>
                  <a:lnTo>
                    <a:pt x="336" y="186"/>
                  </a:lnTo>
                  <a:lnTo>
                    <a:pt x="336" y="192"/>
                  </a:lnTo>
                  <a:lnTo>
                    <a:pt x="330" y="198"/>
                  </a:lnTo>
                  <a:lnTo>
                    <a:pt x="324" y="204"/>
                  </a:lnTo>
                  <a:lnTo>
                    <a:pt x="324" y="210"/>
                  </a:lnTo>
                  <a:lnTo>
                    <a:pt x="324" y="216"/>
                  </a:lnTo>
                  <a:lnTo>
                    <a:pt x="330" y="216"/>
                  </a:lnTo>
                  <a:lnTo>
                    <a:pt x="330" y="222"/>
                  </a:lnTo>
                  <a:lnTo>
                    <a:pt x="330" y="228"/>
                  </a:lnTo>
                  <a:lnTo>
                    <a:pt x="330" y="234"/>
                  </a:lnTo>
                  <a:lnTo>
                    <a:pt x="330" y="240"/>
                  </a:lnTo>
                  <a:lnTo>
                    <a:pt x="336" y="252"/>
                  </a:lnTo>
                  <a:lnTo>
                    <a:pt x="330" y="252"/>
                  </a:lnTo>
                  <a:lnTo>
                    <a:pt x="330" y="258"/>
                  </a:lnTo>
                  <a:lnTo>
                    <a:pt x="330" y="264"/>
                  </a:lnTo>
                  <a:lnTo>
                    <a:pt x="324" y="264"/>
                  </a:lnTo>
                  <a:lnTo>
                    <a:pt x="324" y="270"/>
                  </a:lnTo>
                  <a:lnTo>
                    <a:pt x="330" y="270"/>
                  </a:lnTo>
                  <a:lnTo>
                    <a:pt x="330" y="276"/>
                  </a:lnTo>
                  <a:lnTo>
                    <a:pt x="330" y="282"/>
                  </a:lnTo>
                  <a:lnTo>
                    <a:pt x="324" y="282"/>
                  </a:lnTo>
                  <a:lnTo>
                    <a:pt x="324" y="288"/>
                  </a:lnTo>
                  <a:lnTo>
                    <a:pt x="330" y="288"/>
                  </a:lnTo>
                  <a:lnTo>
                    <a:pt x="324" y="288"/>
                  </a:lnTo>
                  <a:lnTo>
                    <a:pt x="324" y="294"/>
                  </a:lnTo>
                  <a:lnTo>
                    <a:pt x="318" y="294"/>
                  </a:lnTo>
                  <a:lnTo>
                    <a:pt x="312" y="300"/>
                  </a:lnTo>
                  <a:lnTo>
                    <a:pt x="312" y="294"/>
                  </a:lnTo>
                  <a:lnTo>
                    <a:pt x="312" y="300"/>
                  </a:lnTo>
                  <a:lnTo>
                    <a:pt x="306" y="300"/>
                  </a:lnTo>
                  <a:lnTo>
                    <a:pt x="306" y="306"/>
                  </a:lnTo>
                  <a:lnTo>
                    <a:pt x="306" y="312"/>
                  </a:lnTo>
                  <a:lnTo>
                    <a:pt x="306" y="318"/>
                  </a:lnTo>
                  <a:lnTo>
                    <a:pt x="312" y="318"/>
                  </a:lnTo>
                  <a:lnTo>
                    <a:pt x="312" y="324"/>
                  </a:lnTo>
                  <a:lnTo>
                    <a:pt x="306" y="324"/>
                  </a:lnTo>
                  <a:lnTo>
                    <a:pt x="306" y="330"/>
                  </a:lnTo>
                  <a:lnTo>
                    <a:pt x="300" y="336"/>
                  </a:lnTo>
                  <a:lnTo>
                    <a:pt x="294" y="336"/>
                  </a:lnTo>
                  <a:lnTo>
                    <a:pt x="294" y="330"/>
                  </a:lnTo>
                  <a:lnTo>
                    <a:pt x="288" y="330"/>
                  </a:lnTo>
                  <a:lnTo>
                    <a:pt x="288" y="324"/>
                  </a:lnTo>
                  <a:lnTo>
                    <a:pt x="294" y="324"/>
                  </a:lnTo>
                  <a:lnTo>
                    <a:pt x="288" y="324"/>
                  </a:lnTo>
                  <a:lnTo>
                    <a:pt x="282" y="318"/>
                  </a:lnTo>
                  <a:lnTo>
                    <a:pt x="276" y="318"/>
                  </a:lnTo>
                  <a:lnTo>
                    <a:pt x="270" y="318"/>
                  </a:lnTo>
                  <a:lnTo>
                    <a:pt x="270" y="324"/>
                  </a:lnTo>
                  <a:lnTo>
                    <a:pt x="264" y="330"/>
                  </a:lnTo>
                  <a:lnTo>
                    <a:pt x="264" y="336"/>
                  </a:lnTo>
                  <a:lnTo>
                    <a:pt x="258" y="342"/>
                  </a:lnTo>
                  <a:lnTo>
                    <a:pt x="258" y="348"/>
                  </a:lnTo>
                  <a:lnTo>
                    <a:pt x="252" y="354"/>
                  </a:lnTo>
                  <a:lnTo>
                    <a:pt x="246" y="360"/>
                  </a:lnTo>
                  <a:lnTo>
                    <a:pt x="240" y="360"/>
                  </a:lnTo>
                  <a:lnTo>
                    <a:pt x="234" y="360"/>
                  </a:lnTo>
                  <a:lnTo>
                    <a:pt x="228" y="360"/>
                  </a:lnTo>
                  <a:lnTo>
                    <a:pt x="222" y="360"/>
                  </a:lnTo>
                  <a:lnTo>
                    <a:pt x="222" y="354"/>
                  </a:lnTo>
                  <a:lnTo>
                    <a:pt x="216" y="354"/>
                  </a:lnTo>
                  <a:lnTo>
                    <a:pt x="210" y="354"/>
                  </a:lnTo>
                  <a:lnTo>
                    <a:pt x="210" y="348"/>
                  </a:lnTo>
                  <a:lnTo>
                    <a:pt x="210" y="354"/>
                  </a:lnTo>
                  <a:lnTo>
                    <a:pt x="204" y="354"/>
                  </a:lnTo>
                  <a:lnTo>
                    <a:pt x="198" y="354"/>
                  </a:lnTo>
                  <a:lnTo>
                    <a:pt x="198" y="348"/>
                  </a:lnTo>
                  <a:lnTo>
                    <a:pt x="198" y="342"/>
                  </a:lnTo>
                  <a:lnTo>
                    <a:pt x="192" y="342"/>
                  </a:lnTo>
                  <a:lnTo>
                    <a:pt x="186" y="342"/>
                  </a:lnTo>
                  <a:lnTo>
                    <a:pt x="186" y="336"/>
                  </a:lnTo>
                  <a:lnTo>
                    <a:pt x="180" y="336"/>
                  </a:lnTo>
                  <a:lnTo>
                    <a:pt x="180" y="330"/>
                  </a:lnTo>
                  <a:lnTo>
                    <a:pt x="180" y="324"/>
                  </a:lnTo>
                  <a:lnTo>
                    <a:pt x="174" y="324"/>
                  </a:lnTo>
                  <a:lnTo>
                    <a:pt x="180" y="324"/>
                  </a:lnTo>
                  <a:lnTo>
                    <a:pt x="174" y="324"/>
                  </a:lnTo>
                  <a:lnTo>
                    <a:pt x="174" y="318"/>
                  </a:lnTo>
                  <a:lnTo>
                    <a:pt x="168" y="318"/>
                  </a:lnTo>
                  <a:lnTo>
                    <a:pt x="168" y="312"/>
                  </a:lnTo>
                  <a:lnTo>
                    <a:pt x="168" y="306"/>
                  </a:lnTo>
                  <a:lnTo>
                    <a:pt x="162" y="306"/>
                  </a:lnTo>
                  <a:lnTo>
                    <a:pt x="162" y="300"/>
                  </a:lnTo>
                  <a:lnTo>
                    <a:pt x="162" y="294"/>
                  </a:lnTo>
                  <a:lnTo>
                    <a:pt x="156" y="294"/>
                  </a:lnTo>
                  <a:lnTo>
                    <a:pt x="156" y="288"/>
                  </a:lnTo>
                  <a:lnTo>
                    <a:pt x="156" y="294"/>
                  </a:lnTo>
                  <a:lnTo>
                    <a:pt x="156" y="288"/>
                  </a:lnTo>
                  <a:lnTo>
                    <a:pt x="150" y="288"/>
                  </a:lnTo>
                  <a:lnTo>
                    <a:pt x="150" y="282"/>
                  </a:lnTo>
                  <a:lnTo>
                    <a:pt x="144" y="276"/>
                  </a:lnTo>
                  <a:lnTo>
                    <a:pt x="150" y="276"/>
                  </a:lnTo>
                  <a:lnTo>
                    <a:pt x="144" y="276"/>
                  </a:lnTo>
                  <a:lnTo>
                    <a:pt x="144" y="270"/>
                  </a:lnTo>
                  <a:lnTo>
                    <a:pt x="144" y="264"/>
                  </a:lnTo>
                  <a:lnTo>
                    <a:pt x="138" y="264"/>
                  </a:lnTo>
                  <a:lnTo>
                    <a:pt x="138" y="258"/>
                  </a:lnTo>
                  <a:lnTo>
                    <a:pt x="132" y="258"/>
                  </a:lnTo>
                  <a:lnTo>
                    <a:pt x="132" y="252"/>
                  </a:lnTo>
                  <a:lnTo>
                    <a:pt x="132" y="246"/>
                  </a:lnTo>
                  <a:lnTo>
                    <a:pt x="132" y="240"/>
                  </a:lnTo>
                  <a:lnTo>
                    <a:pt x="126" y="240"/>
                  </a:lnTo>
                  <a:lnTo>
                    <a:pt x="120" y="240"/>
                  </a:lnTo>
                  <a:lnTo>
                    <a:pt x="120" y="234"/>
                  </a:lnTo>
                  <a:lnTo>
                    <a:pt x="114" y="234"/>
                  </a:lnTo>
                  <a:lnTo>
                    <a:pt x="108" y="234"/>
                  </a:lnTo>
                  <a:lnTo>
                    <a:pt x="102" y="234"/>
                  </a:lnTo>
                  <a:lnTo>
                    <a:pt x="96" y="234"/>
                  </a:lnTo>
                  <a:lnTo>
                    <a:pt x="96" y="228"/>
                  </a:lnTo>
                  <a:lnTo>
                    <a:pt x="90" y="228"/>
                  </a:lnTo>
                  <a:lnTo>
                    <a:pt x="90" y="222"/>
                  </a:lnTo>
                  <a:lnTo>
                    <a:pt x="84" y="222"/>
                  </a:lnTo>
                  <a:lnTo>
                    <a:pt x="78" y="216"/>
                  </a:lnTo>
                  <a:lnTo>
                    <a:pt x="72" y="216"/>
                  </a:lnTo>
                  <a:lnTo>
                    <a:pt x="66" y="216"/>
                  </a:lnTo>
                  <a:lnTo>
                    <a:pt x="66" y="210"/>
                  </a:lnTo>
                  <a:lnTo>
                    <a:pt x="60" y="210"/>
                  </a:lnTo>
                  <a:lnTo>
                    <a:pt x="60" y="204"/>
                  </a:lnTo>
                  <a:lnTo>
                    <a:pt x="54" y="204"/>
                  </a:lnTo>
                  <a:lnTo>
                    <a:pt x="48" y="204"/>
                  </a:lnTo>
                  <a:lnTo>
                    <a:pt x="48" y="198"/>
                  </a:lnTo>
                  <a:lnTo>
                    <a:pt x="42" y="198"/>
                  </a:lnTo>
                  <a:lnTo>
                    <a:pt x="42" y="192"/>
                  </a:lnTo>
                  <a:lnTo>
                    <a:pt x="36" y="192"/>
                  </a:lnTo>
                  <a:lnTo>
                    <a:pt x="36" y="186"/>
                  </a:lnTo>
                  <a:lnTo>
                    <a:pt x="30" y="186"/>
                  </a:lnTo>
                  <a:lnTo>
                    <a:pt x="30" y="180"/>
                  </a:lnTo>
                  <a:lnTo>
                    <a:pt x="18" y="180"/>
                  </a:lnTo>
                  <a:lnTo>
                    <a:pt x="18" y="174"/>
                  </a:lnTo>
                  <a:lnTo>
                    <a:pt x="12" y="174"/>
                  </a:lnTo>
                  <a:lnTo>
                    <a:pt x="12" y="168"/>
                  </a:lnTo>
                  <a:lnTo>
                    <a:pt x="12" y="162"/>
                  </a:lnTo>
                  <a:lnTo>
                    <a:pt x="6" y="162"/>
                  </a:lnTo>
                  <a:lnTo>
                    <a:pt x="0" y="162"/>
                  </a:lnTo>
                  <a:lnTo>
                    <a:pt x="6" y="156"/>
                  </a:lnTo>
                  <a:lnTo>
                    <a:pt x="12" y="156"/>
                  </a:lnTo>
                  <a:lnTo>
                    <a:pt x="12" y="150"/>
                  </a:lnTo>
                  <a:lnTo>
                    <a:pt x="18" y="144"/>
                  </a:lnTo>
                  <a:lnTo>
                    <a:pt x="24" y="138"/>
                  </a:lnTo>
                  <a:lnTo>
                    <a:pt x="24" y="132"/>
                  </a:lnTo>
                  <a:lnTo>
                    <a:pt x="30" y="132"/>
                  </a:lnTo>
                  <a:lnTo>
                    <a:pt x="36" y="126"/>
                  </a:lnTo>
                  <a:lnTo>
                    <a:pt x="42" y="120"/>
                  </a:lnTo>
                  <a:lnTo>
                    <a:pt x="48" y="114"/>
                  </a:lnTo>
                  <a:lnTo>
                    <a:pt x="54" y="108"/>
                  </a:lnTo>
                  <a:lnTo>
                    <a:pt x="54" y="102"/>
                  </a:lnTo>
                  <a:lnTo>
                    <a:pt x="60" y="102"/>
                  </a:lnTo>
                  <a:lnTo>
                    <a:pt x="60" y="96"/>
                  </a:lnTo>
                  <a:lnTo>
                    <a:pt x="66" y="96"/>
                  </a:lnTo>
                  <a:lnTo>
                    <a:pt x="66" y="90"/>
                  </a:lnTo>
                  <a:lnTo>
                    <a:pt x="72" y="90"/>
                  </a:lnTo>
                  <a:lnTo>
                    <a:pt x="72" y="84"/>
                  </a:lnTo>
                  <a:lnTo>
                    <a:pt x="78" y="78"/>
                  </a:lnTo>
                  <a:lnTo>
                    <a:pt x="84" y="78"/>
                  </a:lnTo>
                  <a:lnTo>
                    <a:pt x="84" y="72"/>
                  </a:lnTo>
                  <a:lnTo>
                    <a:pt x="96" y="66"/>
                  </a:lnTo>
                  <a:lnTo>
                    <a:pt x="96" y="60"/>
                  </a:lnTo>
                  <a:lnTo>
                    <a:pt x="102" y="54"/>
                  </a:lnTo>
                  <a:lnTo>
                    <a:pt x="108" y="42"/>
                  </a:lnTo>
                  <a:lnTo>
                    <a:pt x="114" y="36"/>
                  </a:lnTo>
                  <a:lnTo>
                    <a:pt x="114" y="30"/>
                  </a:lnTo>
                  <a:lnTo>
                    <a:pt x="120" y="30"/>
                  </a:lnTo>
                  <a:lnTo>
                    <a:pt x="126" y="30"/>
                  </a:lnTo>
                  <a:lnTo>
                    <a:pt x="126" y="24"/>
                  </a:lnTo>
                  <a:lnTo>
                    <a:pt x="132" y="24"/>
                  </a:lnTo>
                  <a:lnTo>
                    <a:pt x="138" y="24"/>
                  </a:lnTo>
                  <a:lnTo>
                    <a:pt x="144" y="24"/>
                  </a:lnTo>
                  <a:lnTo>
                    <a:pt x="144" y="18"/>
                  </a:lnTo>
                  <a:lnTo>
                    <a:pt x="144" y="12"/>
                  </a:lnTo>
                  <a:lnTo>
                    <a:pt x="144" y="6"/>
                  </a:lnTo>
                  <a:lnTo>
                    <a:pt x="150" y="6"/>
                  </a:lnTo>
                  <a:lnTo>
                    <a:pt x="156" y="6"/>
                  </a:lnTo>
                  <a:lnTo>
                    <a:pt x="156" y="0"/>
                  </a:lnTo>
                  <a:lnTo>
                    <a:pt x="168" y="0"/>
                  </a:lnTo>
                  <a:lnTo>
                    <a:pt x="180" y="6"/>
                  </a:lnTo>
                  <a:lnTo>
                    <a:pt x="186" y="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94">
              <a:extLst>
                <a:ext uri="{FF2B5EF4-FFF2-40B4-BE49-F238E27FC236}">
                  <a16:creationId xmlns:a16="http://schemas.microsoft.com/office/drawing/2014/main" id="{2358F736-6258-6CBA-DB14-31790C9A9BBC}"/>
                </a:ext>
              </a:extLst>
            </p:cNvPr>
            <p:cNvSpPr>
              <a:spLocks/>
            </p:cNvSpPr>
            <p:nvPr/>
          </p:nvSpPr>
          <p:spPr bwMode="gray">
            <a:xfrm>
              <a:off x="6381750" y="2933700"/>
              <a:ext cx="352425" cy="352425"/>
            </a:xfrm>
            <a:custGeom>
              <a:avLst/>
              <a:gdLst>
                <a:gd name="T0" fmla="*/ 216 w 222"/>
                <a:gd name="T1" fmla="*/ 150 h 222"/>
                <a:gd name="T2" fmla="*/ 216 w 222"/>
                <a:gd name="T3" fmla="*/ 156 h 222"/>
                <a:gd name="T4" fmla="*/ 204 w 222"/>
                <a:gd name="T5" fmla="*/ 150 h 222"/>
                <a:gd name="T6" fmla="*/ 192 w 222"/>
                <a:gd name="T7" fmla="*/ 156 h 222"/>
                <a:gd name="T8" fmla="*/ 186 w 222"/>
                <a:gd name="T9" fmla="*/ 174 h 222"/>
                <a:gd name="T10" fmla="*/ 174 w 222"/>
                <a:gd name="T11" fmla="*/ 180 h 222"/>
                <a:gd name="T12" fmla="*/ 162 w 222"/>
                <a:gd name="T13" fmla="*/ 186 h 222"/>
                <a:gd name="T14" fmla="*/ 150 w 222"/>
                <a:gd name="T15" fmla="*/ 192 h 222"/>
                <a:gd name="T16" fmla="*/ 138 w 222"/>
                <a:gd name="T17" fmla="*/ 204 h 222"/>
                <a:gd name="T18" fmla="*/ 126 w 222"/>
                <a:gd name="T19" fmla="*/ 216 h 222"/>
                <a:gd name="T20" fmla="*/ 114 w 222"/>
                <a:gd name="T21" fmla="*/ 222 h 222"/>
                <a:gd name="T22" fmla="*/ 108 w 222"/>
                <a:gd name="T23" fmla="*/ 210 h 222"/>
                <a:gd name="T24" fmla="*/ 96 w 222"/>
                <a:gd name="T25" fmla="*/ 198 h 222"/>
                <a:gd name="T26" fmla="*/ 78 w 222"/>
                <a:gd name="T27" fmla="*/ 204 h 222"/>
                <a:gd name="T28" fmla="*/ 66 w 222"/>
                <a:gd name="T29" fmla="*/ 210 h 222"/>
                <a:gd name="T30" fmla="*/ 42 w 222"/>
                <a:gd name="T31" fmla="*/ 216 h 222"/>
                <a:gd name="T32" fmla="*/ 36 w 222"/>
                <a:gd name="T33" fmla="*/ 204 h 222"/>
                <a:gd name="T34" fmla="*/ 30 w 222"/>
                <a:gd name="T35" fmla="*/ 192 h 222"/>
                <a:gd name="T36" fmla="*/ 24 w 222"/>
                <a:gd name="T37" fmla="*/ 180 h 222"/>
                <a:gd name="T38" fmla="*/ 18 w 222"/>
                <a:gd name="T39" fmla="*/ 168 h 222"/>
                <a:gd name="T40" fmla="*/ 12 w 222"/>
                <a:gd name="T41" fmla="*/ 156 h 222"/>
                <a:gd name="T42" fmla="*/ 12 w 222"/>
                <a:gd name="T43" fmla="*/ 138 h 222"/>
                <a:gd name="T44" fmla="*/ 6 w 222"/>
                <a:gd name="T45" fmla="*/ 126 h 222"/>
                <a:gd name="T46" fmla="*/ 6 w 222"/>
                <a:gd name="T47" fmla="*/ 102 h 222"/>
                <a:gd name="T48" fmla="*/ 0 w 222"/>
                <a:gd name="T49" fmla="*/ 78 h 222"/>
                <a:gd name="T50" fmla="*/ 6 w 222"/>
                <a:gd name="T51" fmla="*/ 60 h 222"/>
                <a:gd name="T52" fmla="*/ 18 w 222"/>
                <a:gd name="T53" fmla="*/ 48 h 222"/>
                <a:gd name="T54" fmla="*/ 42 w 222"/>
                <a:gd name="T55" fmla="*/ 24 h 222"/>
                <a:gd name="T56" fmla="*/ 54 w 222"/>
                <a:gd name="T57" fmla="*/ 12 h 222"/>
                <a:gd name="T58" fmla="*/ 66 w 222"/>
                <a:gd name="T59" fmla="*/ 0 h 222"/>
                <a:gd name="T60" fmla="*/ 72 w 222"/>
                <a:gd name="T61" fmla="*/ 12 h 222"/>
                <a:gd name="T62" fmla="*/ 90 w 222"/>
                <a:gd name="T63" fmla="*/ 18 h 222"/>
                <a:gd name="T64" fmla="*/ 96 w 222"/>
                <a:gd name="T65" fmla="*/ 30 h 222"/>
                <a:gd name="T66" fmla="*/ 108 w 222"/>
                <a:gd name="T67" fmla="*/ 36 h 222"/>
                <a:gd name="T68" fmla="*/ 120 w 222"/>
                <a:gd name="T69" fmla="*/ 42 h 222"/>
                <a:gd name="T70" fmla="*/ 126 w 222"/>
                <a:gd name="T71" fmla="*/ 54 h 222"/>
                <a:gd name="T72" fmla="*/ 144 w 222"/>
                <a:gd name="T73" fmla="*/ 60 h 222"/>
                <a:gd name="T74" fmla="*/ 156 w 222"/>
                <a:gd name="T75" fmla="*/ 66 h 222"/>
                <a:gd name="T76" fmla="*/ 168 w 222"/>
                <a:gd name="T77" fmla="*/ 72 h 222"/>
                <a:gd name="T78" fmla="*/ 180 w 222"/>
                <a:gd name="T79" fmla="*/ 78 h 222"/>
                <a:gd name="T80" fmla="*/ 192 w 222"/>
                <a:gd name="T81" fmla="*/ 84 h 222"/>
                <a:gd name="T82" fmla="*/ 198 w 222"/>
                <a:gd name="T83" fmla="*/ 96 h 222"/>
                <a:gd name="T84" fmla="*/ 204 w 222"/>
                <a:gd name="T85" fmla="*/ 108 h 222"/>
                <a:gd name="T86" fmla="*/ 204 w 222"/>
                <a:gd name="T87" fmla="*/ 114 h 222"/>
                <a:gd name="T88" fmla="*/ 216 w 222"/>
                <a:gd name="T89" fmla="*/ 126 h 222"/>
                <a:gd name="T90" fmla="*/ 216 w 222"/>
                <a:gd name="T91" fmla="*/ 132 h 222"/>
                <a:gd name="T92" fmla="*/ 222 w 222"/>
                <a:gd name="T93"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2" h="222">
                  <a:moveTo>
                    <a:pt x="222" y="144"/>
                  </a:moveTo>
                  <a:lnTo>
                    <a:pt x="216" y="144"/>
                  </a:lnTo>
                  <a:lnTo>
                    <a:pt x="216" y="150"/>
                  </a:lnTo>
                  <a:lnTo>
                    <a:pt x="222" y="150"/>
                  </a:lnTo>
                  <a:lnTo>
                    <a:pt x="216" y="150"/>
                  </a:lnTo>
                  <a:lnTo>
                    <a:pt x="216" y="156"/>
                  </a:lnTo>
                  <a:lnTo>
                    <a:pt x="210" y="156"/>
                  </a:lnTo>
                  <a:lnTo>
                    <a:pt x="210" y="150"/>
                  </a:lnTo>
                  <a:lnTo>
                    <a:pt x="204" y="150"/>
                  </a:lnTo>
                  <a:lnTo>
                    <a:pt x="198" y="150"/>
                  </a:lnTo>
                  <a:lnTo>
                    <a:pt x="198" y="156"/>
                  </a:lnTo>
                  <a:lnTo>
                    <a:pt x="192" y="156"/>
                  </a:lnTo>
                  <a:lnTo>
                    <a:pt x="192" y="162"/>
                  </a:lnTo>
                  <a:lnTo>
                    <a:pt x="186" y="168"/>
                  </a:lnTo>
                  <a:lnTo>
                    <a:pt x="186" y="174"/>
                  </a:lnTo>
                  <a:lnTo>
                    <a:pt x="180" y="174"/>
                  </a:lnTo>
                  <a:lnTo>
                    <a:pt x="180" y="180"/>
                  </a:lnTo>
                  <a:lnTo>
                    <a:pt x="174" y="180"/>
                  </a:lnTo>
                  <a:lnTo>
                    <a:pt x="174" y="186"/>
                  </a:lnTo>
                  <a:lnTo>
                    <a:pt x="168" y="186"/>
                  </a:lnTo>
                  <a:lnTo>
                    <a:pt x="162" y="186"/>
                  </a:lnTo>
                  <a:lnTo>
                    <a:pt x="162" y="192"/>
                  </a:lnTo>
                  <a:lnTo>
                    <a:pt x="156" y="192"/>
                  </a:lnTo>
                  <a:lnTo>
                    <a:pt x="150" y="192"/>
                  </a:lnTo>
                  <a:lnTo>
                    <a:pt x="144" y="192"/>
                  </a:lnTo>
                  <a:lnTo>
                    <a:pt x="144" y="198"/>
                  </a:lnTo>
                  <a:lnTo>
                    <a:pt x="138" y="204"/>
                  </a:lnTo>
                  <a:lnTo>
                    <a:pt x="138" y="210"/>
                  </a:lnTo>
                  <a:lnTo>
                    <a:pt x="132" y="210"/>
                  </a:lnTo>
                  <a:lnTo>
                    <a:pt x="126" y="216"/>
                  </a:lnTo>
                  <a:lnTo>
                    <a:pt x="120" y="216"/>
                  </a:lnTo>
                  <a:lnTo>
                    <a:pt x="120" y="222"/>
                  </a:lnTo>
                  <a:lnTo>
                    <a:pt x="114" y="222"/>
                  </a:lnTo>
                  <a:lnTo>
                    <a:pt x="114" y="216"/>
                  </a:lnTo>
                  <a:lnTo>
                    <a:pt x="108" y="216"/>
                  </a:lnTo>
                  <a:lnTo>
                    <a:pt x="108" y="210"/>
                  </a:lnTo>
                  <a:lnTo>
                    <a:pt x="102" y="210"/>
                  </a:lnTo>
                  <a:lnTo>
                    <a:pt x="102" y="204"/>
                  </a:lnTo>
                  <a:lnTo>
                    <a:pt x="96" y="198"/>
                  </a:lnTo>
                  <a:lnTo>
                    <a:pt x="90" y="204"/>
                  </a:lnTo>
                  <a:lnTo>
                    <a:pt x="84" y="204"/>
                  </a:lnTo>
                  <a:lnTo>
                    <a:pt x="78" y="204"/>
                  </a:lnTo>
                  <a:lnTo>
                    <a:pt x="72" y="204"/>
                  </a:lnTo>
                  <a:lnTo>
                    <a:pt x="72" y="210"/>
                  </a:lnTo>
                  <a:lnTo>
                    <a:pt x="66" y="210"/>
                  </a:lnTo>
                  <a:lnTo>
                    <a:pt x="60" y="210"/>
                  </a:lnTo>
                  <a:lnTo>
                    <a:pt x="54" y="216"/>
                  </a:lnTo>
                  <a:lnTo>
                    <a:pt x="42" y="216"/>
                  </a:lnTo>
                  <a:lnTo>
                    <a:pt x="36" y="216"/>
                  </a:lnTo>
                  <a:lnTo>
                    <a:pt x="36" y="210"/>
                  </a:lnTo>
                  <a:lnTo>
                    <a:pt x="36" y="204"/>
                  </a:lnTo>
                  <a:lnTo>
                    <a:pt x="36" y="198"/>
                  </a:lnTo>
                  <a:lnTo>
                    <a:pt x="36" y="192"/>
                  </a:lnTo>
                  <a:lnTo>
                    <a:pt x="30" y="192"/>
                  </a:lnTo>
                  <a:lnTo>
                    <a:pt x="30" y="186"/>
                  </a:lnTo>
                  <a:lnTo>
                    <a:pt x="24" y="186"/>
                  </a:lnTo>
                  <a:lnTo>
                    <a:pt x="24" y="180"/>
                  </a:lnTo>
                  <a:lnTo>
                    <a:pt x="18" y="180"/>
                  </a:lnTo>
                  <a:lnTo>
                    <a:pt x="18" y="174"/>
                  </a:lnTo>
                  <a:lnTo>
                    <a:pt x="18" y="168"/>
                  </a:lnTo>
                  <a:lnTo>
                    <a:pt x="12" y="168"/>
                  </a:lnTo>
                  <a:lnTo>
                    <a:pt x="12" y="162"/>
                  </a:lnTo>
                  <a:lnTo>
                    <a:pt x="12" y="156"/>
                  </a:lnTo>
                  <a:lnTo>
                    <a:pt x="12" y="150"/>
                  </a:lnTo>
                  <a:lnTo>
                    <a:pt x="12" y="144"/>
                  </a:lnTo>
                  <a:lnTo>
                    <a:pt x="12" y="138"/>
                  </a:lnTo>
                  <a:lnTo>
                    <a:pt x="12" y="132"/>
                  </a:lnTo>
                  <a:lnTo>
                    <a:pt x="12" y="126"/>
                  </a:lnTo>
                  <a:lnTo>
                    <a:pt x="6" y="126"/>
                  </a:lnTo>
                  <a:lnTo>
                    <a:pt x="6" y="120"/>
                  </a:lnTo>
                  <a:lnTo>
                    <a:pt x="6" y="108"/>
                  </a:lnTo>
                  <a:lnTo>
                    <a:pt x="6" y="102"/>
                  </a:lnTo>
                  <a:lnTo>
                    <a:pt x="6" y="90"/>
                  </a:lnTo>
                  <a:lnTo>
                    <a:pt x="0" y="90"/>
                  </a:lnTo>
                  <a:lnTo>
                    <a:pt x="0" y="78"/>
                  </a:lnTo>
                  <a:lnTo>
                    <a:pt x="0" y="72"/>
                  </a:lnTo>
                  <a:lnTo>
                    <a:pt x="6" y="66"/>
                  </a:lnTo>
                  <a:lnTo>
                    <a:pt x="6" y="60"/>
                  </a:lnTo>
                  <a:lnTo>
                    <a:pt x="12" y="60"/>
                  </a:lnTo>
                  <a:lnTo>
                    <a:pt x="18" y="54"/>
                  </a:lnTo>
                  <a:lnTo>
                    <a:pt x="18" y="48"/>
                  </a:lnTo>
                  <a:lnTo>
                    <a:pt x="24" y="42"/>
                  </a:lnTo>
                  <a:lnTo>
                    <a:pt x="36" y="30"/>
                  </a:lnTo>
                  <a:lnTo>
                    <a:pt x="42" y="24"/>
                  </a:lnTo>
                  <a:lnTo>
                    <a:pt x="48" y="18"/>
                  </a:lnTo>
                  <a:lnTo>
                    <a:pt x="48" y="12"/>
                  </a:lnTo>
                  <a:lnTo>
                    <a:pt x="54" y="12"/>
                  </a:lnTo>
                  <a:lnTo>
                    <a:pt x="54" y="6"/>
                  </a:lnTo>
                  <a:lnTo>
                    <a:pt x="60" y="0"/>
                  </a:lnTo>
                  <a:lnTo>
                    <a:pt x="66" y="0"/>
                  </a:lnTo>
                  <a:lnTo>
                    <a:pt x="72" y="0"/>
                  </a:lnTo>
                  <a:lnTo>
                    <a:pt x="72" y="6"/>
                  </a:lnTo>
                  <a:lnTo>
                    <a:pt x="72" y="12"/>
                  </a:lnTo>
                  <a:lnTo>
                    <a:pt x="78" y="12"/>
                  </a:lnTo>
                  <a:lnTo>
                    <a:pt x="78" y="18"/>
                  </a:lnTo>
                  <a:lnTo>
                    <a:pt x="90" y="18"/>
                  </a:lnTo>
                  <a:lnTo>
                    <a:pt x="90" y="24"/>
                  </a:lnTo>
                  <a:lnTo>
                    <a:pt x="96" y="24"/>
                  </a:lnTo>
                  <a:lnTo>
                    <a:pt x="96" y="30"/>
                  </a:lnTo>
                  <a:lnTo>
                    <a:pt x="102" y="30"/>
                  </a:lnTo>
                  <a:lnTo>
                    <a:pt x="102" y="36"/>
                  </a:lnTo>
                  <a:lnTo>
                    <a:pt x="108" y="36"/>
                  </a:lnTo>
                  <a:lnTo>
                    <a:pt x="108" y="42"/>
                  </a:lnTo>
                  <a:lnTo>
                    <a:pt x="114" y="42"/>
                  </a:lnTo>
                  <a:lnTo>
                    <a:pt x="120" y="42"/>
                  </a:lnTo>
                  <a:lnTo>
                    <a:pt x="120" y="48"/>
                  </a:lnTo>
                  <a:lnTo>
                    <a:pt x="126" y="48"/>
                  </a:lnTo>
                  <a:lnTo>
                    <a:pt x="126" y="54"/>
                  </a:lnTo>
                  <a:lnTo>
                    <a:pt x="132" y="54"/>
                  </a:lnTo>
                  <a:lnTo>
                    <a:pt x="138" y="54"/>
                  </a:lnTo>
                  <a:lnTo>
                    <a:pt x="144" y="60"/>
                  </a:lnTo>
                  <a:lnTo>
                    <a:pt x="150" y="60"/>
                  </a:lnTo>
                  <a:lnTo>
                    <a:pt x="150" y="66"/>
                  </a:lnTo>
                  <a:lnTo>
                    <a:pt x="156" y="66"/>
                  </a:lnTo>
                  <a:lnTo>
                    <a:pt x="156" y="72"/>
                  </a:lnTo>
                  <a:lnTo>
                    <a:pt x="162" y="72"/>
                  </a:lnTo>
                  <a:lnTo>
                    <a:pt x="168" y="72"/>
                  </a:lnTo>
                  <a:lnTo>
                    <a:pt x="174" y="72"/>
                  </a:lnTo>
                  <a:lnTo>
                    <a:pt x="180" y="72"/>
                  </a:lnTo>
                  <a:lnTo>
                    <a:pt x="180" y="78"/>
                  </a:lnTo>
                  <a:lnTo>
                    <a:pt x="186" y="78"/>
                  </a:lnTo>
                  <a:lnTo>
                    <a:pt x="192" y="78"/>
                  </a:lnTo>
                  <a:lnTo>
                    <a:pt x="192" y="84"/>
                  </a:lnTo>
                  <a:lnTo>
                    <a:pt x="192" y="90"/>
                  </a:lnTo>
                  <a:lnTo>
                    <a:pt x="192" y="96"/>
                  </a:lnTo>
                  <a:lnTo>
                    <a:pt x="198" y="96"/>
                  </a:lnTo>
                  <a:lnTo>
                    <a:pt x="198" y="102"/>
                  </a:lnTo>
                  <a:lnTo>
                    <a:pt x="204" y="102"/>
                  </a:lnTo>
                  <a:lnTo>
                    <a:pt x="204" y="108"/>
                  </a:lnTo>
                  <a:lnTo>
                    <a:pt x="204" y="114"/>
                  </a:lnTo>
                  <a:lnTo>
                    <a:pt x="210" y="114"/>
                  </a:lnTo>
                  <a:lnTo>
                    <a:pt x="204" y="114"/>
                  </a:lnTo>
                  <a:lnTo>
                    <a:pt x="210" y="120"/>
                  </a:lnTo>
                  <a:lnTo>
                    <a:pt x="210" y="126"/>
                  </a:lnTo>
                  <a:lnTo>
                    <a:pt x="216" y="126"/>
                  </a:lnTo>
                  <a:lnTo>
                    <a:pt x="216" y="132"/>
                  </a:lnTo>
                  <a:lnTo>
                    <a:pt x="216" y="126"/>
                  </a:lnTo>
                  <a:lnTo>
                    <a:pt x="216" y="132"/>
                  </a:lnTo>
                  <a:lnTo>
                    <a:pt x="222" y="132"/>
                  </a:lnTo>
                  <a:lnTo>
                    <a:pt x="222" y="138"/>
                  </a:lnTo>
                  <a:lnTo>
                    <a:pt x="222" y="14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9" name="Freeform 95">
              <a:extLst>
                <a:ext uri="{FF2B5EF4-FFF2-40B4-BE49-F238E27FC236}">
                  <a16:creationId xmlns:a16="http://schemas.microsoft.com/office/drawing/2014/main" id="{41B75E17-40B7-2029-7A36-989D093499EF}"/>
                </a:ext>
              </a:extLst>
            </p:cNvPr>
            <p:cNvSpPr>
              <a:spLocks/>
            </p:cNvSpPr>
            <p:nvPr/>
          </p:nvSpPr>
          <p:spPr bwMode="gray">
            <a:xfrm>
              <a:off x="6429375" y="3162300"/>
              <a:ext cx="400050" cy="523875"/>
            </a:xfrm>
            <a:custGeom>
              <a:avLst/>
              <a:gdLst>
                <a:gd name="T0" fmla="*/ 246 w 252"/>
                <a:gd name="T1" fmla="*/ 54 h 330"/>
                <a:gd name="T2" fmla="*/ 234 w 252"/>
                <a:gd name="T3" fmla="*/ 60 h 330"/>
                <a:gd name="T4" fmla="*/ 234 w 252"/>
                <a:gd name="T5" fmla="*/ 72 h 330"/>
                <a:gd name="T6" fmla="*/ 228 w 252"/>
                <a:gd name="T7" fmla="*/ 84 h 330"/>
                <a:gd name="T8" fmla="*/ 228 w 252"/>
                <a:gd name="T9" fmla="*/ 90 h 330"/>
                <a:gd name="T10" fmla="*/ 234 w 252"/>
                <a:gd name="T11" fmla="*/ 102 h 330"/>
                <a:gd name="T12" fmla="*/ 240 w 252"/>
                <a:gd name="T13" fmla="*/ 114 h 330"/>
                <a:gd name="T14" fmla="*/ 228 w 252"/>
                <a:gd name="T15" fmla="*/ 126 h 330"/>
                <a:gd name="T16" fmla="*/ 222 w 252"/>
                <a:gd name="T17" fmla="*/ 138 h 330"/>
                <a:gd name="T18" fmla="*/ 216 w 252"/>
                <a:gd name="T19" fmla="*/ 138 h 330"/>
                <a:gd name="T20" fmla="*/ 186 w 252"/>
                <a:gd name="T21" fmla="*/ 144 h 330"/>
                <a:gd name="T22" fmla="*/ 198 w 252"/>
                <a:gd name="T23" fmla="*/ 174 h 330"/>
                <a:gd name="T24" fmla="*/ 204 w 252"/>
                <a:gd name="T25" fmla="*/ 192 h 330"/>
                <a:gd name="T26" fmla="*/ 198 w 252"/>
                <a:gd name="T27" fmla="*/ 204 h 330"/>
                <a:gd name="T28" fmla="*/ 186 w 252"/>
                <a:gd name="T29" fmla="*/ 222 h 330"/>
                <a:gd name="T30" fmla="*/ 174 w 252"/>
                <a:gd name="T31" fmla="*/ 246 h 330"/>
                <a:gd name="T32" fmla="*/ 162 w 252"/>
                <a:gd name="T33" fmla="*/ 270 h 330"/>
                <a:gd name="T34" fmla="*/ 144 w 252"/>
                <a:gd name="T35" fmla="*/ 288 h 330"/>
                <a:gd name="T36" fmla="*/ 132 w 252"/>
                <a:gd name="T37" fmla="*/ 300 h 330"/>
                <a:gd name="T38" fmla="*/ 114 w 252"/>
                <a:gd name="T39" fmla="*/ 312 h 330"/>
                <a:gd name="T40" fmla="*/ 102 w 252"/>
                <a:gd name="T41" fmla="*/ 324 h 330"/>
                <a:gd name="T42" fmla="*/ 84 w 252"/>
                <a:gd name="T43" fmla="*/ 318 h 330"/>
                <a:gd name="T44" fmla="*/ 78 w 252"/>
                <a:gd name="T45" fmla="*/ 300 h 330"/>
                <a:gd name="T46" fmla="*/ 78 w 252"/>
                <a:gd name="T47" fmla="*/ 282 h 330"/>
                <a:gd name="T48" fmla="*/ 72 w 252"/>
                <a:gd name="T49" fmla="*/ 258 h 330"/>
                <a:gd name="T50" fmla="*/ 66 w 252"/>
                <a:gd name="T51" fmla="*/ 246 h 330"/>
                <a:gd name="T52" fmla="*/ 60 w 252"/>
                <a:gd name="T53" fmla="*/ 234 h 330"/>
                <a:gd name="T54" fmla="*/ 42 w 252"/>
                <a:gd name="T55" fmla="*/ 228 h 330"/>
                <a:gd name="T56" fmla="*/ 18 w 252"/>
                <a:gd name="T57" fmla="*/ 216 h 330"/>
                <a:gd name="T58" fmla="*/ 12 w 252"/>
                <a:gd name="T59" fmla="*/ 198 h 330"/>
                <a:gd name="T60" fmla="*/ 6 w 252"/>
                <a:gd name="T61" fmla="*/ 174 h 330"/>
                <a:gd name="T62" fmla="*/ 6 w 252"/>
                <a:gd name="T63" fmla="*/ 156 h 330"/>
                <a:gd name="T64" fmla="*/ 6 w 252"/>
                <a:gd name="T65" fmla="*/ 132 h 330"/>
                <a:gd name="T66" fmla="*/ 0 w 252"/>
                <a:gd name="T67" fmla="*/ 114 h 330"/>
                <a:gd name="T68" fmla="*/ 0 w 252"/>
                <a:gd name="T69" fmla="*/ 90 h 330"/>
                <a:gd name="T70" fmla="*/ 6 w 252"/>
                <a:gd name="T71" fmla="*/ 78 h 330"/>
                <a:gd name="T72" fmla="*/ 24 w 252"/>
                <a:gd name="T73" fmla="*/ 72 h 330"/>
                <a:gd name="T74" fmla="*/ 42 w 252"/>
                <a:gd name="T75" fmla="*/ 66 h 330"/>
                <a:gd name="T76" fmla="*/ 54 w 252"/>
                <a:gd name="T77" fmla="*/ 60 h 330"/>
                <a:gd name="T78" fmla="*/ 72 w 252"/>
                <a:gd name="T79" fmla="*/ 60 h 330"/>
                <a:gd name="T80" fmla="*/ 78 w 252"/>
                <a:gd name="T81" fmla="*/ 72 h 330"/>
                <a:gd name="T82" fmla="*/ 90 w 252"/>
                <a:gd name="T83" fmla="*/ 78 h 330"/>
                <a:gd name="T84" fmla="*/ 102 w 252"/>
                <a:gd name="T85" fmla="*/ 66 h 330"/>
                <a:gd name="T86" fmla="*/ 114 w 252"/>
                <a:gd name="T87" fmla="*/ 54 h 330"/>
                <a:gd name="T88" fmla="*/ 126 w 252"/>
                <a:gd name="T89" fmla="*/ 48 h 330"/>
                <a:gd name="T90" fmla="*/ 138 w 252"/>
                <a:gd name="T91" fmla="*/ 42 h 330"/>
                <a:gd name="T92" fmla="*/ 150 w 252"/>
                <a:gd name="T93" fmla="*/ 36 h 330"/>
                <a:gd name="T94" fmla="*/ 156 w 252"/>
                <a:gd name="T95" fmla="*/ 24 h 330"/>
                <a:gd name="T96" fmla="*/ 168 w 252"/>
                <a:gd name="T97" fmla="*/ 12 h 330"/>
                <a:gd name="T98" fmla="*/ 180 w 252"/>
                <a:gd name="T99" fmla="*/ 6 h 330"/>
                <a:gd name="T100" fmla="*/ 186 w 252"/>
                <a:gd name="T101" fmla="*/ 6 h 330"/>
                <a:gd name="T102" fmla="*/ 186 w 252"/>
                <a:gd name="T103" fmla="*/ 0 h 330"/>
                <a:gd name="T104" fmla="*/ 198 w 252"/>
                <a:gd name="T105" fmla="*/ 6 h 330"/>
                <a:gd name="T106" fmla="*/ 204 w 252"/>
                <a:gd name="T107" fmla="*/ 18 h 330"/>
                <a:gd name="T108" fmla="*/ 210 w 252"/>
                <a:gd name="T109" fmla="*/ 18 h 330"/>
                <a:gd name="T110" fmla="*/ 216 w 252"/>
                <a:gd name="T111" fmla="*/ 30 h 330"/>
                <a:gd name="T112" fmla="*/ 228 w 252"/>
                <a:gd name="T113" fmla="*/ 36 h 330"/>
                <a:gd name="T114" fmla="*/ 234 w 252"/>
                <a:gd name="T115" fmla="*/ 48 h 330"/>
                <a:gd name="T116" fmla="*/ 240 w 252"/>
                <a:gd name="T117" fmla="*/ 48 h 330"/>
                <a:gd name="T118" fmla="*/ 252 w 252"/>
                <a:gd name="T119" fmla="*/ 54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2" h="330">
                  <a:moveTo>
                    <a:pt x="252" y="54"/>
                  </a:moveTo>
                  <a:lnTo>
                    <a:pt x="252" y="48"/>
                  </a:lnTo>
                  <a:lnTo>
                    <a:pt x="246" y="54"/>
                  </a:lnTo>
                  <a:lnTo>
                    <a:pt x="240" y="54"/>
                  </a:lnTo>
                  <a:lnTo>
                    <a:pt x="240" y="60"/>
                  </a:lnTo>
                  <a:lnTo>
                    <a:pt x="234" y="60"/>
                  </a:lnTo>
                  <a:lnTo>
                    <a:pt x="228" y="60"/>
                  </a:lnTo>
                  <a:lnTo>
                    <a:pt x="228" y="66"/>
                  </a:lnTo>
                  <a:lnTo>
                    <a:pt x="234" y="72"/>
                  </a:lnTo>
                  <a:lnTo>
                    <a:pt x="234" y="78"/>
                  </a:lnTo>
                  <a:lnTo>
                    <a:pt x="228" y="78"/>
                  </a:lnTo>
                  <a:lnTo>
                    <a:pt x="228" y="84"/>
                  </a:lnTo>
                  <a:lnTo>
                    <a:pt x="222" y="84"/>
                  </a:lnTo>
                  <a:lnTo>
                    <a:pt x="222" y="90"/>
                  </a:lnTo>
                  <a:lnTo>
                    <a:pt x="228" y="90"/>
                  </a:lnTo>
                  <a:lnTo>
                    <a:pt x="228" y="96"/>
                  </a:lnTo>
                  <a:lnTo>
                    <a:pt x="234" y="96"/>
                  </a:lnTo>
                  <a:lnTo>
                    <a:pt x="234" y="102"/>
                  </a:lnTo>
                  <a:lnTo>
                    <a:pt x="240" y="102"/>
                  </a:lnTo>
                  <a:lnTo>
                    <a:pt x="240" y="108"/>
                  </a:lnTo>
                  <a:lnTo>
                    <a:pt x="240" y="114"/>
                  </a:lnTo>
                  <a:lnTo>
                    <a:pt x="240" y="120"/>
                  </a:lnTo>
                  <a:lnTo>
                    <a:pt x="234" y="126"/>
                  </a:lnTo>
                  <a:lnTo>
                    <a:pt x="228" y="126"/>
                  </a:lnTo>
                  <a:lnTo>
                    <a:pt x="228" y="132"/>
                  </a:lnTo>
                  <a:lnTo>
                    <a:pt x="222" y="132"/>
                  </a:lnTo>
                  <a:lnTo>
                    <a:pt x="222" y="138"/>
                  </a:lnTo>
                  <a:lnTo>
                    <a:pt x="216" y="138"/>
                  </a:lnTo>
                  <a:lnTo>
                    <a:pt x="216" y="144"/>
                  </a:lnTo>
                  <a:lnTo>
                    <a:pt x="216" y="138"/>
                  </a:lnTo>
                  <a:lnTo>
                    <a:pt x="198" y="138"/>
                  </a:lnTo>
                  <a:lnTo>
                    <a:pt x="186" y="138"/>
                  </a:lnTo>
                  <a:lnTo>
                    <a:pt x="186" y="144"/>
                  </a:lnTo>
                  <a:lnTo>
                    <a:pt x="192" y="150"/>
                  </a:lnTo>
                  <a:lnTo>
                    <a:pt x="192" y="156"/>
                  </a:lnTo>
                  <a:lnTo>
                    <a:pt x="198" y="174"/>
                  </a:lnTo>
                  <a:lnTo>
                    <a:pt x="204" y="180"/>
                  </a:lnTo>
                  <a:lnTo>
                    <a:pt x="204" y="186"/>
                  </a:lnTo>
                  <a:lnTo>
                    <a:pt x="204" y="192"/>
                  </a:lnTo>
                  <a:lnTo>
                    <a:pt x="204" y="198"/>
                  </a:lnTo>
                  <a:lnTo>
                    <a:pt x="198" y="198"/>
                  </a:lnTo>
                  <a:lnTo>
                    <a:pt x="198" y="204"/>
                  </a:lnTo>
                  <a:lnTo>
                    <a:pt x="192" y="210"/>
                  </a:lnTo>
                  <a:lnTo>
                    <a:pt x="192" y="216"/>
                  </a:lnTo>
                  <a:lnTo>
                    <a:pt x="186" y="222"/>
                  </a:lnTo>
                  <a:lnTo>
                    <a:pt x="186" y="228"/>
                  </a:lnTo>
                  <a:lnTo>
                    <a:pt x="186" y="234"/>
                  </a:lnTo>
                  <a:lnTo>
                    <a:pt x="174" y="246"/>
                  </a:lnTo>
                  <a:lnTo>
                    <a:pt x="174" y="252"/>
                  </a:lnTo>
                  <a:lnTo>
                    <a:pt x="168" y="264"/>
                  </a:lnTo>
                  <a:lnTo>
                    <a:pt x="162" y="270"/>
                  </a:lnTo>
                  <a:lnTo>
                    <a:pt x="156" y="276"/>
                  </a:lnTo>
                  <a:lnTo>
                    <a:pt x="150" y="282"/>
                  </a:lnTo>
                  <a:lnTo>
                    <a:pt x="144" y="288"/>
                  </a:lnTo>
                  <a:lnTo>
                    <a:pt x="138" y="294"/>
                  </a:lnTo>
                  <a:lnTo>
                    <a:pt x="132" y="294"/>
                  </a:lnTo>
                  <a:lnTo>
                    <a:pt x="132" y="300"/>
                  </a:lnTo>
                  <a:lnTo>
                    <a:pt x="126" y="306"/>
                  </a:lnTo>
                  <a:lnTo>
                    <a:pt x="120" y="306"/>
                  </a:lnTo>
                  <a:lnTo>
                    <a:pt x="114" y="312"/>
                  </a:lnTo>
                  <a:lnTo>
                    <a:pt x="108" y="318"/>
                  </a:lnTo>
                  <a:lnTo>
                    <a:pt x="108" y="324"/>
                  </a:lnTo>
                  <a:lnTo>
                    <a:pt x="102" y="324"/>
                  </a:lnTo>
                  <a:lnTo>
                    <a:pt x="96" y="330"/>
                  </a:lnTo>
                  <a:lnTo>
                    <a:pt x="90" y="324"/>
                  </a:lnTo>
                  <a:lnTo>
                    <a:pt x="84" y="318"/>
                  </a:lnTo>
                  <a:lnTo>
                    <a:pt x="84" y="312"/>
                  </a:lnTo>
                  <a:lnTo>
                    <a:pt x="84" y="300"/>
                  </a:lnTo>
                  <a:lnTo>
                    <a:pt x="78" y="300"/>
                  </a:lnTo>
                  <a:lnTo>
                    <a:pt x="78" y="294"/>
                  </a:lnTo>
                  <a:lnTo>
                    <a:pt x="78" y="288"/>
                  </a:lnTo>
                  <a:lnTo>
                    <a:pt x="78" y="282"/>
                  </a:lnTo>
                  <a:lnTo>
                    <a:pt x="78" y="276"/>
                  </a:lnTo>
                  <a:lnTo>
                    <a:pt x="72" y="264"/>
                  </a:lnTo>
                  <a:lnTo>
                    <a:pt x="72" y="258"/>
                  </a:lnTo>
                  <a:lnTo>
                    <a:pt x="72" y="252"/>
                  </a:lnTo>
                  <a:lnTo>
                    <a:pt x="66" y="252"/>
                  </a:lnTo>
                  <a:lnTo>
                    <a:pt x="66" y="246"/>
                  </a:lnTo>
                  <a:lnTo>
                    <a:pt x="66" y="240"/>
                  </a:lnTo>
                  <a:lnTo>
                    <a:pt x="60" y="240"/>
                  </a:lnTo>
                  <a:lnTo>
                    <a:pt x="60" y="234"/>
                  </a:lnTo>
                  <a:lnTo>
                    <a:pt x="54" y="234"/>
                  </a:lnTo>
                  <a:lnTo>
                    <a:pt x="48" y="228"/>
                  </a:lnTo>
                  <a:lnTo>
                    <a:pt x="42" y="228"/>
                  </a:lnTo>
                  <a:lnTo>
                    <a:pt x="30" y="222"/>
                  </a:lnTo>
                  <a:lnTo>
                    <a:pt x="24" y="222"/>
                  </a:lnTo>
                  <a:lnTo>
                    <a:pt x="18" y="216"/>
                  </a:lnTo>
                  <a:lnTo>
                    <a:pt x="12" y="216"/>
                  </a:lnTo>
                  <a:lnTo>
                    <a:pt x="12" y="210"/>
                  </a:lnTo>
                  <a:lnTo>
                    <a:pt x="12" y="198"/>
                  </a:lnTo>
                  <a:lnTo>
                    <a:pt x="12" y="186"/>
                  </a:lnTo>
                  <a:lnTo>
                    <a:pt x="12" y="180"/>
                  </a:lnTo>
                  <a:lnTo>
                    <a:pt x="6" y="174"/>
                  </a:lnTo>
                  <a:lnTo>
                    <a:pt x="6" y="168"/>
                  </a:lnTo>
                  <a:lnTo>
                    <a:pt x="6" y="162"/>
                  </a:lnTo>
                  <a:lnTo>
                    <a:pt x="6" y="156"/>
                  </a:lnTo>
                  <a:lnTo>
                    <a:pt x="6" y="150"/>
                  </a:lnTo>
                  <a:lnTo>
                    <a:pt x="6" y="138"/>
                  </a:lnTo>
                  <a:lnTo>
                    <a:pt x="6" y="132"/>
                  </a:lnTo>
                  <a:lnTo>
                    <a:pt x="0" y="126"/>
                  </a:lnTo>
                  <a:lnTo>
                    <a:pt x="0" y="120"/>
                  </a:lnTo>
                  <a:lnTo>
                    <a:pt x="0" y="114"/>
                  </a:lnTo>
                  <a:lnTo>
                    <a:pt x="0" y="102"/>
                  </a:lnTo>
                  <a:lnTo>
                    <a:pt x="0" y="96"/>
                  </a:lnTo>
                  <a:lnTo>
                    <a:pt x="0" y="90"/>
                  </a:lnTo>
                  <a:lnTo>
                    <a:pt x="0" y="84"/>
                  </a:lnTo>
                  <a:lnTo>
                    <a:pt x="0" y="78"/>
                  </a:lnTo>
                  <a:lnTo>
                    <a:pt x="6" y="78"/>
                  </a:lnTo>
                  <a:lnTo>
                    <a:pt x="6" y="72"/>
                  </a:lnTo>
                  <a:lnTo>
                    <a:pt x="12" y="72"/>
                  </a:lnTo>
                  <a:lnTo>
                    <a:pt x="24" y="72"/>
                  </a:lnTo>
                  <a:lnTo>
                    <a:pt x="30" y="66"/>
                  </a:lnTo>
                  <a:lnTo>
                    <a:pt x="36" y="66"/>
                  </a:lnTo>
                  <a:lnTo>
                    <a:pt x="42" y="66"/>
                  </a:lnTo>
                  <a:lnTo>
                    <a:pt x="42" y="60"/>
                  </a:lnTo>
                  <a:lnTo>
                    <a:pt x="48" y="60"/>
                  </a:lnTo>
                  <a:lnTo>
                    <a:pt x="54" y="60"/>
                  </a:lnTo>
                  <a:lnTo>
                    <a:pt x="60" y="60"/>
                  </a:lnTo>
                  <a:lnTo>
                    <a:pt x="66" y="54"/>
                  </a:lnTo>
                  <a:lnTo>
                    <a:pt x="72" y="60"/>
                  </a:lnTo>
                  <a:lnTo>
                    <a:pt x="72" y="66"/>
                  </a:lnTo>
                  <a:lnTo>
                    <a:pt x="78" y="66"/>
                  </a:lnTo>
                  <a:lnTo>
                    <a:pt x="78" y="72"/>
                  </a:lnTo>
                  <a:lnTo>
                    <a:pt x="84" y="72"/>
                  </a:lnTo>
                  <a:lnTo>
                    <a:pt x="84" y="78"/>
                  </a:lnTo>
                  <a:lnTo>
                    <a:pt x="90" y="78"/>
                  </a:lnTo>
                  <a:lnTo>
                    <a:pt x="90" y="72"/>
                  </a:lnTo>
                  <a:lnTo>
                    <a:pt x="96" y="72"/>
                  </a:lnTo>
                  <a:lnTo>
                    <a:pt x="102" y="66"/>
                  </a:lnTo>
                  <a:lnTo>
                    <a:pt x="108" y="66"/>
                  </a:lnTo>
                  <a:lnTo>
                    <a:pt x="108" y="60"/>
                  </a:lnTo>
                  <a:lnTo>
                    <a:pt x="114" y="54"/>
                  </a:lnTo>
                  <a:lnTo>
                    <a:pt x="114" y="48"/>
                  </a:lnTo>
                  <a:lnTo>
                    <a:pt x="120" y="48"/>
                  </a:lnTo>
                  <a:lnTo>
                    <a:pt x="126" y="48"/>
                  </a:lnTo>
                  <a:lnTo>
                    <a:pt x="132" y="48"/>
                  </a:lnTo>
                  <a:lnTo>
                    <a:pt x="132" y="42"/>
                  </a:lnTo>
                  <a:lnTo>
                    <a:pt x="138" y="42"/>
                  </a:lnTo>
                  <a:lnTo>
                    <a:pt x="144" y="42"/>
                  </a:lnTo>
                  <a:lnTo>
                    <a:pt x="144" y="36"/>
                  </a:lnTo>
                  <a:lnTo>
                    <a:pt x="150" y="36"/>
                  </a:lnTo>
                  <a:lnTo>
                    <a:pt x="150" y="30"/>
                  </a:lnTo>
                  <a:lnTo>
                    <a:pt x="156" y="30"/>
                  </a:lnTo>
                  <a:lnTo>
                    <a:pt x="156" y="24"/>
                  </a:lnTo>
                  <a:lnTo>
                    <a:pt x="162" y="18"/>
                  </a:lnTo>
                  <a:lnTo>
                    <a:pt x="162" y="12"/>
                  </a:lnTo>
                  <a:lnTo>
                    <a:pt x="168" y="12"/>
                  </a:lnTo>
                  <a:lnTo>
                    <a:pt x="168" y="6"/>
                  </a:lnTo>
                  <a:lnTo>
                    <a:pt x="174" y="6"/>
                  </a:lnTo>
                  <a:lnTo>
                    <a:pt x="180" y="6"/>
                  </a:lnTo>
                  <a:lnTo>
                    <a:pt x="180" y="12"/>
                  </a:lnTo>
                  <a:lnTo>
                    <a:pt x="186" y="12"/>
                  </a:lnTo>
                  <a:lnTo>
                    <a:pt x="186" y="6"/>
                  </a:lnTo>
                  <a:lnTo>
                    <a:pt x="192" y="6"/>
                  </a:lnTo>
                  <a:lnTo>
                    <a:pt x="186" y="6"/>
                  </a:lnTo>
                  <a:lnTo>
                    <a:pt x="186" y="0"/>
                  </a:lnTo>
                  <a:lnTo>
                    <a:pt x="192" y="0"/>
                  </a:lnTo>
                  <a:lnTo>
                    <a:pt x="198" y="0"/>
                  </a:lnTo>
                  <a:lnTo>
                    <a:pt x="198" y="6"/>
                  </a:lnTo>
                  <a:lnTo>
                    <a:pt x="198" y="12"/>
                  </a:lnTo>
                  <a:lnTo>
                    <a:pt x="204" y="12"/>
                  </a:lnTo>
                  <a:lnTo>
                    <a:pt x="204" y="18"/>
                  </a:lnTo>
                  <a:lnTo>
                    <a:pt x="210" y="18"/>
                  </a:lnTo>
                  <a:lnTo>
                    <a:pt x="204" y="18"/>
                  </a:lnTo>
                  <a:lnTo>
                    <a:pt x="210" y="18"/>
                  </a:lnTo>
                  <a:lnTo>
                    <a:pt x="210" y="24"/>
                  </a:lnTo>
                  <a:lnTo>
                    <a:pt x="210" y="30"/>
                  </a:lnTo>
                  <a:lnTo>
                    <a:pt x="216" y="30"/>
                  </a:lnTo>
                  <a:lnTo>
                    <a:pt x="216" y="36"/>
                  </a:lnTo>
                  <a:lnTo>
                    <a:pt x="222" y="36"/>
                  </a:lnTo>
                  <a:lnTo>
                    <a:pt x="228" y="36"/>
                  </a:lnTo>
                  <a:lnTo>
                    <a:pt x="228" y="42"/>
                  </a:lnTo>
                  <a:lnTo>
                    <a:pt x="228" y="48"/>
                  </a:lnTo>
                  <a:lnTo>
                    <a:pt x="234" y="48"/>
                  </a:lnTo>
                  <a:lnTo>
                    <a:pt x="240" y="48"/>
                  </a:lnTo>
                  <a:lnTo>
                    <a:pt x="240" y="42"/>
                  </a:lnTo>
                  <a:lnTo>
                    <a:pt x="240" y="48"/>
                  </a:lnTo>
                  <a:lnTo>
                    <a:pt x="246" y="48"/>
                  </a:lnTo>
                  <a:lnTo>
                    <a:pt x="252" y="48"/>
                  </a:lnTo>
                  <a:lnTo>
                    <a:pt x="252" y="5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0" name="Freeform 96">
              <a:extLst>
                <a:ext uri="{FF2B5EF4-FFF2-40B4-BE49-F238E27FC236}">
                  <a16:creationId xmlns:a16="http://schemas.microsoft.com/office/drawing/2014/main" id="{E5589CE3-1809-C29A-EEA9-1855841C454B}"/>
                </a:ext>
              </a:extLst>
            </p:cNvPr>
            <p:cNvSpPr>
              <a:spLocks/>
            </p:cNvSpPr>
            <p:nvPr/>
          </p:nvSpPr>
          <p:spPr bwMode="gray">
            <a:xfrm>
              <a:off x="5991225" y="3028950"/>
              <a:ext cx="457200" cy="523875"/>
            </a:xfrm>
            <a:custGeom>
              <a:avLst/>
              <a:gdLst>
                <a:gd name="T0" fmla="*/ 252 w 288"/>
                <a:gd name="T1" fmla="*/ 30 h 330"/>
                <a:gd name="T2" fmla="*/ 252 w 288"/>
                <a:gd name="T3" fmla="*/ 66 h 330"/>
                <a:gd name="T4" fmla="*/ 258 w 288"/>
                <a:gd name="T5" fmla="*/ 84 h 330"/>
                <a:gd name="T6" fmla="*/ 258 w 288"/>
                <a:gd name="T7" fmla="*/ 108 h 330"/>
                <a:gd name="T8" fmla="*/ 270 w 288"/>
                <a:gd name="T9" fmla="*/ 120 h 330"/>
                <a:gd name="T10" fmla="*/ 282 w 288"/>
                <a:gd name="T11" fmla="*/ 132 h 330"/>
                <a:gd name="T12" fmla="*/ 282 w 288"/>
                <a:gd name="T13" fmla="*/ 156 h 330"/>
                <a:gd name="T14" fmla="*/ 276 w 288"/>
                <a:gd name="T15" fmla="*/ 174 h 330"/>
                <a:gd name="T16" fmla="*/ 276 w 288"/>
                <a:gd name="T17" fmla="*/ 204 h 330"/>
                <a:gd name="T18" fmla="*/ 282 w 288"/>
                <a:gd name="T19" fmla="*/ 234 h 330"/>
                <a:gd name="T20" fmla="*/ 282 w 288"/>
                <a:gd name="T21" fmla="*/ 258 h 330"/>
                <a:gd name="T22" fmla="*/ 288 w 288"/>
                <a:gd name="T23" fmla="*/ 294 h 330"/>
                <a:gd name="T24" fmla="*/ 264 w 288"/>
                <a:gd name="T25" fmla="*/ 318 h 330"/>
                <a:gd name="T26" fmla="*/ 258 w 288"/>
                <a:gd name="T27" fmla="*/ 324 h 330"/>
                <a:gd name="T28" fmla="*/ 240 w 288"/>
                <a:gd name="T29" fmla="*/ 318 h 330"/>
                <a:gd name="T30" fmla="*/ 228 w 288"/>
                <a:gd name="T31" fmla="*/ 318 h 330"/>
                <a:gd name="T32" fmla="*/ 228 w 288"/>
                <a:gd name="T33" fmla="*/ 318 h 330"/>
                <a:gd name="T34" fmla="*/ 222 w 288"/>
                <a:gd name="T35" fmla="*/ 324 h 330"/>
                <a:gd name="T36" fmla="*/ 204 w 288"/>
                <a:gd name="T37" fmla="*/ 312 h 330"/>
                <a:gd name="T38" fmla="*/ 192 w 288"/>
                <a:gd name="T39" fmla="*/ 312 h 330"/>
                <a:gd name="T40" fmla="*/ 180 w 288"/>
                <a:gd name="T41" fmla="*/ 306 h 330"/>
                <a:gd name="T42" fmla="*/ 162 w 288"/>
                <a:gd name="T43" fmla="*/ 312 h 330"/>
                <a:gd name="T44" fmla="*/ 150 w 288"/>
                <a:gd name="T45" fmla="*/ 330 h 330"/>
                <a:gd name="T46" fmla="*/ 126 w 288"/>
                <a:gd name="T47" fmla="*/ 324 h 330"/>
                <a:gd name="T48" fmla="*/ 102 w 288"/>
                <a:gd name="T49" fmla="*/ 324 h 330"/>
                <a:gd name="T50" fmla="*/ 90 w 288"/>
                <a:gd name="T51" fmla="*/ 312 h 330"/>
                <a:gd name="T52" fmla="*/ 48 w 288"/>
                <a:gd name="T53" fmla="*/ 306 h 330"/>
                <a:gd name="T54" fmla="*/ 30 w 288"/>
                <a:gd name="T55" fmla="*/ 294 h 330"/>
                <a:gd name="T56" fmla="*/ 18 w 288"/>
                <a:gd name="T57" fmla="*/ 282 h 330"/>
                <a:gd name="T58" fmla="*/ 0 w 288"/>
                <a:gd name="T59" fmla="*/ 270 h 330"/>
                <a:gd name="T60" fmla="*/ 18 w 288"/>
                <a:gd name="T61" fmla="*/ 240 h 330"/>
                <a:gd name="T62" fmla="*/ 36 w 288"/>
                <a:gd name="T63" fmla="*/ 234 h 330"/>
                <a:gd name="T64" fmla="*/ 48 w 288"/>
                <a:gd name="T65" fmla="*/ 222 h 330"/>
                <a:gd name="T66" fmla="*/ 48 w 288"/>
                <a:gd name="T67" fmla="*/ 222 h 330"/>
                <a:gd name="T68" fmla="*/ 66 w 288"/>
                <a:gd name="T69" fmla="*/ 216 h 330"/>
                <a:gd name="T70" fmla="*/ 78 w 288"/>
                <a:gd name="T71" fmla="*/ 204 h 330"/>
                <a:gd name="T72" fmla="*/ 72 w 288"/>
                <a:gd name="T73" fmla="*/ 198 h 330"/>
                <a:gd name="T74" fmla="*/ 84 w 288"/>
                <a:gd name="T75" fmla="*/ 180 h 330"/>
                <a:gd name="T76" fmla="*/ 72 w 288"/>
                <a:gd name="T77" fmla="*/ 168 h 330"/>
                <a:gd name="T78" fmla="*/ 78 w 288"/>
                <a:gd name="T79" fmla="*/ 144 h 330"/>
                <a:gd name="T80" fmla="*/ 78 w 288"/>
                <a:gd name="T81" fmla="*/ 120 h 330"/>
                <a:gd name="T82" fmla="*/ 84 w 288"/>
                <a:gd name="T83" fmla="*/ 102 h 330"/>
                <a:gd name="T84" fmla="*/ 90 w 288"/>
                <a:gd name="T85" fmla="*/ 78 h 330"/>
                <a:gd name="T86" fmla="*/ 96 w 288"/>
                <a:gd name="T87" fmla="*/ 54 h 330"/>
                <a:gd name="T88" fmla="*/ 102 w 288"/>
                <a:gd name="T89" fmla="*/ 30 h 330"/>
                <a:gd name="T90" fmla="*/ 120 w 288"/>
                <a:gd name="T91" fmla="*/ 18 h 330"/>
                <a:gd name="T92" fmla="*/ 150 w 288"/>
                <a:gd name="T93" fmla="*/ 18 h 330"/>
                <a:gd name="T94" fmla="*/ 180 w 288"/>
                <a:gd name="T95" fmla="*/ 12 h 330"/>
                <a:gd name="T96" fmla="*/ 204 w 288"/>
                <a:gd name="T97" fmla="*/ 6 h 330"/>
                <a:gd name="T98" fmla="*/ 234 w 288"/>
                <a:gd name="T99" fmla="*/ 6 h 330"/>
                <a:gd name="T100" fmla="*/ 246 w 288"/>
                <a:gd name="T101" fmla="*/ 1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8" h="330">
                  <a:moveTo>
                    <a:pt x="246" y="12"/>
                  </a:moveTo>
                  <a:lnTo>
                    <a:pt x="246" y="18"/>
                  </a:lnTo>
                  <a:lnTo>
                    <a:pt x="246" y="30"/>
                  </a:lnTo>
                  <a:lnTo>
                    <a:pt x="252" y="30"/>
                  </a:lnTo>
                  <a:lnTo>
                    <a:pt x="252" y="42"/>
                  </a:lnTo>
                  <a:lnTo>
                    <a:pt x="252" y="48"/>
                  </a:lnTo>
                  <a:lnTo>
                    <a:pt x="252" y="60"/>
                  </a:lnTo>
                  <a:lnTo>
                    <a:pt x="252" y="66"/>
                  </a:lnTo>
                  <a:lnTo>
                    <a:pt x="258" y="66"/>
                  </a:lnTo>
                  <a:lnTo>
                    <a:pt x="258" y="72"/>
                  </a:lnTo>
                  <a:lnTo>
                    <a:pt x="258" y="78"/>
                  </a:lnTo>
                  <a:lnTo>
                    <a:pt x="258" y="84"/>
                  </a:lnTo>
                  <a:lnTo>
                    <a:pt x="258" y="90"/>
                  </a:lnTo>
                  <a:lnTo>
                    <a:pt x="258" y="96"/>
                  </a:lnTo>
                  <a:lnTo>
                    <a:pt x="258" y="102"/>
                  </a:lnTo>
                  <a:lnTo>
                    <a:pt x="258" y="108"/>
                  </a:lnTo>
                  <a:lnTo>
                    <a:pt x="264" y="108"/>
                  </a:lnTo>
                  <a:lnTo>
                    <a:pt x="264" y="114"/>
                  </a:lnTo>
                  <a:lnTo>
                    <a:pt x="264" y="120"/>
                  </a:lnTo>
                  <a:lnTo>
                    <a:pt x="270" y="120"/>
                  </a:lnTo>
                  <a:lnTo>
                    <a:pt x="270" y="126"/>
                  </a:lnTo>
                  <a:lnTo>
                    <a:pt x="276" y="126"/>
                  </a:lnTo>
                  <a:lnTo>
                    <a:pt x="276" y="132"/>
                  </a:lnTo>
                  <a:lnTo>
                    <a:pt x="282" y="132"/>
                  </a:lnTo>
                  <a:lnTo>
                    <a:pt x="282" y="138"/>
                  </a:lnTo>
                  <a:lnTo>
                    <a:pt x="282" y="144"/>
                  </a:lnTo>
                  <a:lnTo>
                    <a:pt x="282" y="150"/>
                  </a:lnTo>
                  <a:lnTo>
                    <a:pt x="282" y="156"/>
                  </a:lnTo>
                  <a:lnTo>
                    <a:pt x="282" y="162"/>
                  </a:lnTo>
                  <a:lnTo>
                    <a:pt x="276" y="162"/>
                  </a:lnTo>
                  <a:lnTo>
                    <a:pt x="276" y="168"/>
                  </a:lnTo>
                  <a:lnTo>
                    <a:pt x="276" y="174"/>
                  </a:lnTo>
                  <a:lnTo>
                    <a:pt x="276" y="180"/>
                  </a:lnTo>
                  <a:lnTo>
                    <a:pt x="276" y="186"/>
                  </a:lnTo>
                  <a:lnTo>
                    <a:pt x="276" y="198"/>
                  </a:lnTo>
                  <a:lnTo>
                    <a:pt x="276" y="204"/>
                  </a:lnTo>
                  <a:lnTo>
                    <a:pt x="276" y="210"/>
                  </a:lnTo>
                  <a:lnTo>
                    <a:pt x="282" y="216"/>
                  </a:lnTo>
                  <a:lnTo>
                    <a:pt x="282" y="222"/>
                  </a:lnTo>
                  <a:lnTo>
                    <a:pt x="282" y="234"/>
                  </a:lnTo>
                  <a:lnTo>
                    <a:pt x="282" y="240"/>
                  </a:lnTo>
                  <a:lnTo>
                    <a:pt x="282" y="246"/>
                  </a:lnTo>
                  <a:lnTo>
                    <a:pt x="282" y="252"/>
                  </a:lnTo>
                  <a:lnTo>
                    <a:pt x="282" y="258"/>
                  </a:lnTo>
                  <a:lnTo>
                    <a:pt x="288" y="264"/>
                  </a:lnTo>
                  <a:lnTo>
                    <a:pt x="288" y="270"/>
                  </a:lnTo>
                  <a:lnTo>
                    <a:pt x="288" y="282"/>
                  </a:lnTo>
                  <a:lnTo>
                    <a:pt x="288" y="294"/>
                  </a:lnTo>
                  <a:lnTo>
                    <a:pt x="288" y="300"/>
                  </a:lnTo>
                  <a:lnTo>
                    <a:pt x="282" y="306"/>
                  </a:lnTo>
                  <a:lnTo>
                    <a:pt x="270" y="312"/>
                  </a:lnTo>
                  <a:lnTo>
                    <a:pt x="264" y="318"/>
                  </a:lnTo>
                  <a:lnTo>
                    <a:pt x="258" y="318"/>
                  </a:lnTo>
                  <a:lnTo>
                    <a:pt x="258" y="324"/>
                  </a:lnTo>
                  <a:lnTo>
                    <a:pt x="258" y="330"/>
                  </a:lnTo>
                  <a:lnTo>
                    <a:pt x="258" y="324"/>
                  </a:lnTo>
                  <a:lnTo>
                    <a:pt x="252" y="324"/>
                  </a:lnTo>
                  <a:lnTo>
                    <a:pt x="246" y="324"/>
                  </a:lnTo>
                  <a:lnTo>
                    <a:pt x="246" y="318"/>
                  </a:lnTo>
                  <a:lnTo>
                    <a:pt x="240" y="318"/>
                  </a:lnTo>
                  <a:lnTo>
                    <a:pt x="240" y="312"/>
                  </a:lnTo>
                  <a:lnTo>
                    <a:pt x="234" y="312"/>
                  </a:lnTo>
                  <a:lnTo>
                    <a:pt x="234" y="318"/>
                  </a:lnTo>
                  <a:lnTo>
                    <a:pt x="228" y="318"/>
                  </a:lnTo>
                  <a:lnTo>
                    <a:pt x="228" y="312"/>
                  </a:lnTo>
                  <a:lnTo>
                    <a:pt x="228" y="318"/>
                  </a:lnTo>
                  <a:lnTo>
                    <a:pt x="228" y="312"/>
                  </a:lnTo>
                  <a:lnTo>
                    <a:pt x="228" y="318"/>
                  </a:lnTo>
                  <a:lnTo>
                    <a:pt x="228" y="312"/>
                  </a:lnTo>
                  <a:lnTo>
                    <a:pt x="228" y="318"/>
                  </a:lnTo>
                  <a:lnTo>
                    <a:pt x="222" y="318"/>
                  </a:lnTo>
                  <a:lnTo>
                    <a:pt x="222" y="324"/>
                  </a:lnTo>
                  <a:lnTo>
                    <a:pt x="216" y="324"/>
                  </a:lnTo>
                  <a:lnTo>
                    <a:pt x="210" y="324"/>
                  </a:lnTo>
                  <a:lnTo>
                    <a:pt x="204" y="318"/>
                  </a:lnTo>
                  <a:lnTo>
                    <a:pt x="204" y="312"/>
                  </a:lnTo>
                  <a:lnTo>
                    <a:pt x="198" y="312"/>
                  </a:lnTo>
                  <a:lnTo>
                    <a:pt x="192" y="312"/>
                  </a:lnTo>
                  <a:lnTo>
                    <a:pt x="192" y="306"/>
                  </a:lnTo>
                  <a:lnTo>
                    <a:pt x="192" y="312"/>
                  </a:lnTo>
                  <a:lnTo>
                    <a:pt x="186" y="306"/>
                  </a:lnTo>
                  <a:lnTo>
                    <a:pt x="186" y="312"/>
                  </a:lnTo>
                  <a:lnTo>
                    <a:pt x="180" y="312"/>
                  </a:lnTo>
                  <a:lnTo>
                    <a:pt x="180" y="306"/>
                  </a:lnTo>
                  <a:lnTo>
                    <a:pt x="174" y="306"/>
                  </a:lnTo>
                  <a:lnTo>
                    <a:pt x="174" y="312"/>
                  </a:lnTo>
                  <a:lnTo>
                    <a:pt x="168" y="312"/>
                  </a:lnTo>
                  <a:lnTo>
                    <a:pt x="162" y="312"/>
                  </a:lnTo>
                  <a:lnTo>
                    <a:pt x="156" y="318"/>
                  </a:lnTo>
                  <a:lnTo>
                    <a:pt x="156" y="324"/>
                  </a:lnTo>
                  <a:lnTo>
                    <a:pt x="150" y="324"/>
                  </a:lnTo>
                  <a:lnTo>
                    <a:pt x="150" y="330"/>
                  </a:lnTo>
                  <a:lnTo>
                    <a:pt x="144" y="330"/>
                  </a:lnTo>
                  <a:lnTo>
                    <a:pt x="138" y="330"/>
                  </a:lnTo>
                  <a:lnTo>
                    <a:pt x="132" y="324"/>
                  </a:lnTo>
                  <a:lnTo>
                    <a:pt x="126" y="324"/>
                  </a:lnTo>
                  <a:lnTo>
                    <a:pt x="120" y="324"/>
                  </a:lnTo>
                  <a:lnTo>
                    <a:pt x="114" y="324"/>
                  </a:lnTo>
                  <a:lnTo>
                    <a:pt x="108" y="324"/>
                  </a:lnTo>
                  <a:lnTo>
                    <a:pt x="102" y="324"/>
                  </a:lnTo>
                  <a:lnTo>
                    <a:pt x="96" y="324"/>
                  </a:lnTo>
                  <a:lnTo>
                    <a:pt x="96" y="318"/>
                  </a:lnTo>
                  <a:lnTo>
                    <a:pt x="96" y="312"/>
                  </a:lnTo>
                  <a:lnTo>
                    <a:pt x="90" y="312"/>
                  </a:lnTo>
                  <a:lnTo>
                    <a:pt x="84" y="312"/>
                  </a:lnTo>
                  <a:lnTo>
                    <a:pt x="78" y="312"/>
                  </a:lnTo>
                  <a:lnTo>
                    <a:pt x="60" y="312"/>
                  </a:lnTo>
                  <a:lnTo>
                    <a:pt x="48" y="306"/>
                  </a:lnTo>
                  <a:lnTo>
                    <a:pt x="42" y="306"/>
                  </a:lnTo>
                  <a:lnTo>
                    <a:pt x="36" y="300"/>
                  </a:lnTo>
                  <a:lnTo>
                    <a:pt x="30" y="300"/>
                  </a:lnTo>
                  <a:lnTo>
                    <a:pt x="30" y="294"/>
                  </a:lnTo>
                  <a:lnTo>
                    <a:pt x="24" y="294"/>
                  </a:lnTo>
                  <a:lnTo>
                    <a:pt x="24" y="288"/>
                  </a:lnTo>
                  <a:lnTo>
                    <a:pt x="18" y="288"/>
                  </a:lnTo>
                  <a:lnTo>
                    <a:pt x="18" y="282"/>
                  </a:lnTo>
                  <a:lnTo>
                    <a:pt x="12" y="282"/>
                  </a:lnTo>
                  <a:lnTo>
                    <a:pt x="12" y="276"/>
                  </a:lnTo>
                  <a:lnTo>
                    <a:pt x="6" y="276"/>
                  </a:lnTo>
                  <a:lnTo>
                    <a:pt x="0" y="270"/>
                  </a:lnTo>
                  <a:lnTo>
                    <a:pt x="6" y="246"/>
                  </a:lnTo>
                  <a:lnTo>
                    <a:pt x="12" y="246"/>
                  </a:lnTo>
                  <a:lnTo>
                    <a:pt x="12" y="240"/>
                  </a:lnTo>
                  <a:lnTo>
                    <a:pt x="18" y="240"/>
                  </a:lnTo>
                  <a:lnTo>
                    <a:pt x="18" y="234"/>
                  </a:lnTo>
                  <a:lnTo>
                    <a:pt x="24" y="234"/>
                  </a:lnTo>
                  <a:lnTo>
                    <a:pt x="30" y="240"/>
                  </a:lnTo>
                  <a:lnTo>
                    <a:pt x="36" y="234"/>
                  </a:lnTo>
                  <a:lnTo>
                    <a:pt x="42" y="234"/>
                  </a:lnTo>
                  <a:lnTo>
                    <a:pt x="42" y="228"/>
                  </a:lnTo>
                  <a:lnTo>
                    <a:pt x="48" y="228"/>
                  </a:lnTo>
                  <a:lnTo>
                    <a:pt x="48" y="222"/>
                  </a:lnTo>
                  <a:lnTo>
                    <a:pt x="42" y="222"/>
                  </a:lnTo>
                  <a:lnTo>
                    <a:pt x="48" y="222"/>
                  </a:lnTo>
                  <a:lnTo>
                    <a:pt x="48" y="216"/>
                  </a:lnTo>
                  <a:lnTo>
                    <a:pt x="48" y="222"/>
                  </a:lnTo>
                  <a:lnTo>
                    <a:pt x="54" y="222"/>
                  </a:lnTo>
                  <a:lnTo>
                    <a:pt x="54" y="216"/>
                  </a:lnTo>
                  <a:lnTo>
                    <a:pt x="60" y="216"/>
                  </a:lnTo>
                  <a:lnTo>
                    <a:pt x="66" y="216"/>
                  </a:lnTo>
                  <a:lnTo>
                    <a:pt x="66" y="210"/>
                  </a:lnTo>
                  <a:lnTo>
                    <a:pt x="72" y="210"/>
                  </a:lnTo>
                  <a:lnTo>
                    <a:pt x="78" y="210"/>
                  </a:lnTo>
                  <a:lnTo>
                    <a:pt x="78" y="204"/>
                  </a:lnTo>
                  <a:lnTo>
                    <a:pt x="84" y="204"/>
                  </a:lnTo>
                  <a:lnTo>
                    <a:pt x="78" y="204"/>
                  </a:lnTo>
                  <a:lnTo>
                    <a:pt x="78" y="198"/>
                  </a:lnTo>
                  <a:lnTo>
                    <a:pt x="72" y="198"/>
                  </a:lnTo>
                  <a:lnTo>
                    <a:pt x="72" y="192"/>
                  </a:lnTo>
                  <a:lnTo>
                    <a:pt x="78" y="192"/>
                  </a:lnTo>
                  <a:lnTo>
                    <a:pt x="78" y="186"/>
                  </a:lnTo>
                  <a:lnTo>
                    <a:pt x="84" y="180"/>
                  </a:lnTo>
                  <a:lnTo>
                    <a:pt x="78" y="180"/>
                  </a:lnTo>
                  <a:lnTo>
                    <a:pt x="78" y="174"/>
                  </a:lnTo>
                  <a:lnTo>
                    <a:pt x="72" y="174"/>
                  </a:lnTo>
                  <a:lnTo>
                    <a:pt x="72" y="168"/>
                  </a:lnTo>
                  <a:lnTo>
                    <a:pt x="72" y="162"/>
                  </a:lnTo>
                  <a:lnTo>
                    <a:pt x="72" y="156"/>
                  </a:lnTo>
                  <a:lnTo>
                    <a:pt x="72" y="150"/>
                  </a:lnTo>
                  <a:lnTo>
                    <a:pt x="78" y="144"/>
                  </a:lnTo>
                  <a:lnTo>
                    <a:pt x="78" y="138"/>
                  </a:lnTo>
                  <a:lnTo>
                    <a:pt x="78" y="132"/>
                  </a:lnTo>
                  <a:lnTo>
                    <a:pt x="78" y="126"/>
                  </a:lnTo>
                  <a:lnTo>
                    <a:pt x="78" y="120"/>
                  </a:lnTo>
                  <a:lnTo>
                    <a:pt x="84" y="120"/>
                  </a:lnTo>
                  <a:lnTo>
                    <a:pt x="84" y="114"/>
                  </a:lnTo>
                  <a:lnTo>
                    <a:pt x="84" y="108"/>
                  </a:lnTo>
                  <a:lnTo>
                    <a:pt x="84" y="102"/>
                  </a:lnTo>
                  <a:lnTo>
                    <a:pt x="90" y="96"/>
                  </a:lnTo>
                  <a:lnTo>
                    <a:pt x="90" y="90"/>
                  </a:lnTo>
                  <a:lnTo>
                    <a:pt x="90" y="84"/>
                  </a:lnTo>
                  <a:lnTo>
                    <a:pt x="90" y="78"/>
                  </a:lnTo>
                  <a:lnTo>
                    <a:pt x="90" y="72"/>
                  </a:lnTo>
                  <a:lnTo>
                    <a:pt x="96" y="66"/>
                  </a:lnTo>
                  <a:lnTo>
                    <a:pt x="96" y="60"/>
                  </a:lnTo>
                  <a:lnTo>
                    <a:pt x="96" y="54"/>
                  </a:lnTo>
                  <a:lnTo>
                    <a:pt x="96" y="48"/>
                  </a:lnTo>
                  <a:lnTo>
                    <a:pt x="102" y="42"/>
                  </a:lnTo>
                  <a:lnTo>
                    <a:pt x="102" y="36"/>
                  </a:lnTo>
                  <a:lnTo>
                    <a:pt x="102" y="30"/>
                  </a:lnTo>
                  <a:lnTo>
                    <a:pt x="102" y="24"/>
                  </a:lnTo>
                  <a:lnTo>
                    <a:pt x="108" y="18"/>
                  </a:lnTo>
                  <a:lnTo>
                    <a:pt x="114" y="18"/>
                  </a:lnTo>
                  <a:lnTo>
                    <a:pt x="120" y="18"/>
                  </a:lnTo>
                  <a:lnTo>
                    <a:pt x="126" y="18"/>
                  </a:lnTo>
                  <a:lnTo>
                    <a:pt x="132" y="18"/>
                  </a:lnTo>
                  <a:lnTo>
                    <a:pt x="144" y="18"/>
                  </a:lnTo>
                  <a:lnTo>
                    <a:pt x="150" y="18"/>
                  </a:lnTo>
                  <a:lnTo>
                    <a:pt x="156" y="18"/>
                  </a:lnTo>
                  <a:lnTo>
                    <a:pt x="162" y="18"/>
                  </a:lnTo>
                  <a:lnTo>
                    <a:pt x="168" y="18"/>
                  </a:lnTo>
                  <a:lnTo>
                    <a:pt x="180" y="12"/>
                  </a:lnTo>
                  <a:lnTo>
                    <a:pt x="186" y="12"/>
                  </a:lnTo>
                  <a:lnTo>
                    <a:pt x="192" y="12"/>
                  </a:lnTo>
                  <a:lnTo>
                    <a:pt x="198" y="12"/>
                  </a:lnTo>
                  <a:lnTo>
                    <a:pt x="204" y="6"/>
                  </a:lnTo>
                  <a:lnTo>
                    <a:pt x="210" y="6"/>
                  </a:lnTo>
                  <a:lnTo>
                    <a:pt x="216" y="6"/>
                  </a:lnTo>
                  <a:lnTo>
                    <a:pt x="222" y="6"/>
                  </a:lnTo>
                  <a:lnTo>
                    <a:pt x="234" y="6"/>
                  </a:lnTo>
                  <a:lnTo>
                    <a:pt x="240" y="6"/>
                  </a:lnTo>
                  <a:lnTo>
                    <a:pt x="246" y="0"/>
                  </a:lnTo>
                  <a:lnTo>
                    <a:pt x="246" y="6"/>
                  </a:lnTo>
                  <a:lnTo>
                    <a:pt x="246" y="1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1" name="Freeform 97">
              <a:extLst>
                <a:ext uri="{FF2B5EF4-FFF2-40B4-BE49-F238E27FC236}">
                  <a16:creationId xmlns:a16="http://schemas.microsoft.com/office/drawing/2014/main" id="{42EE7D7A-4B4F-55FB-DA04-9015FDD612E6}"/>
                </a:ext>
              </a:extLst>
            </p:cNvPr>
            <p:cNvSpPr>
              <a:spLocks/>
            </p:cNvSpPr>
            <p:nvPr/>
          </p:nvSpPr>
          <p:spPr bwMode="gray">
            <a:xfrm>
              <a:off x="5572125" y="2828925"/>
              <a:ext cx="581025" cy="685800"/>
            </a:xfrm>
            <a:custGeom>
              <a:avLst/>
              <a:gdLst>
                <a:gd name="T0" fmla="*/ 288 w 366"/>
                <a:gd name="T1" fmla="*/ 66 h 432"/>
                <a:gd name="T2" fmla="*/ 294 w 366"/>
                <a:gd name="T3" fmla="*/ 72 h 432"/>
                <a:gd name="T4" fmla="*/ 294 w 366"/>
                <a:gd name="T5" fmla="*/ 84 h 432"/>
                <a:gd name="T6" fmla="*/ 306 w 366"/>
                <a:gd name="T7" fmla="*/ 102 h 432"/>
                <a:gd name="T8" fmla="*/ 324 w 366"/>
                <a:gd name="T9" fmla="*/ 126 h 432"/>
                <a:gd name="T10" fmla="*/ 336 w 366"/>
                <a:gd name="T11" fmla="*/ 144 h 432"/>
                <a:gd name="T12" fmla="*/ 366 w 366"/>
                <a:gd name="T13" fmla="*/ 150 h 432"/>
                <a:gd name="T14" fmla="*/ 360 w 366"/>
                <a:gd name="T15" fmla="*/ 174 h 432"/>
                <a:gd name="T16" fmla="*/ 354 w 366"/>
                <a:gd name="T17" fmla="*/ 198 h 432"/>
                <a:gd name="T18" fmla="*/ 354 w 366"/>
                <a:gd name="T19" fmla="*/ 222 h 432"/>
                <a:gd name="T20" fmla="*/ 348 w 366"/>
                <a:gd name="T21" fmla="*/ 246 h 432"/>
                <a:gd name="T22" fmla="*/ 342 w 366"/>
                <a:gd name="T23" fmla="*/ 264 h 432"/>
                <a:gd name="T24" fmla="*/ 336 w 366"/>
                <a:gd name="T25" fmla="*/ 288 h 432"/>
                <a:gd name="T26" fmla="*/ 342 w 366"/>
                <a:gd name="T27" fmla="*/ 306 h 432"/>
                <a:gd name="T28" fmla="*/ 336 w 366"/>
                <a:gd name="T29" fmla="*/ 318 h 432"/>
                <a:gd name="T30" fmla="*/ 348 w 366"/>
                <a:gd name="T31" fmla="*/ 330 h 432"/>
                <a:gd name="T32" fmla="*/ 330 w 366"/>
                <a:gd name="T33" fmla="*/ 336 h 432"/>
                <a:gd name="T34" fmla="*/ 318 w 366"/>
                <a:gd name="T35" fmla="*/ 348 h 432"/>
                <a:gd name="T36" fmla="*/ 306 w 366"/>
                <a:gd name="T37" fmla="*/ 348 h 432"/>
                <a:gd name="T38" fmla="*/ 306 w 366"/>
                <a:gd name="T39" fmla="*/ 360 h 432"/>
                <a:gd name="T40" fmla="*/ 282 w 366"/>
                <a:gd name="T41" fmla="*/ 360 h 432"/>
                <a:gd name="T42" fmla="*/ 270 w 366"/>
                <a:gd name="T43" fmla="*/ 372 h 432"/>
                <a:gd name="T44" fmla="*/ 240 w 366"/>
                <a:gd name="T45" fmla="*/ 408 h 432"/>
                <a:gd name="T46" fmla="*/ 222 w 366"/>
                <a:gd name="T47" fmla="*/ 420 h 432"/>
                <a:gd name="T48" fmla="*/ 180 w 366"/>
                <a:gd name="T49" fmla="*/ 426 h 432"/>
                <a:gd name="T50" fmla="*/ 156 w 366"/>
                <a:gd name="T51" fmla="*/ 432 h 432"/>
                <a:gd name="T52" fmla="*/ 138 w 366"/>
                <a:gd name="T53" fmla="*/ 408 h 432"/>
                <a:gd name="T54" fmla="*/ 126 w 366"/>
                <a:gd name="T55" fmla="*/ 396 h 432"/>
                <a:gd name="T56" fmla="*/ 126 w 366"/>
                <a:gd name="T57" fmla="*/ 384 h 432"/>
                <a:gd name="T58" fmla="*/ 114 w 366"/>
                <a:gd name="T59" fmla="*/ 372 h 432"/>
                <a:gd name="T60" fmla="*/ 102 w 366"/>
                <a:gd name="T61" fmla="*/ 360 h 432"/>
                <a:gd name="T62" fmla="*/ 90 w 366"/>
                <a:gd name="T63" fmla="*/ 348 h 432"/>
                <a:gd name="T64" fmla="*/ 78 w 366"/>
                <a:gd name="T65" fmla="*/ 336 h 432"/>
                <a:gd name="T66" fmla="*/ 72 w 366"/>
                <a:gd name="T67" fmla="*/ 318 h 432"/>
                <a:gd name="T68" fmla="*/ 60 w 366"/>
                <a:gd name="T69" fmla="*/ 306 h 432"/>
                <a:gd name="T70" fmla="*/ 42 w 366"/>
                <a:gd name="T71" fmla="*/ 300 h 432"/>
                <a:gd name="T72" fmla="*/ 36 w 366"/>
                <a:gd name="T73" fmla="*/ 282 h 432"/>
                <a:gd name="T74" fmla="*/ 12 w 366"/>
                <a:gd name="T75" fmla="*/ 276 h 432"/>
                <a:gd name="T76" fmla="*/ 0 w 366"/>
                <a:gd name="T77" fmla="*/ 264 h 432"/>
                <a:gd name="T78" fmla="*/ 18 w 366"/>
                <a:gd name="T79" fmla="*/ 246 h 432"/>
                <a:gd name="T80" fmla="*/ 30 w 366"/>
                <a:gd name="T81" fmla="*/ 228 h 432"/>
                <a:gd name="T82" fmla="*/ 42 w 366"/>
                <a:gd name="T83" fmla="*/ 210 h 432"/>
                <a:gd name="T84" fmla="*/ 54 w 366"/>
                <a:gd name="T85" fmla="*/ 192 h 432"/>
                <a:gd name="T86" fmla="*/ 72 w 366"/>
                <a:gd name="T87" fmla="*/ 168 h 432"/>
                <a:gd name="T88" fmla="*/ 90 w 366"/>
                <a:gd name="T89" fmla="*/ 138 h 432"/>
                <a:gd name="T90" fmla="*/ 108 w 366"/>
                <a:gd name="T91" fmla="*/ 120 h 432"/>
                <a:gd name="T92" fmla="*/ 114 w 366"/>
                <a:gd name="T93" fmla="*/ 102 h 432"/>
                <a:gd name="T94" fmla="*/ 156 w 366"/>
                <a:gd name="T95" fmla="*/ 78 h 432"/>
                <a:gd name="T96" fmla="*/ 174 w 366"/>
                <a:gd name="T97" fmla="*/ 60 h 432"/>
                <a:gd name="T98" fmla="*/ 186 w 366"/>
                <a:gd name="T99" fmla="*/ 48 h 432"/>
                <a:gd name="T100" fmla="*/ 204 w 366"/>
                <a:gd name="T101" fmla="*/ 30 h 432"/>
                <a:gd name="T102" fmla="*/ 216 w 366"/>
                <a:gd name="T103" fmla="*/ 18 h 432"/>
                <a:gd name="T104" fmla="*/ 228 w 366"/>
                <a:gd name="T105" fmla="*/ 6 h 432"/>
                <a:gd name="T106" fmla="*/ 234 w 366"/>
                <a:gd name="T107" fmla="*/ 18 h 432"/>
                <a:gd name="T108" fmla="*/ 234 w 366"/>
                <a:gd name="T109" fmla="*/ 24 h 432"/>
                <a:gd name="T110" fmla="*/ 234 w 366"/>
                <a:gd name="T111" fmla="*/ 36 h 432"/>
                <a:gd name="T112" fmla="*/ 246 w 366"/>
                <a:gd name="T113" fmla="*/ 48 h 432"/>
                <a:gd name="T114" fmla="*/ 258 w 366"/>
                <a:gd name="T115" fmla="*/ 48 h 432"/>
                <a:gd name="T116" fmla="*/ 270 w 366"/>
                <a:gd name="T117" fmla="*/ 6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6" h="432">
                  <a:moveTo>
                    <a:pt x="276" y="60"/>
                  </a:moveTo>
                  <a:lnTo>
                    <a:pt x="282" y="60"/>
                  </a:lnTo>
                  <a:lnTo>
                    <a:pt x="282" y="66"/>
                  </a:lnTo>
                  <a:lnTo>
                    <a:pt x="288" y="66"/>
                  </a:lnTo>
                  <a:lnTo>
                    <a:pt x="282" y="66"/>
                  </a:lnTo>
                  <a:lnTo>
                    <a:pt x="288" y="66"/>
                  </a:lnTo>
                  <a:lnTo>
                    <a:pt x="294" y="66"/>
                  </a:lnTo>
                  <a:lnTo>
                    <a:pt x="294" y="72"/>
                  </a:lnTo>
                  <a:lnTo>
                    <a:pt x="294" y="66"/>
                  </a:lnTo>
                  <a:lnTo>
                    <a:pt x="294" y="72"/>
                  </a:lnTo>
                  <a:lnTo>
                    <a:pt x="294" y="78"/>
                  </a:lnTo>
                  <a:lnTo>
                    <a:pt x="294" y="84"/>
                  </a:lnTo>
                  <a:lnTo>
                    <a:pt x="300" y="84"/>
                  </a:lnTo>
                  <a:lnTo>
                    <a:pt x="300" y="90"/>
                  </a:lnTo>
                  <a:lnTo>
                    <a:pt x="306" y="96"/>
                  </a:lnTo>
                  <a:lnTo>
                    <a:pt x="306" y="102"/>
                  </a:lnTo>
                  <a:lnTo>
                    <a:pt x="312" y="108"/>
                  </a:lnTo>
                  <a:lnTo>
                    <a:pt x="312" y="114"/>
                  </a:lnTo>
                  <a:lnTo>
                    <a:pt x="318" y="126"/>
                  </a:lnTo>
                  <a:lnTo>
                    <a:pt x="324" y="126"/>
                  </a:lnTo>
                  <a:lnTo>
                    <a:pt x="324" y="132"/>
                  </a:lnTo>
                  <a:lnTo>
                    <a:pt x="324" y="138"/>
                  </a:lnTo>
                  <a:lnTo>
                    <a:pt x="330" y="144"/>
                  </a:lnTo>
                  <a:lnTo>
                    <a:pt x="336" y="144"/>
                  </a:lnTo>
                  <a:lnTo>
                    <a:pt x="336" y="150"/>
                  </a:lnTo>
                  <a:lnTo>
                    <a:pt x="354" y="150"/>
                  </a:lnTo>
                  <a:lnTo>
                    <a:pt x="360" y="150"/>
                  </a:lnTo>
                  <a:lnTo>
                    <a:pt x="366" y="150"/>
                  </a:lnTo>
                  <a:lnTo>
                    <a:pt x="366" y="156"/>
                  </a:lnTo>
                  <a:lnTo>
                    <a:pt x="366" y="162"/>
                  </a:lnTo>
                  <a:lnTo>
                    <a:pt x="366" y="168"/>
                  </a:lnTo>
                  <a:lnTo>
                    <a:pt x="360" y="174"/>
                  </a:lnTo>
                  <a:lnTo>
                    <a:pt x="360" y="180"/>
                  </a:lnTo>
                  <a:lnTo>
                    <a:pt x="360" y="186"/>
                  </a:lnTo>
                  <a:lnTo>
                    <a:pt x="360" y="192"/>
                  </a:lnTo>
                  <a:lnTo>
                    <a:pt x="354" y="198"/>
                  </a:lnTo>
                  <a:lnTo>
                    <a:pt x="354" y="204"/>
                  </a:lnTo>
                  <a:lnTo>
                    <a:pt x="354" y="210"/>
                  </a:lnTo>
                  <a:lnTo>
                    <a:pt x="354" y="216"/>
                  </a:lnTo>
                  <a:lnTo>
                    <a:pt x="354" y="222"/>
                  </a:lnTo>
                  <a:lnTo>
                    <a:pt x="348" y="228"/>
                  </a:lnTo>
                  <a:lnTo>
                    <a:pt x="348" y="234"/>
                  </a:lnTo>
                  <a:lnTo>
                    <a:pt x="348" y="240"/>
                  </a:lnTo>
                  <a:lnTo>
                    <a:pt x="348" y="246"/>
                  </a:lnTo>
                  <a:lnTo>
                    <a:pt x="342" y="246"/>
                  </a:lnTo>
                  <a:lnTo>
                    <a:pt x="342" y="252"/>
                  </a:lnTo>
                  <a:lnTo>
                    <a:pt x="342" y="258"/>
                  </a:lnTo>
                  <a:lnTo>
                    <a:pt x="342" y="264"/>
                  </a:lnTo>
                  <a:lnTo>
                    <a:pt x="342" y="270"/>
                  </a:lnTo>
                  <a:lnTo>
                    <a:pt x="336" y="276"/>
                  </a:lnTo>
                  <a:lnTo>
                    <a:pt x="336" y="282"/>
                  </a:lnTo>
                  <a:lnTo>
                    <a:pt x="336" y="288"/>
                  </a:lnTo>
                  <a:lnTo>
                    <a:pt x="336" y="294"/>
                  </a:lnTo>
                  <a:lnTo>
                    <a:pt x="336" y="300"/>
                  </a:lnTo>
                  <a:lnTo>
                    <a:pt x="342" y="300"/>
                  </a:lnTo>
                  <a:lnTo>
                    <a:pt x="342" y="306"/>
                  </a:lnTo>
                  <a:lnTo>
                    <a:pt x="348" y="306"/>
                  </a:lnTo>
                  <a:lnTo>
                    <a:pt x="342" y="312"/>
                  </a:lnTo>
                  <a:lnTo>
                    <a:pt x="342" y="318"/>
                  </a:lnTo>
                  <a:lnTo>
                    <a:pt x="336" y="318"/>
                  </a:lnTo>
                  <a:lnTo>
                    <a:pt x="336" y="324"/>
                  </a:lnTo>
                  <a:lnTo>
                    <a:pt x="342" y="324"/>
                  </a:lnTo>
                  <a:lnTo>
                    <a:pt x="342" y="330"/>
                  </a:lnTo>
                  <a:lnTo>
                    <a:pt x="348" y="330"/>
                  </a:lnTo>
                  <a:lnTo>
                    <a:pt x="342" y="330"/>
                  </a:lnTo>
                  <a:lnTo>
                    <a:pt x="342" y="336"/>
                  </a:lnTo>
                  <a:lnTo>
                    <a:pt x="336" y="336"/>
                  </a:lnTo>
                  <a:lnTo>
                    <a:pt x="330" y="336"/>
                  </a:lnTo>
                  <a:lnTo>
                    <a:pt x="330" y="342"/>
                  </a:lnTo>
                  <a:lnTo>
                    <a:pt x="324" y="342"/>
                  </a:lnTo>
                  <a:lnTo>
                    <a:pt x="318" y="342"/>
                  </a:lnTo>
                  <a:lnTo>
                    <a:pt x="318" y="348"/>
                  </a:lnTo>
                  <a:lnTo>
                    <a:pt x="312" y="348"/>
                  </a:lnTo>
                  <a:lnTo>
                    <a:pt x="312" y="342"/>
                  </a:lnTo>
                  <a:lnTo>
                    <a:pt x="312" y="348"/>
                  </a:lnTo>
                  <a:lnTo>
                    <a:pt x="306" y="348"/>
                  </a:lnTo>
                  <a:lnTo>
                    <a:pt x="312" y="348"/>
                  </a:lnTo>
                  <a:lnTo>
                    <a:pt x="312" y="354"/>
                  </a:lnTo>
                  <a:lnTo>
                    <a:pt x="306" y="354"/>
                  </a:lnTo>
                  <a:lnTo>
                    <a:pt x="306" y="360"/>
                  </a:lnTo>
                  <a:lnTo>
                    <a:pt x="300" y="360"/>
                  </a:lnTo>
                  <a:lnTo>
                    <a:pt x="294" y="366"/>
                  </a:lnTo>
                  <a:lnTo>
                    <a:pt x="288" y="360"/>
                  </a:lnTo>
                  <a:lnTo>
                    <a:pt x="282" y="360"/>
                  </a:lnTo>
                  <a:lnTo>
                    <a:pt x="282" y="366"/>
                  </a:lnTo>
                  <a:lnTo>
                    <a:pt x="276" y="366"/>
                  </a:lnTo>
                  <a:lnTo>
                    <a:pt x="276" y="372"/>
                  </a:lnTo>
                  <a:lnTo>
                    <a:pt x="270" y="372"/>
                  </a:lnTo>
                  <a:lnTo>
                    <a:pt x="264" y="396"/>
                  </a:lnTo>
                  <a:lnTo>
                    <a:pt x="252" y="402"/>
                  </a:lnTo>
                  <a:lnTo>
                    <a:pt x="246" y="402"/>
                  </a:lnTo>
                  <a:lnTo>
                    <a:pt x="240" y="408"/>
                  </a:lnTo>
                  <a:lnTo>
                    <a:pt x="234" y="408"/>
                  </a:lnTo>
                  <a:lnTo>
                    <a:pt x="234" y="414"/>
                  </a:lnTo>
                  <a:lnTo>
                    <a:pt x="228" y="414"/>
                  </a:lnTo>
                  <a:lnTo>
                    <a:pt x="222" y="420"/>
                  </a:lnTo>
                  <a:lnTo>
                    <a:pt x="216" y="420"/>
                  </a:lnTo>
                  <a:lnTo>
                    <a:pt x="204" y="426"/>
                  </a:lnTo>
                  <a:lnTo>
                    <a:pt x="198" y="426"/>
                  </a:lnTo>
                  <a:lnTo>
                    <a:pt x="180" y="426"/>
                  </a:lnTo>
                  <a:lnTo>
                    <a:pt x="174" y="426"/>
                  </a:lnTo>
                  <a:lnTo>
                    <a:pt x="174" y="432"/>
                  </a:lnTo>
                  <a:lnTo>
                    <a:pt x="162" y="432"/>
                  </a:lnTo>
                  <a:lnTo>
                    <a:pt x="156" y="432"/>
                  </a:lnTo>
                  <a:lnTo>
                    <a:pt x="150" y="426"/>
                  </a:lnTo>
                  <a:lnTo>
                    <a:pt x="144" y="420"/>
                  </a:lnTo>
                  <a:lnTo>
                    <a:pt x="144" y="414"/>
                  </a:lnTo>
                  <a:lnTo>
                    <a:pt x="138" y="408"/>
                  </a:lnTo>
                  <a:lnTo>
                    <a:pt x="132" y="408"/>
                  </a:lnTo>
                  <a:lnTo>
                    <a:pt x="132" y="402"/>
                  </a:lnTo>
                  <a:lnTo>
                    <a:pt x="126" y="402"/>
                  </a:lnTo>
                  <a:lnTo>
                    <a:pt x="126" y="396"/>
                  </a:lnTo>
                  <a:lnTo>
                    <a:pt x="120" y="396"/>
                  </a:lnTo>
                  <a:lnTo>
                    <a:pt x="126" y="396"/>
                  </a:lnTo>
                  <a:lnTo>
                    <a:pt x="126" y="390"/>
                  </a:lnTo>
                  <a:lnTo>
                    <a:pt x="126" y="384"/>
                  </a:lnTo>
                  <a:lnTo>
                    <a:pt x="126" y="378"/>
                  </a:lnTo>
                  <a:lnTo>
                    <a:pt x="120" y="378"/>
                  </a:lnTo>
                  <a:lnTo>
                    <a:pt x="120" y="372"/>
                  </a:lnTo>
                  <a:lnTo>
                    <a:pt x="114" y="372"/>
                  </a:lnTo>
                  <a:lnTo>
                    <a:pt x="114" y="366"/>
                  </a:lnTo>
                  <a:lnTo>
                    <a:pt x="108" y="366"/>
                  </a:lnTo>
                  <a:lnTo>
                    <a:pt x="102" y="366"/>
                  </a:lnTo>
                  <a:lnTo>
                    <a:pt x="102" y="360"/>
                  </a:lnTo>
                  <a:lnTo>
                    <a:pt x="96" y="360"/>
                  </a:lnTo>
                  <a:lnTo>
                    <a:pt x="96" y="354"/>
                  </a:lnTo>
                  <a:lnTo>
                    <a:pt x="96" y="348"/>
                  </a:lnTo>
                  <a:lnTo>
                    <a:pt x="90" y="348"/>
                  </a:lnTo>
                  <a:lnTo>
                    <a:pt x="90" y="342"/>
                  </a:lnTo>
                  <a:lnTo>
                    <a:pt x="84" y="342"/>
                  </a:lnTo>
                  <a:lnTo>
                    <a:pt x="78" y="342"/>
                  </a:lnTo>
                  <a:lnTo>
                    <a:pt x="78" y="336"/>
                  </a:lnTo>
                  <a:lnTo>
                    <a:pt x="78" y="330"/>
                  </a:lnTo>
                  <a:lnTo>
                    <a:pt x="72" y="324"/>
                  </a:lnTo>
                  <a:lnTo>
                    <a:pt x="66" y="324"/>
                  </a:lnTo>
                  <a:lnTo>
                    <a:pt x="72" y="318"/>
                  </a:lnTo>
                  <a:lnTo>
                    <a:pt x="66" y="318"/>
                  </a:lnTo>
                  <a:lnTo>
                    <a:pt x="66" y="312"/>
                  </a:lnTo>
                  <a:lnTo>
                    <a:pt x="60" y="312"/>
                  </a:lnTo>
                  <a:lnTo>
                    <a:pt x="60" y="306"/>
                  </a:lnTo>
                  <a:lnTo>
                    <a:pt x="54" y="306"/>
                  </a:lnTo>
                  <a:lnTo>
                    <a:pt x="54" y="300"/>
                  </a:lnTo>
                  <a:lnTo>
                    <a:pt x="48" y="300"/>
                  </a:lnTo>
                  <a:lnTo>
                    <a:pt x="42" y="300"/>
                  </a:lnTo>
                  <a:lnTo>
                    <a:pt x="42" y="294"/>
                  </a:lnTo>
                  <a:lnTo>
                    <a:pt x="36" y="294"/>
                  </a:lnTo>
                  <a:lnTo>
                    <a:pt x="36" y="288"/>
                  </a:lnTo>
                  <a:lnTo>
                    <a:pt x="36" y="282"/>
                  </a:lnTo>
                  <a:lnTo>
                    <a:pt x="30" y="276"/>
                  </a:lnTo>
                  <a:lnTo>
                    <a:pt x="24" y="276"/>
                  </a:lnTo>
                  <a:lnTo>
                    <a:pt x="18" y="276"/>
                  </a:lnTo>
                  <a:lnTo>
                    <a:pt x="12" y="276"/>
                  </a:lnTo>
                  <a:lnTo>
                    <a:pt x="12" y="270"/>
                  </a:lnTo>
                  <a:lnTo>
                    <a:pt x="12" y="264"/>
                  </a:lnTo>
                  <a:lnTo>
                    <a:pt x="6" y="264"/>
                  </a:lnTo>
                  <a:lnTo>
                    <a:pt x="0" y="264"/>
                  </a:lnTo>
                  <a:lnTo>
                    <a:pt x="6" y="258"/>
                  </a:lnTo>
                  <a:lnTo>
                    <a:pt x="12" y="252"/>
                  </a:lnTo>
                  <a:lnTo>
                    <a:pt x="12" y="246"/>
                  </a:lnTo>
                  <a:lnTo>
                    <a:pt x="18" y="246"/>
                  </a:lnTo>
                  <a:lnTo>
                    <a:pt x="18" y="240"/>
                  </a:lnTo>
                  <a:lnTo>
                    <a:pt x="24" y="234"/>
                  </a:lnTo>
                  <a:lnTo>
                    <a:pt x="24" y="228"/>
                  </a:lnTo>
                  <a:lnTo>
                    <a:pt x="30" y="228"/>
                  </a:lnTo>
                  <a:lnTo>
                    <a:pt x="30" y="222"/>
                  </a:lnTo>
                  <a:lnTo>
                    <a:pt x="36" y="222"/>
                  </a:lnTo>
                  <a:lnTo>
                    <a:pt x="36" y="216"/>
                  </a:lnTo>
                  <a:lnTo>
                    <a:pt x="42" y="210"/>
                  </a:lnTo>
                  <a:lnTo>
                    <a:pt x="42" y="204"/>
                  </a:lnTo>
                  <a:lnTo>
                    <a:pt x="48" y="204"/>
                  </a:lnTo>
                  <a:lnTo>
                    <a:pt x="48" y="198"/>
                  </a:lnTo>
                  <a:lnTo>
                    <a:pt x="54" y="192"/>
                  </a:lnTo>
                  <a:lnTo>
                    <a:pt x="54" y="186"/>
                  </a:lnTo>
                  <a:lnTo>
                    <a:pt x="60" y="186"/>
                  </a:lnTo>
                  <a:lnTo>
                    <a:pt x="72" y="174"/>
                  </a:lnTo>
                  <a:lnTo>
                    <a:pt x="72" y="168"/>
                  </a:lnTo>
                  <a:lnTo>
                    <a:pt x="84" y="156"/>
                  </a:lnTo>
                  <a:lnTo>
                    <a:pt x="84" y="150"/>
                  </a:lnTo>
                  <a:lnTo>
                    <a:pt x="90" y="150"/>
                  </a:lnTo>
                  <a:lnTo>
                    <a:pt x="90" y="138"/>
                  </a:lnTo>
                  <a:lnTo>
                    <a:pt x="96" y="138"/>
                  </a:lnTo>
                  <a:lnTo>
                    <a:pt x="96" y="132"/>
                  </a:lnTo>
                  <a:lnTo>
                    <a:pt x="102" y="126"/>
                  </a:lnTo>
                  <a:lnTo>
                    <a:pt x="108" y="120"/>
                  </a:lnTo>
                  <a:lnTo>
                    <a:pt x="108" y="114"/>
                  </a:lnTo>
                  <a:lnTo>
                    <a:pt x="114" y="114"/>
                  </a:lnTo>
                  <a:lnTo>
                    <a:pt x="114" y="108"/>
                  </a:lnTo>
                  <a:lnTo>
                    <a:pt x="114" y="102"/>
                  </a:lnTo>
                  <a:lnTo>
                    <a:pt x="120" y="102"/>
                  </a:lnTo>
                  <a:lnTo>
                    <a:pt x="138" y="90"/>
                  </a:lnTo>
                  <a:lnTo>
                    <a:pt x="144" y="84"/>
                  </a:lnTo>
                  <a:lnTo>
                    <a:pt x="156" y="78"/>
                  </a:lnTo>
                  <a:lnTo>
                    <a:pt x="162" y="72"/>
                  </a:lnTo>
                  <a:lnTo>
                    <a:pt x="168" y="66"/>
                  </a:lnTo>
                  <a:lnTo>
                    <a:pt x="168" y="60"/>
                  </a:lnTo>
                  <a:lnTo>
                    <a:pt x="174" y="60"/>
                  </a:lnTo>
                  <a:lnTo>
                    <a:pt x="174" y="54"/>
                  </a:lnTo>
                  <a:lnTo>
                    <a:pt x="180" y="54"/>
                  </a:lnTo>
                  <a:lnTo>
                    <a:pt x="180" y="48"/>
                  </a:lnTo>
                  <a:lnTo>
                    <a:pt x="186" y="48"/>
                  </a:lnTo>
                  <a:lnTo>
                    <a:pt x="186" y="42"/>
                  </a:lnTo>
                  <a:lnTo>
                    <a:pt x="192" y="36"/>
                  </a:lnTo>
                  <a:lnTo>
                    <a:pt x="198" y="30"/>
                  </a:lnTo>
                  <a:lnTo>
                    <a:pt x="204" y="30"/>
                  </a:lnTo>
                  <a:lnTo>
                    <a:pt x="204" y="24"/>
                  </a:lnTo>
                  <a:lnTo>
                    <a:pt x="210" y="24"/>
                  </a:lnTo>
                  <a:lnTo>
                    <a:pt x="210" y="18"/>
                  </a:lnTo>
                  <a:lnTo>
                    <a:pt x="216" y="18"/>
                  </a:lnTo>
                  <a:lnTo>
                    <a:pt x="216" y="12"/>
                  </a:lnTo>
                  <a:lnTo>
                    <a:pt x="222" y="12"/>
                  </a:lnTo>
                  <a:lnTo>
                    <a:pt x="222" y="6"/>
                  </a:lnTo>
                  <a:lnTo>
                    <a:pt x="228" y="6"/>
                  </a:lnTo>
                  <a:lnTo>
                    <a:pt x="228" y="0"/>
                  </a:lnTo>
                  <a:lnTo>
                    <a:pt x="228" y="6"/>
                  </a:lnTo>
                  <a:lnTo>
                    <a:pt x="234" y="12"/>
                  </a:lnTo>
                  <a:lnTo>
                    <a:pt x="234" y="18"/>
                  </a:lnTo>
                  <a:lnTo>
                    <a:pt x="240" y="18"/>
                  </a:lnTo>
                  <a:lnTo>
                    <a:pt x="234" y="18"/>
                  </a:lnTo>
                  <a:lnTo>
                    <a:pt x="240" y="24"/>
                  </a:lnTo>
                  <a:lnTo>
                    <a:pt x="234" y="24"/>
                  </a:lnTo>
                  <a:lnTo>
                    <a:pt x="240" y="24"/>
                  </a:lnTo>
                  <a:lnTo>
                    <a:pt x="240" y="30"/>
                  </a:lnTo>
                  <a:lnTo>
                    <a:pt x="234" y="30"/>
                  </a:lnTo>
                  <a:lnTo>
                    <a:pt x="234" y="36"/>
                  </a:lnTo>
                  <a:lnTo>
                    <a:pt x="240" y="36"/>
                  </a:lnTo>
                  <a:lnTo>
                    <a:pt x="246" y="36"/>
                  </a:lnTo>
                  <a:lnTo>
                    <a:pt x="246" y="42"/>
                  </a:lnTo>
                  <a:lnTo>
                    <a:pt x="246" y="48"/>
                  </a:lnTo>
                  <a:lnTo>
                    <a:pt x="252" y="48"/>
                  </a:lnTo>
                  <a:lnTo>
                    <a:pt x="258" y="48"/>
                  </a:lnTo>
                  <a:lnTo>
                    <a:pt x="258" y="42"/>
                  </a:lnTo>
                  <a:lnTo>
                    <a:pt x="258" y="48"/>
                  </a:lnTo>
                  <a:lnTo>
                    <a:pt x="258" y="54"/>
                  </a:lnTo>
                  <a:lnTo>
                    <a:pt x="258" y="60"/>
                  </a:lnTo>
                  <a:lnTo>
                    <a:pt x="264" y="60"/>
                  </a:lnTo>
                  <a:lnTo>
                    <a:pt x="270" y="60"/>
                  </a:lnTo>
                  <a:lnTo>
                    <a:pt x="264" y="60"/>
                  </a:lnTo>
                  <a:lnTo>
                    <a:pt x="270" y="60"/>
                  </a:lnTo>
                  <a:lnTo>
                    <a:pt x="276" y="6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 name="Freeform 98">
              <a:extLst>
                <a:ext uri="{FF2B5EF4-FFF2-40B4-BE49-F238E27FC236}">
                  <a16:creationId xmlns:a16="http://schemas.microsoft.com/office/drawing/2014/main" id="{86101DC5-B53B-D83D-7AB8-B8E40BEE64A1}"/>
                </a:ext>
              </a:extLst>
            </p:cNvPr>
            <p:cNvSpPr>
              <a:spLocks/>
            </p:cNvSpPr>
            <p:nvPr/>
          </p:nvSpPr>
          <p:spPr bwMode="gray">
            <a:xfrm>
              <a:off x="5286375" y="2600325"/>
              <a:ext cx="647700" cy="647700"/>
            </a:xfrm>
            <a:custGeom>
              <a:avLst/>
              <a:gdLst>
                <a:gd name="T0" fmla="*/ 228 w 408"/>
                <a:gd name="T1" fmla="*/ 30 h 408"/>
                <a:gd name="T2" fmla="*/ 252 w 408"/>
                <a:gd name="T3" fmla="*/ 36 h 408"/>
                <a:gd name="T4" fmla="*/ 276 w 408"/>
                <a:gd name="T5" fmla="*/ 42 h 408"/>
                <a:gd name="T6" fmla="*/ 288 w 408"/>
                <a:gd name="T7" fmla="*/ 54 h 408"/>
                <a:gd name="T8" fmla="*/ 306 w 408"/>
                <a:gd name="T9" fmla="*/ 66 h 408"/>
                <a:gd name="T10" fmla="*/ 324 w 408"/>
                <a:gd name="T11" fmla="*/ 72 h 408"/>
                <a:gd name="T12" fmla="*/ 342 w 408"/>
                <a:gd name="T13" fmla="*/ 84 h 408"/>
                <a:gd name="T14" fmla="*/ 354 w 408"/>
                <a:gd name="T15" fmla="*/ 96 h 408"/>
                <a:gd name="T16" fmla="*/ 372 w 408"/>
                <a:gd name="T17" fmla="*/ 102 h 408"/>
                <a:gd name="T18" fmla="*/ 384 w 408"/>
                <a:gd name="T19" fmla="*/ 114 h 408"/>
                <a:gd name="T20" fmla="*/ 396 w 408"/>
                <a:gd name="T21" fmla="*/ 126 h 408"/>
                <a:gd name="T22" fmla="*/ 408 w 408"/>
                <a:gd name="T23" fmla="*/ 138 h 408"/>
                <a:gd name="T24" fmla="*/ 402 w 408"/>
                <a:gd name="T25" fmla="*/ 156 h 408"/>
                <a:gd name="T26" fmla="*/ 390 w 408"/>
                <a:gd name="T27" fmla="*/ 168 h 408"/>
                <a:gd name="T28" fmla="*/ 372 w 408"/>
                <a:gd name="T29" fmla="*/ 180 h 408"/>
                <a:gd name="T30" fmla="*/ 360 w 408"/>
                <a:gd name="T31" fmla="*/ 198 h 408"/>
                <a:gd name="T32" fmla="*/ 348 w 408"/>
                <a:gd name="T33" fmla="*/ 210 h 408"/>
                <a:gd name="T34" fmla="*/ 318 w 408"/>
                <a:gd name="T35" fmla="*/ 234 h 408"/>
                <a:gd name="T36" fmla="*/ 294 w 408"/>
                <a:gd name="T37" fmla="*/ 258 h 408"/>
                <a:gd name="T38" fmla="*/ 276 w 408"/>
                <a:gd name="T39" fmla="*/ 276 h 408"/>
                <a:gd name="T40" fmla="*/ 264 w 408"/>
                <a:gd name="T41" fmla="*/ 294 h 408"/>
                <a:gd name="T42" fmla="*/ 240 w 408"/>
                <a:gd name="T43" fmla="*/ 330 h 408"/>
                <a:gd name="T44" fmla="*/ 228 w 408"/>
                <a:gd name="T45" fmla="*/ 348 h 408"/>
                <a:gd name="T46" fmla="*/ 216 w 408"/>
                <a:gd name="T47" fmla="*/ 366 h 408"/>
                <a:gd name="T48" fmla="*/ 204 w 408"/>
                <a:gd name="T49" fmla="*/ 378 h 408"/>
                <a:gd name="T50" fmla="*/ 192 w 408"/>
                <a:gd name="T51" fmla="*/ 396 h 408"/>
                <a:gd name="T52" fmla="*/ 168 w 408"/>
                <a:gd name="T53" fmla="*/ 408 h 408"/>
                <a:gd name="T54" fmla="*/ 144 w 408"/>
                <a:gd name="T55" fmla="*/ 402 h 408"/>
                <a:gd name="T56" fmla="*/ 114 w 408"/>
                <a:gd name="T57" fmla="*/ 396 h 408"/>
                <a:gd name="T58" fmla="*/ 90 w 408"/>
                <a:gd name="T59" fmla="*/ 390 h 408"/>
                <a:gd name="T60" fmla="*/ 66 w 408"/>
                <a:gd name="T61" fmla="*/ 384 h 408"/>
                <a:gd name="T62" fmla="*/ 42 w 408"/>
                <a:gd name="T63" fmla="*/ 378 h 408"/>
                <a:gd name="T64" fmla="*/ 18 w 408"/>
                <a:gd name="T65" fmla="*/ 372 h 408"/>
                <a:gd name="T66" fmla="*/ 0 w 408"/>
                <a:gd name="T67" fmla="*/ 360 h 408"/>
                <a:gd name="T68" fmla="*/ 6 w 408"/>
                <a:gd name="T69" fmla="*/ 342 h 408"/>
                <a:gd name="T70" fmla="*/ 6 w 408"/>
                <a:gd name="T71" fmla="*/ 318 h 408"/>
                <a:gd name="T72" fmla="*/ 12 w 408"/>
                <a:gd name="T73" fmla="*/ 300 h 408"/>
                <a:gd name="T74" fmla="*/ 12 w 408"/>
                <a:gd name="T75" fmla="*/ 276 h 408"/>
                <a:gd name="T76" fmla="*/ 18 w 408"/>
                <a:gd name="T77" fmla="*/ 258 h 408"/>
                <a:gd name="T78" fmla="*/ 18 w 408"/>
                <a:gd name="T79" fmla="*/ 234 h 408"/>
                <a:gd name="T80" fmla="*/ 18 w 408"/>
                <a:gd name="T81" fmla="*/ 210 h 408"/>
                <a:gd name="T82" fmla="*/ 24 w 408"/>
                <a:gd name="T83" fmla="*/ 192 h 408"/>
                <a:gd name="T84" fmla="*/ 30 w 408"/>
                <a:gd name="T85" fmla="*/ 174 h 408"/>
                <a:gd name="T86" fmla="*/ 54 w 408"/>
                <a:gd name="T87" fmla="*/ 168 h 408"/>
                <a:gd name="T88" fmla="*/ 66 w 408"/>
                <a:gd name="T89" fmla="*/ 156 h 408"/>
                <a:gd name="T90" fmla="*/ 72 w 408"/>
                <a:gd name="T91" fmla="*/ 138 h 408"/>
                <a:gd name="T92" fmla="*/ 78 w 408"/>
                <a:gd name="T93" fmla="*/ 120 h 408"/>
                <a:gd name="T94" fmla="*/ 102 w 408"/>
                <a:gd name="T95" fmla="*/ 126 h 408"/>
                <a:gd name="T96" fmla="*/ 108 w 408"/>
                <a:gd name="T97" fmla="*/ 108 h 408"/>
                <a:gd name="T98" fmla="*/ 120 w 408"/>
                <a:gd name="T99" fmla="*/ 96 h 408"/>
                <a:gd name="T100" fmla="*/ 126 w 408"/>
                <a:gd name="T101" fmla="*/ 72 h 408"/>
                <a:gd name="T102" fmla="*/ 126 w 408"/>
                <a:gd name="T103" fmla="*/ 48 h 408"/>
                <a:gd name="T104" fmla="*/ 108 w 408"/>
                <a:gd name="T105" fmla="*/ 42 h 408"/>
                <a:gd name="T106" fmla="*/ 90 w 408"/>
                <a:gd name="T107" fmla="*/ 36 h 408"/>
                <a:gd name="T108" fmla="*/ 90 w 408"/>
                <a:gd name="T109" fmla="*/ 12 h 408"/>
                <a:gd name="T110" fmla="*/ 114 w 408"/>
                <a:gd name="T111" fmla="*/ 6 h 408"/>
                <a:gd name="T112" fmla="*/ 132 w 408"/>
                <a:gd name="T113" fmla="*/ 0 h 408"/>
                <a:gd name="T114" fmla="*/ 150 w 408"/>
                <a:gd name="T115" fmla="*/ 6 h 408"/>
                <a:gd name="T116" fmla="*/ 168 w 408"/>
                <a:gd name="T117" fmla="*/ 12 h 408"/>
                <a:gd name="T118" fmla="*/ 186 w 408"/>
                <a:gd name="T119" fmla="*/ 18 h 408"/>
                <a:gd name="T120" fmla="*/ 204 w 408"/>
                <a:gd name="T121" fmla="*/ 24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408">
                  <a:moveTo>
                    <a:pt x="210" y="24"/>
                  </a:moveTo>
                  <a:lnTo>
                    <a:pt x="216" y="30"/>
                  </a:lnTo>
                  <a:lnTo>
                    <a:pt x="222" y="30"/>
                  </a:lnTo>
                  <a:lnTo>
                    <a:pt x="228" y="30"/>
                  </a:lnTo>
                  <a:lnTo>
                    <a:pt x="234" y="30"/>
                  </a:lnTo>
                  <a:lnTo>
                    <a:pt x="240" y="36"/>
                  </a:lnTo>
                  <a:lnTo>
                    <a:pt x="246" y="36"/>
                  </a:lnTo>
                  <a:lnTo>
                    <a:pt x="252" y="36"/>
                  </a:lnTo>
                  <a:lnTo>
                    <a:pt x="258" y="42"/>
                  </a:lnTo>
                  <a:lnTo>
                    <a:pt x="264" y="42"/>
                  </a:lnTo>
                  <a:lnTo>
                    <a:pt x="270" y="42"/>
                  </a:lnTo>
                  <a:lnTo>
                    <a:pt x="276" y="42"/>
                  </a:lnTo>
                  <a:lnTo>
                    <a:pt x="276" y="48"/>
                  </a:lnTo>
                  <a:lnTo>
                    <a:pt x="282" y="48"/>
                  </a:lnTo>
                  <a:lnTo>
                    <a:pt x="288" y="48"/>
                  </a:lnTo>
                  <a:lnTo>
                    <a:pt x="288" y="54"/>
                  </a:lnTo>
                  <a:lnTo>
                    <a:pt x="294" y="54"/>
                  </a:lnTo>
                  <a:lnTo>
                    <a:pt x="294" y="60"/>
                  </a:lnTo>
                  <a:lnTo>
                    <a:pt x="300" y="60"/>
                  </a:lnTo>
                  <a:lnTo>
                    <a:pt x="306" y="66"/>
                  </a:lnTo>
                  <a:lnTo>
                    <a:pt x="306" y="72"/>
                  </a:lnTo>
                  <a:lnTo>
                    <a:pt x="312" y="72"/>
                  </a:lnTo>
                  <a:lnTo>
                    <a:pt x="318" y="72"/>
                  </a:lnTo>
                  <a:lnTo>
                    <a:pt x="324" y="72"/>
                  </a:lnTo>
                  <a:lnTo>
                    <a:pt x="336" y="72"/>
                  </a:lnTo>
                  <a:lnTo>
                    <a:pt x="336" y="78"/>
                  </a:lnTo>
                  <a:lnTo>
                    <a:pt x="336" y="84"/>
                  </a:lnTo>
                  <a:lnTo>
                    <a:pt x="342" y="84"/>
                  </a:lnTo>
                  <a:lnTo>
                    <a:pt x="342" y="90"/>
                  </a:lnTo>
                  <a:lnTo>
                    <a:pt x="348" y="90"/>
                  </a:lnTo>
                  <a:lnTo>
                    <a:pt x="354" y="90"/>
                  </a:lnTo>
                  <a:lnTo>
                    <a:pt x="354" y="96"/>
                  </a:lnTo>
                  <a:lnTo>
                    <a:pt x="360" y="96"/>
                  </a:lnTo>
                  <a:lnTo>
                    <a:pt x="366" y="96"/>
                  </a:lnTo>
                  <a:lnTo>
                    <a:pt x="372" y="96"/>
                  </a:lnTo>
                  <a:lnTo>
                    <a:pt x="372" y="102"/>
                  </a:lnTo>
                  <a:lnTo>
                    <a:pt x="378" y="102"/>
                  </a:lnTo>
                  <a:lnTo>
                    <a:pt x="378" y="108"/>
                  </a:lnTo>
                  <a:lnTo>
                    <a:pt x="384" y="108"/>
                  </a:lnTo>
                  <a:lnTo>
                    <a:pt x="384" y="114"/>
                  </a:lnTo>
                  <a:lnTo>
                    <a:pt x="390" y="114"/>
                  </a:lnTo>
                  <a:lnTo>
                    <a:pt x="390" y="120"/>
                  </a:lnTo>
                  <a:lnTo>
                    <a:pt x="396" y="120"/>
                  </a:lnTo>
                  <a:lnTo>
                    <a:pt x="396" y="126"/>
                  </a:lnTo>
                  <a:lnTo>
                    <a:pt x="396" y="132"/>
                  </a:lnTo>
                  <a:lnTo>
                    <a:pt x="402" y="132"/>
                  </a:lnTo>
                  <a:lnTo>
                    <a:pt x="402" y="138"/>
                  </a:lnTo>
                  <a:lnTo>
                    <a:pt x="408" y="138"/>
                  </a:lnTo>
                  <a:lnTo>
                    <a:pt x="408" y="144"/>
                  </a:lnTo>
                  <a:lnTo>
                    <a:pt x="408" y="150"/>
                  </a:lnTo>
                  <a:lnTo>
                    <a:pt x="402" y="150"/>
                  </a:lnTo>
                  <a:lnTo>
                    <a:pt x="402" y="156"/>
                  </a:lnTo>
                  <a:lnTo>
                    <a:pt x="396" y="156"/>
                  </a:lnTo>
                  <a:lnTo>
                    <a:pt x="396" y="162"/>
                  </a:lnTo>
                  <a:lnTo>
                    <a:pt x="390" y="162"/>
                  </a:lnTo>
                  <a:lnTo>
                    <a:pt x="390" y="168"/>
                  </a:lnTo>
                  <a:lnTo>
                    <a:pt x="384" y="168"/>
                  </a:lnTo>
                  <a:lnTo>
                    <a:pt x="384" y="174"/>
                  </a:lnTo>
                  <a:lnTo>
                    <a:pt x="378" y="174"/>
                  </a:lnTo>
                  <a:lnTo>
                    <a:pt x="372" y="180"/>
                  </a:lnTo>
                  <a:lnTo>
                    <a:pt x="366" y="186"/>
                  </a:lnTo>
                  <a:lnTo>
                    <a:pt x="366" y="192"/>
                  </a:lnTo>
                  <a:lnTo>
                    <a:pt x="360" y="192"/>
                  </a:lnTo>
                  <a:lnTo>
                    <a:pt x="360" y="198"/>
                  </a:lnTo>
                  <a:lnTo>
                    <a:pt x="354" y="198"/>
                  </a:lnTo>
                  <a:lnTo>
                    <a:pt x="354" y="204"/>
                  </a:lnTo>
                  <a:lnTo>
                    <a:pt x="348" y="204"/>
                  </a:lnTo>
                  <a:lnTo>
                    <a:pt x="348" y="210"/>
                  </a:lnTo>
                  <a:lnTo>
                    <a:pt x="342" y="216"/>
                  </a:lnTo>
                  <a:lnTo>
                    <a:pt x="336" y="222"/>
                  </a:lnTo>
                  <a:lnTo>
                    <a:pt x="324" y="228"/>
                  </a:lnTo>
                  <a:lnTo>
                    <a:pt x="318" y="234"/>
                  </a:lnTo>
                  <a:lnTo>
                    <a:pt x="300" y="246"/>
                  </a:lnTo>
                  <a:lnTo>
                    <a:pt x="294" y="246"/>
                  </a:lnTo>
                  <a:lnTo>
                    <a:pt x="294" y="252"/>
                  </a:lnTo>
                  <a:lnTo>
                    <a:pt x="294" y="258"/>
                  </a:lnTo>
                  <a:lnTo>
                    <a:pt x="288" y="258"/>
                  </a:lnTo>
                  <a:lnTo>
                    <a:pt x="288" y="264"/>
                  </a:lnTo>
                  <a:lnTo>
                    <a:pt x="282" y="270"/>
                  </a:lnTo>
                  <a:lnTo>
                    <a:pt x="276" y="276"/>
                  </a:lnTo>
                  <a:lnTo>
                    <a:pt x="276" y="282"/>
                  </a:lnTo>
                  <a:lnTo>
                    <a:pt x="270" y="282"/>
                  </a:lnTo>
                  <a:lnTo>
                    <a:pt x="270" y="294"/>
                  </a:lnTo>
                  <a:lnTo>
                    <a:pt x="264" y="294"/>
                  </a:lnTo>
                  <a:lnTo>
                    <a:pt x="264" y="300"/>
                  </a:lnTo>
                  <a:lnTo>
                    <a:pt x="252" y="312"/>
                  </a:lnTo>
                  <a:lnTo>
                    <a:pt x="252" y="318"/>
                  </a:lnTo>
                  <a:lnTo>
                    <a:pt x="240" y="330"/>
                  </a:lnTo>
                  <a:lnTo>
                    <a:pt x="234" y="330"/>
                  </a:lnTo>
                  <a:lnTo>
                    <a:pt x="234" y="336"/>
                  </a:lnTo>
                  <a:lnTo>
                    <a:pt x="228" y="342"/>
                  </a:lnTo>
                  <a:lnTo>
                    <a:pt x="228" y="348"/>
                  </a:lnTo>
                  <a:lnTo>
                    <a:pt x="222" y="348"/>
                  </a:lnTo>
                  <a:lnTo>
                    <a:pt x="222" y="354"/>
                  </a:lnTo>
                  <a:lnTo>
                    <a:pt x="216" y="360"/>
                  </a:lnTo>
                  <a:lnTo>
                    <a:pt x="216" y="366"/>
                  </a:lnTo>
                  <a:lnTo>
                    <a:pt x="210" y="366"/>
                  </a:lnTo>
                  <a:lnTo>
                    <a:pt x="210" y="372"/>
                  </a:lnTo>
                  <a:lnTo>
                    <a:pt x="204" y="372"/>
                  </a:lnTo>
                  <a:lnTo>
                    <a:pt x="204" y="378"/>
                  </a:lnTo>
                  <a:lnTo>
                    <a:pt x="198" y="384"/>
                  </a:lnTo>
                  <a:lnTo>
                    <a:pt x="198" y="390"/>
                  </a:lnTo>
                  <a:lnTo>
                    <a:pt x="192" y="390"/>
                  </a:lnTo>
                  <a:lnTo>
                    <a:pt x="192" y="396"/>
                  </a:lnTo>
                  <a:lnTo>
                    <a:pt x="186" y="402"/>
                  </a:lnTo>
                  <a:lnTo>
                    <a:pt x="180" y="408"/>
                  </a:lnTo>
                  <a:lnTo>
                    <a:pt x="174" y="408"/>
                  </a:lnTo>
                  <a:lnTo>
                    <a:pt x="168" y="408"/>
                  </a:lnTo>
                  <a:lnTo>
                    <a:pt x="162" y="408"/>
                  </a:lnTo>
                  <a:lnTo>
                    <a:pt x="156" y="402"/>
                  </a:lnTo>
                  <a:lnTo>
                    <a:pt x="150" y="402"/>
                  </a:lnTo>
                  <a:lnTo>
                    <a:pt x="144" y="402"/>
                  </a:lnTo>
                  <a:lnTo>
                    <a:pt x="138" y="402"/>
                  </a:lnTo>
                  <a:lnTo>
                    <a:pt x="132" y="402"/>
                  </a:lnTo>
                  <a:lnTo>
                    <a:pt x="126" y="396"/>
                  </a:lnTo>
                  <a:lnTo>
                    <a:pt x="114" y="396"/>
                  </a:lnTo>
                  <a:lnTo>
                    <a:pt x="108" y="396"/>
                  </a:lnTo>
                  <a:lnTo>
                    <a:pt x="102" y="390"/>
                  </a:lnTo>
                  <a:lnTo>
                    <a:pt x="96" y="390"/>
                  </a:lnTo>
                  <a:lnTo>
                    <a:pt x="90" y="390"/>
                  </a:lnTo>
                  <a:lnTo>
                    <a:pt x="84" y="390"/>
                  </a:lnTo>
                  <a:lnTo>
                    <a:pt x="78" y="390"/>
                  </a:lnTo>
                  <a:lnTo>
                    <a:pt x="72" y="390"/>
                  </a:lnTo>
                  <a:lnTo>
                    <a:pt x="66" y="384"/>
                  </a:lnTo>
                  <a:lnTo>
                    <a:pt x="60" y="384"/>
                  </a:lnTo>
                  <a:lnTo>
                    <a:pt x="54" y="384"/>
                  </a:lnTo>
                  <a:lnTo>
                    <a:pt x="48" y="384"/>
                  </a:lnTo>
                  <a:lnTo>
                    <a:pt x="42" y="378"/>
                  </a:lnTo>
                  <a:lnTo>
                    <a:pt x="36" y="378"/>
                  </a:lnTo>
                  <a:lnTo>
                    <a:pt x="30" y="378"/>
                  </a:lnTo>
                  <a:lnTo>
                    <a:pt x="24" y="378"/>
                  </a:lnTo>
                  <a:lnTo>
                    <a:pt x="18" y="372"/>
                  </a:lnTo>
                  <a:lnTo>
                    <a:pt x="12" y="372"/>
                  </a:lnTo>
                  <a:lnTo>
                    <a:pt x="0" y="372"/>
                  </a:lnTo>
                  <a:lnTo>
                    <a:pt x="0" y="366"/>
                  </a:lnTo>
                  <a:lnTo>
                    <a:pt x="0" y="360"/>
                  </a:lnTo>
                  <a:lnTo>
                    <a:pt x="0" y="354"/>
                  </a:lnTo>
                  <a:lnTo>
                    <a:pt x="6" y="354"/>
                  </a:lnTo>
                  <a:lnTo>
                    <a:pt x="6" y="348"/>
                  </a:lnTo>
                  <a:lnTo>
                    <a:pt x="6" y="342"/>
                  </a:lnTo>
                  <a:lnTo>
                    <a:pt x="6" y="336"/>
                  </a:lnTo>
                  <a:lnTo>
                    <a:pt x="6" y="330"/>
                  </a:lnTo>
                  <a:lnTo>
                    <a:pt x="6" y="324"/>
                  </a:lnTo>
                  <a:lnTo>
                    <a:pt x="6" y="318"/>
                  </a:lnTo>
                  <a:lnTo>
                    <a:pt x="6" y="312"/>
                  </a:lnTo>
                  <a:lnTo>
                    <a:pt x="6" y="306"/>
                  </a:lnTo>
                  <a:lnTo>
                    <a:pt x="12" y="306"/>
                  </a:lnTo>
                  <a:lnTo>
                    <a:pt x="12" y="300"/>
                  </a:lnTo>
                  <a:lnTo>
                    <a:pt x="12" y="294"/>
                  </a:lnTo>
                  <a:lnTo>
                    <a:pt x="12" y="288"/>
                  </a:lnTo>
                  <a:lnTo>
                    <a:pt x="12" y="282"/>
                  </a:lnTo>
                  <a:lnTo>
                    <a:pt x="12" y="276"/>
                  </a:lnTo>
                  <a:lnTo>
                    <a:pt x="12" y="270"/>
                  </a:lnTo>
                  <a:lnTo>
                    <a:pt x="12" y="264"/>
                  </a:lnTo>
                  <a:lnTo>
                    <a:pt x="12" y="258"/>
                  </a:lnTo>
                  <a:lnTo>
                    <a:pt x="18" y="258"/>
                  </a:lnTo>
                  <a:lnTo>
                    <a:pt x="18" y="252"/>
                  </a:lnTo>
                  <a:lnTo>
                    <a:pt x="18" y="246"/>
                  </a:lnTo>
                  <a:lnTo>
                    <a:pt x="18" y="240"/>
                  </a:lnTo>
                  <a:lnTo>
                    <a:pt x="18" y="234"/>
                  </a:lnTo>
                  <a:lnTo>
                    <a:pt x="18" y="228"/>
                  </a:lnTo>
                  <a:lnTo>
                    <a:pt x="18" y="222"/>
                  </a:lnTo>
                  <a:lnTo>
                    <a:pt x="18" y="216"/>
                  </a:lnTo>
                  <a:lnTo>
                    <a:pt x="18" y="210"/>
                  </a:lnTo>
                  <a:lnTo>
                    <a:pt x="24" y="210"/>
                  </a:lnTo>
                  <a:lnTo>
                    <a:pt x="24" y="204"/>
                  </a:lnTo>
                  <a:lnTo>
                    <a:pt x="24" y="198"/>
                  </a:lnTo>
                  <a:lnTo>
                    <a:pt x="24" y="192"/>
                  </a:lnTo>
                  <a:lnTo>
                    <a:pt x="24" y="186"/>
                  </a:lnTo>
                  <a:lnTo>
                    <a:pt x="24" y="180"/>
                  </a:lnTo>
                  <a:lnTo>
                    <a:pt x="24" y="174"/>
                  </a:lnTo>
                  <a:lnTo>
                    <a:pt x="30" y="174"/>
                  </a:lnTo>
                  <a:lnTo>
                    <a:pt x="36" y="174"/>
                  </a:lnTo>
                  <a:lnTo>
                    <a:pt x="42" y="168"/>
                  </a:lnTo>
                  <a:lnTo>
                    <a:pt x="48" y="168"/>
                  </a:lnTo>
                  <a:lnTo>
                    <a:pt x="54" y="168"/>
                  </a:lnTo>
                  <a:lnTo>
                    <a:pt x="60" y="168"/>
                  </a:lnTo>
                  <a:lnTo>
                    <a:pt x="66" y="168"/>
                  </a:lnTo>
                  <a:lnTo>
                    <a:pt x="66" y="162"/>
                  </a:lnTo>
                  <a:lnTo>
                    <a:pt x="66" y="156"/>
                  </a:lnTo>
                  <a:lnTo>
                    <a:pt x="66" y="150"/>
                  </a:lnTo>
                  <a:lnTo>
                    <a:pt x="72" y="150"/>
                  </a:lnTo>
                  <a:lnTo>
                    <a:pt x="72" y="144"/>
                  </a:lnTo>
                  <a:lnTo>
                    <a:pt x="72" y="138"/>
                  </a:lnTo>
                  <a:lnTo>
                    <a:pt x="72" y="132"/>
                  </a:lnTo>
                  <a:lnTo>
                    <a:pt x="72" y="126"/>
                  </a:lnTo>
                  <a:lnTo>
                    <a:pt x="72" y="120"/>
                  </a:lnTo>
                  <a:lnTo>
                    <a:pt x="78" y="120"/>
                  </a:lnTo>
                  <a:lnTo>
                    <a:pt x="84" y="120"/>
                  </a:lnTo>
                  <a:lnTo>
                    <a:pt x="90" y="120"/>
                  </a:lnTo>
                  <a:lnTo>
                    <a:pt x="96" y="120"/>
                  </a:lnTo>
                  <a:lnTo>
                    <a:pt x="102" y="126"/>
                  </a:lnTo>
                  <a:lnTo>
                    <a:pt x="102" y="120"/>
                  </a:lnTo>
                  <a:lnTo>
                    <a:pt x="102" y="114"/>
                  </a:lnTo>
                  <a:lnTo>
                    <a:pt x="108" y="114"/>
                  </a:lnTo>
                  <a:lnTo>
                    <a:pt x="108" y="108"/>
                  </a:lnTo>
                  <a:lnTo>
                    <a:pt x="114" y="108"/>
                  </a:lnTo>
                  <a:lnTo>
                    <a:pt x="114" y="102"/>
                  </a:lnTo>
                  <a:lnTo>
                    <a:pt x="114" y="96"/>
                  </a:lnTo>
                  <a:lnTo>
                    <a:pt x="120" y="96"/>
                  </a:lnTo>
                  <a:lnTo>
                    <a:pt x="120" y="90"/>
                  </a:lnTo>
                  <a:lnTo>
                    <a:pt x="120" y="84"/>
                  </a:lnTo>
                  <a:lnTo>
                    <a:pt x="120" y="78"/>
                  </a:lnTo>
                  <a:lnTo>
                    <a:pt x="126" y="72"/>
                  </a:lnTo>
                  <a:lnTo>
                    <a:pt x="126" y="66"/>
                  </a:lnTo>
                  <a:lnTo>
                    <a:pt x="126" y="60"/>
                  </a:lnTo>
                  <a:lnTo>
                    <a:pt x="126" y="54"/>
                  </a:lnTo>
                  <a:lnTo>
                    <a:pt x="126" y="48"/>
                  </a:lnTo>
                  <a:lnTo>
                    <a:pt x="120" y="48"/>
                  </a:lnTo>
                  <a:lnTo>
                    <a:pt x="114" y="42"/>
                  </a:lnTo>
                  <a:lnTo>
                    <a:pt x="114" y="36"/>
                  </a:lnTo>
                  <a:lnTo>
                    <a:pt x="108" y="42"/>
                  </a:lnTo>
                  <a:lnTo>
                    <a:pt x="102" y="42"/>
                  </a:lnTo>
                  <a:lnTo>
                    <a:pt x="96" y="42"/>
                  </a:lnTo>
                  <a:lnTo>
                    <a:pt x="90" y="42"/>
                  </a:lnTo>
                  <a:lnTo>
                    <a:pt x="90" y="36"/>
                  </a:lnTo>
                  <a:lnTo>
                    <a:pt x="90" y="30"/>
                  </a:lnTo>
                  <a:lnTo>
                    <a:pt x="90" y="24"/>
                  </a:lnTo>
                  <a:lnTo>
                    <a:pt x="90" y="18"/>
                  </a:lnTo>
                  <a:lnTo>
                    <a:pt x="90" y="12"/>
                  </a:lnTo>
                  <a:lnTo>
                    <a:pt x="96" y="6"/>
                  </a:lnTo>
                  <a:lnTo>
                    <a:pt x="102" y="6"/>
                  </a:lnTo>
                  <a:lnTo>
                    <a:pt x="108" y="6"/>
                  </a:lnTo>
                  <a:lnTo>
                    <a:pt x="114" y="6"/>
                  </a:lnTo>
                  <a:lnTo>
                    <a:pt x="114" y="0"/>
                  </a:lnTo>
                  <a:lnTo>
                    <a:pt x="120" y="0"/>
                  </a:lnTo>
                  <a:lnTo>
                    <a:pt x="126" y="0"/>
                  </a:lnTo>
                  <a:lnTo>
                    <a:pt x="132" y="0"/>
                  </a:lnTo>
                  <a:lnTo>
                    <a:pt x="132" y="6"/>
                  </a:lnTo>
                  <a:lnTo>
                    <a:pt x="138" y="6"/>
                  </a:lnTo>
                  <a:lnTo>
                    <a:pt x="144" y="6"/>
                  </a:lnTo>
                  <a:lnTo>
                    <a:pt x="150" y="6"/>
                  </a:lnTo>
                  <a:lnTo>
                    <a:pt x="150" y="12"/>
                  </a:lnTo>
                  <a:lnTo>
                    <a:pt x="156" y="12"/>
                  </a:lnTo>
                  <a:lnTo>
                    <a:pt x="162" y="12"/>
                  </a:lnTo>
                  <a:lnTo>
                    <a:pt x="168" y="12"/>
                  </a:lnTo>
                  <a:lnTo>
                    <a:pt x="168" y="18"/>
                  </a:lnTo>
                  <a:lnTo>
                    <a:pt x="174" y="18"/>
                  </a:lnTo>
                  <a:lnTo>
                    <a:pt x="180" y="18"/>
                  </a:lnTo>
                  <a:lnTo>
                    <a:pt x="186" y="18"/>
                  </a:lnTo>
                  <a:lnTo>
                    <a:pt x="192" y="18"/>
                  </a:lnTo>
                  <a:lnTo>
                    <a:pt x="192" y="24"/>
                  </a:lnTo>
                  <a:lnTo>
                    <a:pt x="198" y="24"/>
                  </a:lnTo>
                  <a:lnTo>
                    <a:pt x="204" y="24"/>
                  </a:lnTo>
                  <a:lnTo>
                    <a:pt x="210" y="24"/>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99">
              <a:extLst>
                <a:ext uri="{FF2B5EF4-FFF2-40B4-BE49-F238E27FC236}">
                  <a16:creationId xmlns:a16="http://schemas.microsoft.com/office/drawing/2014/main" id="{E13FD53D-A7CE-67C7-6B85-F48514730CCB}"/>
                </a:ext>
              </a:extLst>
            </p:cNvPr>
            <p:cNvSpPr>
              <a:spLocks/>
            </p:cNvSpPr>
            <p:nvPr/>
          </p:nvSpPr>
          <p:spPr bwMode="gray">
            <a:xfrm>
              <a:off x="5610225" y="2314575"/>
              <a:ext cx="476250" cy="514350"/>
            </a:xfrm>
            <a:custGeom>
              <a:avLst/>
              <a:gdLst>
                <a:gd name="T0" fmla="*/ 288 w 300"/>
                <a:gd name="T1" fmla="*/ 54 h 324"/>
                <a:gd name="T2" fmla="*/ 282 w 300"/>
                <a:gd name="T3" fmla="*/ 72 h 324"/>
                <a:gd name="T4" fmla="*/ 276 w 300"/>
                <a:gd name="T5" fmla="*/ 96 h 324"/>
                <a:gd name="T6" fmla="*/ 270 w 300"/>
                <a:gd name="T7" fmla="*/ 114 h 324"/>
                <a:gd name="T8" fmla="*/ 264 w 300"/>
                <a:gd name="T9" fmla="*/ 132 h 324"/>
                <a:gd name="T10" fmla="*/ 258 w 300"/>
                <a:gd name="T11" fmla="*/ 150 h 324"/>
                <a:gd name="T12" fmla="*/ 252 w 300"/>
                <a:gd name="T13" fmla="*/ 174 h 324"/>
                <a:gd name="T14" fmla="*/ 246 w 300"/>
                <a:gd name="T15" fmla="*/ 192 h 324"/>
                <a:gd name="T16" fmla="*/ 240 w 300"/>
                <a:gd name="T17" fmla="*/ 210 h 324"/>
                <a:gd name="T18" fmla="*/ 234 w 300"/>
                <a:gd name="T19" fmla="*/ 228 h 324"/>
                <a:gd name="T20" fmla="*/ 228 w 300"/>
                <a:gd name="T21" fmla="*/ 252 h 324"/>
                <a:gd name="T22" fmla="*/ 222 w 300"/>
                <a:gd name="T23" fmla="*/ 270 h 324"/>
                <a:gd name="T24" fmla="*/ 216 w 300"/>
                <a:gd name="T25" fmla="*/ 288 h 324"/>
                <a:gd name="T26" fmla="*/ 210 w 300"/>
                <a:gd name="T27" fmla="*/ 312 h 324"/>
                <a:gd name="T28" fmla="*/ 198 w 300"/>
                <a:gd name="T29" fmla="*/ 318 h 324"/>
                <a:gd name="T30" fmla="*/ 192 w 300"/>
                <a:gd name="T31" fmla="*/ 300 h 324"/>
                <a:gd name="T32" fmla="*/ 180 w 300"/>
                <a:gd name="T33" fmla="*/ 288 h 324"/>
                <a:gd name="T34" fmla="*/ 168 w 300"/>
                <a:gd name="T35" fmla="*/ 276 h 324"/>
                <a:gd name="T36" fmla="*/ 150 w 300"/>
                <a:gd name="T37" fmla="*/ 270 h 324"/>
                <a:gd name="T38" fmla="*/ 132 w 300"/>
                <a:gd name="T39" fmla="*/ 264 h 324"/>
                <a:gd name="T40" fmla="*/ 114 w 300"/>
                <a:gd name="T41" fmla="*/ 252 h 324"/>
                <a:gd name="T42" fmla="*/ 96 w 300"/>
                <a:gd name="T43" fmla="*/ 240 h 324"/>
                <a:gd name="T44" fmla="*/ 84 w 300"/>
                <a:gd name="T45" fmla="*/ 228 h 324"/>
                <a:gd name="T46" fmla="*/ 66 w 300"/>
                <a:gd name="T47" fmla="*/ 222 h 324"/>
                <a:gd name="T48" fmla="*/ 42 w 300"/>
                <a:gd name="T49" fmla="*/ 216 h 324"/>
                <a:gd name="T50" fmla="*/ 18 w 300"/>
                <a:gd name="T51" fmla="*/ 210 h 324"/>
                <a:gd name="T52" fmla="*/ 6 w 300"/>
                <a:gd name="T53" fmla="*/ 192 h 324"/>
                <a:gd name="T54" fmla="*/ 0 w 300"/>
                <a:gd name="T55" fmla="*/ 168 h 324"/>
                <a:gd name="T56" fmla="*/ 6 w 300"/>
                <a:gd name="T57" fmla="*/ 150 h 324"/>
                <a:gd name="T58" fmla="*/ 12 w 300"/>
                <a:gd name="T59" fmla="*/ 126 h 324"/>
                <a:gd name="T60" fmla="*/ 18 w 300"/>
                <a:gd name="T61" fmla="*/ 102 h 324"/>
                <a:gd name="T62" fmla="*/ 24 w 300"/>
                <a:gd name="T63" fmla="*/ 84 h 324"/>
                <a:gd name="T64" fmla="*/ 42 w 300"/>
                <a:gd name="T65" fmla="*/ 90 h 324"/>
                <a:gd name="T66" fmla="*/ 54 w 300"/>
                <a:gd name="T67" fmla="*/ 90 h 324"/>
                <a:gd name="T68" fmla="*/ 66 w 300"/>
                <a:gd name="T69" fmla="*/ 90 h 324"/>
                <a:gd name="T70" fmla="*/ 78 w 300"/>
                <a:gd name="T71" fmla="*/ 60 h 324"/>
                <a:gd name="T72" fmla="*/ 78 w 300"/>
                <a:gd name="T73" fmla="*/ 36 h 324"/>
                <a:gd name="T74" fmla="*/ 102 w 300"/>
                <a:gd name="T75" fmla="*/ 24 h 324"/>
                <a:gd name="T76" fmla="*/ 114 w 300"/>
                <a:gd name="T77" fmla="*/ 12 h 324"/>
                <a:gd name="T78" fmla="*/ 132 w 300"/>
                <a:gd name="T79" fmla="*/ 6 h 324"/>
                <a:gd name="T80" fmla="*/ 162 w 300"/>
                <a:gd name="T81" fmla="*/ 6 h 324"/>
                <a:gd name="T82" fmla="*/ 186 w 300"/>
                <a:gd name="T83" fmla="*/ 6 h 324"/>
                <a:gd name="T84" fmla="*/ 198 w 300"/>
                <a:gd name="T85" fmla="*/ 6 h 324"/>
                <a:gd name="T86" fmla="*/ 216 w 300"/>
                <a:gd name="T87" fmla="*/ 0 h 324"/>
                <a:gd name="T88" fmla="*/ 228 w 300"/>
                <a:gd name="T89" fmla="*/ 12 h 324"/>
                <a:gd name="T90" fmla="*/ 240 w 300"/>
                <a:gd name="T91" fmla="*/ 24 h 324"/>
                <a:gd name="T92" fmla="*/ 258 w 300"/>
                <a:gd name="T93" fmla="*/ 18 h 324"/>
                <a:gd name="T94" fmla="*/ 282 w 300"/>
                <a:gd name="T95" fmla="*/ 18 h 324"/>
                <a:gd name="T96" fmla="*/ 288 w 300"/>
                <a:gd name="T97" fmla="*/ 2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0" h="324">
                  <a:moveTo>
                    <a:pt x="300" y="24"/>
                  </a:moveTo>
                  <a:lnTo>
                    <a:pt x="294" y="30"/>
                  </a:lnTo>
                  <a:lnTo>
                    <a:pt x="294" y="48"/>
                  </a:lnTo>
                  <a:lnTo>
                    <a:pt x="288" y="54"/>
                  </a:lnTo>
                  <a:lnTo>
                    <a:pt x="288" y="60"/>
                  </a:lnTo>
                  <a:lnTo>
                    <a:pt x="288" y="66"/>
                  </a:lnTo>
                  <a:lnTo>
                    <a:pt x="282" y="66"/>
                  </a:lnTo>
                  <a:lnTo>
                    <a:pt x="282" y="72"/>
                  </a:lnTo>
                  <a:lnTo>
                    <a:pt x="282" y="78"/>
                  </a:lnTo>
                  <a:lnTo>
                    <a:pt x="282" y="84"/>
                  </a:lnTo>
                  <a:lnTo>
                    <a:pt x="276" y="84"/>
                  </a:lnTo>
                  <a:lnTo>
                    <a:pt x="276" y="96"/>
                  </a:lnTo>
                  <a:lnTo>
                    <a:pt x="276" y="102"/>
                  </a:lnTo>
                  <a:lnTo>
                    <a:pt x="270" y="102"/>
                  </a:lnTo>
                  <a:lnTo>
                    <a:pt x="270" y="108"/>
                  </a:lnTo>
                  <a:lnTo>
                    <a:pt x="270" y="114"/>
                  </a:lnTo>
                  <a:lnTo>
                    <a:pt x="270" y="120"/>
                  </a:lnTo>
                  <a:lnTo>
                    <a:pt x="264" y="120"/>
                  </a:lnTo>
                  <a:lnTo>
                    <a:pt x="264" y="126"/>
                  </a:lnTo>
                  <a:lnTo>
                    <a:pt x="264" y="132"/>
                  </a:lnTo>
                  <a:lnTo>
                    <a:pt x="264" y="138"/>
                  </a:lnTo>
                  <a:lnTo>
                    <a:pt x="258" y="138"/>
                  </a:lnTo>
                  <a:lnTo>
                    <a:pt x="258" y="144"/>
                  </a:lnTo>
                  <a:lnTo>
                    <a:pt x="258" y="150"/>
                  </a:lnTo>
                  <a:lnTo>
                    <a:pt x="252" y="156"/>
                  </a:lnTo>
                  <a:lnTo>
                    <a:pt x="252" y="162"/>
                  </a:lnTo>
                  <a:lnTo>
                    <a:pt x="252" y="168"/>
                  </a:lnTo>
                  <a:lnTo>
                    <a:pt x="252" y="174"/>
                  </a:lnTo>
                  <a:lnTo>
                    <a:pt x="246" y="174"/>
                  </a:lnTo>
                  <a:lnTo>
                    <a:pt x="246" y="180"/>
                  </a:lnTo>
                  <a:lnTo>
                    <a:pt x="246" y="186"/>
                  </a:lnTo>
                  <a:lnTo>
                    <a:pt x="246" y="192"/>
                  </a:lnTo>
                  <a:lnTo>
                    <a:pt x="240" y="192"/>
                  </a:lnTo>
                  <a:lnTo>
                    <a:pt x="240" y="198"/>
                  </a:lnTo>
                  <a:lnTo>
                    <a:pt x="240" y="204"/>
                  </a:lnTo>
                  <a:lnTo>
                    <a:pt x="240" y="210"/>
                  </a:lnTo>
                  <a:lnTo>
                    <a:pt x="234" y="210"/>
                  </a:lnTo>
                  <a:lnTo>
                    <a:pt x="234" y="216"/>
                  </a:lnTo>
                  <a:lnTo>
                    <a:pt x="234" y="222"/>
                  </a:lnTo>
                  <a:lnTo>
                    <a:pt x="234" y="228"/>
                  </a:lnTo>
                  <a:lnTo>
                    <a:pt x="228" y="234"/>
                  </a:lnTo>
                  <a:lnTo>
                    <a:pt x="228" y="240"/>
                  </a:lnTo>
                  <a:lnTo>
                    <a:pt x="228" y="246"/>
                  </a:lnTo>
                  <a:lnTo>
                    <a:pt x="228" y="252"/>
                  </a:lnTo>
                  <a:lnTo>
                    <a:pt x="222" y="252"/>
                  </a:lnTo>
                  <a:lnTo>
                    <a:pt x="222" y="258"/>
                  </a:lnTo>
                  <a:lnTo>
                    <a:pt x="222" y="264"/>
                  </a:lnTo>
                  <a:lnTo>
                    <a:pt x="222" y="270"/>
                  </a:lnTo>
                  <a:lnTo>
                    <a:pt x="216" y="270"/>
                  </a:lnTo>
                  <a:lnTo>
                    <a:pt x="216" y="276"/>
                  </a:lnTo>
                  <a:lnTo>
                    <a:pt x="216" y="282"/>
                  </a:lnTo>
                  <a:lnTo>
                    <a:pt x="216" y="288"/>
                  </a:lnTo>
                  <a:lnTo>
                    <a:pt x="210" y="294"/>
                  </a:lnTo>
                  <a:lnTo>
                    <a:pt x="210" y="300"/>
                  </a:lnTo>
                  <a:lnTo>
                    <a:pt x="210" y="306"/>
                  </a:lnTo>
                  <a:lnTo>
                    <a:pt x="210" y="312"/>
                  </a:lnTo>
                  <a:lnTo>
                    <a:pt x="204" y="318"/>
                  </a:lnTo>
                  <a:lnTo>
                    <a:pt x="204" y="324"/>
                  </a:lnTo>
                  <a:lnTo>
                    <a:pt x="204" y="318"/>
                  </a:lnTo>
                  <a:lnTo>
                    <a:pt x="198" y="318"/>
                  </a:lnTo>
                  <a:lnTo>
                    <a:pt x="198" y="312"/>
                  </a:lnTo>
                  <a:lnTo>
                    <a:pt x="192" y="312"/>
                  </a:lnTo>
                  <a:lnTo>
                    <a:pt x="192" y="306"/>
                  </a:lnTo>
                  <a:lnTo>
                    <a:pt x="192" y="300"/>
                  </a:lnTo>
                  <a:lnTo>
                    <a:pt x="186" y="300"/>
                  </a:lnTo>
                  <a:lnTo>
                    <a:pt x="186" y="294"/>
                  </a:lnTo>
                  <a:lnTo>
                    <a:pt x="180" y="294"/>
                  </a:lnTo>
                  <a:lnTo>
                    <a:pt x="180" y="288"/>
                  </a:lnTo>
                  <a:lnTo>
                    <a:pt x="174" y="288"/>
                  </a:lnTo>
                  <a:lnTo>
                    <a:pt x="174" y="282"/>
                  </a:lnTo>
                  <a:lnTo>
                    <a:pt x="168" y="282"/>
                  </a:lnTo>
                  <a:lnTo>
                    <a:pt x="168" y="276"/>
                  </a:lnTo>
                  <a:lnTo>
                    <a:pt x="162" y="276"/>
                  </a:lnTo>
                  <a:lnTo>
                    <a:pt x="156" y="276"/>
                  </a:lnTo>
                  <a:lnTo>
                    <a:pt x="150" y="276"/>
                  </a:lnTo>
                  <a:lnTo>
                    <a:pt x="150" y="270"/>
                  </a:lnTo>
                  <a:lnTo>
                    <a:pt x="144" y="270"/>
                  </a:lnTo>
                  <a:lnTo>
                    <a:pt x="138" y="270"/>
                  </a:lnTo>
                  <a:lnTo>
                    <a:pt x="138" y="264"/>
                  </a:lnTo>
                  <a:lnTo>
                    <a:pt x="132" y="264"/>
                  </a:lnTo>
                  <a:lnTo>
                    <a:pt x="132" y="258"/>
                  </a:lnTo>
                  <a:lnTo>
                    <a:pt x="132" y="252"/>
                  </a:lnTo>
                  <a:lnTo>
                    <a:pt x="120" y="252"/>
                  </a:lnTo>
                  <a:lnTo>
                    <a:pt x="114" y="252"/>
                  </a:lnTo>
                  <a:lnTo>
                    <a:pt x="108" y="252"/>
                  </a:lnTo>
                  <a:lnTo>
                    <a:pt x="102" y="252"/>
                  </a:lnTo>
                  <a:lnTo>
                    <a:pt x="102" y="246"/>
                  </a:lnTo>
                  <a:lnTo>
                    <a:pt x="96" y="240"/>
                  </a:lnTo>
                  <a:lnTo>
                    <a:pt x="90" y="240"/>
                  </a:lnTo>
                  <a:lnTo>
                    <a:pt x="90" y="234"/>
                  </a:lnTo>
                  <a:lnTo>
                    <a:pt x="84" y="234"/>
                  </a:lnTo>
                  <a:lnTo>
                    <a:pt x="84" y="228"/>
                  </a:lnTo>
                  <a:lnTo>
                    <a:pt x="78" y="228"/>
                  </a:lnTo>
                  <a:lnTo>
                    <a:pt x="72" y="228"/>
                  </a:lnTo>
                  <a:lnTo>
                    <a:pt x="72" y="222"/>
                  </a:lnTo>
                  <a:lnTo>
                    <a:pt x="66" y="222"/>
                  </a:lnTo>
                  <a:lnTo>
                    <a:pt x="60" y="222"/>
                  </a:lnTo>
                  <a:lnTo>
                    <a:pt x="54" y="222"/>
                  </a:lnTo>
                  <a:lnTo>
                    <a:pt x="48" y="216"/>
                  </a:lnTo>
                  <a:lnTo>
                    <a:pt x="42" y="216"/>
                  </a:lnTo>
                  <a:lnTo>
                    <a:pt x="36" y="216"/>
                  </a:lnTo>
                  <a:lnTo>
                    <a:pt x="30" y="210"/>
                  </a:lnTo>
                  <a:lnTo>
                    <a:pt x="24" y="210"/>
                  </a:lnTo>
                  <a:lnTo>
                    <a:pt x="18" y="210"/>
                  </a:lnTo>
                  <a:lnTo>
                    <a:pt x="12" y="210"/>
                  </a:lnTo>
                  <a:lnTo>
                    <a:pt x="6" y="204"/>
                  </a:lnTo>
                  <a:lnTo>
                    <a:pt x="6" y="198"/>
                  </a:lnTo>
                  <a:lnTo>
                    <a:pt x="6" y="192"/>
                  </a:lnTo>
                  <a:lnTo>
                    <a:pt x="6" y="180"/>
                  </a:lnTo>
                  <a:lnTo>
                    <a:pt x="6" y="174"/>
                  </a:lnTo>
                  <a:lnTo>
                    <a:pt x="6" y="168"/>
                  </a:lnTo>
                  <a:lnTo>
                    <a:pt x="0" y="168"/>
                  </a:lnTo>
                  <a:lnTo>
                    <a:pt x="0" y="162"/>
                  </a:lnTo>
                  <a:lnTo>
                    <a:pt x="6" y="162"/>
                  </a:lnTo>
                  <a:lnTo>
                    <a:pt x="6" y="156"/>
                  </a:lnTo>
                  <a:lnTo>
                    <a:pt x="6" y="150"/>
                  </a:lnTo>
                  <a:lnTo>
                    <a:pt x="6" y="144"/>
                  </a:lnTo>
                  <a:lnTo>
                    <a:pt x="6" y="138"/>
                  </a:lnTo>
                  <a:lnTo>
                    <a:pt x="12" y="132"/>
                  </a:lnTo>
                  <a:lnTo>
                    <a:pt x="12" y="126"/>
                  </a:lnTo>
                  <a:lnTo>
                    <a:pt x="12" y="120"/>
                  </a:lnTo>
                  <a:lnTo>
                    <a:pt x="12" y="114"/>
                  </a:lnTo>
                  <a:lnTo>
                    <a:pt x="18" y="108"/>
                  </a:lnTo>
                  <a:lnTo>
                    <a:pt x="18" y="102"/>
                  </a:lnTo>
                  <a:lnTo>
                    <a:pt x="18" y="96"/>
                  </a:lnTo>
                  <a:lnTo>
                    <a:pt x="18" y="90"/>
                  </a:lnTo>
                  <a:lnTo>
                    <a:pt x="18" y="84"/>
                  </a:lnTo>
                  <a:lnTo>
                    <a:pt x="24" y="84"/>
                  </a:lnTo>
                  <a:lnTo>
                    <a:pt x="24" y="90"/>
                  </a:lnTo>
                  <a:lnTo>
                    <a:pt x="30" y="90"/>
                  </a:lnTo>
                  <a:lnTo>
                    <a:pt x="36" y="90"/>
                  </a:lnTo>
                  <a:lnTo>
                    <a:pt x="42" y="90"/>
                  </a:lnTo>
                  <a:lnTo>
                    <a:pt x="42" y="96"/>
                  </a:lnTo>
                  <a:lnTo>
                    <a:pt x="42" y="90"/>
                  </a:lnTo>
                  <a:lnTo>
                    <a:pt x="48" y="90"/>
                  </a:lnTo>
                  <a:lnTo>
                    <a:pt x="54" y="90"/>
                  </a:lnTo>
                  <a:lnTo>
                    <a:pt x="60" y="90"/>
                  </a:lnTo>
                  <a:lnTo>
                    <a:pt x="66" y="90"/>
                  </a:lnTo>
                  <a:lnTo>
                    <a:pt x="60" y="90"/>
                  </a:lnTo>
                  <a:lnTo>
                    <a:pt x="66" y="90"/>
                  </a:lnTo>
                  <a:lnTo>
                    <a:pt x="66" y="84"/>
                  </a:lnTo>
                  <a:lnTo>
                    <a:pt x="72" y="78"/>
                  </a:lnTo>
                  <a:lnTo>
                    <a:pt x="72" y="60"/>
                  </a:lnTo>
                  <a:lnTo>
                    <a:pt x="78" y="60"/>
                  </a:lnTo>
                  <a:lnTo>
                    <a:pt x="78" y="54"/>
                  </a:lnTo>
                  <a:lnTo>
                    <a:pt x="78" y="48"/>
                  </a:lnTo>
                  <a:lnTo>
                    <a:pt x="78" y="42"/>
                  </a:lnTo>
                  <a:lnTo>
                    <a:pt x="78" y="36"/>
                  </a:lnTo>
                  <a:lnTo>
                    <a:pt x="84" y="36"/>
                  </a:lnTo>
                  <a:lnTo>
                    <a:pt x="90" y="30"/>
                  </a:lnTo>
                  <a:lnTo>
                    <a:pt x="102" y="30"/>
                  </a:lnTo>
                  <a:lnTo>
                    <a:pt x="102" y="24"/>
                  </a:lnTo>
                  <a:lnTo>
                    <a:pt x="108" y="24"/>
                  </a:lnTo>
                  <a:lnTo>
                    <a:pt x="108" y="18"/>
                  </a:lnTo>
                  <a:lnTo>
                    <a:pt x="114" y="18"/>
                  </a:lnTo>
                  <a:lnTo>
                    <a:pt x="114" y="12"/>
                  </a:lnTo>
                  <a:lnTo>
                    <a:pt x="114" y="6"/>
                  </a:lnTo>
                  <a:lnTo>
                    <a:pt x="120" y="6"/>
                  </a:lnTo>
                  <a:lnTo>
                    <a:pt x="126" y="6"/>
                  </a:lnTo>
                  <a:lnTo>
                    <a:pt x="132" y="6"/>
                  </a:lnTo>
                  <a:lnTo>
                    <a:pt x="144" y="6"/>
                  </a:lnTo>
                  <a:lnTo>
                    <a:pt x="150" y="6"/>
                  </a:lnTo>
                  <a:lnTo>
                    <a:pt x="156" y="6"/>
                  </a:lnTo>
                  <a:lnTo>
                    <a:pt x="162" y="6"/>
                  </a:lnTo>
                  <a:lnTo>
                    <a:pt x="168" y="6"/>
                  </a:lnTo>
                  <a:lnTo>
                    <a:pt x="174" y="6"/>
                  </a:lnTo>
                  <a:lnTo>
                    <a:pt x="180" y="6"/>
                  </a:lnTo>
                  <a:lnTo>
                    <a:pt x="186" y="6"/>
                  </a:lnTo>
                  <a:lnTo>
                    <a:pt x="192" y="6"/>
                  </a:lnTo>
                  <a:lnTo>
                    <a:pt x="192" y="0"/>
                  </a:lnTo>
                  <a:lnTo>
                    <a:pt x="198" y="0"/>
                  </a:lnTo>
                  <a:lnTo>
                    <a:pt x="198" y="6"/>
                  </a:lnTo>
                  <a:lnTo>
                    <a:pt x="204" y="6"/>
                  </a:lnTo>
                  <a:lnTo>
                    <a:pt x="210" y="6"/>
                  </a:lnTo>
                  <a:lnTo>
                    <a:pt x="210" y="0"/>
                  </a:lnTo>
                  <a:lnTo>
                    <a:pt x="216" y="0"/>
                  </a:lnTo>
                  <a:lnTo>
                    <a:pt x="222" y="0"/>
                  </a:lnTo>
                  <a:lnTo>
                    <a:pt x="222" y="6"/>
                  </a:lnTo>
                  <a:lnTo>
                    <a:pt x="228" y="6"/>
                  </a:lnTo>
                  <a:lnTo>
                    <a:pt x="228" y="12"/>
                  </a:lnTo>
                  <a:lnTo>
                    <a:pt x="228" y="18"/>
                  </a:lnTo>
                  <a:lnTo>
                    <a:pt x="234" y="18"/>
                  </a:lnTo>
                  <a:lnTo>
                    <a:pt x="234" y="24"/>
                  </a:lnTo>
                  <a:lnTo>
                    <a:pt x="240" y="24"/>
                  </a:lnTo>
                  <a:lnTo>
                    <a:pt x="246" y="24"/>
                  </a:lnTo>
                  <a:lnTo>
                    <a:pt x="252" y="24"/>
                  </a:lnTo>
                  <a:lnTo>
                    <a:pt x="258" y="24"/>
                  </a:lnTo>
                  <a:lnTo>
                    <a:pt x="258" y="18"/>
                  </a:lnTo>
                  <a:lnTo>
                    <a:pt x="264" y="18"/>
                  </a:lnTo>
                  <a:lnTo>
                    <a:pt x="270" y="18"/>
                  </a:lnTo>
                  <a:lnTo>
                    <a:pt x="276" y="18"/>
                  </a:lnTo>
                  <a:lnTo>
                    <a:pt x="282" y="18"/>
                  </a:lnTo>
                  <a:lnTo>
                    <a:pt x="282" y="12"/>
                  </a:lnTo>
                  <a:lnTo>
                    <a:pt x="282" y="18"/>
                  </a:lnTo>
                  <a:lnTo>
                    <a:pt x="288" y="18"/>
                  </a:lnTo>
                  <a:lnTo>
                    <a:pt x="288" y="24"/>
                  </a:lnTo>
                  <a:lnTo>
                    <a:pt x="294" y="18"/>
                  </a:lnTo>
                  <a:lnTo>
                    <a:pt x="300" y="18"/>
                  </a:lnTo>
                  <a:lnTo>
                    <a:pt x="30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Freeform 100">
              <a:extLst>
                <a:ext uri="{FF2B5EF4-FFF2-40B4-BE49-F238E27FC236}">
                  <a16:creationId xmlns:a16="http://schemas.microsoft.com/office/drawing/2014/main" id="{199084EE-DA8B-4518-048B-767E8C876FDB}"/>
                </a:ext>
              </a:extLst>
            </p:cNvPr>
            <p:cNvSpPr>
              <a:spLocks/>
            </p:cNvSpPr>
            <p:nvPr/>
          </p:nvSpPr>
          <p:spPr bwMode="gray">
            <a:xfrm>
              <a:off x="5934075" y="2352675"/>
              <a:ext cx="447675" cy="571500"/>
            </a:xfrm>
            <a:custGeom>
              <a:avLst/>
              <a:gdLst>
                <a:gd name="T0" fmla="*/ 282 w 282"/>
                <a:gd name="T1" fmla="*/ 18 h 360"/>
                <a:gd name="T2" fmla="*/ 276 w 282"/>
                <a:gd name="T3" fmla="*/ 42 h 360"/>
                <a:gd name="T4" fmla="*/ 270 w 282"/>
                <a:gd name="T5" fmla="*/ 60 h 360"/>
                <a:gd name="T6" fmla="*/ 264 w 282"/>
                <a:gd name="T7" fmla="*/ 84 h 360"/>
                <a:gd name="T8" fmla="*/ 258 w 282"/>
                <a:gd name="T9" fmla="*/ 102 h 360"/>
                <a:gd name="T10" fmla="*/ 258 w 282"/>
                <a:gd name="T11" fmla="*/ 126 h 360"/>
                <a:gd name="T12" fmla="*/ 252 w 282"/>
                <a:gd name="T13" fmla="*/ 144 h 360"/>
                <a:gd name="T14" fmla="*/ 252 w 282"/>
                <a:gd name="T15" fmla="*/ 168 h 360"/>
                <a:gd name="T16" fmla="*/ 246 w 282"/>
                <a:gd name="T17" fmla="*/ 186 h 360"/>
                <a:gd name="T18" fmla="*/ 246 w 282"/>
                <a:gd name="T19" fmla="*/ 210 h 360"/>
                <a:gd name="T20" fmla="*/ 240 w 282"/>
                <a:gd name="T21" fmla="*/ 228 h 360"/>
                <a:gd name="T22" fmla="*/ 222 w 282"/>
                <a:gd name="T23" fmla="*/ 240 h 360"/>
                <a:gd name="T24" fmla="*/ 198 w 282"/>
                <a:gd name="T25" fmla="*/ 252 h 360"/>
                <a:gd name="T26" fmla="*/ 180 w 282"/>
                <a:gd name="T27" fmla="*/ 264 h 360"/>
                <a:gd name="T28" fmla="*/ 156 w 282"/>
                <a:gd name="T29" fmla="*/ 282 h 360"/>
                <a:gd name="T30" fmla="*/ 138 w 282"/>
                <a:gd name="T31" fmla="*/ 294 h 360"/>
                <a:gd name="T32" fmla="*/ 120 w 282"/>
                <a:gd name="T33" fmla="*/ 306 h 360"/>
                <a:gd name="T34" fmla="*/ 102 w 282"/>
                <a:gd name="T35" fmla="*/ 324 h 360"/>
                <a:gd name="T36" fmla="*/ 78 w 282"/>
                <a:gd name="T37" fmla="*/ 336 h 360"/>
                <a:gd name="T38" fmla="*/ 60 w 282"/>
                <a:gd name="T39" fmla="*/ 348 h 360"/>
                <a:gd name="T40" fmla="*/ 42 w 282"/>
                <a:gd name="T41" fmla="*/ 360 h 360"/>
                <a:gd name="T42" fmla="*/ 30 w 282"/>
                <a:gd name="T43" fmla="*/ 360 h 360"/>
                <a:gd name="T44" fmla="*/ 30 w 282"/>
                <a:gd name="T45" fmla="*/ 348 h 360"/>
                <a:gd name="T46" fmla="*/ 18 w 282"/>
                <a:gd name="T47" fmla="*/ 336 h 360"/>
                <a:gd name="T48" fmla="*/ 12 w 282"/>
                <a:gd name="T49" fmla="*/ 330 h 360"/>
                <a:gd name="T50" fmla="*/ 6 w 282"/>
                <a:gd name="T51" fmla="*/ 318 h 360"/>
                <a:gd name="T52" fmla="*/ 0 w 282"/>
                <a:gd name="T53" fmla="*/ 306 h 360"/>
                <a:gd name="T54" fmla="*/ 6 w 282"/>
                <a:gd name="T55" fmla="*/ 282 h 360"/>
                <a:gd name="T56" fmla="*/ 12 w 282"/>
                <a:gd name="T57" fmla="*/ 258 h 360"/>
                <a:gd name="T58" fmla="*/ 18 w 282"/>
                <a:gd name="T59" fmla="*/ 240 h 360"/>
                <a:gd name="T60" fmla="*/ 24 w 282"/>
                <a:gd name="T61" fmla="*/ 222 h 360"/>
                <a:gd name="T62" fmla="*/ 30 w 282"/>
                <a:gd name="T63" fmla="*/ 198 h 360"/>
                <a:gd name="T64" fmla="*/ 36 w 282"/>
                <a:gd name="T65" fmla="*/ 180 h 360"/>
                <a:gd name="T66" fmla="*/ 42 w 282"/>
                <a:gd name="T67" fmla="*/ 162 h 360"/>
                <a:gd name="T68" fmla="*/ 48 w 282"/>
                <a:gd name="T69" fmla="*/ 144 h 360"/>
                <a:gd name="T70" fmla="*/ 54 w 282"/>
                <a:gd name="T71" fmla="*/ 120 h 360"/>
                <a:gd name="T72" fmla="*/ 60 w 282"/>
                <a:gd name="T73" fmla="*/ 102 h 360"/>
                <a:gd name="T74" fmla="*/ 66 w 282"/>
                <a:gd name="T75" fmla="*/ 84 h 360"/>
                <a:gd name="T76" fmla="*/ 72 w 282"/>
                <a:gd name="T77" fmla="*/ 60 h 360"/>
                <a:gd name="T78" fmla="*/ 78 w 282"/>
                <a:gd name="T79" fmla="*/ 42 h 360"/>
                <a:gd name="T80" fmla="*/ 90 w 282"/>
                <a:gd name="T81" fmla="*/ 24 h 360"/>
                <a:gd name="T82" fmla="*/ 102 w 282"/>
                <a:gd name="T83" fmla="*/ 6 h 360"/>
                <a:gd name="T84" fmla="*/ 120 w 282"/>
                <a:gd name="T85" fmla="*/ 12 h 360"/>
                <a:gd name="T86" fmla="*/ 120 w 282"/>
                <a:gd name="T87" fmla="*/ 0 h 360"/>
                <a:gd name="T88" fmla="*/ 138 w 282"/>
                <a:gd name="T89" fmla="*/ 0 h 360"/>
                <a:gd name="T90" fmla="*/ 150 w 282"/>
                <a:gd name="T91" fmla="*/ 0 h 360"/>
                <a:gd name="T92" fmla="*/ 156 w 282"/>
                <a:gd name="T93" fmla="*/ 18 h 360"/>
                <a:gd name="T94" fmla="*/ 168 w 282"/>
                <a:gd name="T95" fmla="*/ 24 h 360"/>
                <a:gd name="T96" fmla="*/ 174 w 282"/>
                <a:gd name="T97" fmla="*/ 30 h 360"/>
                <a:gd name="T98" fmla="*/ 192 w 282"/>
                <a:gd name="T99" fmla="*/ 24 h 360"/>
                <a:gd name="T100" fmla="*/ 210 w 282"/>
                <a:gd name="T101" fmla="*/ 24 h 360"/>
                <a:gd name="T102" fmla="*/ 222 w 282"/>
                <a:gd name="T103" fmla="*/ 24 h 360"/>
                <a:gd name="T104" fmla="*/ 228 w 282"/>
                <a:gd name="T105" fmla="*/ 18 h 360"/>
                <a:gd name="T106" fmla="*/ 246 w 282"/>
                <a:gd name="T107" fmla="*/ 12 h 360"/>
                <a:gd name="T108" fmla="*/ 258 w 282"/>
                <a:gd name="T109" fmla="*/ 12 h 360"/>
                <a:gd name="T110" fmla="*/ 264 w 282"/>
                <a:gd name="T111" fmla="*/ 18 h 360"/>
                <a:gd name="T112" fmla="*/ 276 w 282"/>
                <a:gd name="T113" fmla="*/ 6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2" h="360">
                  <a:moveTo>
                    <a:pt x="282" y="0"/>
                  </a:moveTo>
                  <a:lnTo>
                    <a:pt x="276" y="6"/>
                  </a:lnTo>
                  <a:lnTo>
                    <a:pt x="276" y="12"/>
                  </a:lnTo>
                  <a:lnTo>
                    <a:pt x="282" y="18"/>
                  </a:lnTo>
                  <a:lnTo>
                    <a:pt x="282" y="24"/>
                  </a:lnTo>
                  <a:lnTo>
                    <a:pt x="282" y="30"/>
                  </a:lnTo>
                  <a:lnTo>
                    <a:pt x="276" y="36"/>
                  </a:lnTo>
                  <a:lnTo>
                    <a:pt x="276" y="42"/>
                  </a:lnTo>
                  <a:lnTo>
                    <a:pt x="276" y="48"/>
                  </a:lnTo>
                  <a:lnTo>
                    <a:pt x="276" y="54"/>
                  </a:lnTo>
                  <a:lnTo>
                    <a:pt x="270" y="54"/>
                  </a:lnTo>
                  <a:lnTo>
                    <a:pt x="270" y="60"/>
                  </a:lnTo>
                  <a:lnTo>
                    <a:pt x="270" y="66"/>
                  </a:lnTo>
                  <a:lnTo>
                    <a:pt x="264" y="72"/>
                  </a:lnTo>
                  <a:lnTo>
                    <a:pt x="264" y="78"/>
                  </a:lnTo>
                  <a:lnTo>
                    <a:pt x="264" y="84"/>
                  </a:lnTo>
                  <a:lnTo>
                    <a:pt x="264" y="90"/>
                  </a:lnTo>
                  <a:lnTo>
                    <a:pt x="264" y="96"/>
                  </a:lnTo>
                  <a:lnTo>
                    <a:pt x="258" y="96"/>
                  </a:lnTo>
                  <a:lnTo>
                    <a:pt x="258" y="102"/>
                  </a:lnTo>
                  <a:lnTo>
                    <a:pt x="258" y="108"/>
                  </a:lnTo>
                  <a:lnTo>
                    <a:pt x="258" y="114"/>
                  </a:lnTo>
                  <a:lnTo>
                    <a:pt x="258" y="120"/>
                  </a:lnTo>
                  <a:lnTo>
                    <a:pt x="258" y="126"/>
                  </a:lnTo>
                  <a:lnTo>
                    <a:pt x="258" y="132"/>
                  </a:lnTo>
                  <a:lnTo>
                    <a:pt x="258" y="138"/>
                  </a:lnTo>
                  <a:lnTo>
                    <a:pt x="252" y="138"/>
                  </a:lnTo>
                  <a:lnTo>
                    <a:pt x="252" y="144"/>
                  </a:lnTo>
                  <a:lnTo>
                    <a:pt x="252" y="150"/>
                  </a:lnTo>
                  <a:lnTo>
                    <a:pt x="252" y="156"/>
                  </a:lnTo>
                  <a:lnTo>
                    <a:pt x="252" y="162"/>
                  </a:lnTo>
                  <a:lnTo>
                    <a:pt x="252" y="168"/>
                  </a:lnTo>
                  <a:lnTo>
                    <a:pt x="252" y="174"/>
                  </a:lnTo>
                  <a:lnTo>
                    <a:pt x="252" y="180"/>
                  </a:lnTo>
                  <a:lnTo>
                    <a:pt x="246" y="180"/>
                  </a:lnTo>
                  <a:lnTo>
                    <a:pt x="246" y="186"/>
                  </a:lnTo>
                  <a:lnTo>
                    <a:pt x="246" y="192"/>
                  </a:lnTo>
                  <a:lnTo>
                    <a:pt x="246" y="198"/>
                  </a:lnTo>
                  <a:lnTo>
                    <a:pt x="246" y="204"/>
                  </a:lnTo>
                  <a:lnTo>
                    <a:pt x="246" y="210"/>
                  </a:lnTo>
                  <a:lnTo>
                    <a:pt x="246" y="216"/>
                  </a:lnTo>
                  <a:lnTo>
                    <a:pt x="240" y="216"/>
                  </a:lnTo>
                  <a:lnTo>
                    <a:pt x="240" y="222"/>
                  </a:lnTo>
                  <a:lnTo>
                    <a:pt x="240" y="228"/>
                  </a:lnTo>
                  <a:lnTo>
                    <a:pt x="240" y="234"/>
                  </a:lnTo>
                  <a:lnTo>
                    <a:pt x="234" y="246"/>
                  </a:lnTo>
                  <a:lnTo>
                    <a:pt x="228" y="240"/>
                  </a:lnTo>
                  <a:lnTo>
                    <a:pt x="222" y="240"/>
                  </a:lnTo>
                  <a:lnTo>
                    <a:pt x="216" y="240"/>
                  </a:lnTo>
                  <a:lnTo>
                    <a:pt x="210" y="246"/>
                  </a:lnTo>
                  <a:lnTo>
                    <a:pt x="204" y="246"/>
                  </a:lnTo>
                  <a:lnTo>
                    <a:pt x="198" y="252"/>
                  </a:lnTo>
                  <a:lnTo>
                    <a:pt x="192" y="252"/>
                  </a:lnTo>
                  <a:lnTo>
                    <a:pt x="186" y="258"/>
                  </a:lnTo>
                  <a:lnTo>
                    <a:pt x="186" y="264"/>
                  </a:lnTo>
                  <a:lnTo>
                    <a:pt x="180" y="264"/>
                  </a:lnTo>
                  <a:lnTo>
                    <a:pt x="180" y="270"/>
                  </a:lnTo>
                  <a:lnTo>
                    <a:pt x="168" y="276"/>
                  </a:lnTo>
                  <a:lnTo>
                    <a:pt x="162" y="282"/>
                  </a:lnTo>
                  <a:lnTo>
                    <a:pt x="156" y="282"/>
                  </a:lnTo>
                  <a:lnTo>
                    <a:pt x="156" y="288"/>
                  </a:lnTo>
                  <a:lnTo>
                    <a:pt x="150" y="288"/>
                  </a:lnTo>
                  <a:lnTo>
                    <a:pt x="144" y="288"/>
                  </a:lnTo>
                  <a:lnTo>
                    <a:pt x="138" y="294"/>
                  </a:lnTo>
                  <a:lnTo>
                    <a:pt x="138" y="300"/>
                  </a:lnTo>
                  <a:lnTo>
                    <a:pt x="132" y="300"/>
                  </a:lnTo>
                  <a:lnTo>
                    <a:pt x="126" y="306"/>
                  </a:lnTo>
                  <a:lnTo>
                    <a:pt x="120" y="306"/>
                  </a:lnTo>
                  <a:lnTo>
                    <a:pt x="114" y="312"/>
                  </a:lnTo>
                  <a:lnTo>
                    <a:pt x="108" y="318"/>
                  </a:lnTo>
                  <a:lnTo>
                    <a:pt x="102" y="318"/>
                  </a:lnTo>
                  <a:lnTo>
                    <a:pt x="102" y="324"/>
                  </a:lnTo>
                  <a:lnTo>
                    <a:pt x="96" y="324"/>
                  </a:lnTo>
                  <a:lnTo>
                    <a:pt x="90" y="330"/>
                  </a:lnTo>
                  <a:lnTo>
                    <a:pt x="84" y="336"/>
                  </a:lnTo>
                  <a:lnTo>
                    <a:pt x="78" y="336"/>
                  </a:lnTo>
                  <a:lnTo>
                    <a:pt x="78" y="342"/>
                  </a:lnTo>
                  <a:lnTo>
                    <a:pt x="72" y="342"/>
                  </a:lnTo>
                  <a:lnTo>
                    <a:pt x="66" y="348"/>
                  </a:lnTo>
                  <a:lnTo>
                    <a:pt x="60" y="348"/>
                  </a:lnTo>
                  <a:lnTo>
                    <a:pt x="54" y="354"/>
                  </a:lnTo>
                  <a:lnTo>
                    <a:pt x="48" y="354"/>
                  </a:lnTo>
                  <a:lnTo>
                    <a:pt x="48" y="360"/>
                  </a:lnTo>
                  <a:lnTo>
                    <a:pt x="42" y="360"/>
                  </a:lnTo>
                  <a:lnTo>
                    <a:pt x="36" y="360"/>
                  </a:lnTo>
                  <a:lnTo>
                    <a:pt x="42" y="360"/>
                  </a:lnTo>
                  <a:lnTo>
                    <a:pt x="36" y="360"/>
                  </a:lnTo>
                  <a:lnTo>
                    <a:pt x="30" y="360"/>
                  </a:lnTo>
                  <a:lnTo>
                    <a:pt x="30" y="354"/>
                  </a:lnTo>
                  <a:lnTo>
                    <a:pt x="30" y="348"/>
                  </a:lnTo>
                  <a:lnTo>
                    <a:pt x="30" y="342"/>
                  </a:lnTo>
                  <a:lnTo>
                    <a:pt x="30" y="348"/>
                  </a:lnTo>
                  <a:lnTo>
                    <a:pt x="24" y="348"/>
                  </a:lnTo>
                  <a:lnTo>
                    <a:pt x="18" y="348"/>
                  </a:lnTo>
                  <a:lnTo>
                    <a:pt x="18" y="342"/>
                  </a:lnTo>
                  <a:lnTo>
                    <a:pt x="18" y="336"/>
                  </a:lnTo>
                  <a:lnTo>
                    <a:pt x="12" y="336"/>
                  </a:lnTo>
                  <a:lnTo>
                    <a:pt x="6" y="336"/>
                  </a:lnTo>
                  <a:lnTo>
                    <a:pt x="6" y="330"/>
                  </a:lnTo>
                  <a:lnTo>
                    <a:pt x="12" y="330"/>
                  </a:lnTo>
                  <a:lnTo>
                    <a:pt x="12" y="324"/>
                  </a:lnTo>
                  <a:lnTo>
                    <a:pt x="6" y="324"/>
                  </a:lnTo>
                  <a:lnTo>
                    <a:pt x="12" y="324"/>
                  </a:lnTo>
                  <a:lnTo>
                    <a:pt x="6" y="318"/>
                  </a:lnTo>
                  <a:lnTo>
                    <a:pt x="12" y="318"/>
                  </a:lnTo>
                  <a:lnTo>
                    <a:pt x="6" y="318"/>
                  </a:lnTo>
                  <a:lnTo>
                    <a:pt x="6" y="312"/>
                  </a:lnTo>
                  <a:lnTo>
                    <a:pt x="0" y="306"/>
                  </a:lnTo>
                  <a:lnTo>
                    <a:pt x="0" y="300"/>
                  </a:lnTo>
                  <a:lnTo>
                    <a:pt x="0" y="294"/>
                  </a:lnTo>
                  <a:lnTo>
                    <a:pt x="6" y="288"/>
                  </a:lnTo>
                  <a:lnTo>
                    <a:pt x="6" y="282"/>
                  </a:lnTo>
                  <a:lnTo>
                    <a:pt x="6" y="276"/>
                  </a:lnTo>
                  <a:lnTo>
                    <a:pt x="6" y="270"/>
                  </a:lnTo>
                  <a:lnTo>
                    <a:pt x="12" y="264"/>
                  </a:lnTo>
                  <a:lnTo>
                    <a:pt x="12" y="258"/>
                  </a:lnTo>
                  <a:lnTo>
                    <a:pt x="12" y="252"/>
                  </a:lnTo>
                  <a:lnTo>
                    <a:pt x="12" y="246"/>
                  </a:lnTo>
                  <a:lnTo>
                    <a:pt x="18" y="246"/>
                  </a:lnTo>
                  <a:lnTo>
                    <a:pt x="18" y="240"/>
                  </a:lnTo>
                  <a:lnTo>
                    <a:pt x="18" y="234"/>
                  </a:lnTo>
                  <a:lnTo>
                    <a:pt x="18" y="228"/>
                  </a:lnTo>
                  <a:lnTo>
                    <a:pt x="24" y="228"/>
                  </a:lnTo>
                  <a:lnTo>
                    <a:pt x="24" y="222"/>
                  </a:lnTo>
                  <a:lnTo>
                    <a:pt x="24" y="216"/>
                  </a:lnTo>
                  <a:lnTo>
                    <a:pt x="24" y="210"/>
                  </a:lnTo>
                  <a:lnTo>
                    <a:pt x="30" y="204"/>
                  </a:lnTo>
                  <a:lnTo>
                    <a:pt x="30" y="198"/>
                  </a:lnTo>
                  <a:lnTo>
                    <a:pt x="30" y="192"/>
                  </a:lnTo>
                  <a:lnTo>
                    <a:pt x="30" y="186"/>
                  </a:lnTo>
                  <a:lnTo>
                    <a:pt x="36" y="186"/>
                  </a:lnTo>
                  <a:lnTo>
                    <a:pt x="36" y="180"/>
                  </a:lnTo>
                  <a:lnTo>
                    <a:pt x="36" y="174"/>
                  </a:lnTo>
                  <a:lnTo>
                    <a:pt x="36" y="168"/>
                  </a:lnTo>
                  <a:lnTo>
                    <a:pt x="42" y="168"/>
                  </a:lnTo>
                  <a:lnTo>
                    <a:pt x="42" y="162"/>
                  </a:lnTo>
                  <a:lnTo>
                    <a:pt x="42" y="156"/>
                  </a:lnTo>
                  <a:lnTo>
                    <a:pt x="42" y="150"/>
                  </a:lnTo>
                  <a:lnTo>
                    <a:pt x="48" y="150"/>
                  </a:lnTo>
                  <a:lnTo>
                    <a:pt x="48" y="144"/>
                  </a:lnTo>
                  <a:lnTo>
                    <a:pt x="48" y="138"/>
                  </a:lnTo>
                  <a:lnTo>
                    <a:pt x="48" y="132"/>
                  </a:lnTo>
                  <a:lnTo>
                    <a:pt x="54" y="126"/>
                  </a:lnTo>
                  <a:lnTo>
                    <a:pt x="54" y="120"/>
                  </a:lnTo>
                  <a:lnTo>
                    <a:pt x="54" y="114"/>
                  </a:lnTo>
                  <a:lnTo>
                    <a:pt x="60" y="114"/>
                  </a:lnTo>
                  <a:lnTo>
                    <a:pt x="60" y="108"/>
                  </a:lnTo>
                  <a:lnTo>
                    <a:pt x="60" y="102"/>
                  </a:lnTo>
                  <a:lnTo>
                    <a:pt x="60" y="96"/>
                  </a:lnTo>
                  <a:lnTo>
                    <a:pt x="66" y="96"/>
                  </a:lnTo>
                  <a:lnTo>
                    <a:pt x="66" y="90"/>
                  </a:lnTo>
                  <a:lnTo>
                    <a:pt x="66" y="84"/>
                  </a:lnTo>
                  <a:lnTo>
                    <a:pt x="66" y="78"/>
                  </a:lnTo>
                  <a:lnTo>
                    <a:pt x="72" y="78"/>
                  </a:lnTo>
                  <a:lnTo>
                    <a:pt x="72" y="72"/>
                  </a:lnTo>
                  <a:lnTo>
                    <a:pt x="72" y="60"/>
                  </a:lnTo>
                  <a:lnTo>
                    <a:pt x="78" y="60"/>
                  </a:lnTo>
                  <a:lnTo>
                    <a:pt x="78" y="54"/>
                  </a:lnTo>
                  <a:lnTo>
                    <a:pt x="78" y="48"/>
                  </a:lnTo>
                  <a:lnTo>
                    <a:pt x="78" y="42"/>
                  </a:lnTo>
                  <a:lnTo>
                    <a:pt x="84" y="42"/>
                  </a:lnTo>
                  <a:lnTo>
                    <a:pt x="84" y="36"/>
                  </a:lnTo>
                  <a:lnTo>
                    <a:pt x="84" y="30"/>
                  </a:lnTo>
                  <a:lnTo>
                    <a:pt x="90" y="24"/>
                  </a:lnTo>
                  <a:lnTo>
                    <a:pt x="90" y="6"/>
                  </a:lnTo>
                  <a:lnTo>
                    <a:pt x="96" y="0"/>
                  </a:lnTo>
                  <a:lnTo>
                    <a:pt x="102" y="0"/>
                  </a:lnTo>
                  <a:lnTo>
                    <a:pt x="102" y="6"/>
                  </a:lnTo>
                  <a:lnTo>
                    <a:pt x="108" y="6"/>
                  </a:lnTo>
                  <a:lnTo>
                    <a:pt x="108" y="12"/>
                  </a:lnTo>
                  <a:lnTo>
                    <a:pt x="114" y="12"/>
                  </a:lnTo>
                  <a:lnTo>
                    <a:pt x="120" y="12"/>
                  </a:lnTo>
                  <a:lnTo>
                    <a:pt x="120" y="6"/>
                  </a:lnTo>
                  <a:lnTo>
                    <a:pt x="114" y="6"/>
                  </a:lnTo>
                  <a:lnTo>
                    <a:pt x="114" y="0"/>
                  </a:lnTo>
                  <a:lnTo>
                    <a:pt x="120" y="0"/>
                  </a:lnTo>
                  <a:lnTo>
                    <a:pt x="126" y="6"/>
                  </a:lnTo>
                  <a:lnTo>
                    <a:pt x="132" y="6"/>
                  </a:lnTo>
                  <a:lnTo>
                    <a:pt x="132" y="0"/>
                  </a:lnTo>
                  <a:lnTo>
                    <a:pt x="138" y="0"/>
                  </a:lnTo>
                  <a:lnTo>
                    <a:pt x="138" y="6"/>
                  </a:lnTo>
                  <a:lnTo>
                    <a:pt x="144" y="6"/>
                  </a:lnTo>
                  <a:lnTo>
                    <a:pt x="144" y="0"/>
                  </a:lnTo>
                  <a:lnTo>
                    <a:pt x="150" y="0"/>
                  </a:lnTo>
                  <a:lnTo>
                    <a:pt x="150" y="6"/>
                  </a:lnTo>
                  <a:lnTo>
                    <a:pt x="150" y="12"/>
                  </a:lnTo>
                  <a:lnTo>
                    <a:pt x="150" y="18"/>
                  </a:lnTo>
                  <a:lnTo>
                    <a:pt x="156" y="18"/>
                  </a:lnTo>
                  <a:lnTo>
                    <a:pt x="156" y="12"/>
                  </a:lnTo>
                  <a:lnTo>
                    <a:pt x="162" y="12"/>
                  </a:lnTo>
                  <a:lnTo>
                    <a:pt x="162" y="18"/>
                  </a:lnTo>
                  <a:lnTo>
                    <a:pt x="168" y="24"/>
                  </a:lnTo>
                  <a:lnTo>
                    <a:pt x="168" y="30"/>
                  </a:lnTo>
                  <a:lnTo>
                    <a:pt x="174" y="30"/>
                  </a:lnTo>
                  <a:lnTo>
                    <a:pt x="174" y="24"/>
                  </a:lnTo>
                  <a:lnTo>
                    <a:pt x="174" y="30"/>
                  </a:lnTo>
                  <a:lnTo>
                    <a:pt x="174" y="24"/>
                  </a:lnTo>
                  <a:lnTo>
                    <a:pt x="180" y="24"/>
                  </a:lnTo>
                  <a:lnTo>
                    <a:pt x="186" y="24"/>
                  </a:lnTo>
                  <a:lnTo>
                    <a:pt x="192" y="24"/>
                  </a:lnTo>
                  <a:lnTo>
                    <a:pt x="198" y="24"/>
                  </a:lnTo>
                  <a:lnTo>
                    <a:pt x="204" y="24"/>
                  </a:lnTo>
                  <a:lnTo>
                    <a:pt x="204" y="18"/>
                  </a:lnTo>
                  <a:lnTo>
                    <a:pt x="210" y="24"/>
                  </a:lnTo>
                  <a:lnTo>
                    <a:pt x="210" y="18"/>
                  </a:lnTo>
                  <a:lnTo>
                    <a:pt x="210" y="24"/>
                  </a:lnTo>
                  <a:lnTo>
                    <a:pt x="216" y="24"/>
                  </a:lnTo>
                  <a:lnTo>
                    <a:pt x="222" y="24"/>
                  </a:lnTo>
                  <a:lnTo>
                    <a:pt x="222" y="18"/>
                  </a:lnTo>
                  <a:lnTo>
                    <a:pt x="216" y="18"/>
                  </a:lnTo>
                  <a:lnTo>
                    <a:pt x="222" y="18"/>
                  </a:lnTo>
                  <a:lnTo>
                    <a:pt x="228" y="18"/>
                  </a:lnTo>
                  <a:lnTo>
                    <a:pt x="234" y="18"/>
                  </a:lnTo>
                  <a:lnTo>
                    <a:pt x="240" y="18"/>
                  </a:lnTo>
                  <a:lnTo>
                    <a:pt x="240" y="12"/>
                  </a:lnTo>
                  <a:lnTo>
                    <a:pt x="246" y="12"/>
                  </a:lnTo>
                  <a:lnTo>
                    <a:pt x="246" y="6"/>
                  </a:lnTo>
                  <a:lnTo>
                    <a:pt x="252" y="6"/>
                  </a:lnTo>
                  <a:lnTo>
                    <a:pt x="258" y="6"/>
                  </a:lnTo>
                  <a:lnTo>
                    <a:pt x="258" y="12"/>
                  </a:lnTo>
                  <a:lnTo>
                    <a:pt x="264" y="12"/>
                  </a:lnTo>
                  <a:lnTo>
                    <a:pt x="264" y="6"/>
                  </a:lnTo>
                  <a:lnTo>
                    <a:pt x="264" y="12"/>
                  </a:lnTo>
                  <a:lnTo>
                    <a:pt x="264" y="18"/>
                  </a:lnTo>
                  <a:lnTo>
                    <a:pt x="270" y="18"/>
                  </a:lnTo>
                  <a:lnTo>
                    <a:pt x="270" y="12"/>
                  </a:lnTo>
                  <a:lnTo>
                    <a:pt x="270" y="6"/>
                  </a:lnTo>
                  <a:lnTo>
                    <a:pt x="276" y="6"/>
                  </a:lnTo>
                  <a:lnTo>
                    <a:pt x="276" y="0"/>
                  </a:lnTo>
                  <a:lnTo>
                    <a:pt x="28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101">
              <a:extLst>
                <a:ext uri="{FF2B5EF4-FFF2-40B4-BE49-F238E27FC236}">
                  <a16:creationId xmlns:a16="http://schemas.microsoft.com/office/drawing/2014/main" id="{A41F7EF5-37C1-5748-36B5-B9698A995DFA}"/>
                </a:ext>
              </a:extLst>
            </p:cNvPr>
            <p:cNvSpPr>
              <a:spLocks/>
            </p:cNvSpPr>
            <p:nvPr/>
          </p:nvSpPr>
          <p:spPr bwMode="gray">
            <a:xfrm>
              <a:off x="6315075" y="2352675"/>
              <a:ext cx="457200" cy="542925"/>
            </a:xfrm>
            <a:custGeom>
              <a:avLst/>
              <a:gdLst>
                <a:gd name="T0" fmla="*/ 240 w 288"/>
                <a:gd name="T1" fmla="*/ 96 h 342"/>
                <a:gd name="T2" fmla="*/ 252 w 288"/>
                <a:gd name="T3" fmla="*/ 114 h 342"/>
                <a:gd name="T4" fmla="*/ 270 w 288"/>
                <a:gd name="T5" fmla="*/ 138 h 342"/>
                <a:gd name="T6" fmla="*/ 282 w 288"/>
                <a:gd name="T7" fmla="*/ 168 h 342"/>
                <a:gd name="T8" fmla="*/ 282 w 288"/>
                <a:gd name="T9" fmla="*/ 192 h 342"/>
                <a:gd name="T10" fmla="*/ 288 w 288"/>
                <a:gd name="T11" fmla="*/ 210 h 342"/>
                <a:gd name="T12" fmla="*/ 258 w 288"/>
                <a:gd name="T13" fmla="*/ 210 h 342"/>
                <a:gd name="T14" fmla="*/ 246 w 288"/>
                <a:gd name="T15" fmla="*/ 222 h 342"/>
                <a:gd name="T16" fmla="*/ 228 w 288"/>
                <a:gd name="T17" fmla="*/ 228 h 342"/>
                <a:gd name="T18" fmla="*/ 216 w 288"/>
                <a:gd name="T19" fmla="*/ 240 h 342"/>
                <a:gd name="T20" fmla="*/ 198 w 288"/>
                <a:gd name="T21" fmla="*/ 270 h 342"/>
                <a:gd name="T22" fmla="*/ 174 w 288"/>
                <a:gd name="T23" fmla="*/ 288 h 342"/>
                <a:gd name="T24" fmla="*/ 162 w 288"/>
                <a:gd name="T25" fmla="*/ 300 h 342"/>
                <a:gd name="T26" fmla="*/ 150 w 288"/>
                <a:gd name="T27" fmla="*/ 318 h 342"/>
                <a:gd name="T28" fmla="*/ 126 w 288"/>
                <a:gd name="T29" fmla="*/ 336 h 342"/>
                <a:gd name="T30" fmla="*/ 102 w 288"/>
                <a:gd name="T31" fmla="*/ 330 h 342"/>
                <a:gd name="T32" fmla="*/ 84 w 288"/>
                <a:gd name="T33" fmla="*/ 312 h 342"/>
                <a:gd name="T34" fmla="*/ 66 w 288"/>
                <a:gd name="T35" fmla="*/ 282 h 342"/>
                <a:gd name="T36" fmla="*/ 54 w 288"/>
                <a:gd name="T37" fmla="*/ 252 h 342"/>
                <a:gd name="T38" fmla="*/ 24 w 288"/>
                <a:gd name="T39" fmla="*/ 234 h 342"/>
                <a:gd name="T40" fmla="*/ 6 w 288"/>
                <a:gd name="T41" fmla="*/ 222 h 342"/>
                <a:gd name="T42" fmla="*/ 6 w 288"/>
                <a:gd name="T43" fmla="*/ 210 h 342"/>
                <a:gd name="T44" fmla="*/ 6 w 288"/>
                <a:gd name="T45" fmla="*/ 186 h 342"/>
                <a:gd name="T46" fmla="*/ 12 w 288"/>
                <a:gd name="T47" fmla="*/ 168 h 342"/>
                <a:gd name="T48" fmla="*/ 12 w 288"/>
                <a:gd name="T49" fmla="*/ 144 h 342"/>
                <a:gd name="T50" fmla="*/ 18 w 288"/>
                <a:gd name="T51" fmla="*/ 126 h 342"/>
                <a:gd name="T52" fmla="*/ 18 w 288"/>
                <a:gd name="T53" fmla="*/ 102 h 342"/>
                <a:gd name="T54" fmla="*/ 24 w 288"/>
                <a:gd name="T55" fmla="*/ 84 h 342"/>
                <a:gd name="T56" fmla="*/ 30 w 288"/>
                <a:gd name="T57" fmla="*/ 60 h 342"/>
                <a:gd name="T58" fmla="*/ 36 w 288"/>
                <a:gd name="T59" fmla="*/ 42 h 342"/>
                <a:gd name="T60" fmla="*/ 42 w 288"/>
                <a:gd name="T61" fmla="*/ 18 h 342"/>
                <a:gd name="T62" fmla="*/ 48 w 288"/>
                <a:gd name="T63" fmla="*/ 0 h 342"/>
                <a:gd name="T64" fmla="*/ 60 w 288"/>
                <a:gd name="T65" fmla="*/ 12 h 342"/>
                <a:gd name="T66" fmla="*/ 66 w 288"/>
                <a:gd name="T67" fmla="*/ 6 h 342"/>
                <a:gd name="T68" fmla="*/ 66 w 288"/>
                <a:gd name="T69" fmla="*/ 6 h 342"/>
                <a:gd name="T70" fmla="*/ 72 w 288"/>
                <a:gd name="T71" fmla="*/ 12 h 342"/>
                <a:gd name="T72" fmla="*/ 84 w 288"/>
                <a:gd name="T73" fmla="*/ 24 h 342"/>
                <a:gd name="T74" fmla="*/ 96 w 288"/>
                <a:gd name="T75" fmla="*/ 24 h 342"/>
                <a:gd name="T76" fmla="*/ 108 w 288"/>
                <a:gd name="T77" fmla="*/ 24 h 342"/>
                <a:gd name="T78" fmla="*/ 114 w 288"/>
                <a:gd name="T79" fmla="*/ 30 h 342"/>
                <a:gd name="T80" fmla="*/ 126 w 288"/>
                <a:gd name="T81" fmla="*/ 30 h 342"/>
                <a:gd name="T82" fmla="*/ 132 w 288"/>
                <a:gd name="T83" fmla="*/ 24 h 342"/>
                <a:gd name="T84" fmla="*/ 138 w 288"/>
                <a:gd name="T85" fmla="*/ 30 h 342"/>
                <a:gd name="T86" fmla="*/ 144 w 288"/>
                <a:gd name="T87" fmla="*/ 36 h 342"/>
                <a:gd name="T88" fmla="*/ 150 w 288"/>
                <a:gd name="T89" fmla="*/ 42 h 342"/>
                <a:gd name="T90" fmla="*/ 150 w 288"/>
                <a:gd name="T91" fmla="*/ 54 h 342"/>
                <a:gd name="T92" fmla="*/ 150 w 288"/>
                <a:gd name="T93" fmla="*/ 66 h 342"/>
                <a:gd name="T94" fmla="*/ 174 w 288"/>
                <a:gd name="T95" fmla="*/ 66 h 342"/>
                <a:gd name="T96" fmla="*/ 198 w 288"/>
                <a:gd name="T97" fmla="*/ 66 h 342"/>
                <a:gd name="T98" fmla="*/ 204 w 288"/>
                <a:gd name="T99" fmla="*/ 72 h 342"/>
                <a:gd name="T100" fmla="*/ 216 w 288"/>
                <a:gd name="T101" fmla="*/ 78 h 342"/>
                <a:gd name="T102" fmla="*/ 228 w 288"/>
                <a:gd name="T103" fmla="*/ 78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8" h="342">
                  <a:moveTo>
                    <a:pt x="228" y="78"/>
                  </a:moveTo>
                  <a:lnTo>
                    <a:pt x="228" y="84"/>
                  </a:lnTo>
                  <a:lnTo>
                    <a:pt x="234" y="90"/>
                  </a:lnTo>
                  <a:lnTo>
                    <a:pt x="240" y="96"/>
                  </a:lnTo>
                  <a:lnTo>
                    <a:pt x="246" y="102"/>
                  </a:lnTo>
                  <a:lnTo>
                    <a:pt x="246" y="108"/>
                  </a:lnTo>
                  <a:lnTo>
                    <a:pt x="252" y="108"/>
                  </a:lnTo>
                  <a:lnTo>
                    <a:pt x="252" y="114"/>
                  </a:lnTo>
                  <a:lnTo>
                    <a:pt x="258" y="120"/>
                  </a:lnTo>
                  <a:lnTo>
                    <a:pt x="264" y="132"/>
                  </a:lnTo>
                  <a:lnTo>
                    <a:pt x="270" y="132"/>
                  </a:lnTo>
                  <a:lnTo>
                    <a:pt x="270" y="138"/>
                  </a:lnTo>
                  <a:lnTo>
                    <a:pt x="276" y="144"/>
                  </a:lnTo>
                  <a:lnTo>
                    <a:pt x="282" y="150"/>
                  </a:lnTo>
                  <a:lnTo>
                    <a:pt x="282" y="156"/>
                  </a:lnTo>
                  <a:lnTo>
                    <a:pt x="282" y="168"/>
                  </a:lnTo>
                  <a:lnTo>
                    <a:pt x="282" y="174"/>
                  </a:lnTo>
                  <a:lnTo>
                    <a:pt x="282" y="180"/>
                  </a:lnTo>
                  <a:lnTo>
                    <a:pt x="282" y="186"/>
                  </a:lnTo>
                  <a:lnTo>
                    <a:pt x="282" y="192"/>
                  </a:lnTo>
                  <a:lnTo>
                    <a:pt x="282" y="198"/>
                  </a:lnTo>
                  <a:lnTo>
                    <a:pt x="282" y="204"/>
                  </a:lnTo>
                  <a:lnTo>
                    <a:pt x="288" y="204"/>
                  </a:lnTo>
                  <a:lnTo>
                    <a:pt x="288" y="210"/>
                  </a:lnTo>
                  <a:lnTo>
                    <a:pt x="282" y="210"/>
                  </a:lnTo>
                  <a:lnTo>
                    <a:pt x="270" y="204"/>
                  </a:lnTo>
                  <a:lnTo>
                    <a:pt x="258" y="204"/>
                  </a:lnTo>
                  <a:lnTo>
                    <a:pt x="258" y="210"/>
                  </a:lnTo>
                  <a:lnTo>
                    <a:pt x="252" y="210"/>
                  </a:lnTo>
                  <a:lnTo>
                    <a:pt x="246" y="210"/>
                  </a:lnTo>
                  <a:lnTo>
                    <a:pt x="246" y="216"/>
                  </a:lnTo>
                  <a:lnTo>
                    <a:pt x="246" y="222"/>
                  </a:lnTo>
                  <a:lnTo>
                    <a:pt x="246" y="228"/>
                  </a:lnTo>
                  <a:lnTo>
                    <a:pt x="240" y="228"/>
                  </a:lnTo>
                  <a:lnTo>
                    <a:pt x="234" y="228"/>
                  </a:lnTo>
                  <a:lnTo>
                    <a:pt x="228" y="228"/>
                  </a:lnTo>
                  <a:lnTo>
                    <a:pt x="228" y="234"/>
                  </a:lnTo>
                  <a:lnTo>
                    <a:pt x="222" y="234"/>
                  </a:lnTo>
                  <a:lnTo>
                    <a:pt x="216" y="234"/>
                  </a:lnTo>
                  <a:lnTo>
                    <a:pt x="216" y="240"/>
                  </a:lnTo>
                  <a:lnTo>
                    <a:pt x="210" y="246"/>
                  </a:lnTo>
                  <a:lnTo>
                    <a:pt x="204" y="258"/>
                  </a:lnTo>
                  <a:lnTo>
                    <a:pt x="198" y="264"/>
                  </a:lnTo>
                  <a:lnTo>
                    <a:pt x="198" y="270"/>
                  </a:lnTo>
                  <a:lnTo>
                    <a:pt x="186" y="276"/>
                  </a:lnTo>
                  <a:lnTo>
                    <a:pt x="186" y="282"/>
                  </a:lnTo>
                  <a:lnTo>
                    <a:pt x="180" y="282"/>
                  </a:lnTo>
                  <a:lnTo>
                    <a:pt x="174" y="288"/>
                  </a:lnTo>
                  <a:lnTo>
                    <a:pt x="174" y="294"/>
                  </a:lnTo>
                  <a:lnTo>
                    <a:pt x="168" y="294"/>
                  </a:lnTo>
                  <a:lnTo>
                    <a:pt x="168" y="300"/>
                  </a:lnTo>
                  <a:lnTo>
                    <a:pt x="162" y="300"/>
                  </a:lnTo>
                  <a:lnTo>
                    <a:pt x="162" y="306"/>
                  </a:lnTo>
                  <a:lnTo>
                    <a:pt x="156" y="306"/>
                  </a:lnTo>
                  <a:lnTo>
                    <a:pt x="156" y="312"/>
                  </a:lnTo>
                  <a:lnTo>
                    <a:pt x="150" y="318"/>
                  </a:lnTo>
                  <a:lnTo>
                    <a:pt x="144" y="324"/>
                  </a:lnTo>
                  <a:lnTo>
                    <a:pt x="138" y="330"/>
                  </a:lnTo>
                  <a:lnTo>
                    <a:pt x="132" y="336"/>
                  </a:lnTo>
                  <a:lnTo>
                    <a:pt x="126" y="336"/>
                  </a:lnTo>
                  <a:lnTo>
                    <a:pt x="126" y="342"/>
                  </a:lnTo>
                  <a:lnTo>
                    <a:pt x="120" y="342"/>
                  </a:lnTo>
                  <a:lnTo>
                    <a:pt x="114" y="336"/>
                  </a:lnTo>
                  <a:lnTo>
                    <a:pt x="102" y="330"/>
                  </a:lnTo>
                  <a:lnTo>
                    <a:pt x="102" y="324"/>
                  </a:lnTo>
                  <a:lnTo>
                    <a:pt x="96" y="324"/>
                  </a:lnTo>
                  <a:lnTo>
                    <a:pt x="90" y="318"/>
                  </a:lnTo>
                  <a:lnTo>
                    <a:pt x="84" y="312"/>
                  </a:lnTo>
                  <a:lnTo>
                    <a:pt x="78" y="306"/>
                  </a:lnTo>
                  <a:lnTo>
                    <a:pt x="78" y="300"/>
                  </a:lnTo>
                  <a:lnTo>
                    <a:pt x="72" y="288"/>
                  </a:lnTo>
                  <a:lnTo>
                    <a:pt x="66" y="282"/>
                  </a:lnTo>
                  <a:lnTo>
                    <a:pt x="66" y="276"/>
                  </a:lnTo>
                  <a:lnTo>
                    <a:pt x="60" y="270"/>
                  </a:lnTo>
                  <a:lnTo>
                    <a:pt x="54" y="258"/>
                  </a:lnTo>
                  <a:lnTo>
                    <a:pt x="54" y="252"/>
                  </a:lnTo>
                  <a:lnTo>
                    <a:pt x="54" y="246"/>
                  </a:lnTo>
                  <a:lnTo>
                    <a:pt x="48" y="240"/>
                  </a:lnTo>
                  <a:lnTo>
                    <a:pt x="42" y="240"/>
                  </a:lnTo>
                  <a:lnTo>
                    <a:pt x="24" y="234"/>
                  </a:lnTo>
                  <a:lnTo>
                    <a:pt x="18" y="228"/>
                  </a:lnTo>
                  <a:lnTo>
                    <a:pt x="12" y="228"/>
                  </a:lnTo>
                  <a:lnTo>
                    <a:pt x="6" y="228"/>
                  </a:lnTo>
                  <a:lnTo>
                    <a:pt x="6" y="222"/>
                  </a:lnTo>
                  <a:lnTo>
                    <a:pt x="0" y="222"/>
                  </a:lnTo>
                  <a:lnTo>
                    <a:pt x="0" y="216"/>
                  </a:lnTo>
                  <a:lnTo>
                    <a:pt x="6" y="216"/>
                  </a:lnTo>
                  <a:lnTo>
                    <a:pt x="6" y="210"/>
                  </a:lnTo>
                  <a:lnTo>
                    <a:pt x="6" y="204"/>
                  </a:lnTo>
                  <a:lnTo>
                    <a:pt x="6" y="198"/>
                  </a:lnTo>
                  <a:lnTo>
                    <a:pt x="6" y="192"/>
                  </a:lnTo>
                  <a:lnTo>
                    <a:pt x="6" y="186"/>
                  </a:lnTo>
                  <a:lnTo>
                    <a:pt x="6" y="180"/>
                  </a:lnTo>
                  <a:lnTo>
                    <a:pt x="12" y="180"/>
                  </a:lnTo>
                  <a:lnTo>
                    <a:pt x="12" y="174"/>
                  </a:lnTo>
                  <a:lnTo>
                    <a:pt x="12" y="168"/>
                  </a:lnTo>
                  <a:lnTo>
                    <a:pt x="12" y="162"/>
                  </a:lnTo>
                  <a:lnTo>
                    <a:pt x="12" y="156"/>
                  </a:lnTo>
                  <a:lnTo>
                    <a:pt x="12" y="150"/>
                  </a:lnTo>
                  <a:lnTo>
                    <a:pt x="12" y="144"/>
                  </a:lnTo>
                  <a:lnTo>
                    <a:pt x="12" y="138"/>
                  </a:lnTo>
                  <a:lnTo>
                    <a:pt x="18" y="138"/>
                  </a:lnTo>
                  <a:lnTo>
                    <a:pt x="18" y="132"/>
                  </a:lnTo>
                  <a:lnTo>
                    <a:pt x="18" y="126"/>
                  </a:lnTo>
                  <a:lnTo>
                    <a:pt x="18" y="120"/>
                  </a:lnTo>
                  <a:lnTo>
                    <a:pt x="18" y="114"/>
                  </a:lnTo>
                  <a:lnTo>
                    <a:pt x="18" y="108"/>
                  </a:lnTo>
                  <a:lnTo>
                    <a:pt x="18" y="102"/>
                  </a:lnTo>
                  <a:lnTo>
                    <a:pt x="18" y="96"/>
                  </a:lnTo>
                  <a:lnTo>
                    <a:pt x="24" y="96"/>
                  </a:lnTo>
                  <a:lnTo>
                    <a:pt x="24" y="90"/>
                  </a:lnTo>
                  <a:lnTo>
                    <a:pt x="24" y="84"/>
                  </a:lnTo>
                  <a:lnTo>
                    <a:pt x="24" y="78"/>
                  </a:lnTo>
                  <a:lnTo>
                    <a:pt x="24" y="72"/>
                  </a:lnTo>
                  <a:lnTo>
                    <a:pt x="30" y="66"/>
                  </a:lnTo>
                  <a:lnTo>
                    <a:pt x="30" y="60"/>
                  </a:lnTo>
                  <a:lnTo>
                    <a:pt x="30" y="54"/>
                  </a:lnTo>
                  <a:lnTo>
                    <a:pt x="36" y="54"/>
                  </a:lnTo>
                  <a:lnTo>
                    <a:pt x="36" y="48"/>
                  </a:lnTo>
                  <a:lnTo>
                    <a:pt x="36" y="42"/>
                  </a:lnTo>
                  <a:lnTo>
                    <a:pt x="36" y="36"/>
                  </a:lnTo>
                  <a:lnTo>
                    <a:pt x="42" y="30"/>
                  </a:lnTo>
                  <a:lnTo>
                    <a:pt x="42" y="24"/>
                  </a:lnTo>
                  <a:lnTo>
                    <a:pt x="42" y="18"/>
                  </a:lnTo>
                  <a:lnTo>
                    <a:pt x="36" y="12"/>
                  </a:lnTo>
                  <a:lnTo>
                    <a:pt x="36" y="6"/>
                  </a:lnTo>
                  <a:lnTo>
                    <a:pt x="42" y="0"/>
                  </a:lnTo>
                  <a:lnTo>
                    <a:pt x="48" y="0"/>
                  </a:lnTo>
                  <a:lnTo>
                    <a:pt x="54" y="0"/>
                  </a:lnTo>
                  <a:lnTo>
                    <a:pt x="54" y="6"/>
                  </a:lnTo>
                  <a:lnTo>
                    <a:pt x="60" y="6"/>
                  </a:lnTo>
                  <a:lnTo>
                    <a:pt x="60" y="12"/>
                  </a:lnTo>
                  <a:lnTo>
                    <a:pt x="60" y="6"/>
                  </a:lnTo>
                  <a:lnTo>
                    <a:pt x="60" y="12"/>
                  </a:lnTo>
                  <a:lnTo>
                    <a:pt x="66" y="12"/>
                  </a:lnTo>
                  <a:lnTo>
                    <a:pt x="66" y="6"/>
                  </a:lnTo>
                  <a:lnTo>
                    <a:pt x="66" y="12"/>
                  </a:lnTo>
                  <a:lnTo>
                    <a:pt x="66" y="6"/>
                  </a:lnTo>
                  <a:lnTo>
                    <a:pt x="66" y="12"/>
                  </a:lnTo>
                  <a:lnTo>
                    <a:pt x="66" y="6"/>
                  </a:lnTo>
                  <a:lnTo>
                    <a:pt x="66" y="12"/>
                  </a:lnTo>
                  <a:lnTo>
                    <a:pt x="72" y="12"/>
                  </a:lnTo>
                  <a:lnTo>
                    <a:pt x="72" y="6"/>
                  </a:lnTo>
                  <a:lnTo>
                    <a:pt x="72" y="12"/>
                  </a:lnTo>
                  <a:lnTo>
                    <a:pt x="78" y="12"/>
                  </a:lnTo>
                  <a:lnTo>
                    <a:pt x="84" y="12"/>
                  </a:lnTo>
                  <a:lnTo>
                    <a:pt x="84" y="18"/>
                  </a:lnTo>
                  <a:lnTo>
                    <a:pt x="84" y="24"/>
                  </a:lnTo>
                  <a:lnTo>
                    <a:pt x="90" y="24"/>
                  </a:lnTo>
                  <a:lnTo>
                    <a:pt x="84" y="24"/>
                  </a:lnTo>
                  <a:lnTo>
                    <a:pt x="90" y="24"/>
                  </a:lnTo>
                  <a:lnTo>
                    <a:pt x="96" y="24"/>
                  </a:lnTo>
                  <a:lnTo>
                    <a:pt x="102" y="24"/>
                  </a:lnTo>
                  <a:lnTo>
                    <a:pt x="102" y="30"/>
                  </a:lnTo>
                  <a:lnTo>
                    <a:pt x="108" y="30"/>
                  </a:lnTo>
                  <a:lnTo>
                    <a:pt x="108" y="24"/>
                  </a:lnTo>
                  <a:lnTo>
                    <a:pt x="108" y="30"/>
                  </a:lnTo>
                  <a:lnTo>
                    <a:pt x="108" y="24"/>
                  </a:lnTo>
                  <a:lnTo>
                    <a:pt x="108" y="30"/>
                  </a:lnTo>
                  <a:lnTo>
                    <a:pt x="114" y="30"/>
                  </a:lnTo>
                  <a:lnTo>
                    <a:pt x="114" y="24"/>
                  </a:lnTo>
                  <a:lnTo>
                    <a:pt x="114" y="30"/>
                  </a:lnTo>
                  <a:lnTo>
                    <a:pt x="120" y="30"/>
                  </a:lnTo>
                  <a:lnTo>
                    <a:pt x="126" y="30"/>
                  </a:lnTo>
                  <a:lnTo>
                    <a:pt x="132" y="30"/>
                  </a:lnTo>
                  <a:lnTo>
                    <a:pt x="126" y="30"/>
                  </a:lnTo>
                  <a:lnTo>
                    <a:pt x="132" y="30"/>
                  </a:lnTo>
                  <a:lnTo>
                    <a:pt x="132" y="24"/>
                  </a:lnTo>
                  <a:lnTo>
                    <a:pt x="132" y="30"/>
                  </a:lnTo>
                  <a:lnTo>
                    <a:pt x="132" y="24"/>
                  </a:lnTo>
                  <a:lnTo>
                    <a:pt x="138" y="24"/>
                  </a:lnTo>
                  <a:lnTo>
                    <a:pt x="138" y="30"/>
                  </a:lnTo>
                  <a:lnTo>
                    <a:pt x="138" y="24"/>
                  </a:lnTo>
                  <a:lnTo>
                    <a:pt x="138" y="30"/>
                  </a:lnTo>
                  <a:lnTo>
                    <a:pt x="144" y="30"/>
                  </a:lnTo>
                  <a:lnTo>
                    <a:pt x="144" y="36"/>
                  </a:lnTo>
                  <a:lnTo>
                    <a:pt x="144" y="42"/>
                  </a:lnTo>
                  <a:lnTo>
                    <a:pt x="150" y="42"/>
                  </a:lnTo>
                  <a:lnTo>
                    <a:pt x="144" y="42"/>
                  </a:lnTo>
                  <a:lnTo>
                    <a:pt x="150" y="42"/>
                  </a:lnTo>
                  <a:lnTo>
                    <a:pt x="150" y="48"/>
                  </a:lnTo>
                  <a:lnTo>
                    <a:pt x="144" y="48"/>
                  </a:lnTo>
                  <a:lnTo>
                    <a:pt x="144" y="54"/>
                  </a:lnTo>
                  <a:lnTo>
                    <a:pt x="150" y="54"/>
                  </a:lnTo>
                  <a:lnTo>
                    <a:pt x="150" y="60"/>
                  </a:lnTo>
                  <a:lnTo>
                    <a:pt x="156" y="60"/>
                  </a:lnTo>
                  <a:lnTo>
                    <a:pt x="156" y="66"/>
                  </a:lnTo>
                  <a:lnTo>
                    <a:pt x="150" y="66"/>
                  </a:lnTo>
                  <a:lnTo>
                    <a:pt x="156" y="66"/>
                  </a:lnTo>
                  <a:lnTo>
                    <a:pt x="162" y="66"/>
                  </a:lnTo>
                  <a:lnTo>
                    <a:pt x="168" y="66"/>
                  </a:lnTo>
                  <a:lnTo>
                    <a:pt x="174" y="66"/>
                  </a:lnTo>
                  <a:lnTo>
                    <a:pt x="186" y="60"/>
                  </a:lnTo>
                  <a:lnTo>
                    <a:pt x="186" y="66"/>
                  </a:lnTo>
                  <a:lnTo>
                    <a:pt x="192" y="66"/>
                  </a:lnTo>
                  <a:lnTo>
                    <a:pt x="198" y="66"/>
                  </a:lnTo>
                  <a:lnTo>
                    <a:pt x="204" y="66"/>
                  </a:lnTo>
                  <a:lnTo>
                    <a:pt x="204" y="72"/>
                  </a:lnTo>
                  <a:lnTo>
                    <a:pt x="210" y="72"/>
                  </a:lnTo>
                  <a:lnTo>
                    <a:pt x="204" y="72"/>
                  </a:lnTo>
                  <a:lnTo>
                    <a:pt x="210" y="78"/>
                  </a:lnTo>
                  <a:lnTo>
                    <a:pt x="204" y="78"/>
                  </a:lnTo>
                  <a:lnTo>
                    <a:pt x="210" y="78"/>
                  </a:lnTo>
                  <a:lnTo>
                    <a:pt x="216" y="78"/>
                  </a:lnTo>
                  <a:lnTo>
                    <a:pt x="216" y="84"/>
                  </a:lnTo>
                  <a:lnTo>
                    <a:pt x="222" y="84"/>
                  </a:lnTo>
                  <a:lnTo>
                    <a:pt x="222" y="78"/>
                  </a:lnTo>
                  <a:lnTo>
                    <a:pt x="228" y="7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102">
              <a:extLst>
                <a:ext uri="{FF2B5EF4-FFF2-40B4-BE49-F238E27FC236}">
                  <a16:creationId xmlns:a16="http://schemas.microsoft.com/office/drawing/2014/main" id="{21DB1335-327E-7DF2-17BB-36A531195D01}"/>
                </a:ext>
              </a:extLst>
            </p:cNvPr>
            <p:cNvSpPr>
              <a:spLocks/>
            </p:cNvSpPr>
            <p:nvPr/>
          </p:nvSpPr>
          <p:spPr bwMode="gray">
            <a:xfrm>
              <a:off x="6086475" y="1971675"/>
              <a:ext cx="733425" cy="514350"/>
            </a:xfrm>
            <a:custGeom>
              <a:avLst/>
              <a:gdLst>
                <a:gd name="T0" fmla="*/ 438 w 462"/>
                <a:gd name="T1" fmla="*/ 204 h 324"/>
                <a:gd name="T2" fmla="*/ 450 w 462"/>
                <a:gd name="T3" fmla="*/ 222 h 324"/>
                <a:gd name="T4" fmla="*/ 444 w 462"/>
                <a:gd name="T5" fmla="*/ 234 h 324"/>
                <a:gd name="T6" fmla="*/ 414 w 462"/>
                <a:gd name="T7" fmla="*/ 246 h 324"/>
                <a:gd name="T8" fmla="*/ 396 w 462"/>
                <a:gd name="T9" fmla="*/ 276 h 324"/>
                <a:gd name="T10" fmla="*/ 366 w 462"/>
                <a:gd name="T11" fmla="*/ 318 h 324"/>
                <a:gd name="T12" fmla="*/ 354 w 462"/>
                <a:gd name="T13" fmla="*/ 318 h 324"/>
                <a:gd name="T14" fmla="*/ 336 w 462"/>
                <a:gd name="T15" fmla="*/ 306 h 324"/>
                <a:gd name="T16" fmla="*/ 300 w 462"/>
                <a:gd name="T17" fmla="*/ 306 h 324"/>
                <a:gd name="T18" fmla="*/ 288 w 462"/>
                <a:gd name="T19" fmla="*/ 294 h 324"/>
                <a:gd name="T20" fmla="*/ 288 w 462"/>
                <a:gd name="T21" fmla="*/ 282 h 324"/>
                <a:gd name="T22" fmla="*/ 282 w 462"/>
                <a:gd name="T23" fmla="*/ 264 h 324"/>
                <a:gd name="T24" fmla="*/ 276 w 462"/>
                <a:gd name="T25" fmla="*/ 270 h 324"/>
                <a:gd name="T26" fmla="*/ 252 w 462"/>
                <a:gd name="T27" fmla="*/ 270 h 324"/>
                <a:gd name="T28" fmla="*/ 246 w 462"/>
                <a:gd name="T29" fmla="*/ 264 h 324"/>
                <a:gd name="T30" fmla="*/ 228 w 462"/>
                <a:gd name="T31" fmla="*/ 258 h 324"/>
                <a:gd name="T32" fmla="*/ 210 w 462"/>
                <a:gd name="T33" fmla="*/ 252 h 324"/>
                <a:gd name="T34" fmla="*/ 210 w 462"/>
                <a:gd name="T35" fmla="*/ 252 h 324"/>
                <a:gd name="T36" fmla="*/ 198 w 462"/>
                <a:gd name="T37" fmla="*/ 240 h 324"/>
                <a:gd name="T38" fmla="*/ 174 w 462"/>
                <a:gd name="T39" fmla="*/ 252 h 324"/>
                <a:gd name="T40" fmla="*/ 162 w 462"/>
                <a:gd name="T41" fmla="*/ 252 h 324"/>
                <a:gd name="T42" fmla="*/ 144 w 462"/>
                <a:gd name="T43" fmla="*/ 258 h 324"/>
                <a:gd name="T44" fmla="*/ 126 w 462"/>
                <a:gd name="T45" fmla="*/ 264 h 324"/>
                <a:gd name="T46" fmla="*/ 108 w 462"/>
                <a:gd name="T47" fmla="*/ 264 h 324"/>
                <a:gd name="T48" fmla="*/ 78 w 462"/>
                <a:gd name="T49" fmla="*/ 270 h 324"/>
                <a:gd name="T50" fmla="*/ 66 w 462"/>
                <a:gd name="T51" fmla="*/ 252 h 324"/>
                <a:gd name="T52" fmla="*/ 54 w 462"/>
                <a:gd name="T53" fmla="*/ 240 h 324"/>
                <a:gd name="T54" fmla="*/ 36 w 462"/>
                <a:gd name="T55" fmla="*/ 246 h 324"/>
                <a:gd name="T56" fmla="*/ 24 w 462"/>
                <a:gd name="T57" fmla="*/ 252 h 324"/>
                <a:gd name="T58" fmla="*/ 0 w 462"/>
                <a:gd name="T59" fmla="*/ 240 h 324"/>
                <a:gd name="T60" fmla="*/ 18 w 462"/>
                <a:gd name="T61" fmla="*/ 186 h 324"/>
                <a:gd name="T62" fmla="*/ 24 w 462"/>
                <a:gd name="T63" fmla="*/ 156 h 324"/>
                <a:gd name="T64" fmla="*/ 30 w 462"/>
                <a:gd name="T65" fmla="*/ 114 h 324"/>
                <a:gd name="T66" fmla="*/ 30 w 462"/>
                <a:gd name="T67" fmla="*/ 72 h 324"/>
                <a:gd name="T68" fmla="*/ 24 w 462"/>
                <a:gd name="T69" fmla="*/ 42 h 324"/>
                <a:gd name="T70" fmla="*/ 24 w 462"/>
                <a:gd name="T71" fmla="*/ 12 h 324"/>
                <a:gd name="T72" fmla="*/ 36 w 462"/>
                <a:gd name="T73" fmla="*/ 6 h 324"/>
                <a:gd name="T74" fmla="*/ 54 w 462"/>
                <a:gd name="T75" fmla="*/ 0 h 324"/>
                <a:gd name="T76" fmla="*/ 84 w 462"/>
                <a:gd name="T77" fmla="*/ 6 h 324"/>
                <a:gd name="T78" fmla="*/ 108 w 462"/>
                <a:gd name="T79" fmla="*/ 12 h 324"/>
                <a:gd name="T80" fmla="*/ 132 w 462"/>
                <a:gd name="T81" fmla="*/ 0 h 324"/>
                <a:gd name="T82" fmla="*/ 168 w 462"/>
                <a:gd name="T83" fmla="*/ 0 h 324"/>
                <a:gd name="T84" fmla="*/ 186 w 462"/>
                <a:gd name="T85" fmla="*/ 24 h 324"/>
                <a:gd name="T86" fmla="*/ 210 w 462"/>
                <a:gd name="T87" fmla="*/ 36 h 324"/>
                <a:gd name="T88" fmla="*/ 234 w 462"/>
                <a:gd name="T89" fmla="*/ 36 h 324"/>
                <a:gd name="T90" fmla="*/ 240 w 462"/>
                <a:gd name="T91" fmla="*/ 72 h 324"/>
                <a:gd name="T92" fmla="*/ 228 w 462"/>
                <a:gd name="T93" fmla="*/ 96 h 324"/>
                <a:gd name="T94" fmla="*/ 246 w 462"/>
                <a:gd name="T95" fmla="*/ 114 h 324"/>
                <a:gd name="T96" fmla="*/ 282 w 462"/>
                <a:gd name="T97" fmla="*/ 108 h 324"/>
                <a:gd name="T98" fmla="*/ 312 w 462"/>
                <a:gd name="T99" fmla="*/ 90 h 324"/>
                <a:gd name="T100" fmla="*/ 330 w 462"/>
                <a:gd name="T101" fmla="*/ 108 h 324"/>
                <a:gd name="T102" fmla="*/ 342 w 462"/>
                <a:gd name="T103" fmla="*/ 132 h 324"/>
                <a:gd name="T104" fmla="*/ 360 w 462"/>
                <a:gd name="T105" fmla="*/ 156 h 324"/>
                <a:gd name="T106" fmla="*/ 366 w 462"/>
                <a:gd name="T107" fmla="*/ 174 h 324"/>
                <a:gd name="T108" fmla="*/ 390 w 462"/>
                <a:gd name="T109" fmla="*/ 174 h 324"/>
                <a:gd name="T110" fmla="*/ 408 w 462"/>
                <a:gd name="T111" fmla="*/ 18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324">
                  <a:moveTo>
                    <a:pt x="420" y="186"/>
                  </a:moveTo>
                  <a:lnTo>
                    <a:pt x="426" y="192"/>
                  </a:lnTo>
                  <a:lnTo>
                    <a:pt x="432" y="192"/>
                  </a:lnTo>
                  <a:lnTo>
                    <a:pt x="438" y="192"/>
                  </a:lnTo>
                  <a:lnTo>
                    <a:pt x="432" y="198"/>
                  </a:lnTo>
                  <a:lnTo>
                    <a:pt x="438" y="204"/>
                  </a:lnTo>
                  <a:lnTo>
                    <a:pt x="444" y="204"/>
                  </a:lnTo>
                  <a:lnTo>
                    <a:pt x="444" y="210"/>
                  </a:lnTo>
                  <a:lnTo>
                    <a:pt x="444" y="216"/>
                  </a:lnTo>
                  <a:lnTo>
                    <a:pt x="450" y="216"/>
                  </a:lnTo>
                  <a:lnTo>
                    <a:pt x="456" y="216"/>
                  </a:lnTo>
                  <a:lnTo>
                    <a:pt x="450" y="222"/>
                  </a:lnTo>
                  <a:lnTo>
                    <a:pt x="456" y="222"/>
                  </a:lnTo>
                  <a:lnTo>
                    <a:pt x="462" y="222"/>
                  </a:lnTo>
                  <a:lnTo>
                    <a:pt x="462" y="228"/>
                  </a:lnTo>
                  <a:lnTo>
                    <a:pt x="456" y="234"/>
                  </a:lnTo>
                  <a:lnTo>
                    <a:pt x="450" y="234"/>
                  </a:lnTo>
                  <a:lnTo>
                    <a:pt x="444" y="234"/>
                  </a:lnTo>
                  <a:lnTo>
                    <a:pt x="438" y="234"/>
                  </a:lnTo>
                  <a:lnTo>
                    <a:pt x="438" y="240"/>
                  </a:lnTo>
                  <a:lnTo>
                    <a:pt x="432" y="240"/>
                  </a:lnTo>
                  <a:lnTo>
                    <a:pt x="426" y="246"/>
                  </a:lnTo>
                  <a:lnTo>
                    <a:pt x="420" y="246"/>
                  </a:lnTo>
                  <a:lnTo>
                    <a:pt x="414" y="246"/>
                  </a:lnTo>
                  <a:lnTo>
                    <a:pt x="414" y="252"/>
                  </a:lnTo>
                  <a:lnTo>
                    <a:pt x="414" y="258"/>
                  </a:lnTo>
                  <a:lnTo>
                    <a:pt x="408" y="258"/>
                  </a:lnTo>
                  <a:lnTo>
                    <a:pt x="408" y="264"/>
                  </a:lnTo>
                  <a:lnTo>
                    <a:pt x="402" y="270"/>
                  </a:lnTo>
                  <a:lnTo>
                    <a:pt x="396" y="276"/>
                  </a:lnTo>
                  <a:lnTo>
                    <a:pt x="390" y="294"/>
                  </a:lnTo>
                  <a:lnTo>
                    <a:pt x="384" y="300"/>
                  </a:lnTo>
                  <a:lnTo>
                    <a:pt x="384" y="306"/>
                  </a:lnTo>
                  <a:lnTo>
                    <a:pt x="378" y="312"/>
                  </a:lnTo>
                  <a:lnTo>
                    <a:pt x="372" y="318"/>
                  </a:lnTo>
                  <a:lnTo>
                    <a:pt x="366" y="318"/>
                  </a:lnTo>
                  <a:lnTo>
                    <a:pt x="366" y="324"/>
                  </a:lnTo>
                  <a:lnTo>
                    <a:pt x="360" y="324"/>
                  </a:lnTo>
                  <a:lnTo>
                    <a:pt x="360" y="318"/>
                  </a:lnTo>
                  <a:lnTo>
                    <a:pt x="354" y="318"/>
                  </a:lnTo>
                  <a:lnTo>
                    <a:pt x="348" y="318"/>
                  </a:lnTo>
                  <a:lnTo>
                    <a:pt x="354" y="318"/>
                  </a:lnTo>
                  <a:lnTo>
                    <a:pt x="348" y="312"/>
                  </a:lnTo>
                  <a:lnTo>
                    <a:pt x="354" y="312"/>
                  </a:lnTo>
                  <a:lnTo>
                    <a:pt x="348" y="312"/>
                  </a:lnTo>
                  <a:lnTo>
                    <a:pt x="348" y="306"/>
                  </a:lnTo>
                  <a:lnTo>
                    <a:pt x="342" y="306"/>
                  </a:lnTo>
                  <a:lnTo>
                    <a:pt x="336" y="306"/>
                  </a:lnTo>
                  <a:lnTo>
                    <a:pt x="330" y="306"/>
                  </a:lnTo>
                  <a:lnTo>
                    <a:pt x="330" y="300"/>
                  </a:lnTo>
                  <a:lnTo>
                    <a:pt x="318" y="306"/>
                  </a:lnTo>
                  <a:lnTo>
                    <a:pt x="312" y="306"/>
                  </a:lnTo>
                  <a:lnTo>
                    <a:pt x="306" y="306"/>
                  </a:lnTo>
                  <a:lnTo>
                    <a:pt x="300" y="306"/>
                  </a:lnTo>
                  <a:lnTo>
                    <a:pt x="294" y="306"/>
                  </a:lnTo>
                  <a:lnTo>
                    <a:pt x="300" y="306"/>
                  </a:lnTo>
                  <a:lnTo>
                    <a:pt x="300" y="300"/>
                  </a:lnTo>
                  <a:lnTo>
                    <a:pt x="294" y="300"/>
                  </a:lnTo>
                  <a:lnTo>
                    <a:pt x="294" y="294"/>
                  </a:lnTo>
                  <a:lnTo>
                    <a:pt x="288" y="294"/>
                  </a:lnTo>
                  <a:lnTo>
                    <a:pt x="288" y="288"/>
                  </a:lnTo>
                  <a:lnTo>
                    <a:pt x="294" y="288"/>
                  </a:lnTo>
                  <a:lnTo>
                    <a:pt x="294" y="282"/>
                  </a:lnTo>
                  <a:lnTo>
                    <a:pt x="288" y="282"/>
                  </a:lnTo>
                  <a:lnTo>
                    <a:pt x="294" y="282"/>
                  </a:lnTo>
                  <a:lnTo>
                    <a:pt x="288" y="282"/>
                  </a:lnTo>
                  <a:lnTo>
                    <a:pt x="288" y="276"/>
                  </a:lnTo>
                  <a:lnTo>
                    <a:pt x="288" y="270"/>
                  </a:lnTo>
                  <a:lnTo>
                    <a:pt x="282" y="270"/>
                  </a:lnTo>
                  <a:lnTo>
                    <a:pt x="282" y="264"/>
                  </a:lnTo>
                  <a:lnTo>
                    <a:pt x="282" y="270"/>
                  </a:lnTo>
                  <a:lnTo>
                    <a:pt x="282" y="264"/>
                  </a:lnTo>
                  <a:lnTo>
                    <a:pt x="276" y="264"/>
                  </a:lnTo>
                  <a:lnTo>
                    <a:pt x="276" y="270"/>
                  </a:lnTo>
                  <a:lnTo>
                    <a:pt x="276" y="264"/>
                  </a:lnTo>
                  <a:lnTo>
                    <a:pt x="276" y="270"/>
                  </a:lnTo>
                  <a:lnTo>
                    <a:pt x="270" y="270"/>
                  </a:lnTo>
                  <a:lnTo>
                    <a:pt x="276" y="270"/>
                  </a:lnTo>
                  <a:lnTo>
                    <a:pt x="270" y="270"/>
                  </a:lnTo>
                  <a:lnTo>
                    <a:pt x="264" y="270"/>
                  </a:lnTo>
                  <a:lnTo>
                    <a:pt x="258" y="270"/>
                  </a:lnTo>
                  <a:lnTo>
                    <a:pt x="258" y="264"/>
                  </a:lnTo>
                  <a:lnTo>
                    <a:pt x="258" y="270"/>
                  </a:lnTo>
                  <a:lnTo>
                    <a:pt x="252" y="270"/>
                  </a:lnTo>
                  <a:lnTo>
                    <a:pt x="252" y="264"/>
                  </a:lnTo>
                  <a:lnTo>
                    <a:pt x="252" y="270"/>
                  </a:lnTo>
                  <a:lnTo>
                    <a:pt x="252" y="264"/>
                  </a:lnTo>
                  <a:lnTo>
                    <a:pt x="252" y="270"/>
                  </a:lnTo>
                  <a:lnTo>
                    <a:pt x="246" y="270"/>
                  </a:lnTo>
                  <a:lnTo>
                    <a:pt x="246" y="264"/>
                  </a:lnTo>
                  <a:lnTo>
                    <a:pt x="240" y="264"/>
                  </a:lnTo>
                  <a:lnTo>
                    <a:pt x="234" y="264"/>
                  </a:lnTo>
                  <a:lnTo>
                    <a:pt x="228" y="264"/>
                  </a:lnTo>
                  <a:lnTo>
                    <a:pt x="234" y="264"/>
                  </a:lnTo>
                  <a:lnTo>
                    <a:pt x="228" y="264"/>
                  </a:lnTo>
                  <a:lnTo>
                    <a:pt x="228" y="258"/>
                  </a:lnTo>
                  <a:lnTo>
                    <a:pt x="228" y="252"/>
                  </a:lnTo>
                  <a:lnTo>
                    <a:pt x="222" y="252"/>
                  </a:lnTo>
                  <a:lnTo>
                    <a:pt x="216" y="252"/>
                  </a:lnTo>
                  <a:lnTo>
                    <a:pt x="216" y="246"/>
                  </a:lnTo>
                  <a:lnTo>
                    <a:pt x="216" y="252"/>
                  </a:lnTo>
                  <a:lnTo>
                    <a:pt x="210" y="252"/>
                  </a:lnTo>
                  <a:lnTo>
                    <a:pt x="210" y="246"/>
                  </a:lnTo>
                  <a:lnTo>
                    <a:pt x="210" y="252"/>
                  </a:lnTo>
                  <a:lnTo>
                    <a:pt x="210" y="246"/>
                  </a:lnTo>
                  <a:lnTo>
                    <a:pt x="210" y="252"/>
                  </a:lnTo>
                  <a:lnTo>
                    <a:pt x="210" y="246"/>
                  </a:lnTo>
                  <a:lnTo>
                    <a:pt x="210" y="252"/>
                  </a:lnTo>
                  <a:lnTo>
                    <a:pt x="204" y="252"/>
                  </a:lnTo>
                  <a:lnTo>
                    <a:pt x="204" y="246"/>
                  </a:lnTo>
                  <a:lnTo>
                    <a:pt x="204" y="252"/>
                  </a:lnTo>
                  <a:lnTo>
                    <a:pt x="204" y="246"/>
                  </a:lnTo>
                  <a:lnTo>
                    <a:pt x="198" y="246"/>
                  </a:lnTo>
                  <a:lnTo>
                    <a:pt x="198" y="240"/>
                  </a:lnTo>
                  <a:lnTo>
                    <a:pt x="192" y="240"/>
                  </a:lnTo>
                  <a:lnTo>
                    <a:pt x="186" y="240"/>
                  </a:lnTo>
                  <a:lnTo>
                    <a:pt x="180" y="240"/>
                  </a:lnTo>
                  <a:lnTo>
                    <a:pt x="180" y="246"/>
                  </a:lnTo>
                  <a:lnTo>
                    <a:pt x="174" y="246"/>
                  </a:lnTo>
                  <a:lnTo>
                    <a:pt x="174" y="252"/>
                  </a:lnTo>
                  <a:lnTo>
                    <a:pt x="174" y="258"/>
                  </a:lnTo>
                  <a:lnTo>
                    <a:pt x="168" y="258"/>
                  </a:lnTo>
                  <a:lnTo>
                    <a:pt x="168" y="252"/>
                  </a:lnTo>
                  <a:lnTo>
                    <a:pt x="168" y="246"/>
                  </a:lnTo>
                  <a:lnTo>
                    <a:pt x="168" y="252"/>
                  </a:lnTo>
                  <a:lnTo>
                    <a:pt x="162" y="252"/>
                  </a:lnTo>
                  <a:lnTo>
                    <a:pt x="162" y="246"/>
                  </a:lnTo>
                  <a:lnTo>
                    <a:pt x="156" y="246"/>
                  </a:lnTo>
                  <a:lnTo>
                    <a:pt x="150" y="246"/>
                  </a:lnTo>
                  <a:lnTo>
                    <a:pt x="150" y="252"/>
                  </a:lnTo>
                  <a:lnTo>
                    <a:pt x="144" y="252"/>
                  </a:lnTo>
                  <a:lnTo>
                    <a:pt x="144" y="258"/>
                  </a:lnTo>
                  <a:lnTo>
                    <a:pt x="138" y="258"/>
                  </a:lnTo>
                  <a:lnTo>
                    <a:pt x="132" y="258"/>
                  </a:lnTo>
                  <a:lnTo>
                    <a:pt x="126" y="258"/>
                  </a:lnTo>
                  <a:lnTo>
                    <a:pt x="120" y="258"/>
                  </a:lnTo>
                  <a:lnTo>
                    <a:pt x="126" y="258"/>
                  </a:lnTo>
                  <a:lnTo>
                    <a:pt x="126" y="264"/>
                  </a:lnTo>
                  <a:lnTo>
                    <a:pt x="120" y="264"/>
                  </a:lnTo>
                  <a:lnTo>
                    <a:pt x="114" y="264"/>
                  </a:lnTo>
                  <a:lnTo>
                    <a:pt x="114" y="258"/>
                  </a:lnTo>
                  <a:lnTo>
                    <a:pt x="114" y="264"/>
                  </a:lnTo>
                  <a:lnTo>
                    <a:pt x="108" y="258"/>
                  </a:lnTo>
                  <a:lnTo>
                    <a:pt x="108" y="264"/>
                  </a:lnTo>
                  <a:lnTo>
                    <a:pt x="102" y="264"/>
                  </a:lnTo>
                  <a:lnTo>
                    <a:pt x="96" y="264"/>
                  </a:lnTo>
                  <a:lnTo>
                    <a:pt x="90" y="264"/>
                  </a:lnTo>
                  <a:lnTo>
                    <a:pt x="84" y="264"/>
                  </a:lnTo>
                  <a:lnTo>
                    <a:pt x="78" y="264"/>
                  </a:lnTo>
                  <a:lnTo>
                    <a:pt x="78" y="270"/>
                  </a:lnTo>
                  <a:lnTo>
                    <a:pt x="78" y="264"/>
                  </a:lnTo>
                  <a:lnTo>
                    <a:pt x="78" y="270"/>
                  </a:lnTo>
                  <a:lnTo>
                    <a:pt x="72" y="270"/>
                  </a:lnTo>
                  <a:lnTo>
                    <a:pt x="72" y="264"/>
                  </a:lnTo>
                  <a:lnTo>
                    <a:pt x="66" y="258"/>
                  </a:lnTo>
                  <a:lnTo>
                    <a:pt x="66" y="252"/>
                  </a:lnTo>
                  <a:lnTo>
                    <a:pt x="60" y="252"/>
                  </a:lnTo>
                  <a:lnTo>
                    <a:pt x="60" y="258"/>
                  </a:lnTo>
                  <a:lnTo>
                    <a:pt x="54" y="258"/>
                  </a:lnTo>
                  <a:lnTo>
                    <a:pt x="54" y="252"/>
                  </a:lnTo>
                  <a:lnTo>
                    <a:pt x="54" y="246"/>
                  </a:lnTo>
                  <a:lnTo>
                    <a:pt x="54" y="240"/>
                  </a:lnTo>
                  <a:lnTo>
                    <a:pt x="48" y="240"/>
                  </a:lnTo>
                  <a:lnTo>
                    <a:pt x="48" y="246"/>
                  </a:lnTo>
                  <a:lnTo>
                    <a:pt x="42" y="246"/>
                  </a:lnTo>
                  <a:lnTo>
                    <a:pt x="42" y="240"/>
                  </a:lnTo>
                  <a:lnTo>
                    <a:pt x="36" y="240"/>
                  </a:lnTo>
                  <a:lnTo>
                    <a:pt x="36" y="246"/>
                  </a:lnTo>
                  <a:lnTo>
                    <a:pt x="30" y="246"/>
                  </a:lnTo>
                  <a:lnTo>
                    <a:pt x="24" y="240"/>
                  </a:lnTo>
                  <a:lnTo>
                    <a:pt x="18" y="240"/>
                  </a:lnTo>
                  <a:lnTo>
                    <a:pt x="18" y="246"/>
                  </a:lnTo>
                  <a:lnTo>
                    <a:pt x="24" y="246"/>
                  </a:lnTo>
                  <a:lnTo>
                    <a:pt x="24" y="252"/>
                  </a:lnTo>
                  <a:lnTo>
                    <a:pt x="18" y="252"/>
                  </a:lnTo>
                  <a:lnTo>
                    <a:pt x="12" y="252"/>
                  </a:lnTo>
                  <a:lnTo>
                    <a:pt x="12" y="246"/>
                  </a:lnTo>
                  <a:lnTo>
                    <a:pt x="6" y="246"/>
                  </a:lnTo>
                  <a:lnTo>
                    <a:pt x="6" y="240"/>
                  </a:lnTo>
                  <a:lnTo>
                    <a:pt x="0" y="240"/>
                  </a:lnTo>
                  <a:lnTo>
                    <a:pt x="0" y="234"/>
                  </a:lnTo>
                  <a:lnTo>
                    <a:pt x="0" y="228"/>
                  </a:lnTo>
                  <a:lnTo>
                    <a:pt x="12" y="204"/>
                  </a:lnTo>
                  <a:lnTo>
                    <a:pt x="12" y="198"/>
                  </a:lnTo>
                  <a:lnTo>
                    <a:pt x="12" y="192"/>
                  </a:lnTo>
                  <a:lnTo>
                    <a:pt x="18" y="186"/>
                  </a:lnTo>
                  <a:lnTo>
                    <a:pt x="18" y="180"/>
                  </a:lnTo>
                  <a:lnTo>
                    <a:pt x="18" y="174"/>
                  </a:lnTo>
                  <a:lnTo>
                    <a:pt x="18" y="168"/>
                  </a:lnTo>
                  <a:lnTo>
                    <a:pt x="24" y="168"/>
                  </a:lnTo>
                  <a:lnTo>
                    <a:pt x="24" y="162"/>
                  </a:lnTo>
                  <a:lnTo>
                    <a:pt x="24" y="156"/>
                  </a:lnTo>
                  <a:lnTo>
                    <a:pt x="24" y="150"/>
                  </a:lnTo>
                  <a:lnTo>
                    <a:pt x="24" y="144"/>
                  </a:lnTo>
                  <a:lnTo>
                    <a:pt x="24" y="138"/>
                  </a:lnTo>
                  <a:lnTo>
                    <a:pt x="24" y="132"/>
                  </a:lnTo>
                  <a:lnTo>
                    <a:pt x="30" y="120"/>
                  </a:lnTo>
                  <a:lnTo>
                    <a:pt x="30" y="114"/>
                  </a:lnTo>
                  <a:lnTo>
                    <a:pt x="30" y="102"/>
                  </a:lnTo>
                  <a:lnTo>
                    <a:pt x="30" y="96"/>
                  </a:lnTo>
                  <a:lnTo>
                    <a:pt x="30" y="90"/>
                  </a:lnTo>
                  <a:lnTo>
                    <a:pt x="30" y="84"/>
                  </a:lnTo>
                  <a:lnTo>
                    <a:pt x="30" y="78"/>
                  </a:lnTo>
                  <a:lnTo>
                    <a:pt x="30" y="72"/>
                  </a:lnTo>
                  <a:lnTo>
                    <a:pt x="24" y="72"/>
                  </a:lnTo>
                  <a:lnTo>
                    <a:pt x="24" y="66"/>
                  </a:lnTo>
                  <a:lnTo>
                    <a:pt x="18" y="60"/>
                  </a:lnTo>
                  <a:lnTo>
                    <a:pt x="18" y="54"/>
                  </a:lnTo>
                  <a:lnTo>
                    <a:pt x="24" y="54"/>
                  </a:lnTo>
                  <a:lnTo>
                    <a:pt x="24" y="42"/>
                  </a:lnTo>
                  <a:lnTo>
                    <a:pt x="18" y="36"/>
                  </a:lnTo>
                  <a:lnTo>
                    <a:pt x="18" y="30"/>
                  </a:lnTo>
                  <a:lnTo>
                    <a:pt x="18" y="24"/>
                  </a:lnTo>
                  <a:lnTo>
                    <a:pt x="18" y="18"/>
                  </a:lnTo>
                  <a:lnTo>
                    <a:pt x="18" y="12"/>
                  </a:lnTo>
                  <a:lnTo>
                    <a:pt x="24" y="12"/>
                  </a:lnTo>
                  <a:lnTo>
                    <a:pt x="24" y="6"/>
                  </a:lnTo>
                  <a:lnTo>
                    <a:pt x="24" y="0"/>
                  </a:lnTo>
                  <a:lnTo>
                    <a:pt x="30" y="0"/>
                  </a:lnTo>
                  <a:lnTo>
                    <a:pt x="30" y="6"/>
                  </a:lnTo>
                  <a:lnTo>
                    <a:pt x="36" y="0"/>
                  </a:lnTo>
                  <a:lnTo>
                    <a:pt x="36" y="6"/>
                  </a:lnTo>
                  <a:lnTo>
                    <a:pt x="36" y="0"/>
                  </a:lnTo>
                  <a:lnTo>
                    <a:pt x="36" y="6"/>
                  </a:lnTo>
                  <a:lnTo>
                    <a:pt x="42" y="6"/>
                  </a:lnTo>
                  <a:lnTo>
                    <a:pt x="42" y="0"/>
                  </a:lnTo>
                  <a:lnTo>
                    <a:pt x="48" y="0"/>
                  </a:lnTo>
                  <a:lnTo>
                    <a:pt x="54" y="0"/>
                  </a:lnTo>
                  <a:lnTo>
                    <a:pt x="60" y="0"/>
                  </a:lnTo>
                  <a:lnTo>
                    <a:pt x="66" y="0"/>
                  </a:lnTo>
                  <a:lnTo>
                    <a:pt x="72" y="0"/>
                  </a:lnTo>
                  <a:lnTo>
                    <a:pt x="78" y="0"/>
                  </a:lnTo>
                  <a:lnTo>
                    <a:pt x="78" y="6"/>
                  </a:lnTo>
                  <a:lnTo>
                    <a:pt x="84" y="6"/>
                  </a:lnTo>
                  <a:lnTo>
                    <a:pt x="90" y="6"/>
                  </a:lnTo>
                  <a:lnTo>
                    <a:pt x="96" y="6"/>
                  </a:lnTo>
                  <a:lnTo>
                    <a:pt x="96" y="12"/>
                  </a:lnTo>
                  <a:lnTo>
                    <a:pt x="102" y="12"/>
                  </a:lnTo>
                  <a:lnTo>
                    <a:pt x="102" y="6"/>
                  </a:lnTo>
                  <a:lnTo>
                    <a:pt x="108" y="12"/>
                  </a:lnTo>
                  <a:lnTo>
                    <a:pt x="114" y="12"/>
                  </a:lnTo>
                  <a:lnTo>
                    <a:pt x="114" y="6"/>
                  </a:lnTo>
                  <a:lnTo>
                    <a:pt x="120" y="6"/>
                  </a:lnTo>
                  <a:lnTo>
                    <a:pt x="120" y="0"/>
                  </a:lnTo>
                  <a:lnTo>
                    <a:pt x="126" y="0"/>
                  </a:lnTo>
                  <a:lnTo>
                    <a:pt x="132" y="0"/>
                  </a:lnTo>
                  <a:lnTo>
                    <a:pt x="138" y="0"/>
                  </a:lnTo>
                  <a:lnTo>
                    <a:pt x="144" y="0"/>
                  </a:lnTo>
                  <a:lnTo>
                    <a:pt x="150" y="0"/>
                  </a:lnTo>
                  <a:lnTo>
                    <a:pt x="156" y="0"/>
                  </a:lnTo>
                  <a:lnTo>
                    <a:pt x="162" y="0"/>
                  </a:lnTo>
                  <a:lnTo>
                    <a:pt x="168" y="0"/>
                  </a:lnTo>
                  <a:lnTo>
                    <a:pt x="174" y="0"/>
                  </a:lnTo>
                  <a:lnTo>
                    <a:pt x="174" y="6"/>
                  </a:lnTo>
                  <a:lnTo>
                    <a:pt x="180" y="6"/>
                  </a:lnTo>
                  <a:lnTo>
                    <a:pt x="180" y="12"/>
                  </a:lnTo>
                  <a:lnTo>
                    <a:pt x="186" y="18"/>
                  </a:lnTo>
                  <a:lnTo>
                    <a:pt x="186" y="24"/>
                  </a:lnTo>
                  <a:lnTo>
                    <a:pt x="192" y="24"/>
                  </a:lnTo>
                  <a:lnTo>
                    <a:pt x="198" y="24"/>
                  </a:lnTo>
                  <a:lnTo>
                    <a:pt x="204" y="24"/>
                  </a:lnTo>
                  <a:lnTo>
                    <a:pt x="204" y="30"/>
                  </a:lnTo>
                  <a:lnTo>
                    <a:pt x="210" y="30"/>
                  </a:lnTo>
                  <a:lnTo>
                    <a:pt x="210" y="36"/>
                  </a:lnTo>
                  <a:lnTo>
                    <a:pt x="216" y="36"/>
                  </a:lnTo>
                  <a:lnTo>
                    <a:pt x="216" y="30"/>
                  </a:lnTo>
                  <a:lnTo>
                    <a:pt x="222" y="30"/>
                  </a:lnTo>
                  <a:lnTo>
                    <a:pt x="222" y="36"/>
                  </a:lnTo>
                  <a:lnTo>
                    <a:pt x="228" y="36"/>
                  </a:lnTo>
                  <a:lnTo>
                    <a:pt x="234" y="36"/>
                  </a:lnTo>
                  <a:lnTo>
                    <a:pt x="240" y="42"/>
                  </a:lnTo>
                  <a:lnTo>
                    <a:pt x="240" y="48"/>
                  </a:lnTo>
                  <a:lnTo>
                    <a:pt x="240" y="54"/>
                  </a:lnTo>
                  <a:lnTo>
                    <a:pt x="240" y="60"/>
                  </a:lnTo>
                  <a:lnTo>
                    <a:pt x="240" y="66"/>
                  </a:lnTo>
                  <a:lnTo>
                    <a:pt x="240" y="72"/>
                  </a:lnTo>
                  <a:lnTo>
                    <a:pt x="234" y="72"/>
                  </a:lnTo>
                  <a:lnTo>
                    <a:pt x="234" y="78"/>
                  </a:lnTo>
                  <a:lnTo>
                    <a:pt x="228" y="78"/>
                  </a:lnTo>
                  <a:lnTo>
                    <a:pt x="228" y="84"/>
                  </a:lnTo>
                  <a:lnTo>
                    <a:pt x="228" y="90"/>
                  </a:lnTo>
                  <a:lnTo>
                    <a:pt x="228" y="96"/>
                  </a:lnTo>
                  <a:lnTo>
                    <a:pt x="228" y="102"/>
                  </a:lnTo>
                  <a:lnTo>
                    <a:pt x="234" y="102"/>
                  </a:lnTo>
                  <a:lnTo>
                    <a:pt x="234" y="108"/>
                  </a:lnTo>
                  <a:lnTo>
                    <a:pt x="234" y="114"/>
                  </a:lnTo>
                  <a:lnTo>
                    <a:pt x="240" y="114"/>
                  </a:lnTo>
                  <a:lnTo>
                    <a:pt x="246" y="114"/>
                  </a:lnTo>
                  <a:lnTo>
                    <a:pt x="252" y="114"/>
                  </a:lnTo>
                  <a:lnTo>
                    <a:pt x="258" y="114"/>
                  </a:lnTo>
                  <a:lnTo>
                    <a:pt x="264" y="114"/>
                  </a:lnTo>
                  <a:lnTo>
                    <a:pt x="270" y="108"/>
                  </a:lnTo>
                  <a:lnTo>
                    <a:pt x="276" y="108"/>
                  </a:lnTo>
                  <a:lnTo>
                    <a:pt x="282" y="108"/>
                  </a:lnTo>
                  <a:lnTo>
                    <a:pt x="282" y="102"/>
                  </a:lnTo>
                  <a:lnTo>
                    <a:pt x="288" y="102"/>
                  </a:lnTo>
                  <a:lnTo>
                    <a:pt x="294" y="96"/>
                  </a:lnTo>
                  <a:lnTo>
                    <a:pt x="300" y="96"/>
                  </a:lnTo>
                  <a:lnTo>
                    <a:pt x="306" y="90"/>
                  </a:lnTo>
                  <a:lnTo>
                    <a:pt x="312" y="90"/>
                  </a:lnTo>
                  <a:lnTo>
                    <a:pt x="312" y="96"/>
                  </a:lnTo>
                  <a:lnTo>
                    <a:pt x="318" y="96"/>
                  </a:lnTo>
                  <a:lnTo>
                    <a:pt x="318" y="102"/>
                  </a:lnTo>
                  <a:lnTo>
                    <a:pt x="324" y="102"/>
                  </a:lnTo>
                  <a:lnTo>
                    <a:pt x="324" y="108"/>
                  </a:lnTo>
                  <a:lnTo>
                    <a:pt x="330" y="108"/>
                  </a:lnTo>
                  <a:lnTo>
                    <a:pt x="330" y="114"/>
                  </a:lnTo>
                  <a:lnTo>
                    <a:pt x="330" y="120"/>
                  </a:lnTo>
                  <a:lnTo>
                    <a:pt x="330" y="126"/>
                  </a:lnTo>
                  <a:lnTo>
                    <a:pt x="336" y="126"/>
                  </a:lnTo>
                  <a:lnTo>
                    <a:pt x="336" y="132"/>
                  </a:lnTo>
                  <a:lnTo>
                    <a:pt x="342" y="132"/>
                  </a:lnTo>
                  <a:lnTo>
                    <a:pt x="348" y="138"/>
                  </a:lnTo>
                  <a:lnTo>
                    <a:pt x="354" y="138"/>
                  </a:lnTo>
                  <a:lnTo>
                    <a:pt x="360" y="138"/>
                  </a:lnTo>
                  <a:lnTo>
                    <a:pt x="360" y="144"/>
                  </a:lnTo>
                  <a:lnTo>
                    <a:pt x="360" y="150"/>
                  </a:lnTo>
                  <a:lnTo>
                    <a:pt x="360" y="156"/>
                  </a:lnTo>
                  <a:lnTo>
                    <a:pt x="354" y="156"/>
                  </a:lnTo>
                  <a:lnTo>
                    <a:pt x="354" y="162"/>
                  </a:lnTo>
                  <a:lnTo>
                    <a:pt x="354" y="168"/>
                  </a:lnTo>
                  <a:lnTo>
                    <a:pt x="360" y="168"/>
                  </a:lnTo>
                  <a:lnTo>
                    <a:pt x="366" y="168"/>
                  </a:lnTo>
                  <a:lnTo>
                    <a:pt x="366" y="174"/>
                  </a:lnTo>
                  <a:lnTo>
                    <a:pt x="372" y="174"/>
                  </a:lnTo>
                  <a:lnTo>
                    <a:pt x="378" y="174"/>
                  </a:lnTo>
                  <a:lnTo>
                    <a:pt x="378" y="180"/>
                  </a:lnTo>
                  <a:lnTo>
                    <a:pt x="384" y="180"/>
                  </a:lnTo>
                  <a:lnTo>
                    <a:pt x="390" y="180"/>
                  </a:lnTo>
                  <a:lnTo>
                    <a:pt x="390" y="174"/>
                  </a:lnTo>
                  <a:lnTo>
                    <a:pt x="396" y="174"/>
                  </a:lnTo>
                  <a:lnTo>
                    <a:pt x="396" y="180"/>
                  </a:lnTo>
                  <a:lnTo>
                    <a:pt x="402" y="180"/>
                  </a:lnTo>
                  <a:lnTo>
                    <a:pt x="408" y="180"/>
                  </a:lnTo>
                  <a:lnTo>
                    <a:pt x="402" y="186"/>
                  </a:lnTo>
                  <a:lnTo>
                    <a:pt x="408" y="186"/>
                  </a:lnTo>
                  <a:lnTo>
                    <a:pt x="408" y="192"/>
                  </a:lnTo>
                  <a:lnTo>
                    <a:pt x="414" y="192"/>
                  </a:lnTo>
                  <a:lnTo>
                    <a:pt x="414" y="186"/>
                  </a:lnTo>
                  <a:lnTo>
                    <a:pt x="420" y="186"/>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103">
              <a:extLst>
                <a:ext uri="{FF2B5EF4-FFF2-40B4-BE49-F238E27FC236}">
                  <a16:creationId xmlns:a16="http://schemas.microsoft.com/office/drawing/2014/main" id="{E7C0216E-3BAA-C853-2438-4D2C983C7A4C}"/>
                </a:ext>
              </a:extLst>
            </p:cNvPr>
            <p:cNvSpPr>
              <a:spLocks/>
            </p:cNvSpPr>
            <p:nvPr/>
          </p:nvSpPr>
          <p:spPr bwMode="gray">
            <a:xfrm>
              <a:off x="6115050" y="1809750"/>
              <a:ext cx="771525" cy="466725"/>
            </a:xfrm>
            <a:custGeom>
              <a:avLst/>
              <a:gdLst>
                <a:gd name="T0" fmla="*/ 432 w 486"/>
                <a:gd name="T1" fmla="*/ 252 h 294"/>
                <a:gd name="T2" fmla="*/ 408 w 486"/>
                <a:gd name="T3" fmla="*/ 252 h 294"/>
                <a:gd name="T4" fmla="*/ 396 w 486"/>
                <a:gd name="T5" fmla="*/ 258 h 294"/>
                <a:gd name="T6" fmla="*/ 390 w 486"/>
                <a:gd name="T7" fmla="*/ 276 h 294"/>
                <a:gd name="T8" fmla="*/ 402 w 486"/>
                <a:gd name="T9" fmla="*/ 288 h 294"/>
                <a:gd name="T10" fmla="*/ 384 w 486"/>
                <a:gd name="T11" fmla="*/ 288 h 294"/>
                <a:gd name="T12" fmla="*/ 372 w 486"/>
                <a:gd name="T13" fmla="*/ 276 h 294"/>
                <a:gd name="T14" fmla="*/ 354 w 486"/>
                <a:gd name="T15" fmla="*/ 276 h 294"/>
                <a:gd name="T16" fmla="*/ 336 w 486"/>
                <a:gd name="T17" fmla="*/ 264 h 294"/>
                <a:gd name="T18" fmla="*/ 342 w 486"/>
                <a:gd name="T19" fmla="*/ 240 h 294"/>
                <a:gd name="T20" fmla="*/ 318 w 486"/>
                <a:gd name="T21" fmla="*/ 228 h 294"/>
                <a:gd name="T22" fmla="*/ 306 w 486"/>
                <a:gd name="T23" fmla="*/ 210 h 294"/>
                <a:gd name="T24" fmla="*/ 294 w 486"/>
                <a:gd name="T25" fmla="*/ 192 h 294"/>
                <a:gd name="T26" fmla="*/ 264 w 486"/>
                <a:gd name="T27" fmla="*/ 204 h 294"/>
                <a:gd name="T28" fmla="*/ 240 w 486"/>
                <a:gd name="T29" fmla="*/ 216 h 294"/>
                <a:gd name="T30" fmla="*/ 216 w 486"/>
                <a:gd name="T31" fmla="*/ 210 h 294"/>
                <a:gd name="T32" fmla="*/ 210 w 486"/>
                <a:gd name="T33" fmla="*/ 186 h 294"/>
                <a:gd name="T34" fmla="*/ 222 w 486"/>
                <a:gd name="T35" fmla="*/ 168 h 294"/>
                <a:gd name="T36" fmla="*/ 216 w 486"/>
                <a:gd name="T37" fmla="*/ 138 h 294"/>
                <a:gd name="T38" fmla="*/ 198 w 486"/>
                <a:gd name="T39" fmla="*/ 138 h 294"/>
                <a:gd name="T40" fmla="*/ 180 w 486"/>
                <a:gd name="T41" fmla="*/ 126 h 294"/>
                <a:gd name="T42" fmla="*/ 162 w 486"/>
                <a:gd name="T43" fmla="*/ 108 h 294"/>
                <a:gd name="T44" fmla="*/ 138 w 486"/>
                <a:gd name="T45" fmla="*/ 102 h 294"/>
                <a:gd name="T46" fmla="*/ 108 w 486"/>
                <a:gd name="T47" fmla="*/ 102 h 294"/>
                <a:gd name="T48" fmla="*/ 90 w 486"/>
                <a:gd name="T49" fmla="*/ 114 h 294"/>
                <a:gd name="T50" fmla="*/ 72 w 486"/>
                <a:gd name="T51" fmla="*/ 108 h 294"/>
                <a:gd name="T52" fmla="*/ 48 w 486"/>
                <a:gd name="T53" fmla="*/ 102 h 294"/>
                <a:gd name="T54" fmla="*/ 24 w 486"/>
                <a:gd name="T55" fmla="*/ 108 h 294"/>
                <a:gd name="T56" fmla="*/ 12 w 486"/>
                <a:gd name="T57" fmla="*/ 108 h 294"/>
                <a:gd name="T58" fmla="*/ 0 w 486"/>
                <a:gd name="T59" fmla="*/ 90 h 294"/>
                <a:gd name="T60" fmla="*/ 18 w 486"/>
                <a:gd name="T61" fmla="*/ 78 h 294"/>
                <a:gd name="T62" fmla="*/ 48 w 486"/>
                <a:gd name="T63" fmla="*/ 72 h 294"/>
                <a:gd name="T64" fmla="*/ 78 w 486"/>
                <a:gd name="T65" fmla="*/ 66 h 294"/>
                <a:gd name="T66" fmla="*/ 108 w 486"/>
                <a:gd name="T67" fmla="*/ 60 h 294"/>
                <a:gd name="T68" fmla="*/ 132 w 486"/>
                <a:gd name="T69" fmla="*/ 54 h 294"/>
                <a:gd name="T70" fmla="*/ 168 w 486"/>
                <a:gd name="T71" fmla="*/ 48 h 294"/>
                <a:gd name="T72" fmla="*/ 198 w 486"/>
                <a:gd name="T73" fmla="*/ 42 h 294"/>
                <a:gd name="T74" fmla="*/ 228 w 486"/>
                <a:gd name="T75" fmla="*/ 36 h 294"/>
                <a:gd name="T76" fmla="*/ 258 w 486"/>
                <a:gd name="T77" fmla="*/ 30 h 294"/>
                <a:gd name="T78" fmla="*/ 300 w 486"/>
                <a:gd name="T79" fmla="*/ 24 h 294"/>
                <a:gd name="T80" fmla="*/ 336 w 486"/>
                <a:gd name="T81" fmla="*/ 18 h 294"/>
                <a:gd name="T82" fmla="*/ 372 w 486"/>
                <a:gd name="T83" fmla="*/ 12 h 294"/>
                <a:gd name="T84" fmla="*/ 402 w 486"/>
                <a:gd name="T85" fmla="*/ 6 h 294"/>
                <a:gd name="T86" fmla="*/ 426 w 486"/>
                <a:gd name="T87" fmla="*/ 6 h 294"/>
                <a:gd name="T88" fmla="*/ 438 w 486"/>
                <a:gd name="T89" fmla="*/ 12 h 294"/>
                <a:gd name="T90" fmla="*/ 450 w 486"/>
                <a:gd name="T91" fmla="*/ 18 h 294"/>
                <a:gd name="T92" fmla="*/ 462 w 486"/>
                <a:gd name="T93" fmla="*/ 12 h 294"/>
                <a:gd name="T94" fmla="*/ 474 w 486"/>
                <a:gd name="T95" fmla="*/ 18 h 294"/>
                <a:gd name="T96" fmla="*/ 480 w 486"/>
                <a:gd name="T97" fmla="*/ 30 h 294"/>
                <a:gd name="T98" fmla="*/ 486 w 486"/>
                <a:gd name="T99" fmla="*/ 30 h 294"/>
                <a:gd name="T100" fmla="*/ 480 w 486"/>
                <a:gd name="T101" fmla="*/ 42 h 294"/>
                <a:gd name="T102" fmla="*/ 468 w 486"/>
                <a:gd name="T103" fmla="*/ 48 h 294"/>
                <a:gd name="T104" fmla="*/ 456 w 486"/>
                <a:gd name="T105" fmla="*/ 54 h 294"/>
                <a:gd name="T106" fmla="*/ 456 w 486"/>
                <a:gd name="T107" fmla="*/ 72 h 294"/>
                <a:gd name="T108" fmla="*/ 450 w 486"/>
                <a:gd name="T109" fmla="*/ 102 h 294"/>
                <a:gd name="T110" fmla="*/ 450 w 486"/>
                <a:gd name="T111" fmla="*/ 150 h 294"/>
                <a:gd name="T112" fmla="*/ 444 w 486"/>
                <a:gd name="T113" fmla="*/ 186 h 294"/>
                <a:gd name="T114" fmla="*/ 438 w 486"/>
                <a:gd name="T115" fmla="*/ 222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86" h="294">
                  <a:moveTo>
                    <a:pt x="438" y="222"/>
                  </a:moveTo>
                  <a:lnTo>
                    <a:pt x="438" y="228"/>
                  </a:lnTo>
                  <a:lnTo>
                    <a:pt x="432" y="234"/>
                  </a:lnTo>
                  <a:lnTo>
                    <a:pt x="432" y="246"/>
                  </a:lnTo>
                  <a:lnTo>
                    <a:pt x="432" y="252"/>
                  </a:lnTo>
                  <a:lnTo>
                    <a:pt x="426" y="252"/>
                  </a:lnTo>
                  <a:lnTo>
                    <a:pt x="420" y="252"/>
                  </a:lnTo>
                  <a:lnTo>
                    <a:pt x="414" y="246"/>
                  </a:lnTo>
                  <a:lnTo>
                    <a:pt x="414" y="252"/>
                  </a:lnTo>
                  <a:lnTo>
                    <a:pt x="408" y="252"/>
                  </a:lnTo>
                  <a:lnTo>
                    <a:pt x="408" y="258"/>
                  </a:lnTo>
                  <a:lnTo>
                    <a:pt x="402" y="258"/>
                  </a:lnTo>
                  <a:lnTo>
                    <a:pt x="402" y="252"/>
                  </a:lnTo>
                  <a:lnTo>
                    <a:pt x="402" y="258"/>
                  </a:lnTo>
                  <a:lnTo>
                    <a:pt x="396" y="258"/>
                  </a:lnTo>
                  <a:lnTo>
                    <a:pt x="390" y="258"/>
                  </a:lnTo>
                  <a:lnTo>
                    <a:pt x="390" y="264"/>
                  </a:lnTo>
                  <a:lnTo>
                    <a:pt x="396" y="270"/>
                  </a:lnTo>
                  <a:lnTo>
                    <a:pt x="396" y="276"/>
                  </a:lnTo>
                  <a:lnTo>
                    <a:pt x="390" y="276"/>
                  </a:lnTo>
                  <a:lnTo>
                    <a:pt x="396" y="282"/>
                  </a:lnTo>
                  <a:lnTo>
                    <a:pt x="390" y="282"/>
                  </a:lnTo>
                  <a:lnTo>
                    <a:pt x="396" y="282"/>
                  </a:lnTo>
                  <a:lnTo>
                    <a:pt x="396" y="288"/>
                  </a:lnTo>
                  <a:lnTo>
                    <a:pt x="402" y="288"/>
                  </a:lnTo>
                  <a:lnTo>
                    <a:pt x="396" y="288"/>
                  </a:lnTo>
                  <a:lnTo>
                    <a:pt x="396" y="294"/>
                  </a:lnTo>
                  <a:lnTo>
                    <a:pt x="390" y="294"/>
                  </a:lnTo>
                  <a:lnTo>
                    <a:pt x="390" y="288"/>
                  </a:lnTo>
                  <a:lnTo>
                    <a:pt x="384" y="288"/>
                  </a:lnTo>
                  <a:lnTo>
                    <a:pt x="390" y="282"/>
                  </a:lnTo>
                  <a:lnTo>
                    <a:pt x="384" y="282"/>
                  </a:lnTo>
                  <a:lnTo>
                    <a:pt x="378" y="282"/>
                  </a:lnTo>
                  <a:lnTo>
                    <a:pt x="378" y="276"/>
                  </a:lnTo>
                  <a:lnTo>
                    <a:pt x="372" y="276"/>
                  </a:lnTo>
                  <a:lnTo>
                    <a:pt x="372" y="282"/>
                  </a:lnTo>
                  <a:lnTo>
                    <a:pt x="366" y="282"/>
                  </a:lnTo>
                  <a:lnTo>
                    <a:pt x="360" y="282"/>
                  </a:lnTo>
                  <a:lnTo>
                    <a:pt x="360" y="276"/>
                  </a:lnTo>
                  <a:lnTo>
                    <a:pt x="354" y="276"/>
                  </a:lnTo>
                  <a:lnTo>
                    <a:pt x="348" y="276"/>
                  </a:lnTo>
                  <a:lnTo>
                    <a:pt x="348" y="270"/>
                  </a:lnTo>
                  <a:lnTo>
                    <a:pt x="342" y="270"/>
                  </a:lnTo>
                  <a:lnTo>
                    <a:pt x="336" y="270"/>
                  </a:lnTo>
                  <a:lnTo>
                    <a:pt x="336" y="264"/>
                  </a:lnTo>
                  <a:lnTo>
                    <a:pt x="336" y="258"/>
                  </a:lnTo>
                  <a:lnTo>
                    <a:pt x="342" y="258"/>
                  </a:lnTo>
                  <a:lnTo>
                    <a:pt x="342" y="252"/>
                  </a:lnTo>
                  <a:lnTo>
                    <a:pt x="342" y="246"/>
                  </a:lnTo>
                  <a:lnTo>
                    <a:pt x="342" y="240"/>
                  </a:lnTo>
                  <a:lnTo>
                    <a:pt x="336" y="240"/>
                  </a:lnTo>
                  <a:lnTo>
                    <a:pt x="330" y="240"/>
                  </a:lnTo>
                  <a:lnTo>
                    <a:pt x="324" y="234"/>
                  </a:lnTo>
                  <a:lnTo>
                    <a:pt x="318" y="234"/>
                  </a:lnTo>
                  <a:lnTo>
                    <a:pt x="318" y="228"/>
                  </a:lnTo>
                  <a:lnTo>
                    <a:pt x="312" y="228"/>
                  </a:lnTo>
                  <a:lnTo>
                    <a:pt x="312" y="222"/>
                  </a:lnTo>
                  <a:lnTo>
                    <a:pt x="312" y="216"/>
                  </a:lnTo>
                  <a:lnTo>
                    <a:pt x="312" y="210"/>
                  </a:lnTo>
                  <a:lnTo>
                    <a:pt x="306" y="210"/>
                  </a:lnTo>
                  <a:lnTo>
                    <a:pt x="306" y="204"/>
                  </a:lnTo>
                  <a:lnTo>
                    <a:pt x="300" y="204"/>
                  </a:lnTo>
                  <a:lnTo>
                    <a:pt x="300" y="198"/>
                  </a:lnTo>
                  <a:lnTo>
                    <a:pt x="294" y="198"/>
                  </a:lnTo>
                  <a:lnTo>
                    <a:pt x="294" y="192"/>
                  </a:lnTo>
                  <a:lnTo>
                    <a:pt x="288" y="192"/>
                  </a:lnTo>
                  <a:lnTo>
                    <a:pt x="282" y="198"/>
                  </a:lnTo>
                  <a:lnTo>
                    <a:pt x="276" y="198"/>
                  </a:lnTo>
                  <a:lnTo>
                    <a:pt x="270" y="204"/>
                  </a:lnTo>
                  <a:lnTo>
                    <a:pt x="264" y="204"/>
                  </a:lnTo>
                  <a:lnTo>
                    <a:pt x="264" y="210"/>
                  </a:lnTo>
                  <a:lnTo>
                    <a:pt x="258" y="210"/>
                  </a:lnTo>
                  <a:lnTo>
                    <a:pt x="252" y="210"/>
                  </a:lnTo>
                  <a:lnTo>
                    <a:pt x="246" y="216"/>
                  </a:lnTo>
                  <a:lnTo>
                    <a:pt x="240" y="216"/>
                  </a:lnTo>
                  <a:lnTo>
                    <a:pt x="234" y="216"/>
                  </a:lnTo>
                  <a:lnTo>
                    <a:pt x="228" y="216"/>
                  </a:lnTo>
                  <a:lnTo>
                    <a:pt x="222" y="216"/>
                  </a:lnTo>
                  <a:lnTo>
                    <a:pt x="216" y="216"/>
                  </a:lnTo>
                  <a:lnTo>
                    <a:pt x="216" y="210"/>
                  </a:lnTo>
                  <a:lnTo>
                    <a:pt x="216" y="204"/>
                  </a:lnTo>
                  <a:lnTo>
                    <a:pt x="210" y="204"/>
                  </a:lnTo>
                  <a:lnTo>
                    <a:pt x="210" y="198"/>
                  </a:lnTo>
                  <a:lnTo>
                    <a:pt x="210" y="192"/>
                  </a:lnTo>
                  <a:lnTo>
                    <a:pt x="210" y="186"/>
                  </a:lnTo>
                  <a:lnTo>
                    <a:pt x="210" y="180"/>
                  </a:lnTo>
                  <a:lnTo>
                    <a:pt x="216" y="180"/>
                  </a:lnTo>
                  <a:lnTo>
                    <a:pt x="216" y="174"/>
                  </a:lnTo>
                  <a:lnTo>
                    <a:pt x="222" y="174"/>
                  </a:lnTo>
                  <a:lnTo>
                    <a:pt x="222" y="168"/>
                  </a:lnTo>
                  <a:lnTo>
                    <a:pt x="222" y="162"/>
                  </a:lnTo>
                  <a:lnTo>
                    <a:pt x="222" y="156"/>
                  </a:lnTo>
                  <a:lnTo>
                    <a:pt x="222" y="150"/>
                  </a:lnTo>
                  <a:lnTo>
                    <a:pt x="222" y="144"/>
                  </a:lnTo>
                  <a:lnTo>
                    <a:pt x="216" y="138"/>
                  </a:lnTo>
                  <a:lnTo>
                    <a:pt x="210" y="138"/>
                  </a:lnTo>
                  <a:lnTo>
                    <a:pt x="204" y="138"/>
                  </a:lnTo>
                  <a:lnTo>
                    <a:pt x="204" y="132"/>
                  </a:lnTo>
                  <a:lnTo>
                    <a:pt x="198" y="132"/>
                  </a:lnTo>
                  <a:lnTo>
                    <a:pt x="198" y="138"/>
                  </a:lnTo>
                  <a:lnTo>
                    <a:pt x="192" y="138"/>
                  </a:lnTo>
                  <a:lnTo>
                    <a:pt x="192" y="132"/>
                  </a:lnTo>
                  <a:lnTo>
                    <a:pt x="186" y="132"/>
                  </a:lnTo>
                  <a:lnTo>
                    <a:pt x="186" y="126"/>
                  </a:lnTo>
                  <a:lnTo>
                    <a:pt x="180" y="126"/>
                  </a:lnTo>
                  <a:lnTo>
                    <a:pt x="174" y="126"/>
                  </a:lnTo>
                  <a:lnTo>
                    <a:pt x="168" y="126"/>
                  </a:lnTo>
                  <a:lnTo>
                    <a:pt x="168" y="120"/>
                  </a:lnTo>
                  <a:lnTo>
                    <a:pt x="162" y="114"/>
                  </a:lnTo>
                  <a:lnTo>
                    <a:pt x="162" y="108"/>
                  </a:lnTo>
                  <a:lnTo>
                    <a:pt x="156" y="108"/>
                  </a:lnTo>
                  <a:lnTo>
                    <a:pt x="156" y="102"/>
                  </a:lnTo>
                  <a:lnTo>
                    <a:pt x="150" y="102"/>
                  </a:lnTo>
                  <a:lnTo>
                    <a:pt x="144" y="102"/>
                  </a:lnTo>
                  <a:lnTo>
                    <a:pt x="138" y="102"/>
                  </a:lnTo>
                  <a:lnTo>
                    <a:pt x="132" y="102"/>
                  </a:lnTo>
                  <a:lnTo>
                    <a:pt x="126" y="102"/>
                  </a:lnTo>
                  <a:lnTo>
                    <a:pt x="120" y="102"/>
                  </a:lnTo>
                  <a:lnTo>
                    <a:pt x="114" y="102"/>
                  </a:lnTo>
                  <a:lnTo>
                    <a:pt x="108" y="102"/>
                  </a:lnTo>
                  <a:lnTo>
                    <a:pt x="102" y="102"/>
                  </a:lnTo>
                  <a:lnTo>
                    <a:pt x="102" y="108"/>
                  </a:lnTo>
                  <a:lnTo>
                    <a:pt x="96" y="108"/>
                  </a:lnTo>
                  <a:lnTo>
                    <a:pt x="96" y="114"/>
                  </a:lnTo>
                  <a:lnTo>
                    <a:pt x="90" y="114"/>
                  </a:lnTo>
                  <a:lnTo>
                    <a:pt x="84" y="108"/>
                  </a:lnTo>
                  <a:lnTo>
                    <a:pt x="84" y="114"/>
                  </a:lnTo>
                  <a:lnTo>
                    <a:pt x="78" y="114"/>
                  </a:lnTo>
                  <a:lnTo>
                    <a:pt x="78" y="108"/>
                  </a:lnTo>
                  <a:lnTo>
                    <a:pt x="72" y="108"/>
                  </a:lnTo>
                  <a:lnTo>
                    <a:pt x="66" y="108"/>
                  </a:lnTo>
                  <a:lnTo>
                    <a:pt x="60" y="108"/>
                  </a:lnTo>
                  <a:lnTo>
                    <a:pt x="60" y="102"/>
                  </a:lnTo>
                  <a:lnTo>
                    <a:pt x="54" y="102"/>
                  </a:lnTo>
                  <a:lnTo>
                    <a:pt x="48" y="102"/>
                  </a:lnTo>
                  <a:lnTo>
                    <a:pt x="42" y="102"/>
                  </a:lnTo>
                  <a:lnTo>
                    <a:pt x="36" y="102"/>
                  </a:lnTo>
                  <a:lnTo>
                    <a:pt x="30" y="102"/>
                  </a:lnTo>
                  <a:lnTo>
                    <a:pt x="24" y="102"/>
                  </a:lnTo>
                  <a:lnTo>
                    <a:pt x="24" y="108"/>
                  </a:lnTo>
                  <a:lnTo>
                    <a:pt x="18" y="108"/>
                  </a:lnTo>
                  <a:lnTo>
                    <a:pt x="18" y="102"/>
                  </a:lnTo>
                  <a:lnTo>
                    <a:pt x="18" y="108"/>
                  </a:lnTo>
                  <a:lnTo>
                    <a:pt x="18" y="102"/>
                  </a:lnTo>
                  <a:lnTo>
                    <a:pt x="12" y="108"/>
                  </a:lnTo>
                  <a:lnTo>
                    <a:pt x="12" y="102"/>
                  </a:lnTo>
                  <a:lnTo>
                    <a:pt x="6" y="102"/>
                  </a:lnTo>
                  <a:lnTo>
                    <a:pt x="6" y="108"/>
                  </a:lnTo>
                  <a:lnTo>
                    <a:pt x="0" y="96"/>
                  </a:lnTo>
                  <a:lnTo>
                    <a:pt x="0" y="90"/>
                  </a:lnTo>
                  <a:lnTo>
                    <a:pt x="0" y="84"/>
                  </a:lnTo>
                  <a:lnTo>
                    <a:pt x="0" y="78"/>
                  </a:lnTo>
                  <a:lnTo>
                    <a:pt x="6" y="78"/>
                  </a:lnTo>
                  <a:lnTo>
                    <a:pt x="12" y="78"/>
                  </a:lnTo>
                  <a:lnTo>
                    <a:pt x="18" y="78"/>
                  </a:lnTo>
                  <a:lnTo>
                    <a:pt x="24" y="78"/>
                  </a:lnTo>
                  <a:lnTo>
                    <a:pt x="30" y="72"/>
                  </a:lnTo>
                  <a:lnTo>
                    <a:pt x="36" y="72"/>
                  </a:lnTo>
                  <a:lnTo>
                    <a:pt x="42" y="72"/>
                  </a:lnTo>
                  <a:lnTo>
                    <a:pt x="48" y="72"/>
                  </a:lnTo>
                  <a:lnTo>
                    <a:pt x="54" y="66"/>
                  </a:lnTo>
                  <a:lnTo>
                    <a:pt x="60" y="66"/>
                  </a:lnTo>
                  <a:lnTo>
                    <a:pt x="66" y="66"/>
                  </a:lnTo>
                  <a:lnTo>
                    <a:pt x="72" y="66"/>
                  </a:lnTo>
                  <a:lnTo>
                    <a:pt x="78" y="66"/>
                  </a:lnTo>
                  <a:lnTo>
                    <a:pt x="84" y="66"/>
                  </a:lnTo>
                  <a:lnTo>
                    <a:pt x="90" y="60"/>
                  </a:lnTo>
                  <a:lnTo>
                    <a:pt x="96" y="60"/>
                  </a:lnTo>
                  <a:lnTo>
                    <a:pt x="102" y="60"/>
                  </a:lnTo>
                  <a:lnTo>
                    <a:pt x="108" y="60"/>
                  </a:lnTo>
                  <a:lnTo>
                    <a:pt x="114" y="60"/>
                  </a:lnTo>
                  <a:lnTo>
                    <a:pt x="120" y="60"/>
                  </a:lnTo>
                  <a:lnTo>
                    <a:pt x="120" y="54"/>
                  </a:lnTo>
                  <a:lnTo>
                    <a:pt x="126" y="54"/>
                  </a:lnTo>
                  <a:lnTo>
                    <a:pt x="132" y="54"/>
                  </a:lnTo>
                  <a:lnTo>
                    <a:pt x="144" y="54"/>
                  </a:lnTo>
                  <a:lnTo>
                    <a:pt x="150" y="54"/>
                  </a:lnTo>
                  <a:lnTo>
                    <a:pt x="156" y="48"/>
                  </a:lnTo>
                  <a:lnTo>
                    <a:pt x="162" y="48"/>
                  </a:lnTo>
                  <a:lnTo>
                    <a:pt x="168" y="48"/>
                  </a:lnTo>
                  <a:lnTo>
                    <a:pt x="174" y="48"/>
                  </a:lnTo>
                  <a:lnTo>
                    <a:pt x="180" y="48"/>
                  </a:lnTo>
                  <a:lnTo>
                    <a:pt x="186" y="48"/>
                  </a:lnTo>
                  <a:lnTo>
                    <a:pt x="192" y="42"/>
                  </a:lnTo>
                  <a:lnTo>
                    <a:pt x="198" y="42"/>
                  </a:lnTo>
                  <a:lnTo>
                    <a:pt x="204" y="42"/>
                  </a:lnTo>
                  <a:lnTo>
                    <a:pt x="210" y="42"/>
                  </a:lnTo>
                  <a:lnTo>
                    <a:pt x="216" y="42"/>
                  </a:lnTo>
                  <a:lnTo>
                    <a:pt x="222" y="36"/>
                  </a:lnTo>
                  <a:lnTo>
                    <a:pt x="228" y="36"/>
                  </a:lnTo>
                  <a:lnTo>
                    <a:pt x="234" y="36"/>
                  </a:lnTo>
                  <a:lnTo>
                    <a:pt x="240" y="36"/>
                  </a:lnTo>
                  <a:lnTo>
                    <a:pt x="246" y="36"/>
                  </a:lnTo>
                  <a:lnTo>
                    <a:pt x="252" y="36"/>
                  </a:lnTo>
                  <a:lnTo>
                    <a:pt x="258" y="30"/>
                  </a:lnTo>
                  <a:lnTo>
                    <a:pt x="270" y="30"/>
                  </a:lnTo>
                  <a:lnTo>
                    <a:pt x="282" y="30"/>
                  </a:lnTo>
                  <a:lnTo>
                    <a:pt x="288" y="30"/>
                  </a:lnTo>
                  <a:lnTo>
                    <a:pt x="294" y="24"/>
                  </a:lnTo>
                  <a:lnTo>
                    <a:pt x="300" y="24"/>
                  </a:lnTo>
                  <a:lnTo>
                    <a:pt x="306" y="24"/>
                  </a:lnTo>
                  <a:lnTo>
                    <a:pt x="318" y="24"/>
                  </a:lnTo>
                  <a:lnTo>
                    <a:pt x="324" y="18"/>
                  </a:lnTo>
                  <a:lnTo>
                    <a:pt x="330" y="18"/>
                  </a:lnTo>
                  <a:lnTo>
                    <a:pt x="336" y="18"/>
                  </a:lnTo>
                  <a:lnTo>
                    <a:pt x="342" y="18"/>
                  </a:lnTo>
                  <a:lnTo>
                    <a:pt x="348" y="18"/>
                  </a:lnTo>
                  <a:lnTo>
                    <a:pt x="354" y="18"/>
                  </a:lnTo>
                  <a:lnTo>
                    <a:pt x="354" y="12"/>
                  </a:lnTo>
                  <a:lnTo>
                    <a:pt x="372" y="12"/>
                  </a:lnTo>
                  <a:lnTo>
                    <a:pt x="378" y="12"/>
                  </a:lnTo>
                  <a:lnTo>
                    <a:pt x="384" y="12"/>
                  </a:lnTo>
                  <a:lnTo>
                    <a:pt x="390" y="6"/>
                  </a:lnTo>
                  <a:lnTo>
                    <a:pt x="396" y="6"/>
                  </a:lnTo>
                  <a:lnTo>
                    <a:pt x="402" y="6"/>
                  </a:lnTo>
                  <a:lnTo>
                    <a:pt x="408" y="6"/>
                  </a:lnTo>
                  <a:lnTo>
                    <a:pt x="414" y="6"/>
                  </a:lnTo>
                  <a:lnTo>
                    <a:pt x="420" y="0"/>
                  </a:lnTo>
                  <a:lnTo>
                    <a:pt x="420" y="6"/>
                  </a:lnTo>
                  <a:lnTo>
                    <a:pt x="426" y="6"/>
                  </a:lnTo>
                  <a:lnTo>
                    <a:pt x="432" y="6"/>
                  </a:lnTo>
                  <a:lnTo>
                    <a:pt x="432" y="12"/>
                  </a:lnTo>
                  <a:lnTo>
                    <a:pt x="432" y="18"/>
                  </a:lnTo>
                  <a:lnTo>
                    <a:pt x="438" y="18"/>
                  </a:lnTo>
                  <a:lnTo>
                    <a:pt x="438" y="12"/>
                  </a:lnTo>
                  <a:lnTo>
                    <a:pt x="438" y="18"/>
                  </a:lnTo>
                  <a:lnTo>
                    <a:pt x="438" y="12"/>
                  </a:lnTo>
                  <a:lnTo>
                    <a:pt x="444" y="12"/>
                  </a:lnTo>
                  <a:lnTo>
                    <a:pt x="444" y="18"/>
                  </a:lnTo>
                  <a:lnTo>
                    <a:pt x="450" y="18"/>
                  </a:lnTo>
                  <a:lnTo>
                    <a:pt x="450" y="12"/>
                  </a:lnTo>
                  <a:lnTo>
                    <a:pt x="456" y="12"/>
                  </a:lnTo>
                  <a:lnTo>
                    <a:pt x="456" y="18"/>
                  </a:lnTo>
                  <a:lnTo>
                    <a:pt x="462" y="18"/>
                  </a:lnTo>
                  <a:lnTo>
                    <a:pt x="462" y="12"/>
                  </a:lnTo>
                  <a:lnTo>
                    <a:pt x="462" y="18"/>
                  </a:lnTo>
                  <a:lnTo>
                    <a:pt x="468" y="18"/>
                  </a:lnTo>
                  <a:lnTo>
                    <a:pt x="468" y="12"/>
                  </a:lnTo>
                  <a:lnTo>
                    <a:pt x="468" y="18"/>
                  </a:lnTo>
                  <a:lnTo>
                    <a:pt x="474" y="18"/>
                  </a:lnTo>
                  <a:lnTo>
                    <a:pt x="474" y="24"/>
                  </a:lnTo>
                  <a:lnTo>
                    <a:pt x="474" y="18"/>
                  </a:lnTo>
                  <a:lnTo>
                    <a:pt x="474" y="24"/>
                  </a:lnTo>
                  <a:lnTo>
                    <a:pt x="474" y="30"/>
                  </a:lnTo>
                  <a:lnTo>
                    <a:pt x="480" y="30"/>
                  </a:lnTo>
                  <a:lnTo>
                    <a:pt x="480" y="24"/>
                  </a:lnTo>
                  <a:lnTo>
                    <a:pt x="480" y="30"/>
                  </a:lnTo>
                  <a:lnTo>
                    <a:pt x="480" y="24"/>
                  </a:lnTo>
                  <a:lnTo>
                    <a:pt x="486" y="24"/>
                  </a:lnTo>
                  <a:lnTo>
                    <a:pt x="486" y="30"/>
                  </a:lnTo>
                  <a:lnTo>
                    <a:pt x="486" y="36"/>
                  </a:lnTo>
                  <a:lnTo>
                    <a:pt x="486" y="42"/>
                  </a:lnTo>
                  <a:lnTo>
                    <a:pt x="480" y="42"/>
                  </a:lnTo>
                  <a:lnTo>
                    <a:pt x="486" y="42"/>
                  </a:lnTo>
                  <a:lnTo>
                    <a:pt x="480" y="42"/>
                  </a:lnTo>
                  <a:lnTo>
                    <a:pt x="480" y="48"/>
                  </a:lnTo>
                  <a:lnTo>
                    <a:pt x="480" y="42"/>
                  </a:lnTo>
                  <a:lnTo>
                    <a:pt x="474" y="42"/>
                  </a:lnTo>
                  <a:lnTo>
                    <a:pt x="474" y="48"/>
                  </a:lnTo>
                  <a:lnTo>
                    <a:pt x="468" y="48"/>
                  </a:lnTo>
                  <a:lnTo>
                    <a:pt x="468" y="42"/>
                  </a:lnTo>
                  <a:lnTo>
                    <a:pt x="468" y="48"/>
                  </a:lnTo>
                  <a:lnTo>
                    <a:pt x="462" y="48"/>
                  </a:lnTo>
                  <a:lnTo>
                    <a:pt x="456" y="48"/>
                  </a:lnTo>
                  <a:lnTo>
                    <a:pt x="456" y="54"/>
                  </a:lnTo>
                  <a:lnTo>
                    <a:pt x="456" y="60"/>
                  </a:lnTo>
                  <a:lnTo>
                    <a:pt x="450" y="60"/>
                  </a:lnTo>
                  <a:lnTo>
                    <a:pt x="450" y="66"/>
                  </a:lnTo>
                  <a:lnTo>
                    <a:pt x="450" y="72"/>
                  </a:lnTo>
                  <a:lnTo>
                    <a:pt x="456" y="72"/>
                  </a:lnTo>
                  <a:lnTo>
                    <a:pt x="456" y="78"/>
                  </a:lnTo>
                  <a:lnTo>
                    <a:pt x="456" y="84"/>
                  </a:lnTo>
                  <a:lnTo>
                    <a:pt x="456" y="90"/>
                  </a:lnTo>
                  <a:lnTo>
                    <a:pt x="456" y="96"/>
                  </a:lnTo>
                  <a:lnTo>
                    <a:pt x="450" y="102"/>
                  </a:lnTo>
                  <a:lnTo>
                    <a:pt x="450" y="114"/>
                  </a:lnTo>
                  <a:lnTo>
                    <a:pt x="450" y="120"/>
                  </a:lnTo>
                  <a:lnTo>
                    <a:pt x="450" y="132"/>
                  </a:lnTo>
                  <a:lnTo>
                    <a:pt x="450" y="144"/>
                  </a:lnTo>
                  <a:lnTo>
                    <a:pt x="450" y="150"/>
                  </a:lnTo>
                  <a:lnTo>
                    <a:pt x="444" y="156"/>
                  </a:lnTo>
                  <a:lnTo>
                    <a:pt x="444" y="162"/>
                  </a:lnTo>
                  <a:lnTo>
                    <a:pt x="444" y="168"/>
                  </a:lnTo>
                  <a:lnTo>
                    <a:pt x="444" y="174"/>
                  </a:lnTo>
                  <a:lnTo>
                    <a:pt x="444" y="186"/>
                  </a:lnTo>
                  <a:lnTo>
                    <a:pt x="444" y="192"/>
                  </a:lnTo>
                  <a:lnTo>
                    <a:pt x="444" y="198"/>
                  </a:lnTo>
                  <a:lnTo>
                    <a:pt x="438" y="204"/>
                  </a:lnTo>
                  <a:lnTo>
                    <a:pt x="438" y="210"/>
                  </a:lnTo>
                  <a:lnTo>
                    <a:pt x="438" y="222"/>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104">
              <a:extLst>
                <a:ext uri="{FF2B5EF4-FFF2-40B4-BE49-F238E27FC236}">
                  <a16:creationId xmlns:a16="http://schemas.microsoft.com/office/drawing/2014/main" id="{BB952646-82E8-95B4-8FB5-755C98B5C95C}"/>
                </a:ext>
              </a:extLst>
            </p:cNvPr>
            <p:cNvSpPr>
              <a:spLocks/>
            </p:cNvSpPr>
            <p:nvPr/>
          </p:nvSpPr>
          <p:spPr bwMode="gray">
            <a:xfrm>
              <a:off x="5724525" y="1933575"/>
              <a:ext cx="409575" cy="419100"/>
            </a:xfrm>
            <a:custGeom>
              <a:avLst/>
              <a:gdLst>
                <a:gd name="T0" fmla="*/ 246 w 258"/>
                <a:gd name="T1" fmla="*/ 12 h 264"/>
                <a:gd name="T2" fmla="*/ 252 w 258"/>
                <a:gd name="T3" fmla="*/ 36 h 264"/>
                <a:gd name="T4" fmla="*/ 246 w 258"/>
                <a:gd name="T5" fmla="*/ 48 h 264"/>
                <a:gd name="T6" fmla="*/ 252 w 258"/>
                <a:gd name="T7" fmla="*/ 66 h 264"/>
                <a:gd name="T8" fmla="*/ 246 w 258"/>
                <a:gd name="T9" fmla="*/ 84 h 264"/>
                <a:gd name="T10" fmla="*/ 258 w 258"/>
                <a:gd name="T11" fmla="*/ 96 h 264"/>
                <a:gd name="T12" fmla="*/ 258 w 258"/>
                <a:gd name="T13" fmla="*/ 114 h 264"/>
                <a:gd name="T14" fmla="*/ 258 w 258"/>
                <a:gd name="T15" fmla="*/ 138 h 264"/>
                <a:gd name="T16" fmla="*/ 252 w 258"/>
                <a:gd name="T17" fmla="*/ 162 h 264"/>
                <a:gd name="T18" fmla="*/ 252 w 258"/>
                <a:gd name="T19" fmla="*/ 180 h 264"/>
                <a:gd name="T20" fmla="*/ 246 w 258"/>
                <a:gd name="T21" fmla="*/ 192 h 264"/>
                <a:gd name="T22" fmla="*/ 246 w 258"/>
                <a:gd name="T23" fmla="*/ 210 h 264"/>
                <a:gd name="T24" fmla="*/ 240 w 258"/>
                <a:gd name="T25" fmla="*/ 228 h 264"/>
                <a:gd name="T26" fmla="*/ 228 w 258"/>
                <a:gd name="T27" fmla="*/ 264 h 264"/>
                <a:gd name="T28" fmla="*/ 216 w 258"/>
                <a:gd name="T29" fmla="*/ 264 h 264"/>
                <a:gd name="T30" fmla="*/ 210 w 258"/>
                <a:gd name="T31" fmla="*/ 252 h 264"/>
                <a:gd name="T32" fmla="*/ 198 w 258"/>
                <a:gd name="T33" fmla="*/ 258 h 264"/>
                <a:gd name="T34" fmla="*/ 186 w 258"/>
                <a:gd name="T35" fmla="*/ 264 h 264"/>
                <a:gd name="T36" fmla="*/ 168 w 258"/>
                <a:gd name="T37" fmla="*/ 264 h 264"/>
                <a:gd name="T38" fmla="*/ 156 w 258"/>
                <a:gd name="T39" fmla="*/ 258 h 264"/>
                <a:gd name="T40" fmla="*/ 150 w 258"/>
                <a:gd name="T41" fmla="*/ 246 h 264"/>
                <a:gd name="T42" fmla="*/ 138 w 258"/>
                <a:gd name="T43" fmla="*/ 240 h 264"/>
                <a:gd name="T44" fmla="*/ 126 w 258"/>
                <a:gd name="T45" fmla="*/ 246 h 264"/>
                <a:gd name="T46" fmla="*/ 120 w 258"/>
                <a:gd name="T47" fmla="*/ 246 h 264"/>
                <a:gd name="T48" fmla="*/ 102 w 258"/>
                <a:gd name="T49" fmla="*/ 246 h 264"/>
                <a:gd name="T50" fmla="*/ 84 w 258"/>
                <a:gd name="T51" fmla="*/ 246 h 264"/>
                <a:gd name="T52" fmla="*/ 60 w 258"/>
                <a:gd name="T53" fmla="*/ 246 h 264"/>
                <a:gd name="T54" fmla="*/ 48 w 258"/>
                <a:gd name="T55" fmla="*/ 240 h 264"/>
                <a:gd name="T56" fmla="*/ 54 w 258"/>
                <a:gd name="T57" fmla="*/ 222 h 264"/>
                <a:gd name="T58" fmla="*/ 54 w 258"/>
                <a:gd name="T59" fmla="*/ 210 h 264"/>
                <a:gd name="T60" fmla="*/ 48 w 258"/>
                <a:gd name="T61" fmla="*/ 186 h 264"/>
                <a:gd name="T62" fmla="*/ 42 w 258"/>
                <a:gd name="T63" fmla="*/ 168 h 264"/>
                <a:gd name="T64" fmla="*/ 36 w 258"/>
                <a:gd name="T65" fmla="*/ 150 h 264"/>
                <a:gd name="T66" fmla="*/ 30 w 258"/>
                <a:gd name="T67" fmla="*/ 132 h 264"/>
                <a:gd name="T68" fmla="*/ 24 w 258"/>
                <a:gd name="T69" fmla="*/ 114 h 264"/>
                <a:gd name="T70" fmla="*/ 18 w 258"/>
                <a:gd name="T71" fmla="*/ 96 h 264"/>
                <a:gd name="T72" fmla="*/ 12 w 258"/>
                <a:gd name="T73" fmla="*/ 78 h 264"/>
                <a:gd name="T74" fmla="*/ 6 w 258"/>
                <a:gd name="T75" fmla="*/ 60 h 264"/>
                <a:gd name="T76" fmla="*/ 6 w 258"/>
                <a:gd name="T77" fmla="*/ 42 h 264"/>
                <a:gd name="T78" fmla="*/ 24 w 258"/>
                <a:gd name="T79" fmla="*/ 42 h 264"/>
                <a:gd name="T80" fmla="*/ 36 w 258"/>
                <a:gd name="T81" fmla="*/ 36 h 264"/>
                <a:gd name="T82" fmla="*/ 54 w 258"/>
                <a:gd name="T83" fmla="*/ 36 h 264"/>
                <a:gd name="T84" fmla="*/ 78 w 258"/>
                <a:gd name="T85" fmla="*/ 30 h 264"/>
                <a:gd name="T86" fmla="*/ 96 w 258"/>
                <a:gd name="T87" fmla="*/ 30 h 264"/>
                <a:gd name="T88" fmla="*/ 120 w 258"/>
                <a:gd name="T89" fmla="*/ 24 h 264"/>
                <a:gd name="T90" fmla="*/ 138 w 258"/>
                <a:gd name="T91" fmla="*/ 18 h 264"/>
                <a:gd name="T92" fmla="*/ 162 w 258"/>
                <a:gd name="T93" fmla="*/ 18 h 264"/>
                <a:gd name="T94" fmla="*/ 174 w 258"/>
                <a:gd name="T95" fmla="*/ 12 h 264"/>
                <a:gd name="T96" fmla="*/ 192 w 258"/>
                <a:gd name="T97" fmla="*/ 12 h 264"/>
                <a:gd name="T98" fmla="*/ 204 w 258"/>
                <a:gd name="T99" fmla="*/ 6 h 264"/>
                <a:gd name="T100" fmla="*/ 228 w 258"/>
                <a:gd name="T101" fmla="*/ 6 h 264"/>
                <a:gd name="T102" fmla="*/ 246 w 258"/>
                <a:gd name="T10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8" h="264">
                  <a:moveTo>
                    <a:pt x="246" y="0"/>
                  </a:moveTo>
                  <a:lnTo>
                    <a:pt x="246" y="6"/>
                  </a:lnTo>
                  <a:lnTo>
                    <a:pt x="246" y="12"/>
                  </a:lnTo>
                  <a:lnTo>
                    <a:pt x="246" y="18"/>
                  </a:lnTo>
                  <a:lnTo>
                    <a:pt x="252" y="30"/>
                  </a:lnTo>
                  <a:lnTo>
                    <a:pt x="252" y="36"/>
                  </a:lnTo>
                  <a:lnTo>
                    <a:pt x="246" y="36"/>
                  </a:lnTo>
                  <a:lnTo>
                    <a:pt x="246" y="42"/>
                  </a:lnTo>
                  <a:lnTo>
                    <a:pt x="246" y="48"/>
                  </a:lnTo>
                  <a:lnTo>
                    <a:pt x="246" y="54"/>
                  </a:lnTo>
                  <a:lnTo>
                    <a:pt x="246" y="60"/>
                  </a:lnTo>
                  <a:lnTo>
                    <a:pt x="252" y="66"/>
                  </a:lnTo>
                  <a:lnTo>
                    <a:pt x="252" y="78"/>
                  </a:lnTo>
                  <a:lnTo>
                    <a:pt x="246" y="78"/>
                  </a:lnTo>
                  <a:lnTo>
                    <a:pt x="246" y="84"/>
                  </a:lnTo>
                  <a:lnTo>
                    <a:pt x="252" y="90"/>
                  </a:lnTo>
                  <a:lnTo>
                    <a:pt x="252" y="96"/>
                  </a:lnTo>
                  <a:lnTo>
                    <a:pt x="258" y="96"/>
                  </a:lnTo>
                  <a:lnTo>
                    <a:pt x="258" y="102"/>
                  </a:lnTo>
                  <a:lnTo>
                    <a:pt x="258" y="108"/>
                  </a:lnTo>
                  <a:lnTo>
                    <a:pt x="258" y="114"/>
                  </a:lnTo>
                  <a:lnTo>
                    <a:pt x="258" y="120"/>
                  </a:lnTo>
                  <a:lnTo>
                    <a:pt x="258" y="126"/>
                  </a:lnTo>
                  <a:lnTo>
                    <a:pt x="258" y="138"/>
                  </a:lnTo>
                  <a:lnTo>
                    <a:pt x="258" y="144"/>
                  </a:lnTo>
                  <a:lnTo>
                    <a:pt x="252" y="156"/>
                  </a:lnTo>
                  <a:lnTo>
                    <a:pt x="252" y="162"/>
                  </a:lnTo>
                  <a:lnTo>
                    <a:pt x="252" y="168"/>
                  </a:lnTo>
                  <a:lnTo>
                    <a:pt x="252" y="174"/>
                  </a:lnTo>
                  <a:lnTo>
                    <a:pt x="252" y="180"/>
                  </a:lnTo>
                  <a:lnTo>
                    <a:pt x="252" y="186"/>
                  </a:lnTo>
                  <a:lnTo>
                    <a:pt x="252" y="192"/>
                  </a:lnTo>
                  <a:lnTo>
                    <a:pt x="246" y="192"/>
                  </a:lnTo>
                  <a:lnTo>
                    <a:pt x="246" y="198"/>
                  </a:lnTo>
                  <a:lnTo>
                    <a:pt x="246" y="204"/>
                  </a:lnTo>
                  <a:lnTo>
                    <a:pt x="246" y="210"/>
                  </a:lnTo>
                  <a:lnTo>
                    <a:pt x="240" y="216"/>
                  </a:lnTo>
                  <a:lnTo>
                    <a:pt x="240" y="222"/>
                  </a:lnTo>
                  <a:lnTo>
                    <a:pt x="240" y="228"/>
                  </a:lnTo>
                  <a:lnTo>
                    <a:pt x="228" y="252"/>
                  </a:lnTo>
                  <a:lnTo>
                    <a:pt x="228" y="258"/>
                  </a:lnTo>
                  <a:lnTo>
                    <a:pt x="228" y="264"/>
                  </a:lnTo>
                  <a:lnTo>
                    <a:pt x="228" y="258"/>
                  </a:lnTo>
                  <a:lnTo>
                    <a:pt x="222" y="258"/>
                  </a:lnTo>
                  <a:lnTo>
                    <a:pt x="216" y="264"/>
                  </a:lnTo>
                  <a:lnTo>
                    <a:pt x="216" y="258"/>
                  </a:lnTo>
                  <a:lnTo>
                    <a:pt x="210" y="258"/>
                  </a:lnTo>
                  <a:lnTo>
                    <a:pt x="210" y="252"/>
                  </a:lnTo>
                  <a:lnTo>
                    <a:pt x="210" y="258"/>
                  </a:lnTo>
                  <a:lnTo>
                    <a:pt x="204" y="258"/>
                  </a:lnTo>
                  <a:lnTo>
                    <a:pt x="198" y="258"/>
                  </a:lnTo>
                  <a:lnTo>
                    <a:pt x="192" y="258"/>
                  </a:lnTo>
                  <a:lnTo>
                    <a:pt x="186" y="258"/>
                  </a:lnTo>
                  <a:lnTo>
                    <a:pt x="186" y="264"/>
                  </a:lnTo>
                  <a:lnTo>
                    <a:pt x="180" y="264"/>
                  </a:lnTo>
                  <a:lnTo>
                    <a:pt x="174" y="264"/>
                  </a:lnTo>
                  <a:lnTo>
                    <a:pt x="168" y="264"/>
                  </a:lnTo>
                  <a:lnTo>
                    <a:pt x="162" y="264"/>
                  </a:lnTo>
                  <a:lnTo>
                    <a:pt x="162" y="258"/>
                  </a:lnTo>
                  <a:lnTo>
                    <a:pt x="156" y="258"/>
                  </a:lnTo>
                  <a:lnTo>
                    <a:pt x="156" y="252"/>
                  </a:lnTo>
                  <a:lnTo>
                    <a:pt x="156" y="246"/>
                  </a:lnTo>
                  <a:lnTo>
                    <a:pt x="150" y="246"/>
                  </a:lnTo>
                  <a:lnTo>
                    <a:pt x="150" y="240"/>
                  </a:lnTo>
                  <a:lnTo>
                    <a:pt x="144" y="240"/>
                  </a:lnTo>
                  <a:lnTo>
                    <a:pt x="138" y="240"/>
                  </a:lnTo>
                  <a:lnTo>
                    <a:pt x="138" y="246"/>
                  </a:lnTo>
                  <a:lnTo>
                    <a:pt x="132" y="246"/>
                  </a:lnTo>
                  <a:lnTo>
                    <a:pt x="126" y="246"/>
                  </a:lnTo>
                  <a:lnTo>
                    <a:pt x="126" y="240"/>
                  </a:lnTo>
                  <a:lnTo>
                    <a:pt x="120" y="240"/>
                  </a:lnTo>
                  <a:lnTo>
                    <a:pt x="120" y="246"/>
                  </a:lnTo>
                  <a:lnTo>
                    <a:pt x="114" y="246"/>
                  </a:lnTo>
                  <a:lnTo>
                    <a:pt x="108" y="246"/>
                  </a:lnTo>
                  <a:lnTo>
                    <a:pt x="102" y="246"/>
                  </a:lnTo>
                  <a:lnTo>
                    <a:pt x="96" y="246"/>
                  </a:lnTo>
                  <a:lnTo>
                    <a:pt x="90" y="246"/>
                  </a:lnTo>
                  <a:lnTo>
                    <a:pt x="84" y="246"/>
                  </a:lnTo>
                  <a:lnTo>
                    <a:pt x="78" y="246"/>
                  </a:lnTo>
                  <a:lnTo>
                    <a:pt x="72" y="246"/>
                  </a:lnTo>
                  <a:lnTo>
                    <a:pt x="60" y="246"/>
                  </a:lnTo>
                  <a:lnTo>
                    <a:pt x="54" y="246"/>
                  </a:lnTo>
                  <a:lnTo>
                    <a:pt x="48" y="246"/>
                  </a:lnTo>
                  <a:lnTo>
                    <a:pt x="48" y="240"/>
                  </a:lnTo>
                  <a:lnTo>
                    <a:pt x="48" y="234"/>
                  </a:lnTo>
                  <a:lnTo>
                    <a:pt x="54" y="228"/>
                  </a:lnTo>
                  <a:lnTo>
                    <a:pt x="54" y="222"/>
                  </a:lnTo>
                  <a:lnTo>
                    <a:pt x="54" y="216"/>
                  </a:lnTo>
                  <a:lnTo>
                    <a:pt x="60" y="216"/>
                  </a:lnTo>
                  <a:lnTo>
                    <a:pt x="54" y="210"/>
                  </a:lnTo>
                  <a:lnTo>
                    <a:pt x="54" y="204"/>
                  </a:lnTo>
                  <a:lnTo>
                    <a:pt x="54" y="198"/>
                  </a:lnTo>
                  <a:lnTo>
                    <a:pt x="48" y="186"/>
                  </a:lnTo>
                  <a:lnTo>
                    <a:pt x="48" y="180"/>
                  </a:lnTo>
                  <a:lnTo>
                    <a:pt x="42" y="174"/>
                  </a:lnTo>
                  <a:lnTo>
                    <a:pt x="42" y="168"/>
                  </a:lnTo>
                  <a:lnTo>
                    <a:pt x="42" y="162"/>
                  </a:lnTo>
                  <a:lnTo>
                    <a:pt x="36" y="156"/>
                  </a:lnTo>
                  <a:lnTo>
                    <a:pt x="36" y="150"/>
                  </a:lnTo>
                  <a:lnTo>
                    <a:pt x="36" y="144"/>
                  </a:lnTo>
                  <a:lnTo>
                    <a:pt x="30" y="138"/>
                  </a:lnTo>
                  <a:lnTo>
                    <a:pt x="30" y="132"/>
                  </a:lnTo>
                  <a:lnTo>
                    <a:pt x="30" y="126"/>
                  </a:lnTo>
                  <a:lnTo>
                    <a:pt x="24" y="120"/>
                  </a:lnTo>
                  <a:lnTo>
                    <a:pt x="24" y="114"/>
                  </a:lnTo>
                  <a:lnTo>
                    <a:pt x="24" y="108"/>
                  </a:lnTo>
                  <a:lnTo>
                    <a:pt x="18" y="102"/>
                  </a:lnTo>
                  <a:lnTo>
                    <a:pt x="18" y="96"/>
                  </a:lnTo>
                  <a:lnTo>
                    <a:pt x="18" y="90"/>
                  </a:lnTo>
                  <a:lnTo>
                    <a:pt x="12" y="84"/>
                  </a:lnTo>
                  <a:lnTo>
                    <a:pt x="12" y="78"/>
                  </a:lnTo>
                  <a:lnTo>
                    <a:pt x="12" y="72"/>
                  </a:lnTo>
                  <a:lnTo>
                    <a:pt x="6" y="66"/>
                  </a:lnTo>
                  <a:lnTo>
                    <a:pt x="6" y="60"/>
                  </a:lnTo>
                  <a:lnTo>
                    <a:pt x="6" y="54"/>
                  </a:lnTo>
                  <a:lnTo>
                    <a:pt x="0" y="42"/>
                  </a:lnTo>
                  <a:lnTo>
                    <a:pt x="6" y="42"/>
                  </a:lnTo>
                  <a:lnTo>
                    <a:pt x="12" y="42"/>
                  </a:lnTo>
                  <a:lnTo>
                    <a:pt x="18" y="42"/>
                  </a:lnTo>
                  <a:lnTo>
                    <a:pt x="24" y="42"/>
                  </a:lnTo>
                  <a:lnTo>
                    <a:pt x="30" y="42"/>
                  </a:lnTo>
                  <a:lnTo>
                    <a:pt x="30" y="36"/>
                  </a:lnTo>
                  <a:lnTo>
                    <a:pt x="36" y="36"/>
                  </a:lnTo>
                  <a:lnTo>
                    <a:pt x="42" y="36"/>
                  </a:lnTo>
                  <a:lnTo>
                    <a:pt x="48" y="36"/>
                  </a:lnTo>
                  <a:lnTo>
                    <a:pt x="54" y="36"/>
                  </a:lnTo>
                  <a:lnTo>
                    <a:pt x="60" y="36"/>
                  </a:lnTo>
                  <a:lnTo>
                    <a:pt x="72" y="30"/>
                  </a:lnTo>
                  <a:lnTo>
                    <a:pt x="78" y="30"/>
                  </a:lnTo>
                  <a:lnTo>
                    <a:pt x="84" y="30"/>
                  </a:lnTo>
                  <a:lnTo>
                    <a:pt x="90" y="30"/>
                  </a:lnTo>
                  <a:lnTo>
                    <a:pt x="96" y="30"/>
                  </a:lnTo>
                  <a:lnTo>
                    <a:pt x="108" y="24"/>
                  </a:lnTo>
                  <a:lnTo>
                    <a:pt x="114" y="24"/>
                  </a:lnTo>
                  <a:lnTo>
                    <a:pt x="120" y="24"/>
                  </a:lnTo>
                  <a:lnTo>
                    <a:pt x="126" y="24"/>
                  </a:lnTo>
                  <a:lnTo>
                    <a:pt x="132" y="24"/>
                  </a:lnTo>
                  <a:lnTo>
                    <a:pt x="138" y="18"/>
                  </a:lnTo>
                  <a:lnTo>
                    <a:pt x="144" y="18"/>
                  </a:lnTo>
                  <a:lnTo>
                    <a:pt x="156" y="18"/>
                  </a:lnTo>
                  <a:lnTo>
                    <a:pt x="162" y="18"/>
                  </a:lnTo>
                  <a:lnTo>
                    <a:pt x="168" y="18"/>
                  </a:lnTo>
                  <a:lnTo>
                    <a:pt x="168" y="12"/>
                  </a:lnTo>
                  <a:lnTo>
                    <a:pt x="174" y="12"/>
                  </a:lnTo>
                  <a:lnTo>
                    <a:pt x="180" y="12"/>
                  </a:lnTo>
                  <a:lnTo>
                    <a:pt x="186" y="12"/>
                  </a:lnTo>
                  <a:lnTo>
                    <a:pt x="192" y="12"/>
                  </a:lnTo>
                  <a:lnTo>
                    <a:pt x="198" y="12"/>
                  </a:lnTo>
                  <a:lnTo>
                    <a:pt x="204" y="12"/>
                  </a:lnTo>
                  <a:lnTo>
                    <a:pt x="204" y="6"/>
                  </a:lnTo>
                  <a:lnTo>
                    <a:pt x="210" y="6"/>
                  </a:lnTo>
                  <a:lnTo>
                    <a:pt x="222" y="6"/>
                  </a:lnTo>
                  <a:lnTo>
                    <a:pt x="228" y="6"/>
                  </a:lnTo>
                  <a:lnTo>
                    <a:pt x="234" y="6"/>
                  </a:lnTo>
                  <a:lnTo>
                    <a:pt x="234" y="0"/>
                  </a:lnTo>
                  <a:lnTo>
                    <a:pt x="24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105">
              <a:extLst>
                <a:ext uri="{FF2B5EF4-FFF2-40B4-BE49-F238E27FC236}">
                  <a16:creationId xmlns:a16="http://schemas.microsoft.com/office/drawing/2014/main" id="{BD55FFBC-830A-497A-BBBF-9EBD9A59EF8D}"/>
                </a:ext>
              </a:extLst>
            </p:cNvPr>
            <p:cNvSpPr>
              <a:spLocks/>
            </p:cNvSpPr>
            <p:nvPr/>
          </p:nvSpPr>
          <p:spPr bwMode="gray">
            <a:xfrm>
              <a:off x="5572125" y="2000250"/>
              <a:ext cx="247650" cy="466725"/>
            </a:xfrm>
            <a:custGeom>
              <a:avLst/>
              <a:gdLst>
                <a:gd name="T0" fmla="*/ 102 w 156"/>
                <a:gd name="T1" fmla="*/ 18 h 294"/>
                <a:gd name="T2" fmla="*/ 108 w 156"/>
                <a:gd name="T3" fmla="*/ 36 h 294"/>
                <a:gd name="T4" fmla="*/ 114 w 156"/>
                <a:gd name="T5" fmla="*/ 54 h 294"/>
                <a:gd name="T6" fmla="*/ 120 w 156"/>
                <a:gd name="T7" fmla="*/ 72 h 294"/>
                <a:gd name="T8" fmla="*/ 126 w 156"/>
                <a:gd name="T9" fmla="*/ 90 h 294"/>
                <a:gd name="T10" fmla="*/ 132 w 156"/>
                <a:gd name="T11" fmla="*/ 108 h 294"/>
                <a:gd name="T12" fmla="*/ 138 w 156"/>
                <a:gd name="T13" fmla="*/ 126 h 294"/>
                <a:gd name="T14" fmla="*/ 144 w 156"/>
                <a:gd name="T15" fmla="*/ 144 h 294"/>
                <a:gd name="T16" fmla="*/ 150 w 156"/>
                <a:gd name="T17" fmla="*/ 168 h 294"/>
                <a:gd name="T18" fmla="*/ 150 w 156"/>
                <a:gd name="T19" fmla="*/ 180 h 294"/>
                <a:gd name="T20" fmla="*/ 144 w 156"/>
                <a:gd name="T21" fmla="*/ 198 h 294"/>
                <a:gd name="T22" fmla="*/ 138 w 156"/>
                <a:gd name="T23" fmla="*/ 210 h 294"/>
                <a:gd name="T24" fmla="*/ 132 w 156"/>
                <a:gd name="T25" fmla="*/ 222 h 294"/>
                <a:gd name="T26" fmla="*/ 114 w 156"/>
                <a:gd name="T27" fmla="*/ 228 h 294"/>
                <a:gd name="T28" fmla="*/ 102 w 156"/>
                <a:gd name="T29" fmla="*/ 240 h 294"/>
                <a:gd name="T30" fmla="*/ 102 w 156"/>
                <a:gd name="T31" fmla="*/ 258 h 294"/>
                <a:gd name="T32" fmla="*/ 90 w 156"/>
                <a:gd name="T33" fmla="*/ 282 h 294"/>
                <a:gd name="T34" fmla="*/ 90 w 156"/>
                <a:gd name="T35" fmla="*/ 288 h 294"/>
                <a:gd name="T36" fmla="*/ 72 w 156"/>
                <a:gd name="T37" fmla="*/ 288 h 294"/>
                <a:gd name="T38" fmla="*/ 66 w 156"/>
                <a:gd name="T39" fmla="*/ 288 h 294"/>
                <a:gd name="T40" fmla="*/ 48 w 156"/>
                <a:gd name="T41" fmla="*/ 288 h 294"/>
                <a:gd name="T42" fmla="*/ 42 w 156"/>
                <a:gd name="T43" fmla="*/ 288 h 294"/>
                <a:gd name="T44" fmla="*/ 36 w 156"/>
                <a:gd name="T45" fmla="*/ 276 h 294"/>
                <a:gd name="T46" fmla="*/ 30 w 156"/>
                <a:gd name="T47" fmla="*/ 252 h 294"/>
                <a:gd name="T48" fmla="*/ 24 w 156"/>
                <a:gd name="T49" fmla="*/ 234 h 294"/>
                <a:gd name="T50" fmla="*/ 24 w 156"/>
                <a:gd name="T51" fmla="*/ 216 h 294"/>
                <a:gd name="T52" fmla="*/ 18 w 156"/>
                <a:gd name="T53" fmla="*/ 204 h 294"/>
                <a:gd name="T54" fmla="*/ 18 w 156"/>
                <a:gd name="T55" fmla="*/ 186 h 294"/>
                <a:gd name="T56" fmla="*/ 12 w 156"/>
                <a:gd name="T57" fmla="*/ 168 h 294"/>
                <a:gd name="T58" fmla="*/ 12 w 156"/>
                <a:gd name="T59" fmla="*/ 144 h 294"/>
                <a:gd name="T60" fmla="*/ 6 w 156"/>
                <a:gd name="T61" fmla="*/ 126 h 294"/>
                <a:gd name="T62" fmla="*/ 0 w 156"/>
                <a:gd name="T63" fmla="*/ 102 h 294"/>
                <a:gd name="T64" fmla="*/ 0 w 156"/>
                <a:gd name="T65" fmla="*/ 84 h 294"/>
                <a:gd name="T66" fmla="*/ 0 w 156"/>
                <a:gd name="T67" fmla="*/ 60 h 294"/>
                <a:gd name="T68" fmla="*/ 0 w 156"/>
                <a:gd name="T69" fmla="*/ 42 h 294"/>
                <a:gd name="T70" fmla="*/ 12 w 156"/>
                <a:gd name="T71" fmla="*/ 36 h 294"/>
                <a:gd name="T72" fmla="*/ 12 w 156"/>
                <a:gd name="T73" fmla="*/ 30 h 294"/>
                <a:gd name="T74" fmla="*/ 24 w 156"/>
                <a:gd name="T75" fmla="*/ 18 h 294"/>
                <a:gd name="T76" fmla="*/ 30 w 156"/>
                <a:gd name="T77" fmla="*/ 18 h 294"/>
                <a:gd name="T78" fmla="*/ 42 w 156"/>
                <a:gd name="T79" fmla="*/ 12 h 294"/>
                <a:gd name="T80" fmla="*/ 60 w 156"/>
                <a:gd name="T81" fmla="*/ 12 h 294"/>
                <a:gd name="T82" fmla="*/ 72 w 156"/>
                <a:gd name="T83" fmla="*/ 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6" h="294">
                  <a:moveTo>
                    <a:pt x="96" y="0"/>
                  </a:moveTo>
                  <a:lnTo>
                    <a:pt x="102" y="12"/>
                  </a:lnTo>
                  <a:lnTo>
                    <a:pt x="102" y="18"/>
                  </a:lnTo>
                  <a:lnTo>
                    <a:pt x="102" y="24"/>
                  </a:lnTo>
                  <a:lnTo>
                    <a:pt x="108" y="30"/>
                  </a:lnTo>
                  <a:lnTo>
                    <a:pt x="108" y="36"/>
                  </a:lnTo>
                  <a:lnTo>
                    <a:pt x="108" y="42"/>
                  </a:lnTo>
                  <a:lnTo>
                    <a:pt x="114" y="48"/>
                  </a:lnTo>
                  <a:lnTo>
                    <a:pt x="114" y="54"/>
                  </a:lnTo>
                  <a:lnTo>
                    <a:pt x="114" y="60"/>
                  </a:lnTo>
                  <a:lnTo>
                    <a:pt x="120" y="66"/>
                  </a:lnTo>
                  <a:lnTo>
                    <a:pt x="120" y="72"/>
                  </a:lnTo>
                  <a:lnTo>
                    <a:pt x="120" y="78"/>
                  </a:lnTo>
                  <a:lnTo>
                    <a:pt x="126" y="84"/>
                  </a:lnTo>
                  <a:lnTo>
                    <a:pt x="126" y="90"/>
                  </a:lnTo>
                  <a:lnTo>
                    <a:pt x="126" y="96"/>
                  </a:lnTo>
                  <a:lnTo>
                    <a:pt x="132" y="102"/>
                  </a:lnTo>
                  <a:lnTo>
                    <a:pt x="132" y="108"/>
                  </a:lnTo>
                  <a:lnTo>
                    <a:pt x="132" y="114"/>
                  </a:lnTo>
                  <a:lnTo>
                    <a:pt x="138" y="120"/>
                  </a:lnTo>
                  <a:lnTo>
                    <a:pt x="138" y="126"/>
                  </a:lnTo>
                  <a:lnTo>
                    <a:pt x="138" y="132"/>
                  </a:lnTo>
                  <a:lnTo>
                    <a:pt x="144" y="138"/>
                  </a:lnTo>
                  <a:lnTo>
                    <a:pt x="144" y="144"/>
                  </a:lnTo>
                  <a:lnTo>
                    <a:pt x="150" y="156"/>
                  </a:lnTo>
                  <a:lnTo>
                    <a:pt x="150" y="162"/>
                  </a:lnTo>
                  <a:lnTo>
                    <a:pt x="150" y="168"/>
                  </a:lnTo>
                  <a:lnTo>
                    <a:pt x="156" y="174"/>
                  </a:lnTo>
                  <a:lnTo>
                    <a:pt x="150" y="174"/>
                  </a:lnTo>
                  <a:lnTo>
                    <a:pt x="150" y="180"/>
                  </a:lnTo>
                  <a:lnTo>
                    <a:pt x="150" y="186"/>
                  </a:lnTo>
                  <a:lnTo>
                    <a:pt x="144" y="192"/>
                  </a:lnTo>
                  <a:lnTo>
                    <a:pt x="144" y="198"/>
                  </a:lnTo>
                  <a:lnTo>
                    <a:pt x="144" y="204"/>
                  </a:lnTo>
                  <a:lnTo>
                    <a:pt x="138" y="204"/>
                  </a:lnTo>
                  <a:lnTo>
                    <a:pt x="138" y="210"/>
                  </a:lnTo>
                  <a:lnTo>
                    <a:pt x="138" y="216"/>
                  </a:lnTo>
                  <a:lnTo>
                    <a:pt x="132" y="216"/>
                  </a:lnTo>
                  <a:lnTo>
                    <a:pt x="132" y="222"/>
                  </a:lnTo>
                  <a:lnTo>
                    <a:pt x="126" y="222"/>
                  </a:lnTo>
                  <a:lnTo>
                    <a:pt x="126" y="228"/>
                  </a:lnTo>
                  <a:lnTo>
                    <a:pt x="114" y="228"/>
                  </a:lnTo>
                  <a:lnTo>
                    <a:pt x="108" y="234"/>
                  </a:lnTo>
                  <a:lnTo>
                    <a:pt x="102" y="234"/>
                  </a:lnTo>
                  <a:lnTo>
                    <a:pt x="102" y="240"/>
                  </a:lnTo>
                  <a:lnTo>
                    <a:pt x="102" y="246"/>
                  </a:lnTo>
                  <a:lnTo>
                    <a:pt x="102" y="252"/>
                  </a:lnTo>
                  <a:lnTo>
                    <a:pt x="102" y="258"/>
                  </a:lnTo>
                  <a:lnTo>
                    <a:pt x="96" y="258"/>
                  </a:lnTo>
                  <a:lnTo>
                    <a:pt x="96" y="276"/>
                  </a:lnTo>
                  <a:lnTo>
                    <a:pt x="90" y="282"/>
                  </a:lnTo>
                  <a:lnTo>
                    <a:pt x="90" y="288"/>
                  </a:lnTo>
                  <a:lnTo>
                    <a:pt x="84" y="288"/>
                  </a:lnTo>
                  <a:lnTo>
                    <a:pt x="90" y="288"/>
                  </a:lnTo>
                  <a:lnTo>
                    <a:pt x="84" y="288"/>
                  </a:lnTo>
                  <a:lnTo>
                    <a:pt x="78" y="288"/>
                  </a:lnTo>
                  <a:lnTo>
                    <a:pt x="72" y="288"/>
                  </a:lnTo>
                  <a:lnTo>
                    <a:pt x="66" y="288"/>
                  </a:lnTo>
                  <a:lnTo>
                    <a:pt x="66" y="294"/>
                  </a:lnTo>
                  <a:lnTo>
                    <a:pt x="66" y="288"/>
                  </a:lnTo>
                  <a:lnTo>
                    <a:pt x="60" y="288"/>
                  </a:lnTo>
                  <a:lnTo>
                    <a:pt x="54" y="288"/>
                  </a:lnTo>
                  <a:lnTo>
                    <a:pt x="48" y="288"/>
                  </a:lnTo>
                  <a:lnTo>
                    <a:pt x="48" y="282"/>
                  </a:lnTo>
                  <a:lnTo>
                    <a:pt x="42" y="282"/>
                  </a:lnTo>
                  <a:lnTo>
                    <a:pt x="42" y="288"/>
                  </a:lnTo>
                  <a:lnTo>
                    <a:pt x="36" y="288"/>
                  </a:lnTo>
                  <a:lnTo>
                    <a:pt x="36" y="282"/>
                  </a:lnTo>
                  <a:lnTo>
                    <a:pt x="36" y="276"/>
                  </a:lnTo>
                  <a:lnTo>
                    <a:pt x="30" y="264"/>
                  </a:lnTo>
                  <a:lnTo>
                    <a:pt x="30" y="258"/>
                  </a:lnTo>
                  <a:lnTo>
                    <a:pt x="30" y="252"/>
                  </a:lnTo>
                  <a:lnTo>
                    <a:pt x="30" y="246"/>
                  </a:lnTo>
                  <a:lnTo>
                    <a:pt x="24" y="240"/>
                  </a:lnTo>
                  <a:lnTo>
                    <a:pt x="24" y="234"/>
                  </a:lnTo>
                  <a:lnTo>
                    <a:pt x="24" y="228"/>
                  </a:lnTo>
                  <a:lnTo>
                    <a:pt x="24" y="222"/>
                  </a:lnTo>
                  <a:lnTo>
                    <a:pt x="24" y="216"/>
                  </a:lnTo>
                  <a:lnTo>
                    <a:pt x="24" y="210"/>
                  </a:lnTo>
                  <a:lnTo>
                    <a:pt x="18" y="210"/>
                  </a:lnTo>
                  <a:lnTo>
                    <a:pt x="18" y="204"/>
                  </a:lnTo>
                  <a:lnTo>
                    <a:pt x="18" y="198"/>
                  </a:lnTo>
                  <a:lnTo>
                    <a:pt x="18" y="192"/>
                  </a:lnTo>
                  <a:lnTo>
                    <a:pt x="18" y="186"/>
                  </a:lnTo>
                  <a:lnTo>
                    <a:pt x="18" y="180"/>
                  </a:lnTo>
                  <a:lnTo>
                    <a:pt x="18" y="174"/>
                  </a:lnTo>
                  <a:lnTo>
                    <a:pt x="12" y="168"/>
                  </a:lnTo>
                  <a:lnTo>
                    <a:pt x="12" y="162"/>
                  </a:lnTo>
                  <a:lnTo>
                    <a:pt x="12" y="150"/>
                  </a:lnTo>
                  <a:lnTo>
                    <a:pt x="12" y="144"/>
                  </a:lnTo>
                  <a:lnTo>
                    <a:pt x="6" y="138"/>
                  </a:lnTo>
                  <a:lnTo>
                    <a:pt x="6" y="132"/>
                  </a:lnTo>
                  <a:lnTo>
                    <a:pt x="6" y="126"/>
                  </a:lnTo>
                  <a:lnTo>
                    <a:pt x="6" y="114"/>
                  </a:lnTo>
                  <a:lnTo>
                    <a:pt x="6" y="108"/>
                  </a:lnTo>
                  <a:lnTo>
                    <a:pt x="0" y="102"/>
                  </a:lnTo>
                  <a:lnTo>
                    <a:pt x="0" y="96"/>
                  </a:lnTo>
                  <a:lnTo>
                    <a:pt x="0" y="90"/>
                  </a:lnTo>
                  <a:lnTo>
                    <a:pt x="0" y="84"/>
                  </a:lnTo>
                  <a:lnTo>
                    <a:pt x="0" y="78"/>
                  </a:lnTo>
                  <a:lnTo>
                    <a:pt x="0" y="66"/>
                  </a:lnTo>
                  <a:lnTo>
                    <a:pt x="0" y="60"/>
                  </a:lnTo>
                  <a:lnTo>
                    <a:pt x="0" y="54"/>
                  </a:lnTo>
                  <a:lnTo>
                    <a:pt x="0" y="48"/>
                  </a:lnTo>
                  <a:lnTo>
                    <a:pt x="0" y="42"/>
                  </a:lnTo>
                  <a:lnTo>
                    <a:pt x="0" y="36"/>
                  </a:lnTo>
                  <a:lnTo>
                    <a:pt x="6" y="36"/>
                  </a:lnTo>
                  <a:lnTo>
                    <a:pt x="12" y="36"/>
                  </a:lnTo>
                  <a:lnTo>
                    <a:pt x="12" y="30"/>
                  </a:lnTo>
                  <a:lnTo>
                    <a:pt x="18" y="30"/>
                  </a:lnTo>
                  <a:lnTo>
                    <a:pt x="12" y="30"/>
                  </a:lnTo>
                  <a:lnTo>
                    <a:pt x="18" y="24"/>
                  </a:lnTo>
                  <a:lnTo>
                    <a:pt x="24" y="24"/>
                  </a:lnTo>
                  <a:lnTo>
                    <a:pt x="24" y="18"/>
                  </a:lnTo>
                  <a:lnTo>
                    <a:pt x="18" y="18"/>
                  </a:lnTo>
                  <a:lnTo>
                    <a:pt x="24" y="18"/>
                  </a:lnTo>
                  <a:lnTo>
                    <a:pt x="30" y="18"/>
                  </a:lnTo>
                  <a:lnTo>
                    <a:pt x="30" y="12"/>
                  </a:lnTo>
                  <a:lnTo>
                    <a:pt x="36" y="12"/>
                  </a:lnTo>
                  <a:lnTo>
                    <a:pt x="42" y="12"/>
                  </a:lnTo>
                  <a:lnTo>
                    <a:pt x="48" y="12"/>
                  </a:lnTo>
                  <a:lnTo>
                    <a:pt x="54" y="12"/>
                  </a:lnTo>
                  <a:lnTo>
                    <a:pt x="60" y="12"/>
                  </a:lnTo>
                  <a:lnTo>
                    <a:pt x="60" y="6"/>
                  </a:lnTo>
                  <a:lnTo>
                    <a:pt x="66" y="6"/>
                  </a:lnTo>
                  <a:lnTo>
                    <a:pt x="72" y="6"/>
                  </a:lnTo>
                  <a:lnTo>
                    <a:pt x="78" y="6"/>
                  </a:lnTo>
                  <a:lnTo>
                    <a:pt x="9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 name="Freeform 106">
              <a:extLst>
                <a:ext uri="{FF2B5EF4-FFF2-40B4-BE49-F238E27FC236}">
                  <a16:creationId xmlns:a16="http://schemas.microsoft.com/office/drawing/2014/main" id="{B9EAAF37-946C-8E6E-1767-D5AC5DF8D847}"/>
                </a:ext>
              </a:extLst>
            </p:cNvPr>
            <p:cNvSpPr>
              <a:spLocks/>
            </p:cNvSpPr>
            <p:nvPr/>
          </p:nvSpPr>
          <p:spPr bwMode="gray">
            <a:xfrm>
              <a:off x="5295900" y="2028825"/>
              <a:ext cx="342900" cy="609600"/>
            </a:xfrm>
            <a:custGeom>
              <a:avLst/>
              <a:gdLst>
                <a:gd name="T0" fmla="*/ 216 w 216"/>
                <a:gd name="T1" fmla="*/ 282 h 384"/>
                <a:gd name="T2" fmla="*/ 210 w 216"/>
                <a:gd name="T3" fmla="*/ 300 h 384"/>
                <a:gd name="T4" fmla="*/ 204 w 216"/>
                <a:gd name="T5" fmla="*/ 318 h 384"/>
                <a:gd name="T6" fmla="*/ 204 w 216"/>
                <a:gd name="T7" fmla="*/ 336 h 384"/>
                <a:gd name="T8" fmla="*/ 198 w 216"/>
                <a:gd name="T9" fmla="*/ 348 h 384"/>
                <a:gd name="T10" fmla="*/ 204 w 216"/>
                <a:gd name="T11" fmla="*/ 360 h 384"/>
                <a:gd name="T12" fmla="*/ 204 w 216"/>
                <a:gd name="T13" fmla="*/ 384 h 384"/>
                <a:gd name="T14" fmla="*/ 186 w 216"/>
                <a:gd name="T15" fmla="*/ 384 h 384"/>
                <a:gd name="T16" fmla="*/ 174 w 216"/>
                <a:gd name="T17" fmla="*/ 378 h 384"/>
                <a:gd name="T18" fmla="*/ 162 w 216"/>
                <a:gd name="T19" fmla="*/ 372 h 384"/>
                <a:gd name="T20" fmla="*/ 144 w 216"/>
                <a:gd name="T21" fmla="*/ 372 h 384"/>
                <a:gd name="T22" fmla="*/ 132 w 216"/>
                <a:gd name="T23" fmla="*/ 366 h 384"/>
                <a:gd name="T24" fmla="*/ 120 w 216"/>
                <a:gd name="T25" fmla="*/ 360 h 384"/>
                <a:gd name="T26" fmla="*/ 108 w 216"/>
                <a:gd name="T27" fmla="*/ 366 h 384"/>
                <a:gd name="T28" fmla="*/ 90 w 216"/>
                <a:gd name="T29" fmla="*/ 366 h 384"/>
                <a:gd name="T30" fmla="*/ 72 w 216"/>
                <a:gd name="T31" fmla="*/ 372 h 384"/>
                <a:gd name="T32" fmla="*/ 60 w 216"/>
                <a:gd name="T33" fmla="*/ 372 h 384"/>
                <a:gd name="T34" fmla="*/ 60 w 216"/>
                <a:gd name="T35" fmla="*/ 366 h 384"/>
                <a:gd name="T36" fmla="*/ 48 w 216"/>
                <a:gd name="T37" fmla="*/ 360 h 384"/>
                <a:gd name="T38" fmla="*/ 42 w 216"/>
                <a:gd name="T39" fmla="*/ 330 h 384"/>
                <a:gd name="T40" fmla="*/ 42 w 216"/>
                <a:gd name="T41" fmla="*/ 306 h 384"/>
                <a:gd name="T42" fmla="*/ 36 w 216"/>
                <a:gd name="T43" fmla="*/ 288 h 384"/>
                <a:gd name="T44" fmla="*/ 36 w 216"/>
                <a:gd name="T45" fmla="*/ 264 h 384"/>
                <a:gd name="T46" fmla="*/ 30 w 216"/>
                <a:gd name="T47" fmla="*/ 246 h 384"/>
                <a:gd name="T48" fmla="*/ 30 w 216"/>
                <a:gd name="T49" fmla="*/ 228 h 384"/>
                <a:gd name="T50" fmla="*/ 24 w 216"/>
                <a:gd name="T51" fmla="*/ 210 h 384"/>
                <a:gd name="T52" fmla="*/ 24 w 216"/>
                <a:gd name="T53" fmla="*/ 186 h 384"/>
                <a:gd name="T54" fmla="*/ 18 w 216"/>
                <a:gd name="T55" fmla="*/ 162 h 384"/>
                <a:gd name="T56" fmla="*/ 18 w 216"/>
                <a:gd name="T57" fmla="*/ 138 h 384"/>
                <a:gd name="T58" fmla="*/ 12 w 216"/>
                <a:gd name="T59" fmla="*/ 126 h 384"/>
                <a:gd name="T60" fmla="*/ 12 w 216"/>
                <a:gd name="T61" fmla="*/ 108 h 384"/>
                <a:gd name="T62" fmla="*/ 6 w 216"/>
                <a:gd name="T63" fmla="*/ 96 h 384"/>
                <a:gd name="T64" fmla="*/ 6 w 216"/>
                <a:gd name="T65" fmla="*/ 66 h 384"/>
                <a:gd name="T66" fmla="*/ 0 w 216"/>
                <a:gd name="T67" fmla="*/ 48 h 384"/>
                <a:gd name="T68" fmla="*/ 0 w 216"/>
                <a:gd name="T69" fmla="*/ 30 h 384"/>
                <a:gd name="T70" fmla="*/ 18 w 216"/>
                <a:gd name="T71" fmla="*/ 30 h 384"/>
                <a:gd name="T72" fmla="*/ 30 w 216"/>
                <a:gd name="T73" fmla="*/ 24 h 384"/>
                <a:gd name="T74" fmla="*/ 48 w 216"/>
                <a:gd name="T75" fmla="*/ 24 h 384"/>
                <a:gd name="T76" fmla="*/ 66 w 216"/>
                <a:gd name="T77" fmla="*/ 24 h 384"/>
                <a:gd name="T78" fmla="*/ 78 w 216"/>
                <a:gd name="T79" fmla="*/ 18 h 384"/>
                <a:gd name="T80" fmla="*/ 102 w 216"/>
                <a:gd name="T81" fmla="*/ 18 h 384"/>
                <a:gd name="T82" fmla="*/ 120 w 216"/>
                <a:gd name="T83" fmla="*/ 12 h 384"/>
                <a:gd name="T84" fmla="*/ 138 w 216"/>
                <a:gd name="T85" fmla="*/ 12 h 384"/>
                <a:gd name="T86" fmla="*/ 156 w 216"/>
                <a:gd name="T87" fmla="*/ 6 h 384"/>
                <a:gd name="T88" fmla="*/ 174 w 216"/>
                <a:gd name="T89" fmla="*/ 6 h 384"/>
                <a:gd name="T90" fmla="*/ 186 w 216"/>
                <a:gd name="T91" fmla="*/ 0 h 384"/>
                <a:gd name="T92" fmla="*/ 198 w 216"/>
                <a:gd name="T93" fmla="*/ 6 h 384"/>
                <a:gd name="T94" fmla="*/ 192 w 216"/>
                <a:gd name="T95" fmla="*/ 12 h 384"/>
                <a:gd name="T96" fmla="*/ 180 w 216"/>
                <a:gd name="T97" fmla="*/ 18 h 384"/>
                <a:gd name="T98" fmla="*/ 174 w 216"/>
                <a:gd name="T99" fmla="*/ 30 h 384"/>
                <a:gd name="T100" fmla="*/ 174 w 216"/>
                <a:gd name="T101" fmla="*/ 48 h 384"/>
                <a:gd name="T102" fmla="*/ 174 w 216"/>
                <a:gd name="T103" fmla="*/ 72 h 384"/>
                <a:gd name="T104" fmla="*/ 180 w 216"/>
                <a:gd name="T105" fmla="*/ 90 h 384"/>
                <a:gd name="T106" fmla="*/ 180 w 216"/>
                <a:gd name="T107" fmla="*/ 114 h 384"/>
                <a:gd name="T108" fmla="*/ 186 w 216"/>
                <a:gd name="T109" fmla="*/ 132 h 384"/>
                <a:gd name="T110" fmla="*/ 192 w 216"/>
                <a:gd name="T111" fmla="*/ 156 h 384"/>
                <a:gd name="T112" fmla="*/ 192 w 216"/>
                <a:gd name="T113" fmla="*/ 174 h 384"/>
                <a:gd name="T114" fmla="*/ 192 w 216"/>
                <a:gd name="T115" fmla="*/ 192 h 384"/>
                <a:gd name="T116" fmla="*/ 198 w 216"/>
                <a:gd name="T117" fmla="*/ 204 h 384"/>
                <a:gd name="T118" fmla="*/ 198 w 216"/>
                <a:gd name="T119" fmla="*/ 222 h 384"/>
                <a:gd name="T120" fmla="*/ 204 w 216"/>
                <a:gd name="T121" fmla="*/ 240 h 384"/>
                <a:gd name="T122" fmla="*/ 210 w 216"/>
                <a:gd name="T123"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6" h="384">
                  <a:moveTo>
                    <a:pt x="216" y="270"/>
                  </a:moveTo>
                  <a:lnTo>
                    <a:pt x="216" y="276"/>
                  </a:lnTo>
                  <a:lnTo>
                    <a:pt x="216" y="282"/>
                  </a:lnTo>
                  <a:lnTo>
                    <a:pt x="216" y="288"/>
                  </a:lnTo>
                  <a:lnTo>
                    <a:pt x="210" y="294"/>
                  </a:lnTo>
                  <a:lnTo>
                    <a:pt x="210" y="300"/>
                  </a:lnTo>
                  <a:lnTo>
                    <a:pt x="210" y="306"/>
                  </a:lnTo>
                  <a:lnTo>
                    <a:pt x="210" y="312"/>
                  </a:lnTo>
                  <a:lnTo>
                    <a:pt x="204" y="318"/>
                  </a:lnTo>
                  <a:lnTo>
                    <a:pt x="204" y="324"/>
                  </a:lnTo>
                  <a:lnTo>
                    <a:pt x="204" y="330"/>
                  </a:lnTo>
                  <a:lnTo>
                    <a:pt x="204" y="336"/>
                  </a:lnTo>
                  <a:lnTo>
                    <a:pt x="204" y="342"/>
                  </a:lnTo>
                  <a:lnTo>
                    <a:pt x="198" y="342"/>
                  </a:lnTo>
                  <a:lnTo>
                    <a:pt x="198" y="348"/>
                  </a:lnTo>
                  <a:lnTo>
                    <a:pt x="204" y="348"/>
                  </a:lnTo>
                  <a:lnTo>
                    <a:pt x="204" y="354"/>
                  </a:lnTo>
                  <a:lnTo>
                    <a:pt x="204" y="360"/>
                  </a:lnTo>
                  <a:lnTo>
                    <a:pt x="204" y="372"/>
                  </a:lnTo>
                  <a:lnTo>
                    <a:pt x="204" y="378"/>
                  </a:lnTo>
                  <a:lnTo>
                    <a:pt x="204" y="384"/>
                  </a:lnTo>
                  <a:lnTo>
                    <a:pt x="198" y="384"/>
                  </a:lnTo>
                  <a:lnTo>
                    <a:pt x="192" y="384"/>
                  </a:lnTo>
                  <a:lnTo>
                    <a:pt x="186" y="384"/>
                  </a:lnTo>
                  <a:lnTo>
                    <a:pt x="186" y="378"/>
                  </a:lnTo>
                  <a:lnTo>
                    <a:pt x="180" y="378"/>
                  </a:lnTo>
                  <a:lnTo>
                    <a:pt x="174" y="378"/>
                  </a:lnTo>
                  <a:lnTo>
                    <a:pt x="168" y="378"/>
                  </a:lnTo>
                  <a:lnTo>
                    <a:pt x="162" y="378"/>
                  </a:lnTo>
                  <a:lnTo>
                    <a:pt x="162" y="372"/>
                  </a:lnTo>
                  <a:lnTo>
                    <a:pt x="156" y="372"/>
                  </a:lnTo>
                  <a:lnTo>
                    <a:pt x="150" y="372"/>
                  </a:lnTo>
                  <a:lnTo>
                    <a:pt x="144" y="372"/>
                  </a:lnTo>
                  <a:lnTo>
                    <a:pt x="144" y="366"/>
                  </a:lnTo>
                  <a:lnTo>
                    <a:pt x="138" y="366"/>
                  </a:lnTo>
                  <a:lnTo>
                    <a:pt x="132" y="366"/>
                  </a:lnTo>
                  <a:lnTo>
                    <a:pt x="126" y="366"/>
                  </a:lnTo>
                  <a:lnTo>
                    <a:pt x="126" y="360"/>
                  </a:lnTo>
                  <a:lnTo>
                    <a:pt x="120" y="360"/>
                  </a:lnTo>
                  <a:lnTo>
                    <a:pt x="114" y="360"/>
                  </a:lnTo>
                  <a:lnTo>
                    <a:pt x="108" y="360"/>
                  </a:lnTo>
                  <a:lnTo>
                    <a:pt x="108" y="366"/>
                  </a:lnTo>
                  <a:lnTo>
                    <a:pt x="102" y="366"/>
                  </a:lnTo>
                  <a:lnTo>
                    <a:pt x="96" y="366"/>
                  </a:lnTo>
                  <a:lnTo>
                    <a:pt x="90" y="366"/>
                  </a:lnTo>
                  <a:lnTo>
                    <a:pt x="84" y="372"/>
                  </a:lnTo>
                  <a:lnTo>
                    <a:pt x="78" y="372"/>
                  </a:lnTo>
                  <a:lnTo>
                    <a:pt x="72" y="372"/>
                  </a:lnTo>
                  <a:lnTo>
                    <a:pt x="66" y="372"/>
                  </a:lnTo>
                  <a:lnTo>
                    <a:pt x="66" y="378"/>
                  </a:lnTo>
                  <a:lnTo>
                    <a:pt x="60" y="372"/>
                  </a:lnTo>
                  <a:lnTo>
                    <a:pt x="54" y="372"/>
                  </a:lnTo>
                  <a:lnTo>
                    <a:pt x="60" y="372"/>
                  </a:lnTo>
                  <a:lnTo>
                    <a:pt x="60" y="366"/>
                  </a:lnTo>
                  <a:lnTo>
                    <a:pt x="54" y="366"/>
                  </a:lnTo>
                  <a:lnTo>
                    <a:pt x="48" y="366"/>
                  </a:lnTo>
                  <a:lnTo>
                    <a:pt x="48" y="360"/>
                  </a:lnTo>
                  <a:lnTo>
                    <a:pt x="48" y="348"/>
                  </a:lnTo>
                  <a:lnTo>
                    <a:pt x="42" y="336"/>
                  </a:lnTo>
                  <a:lnTo>
                    <a:pt x="42" y="330"/>
                  </a:lnTo>
                  <a:lnTo>
                    <a:pt x="42" y="324"/>
                  </a:lnTo>
                  <a:lnTo>
                    <a:pt x="42" y="312"/>
                  </a:lnTo>
                  <a:lnTo>
                    <a:pt x="42" y="306"/>
                  </a:lnTo>
                  <a:lnTo>
                    <a:pt x="36" y="300"/>
                  </a:lnTo>
                  <a:lnTo>
                    <a:pt x="36" y="294"/>
                  </a:lnTo>
                  <a:lnTo>
                    <a:pt x="36" y="288"/>
                  </a:lnTo>
                  <a:lnTo>
                    <a:pt x="36" y="276"/>
                  </a:lnTo>
                  <a:lnTo>
                    <a:pt x="36" y="270"/>
                  </a:lnTo>
                  <a:lnTo>
                    <a:pt x="36" y="264"/>
                  </a:lnTo>
                  <a:lnTo>
                    <a:pt x="30" y="258"/>
                  </a:lnTo>
                  <a:lnTo>
                    <a:pt x="30" y="252"/>
                  </a:lnTo>
                  <a:lnTo>
                    <a:pt x="30" y="246"/>
                  </a:lnTo>
                  <a:lnTo>
                    <a:pt x="30" y="240"/>
                  </a:lnTo>
                  <a:lnTo>
                    <a:pt x="30" y="234"/>
                  </a:lnTo>
                  <a:lnTo>
                    <a:pt x="30" y="228"/>
                  </a:lnTo>
                  <a:lnTo>
                    <a:pt x="30" y="222"/>
                  </a:lnTo>
                  <a:lnTo>
                    <a:pt x="24" y="216"/>
                  </a:lnTo>
                  <a:lnTo>
                    <a:pt x="24" y="210"/>
                  </a:lnTo>
                  <a:lnTo>
                    <a:pt x="24" y="204"/>
                  </a:lnTo>
                  <a:lnTo>
                    <a:pt x="24" y="198"/>
                  </a:lnTo>
                  <a:lnTo>
                    <a:pt x="24" y="186"/>
                  </a:lnTo>
                  <a:lnTo>
                    <a:pt x="18" y="180"/>
                  </a:lnTo>
                  <a:lnTo>
                    <a:pt x="18" y="168"/>
                  </a:lnTo>
                  <a:lnTo>
                    <a:pt x="18" y="162"/>
                  </a:lnTo>
                  <a:lnTo>
                    <a:pt x="18" y="156"/>
                  </a:lnTo>
                  <a:lnTo>
                    <a:pt x="18" y="150"/>
                  </a:lnTo>
                  <a:lnTo>
                    <a:pt x="18" y="138"/>
                  </a:lnTo>
                  <a:lnTo>
                    <a:pt x="12" y="138"/>
                  </a:lnTo>
                  <a:lnTo>
                    <a:pt x="12" y="132"/>
                  </a:lnTo>
                  <a:lnTo>
                    <a:pt x="12" y="126"/>
                  </a:lnTo>
                  <a:lnTo>
                    <a:pt x="12" y="120"/>
                  </a:lnTo>
                  <a:lnTo>
                    <a:pt x="12" y="114"/>
                  </a:lnTo>
                  <a:lnTo>
                    <a:pt x="12" y="108"/>
                  </a:lnTo>
                  <a:lnTo>
                    <a:pt x="12" y="102"/>
                  </a:lnTo>
                  <a:lnTo>
                    <a:pt x="6" y="102"/>
                  </a:lnTo>
                  <a:lnTo>
                    <a:pt x="6" y="96"/>
                  </a:lnTo>
                  <a:lnTo>
                    <a:pt x="6" y="90"/>
                  </a:lnTo>
                  <a:lnTo>
                    <a:pt x="6" y="84"/>
                  </a:lnTo>
                  <a:lnTo>
                    <a:pt x="6" y="66"/>
                  </a:lnTo>
                  <a:lnTo>
                    <a:pt x="6" y="60"/>
                  </a:lnTo>
                  <a:lnTo>
                    <a:pt x="0" y="54"/>
                  </a:lnTo>
                  <a:lnTo>
                    <a:pt x="0" y="48"/>
                  </a:lnTo>
                  <a:lnTo>
                    <a:pt x="0" y="42"/>
                  </a:lnTo>
                  <a:lnTo>
                    <a:pt x="0" y="36"/>
                  </a:lnTo>
                  <a:lnTo>
                    <a:pt x="0" y="30"/>
                  </a:lnTo>
                  <a:lnTo>
                    <a:pt x="6" y="30"/>
                  </a:lnTo>
                  <a:lnTo>
                    <a:pt x="12" y="30"/>
                  </a:lnTo>
                  <a:lnTo>
                    <a:pt x="18" y="30"/>
                  </a:lnTo>
                  <a:lnTo>
                    <a:pt x="24" y="30"/>
                  </a:lnTo>
                  <a:lnTo>
                    <a:pt x="30" y="30"/>
                  </a:lnTo>
                  <a:lnTo>
                    <a:pt x="30" y="24"/>
                  </a:lnTo>
                  <a:lnTo>
                    <a:pt x="36" y="24"/>
                  </a:lnTo>
                  <a:lnTo>
                    <a:pt x="42" y="24"/>
                  </a:lnTo>
                  <a:lnTo>
                    <a:pt x="48" y="24"/>
                  </a:lnTo>
                  <a:lnTo>
                    <a:pt x="54" y="24"/>
                  </a:lnTo>
                  <a:lnTo>
                    <a:pt x="60" y="24"/>
                  </a:lnTo>
                  <a:lnTo>
                    <a:pt x="66" y="24"/>
                  </a:lnTo>
                  <a:lnTo>
                    <a:pt x="66" y="18"/>
                  </a:lnTo>
                  <a:lnTo>
                    <a:pt x="72" y="18"/>
                  </a:lnTo>
                  <a:lnTo>
                    <a:pt x="78" y="18"/>
                  </a:lnTo>
                  <a:lnTo>
                    <a:pt x="90" y="18"/>
                  </a:lnTo>
                  <a:lnTo>
                    <a:pt x="96" y="18"/>
                  </a:lnTo>
                  <a:lnTo>
                    <a:pt x="102" y="18"/>
                  </a:lnTo>
                  <a:lnTo>
                    <a:pt x="108" y="12"/>
                  </a:lnTo>
                  <a:lnTo>
                    <a:pt x="114" y="12"/>
                  </a:lnTo>
                  <a:lnTo>
                    <a:pt x="120" y="12"/>
                  </a:lnTo>
                  <a:lnTo>
                    <a:pt x="126" y="12"/>
                  </a:lnTo>
                  <a:lnTo>
                    <a:pt x="132" y="12"/>
                  </a:lnTo>
                  <a:lnTo>
                    <a:pt x="138" y="12"/>
                  </a:lnTo>
                  <a:lnTo>
                    <a:pt x="144" y="6"/>
                  </a:lnTo>
                  <a:lnTo>
                    <a:pt x="150" y="6"/>
                  </a:lnTo>
                  <a:lnTo>
                    <a:pt x="156" y="6"/>
                  </a:lnTo>
                  <a:lnTo>
                    <a:pt x="162" y="6"/>
                  </a:lnTo>
                  <a:lnTo>
                    <a:pt x="168" y="6"/>
                  </a:lnTo>
                  <a:lnTo>
                    <a:pt x="174" y="6"/>
                  </a:lnTo>
                  <a:lnTo>
                    <a:pt x="174" y="0"/>
                  </a:lnTo>
                  <a:lnTo>
                    <a:pt x="180" y="0"/>
                  </a:lnTo>
                  <a:lnTo>
                    <a:pt x="186" y="0"/>
                  </a:lnTo>
                  <a:lnTo>
                    <a:pt x="192" y="0"/>
                  </a:lnTo>
                  <a:lnTo>
                    <a:pt x="198" y="0"/>
                  </a:lnTo>
                  <a:lnTo>
                    <a:pt x="198" y="6"/>
                  </a:lnTo>
                  <a:lnTo>
                    <a:pt x="192" y="6"/>
                  </a:lnTo>
                  <a:lnTo>
                    <a:pt x="186" y="12"/>
                  </a:lnTo>
                  <a:lnTo>
                    <a:pt x="192" y="12"/>
                  </a:lnTo>
                  <a:lnTo>
                    <a:pt x="186" y="12"/>
                  </a:lnTo>
                  <a:lnTo>
                    <a:pt x="186" y="18"/>
                  </a:lnTo>
                  <a:lnTo>
                    <a:pt x="180" y="18"/>
                  </a:lnTo>
                  <a:lnTo>
                    <a:pt x="174" y="18"/>
                  </a:lnTo>
                  <a:lnTo>
                    <a:pt x="174" y="24"/>
                  </a:lnTo>
                  <a:lnTo>
                    <a:pt x="174" y="30"/>
                  </a:lnTo>
                  <a:lnTo>
                    <a:pt x="174" y="36"/>
                  </a:lnTo>
                  <a:lnTo>
                    <a:pt x="174" y="42"/>
                  </a:lnTo>
                  <a:lnTo>
                    <a:pt x="174" y="48"/>
                  </a:lnTo>
                  <a:lnTo>
                    <a:pt x="174" y="60"/>
                  </a:lnTo>
                  <a:lnTo>
                    <a:pt x="174" y="66"/>
                  </a:lnTo>
                  <a:lnTo>
                    <a:pt x="174" y="72"/>
                  </a:lnTo>
                  <a:lnTo>
                    <a:pt x="174" y="78"/>
                  </a:lnTo>
                  <a:lnTo>
                    <a:pt x="174" y="84"/>
                  </a:lnTo>
                  <a:lnTo>
                    <a:pt x="180" y="90"/>
                  </a:lnTo>
                  <a:lnTo>
                    <a:pt x="180" y="96"/>
                  </a:lnTo>
                  <a:lnTo>
                    <a:pt x="180" y="108"/>
                  </a:lnTo>
                  <a:lnTo>
                    <a:pt x="180" y="114"/>
                  </a:lnTo>
                  <a:lnTo>
                    <a:pt x="180" y="120"/>
                  </a:lnTo>
                  <a:lnTo>
                    <a:pt x="186" y="126"/>
                  </a:lnTo>
                  <a:lnTo>
                    <a:pt x="186" y="132"/>
                  </a:lnTo>
                  <a:lnTo>
                    <a:pt x="186" y="144"/>
                  </a:lnTo>
                  <a:lnTo>
                    <a:pt x="186" y="150"/>
                  </a:lnTo>
                  <a:lnTo>
                    <a:pt x="192" y="156"/>
                  </a:lnTo>
                  <a:lnTo>
                    <a:pt x="192" y="162"/>
                  </a:lnTo>
                  <a:lnTo>
                    <a:pt x="192" y="168"/>
                  </a:lnTo>
                  <a:lnTo>
                    <a:pt x="192" y="174"/>
                  </a:lnTo>
                  <a:lnTo>
                    <a:pt x="192" y="180"/>
                  </a:lnTo>
                  <a:lnTo>
                    <a:pt x="192" y="186"/>
                  </a:lnTo>
                  <a:lnTo>
                    <a:pt x="192" y="192"/>
                  </a:lnTo>
                  <a:lnTo>
                    <a:pt x="198" y="192"/>
                  </a:lnTo>
                  <a:lnTo>
                    <a:pt x="198" y="198"/>
                  </a:lnTo>
                  <a:lnTo>
                    <a:pt x="198" y="204"/>
                  </a:lnTo>
                  <a:lnTo>
                    <a:pt x="198" y="210"/>
                  </a:lnTo>
                  <a:lnTo>
                    <a:pt x="198" y="216"/>
                  </a:lnTo>
                  <a:lnTo>
                    <a:pt x="198" y="222"/>
                  </a:lnTo>
                  <a:lnTo>
                    <a:pt x="204" y="228"/>
                  </a:lnTo>
                  <a:lnTo>
                    <a:pt x="204" y="234"/>
                  </a:lnTo>
                  <a:lnTo>
                    <a:pt x="204" y="240"/>
                  </a:lnTo>
                  <a:lnTo>
                    <a:pt x="204" y="246"/>
                  </a:lnTo>
                  <a:lnTo>
                    <a:pt x="210" y="258"/>
                  </a:lnTo>
                  <a:lnTo>
                    <a:pt x="210" y="264"/>
                  </a:lnTo>
                  <a:lnTo>
                    <a:pt x="210" y="270"/>
                  </a:lnTo>
                  <a:lnTo>
                    <a:pt x="216" y="270"/>
                  </a:lnTo>
                  <a:close/>
                </a:path>
              </a:pathLst>
            </a:custGeom>
            <a:solidFill>
              <a:srgbClr val="872071"/>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25" name="Group 124">
            <a:extLst>
              <a:ext uri="{FF2B5EF4-FFF2-40B4-BE49-F238E27FC236}">
                <a16:creationId xmlns:a16="http://schemas.microsoft.com/office/drawing/2014/main" id="{A41AF1DA-CAAE-541F-A907-3CE05F7DCC7D}"/>
              </a:ext>
            </a:extLst>
          </p:cNvPr>
          <p:cNvGrpSpPr/>
          <p:nvPr/>
        </p:nvGrpSpPr>
        <p:grpSpPr>
          <a:xfrm>
            <a:off x="5305055" y="4483100"/>
            <a:ext cx="1908545" cy="1483053"/>
            <a:chOff x="5305055" y="4483100"/>
            <a:chExt cx="1908545" cy="1483053"/>
          </a:xfrm>
        </p:grpSpPr>
        <p:sp>
          <p:nvSpPr>
            <p:cNvPr id="111" name="TextBox 110">
              <a:extLst>
                <a:ext uri="{FF2B5EF4-FFF2-40B4-BE49-F238E27FC236}">
                  <a16:creationId xmlns:a16="http://schemas.microsoft.com/office/drawing/2014/main" id="{58256EDD-A03D-9475-D6AE-A680C8FB94E4}"/>
                </a:ext>
              </a:extLst>
            </p:cNvPr>
            <p:cNvSpPr txBox="1"/>
            <p:nvPr/>
          </p:nvSpPr>
          <p:spPr>
            <a:xfrm>
              <a:off x="5305055" y="5319822"/>
              <a:ext cx="1019545" cy="646331"/>
            </a:xfrm>
            <a:prstGeom prst="rect">
              <a:avLst/>
            </a:prstGeom>
            <a:noFill/>
          </p:spPr>
          <p:txBody>
            <a:bodyPr wrap="square" rtlCol="0">
              <a:spAutoFit/>
            </a:bodyPr>
            <a:lstStyle/>
            <a:p>
              <a:r>
                <a:rPr lang="en-US" b="1" dirty="0">
                  <a:solidFill>
                    <a:schemeClr val="accent4"/>
                  </a:solidFill>
                </a:rPr>
                <a:t>Clinton </a:t>
              </a:r>
              <a:br>
                <a:rPr lang="en-US" b="1" dirty="0">
                  <a:solidFill>
                    <a:schemeClr val="accent4"/>
                  </a:solidFill>
                </a:rPr>
              </a:br>
              <a:r>
                <a:rPr lang="en-US" b="1" dirty="0">
                  <a:solidFill>
                    <a:schemeClr val="accent4"/>
                  </a:solidFill>
                </a:rPr>
                <a:t>City</a:t>
              </a:r>
            </a:p>
          </p:txBody>
        </p:sp>
        <p:cxnSp>
          <p:nvCxnSpPr>
            <p:cNvPr id="113" name="Straight Arrow Connector 112">
              <a:extLst>
                <a:ext uri="{FF2B5EF4-FFF2-40B4-BE49-F238E27FC236}">
                  <a16:creationId xmlns:a16="http://schemas.microsoft.com/office/drawing/2014/main" id="{840E4086-D810-12FC-6389-5783985BA75E}"/>
                </a:ext>
              </a:extLst>
            </p:cNvPr>
            <p:cNvCxnSpPr>
              <a:cxnSpLocks/>
              <a:stCxn id="111" idx="0"/>
            </p:cNvCxnSpPr>
            <p:nvPr/>
          </p:nvCxnSpPr>
          <p:spPr>
            <a:xfrm flipV="1">
              <a:off x="5814828" y="4483100"/>
              <a:ext cx="1398772" cy="836722"/>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B04A8E41-F91F-622F-72FA-8B03BF75692F}"/>
              </a:ext>
            </a:extLst>
          </p:cNvPr>
          <p:cNvGrpSpPr/>
          <p:nvPr/>
        </p:nvGrpSpPr>
        <p:grpSpPr>
          <a:xfrm>
            <a:off x="6096000" y="1763822"/>
            <a:ext cx="1451345" cy="1296878"/>
            <a:chOff x="6096000" y="1763822"/>
            <a:chExt cx="1451345" cy="1296878"/>
          </a:xfrm>
        </p:grpSpPr>
        <p:sp>
          <p:nvSpPr>
            <p:cNvPr id="8" name="TextBox 7">
              <a:extLst>
                <a:ext uri="{FF2B5EF4-FFF2-40B4-BE49-F238E27FC236}">
                  <a16:creationId xmlns:a16="http://schemas.microsoft.com/office/drawing/2014/main" id="{55FDACCA-94E9-20AC-075A-85ED215DF557}"/>
                </a:ext>
              </a:extLst>
            </p:cNvPr>
            <p:cNvSpPr txBox="1"/>
            <p:nvPr/>
          </p:nvSpPr>
          <p:spPr>
            <a:xfrm>
              <a:off x="6096000" y="1763822"/>
              <a:ext cx="1451345" cy="646331"/>
            </a:xfrm>
            <a:prstGeom prst="rect">
              <a:avLst/>
            </a:prstGeom>
            <a:noFill/>
          </p:spPr>
          <p:txBody>
            <a:bodyPr wrap="square" rtlCol="0">
              <a:spAutoFit/>
            </a:bodyPr>
            <a:lstStyle/>
            <a:p>
              <a:pPr algn="ctr"/>
              <a:r>
                <a:rPr lang="en-US" b="1" dirty="0">
                  <a:solidFill>
                    <a:schemeClr val="accent4"/>
                  </a:solidFill>
                </a:rPr>
                <a:t>Chapel-Hill Carrboro City</a:t>
              </a:r>
            </a:p>
          </p:txBody>
        </p:sp>
        <p:cxnSp>
          <p:nvCxnSpPr>
            <p:cNvPr id="114" name="Straight Arrow Connector 113">
              <a:extLst>
                <a:ext uri="{FF2B5EF4-FFF2-40B4-BE49-F238E27FC236}">
                  <a16:creationId xmlns:a16="http://schemas.microsoft.com/office/drawing/2014/main" id="{B7687572-4F66-E46C-9CEC-BBCF698F5122}"/>
                </a:ext>
              </a:extLst>
            </p:cNvPr>
            <p:cNvCxnSpPr>
              <a:cxnSpLocks/>
              <a:stCxn id="8" idx="2"/>
            </p:cNvCxnSpPr>
            <p:nvPr/>
          </p:nvCxnSpPr>
          <p:spPr>
            <a:xfrm flipH="1">
              <a:off x="6337300" y="2410153"/>
              <a:ext cx="484373" cy="650547"/>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54B4FE4A-CE49-B251-684E-0D47EEEBF782}"/>
              </a:ext>
            </a:extLst>
          </p:cNvPr>
          <p:cNvGrpSpPr/>
          <p:nvPr/>
        </p:nvGrpSpPr>
        <p:grpSpPr>
          <a:xfrm>
            <a:off x="4147140" y="3581400"/>
            <a:ext cx="1453560" cy="1917809"/>
            <a:chOff x="5688418" y="3603844"/>
            <a:chExt cx="1453560" cy="1917809"/>
          </a:xfrm>
        </p:grpSpPr>
        <p:sp>
          <p:nvSpPr>
            <p:cNvPr id="120" name="TextBox 119">
              <a:extLst>
                <a:ext uri="{FF2B5EF4-FFF2-40B4-BE49-F238E27FC236}">
                  <a16:creationId xmlns:a16="http://schemas.microsoft.com/office/drawing/2014/main" id="{39C7593D-8B16-234B-8AC0-07F550F11656}"/>
                </a:ext>
              </a:extLst>
            </p:cNvPr>
            <p:cNvSpPr txBox="1"/>
            <p:nvPr/>
          </p:nvSpPr>
          <p:spPr>
            <a:xfrm>
              <a:off x="5688418" y="4875322"/>
              <a:ext cx="1451345" cy="646331"/>
            </a:xfrm>
            <a:prstGeom prst="rect">
              <a:avLst/>
            </a:prstGeom>
            <a:noFill/>
          </p:spPr>
          <p:txBody>
            <a:bodyPr wrap="square" rtlCol="0">
              <a:spAutoFit/>
            </a:bodyPr>
            <a:lstStyle/>
            <a:p>
              <a:pPr algn="ctr"/>
              <a:r>
                <a:rPr lang="en-US" b="1" dirty="0">
                  <a:solidFill>
                    <a:schemeClr val="accent4"/>
                  </a:solidFill>
                </a:rPr>
                <a:t>Asheboro City</a:t>
              </a:r>
            </a:p>
          </p:txBody>
        </p:sp>
        <p:cxnSp>
          <p:nvCxnSpPr>
            <p:cNvPr id="121" name="Straight Arrow Connector 120">
              <a:extLst>
                <a:ext uri="{FF2B5EF4-FFF2-40B4-BE49-F238E27FC236}">
                  <a16:creationId xmlns:a16="http://schemas.microsoft.com/office/drawing/2014/main" id="{43ED790B-EA42-64A2-58FB-E92E3A238541}"/>
                </a:ext>
              </a:extLst>
            </p:cNvPr>
            <p:cNvCxnSpPr>
              <a:cxnSpLocks/>
              <a:stCxn id="120" idx="0"/>
            </p:cNvCxnSpPr>
            <p:nvPr/>
          </p:nvCxnSpPr>
          <p:spPr>
            <a:xfrm flipV="1">
              <a:off x="6414091" y="3603844"/>
              <a:ext cx="727887" cy="1271478"/>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8E58DA72-68BE-C245-4B49-B1FDBF7017A8}"/>
              </a:ext>
            </a:extLst>
          </p:cNvPr>
          <p:cNvGrpSpPr/>
          <p:nvPr/>
        </p:nvGrpSpPr>
        <p:grpSpPr>
          <a:xfrm>
            <a:off x="1355355" y="3632200"/>
            <a:ext cx="1451345" cy="1460054"/>
            <a:chOff x="4644655" y="4025900"/>
            <a:chExt cx="1451345" cy="1460054"/>
          </a:xfrm>
        </p:grpSpPr>
        <p:sp>
          <p:nvSpPr>
            <p:cNvPr id="127" name="TextBox 126">
              <a:extLst>
                <a:ext uri="{FF2B5EF4-FFF2-40B4-BE49-F238E27FC236}">
                  <a16:creationId xmlns:a16="http://schemas.microsoft.com/office/drawing/2014/main" id="{EB92007F-545B-8FF8-3815-0AB7E7F658F0}"/>
                </a:ext>
              </a:extLst>
            </p:cNvPr>
            <p:cNvSpPr txBox="1"/>
            <p:nvPr/>
          </p:nvSpPr>
          <p:spPr>
            <a:xfrm>
              <a:off x="4644655" y="5116622"/>
              <a:ext cx="1451345" cy="369332"/>
            </a:xfrm>
            <a:prstGeom prst="rect">
              <a:avLst/>
            </a:prstGeom>
            <a:noFill/>
          </p:spPr>
          <p:txBody>
            <a:bodyPr wrap="square" rtlCol="0">
              <a:spAutoFit/>
            </a:bodyPr>
            <a:lstStyle/>
            <a:p>
              <a:r>
                <a:rPr lang="en-US" b="1" dirty="0">
                  <a:solidFill>
                    <a:schemeClr val="accent4"/>
                  </a:solidFill>
                </a:rPr>
                <a:t>Asheville</a:t>
              </a:r>
            </a:p>
          </p:txBody>
        </p:sp>
        <p:cxnSp>
          <p:nvCxnSpPr>
            <p:cNvPr id="128" name="Straight Arrow Connector 127">
              <a:extLst>
                <a:ext uri="{FF2B5EF4-FFF2-40B4-BE49-F238E27FC236}">
                  <a16:creationId xmlns:a16="http://schemas.microsoft.com/office/drawing/2014/main" id="{A6459822-7378-0A57-C008-9E9BB10DFA92}"/>
                </a:ext>
              </a:extLst>
            </p:cNvPr>
            <p:cNvCxnSpPr>
              <a:cxnSpLocks/>
              <a:stCxn id="127" idx="0"/>
            </p:cNvCxnSpPr>
            <p:nvPr/>
          </p:nvCxnSpPr>
          <p:spPr>
            <a:xfrm flipV="1">
              <a:off x="5370328" y="4025900"/>
              <a:ext cx="509772" cy="1090722"/>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2" name="Group 131">
            <a:extLst>
              <a:ext uri="{FF2B5EF4-FFF2-40B4-BE49-F238E27FC236}">
                <a16:creationId xmlns:a16="http://schemas.microsoft.com/office/drawing/2014/main" id="{102D6CC7-B05C-2323-94A9-B72907EF0586}"/>
              </a:ext>
            </a:extLst>
          </p:cNvPr>
          <p:cNvGrpSpPr/>
          <p:nvPr/>
        </p:nvGrpSpPr>
        <p:grpSpPr>
          <a:xfrm>
            <a:off x="2904755" y="3619500"/>
            <a:ext cx="1197345" cy="1823552"/>
            <a:chOff x="5152655" y="4014979"/>
            <a:chExt cx="1197345" cy="1823552"/>
          </a:xfrm>
        </p:grpSpPr>
        <p:sp>
          <p:nvSpPr>
            <p:cNvPr id="133" name="TextBox 132">
              <a:extLst>
                <a:ext uri="{FF2B5EF4-FFF2-40B4-BE49-F238E27FC236}">
                  <a16:creationId xmlns:a16="http://schemas.microsoft.com/office/drawing/2014/main" id="{83DEC0B5-9AD5-3A9C-4EAC-26A60B7FAE88}"/>
                </a:ext>
              </a:extLst>
            </p:cNvPr>
            <p:cNvSpPr txBox="1"/>
            <p:nvPr/>
          </p:nvSpPr>
          <p:spPr>
            <a:xfrm>
              <a:off x="5152655" y="4915201"/>
              <a:ext cx="1197345" cy="923330"/>
            </a:xfrm>
            <a:prstGeom prst="rect">
              <a:avLst/>
            </a:prstGeom>
            <a:noFill/>
          </p:spPr>
          <p:txBody>
            <a:bodyPr wrap="square" rtlCol="0">
              <a:spAutoFit/>
            </a:bodyPr>
            <a:lstStyle/>
            <a:p>
              <a:pPr algn="ctr"/>
              <a:r>
                <a:rPr lang="en-US" b="1" dirty="0">
                  <a:solidFill>
                    <a:schemeClr val="accent4"/>
                  </a:solidFill>
                </a:rPr>
                <a:t>Newton- Conover City</a:t>
              </a:r>
            </a:p>
          </p:txBody>
        </p:sp>
        <p:cxnSp>
          <p:nvCxnSpPr>
            <p:cNvPr id="134" name="Straight Arrow Connector 133">
              <a:extLst>
                <a:ext uri="{FF2B5EF4-FFF2-40B4-BE49-F238E27FC236}">
                  <a16:creationId xmlns:a16="http://schemas.microsoft.com/office/drawing/2014/main" id="{1D5539CE-ABF8-F739-B3C6-A377AEB150D8}"/>
                </a:ext>
              </a:extLst>
            </p:cNvPr>
            <p:cNvCxnSpPr>
              <a:cxnSpLocks/>
              <a:stCxn id="133" idx="0"/>
            </p:cNvCxnSpPr>
            <p:nvPr/>
          </p:nvCxnSpPr>
          <p:spPr>
            <a:xfrm flipV="1">
              <a:off x="5751328" y="4014979"/>
              <a:ext cx="509772" cy="900222"/>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6" name="Group 135">
            <a:extLst>
              <a:ext uri="{FF2B5EF4-FFF2-40B4-BE49-F238E27FC236}">
                <a16:creationId xmlns:a16="http://schemas.microsoft.com/office/drawing/2014/main" id="{6BAA9820-789F-3CEE-D696-00333FDB71DF}"/>
              </a:ext>
            </a:extLst>
          </p:cNvPr>
          <p:cNvGrpSpPr/>
          <p:nvPr/>
        </p:nvGrpSpPr>
        <p:grpSpPr>
          <a:xfrm>
            <a:off x="2318341" y="1954322"/>
            <a:ext cx="2132451" cy="880550"/>
            <a:chOff x="4977219" y="2117495"/>
            <a:chExt cx="2132451" cy="1634787"/>
          </a:xfrm>
        </p:grpSpPr>
        <p:sp>
          <p:nvSpPr>
            <p:cNvPr id="137" name="TextBox 136">
              <a:extLst>
                <a:ext uri="{FF2B5EF4-FFF2-40B4-BE49-F238E27FC236}">
                  <a16:creationId xmlns:a16="http://schemas.microsoft.com/office/drawing/2014/main" id="{893EC525-0FAA-B3AC-A0C2-0C6AB75BA6EA}"/>
                </a:ext>
              </a:extLst>
            </p:cNvPr>
            <p:cNvSpPr txBox="1"/>
            <p:nvPr/>
          </p:nvSpPr>
          <p:spPr>
            <a:xfrm>
              <a:off x="4977219" y="2117495"/>
              <a:ext cx="1021760" cy="1199947"/>
            </a:xfrm>
            <a:prstGeom prst="rect">
              <a:avLst/>
            </a:prstGeom>
            <a:noFill/>
          </p:spPr>
          <p:txBody>
            <a:bodyPr wrap="square" rtlCol="0">
              <a:spAutoFit/>
            </a:bodyPr>
            <a:lstStyle/>
            <a:p>
              <a:pPr algn="ctr"/>
              <a:r>
                <a:rPr lang="en-US" b="1" dirty="0">
                  <a:solidFill>
                    <a:schemeClr val="accent4"/>
                  </a:solidFill>
                </a:rPr>
                <a:t>Elkin City</a:t>
              </a:r>
            </a:p>
          </p:txBody>
        </p:sp>
        <p:cxnSp>
          <p:nvCxnSpPr>
            <p:cNvPr id="138" name="Straight Arrow Connector 137">
              <a:extLst>
                <a:ext uri="{FF2B5EF4-FFF2-40B4-BE49-F238E27FC236}">
                  <a16:creationId xmlns:a16="http://schemas.microsoft.com/office/drawing/2014/main" id="{83943F0E-0F79-3DFA-3568-4AA1300AEA6E}"/>
                </a:ext>
              </a:extLst>
            </p:cNvPr>
            <p:cNvCxnSpPr>
              <a:cxnSpLocks/>
              <a:stCxn id="137" idx="2"/>
              <a:endCxn id="48" idx="34"/>
            </p:cNvCxnSpPr>
            <p:nvPr/>
          </p:nvCxnSpPr>
          <p:spPr>
            <a:xfrm>
              <a:off x="5488099" y="3317442"/>
              <a:ext cx="1621571" cy="434840"/>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2" name="Group 141">
            <a:extLst>
              <a:ext uri="{FF2B5EF4-FFF2-40B4-BE49-F238E27FC236}">
                <a16:creationId xmlns:a16="http://schemas.microsoft.com/office/drawing/2014/main" id="{9A1DD2E3-047F-27BE-75F9-AA6A1D4ED8B1}"/>
              </a:ext>
            </a:extLst>
          </p:cNvPr>
          <p:cNvGrpSpPr/>
          <p:nvPr/>
        </p:nvGrpSpPr>
        <p:grpSpPr>
          <a:xfrm>
            <a:off x="3728041" y="1576375"/>
            <a:ext cx="1021760" cy="950925"/>
            <a:chOff x="5421719" y="1415818"/>
            <a:chExt cx="1021760" cy="1765443"/>
          </a:xfrm>
        </p:grpSpPr>
        <p:sp>
          <p:nvSpPr>
            <p:cNvPr id="143" name="TextBox 142">
              <a:extLst>
                <a:ext uri="{FF2B5EF4-FFF2-40B4-BE49-F238E27FC236}">
                  <a16:creationId xmlns:a16="http://schemas.microsoft.com/office/drawing/2014/main" id="{1FF5A7FC-99A6-8934-2621-2B46F15EE9E0}"/>
                </a:ext>
              </a:extLst>
            </p:cNvPr>
            <p:cNvSpPr txBox="1"/>
            <p:nvPr/>
          </p:nvSpPr>
          <p:spPr>
            <a:xfrm>
              <a:off x="5421719" y="1415818"/>
              <a:ext cx="1021760" cy="1199948"/>
            </a:xfrm>
            <a:prstGeom prst="rect">
              <a:avLst/>
            </a:prstGeom>
            <a:noFill/>
          </p:spPr>
          <p:txBody>
            <a:bodyPr wrap="square" rtlCol="0">
              <a:spAutoFit/>
            </a:bodyPr>
            <a:lstStyle/>
            <a:p>
              <a:pPr algn="ctr"/>
              <a:r>
                <a:rPr lang="en-US" b="1" dirty="0">
                  <a:solidFill>
                    <a:schemeClr val="accent4"/>
                  </a:solidFill>
                </a:rPr>
                <a:t>Mt. Airy City</a:t>
              </a:r>
            </a:p>
          </p:txBody>
        </p:sp>
        <p:cxnSp>
          <p:nvCxnSpPr>
            <p:cNvPr id="144" name="Straight Arrow Connector 143">
              <a:extLst>
                <a:ext uri="{FF2B5EF4-FFF2-40B4-BE49-F238E27FC236}">
                  <a16:creationId xmlns:a16="http://schemas.microsoft.com/office/drawing/2014/main" id="{0EF365DA-136C-E6A0-A92A-235585222A8B}"/>
                </a:ext>
              </a:extLst>
            </p:cNvPr>
            <p:cNvCxnSpPr>
              <a:cxnSpLocks/>
              <a:stCxn id="143" idx="2"/>
            </p:cNvCxnSpPr>
            <p:nvPr/>
          </p:nvCxnSpPr>
          <p:spPr>
            <a:xfrm>
              <a:off x="5932599" y="2615766"/>
              <a:ext cx="510879" cy="565495"/>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1739BD8F-0466-5883-FBE9-535834D6BC06}"/>
              </a:ext>
            </a:extLst>
          </p:cNvPr>
          <p:cNvGrpSpPr/>
          <p:nvPr/>
        </p:nvGrpSpPr>
        <p:grpSpPr>
          <a:xfrm>
            <a:off x="4826000" y="1763822"/>
            <a:ext cx="1451345" cy="1665178"/>
            <a:chOff x="6096000" y="1763822"/>
            <a:chExt cx="1451345" cy="1665178"/>
          </a:xfrm>
        </p:grpSpPr>
        <p:sp>
          <p:nvSpPr>
            <p:cNvPr id="156" name="TextBox 155">
              <a:extLst>
                <a:ext uri="{FF2B5EF4-FFF2-40B4-BE49-F238E27FC236}">
                  <a16:creationId xmlns:a16="http://schemas.microsoft.com/office/drawing/2014/main" id="{79C13738-2709-89F2-A8A1-897853A11AA2}"/>
                </a:ext>
              </a:extLst>
            </p:cNvPr>
            <p:cNvSpPr txBox="1"/>
            <p:nvPr/>
          </p:nvSpPr>
          <p:spPr>
            <a:xfrm>
              <a:off x="6096000" y="1763822"/>
              <a:ext cx="1451345" cy="646331"/>
            </a:xfrm>
            <a:prstGeom prst="rect">
              <a:avLst/>
            </a:prstGeom>
            <a:noFill/>
          </p:spPr>
          <p:txBody>
            <a:bodyPr wrap="square" rtlCol="0">
              <a:spAutoFit/>
            </a:bodyPr>
            <a:lstStyle/>
            <a:p>
              <a:pPr algn="ctr"/>
              <a:r>
                <a:rPr lang="en-US" b="1" dirty="0">
                  <a:solidFill>
                    <a:schemeClr val="accent4"/>
                  </a:solidFill>
                </a:rPr>
                <a:t>Mooresville Graded</a:t>
              </a:r>
            </a:p>
          </p:txBody>
        </p:sp>
        <p:cxnSp>
          <p:nvCxnSpPr>
            <p:cNvPr id="157" name="Straight Arrow Connector 156">
              <a:extLst>
                <a:ext uri="{FF2B5EF4-FFF2-40B4-BE49-F238E27FC236}">
                  <a16:creationId xmlns:a16="http://schemas.microsoft.com/office/drawing/2014/main" id="{705DCC89-9156-2C42-E58A-80F136751CD5}"/>
                </a:ext>
              </a:extLst>
            </p:cNvPr>
            <p:cNvCxnSpPr>
              <a:cxnSpLocks/>
              <a:stCxn id="156" idx="2"/>
            </p:cNvCxnSpPr>
            <p:nvPr/>
          </p:nvCxnSpPr>
          <p:spPr>
            <a:xfrm flipH="1">
              <a:off x="6438900" y="2410153"/>
              <a:ext cx="382773" cy="1018847"/>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9" name="Group 158">
            <a:extLst>
              <a:ext uri="{FF2B5EF4-FFF2-40B4-BE49-F238E27FC236}">
                <a16:creationId xmlns:a16="http://schemas.microsoft.com/office/drawing/2014/main" id="{7D6ED425-A327-6D41-E803-D82545C72B06}"/>
              </a:ext>
            </a:extLst>
          </p:cNvPr>
          <p:cNvGrpSpPr/>
          <p:nvPr/>
        </p:nvGrpSpPr>
        <p:grpSpPr>
          <a:xfrm>
            <a:off x="7912100" y="1763822"/>
            <a:ext cx="1451345" cy="923537"/>
            <a:chOff x="6096000" y="1763822"/>
            <a:chExt cx="1451345" cy="923537"/>
          </a:xfrm>
        </p:grpSpPr>
        <p:sp>
          <p:nvSpPr>
            <p:cNvPr id="160" name="TextBox 159">
              <a:extLst>
                <a:ext uri="{FF2B5EF4-FFF2-40B4-BE49-F238E27FC236}">
                  <a16:creationId xmlns:a16="http://schemas.microsoft.com/office/drawing/2014/main" id="{B7D6B835-37CC-D49B-F10B-6F952FD13F07}"/>
                </a:ext>
              </a:extLst>
            </p:cNvPr>
            <p:cNvSpPr txBox="1"/>
            <p:nvPr/>
          </p:nvSpPr>
          <p:spPr>
            <a:xfrm>
              <a:off x="6096000" y="1763822"/>
              <a:ext cx="1451345" cy="646331"/>
            </a:xfrm>
            <a:prstGeom prst="rect">
              <a:avLst/>
            </a:prstGeom>
            <a:noFill/>
          </p:spPr>
          <p:txBody>
            <a:bodyPr wrap="square" rtlCol="0">
              <a:spAutoFit/>
            </a:bodyPr>
            <a:lstStyle/>
            <a:p>
              <a:pPr algn="ctr"/>
              <a:r>
                <a:rPr lang="en-US" b="1" dirty="0">
                  <a:solidFill>
                    <a:schemeClr val="accent4"/>
                  </a:solidFill>
                </a:rPr>
                <a:t>Weldon</a:t>
              </a:r>
            </a:p>
            <a:p>
              <a:pPr algn="ctr"/>
              <a:r>
                <a:rPr lang="en-US" b="1" dirty="0">
                  <a:solidFill>
                    <a:schemeClr val="accent4"/>
                  </a:solidFill>
                </a:rPr>
                <a:t>City</a:t>
              </a:r>
            </a:p>
          </p:txBody>
        </p:sp>
        <p:cxnSp>
          <p:nvCxnSpPr>
            <p:cNvPr id="161" name="Straight Arrow Connector 160">
              <a:extLst>
                <a:ext uri="{FF2B5EF4-FFF2-40B4-BE49-F238E27FC236}">
                  <a16:creationId xmlns:a16="http://schemas.microsoft.com/office/drawing/2014/main" id="{DAD0DBE4-CA6F-B05A-C9F7-DC4B4C777100}"/>
                </a:ext>
              </a:extLst>
            </p:cNvPr>
            <p:cNvCxnSpPr>
              <a:cxnSpLocks/>
              <a:stCxn id="160" idx="2"/>
              <a:endCxn id="107" idx="12"/>
            </p:cNvCxnSpPr>
            <p:nvPr/>
          </p:nvCxnSpPr>
          <p:spPr>
            <a:xfrm flipH="1">
              <a:off x="6392072" y="2410153"/>
              <a:ext cx="429601" cy="277206"/>
            </a:xfrm>
            <a:prstGeom prst="straightConnector1">
              <a:avLst/>
            </a:prstGeom>
            <a:ln w="38100">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sp>
        <p:nvSpPr>
          <p:cNvPr id="168" name="Rectangle 167">
            <a:extLst>
              <a:ext uri="{FF2B5EF4-FFF2-40B4-BE49-F238E27FC236}">
                <a16:creationId xmlns:a16="http://schemas.microsoft.com/office/drawing/2014/main" id="{C75104EC-8B4D-D108-1903-D9CB7C06779E}"/>
              </a:ext>
            </a:extLst>
          </p:cNvPr>
          <p:cNvSpPr/>
          <p:nvPr/>
        </p:nvSpPr>
        <p:spPr>
          <a:xfrm>
            <a:off x="152400" y="5626100"/>
            <a:ext cx="4229100" cy="944821"/>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bg1"/>
                </a:solidFill>
              </a:rPr>
              <a:t>68</a:t>
            </a:r>
            <a:r>
              <a:rPr lang="en-US" dirty="0">
                <a:solidFill>
                  <a:schemeClr val="bg1"/>
                </a:solidFill>
              </a:rPr>
              <a:t> LEAs Completed Questionnaire</a:t>
            </a:r>
          </a:p>
          <a:p>
            <a:pPr marL="285750" indent="-285750">
              <a:buFont typeface="Arial" panose="020B0604020202020204" pitchFamily="34" charset="0"/>
              <a:buChar char="•"/>
            </a:pPr>
            <a:r>
              <a:rPr lang="en-US" b="1" dirty="0">
                <a:solidFill>
                  <a:schemeClr val="bg1"/>
                </a:solidFill>
              </a:rPr>
              <a:t>58</a:t>
            </a:r>
            <a:r>
              <a:rPr lang="en-US" dirty="0">
                <a:solidFill>
                  <a:schemeClr val="bg1"/>
                </a:solidFill>
              </a:rPr>
              <a:t> County School Systems</a:t>
            </a:r>
          </a:p>
          <a:p>
            <a:pPr marL="285750" indent="-285750">
              <a:buFont typeface="Arial" panose="020B0604020202020204" pitchFamily="34" charset="0"/>
              <a:buChar char="•"/>
            </a:pPr>
            <a:r>
              <a:rPr lang="en-US" b="1" dirty="0">
                <a:solidFill>
                  <a:schemeClr val="bg1"/>
                </a:solidFill>
              </a:rPr>
              <a:t>9</a:t>
            </a:r>
            <a:r>
              <a:rPr lang="en-US" dirty="0">
                <a:solidFill>
                  <a:schemeClr val="bg1"/>
                </a:solidFill>
              </a:rPr>
              <a:t> City-School Systems</a:t>
            </a:r>
          </a:p>
        </p:txBody>
      </p:sp>
    </p:spTree>
    <p:extLst>
      <p:ext uri="{BB962C8B-B14F-4D97-AF65-F5344CB8AC3E}">
        <p14:creationId xmlns:p14="http://schemas.microsoft.com/office/powerpoint/2010/main" val="1140911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1207E-AD10-1799-0B68-AB5CC5D04F8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DE2D8E-9158-836A-FE5D-35ED00AAB1C1}"/>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79C668-776A-63A1-3CC4-5B53282092C0}"/>
              </a:ext>
            </a:extLst>
          </p:cNvPr>
          <p:cNvSpPr>
            <a:spLocks noGrp="1"/>
          </p:cNvSpPr>
          <p:nvPr>
            <p:ph type="title"/>
          </p:nvPr>
        </p:nvSpPr>
        <p:spPr>
          <a:xfrm>
            <a:off x="479789" y="474526"/>
            <a:ext cx="11232422" cy="914402"/>
          </a:xfrm>
        </p:spPr>
        <p:txBody>
          <a:bodyPr/>
          <a:lstStyle/>
          <a:p>
            <a:r>
              <a:rPr lang="en-US" sz="3600" dirty="0">
                <a:latin typeface="Georgia" panose="02040502050405020303" pitchFamily="18" charset="0"/>
              </a:rPr>
              <a:t>North Carolina’s Mentoring Landscape</a:t>
            </a:r>
            <a:br>
              <a:rPr lang="en-US" dirty="0"/>
            </a:br>
            <a:r>
              <a:rPr lang="en-US" sz="2400" i="1" dirty="0"/>
              <a:t>Respondent Charter and Regional Schools</a:t>
            </a:r>
            <a:endParaRPr lang="en-US" sz="2400" b="0" i="1" dirty="0"/>
          </a:p>
        </p:txBody>
      </p:sp>
      <p:grpSp>
        <p:nvGrpSpPr>
          <p:cNvPr id="10" name="Group 9">
            <a:extLst>
              <a:ext uri="{FF2B5EF4-FFF2-40B4-BE49-F238E27FC236}">
                <a16:creationId xmlns:a16="http://schemas.microsoft.com/office/drawing/2014/main" id="{2EC50614-6205-F626-11FF-084EF11F2C16}"/>
              </a:ext>
            </a:extLst>
          </p:cNvPr>
          <p:cNvGrpSpPr/>
          <p:nvPr/>
        </p:nvGrpSpPr>
        <p:grpSpPr bwMode="gray">
          <a:xfrm rot="523643">
            <a:off x="742346" y="1637298"/>
            <a:ext cx="9620252" cy="4194872"/>
            <a:chOff x="390525" y="1581150"/>
            <a:chExt cx="8191500" cy="3571875"/>
          </a:xfr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gradFill>
        </p:grpSpPr>
        <p:sp>
          <p:nvSpPr>
            <p:cNvPr id="11" name="Freeform 7">
              <a:extLst>
                <a:ext uri="{FF2B5EF4-FFF2-40B4-BE49-F238E27FC236}">
                  <a16:creationId xmlns:a16="http://schemas.microsoft.com/office/drawing/2014/main" id="{B95F5FD4-FD43-937B-BC96-32871B9C13FA}"/>
                </a:ext>
              </a:extLst>
            </p:cNvPr>
            <p:cNvSpPr>
              <a:spLocks/>
            </p:cNvSpPr>
            <p:nvPr/>
          </p:nvSpPr>
          <p:spPr bwMode="gray">
            <a:xfrm>
              <a:off x="685800" y="4314825"/>
              <a:ext cx="495300" cy="238125"/>
            </a:xfrm>
            <a:custGeom>
              <a:avLst/>
              <a:gdLst>
                <a:gd name="T0" fmla="*/ 156 w 312"/>
                <a:gd name="T1" fmla="*/ 18 h 150"/>
                <a:gd name="T2" fmla="*/ 168 w 312"/>
                <a:gd name="T3" fmla="*/ 12 h 150"/>
                <a:gd name="T4" fmla="*/ 180 w 312"/>
                <a:gd name="T5" fmla="*/ 6 h 150"/>
                <a:gd name="T6" fmla="*/ 192 w 312"/>
                <a:gd name="T7" fmla="*/ 12 h 150"/>
                <a:gd name="T8" fmla="*/ 198 w 312"/>
                <a:gd name="T9" fmla="*/ 0 h 150"/>
                <a:gd name="T10" fmla="*/ 204 w 312"/>
                <a:gd name="T11" fmla="*/ 12 h 150"/>
                <a:gd name="T12" fmla="*/ 204 w 312"/>
                <a:gd name="T13" fmla="*/ 18 h 150"/>
                <a:gd name="T14" fmla="*/ 204 w 312"/>
                <a:gd name="T15" fmla="*/ 24 h 150"/>
                <a:gd name="T16" fmla="*/ 210 w 312"/>
                <a:gd name="T17" fmla="*/ 24 h 150"/>
                <a:gd name="T18" fmla="*/ 216 w 312"/>
                <a:gd name="T19" fmla="*/ 24 h 150"/>
                <a:gd name="T20" fmla="*/ 222 w 312"/>
                <a:gd name="T21" fmla="*/ 36 h 150"/>
                <a:gd name="T22" fmla="*/ 234 w 312"/>
                <a:gd name="T23" fmla="*/ 42 h 150"/>
                <a:gd name="T24" fmla="*/ 246 w 312"/>
                <a:gd name="T25" fmla="*/ 48 h 150"/>
                <a:gd name="T26" fmla="*/ 258 w 312"/>
                <a:gd name="T27" fmla="*/ 60 h 150"/>
                <a:gd name="T28" fmla="*/ 258 w 312"/>
                <a:gd name="T29" fmla="*/ 78 h 150"/>
                <a:gd name="T30" fmla="*/ 270 w 312"/>
                <a:gd name="T31" fmla="*/ 84 h 150"/>
                <a:gd name="T32" fmla="*/ 282 w 312"/>
                <a:gd name="T33" fmla="*/ 90 h 150"/>
                <a:gd name="T34" fmla="*/ 288 w 312"/>
                <a:gd name="T35" fmla="*/ 102 h 150"/>
                <a:gd name="T36" fmla="*/ 294 w 312"/>
                <a:gd name="T37" fmla="*/ 114 h 150"/>
                <a:gd name="T38" fmla="*/ 294 w 312"/>
                <a:gd name="T39" fmla="*/ 108 h 150"/>
                <a:gd name="T40" fmla="*/ 312 w 312"/>
                <a:gd name="T41" fmla="*/ 108 h 150"/>
                <a:gd name="T42" fmla="*/ 300 w 312"/>
                <a:gd name="T43" fmla="*/ 114 h 150"/>
                <a:gd name="T44" fmla="*/ 276 w 312"/>
                <a:gd name="T45" fmla="*/ 114 h 150"/>
                <a:gd name="T46" fmla="*/ 258 w 312"/>
                <a:gd name="T47" fmla="*/ 120 h 150"/>
                <a:gd name="T48" fmla="*/ 234 w 312"/>
                <a:gd name="T49" fmla="*/ 120 h 150"/>
                <a:gd name="T50" fmla="*/ 222 w 312"/>
                <a:gd name="T51" fmla="*/ 126 h 150"/>
                <a:gd name="T52" fmla="*/ 204 w 312"/>
                <a:gd name="T53" fmla="*/ 126 h 150"/>
                <a:gd name="T54" fmla="*/ 180 w 312"/>
                <a:gd name="T55" fmla="*/ 132 h 150"/>
                <a:gd name="T56" fmla="*/ 162 w 312"/>
                <a:gd name="T57" fmla="*/ 132 h 150"/>
                <a:gd name="T58" fmla="*/ 138 w 312"/>
                <a:gd name="T59" fmla="*/ 138 h 150"/>
                <a:gd name="T60" fmla="*/ 120 w 312"/>
                <a:gd name="T61" fmla="*/ 138 h 150"/>
                <a:gd name="T62" fmla="*/ 102 w 312"/>
                <a:gd name="T63" fmla="*/ 138 h 150"/>
                <a:gd name="T64" fmla="*/ 84 w 312"/>
                <a:gd name="T65" fmla="*/ 144 h 150"/>
                <a:gd name="T66" fmla="*/ 66 w 312"/>
                <a:gd name="T67" fmla="*/ 144 h 150"/>
                <a:gd name="T68" fmla="*/ 48 w 312"/>
                <a:gd name="T69" fmla="*/ 144 h 150"/>
                <a:gd name="T70" fmla="*/ 36 w 312"/>
                <a:gd name="T71" fmla="*/ 150 h 150"/>
                <a:gd name="T72" fmla="*/ 18 w 312"/>
                <a:gd name="T73" fmla="*/ 150 h 150"/>
                <a:gd name="T74" fmla="*/ 0 w 312"/>
                <a:gd name="T75" fmla="*/ 150 h 150"/>
                <a:gd name="T76" fmla="*/ 0 w 312"/>
                <a:gd name="T77" fmla="*/ 144 h 150"/>
                <a:gd name="T78" fmla="*/ 12 w 312"/>
                <a:gd name="T79" fmla="*/ 138 h 150"/>
                <a:gd name="T80" fmla="*/ 18 w 312"/>
                <a:gd name="T81" fmla="*/ 126 h 150"/>
                <a:gd name="T82" fmla="*/ 30 w 312"/>
                <a:gd name="T83" fmla="*/ 120 h 150"/>
                <a:gd name="T84" fmla="*/ 24 w 312"/>
                <a:gd name="T85" fmla="*/ 108 h 150"/>
                <a:gd name="T86" fmla="*/ 30 w 312"/>
                <a:gd name="T87" fmla="*/ 96 h 150"/>
                <a:gd name="T88" fmla="*/ 42 w 312"/>
                <a:gd name="T89" fmla="*/ 84 h 150"/>
                <a:gd name="T90" fmla="*/ 48 w 312"/>
                <a:gd name="T91" fmla="*/ 84 h 150"/>
                <a:gd name="T92" fmla="*/ 54 w 312"/>
                <a:gd name="T93" fmla="*/ 72 h 150"/>
                <a:gd name="T94" fmla="*/ 66 w 312"/>
                <a:gd name="T95" fmla="*/ 60 h 150"/>
                <a:gd name="T96" fmla="*/ 72 w 312"/>
                <a:gd name="T97" fmla="*/ 48 h 150"/>
                <a:gd name="T98" fmla="*/ 72 w 312"/>
                <a:gd name="T99" fmla="*/ 42 h 150"/>
                <a:gd name="T100" fmla="*/ 84 w 312"/>
                <a:gd name="T101" fmla="*/ 30 h 150"/>
                <a:gd name="T102" fmla="*/ 90 w 312"/>
                <a:gd name="T103" fmla="*/ 30 h 150"/>
                <a:gd name="T104" fmla="*/ 102 w 312"/>
                <a:gd name="T105" fmla="*/ 24 h 150"/>
                <a:gd name="T106" fmla="*/ 114 w 312"/>
                <a:gd name="T107" fmla="*/ 18 h 150"/>
                <a:gd name="T108" fmla="*/ 126 w 312"/>
                <a:gd name="T109" fmla="*/ 12 h 150"/>
                <a:gd name="T110" fmla="*/ 138 w 312"/>
                <a:gd name="T111" fmla="*/ 6 h 150"/>
                <a:gd name="T112" fmla="*/ 150 w 312"/>
                <a:gd name="T113" fmla="*/ 1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2" h="150">
                  <a:moveTo>
                    <a:pt x="150" y="12"/>
                  </a:moveTo>
                  <a:lnTo>
                    <a:pt x="150" y="18"/>
                  </a:lnTo>
                  <a:lnTo>
                    <a:pt x="156" y="18"/>
                  </a:lnTo>
                  <a:lnTo>
                    <a:pt x="156" y="12"/>
                  </a:lnTo>
                  <a:lnTo>
                    <a:pt x="162" y="12"/>
                  </a:lnTo>
                  <a:lnTo>
                    <a:pt x="168" y="12"/>
                  </a:lnTo>
                  <a:lnTo>
                    <a:pt x="174" y="12"/>
                  </a:lnTo>
                  <a:lnTo>
                    <a:pt x="174" y="6"/>
                  </a:lnTo>
                  <a:lnTo>
                    <a:pt x="180" y="6"/>
                  </a:lnTo>
                  <a:lnTo>
                    <a:pt x="186" y="6"/>
                  </a:lnTo>
                  <a:lnTo>
                    <a:pt x="192" y="6"/>
                  </a:lnTo>
                  <a:lnTo>
                    <a:pt x="192" y="12"/>
                  </a:lnTo>
                  <a:lnTo>
                    <a:pt x="192" y="6"/>
                  </a:lnTo>
                  <a:lnTo>
                    <a:pt x="192" y="0"/>
                  </a:lnTo>
                  <a:lnTo>
                    <a:pt x="198" y="0"/>
                  </a:lnTo>
                  <a:lnTo>
                    <a:pt x="198" y="6"/>
                  </a:lnTo>
                  <a:lnTo>
                    <a:pt x="204" y="6"/>
                  </a:lnTo>
                  <a:lnTo>
                    <a:pt x="204" y="12"/>
                  </a:lnTo>
                  <a:lnTo>
                    <a:pt x="204" y="18"/>
                  </a:lnTo>
                  <a:lnTo>
                    <a:pt x="198" y="18"/>
                  </a:lnTo>
                  <a:lnTo>
                    <a:pt x="204" y="18"/>
                  </a:lnTo>
                  <a:lnTo>
                    <a:pt x="210" y="18"/>
                  </a:lnTo>
                  <a:lnTo>
                    <a:pt x="204" y="18"/>
                  </a:lnTo>
                  <a:lnTo>
                    <a:pt x="204" y="24"/>
                  </a:lnTo>
                  <a:lnTo>
                    <a:pt x="210" y="24"/>
                  </a:lnTo>
                  <a:lnTo>
                    <a:pt x="210" y="30"/>
                  </a:lnTo>
                  <a:lnTo>
                    <a:pt x="210" y="24"/>
                  </a:lnTo>
                  <a:lnTo>
                    <a:pt x="216" y="24"/>
                  </a:lnTo>
                  <a:lnTo>
                    <a:pt x="216" y="18"/>
                  </a:lnTo>
                  <a:lnTo>
                    <a:pt x="216" y="24"/>
                  </a:lnTo>
                  <a:lnTo>
                    <a:pt x="222" y="24"/>
                  </a:lnTo>
                  <a:lnTo>
                    <a:pt x="222" y="30"/>
                  </a:lnTo>
                  <a:lnTo>
                    <a:pt x="222" y="36"/>
                  </a:lnTo>
                  <a:lnTo>
                    <a:pt x="222" y="42"/>
                  </a:lnTo>
                  <a:lnTo>
                    <a:pt x="228" y="42"/>
                  </a:lnTo>
                  <a:lnTo>
                    <a:pt x="234" y="42"/>
                  </a:lnTo>
                  <a:lnTo>
                    <a:pt x="234" y="48"/>
                  </a:lnTo>
                  <a:lnTo>
                    <a:pt x="240" y="48"/>
                  </a:lnTo>
                  <a:lnTo>
                    <a:pt x="246" y="48"/>
                  </a:lnTo>
                  <a:lnTo>
                    <a:pt x="246" y="54"/>
                  </a:lnTo>
                  <a:lnTo>
                    <a:pt x="252" y="60"/>
                  </a:lnTo>
                  <a:lnTo>
                    <a:pt x="258" y="60"/>
                  </a:lnTo>
                  <a:lnTo>
                    <a:pt x="258" y="66"/>
                  </a:lnTo>
                  <a:lnTo>
                    <a:pt x="258" y="72"/>
                  </a:lnTo>
                  <a:lnTo>
                    <a:pt x="258" y="78"/>
                  </a:lnTo>
                  <a:lnTo>
                    <a:pt x="264" y="78"/>
                  </a:lnTo>
                  <a:lnTo>
                    <a:pt x="264" y="84"/>
                  </a:lnTo>
                  <a:lnTo>
                    <a:pt x="270" y="84"/>
                  </a:lnTo>
                  <a:lnTo>
                    <a:pt x="276" y="84"/>
                  </a:lnTo>
                  <a:lnTo>
                    <a:pt x="276" y="90"/>
                  </a:lnTo>
                  <a:lnTo>
                    <a:pt x="282" y="90"/>
                  </a:lnTo>
                  <a:lnTo>
                    <a:pt x="282" y="96"/>
                  </a:lnTo>
                  <a:lnTo>
                    <a:pt x="288" y="96"/>
                  </a:lnTo>
                  <a:lnTo>
                    <a:pt x="288" y="102"/>
                  </a:lnTo>
                  <a:lnTo>
                    <a:pt x="288" y="108"/>
                  </a:lnTo>
                  <a:lnTo>
                    <a:pt x="288" y="114"/>
                  </a:lnTo>
                  <a:lnTo>
                    <a:pt x="294" y="114"/>
                  </a:lnTo>
                  <a:lnTo>
                    <a:pt x="294" y="108"/>
                  </a:lnTo>
                  <a:lnTo>
                    <a:pt x="294" y="102"/>
                  </a:lnTo>
                  <a:lnTo>
                    <a:pt x="294" y="108"/>
                  </a:lnTo>
                  <a:lnTo>
                    <a:pt x="300" y="108"/>
                  </a:lnTo>
                  <a:lnTo>
                    <a:pt x="306" y="108"/>
                  </a:lnTo>
                  <a:lnTo>
                    <a:pt x="312" y="108"/>
                  </a:lnTo>
                  <a:lnTo>
                    <a:pt x="312" y="114"/>
                  </a:lnTo>
                  <a:lnTo>
                    <a:pt x="306" y="114"/>
                  </a:lnTo>
                  <a:lnTo>
                    <a:pt x="300" y="114"/>
                  </a:lnTo>
                  <a:lnTo>
                    <a:pt x="294" y="114"/>
                  </a:lnTo>
                  <a:lnTo>
                    <a:pt x="288" y="114"/>
                  </a:lnTo>
                  <a:lnTo>
                    <a:pt x="276" y="114"/>
                  </a:lnTo>
                  <a:lnTo>
                    <a:pt x="270" y="120"/>
                  </a:lnTo>
                  <a:lnTo>
                    <a:pt x="264" y="120"/>
                  </a:lnTo>
                  <a:lnTo>
                    <a:pt x="258" y="120"/>
                  </a:lnTo>
                  <a:lnTo>
                    <a:pt x="252" y="120"/>
                  </a:lnTo>
                  <a:lnTo>
                    <a:pt x="246" y="120"/>
                  </a:lnTo>
                  <a:lnTo>
                    <a:pt x="234" y="120"/>
                  </a:lnTo>
                  <a:lnTo>
                    <a:pt x="234" y="126"/>
                  </a:lnTo>
                  <a:lnTo>
                    <a:pt x="228" y="126"/>
                  </a:lnTo>
                  <a:lnTo>
                    <a:pt x="222" y="126"/>
                  </a:lnTo>
                  <a:lnTo>
                    <a:pt x="216" y="126"/>
                  </a:lnTo>
                  <a:lnTo>
                    <a:pt x="210" y="126"/>
                  </a:lnTo>
                  <a:lnTo>
                    <a:pt x="204" y="126"/>
                  </a:lnTo>
                  <a:lnTo>
                    <a:pt x="198" y="132"/>
                  </a:lnTo>
                  <a:lnTo>
                    <a:pt x="192" y="132"/>
                  </a:lnTo>
                  <a:lnTo>
                    <a:pt x="180" y="132"/>
                  </a:lnTo>
                  <a:lnTo>
                    <a:pt x="174" y="132"/>
                  </a:lnTo>
                  <a:lnTo>
                    <a:pt x="168" y="132"/>
                  </a:lnTo>
                  <a:lnTo>
                    <a:pt x="162" y="132"/>
                  </a:lnTo>
                  <a:lnTo>
                    <a:pt x="156" y="132"/>
                  </a:lnTo>
                  <a:lnTo>
                    <a:pt x="150" y="132"/>
                  </a:lnTo>
                  <a:lnTo>
                    <a:pt x="138" y="138"/>
                  </a:lnTo>
                  <a:lnTo>
                    <a:pt x="132" y="138"/>
                  </a:lnTo>
                  <a:lnTo>
                    <a:pt x="126" y="138"/>
                  </a:lnTo>
                  <a:lnTo>
                    <a:pt x="120" y="138"/>
                  </a:lnTo>
                  <a:lnTo>
                    <a:pt x="114" y="138"/>
                  </a:lnTo>
                  <a:lnTo>
                    <a:pt x="108" y="138"/>
                  </a:lnTo>
                  <a:lnTo>
                    <a:pt x="102" y="138"/>
                  </a:lnTo>
                  <a:lnTo>
                    <a:pt x="96" y="144"/>
                  </a:lnTo>
                  <a:lnTo>
                    <a:pt x="90" y="144"/>
                  </a:lnTo>
                  <a:lnTo>
                    <a:pt x="84" y="144"/>
                  </a:lnTo>
                  <a:lnTo>
                    <a:pt x="78" y="144"/>
                  </a:lnTo>
                  <a:lnTo>
                    <a:pt x="72" y="144"/>
                  </a:lnTo>
                  <a:lnTo>
                    <a:pt x="66" y="144"/>
                  </a:lnTo>
                  <a:lnTo>
                    <a:pt x="60" y="144"/>
                  </a:lnTo>
                  <a:lnTo>
                    <a:pt x="54" y="144"/>
                  </a:lnTo>
                  <a:lnTo>
                    <a:pt x="48" y="144"/>
                  </a:lnTo>
                  <a:lnTo>
                    <a:pt x="42" y="144"/>
                  </a:lnTo>
                  <a:lnTo>
                    <a:pt x="42" y="150"/>
                  </a:lnTo>
                  <a:lnTo>
                    <a:pt x="36" y="150"/>
                  </a:lnTo>
                  <a:lnTo>
                    <a:pt x="30" y="150"/>
                  </a:lnTo>
                  <a:lnTo>
                    <a:pt x="24" y="150"/>
                  </a:lnTo>
                  <a:lnTo>
                    <a:pt x="18" y="150"/>
                  </a:lnTo>
                  <a:lnTo>
                    <a:pt x="12" y="150"/>
                  </a:lnTo>
                  <a:lnTo>
                    <a:pt x="6" y="150"/>
                  </a:lnTo>
                  <a:lnTo>
                    <a:pt x="0" y="150"/>
                  </a:lnTo>
                  <a:lnTo>
                    <a:pt x="6" y="150"/>
                  </a:lnTo>
                  <a:lnTo>
                    <a:pt x="6" y="144"/>
                  </a:lnTo>
                  <a:lnTo>
                    <a:pt x="0" y="144"/>
                  </a:lnTo>
                  <a:lnTo>
                    <a:pt x="6" y="144"/>
                  </a:lnTo>
                  <a:lnTo>
                    <a:pt x="12" y="144"/>
                  </a:lnTo>
                  <a:lnTo>
                    <a:pt x="12" y="138"/>
                  </a:lnTo>
                  <a:lnTo>
                    <a:pt x="18" y="138"/>
                  </a:lnTo>
                  <a:lnTo>
                    <a:pt x="18" y="132"/>
                  </a:lnTo>
                  <a:lnTo>
                    <a:pt x="18" y="126"/>
                  </a:lnTo>
                  <a:lnTo>
                    <a:pt x="24" y="126"/>
                  </a:lnTo>
                  <a:lnTo>
                    <a:pt x="24" y="120"/>
                  </a:lnTo>
                  <a:lnTo>
                    <a:pt x="30" y="120"/>
                  </a:lnTo>
                  <a:lnTo>
                    <a:pt x="24" y="120"/>
                  </a:lnTo>
                  <a:lnTo>
                    <a:pt x="24" y="114"/>
                  </a:lnTo>
                  <a:lnTo>
                    <a:pt x="24" y="108"/>
                  </a:lnTo>
                  <a:lnTo>
                    <a:pt x="24" y="102"/>
                  </a:lnTo>
                  <a:lnTo>
                    <a:pt x="30" y="102"/>
                  </a:lnTo>
                  <a:lnTo>
                    <a:pt x="30" y="96"/>
                  </a:lnTo>
                  <a:lnTo>
                    <a:pt x="36" y="96"/>
                  </a:lnTo>
                  <a:lnTo>
                    <a:pt x="36" y="90"/>
                  </a:lnTo>
                  <a:lnTo>
                    <a:pt x="42" y="84"/>
                  </a:lnTo>
                  <a:lnTo>
                    <a:pt x="42" y="90"/>
                  </a:lnTo>
                  <a:lnTo>
                    <a:pt x="42" y="84"/>
                  </a:lnTo>
                  <a:lnTo>
                    <a:pt x="48" y="84"/>
                  </a:lnTo>
                  <a:lnTo>
                    <a:pt x="48" y="78"/>
                  </a:lnTo>
                  <a:lnTo>
                    <a:pt x="54" y="78"/>
                  </a:lnTo>
                  <a:lnTo>
                    <a:pt x="54" y="72"/>
                  </a:lnTo>
                  <a:lnTo>
                    <a:pt x="60" y="72"/>
                  </a:lnTo>
                  <a:lnTo>
                    <a:pt x="60" y="66"/>
                  </a:lnTo>
                  <a:lnTo>
                    <a:pt x="66" y="60"/>
                  </a:lnTo>
                  <a:lnTo>
                    <a:pt x="66" y="54"/>
                  </a:lnTo>
                  <a:lnTo>
                    <a:pt x="72" y="54"/>
                  </a:lnTo>
                  <a:lnTo>
                    <a:pt x="72" y="48"/>
                  </a:lnTo>
                  <a:lnTo>
                    <a:pt x="78" y="48"/>
                  </a:lnTo>
                  <a:lnTo>
                    <a:pt x="78" y="42"/>
                  </a:lnTo>
                  <a:lnTo>
                    <a:pt x="72" y="42"/>
                  </a:lnTo>
                  <a:lnTo>
                    <a:pt x="78" y="36"/>
                  </a:lnTo>
                  <a:lnTo>
                    <a:pt x="78" y="30"/>
                  </a:lnTo>
                  <a:lnTo>
                    <a:pt x="84" y="30"/>
                  </a:lnTo>
                  <a:lnTo>
                    <a:pt x="84" y="24"/>
                  </a:lnTo>
                  <a:lnTo>
                    <a:pt x="90" y="24"/>
                  </a:lnTo>
                  <a:lnTo>
                    <a:pt x="90" y="30"/>
                  </a:lnTo>
                  <a:lnTo>
                    <a:pt x="96" y="30"/>
                  </a:lnTo>
                  <a:lnTo>
                    <a:pt x="102" y="30"/>
                  </a:lnTo>
                  <a:lnTo>
                    <a:pt x="102" y="24"/>
                  </a:lnTo>
                  <a:lnTo>
                    <a:pt x="108" y="24"/>
                  </a:lnTo>
                  <a:lnTo>
                    <a:pt x="114" y="24"/>
                  </a:lnTo>
                  <a:lnTo>
                    <a:pt x="114" y="18"/>
                  </a:lnTo>
                  <a:lnTo>
                    <a:pt x="120" y="18"/>
                  </a:lnTo>
                  <a:lnTo>
                    <a:pt x="126" y="18"/>
                  </a:lnTo>
                  <a:lnTo>
                    <a:pt x="126" y="12"/>
                  </a:lnTo>
                  <a:lnTo>
                    <a:pt x="132" y="12"/>
                  </a:lnTo>
                  <a:lnTo>
                    <a:pt x="138" y="12"/>
                  </a:lnTo>
                  <a:lnTo>
                    <a:pt x="138" y="6"/>
                  </a:lnTo>
                  <a:lnTo>
                    <a:pt x="144" y="6"/>
                  </a:lnTo>
                  <a:lnTo>
                    <a:pt x="144" y="12"/>
                  </a:lnTo>
                  <a:lnTo>
                    <a:pt x="150"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8">
              <a:extLst>
                <a:ext uri="{FF2B5EF4-FFF2-40B4-BE49-F238E27FC236}">
                  <a16:creationId xmlns:a16="http://schemas.microsoft.com/office/drawing/2014/main" id="{82CC8ACB-57A4-E17C-B64B-08994DC909E2}"/>
                </a:ext>
              </a:extLst>
            </p:cNvPr>
            <p:cNvSpPr>
              <a:spLocks/>
            </p:cNvSpPr>
            <p:nvPr/>
          </p:nvSpPr>
          <p:spPr bwMode="gray">
            <a:xfrm>
              <a:off x="390525" y="4200525"/>
              <a:ext cx="561975" cy="390525"/>
            </a:xfrm>
            <a:custGeom>
              <a:avLst/>
              <a:gdLst>
                <a:gd name="T0" fmla="*/ 354 w 354"/>
                <a:gd name="T1" fmla="*/ 24 h 246"/>
                <a:gd name="T2" fmla="*/ 342 w 354"/>
                <a:gd name="T3" fmla="*/ 36 h 246"/>
                <a:gd name="T4" fmla="*/ 342 w 354"/>
                <a:gd name="T5" fmla="*/ 48 h 246"/>
                <a:gd name="T6" fmla="*/ 348 w 354"/>
                <a:gd name="T7" fmla="*/ 54 h 246"/>
                <a:gd name="T8" fmla="*/ 336 w 354"/>
                <a:gd name="T9" fmla="*/ 72 h 246"/>
                <a:gd name="T10" fmla="*/ 330 w 354"/>
                <a:gd name="T11" fmla="*/ 78 h 246"/>
                <a:gd name="T12" fmla="*/ 312 w 354"/>
                <a:gd name="T13" fmla="*/ 84 h 246"/>
                <a:gd name="T14" fmla="*/ 300 w 354"/>
                <a:gd name="T15" fmla="*/ 96 h 246"/>
                <a:gd name="T16" fmla="*/ 282 w 354"/>
                <a:gd name="T17" fmla="*/ 102 h 246"/>
                <a:gd name="T18" fmla="*/ 270 w 354"/>
                <a:gd name="T19" fmla="*/ 102 h 246"/>
                <a:gd name="T20" fmla="*/ 264 w 354"/>
                <a:gd name="T21" fmla="*/ 114 h 246"/>
                <a:gd name="T22" fmla="*/ 252 w 354"/>
                <a:gd name="T23" fmla="*/ 126 h 246"/>
                <a:gd name="T24" fmla="*/ 240 w 354"/>
                <a:gd name="T25" fmla="*/ 144 h 246"/>
                <a:gd name="T26" fmla="*/ 228 w 354"/>
                <a:gd name="T27" fmla="*/ 156 h 246"/>
                <a:gd name="T28" fmla="*/ 222 w 354"/>
                <a:gd name="T29" fmla="*/ 168 h 246"/>
                <a:gd name="T30" fmla="*/ 210 w 354"/>
                <a:gd name="T31" fmla="*/ 180 h 246"/>
                <a:gd name="T32" fmla="*/ 210 w 354"/>
                <a:gd name="T33" fmla="*/ 192 h 246"/>
                <a:gd name="T34" fmla="*/ 204 w 354"/>
                <a:gd name="T35" fmla="*/ 210 h 246"/>
                <a:gd name="T36" fmla="*/ 186 w 354"/>
                <a:gd name="T37" fmla="*/ 216 h 246"/>
                <a:gd name="T38" fmla="*/ 180 w 354"/>
                <a:gd name="T39" fmla="*/ 222 h 246"/>
                <a:gd name="T40" fmla="*/ 156 w 354"/>
                <a:gd name="T41" fmla="*/ 228 h 246"/>
                <a:gd name="T42" fmla="*/ 132 w 354"/>
                <a:gd name="T43" fmla="*/ 228 h 246"/>
                <a:gd name="T44" fmla="*/ 108 w 354"/>
                <a:gd name="T45" fmla="*/ 234 h 246"/>
                <a:gd name="T46" fmla="*/ 84 w 354"/>
                <a:gd name="T47" fmla="*/ 234 h 246"/>
                <a:gd name="T48" fmla="*/ 60 w 354"/>
                <a:gd name="T49" fmla="*/ 240 h 246"/>
                <a:gd name="T50" fmla="*/ 36 w 354"/>
                <a:gd name="T51" fmla="*/ 240 h 246"/>
                <a:gd name="T52" fmla="*/ 12 w 354"/>
                <a:gd name="T53" fmla="*/ 240 h 246"/>
                <a:gd name="T54" fmla="*/ 0 w 354"/>
                <a:gd name="T55" fmla="*/ 234 h 246"/>
                <a:gd name="T56" fmla="*/ 0 w 354"/>
                <a:gd name="T57" fmla="*/ 204 h 246"/>
                <a:gd name="T58" fmla="*/ 0 w 354"/>
                <a:gd name="T59" fmla="*/ 180 h 246"/>
                <a:gd name="T60" fmla="*/ 0 w 354"/>
                <a:gd name="T61" fmla="*/ 156 h 246"/>
                <a:gd name="T62" fmla="*/ 0 w 354"/>
                <a:gd name="T63" fmla="*/ 126 h 246"/>
                <a:gd name="T64" fmla="*/ 0 w 354"/>
                <a:gd name="T65" fmla="*/ 96 h 246"/>
                <a:gd name="T66" fmla="*/ 6 w 354"/>
                <a:gd name="T67" fmla="*/ 66 h 246"/>
                <a:gd name="T68" fmla="*/ 18 w 354"/>
                <a:gd name="T69" fmla="*/ 54 h 246"/>
                <a:gd name="T70" fmla="*/ 30 w 354"/>
                <a:gd name="T71" fmla="*/ 42 h 246"/>
                <a:gd name="T72" fmla="*/ 42 w 354"/>
                <a:gd name="T73" fmla="*/ 30 h 246"/>
                <a:gd name="T74" fmla="*/ 54 w 354"/>
                <a:gd name="T75" fmla="*/ 42 h 246"/>
                <a:gd name="T76" fmla="*/ 60 w 354"/>
                <a:gd name="T77" fmla="*/ 48 h 246"/>
                <a:gd name="T78" fmla="*/ 72 w 354"/>
                <a:gd name="T79" fmla="*/ 48 h 246"/>
                <a:gd name="T80" fmla="*/ 90 w 354"/>
                <a:gd name="T81" fmla="*/ 42 h 246"/>
                <a:gd name="T82" fmla="*/ 96 w 354"/>
                <a:gd name="T83" fmla="*/ 36 h 246"/>
                <a:gd name="T84" fmla="*/ 108 w 354"/>
                <a:gd name="T85" fmla="*/ 36 h 246"/>
                <a:gd name="T86" fmla="*/ 114 w 354"/>
                <a:gd name="T87" fmla="*/ 42 h 246"/>
                <a:gd name="T88" fmla="*/ 126 w 354"/>
                <a:gd name="T89" fmla="*/ 30 h 246"/>
                <a:gd name="T90" fmla="*/ 138 w 354"/>
                <a:gd name="T91" fmla="*/ 18 h 246"/>
                <a:gd name="T92" fmla="*/ 150 w 354"/>
                <a:gd name="T93" fmla="*/ 6 h 246"/>
                <a:gd name="T94" fmla="*/ 156 w 354"/>
                <a:gd name="T95" fmla="*/ 12 h 246"/>
                <a:gd name="T96" fmla="*/ 162 w 354"/>
                <a:gd name="T97" fmla="*/ 30 h 246"/>
                <a:gd name="T98" fmla="*/ 174 w 354"/>
                <a:gd name="T99" fmla="*/ 42 h 246"/>
                <a:gd name="T100" fmla="*/ 180 w 354"/>
                <a:gd name="T101" fmla="*/ 48 h 246"/>
                <a:gd name="T102" fmla="*/ 198 w 354"/>
                <a:gd name="T103" fmla="*/ 54 h 246"/>
                <a:gd name="T104" fmla="*/ 216 w 354"/>
                <a:gd name="T105" fmla="*/ 42 h 246"/>
                <a:gd name="T106" fmla="*/ 228 w 354"/>
                <a:gd name="T107" fmla="*/ 30 h 246"/>
                <a:gd name="T108" fmla="*/ 240 w 354"/>
                <a:gd name="T109" fmla="*/ 30 h 246"/>
                <a:gd name="T110" fmla="*/ 252 w 354"/>
                <a:gd name="T111" fmla="*/ 24 h 246"/>
                <a:gd name="T112" fmla="*/ 270 w 354"/>
                <a:gd name="T113" fmla="*/ 18 h 246"/>
                <a:gd name="T114" fmla="*/ 288 w 354"/>
                <a:gd name="T115" fmla="*/ 12 h 246"/>
                <a:gd name="T116" fmla="*/ 306 w 354"/>
                <a:gd name="T117" fmla="*/ 18 h 246"/>
                <a:gd name="T118" fmla="*/ 330 w 354"/>
                <a:gd name="T119" fmla="*/ 18 h 246"/>
                <a:gd name="T120" fmla="*/ 342 w 354"/>
                <a:gd name="T121" fmla="*/ 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4" h="246">
                  <a:moveTo>
                    <a:pt x="348" y="12"/>
                  </a:moveTo>
                  <a:lnTo>
                    <a:pt x="354" y="12"/>
                  </a:lnTo>
                  <a:lnTo>
                    <a:pt x="354" y="18"/>
                  </a:lnTo>
                  <a:lnTo>
                    <a:pt x="354" y="24"/>
                  </a:lnTo>
                  <a:lnTo>
                    <a:pt x="354" y="30"/>
                  </a:lnTo>
                  <a:lnTo>
                    <a:pt x="348" y="30"/>
                  </a:lnTo>
                  <a:lnTo>
                    <a:pt x="348" y="36"/>
                  </a:lnTo>
                  <a:lnTo>
                    <a:pt x="342" y="36"/>
                  </a:lnTo>
                  <a:lnTo>
                    <a:pt x="342" y="42"/>
                  </a:lnTo>
                  <a:lnTo>
                    <a:pt x="336" y="42"/>
                  </a:lnTo>
                  <a:lnTo>
                    <a:pt x="336" y="48"/>
                  </a:lnTo>
                  <a:lnTo>
                    <a:pt x="342" y="48"/>
                  </a:lnTo>
                  <a:lnTo>
                    <a:pt x="342" y="54"/>
                  </a:lnTo>
                  <a:lnTo>
                    <a:pt x="342" y="48"/>
                  </a:lnTo>
                  <a:lnTo>
                    <a:pt x="348" y="48"/>
                  </a:lnTo>
                  <a:lnTo>
                    <a:pt x="348" y="54"/>
                  </a:lnTo>
                  <a:lnTo>
                    <a:pt x="342" y="60"/>
                  </a:lnTo>
                  <a:lnTo>
                    <a:pt x="336" y="60"/>
                  </a:lnTo>
                  <a:lnTo>
                    <a:pt x="336" y="66"/>
                  </a:lnTo>
                  <a:lnTo>
                    <a:pt x="336" y="72"/>
                  </a:lnTo>
                  <a:lnTo>
                    <a:pt x="336" y="78"/>
                  </a:lnTo>
                  <a:lnTo>
                    <a:pt x="336" y="84"/>
                  </a:lnTo>
                  <a:lnTo>
                    <a:pt x="330" y="84"/>
                  </a:lnTo>
                  <a:lnTo>
                    <a:pt x="330" y="78"/>
                  </a:lnTo>
                  <a:lnTo>
                    <a:pt x="324" y="78"/>
                  </a:lnTo>
                  <a:lnTo>
                    <a:pt x="324" y="84"/>
                  </a:lnTo>
                  <a:lnTo>
                    <a:pt x="318" y="84"/>
                  </a:lnTo>
                  <a:lnTo>
                    <a:pt x="312" y="84"/>
                  </a:lnTo>
                  <a:lnTo>
                    <a:pt x="312" y="90"/>
                  </a:lnTo>
                  <a:lnTo>
                    <a:pt x="306" y="90"/>
                  </a:lnTo>
                  <a:lnTo>
                    <a:pt x="300" y="90"/>
                  </a:lnTo>
                  <a:lnTo>
                    <a:pt x="300" y="96"/>
                  </a:lnTo>
                  <a:lnTo>
                    <a:pt x="294" y="96"/>
                  </a:lnTo>
                  <a:lnTo>
                    <a:pt x="288" y="96"/>
                  </a:lnTo>
                  <a:lnTo>
                    <a:pt x="288" y="102"/>
                  </a:lnTo>
                  <a:lnTo>
                    <a:pt x="282" y="102"/>
                  </a:lnTo>
                  <a:lnTo>
                    <a:pt x="276" y="102"/>
                  </a:lnTo>
                  <a:lnTo>
                    <a:pt x="276" y="96"/>
                  </a:lnTo>
                  <a:lnTo>
                    <a:pt x="270" y="96"/>
                  </a:lnTo>
                  <a:lnTo>
                    <a:pt x="270" y="102"/>
                  </a:lnTo>
                  <a:lnTo>
                    <a:pt x="264" y="102"/>
                  </a:lnTo>
                  <a:lnTo>
                    <a:pt x="264" y="108"/>
                  </a:lnTo>
                  <a:lnTo>
                    <a:pt x="258" y="114"/>
                  </a:lnTo>
                  <a:lnTo>
                    <a:pt x="264" y="114"/>
                  </a:lnTo>
                  <a:lnTo>
                    <a:pt x="264" y="120"/>
                  </a:lnTo>
                  <a:lnTo>
                    <a:pt x="258" y="120"/>
                  </a:lnTo>
                  <a:lnTo>
                    <a:pt x="258" y="126"/>
                  </a:lnTo>
                  <a:lnTo>
                    <a:pt x="252" y="126"/>
                  </a:lnTo>
                  <a:lnTo>
                    <a:pt x="252" y="132"/>
                  </a:lnTo>
                  <a:lnTo>
                    <a:pt x="246" y="138"/>
                  </a:lnTo>
                  <a:lnTo>
                    <a:pt x="246" y="144"/>
                  </a:lnTo>
                  <a:lnTo>
                    <a:pt x="240" y="144"/>
                  </a:lnTo>
                  <a:lnTo>
                    <a:pt x="240" y="150"/>
                  </a:lnTo>
                  <a:lnTo>
                    <a:pt x="234" y="150"/>
                  </a:lnTo>
                  <a:lnTo>
                    <a:pt x="234" y="156"/>
                  </a:lnTo>
                  <a:lnTo>
                    <a:pt x="228" y="156"/>
                  </a:lnTo>
                  <a:lnTo>
                    <a:pt x="228" y="162"/>
                  </a:lnTo>
                  <a:lnTo>
                    <a:pt x="228" y="156"/>
                  </a:lnTo>
                  <a:lnTo>
                    <a:pt x="222" y="162"/>
                  </a:lnTo>
                  <a:lnTo>
                    <a:pt x="222" y="168"/>
                  </a:lnTo>
                  <a:lnTo>
                    <a:pt x="216" y="168"/>
                  </a:lnTo>
                  <a:lnTo>
                    <a:pt x="216" y="174"/>
                  </a:lnTo>
                  <a:lnTo>
                    <a:pt x="210" y="174"/>
                  </a:lnTo>
                  <a:lnTo>
                    <a:pt x="210" y="180"/>
                  </a:lnTo>
                  <a:lnTo>
                    <a:pt x="210" y="186"/>
                  </a:lnTo>
                  <a:lnTo>
                    <a:pt x="210" y="192"/>
                  </a:lnTo>
                  <a:lnTo>
                    <a:pt x="216" y="192"/>
                  </a:lnTo>
                  <a:lnTo>
                    <a:pt x="210" y="192"/>
                  </a:lnTo>
                  <a:lnTo>
                    <a:pt x="210" y="198"/>
                  </a:lnTo>
                  <a:lnTo>
                    <a:pt x="204" y="198"/>
                  </a:lnTo>
                  <a:lnTo>
                    <a:pt x="204" y="204"/>
                  </a:lnTo>
                  <a:lnTo>
                    <a:pt x="204" y="210"/>
                  </a:lnTo>
                  <a:lnTo>
                    <a:pt x="198" y="210"/>
                  </a:lnTo>
                  <a:lnTo>
                    <a:pt x="198" y="216"/>
                  </a:lnTo>
                  <a:lnTo>
                    <a:pt x="192" y="216"/>
                  </a:lnTo>
                  <a:lnTo>
                    <a:pt x="186" y="216"/>
                  </a:lnTo>
                  <a:lnTo>
                    <a:pt x="192" y="216"/>
                  </a:lnTo>
                  <a:lnTo>
                    <a:pt x="192" y="222"/>
                  </a:lnTo>
                  <a:lnTo>
                    <a:pt x="186" y="222"/>
                  </a:lnTo>
                  <a:lnTo>
                    <a:pt x="180" y="222"/>
                  </a:lnTo>
                  <a:lnTo>
                    <a:pt x="174" y="228"/>
                  </a:lnTo>
                  <a:lnTo>
                    <a:pt x="168" y="228"/>
                  </a:lnTo>
                  <a:lnTo>
                    <a:pt x="162" y="228"/>
                  </a:lnTo>
                  <a:lnTo>
                    <a:pt x="156" y="228"/>
                  </a:lnTo>
                  <a:lnTo>
                    <a:pt x="150" y="228"/>
                  </a:lnTo>
                  <a:lnTo>
                    <a:pt x="144" y="228"/>
                  </a:lnTo>
                  <a:lnTo>
                    <a:pt x="138" y="228"/>
                  </a:lnTo>
                  <a:lnTo>
                    <a:pt x="132" y="228"/>
                  </a:lnTo>
                  <a:lnTo>
                    <a:pt x="126" y="228"/>
                  </a:lnTo>
                  <a:lnTo>
                    <a:pt x="120" y="234"/>
                  </a:lnTo>
                  <a:lnTo>
                    <a:pt x="114" y="234"/>
                  </a:lnTo>
                  <a:lnTo>
                    <a:pt x="108" y="234"/>
                  </a:lnTo>
                  <a:lnTo>
                    <a:pt x="102" y="234"/>
                  </a:lnTo>
                  <a:lnTo>
                    <a:pt x="96" y="234"/>
                  </a:lnTo>
                  <a:lnTo>
                    <a:pt x="90" y="234"/>
                  </a:lnTo>
                  <a:lnTo>
                    <a:pt x="84" y="234"/>
                  </a:lnTo>
                  <a:lnTo>
                    <a:pt x="78" y="234"/>
                  </a:lnTo>
                  <a:lnTo>
                    <a:pt x="72" y="234"/>
                  </a:lnTo>
                  <a:lnTo>
                    <a:pt x="66" y="234"/>
                  </a:lnTo>
                  <a:lnTo>
                    <a:pt x="60" y="240"/>
                  </a:lnTo>
                  <a:lnTo>
                    <a:pt x="54" y="240"/>
                  </a:lnTo>
                  <a:lnTo>
                    <a:pt x="48" y="240"/>
                  </a:lnTo>
                  <a:lnTo>
                    <a:pt x="42" y="240"/>
                  </a:lnTo>
                  <a:lnTo>
                    <a:pt x="36" y="240"/>
                  </a:lnTo>
                  <a:lnTo>
                    <a:pt x="30" y="240"/>
                  </a:lnTo>
                  <a:lnTo>
                    <a:pt x="24" y="240"/>
                  </a:lnTo>
                  <a:lnTo>
                    <a:pt x="18" y="240"/>
                  </a:lnTo>
                  <a:lnTo>
                    <a:pt x="12" y="240"/>
                  </a:lnTo>
                  <a:lnTo>
                    <a:pt x="6" y="240"/>
                  </a:lnTo>
                  <a:lnTo>
                    <a:pt x="0" y="246"/>
                  </a:lnTo>
                  <a:lnTo>
                    <a:pt x="0" y="240"/>
                  </a:lnTo>
                  <a:lnTo>
                    <a:pt x="0" y="234"/>
                  </a:lnTo>
                  <a:lnTo>
                    <a:pt x="0" y="222"/>
                  </a:lnTo>
                  <a:lnTo>
                    <a:pt x="0" y="216"/>
                  </a:lnTo>
                  <a:lnTo>
                    <a:pt x="0" y="210"/>
                  </a:lnTo>
                  <a:lnTo>
                    <a:pt x="0" y="204"/>
                  </a:lnTo>
                  <a:lnTo>
                    <a:pt x="0" y="198"/>
                  </a:lnTo>
                  <a:lnTo>
                    <a:pt x="0" y="192"/>
                  </a:lnTo>
                  <a:lnTo>
                    <a:pt x="0" y="186"/>
                  </a:lnTo>
                  <a:lnTo>
                    <a:pt x="0" y="180"/>
                  </a:lnTo>
                  <a:lnTo>
                    <a:pt x="0" y="174"/>
                  </a:lnTo>
                  <a:lnTo>
                    <a:pt x="0" y="168"/>
                  </a:lnTo>
                  <a:lnTo>
                    <a:pt x="0" y="162"/>
                  </a:lnTo>
                  <a:lnTo>
                    <a:pt x="0" y="156"/>
                  </a:lnTo>
                  <a:lnTo>
                    <a:pt x="0" y="150"/>
                  </a:lnTo>
                  <a:lnTo>
                    <a:pt x="0" y="144"/>
                  </a:lnTo>
                  <a:lnTo>
                    <a:pt x="0" y="132"/>
                  </a:lnTo>
                  <a:lnTo>
                    <a:pt x="0" y="126"/>
                  </a:lnTo>
                  <a:lnTo>
                    <a:pt x="0" y="114"/>
                  </a:lnTo>
                  <a:lnTo>
                    <a:pt x="0" y="108"/>
                  </a:lnTo>
                  <a:lnTo>
                    <a:pt x="0" y="102"/>
                  </a:lnTo>
                  <a:lnTo>
                    <a:pt x="0" y="96"/>
                  </a:lnTo>
                  <a:lnTo>
                    <a:pt x="0" y="90"/>
                  </a:lnTo>
                  <a:lnTo>
                    <a:pt x="0" y="84"/>
                  </a:lnTo>
                  <a:lnTo>
                    <a:pt x="0" y="66"/>
                  </a:lnTo>
                  <a:lnTo>
                    <a:pt x="6" y="66"/>
                  </a:lnTo>
                  <a:lnTo>
                    <a:pt x="6" y="60"/>
                  </a:lnTo>
                  <a:lnTo>
                    <a:pt x="12" y="60"/>
                  </a:lnTo>
                  <a:lnTo>
                    <a:pt x="12" y="54"/>
                  </a:lnTo>
                  <a:lnTo>
                    <a:pt x="18" y="54"/>
                  </a:lnTo>
                  <a:lnTo>
                    <a:pt x="18" y="48"/>
                  </a:lnTo>
                  <a:lnTo>
                    <a:pt x="24" y="48"/>
                  </a:lnTo>
                  <a:lnTo>
                    <a:pt x="24" y="42"/>
                  </a:lnTo>
                  <a:lnTo>
                    <a:pt x="30" y="42"/>
                  </a:lnTo>
                  <a:lnTo>
                    <a:pt x="30" y="36"/>
                  </a:lnTo>
                  <a:lnTo>
                    <a:pt x="36" y="36"/>
                  </a:lnTo>
                  <a:lnTo>
                    <a:pt x="36" y="30"/>
                  </a:lnTo>
                  <a:lnTo>
                    <a:pt x="42" y="30"/>
                  </a:lnTo>
                  <a:lnTo>
                    <a:pt x="42" y="36"/>
                  </a:lnTo>
                  <a:lnTo>
                    <a:pt x="48" y="36"/>
                  </a:lnTo>
                  <a:lnTo>
                    <a:pt x="48" y="42"/>
                  </a:lnTo>
                  <a:lnTo>
                    <a:pt x="54" y="42"/>
                  </a:lnTo>
                  <a:lnTo>
                    <a:pt x="48" y="42"/>
                  </a:lnTo>
                  <a:lnTo>
                    <a:pt x="48" y="48"/>
                  </a:lnTo>
                  <a:lnTo>
                    <a:pt x="54" y="48"/>
                  </a:lnTo>
                  <a:lnTo>
                    <a:pt x="60" y="48"/>
                  </a:lnTo>
                  <a:lnTo>
                    <a:pt x="66" y="48"/>
                  </a:lnTo>
                  <a:lnTo>
                    <a:pt x="72" y="48"/>
                  </a:lnTo>
                  <a:lnTo>
                    <a:pt x="72" y="42"/>
                  </a:lnTo>
                  <a:lnTo>
                    <a:pt x="72" y="48"/>
                  </a:lnTo>
                  <a:lnTo>
                    <a:pt x="78" y="48"/>
                  </a:lnTo>
                  <a:lnTo>
                    <a:pt x="78" y="42"/>
                  </a:lnTo>
                  <a:lnTo>
                    <a:pt x="84" y="42"/>
                  </a:lnTo>
                  <a:lnTo>
                    <a:pt x="90" y="42"/>
                  </a:lnTo>
                  <a:lnTo>
                    <a:pt x="90" y="48"/>
                  </a:lnTo>
                  <a:lnTo>
                    <a:pt x="96" y="48"/>
                  </a:lnTo>
                  <a:lnTo>
                    <a:pt x="96" y="42"/>
                  </a:lnTo>
                  <a:lnTo>
                    <a:pt x="96" y="36"/>
                  </a:lnTo>
                  <a:lnTo>
                    <a:pt x="102" y="36"/>
                  </a:lnTo>
                  <a:lnTo>
                    <a:pt x="102" y="42"/>
                  </a:lnTo>
                  <a:lnTo>
                    <a:pt x="102" y="36"/>
                  </a:lnTo>
                  <a:lnTo>
                    <a:pt x="108" y="36"/>
                  </a:lnTo>
                  <a:lnTo>
                    <a:pt x="108" y="42"/>
                  </a:lnTo>
                  <a:lnTo>
                    <a:pt x="108" y="36"/>
                  </a:lnTo>
                  <a:lnTo>
                    <a:pt x="114" y="36"/>
                  </a:lnTo>
                  <a:lnTo>
                    <a:pt x="114" y="42"/>
                  </a:lnTo>
                  <a:lnTo>
                    <a:pt x="114" y="36"/>
                  </a:lnTo>
                  <a:lnTo>
                    <a:pt x="120" y="36"/>
                  </a:lnTo>
                  <a:lnTo>
                    <a:pt x="120" y="30"/>
                  </a:lnTo>
                  <a:lnTo>
                    <a:pt x="126" y="30"/>
                  </a:lnTo>
                  <a:lnTo>
                    <a:pt x="126" y="24"/>
                  </a:lnTo>
                  <a:lnTo>
                    <a:pt x="132" y="24"/>
                  </a:lnTo>
                  <a:lnTo>
                    <a:pt x="138" y="24"/>
                  </a:lnTo>
                  <a:lnTo>
                    <a:pt x="138" y="18"/>
                  </a:lnTo>
                  <a:lnTo>
                    <a:pt x="144" y="18"/>
                  </a:lnTo>
                  <a:lnTo>
                    <a:pt x="144" y="12"/>
                  </a:lnTo>
                  <a:lnTo>
                    <a:pt x="144" y="6"/>
                  </a:lnTo>
                  <a:lnTo>
                    <a:pt x="150" y="6"/>
                  </a:lnTo>
                  <a:lnTo>
                    <a:pt x="150" y="0"/>
                  </a:lnTo>
                  <a:lnTo>
                    <a:pt x="150" y="6"/>
                  </a:lnTo>
                  <a:lnTo>
                    <a:pt x="156" y="6"/>
                  </a:lnTo>
                  <a:lnTo>
                    <a:pt x="156" y="12"/>
                  </a:lnTo>
                  <a:lnTo>
                    <a:pt x="162" y="12"/>
                  </a:lnTo>
                  <a:lnTo>
                    <a:pt x="162" y="18"/>
                  </a:lnTo>
                  <a:lnTo>
                    <a:pt x="162" y="24"/>
                  </a:lnTo>
                  <a:lnTo>
                    <a:pt x="162" y="30"/>
                  </a:lnTo>
                  <a:lnTo>
                    <a:pt x="168" y="30"/>
                  </a:lnTo>
                  <a:lnTo>
                    <a:pt x="168" y="36"/>
                  </a:lnTo>
                  <a:lnTo>
                    <a:pt x="168" y="42"/>
                  </a:lnTo>
                  <a:lnTo>
                    <a:pt x="174" y="42"/>
                  </a:lnTo>
                  <a:lnTo>
                    <a:pt x="180" y="42"/>
                  </a:lnTo>
                  <a:lnTo>
                    <a:pt x="180" y="48"/>
                  </a:lnTo>
                  <a:lnTo>
                    <a:pt x="180" y="42"/>
                  </a:lnTo>
                  <a:lnTo>
                    <a:pt x="180" y="48"/>
                  </a:lnTo>
                  <a:lnTo>
                    <a:pt x="186" y="48"/>
                  </a:lnTo>
                  <a:lnTo>
                    <a:pt x="186" y="54"/>
                  </a:lnTo>
                  <a:lnTo>
                    <a:pt x="192" y="54"/>
                  </a:lnTo>
                  <a:lnTo>
                    <a:pt x="198" y="54"/>
                  </a:lnTo>
                  <a:lnTo>
                    <a:pt x="198" y="48"/>
                  </a:lnTo>
                  <a:lnTo>
                    <a:pt x="204" y="48"/>
                  </a:lnTo>
                  <a:lnTo>
                    <a:pt x="210" y="48"/>
                  </a:lnTo>
                  <a:lnTo>
                    <a:pt x="216" y="42"/>
                  </a:lnTo>
                  <a:lnTo>
                    <a:pt x="222" y="42"/>
                  </a:lnTo>
                  <a:lnTo>
                    <a:pt x="222" y="36"/>
                  </a:lnTo>
                  <a:lnTo>
                    <a:pt x="228" y="36"/>
                  </a:lnTo>
                  <a:lnTo>
                    <a:pt x="228" y="30"/>
                  </a:lnTo>
                  <a:lnTo>
                    <a:pt x="228" y="36"/>
                  </a:lnTo>
                  <a:lnTo>
                    <a:pt x="234" y="36"/>
                  </a:lnTo>
                  <a:lnTo>
                    <a:pt x="240" y="36"/>
                  </a:lnTo>
                  <a:lnTo>
                    <a:pt x="240" y="30"/>
                  </a:lnTo>
                  <a:lnTo>
                    <a:pt x="246" y="30"/>
                  </a:lnTo>
                  <a:lnTo>
                    <a:pt x="246" y="24"/>
                  </a:lnTo>
                  <a:lnTo>
                    <a:pt x="246" y="30"/>
                  </a:lnTo>
                  <a:lnTo>
                    <a:pt x="252" y="24"/>
                  </a:lnTo>
                  <a:lnTo>
                    <a:pt x="258" y="24"/>
                  </a:lnTo>
                  <a:lnTo>
                    <a:pt x="258" y="18"/>
                  </a:lnTo>
                  <a:lnTo>
                    <a:pt x="264" y="18"/>
                  </a:lnTo>
                  <a:lnTo>
                    <a:pt x="270" y="18"/>
                  </a:lnTo>
                  <a:lnTo>
                    <a:pt x="276" y="18"/>
                  </a:lnTo>
                  <a:lnTo>
                    <a:pt x="282" y="18"/>
                  </a:lnTo>
                  <a:lnTo>
                    <a:pt x="288" y="18"/>
                  </a:lnTo>
                  <a:lnTo>
                    <a:pt x="288" y="12"/>
                  </a:lnTo>
                  <a:lnTo>
                    <a:pt x="294" y="12"/>
                  </a:lnTo>
                  <a:lnTo>
                    <a:pt x="300" y="12"/>
                  </a:lnTo>
                  <a:lnTo>
                    <a:pt x="300" y="18"/>
                  </a:lnTo>
                  <a:lnTo>
                    <a:pt x="306" y="18"/>
                  </a:lnTo>
                  <a:lnTo>
                    <a:pt x="312" y="18"/>
                  </a:lnTo>
                  <a:lnTo>
                    <a:pt x="318" y="18"/>
                  </a:lnTo>
                  <a:lnTo>
                    <a:pt x="324" y="18"/>
                  </a:lnTo>
                  <a:lnTo>
                    <a:pt x="330" y="18"/>
                  </a:lnTo>
                  <a:lnTo>
                    <a:pt x="330" y="12"/>
                  </a:lnTo>
                  <a:lnTo>
                    <a:pt x="336" y="12"/>
                  </a:lnTo>
                  <a:lnTo>
                    <a:pt x="336" y="6"/>
                  </a:lnTo>
                  <a:lnTo>
                    <a:pt x="342" y="6"/>
                  </a:lnTo>
                  <a:lnTo>
                    <a:pt x="348" y="6"/>
                  </a:lnTo>
                  <a:lnTo>
                    <a:pt x="348"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9">
              <a:extLst>
                <a:ext uri="{FF2B5EF4-FFF2-40B4-BE49-F238E27FC236}">
                  <a16:creationId xmlns:a16="http://schemas.microsoft.com/office/drawing/2014/main" id="{CFCAFCFD-0504-F41D-18AE-2E345AE41DB4}"/>
                </a:ext>
              </a:extLst>
            </p:cNvPr>
            <p:cNvSpPr>
              <a:spLocks/>
            </p:cNvSpPr>
            <p:nvPr/>
          </p:nvSpPr>
          <p:spPr bwMode="gray">
            <a:xfrm>
              <a:off x="609600" y="3990975"/>
              <a:ext cx="428625" cy="295275"/>
            </a:xfrm>
            <a:custGeom>
              <a:avLst/>
              <a:gdLst>
                <a:gd name="T0" fmla="*/ 216 w 270"/>
                <a:gd name="T1" fmla="*/ 126 h 186"/>
                <a:gd name="T2" fmla="*/ 210 w 270"/>
                <a:gd name="T3" fmla="*/ 138 h 186"/>
                <a:gd name="T4" fmla="*/ 204 w 270"/>
                <a:gd name="T5" fmla="*/ 138 h 186"/>
                <a:gd name="T6" fmla="*/ 192 w 270"/>
                <a:gd name="T7" fmla="*/ 144 h 186"/>
                <a:gd name="T8" fmla="*/ 180 w 270"/>
                <a:gd name="T9" fmla="*/ 150 h 186"/>
                <a:gd name="T10" fmla="*/ 162 w 270"/>
                <a:gd name="T11" fmla="*/ 150 h 186"/>
                <a:gd name="T12" fmla="*/ 150 w 270"/>
                <a:gd name="T13" fmla="*/ 144 h 186"/>
                <a:gd name="T14" fmla="*/ 138 w 270"/>
                <a:gd name="T15" fmla="*/ 150 h 186"/>
                <a:gd name="T16" fmla="*/ 120 w 270"/>
                <a:gd name="T17" fmla="*/ 150 h 186"/>
                <a:gd name="T18" fmla="*/ 108 w 270"/>
                <a:gd name="T19" fmla="*/ 162 h 186"/>
                <a:gd name="T20" fmla="*/ 102 w 270"/>
                <a:gd name="T21" fmla="*/ 162 h 186"/>
                <a:gd name="T22" fmla="*/ 90 w 270"/>
                <a:gd name="T23" fmla="*/ 168 h 186"/>
                <a:gd name="T24" fmla="*/ 84 w 270"/>
                <a:gd name="T25" fmla="*/ 168 h 186"/>
                <a:gd name="T26" fmla="*/ 72 w 270"/>
                <a:gd name="T27" fmla="*/ 180 h 186"/>
                <a:gd name="T28" fmla="*/ 60 w 270"/>
                <a:gd name="T29" fmla="*/ 186 h 186"/>
                <a:gd name="T30" fmla="*/ 48 w 270"/>
                <a:gd name="T31" fmla="*/ 180 h 186"/>
                <a:gd name="T32" fmla="*/ 42 w 270"/>
                <a:gd name="T33" fmla="*/ 180 h 186"/>
                <a:gd name="T34" fmla="*/ 30 w 270"/>
                <a:gd name="T35" fmla="*/ 174 h 186"/>
                <a:gd name="T36" fmla="*/ 24 w 270"/>
                <a:gd name="T37" fmla="*/ 162 h 186"/>
                <a:gd name="T38" fmla="*/ 24 w 270"/>
                <a:gd name="T39" fmla="*/ 144 h 186"/>
                <a:gd name="T40" fmla="*/ 12 w 270"/>
                <a:gd name="T41" fmla="*/ 138 h 186"/>
                <a:gd name="T42" fmla="*/ 12 w 270"/>
                <a:gd name="T43" fmla="*/ 132 h 186"/>
                <a:gd name="T44" fmla="*/ 12 w 270"/>
                <a:gd name="T45" fmla="*/ 126 h 186"/>
                <a:gd name="T46" fmla="*/ 6 w 270"/>
                <a:gd name="T47" fmla="*/ 114 h 186"/>
                <a:gd name="T48" fmla="*/ 6 w 270"/>
                <a:gd name="T49" fmla="*/ 96 h 186"/>
                <a:gd name="T50" fmla="*/ 6 w 270"/>
                <a:gd name="T51" fmla="*/ 90 h 186"/>
                <a:gd name="T52" fmla="*/ 12 w 270"/>
                <a:gd name="T53" fmla="*/ 78 h 186"/>
                <a:gd name="T54" fmla="*/ 18 w 270"/>
                <a:gd name="T55" fmla="*/ 66 h 186"/>
                <a:gd name="T56" fmla="*/ 18 w 270"/>
                <a:gd name="T57" fmla="*/ 60 h 186"/>
                <a:gd name="T58" fmla="*/ 6 w 270"/>
                <a:gd name="T59" fmla="*/ 54 h 186"/>
                <a:gd name="T60" fmla="*/ 12 w 270"/>
                <a:gd name="T61" fmla="*/ 42 h 186"/>
                <a:gd name="T62" fmla="*/ 18 w 270"/>
                <a:gd name="T63" fmla="*/ 30 h 186"/>
                <a:gd name="T64" fmla="*/ 30 w 270"/>
                <a:gd name="T65" fmla="*/ 18 h 186"/>
                <a:gd name="T66" fmla="*/ 30 w 270"/>
                <a:gd name="T67" fmla="*/ 12 h 186"/>
                <a:gd name="T68" fmla="*/ 36 w 270"/>
                <a:gd name="T69" fmla="*/ 12 h 186"/>
                <a:gd name="T70" fmla="*/ 48 w 270"/>
                <a:gd name="T71" fmla="*/ 6 h 186"/>
                <a:gd name="T72" fmla="*/ 60 w 270"/>
                <a:gd name="T73" fmla="*/ 12 h 186"/>
                <a:gd name="T74" fmla="*/ 66 w 270"/>
                <a:gd name="T75" fmla="*/ 0 h 186"/>
                <a:gd name="T76" fmla="*/ 84 w 270"/>
                <a:gd name="T77" fmla="*/ 0 h 186"/>
                <a:gd name="T78" fmla="*/ 96 w 270"/>
                <a:gd name="T79" fmla="*/ 12 h 186"/>
                <a:gd name="T80" fmla="*/ 108 w 270"/>
                <a:gd name="T81" fmla="*/ 6 h 186"/>
                <a:gd name="T82" fmla="*/ 126 w 270"/>
                <a:gd name="T83" fmla="*/ 6 h 186"/>
                <a:gd name="T84" fmla="*/ 138 w 270"/>
                <a:gd name="T85" fmla="*/ 0 h 186"/>
                <a:gd name="T86" fmla="*/ 150 w 270"/>
                <a:gd name="T87" fmla="*/ 6 h 186"/>
                <a:gd name="T88" fmla="*/ 168 w 270"/>
                <a:gd name="T89" fmla="*/ 6 h 186"/>
                <a:gd name="T90" fmla="*/ 180 w 270"/>
                <a:gd name="T91" fmla="*/ 0 h 186"/>
                <a:gd name="T92" fmla="*/ 192 w 270"/>
                <a:gd name="T93" fmla="*/ 0 h 186"/>
                <a:gd name="T94" fmla="*/ 210 w 270"/>
                <a:gd name="T95" fmla="*/ 6 h 186"/>
                <a:gd name="T96" fmla="*/ 222 w 270"/>
                <a:gd name="T97" fmla="*/ 12 h 186"/>
                <a:gd name="T98" fmla="*/ 228 w 270"/>
                <a:gd name="T99" fmla="*/ 0 h 186"/>
                <a:gd name="T100" fmla="*/ 246 w 270"/>
                <a:gd name="T101" fmla="*/ 0 h 186"/>
                <a:gd name="T102" fmla="*/ 258 w 270"/>
                <a:gd name="T103" fmla="*/ 6 h 186"/>
                <a:gd name="T104" fmla="*/ 264 w 270"/>
                <a:gd name="T105" fmla="*/ 6 h 186"/>
                <a:gd name="T106" fmla="*/ 270 w 270"/>
                <a:gd name="T107" fmla="*/ 18 h 186"/>
                <a:gd name="T108" fmla="*/ 264 w 270"/>
                <a:gd name="T109" fmla="*/ 30 h 186"/>
                <a:gd name="T110" fmla="*/ 264 w 270"/>
                <a:gd name="T111" fmla="*/ 48 h 186"/>
                <a:gd name="T112" fmla="*/ 252 w 270"/>
                <a:gd name="T113" fmla="*/ 54 h 186"/>
                <a:gd name="T114" fmla="*/ 246 w 270"/>
                <a:gd name="T115" fmla="*/ 66 h 186"/>
                <a:gd name="T116" fmla="*/ 234 w 270"/>
                <a:gd name="T117" fmla="*/ 78 h 186"/>
                <a:gd name="T118" fmla="*/ 216 w 270"/>
                <a:gd name="T119" fmla="*/ 84 h 186"/>
                <a:gd name="T120" fmla="*/ 210 w 270"/>
                <a:gd name="T121" fmla="*/ 96 h 186"/>
                <a:gd name="T122" fmla="*/ 216 w 270"/>
                <a:gd name="T123"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0" h="186">
                  <a:moveTo>
                    <a:pt x="222" y="120"/>
                  </a:moveTo>
                  <a:lnTo>
                    <a:pt x="216" y="120"/>
                  </a:lnTo>
                  <a:lnTo>
                    <a:pt x="216" y="126"/>
                  </a:lnTo>
                  <a:lnTo>
                    <a:pt x="216" y="132"/>
                  </a:lnTo>
                  <a:lnTo>
                    <a:pt x="216" y="138"/>
                  </a:lnTo>
                  <a:lnTo>
                    <a:pt x="210" y="138"/>
                  </a:lnTo>
                  <a:lnTo>
                    <a:pt x="210" y="144"/>
                  </a:lnTo>
                  <a:lnTo>
                    <a:pt x="210" y="138"/>
                  </a:lnTo>
                  <a:lnTo>
                    <a:pt x="204" y="138"/>
                  </a:lnTo>
                  <a:lnTo>
                    <a:pt x="198" y="138"/>
                  </a:lnTo>
                  <a:lnTo>
                    <a:pt x="198" y="144"/>
                  </a:lnTo>
                  <a:lnTo>
                    <a:pt x="192" y="144"/>
                  </a:lnTo>
                  <a:lnTo>
                    <a:pt x="192" y="150"/>
                  </a:lnTo>
                  <a:lnTo>
                    <a:pt x="186" y="150"/>
                  </a:lnTo>
                  <a:lnTo>
                    <a:pt x="180" y="150"/>
                  </a:lnTo>
                  <a:lnTo>
                    <a:pt x="174" y="150"/>
                  </a:lnTo>
                  <a:lnTo>
                    <a:pt x="168" y="150"/>
                  </a:lnTo>
                  <a:lnTo>
                    <a:pt x="162" y="150"/>
                  </a:lnTo>
                  <a:lnTo>
                    <a:pt x="162" y="144"/>
                  </a:lnTo>
                  <a:lnTo>
                    <a:pt x="156" y="144"/>
                  </a:lnTo>
                  <a:lnTo>
                    <a:pt x="150" y="144"/>
                  </a:lnTo>
                  <a:lnTo>
                    <a:pt x="150" y="150"/>
                  </a:lnTo>
                  <a:lnTo>
                    <a:pt x="144" y="150"/>
                  </a:lnTo>
                  <a:lnTo>
                    <a:pt x="138" y="150"/>
                  </a:lnTo>
                  <a:lnTo>
                    <a:pt x="132" y="150"/>
                  </a:lnTo>
                  <a:lnTo>
                    <a:pt x="126" y="150"/>
                  </a:lnTo>
                  <a:lnTo>
                    <a:pt x="120" y="150"/>
                  </a:lnTo>
                  <a:lnTo>
                    <a:pt x="120" y="156"/>
                  </a:lnTo>
                  <a:lnTo>
                    <a:pt x="114" y="156"/>
                  </a:lnTo>
                  <a:lnTo>
                    <a:pt x="108" y="162"/>
                  </a:lnTo>
                  <a:lnTo>
                    <a:pt x="108" y="156"/>
                  </a:lnTo>
                  <a:lnTo>
                    <a:pt x="108" y="162"/>
                  </a:lnTo>
                  <a:lnTo>
                    <a:pt x="102" y="162"/>
                  </a:lnTo>
                  <a:lnTo>
                    <a:pt x="102" y="168"/>
                  </a:lnTo>
                  <a:lnTo>
                    <a:pt x="96" y="168"/>
                  </a:lnTo>
                  <a:lnTo>
                    <a:pt x="90" y="168"/>
                  </a:lnTo>
                  <a:lnTo>
                    <a:pt x="90" y="162"/>
                  </a:lnTo>
                  <a:lnTo>
                    <a:pt x="90" y="168"/>
                  </a:lnTo>
                  <a:lnTo>
                    <a:pt x="84" y="168"/>
                  </a:lnTo>
                  <a:lnTo>
                    <a:pt x="84" y="174"/>
                  </a:lnTo>
                  <a:lnTo>
                    <a:pt x="78" y="174"/>
                  </a:lnTo>
                  <a:lnTo>
                    <a:pt x="72" y="180"/>
                  </a:lnTo>
                  <a:lnTo>
                    <a:pt x="66" y="180"/>
                  </a:lnTo>
                  <a:lnTo>
                    <a:pt x="60" y="180"/>
                  </a:lnTo>
                  <a:lnTo>
                    <a:pt x="60" y="186"/>
                  </a:lnTo>
                  <a:lnTo>
                    <a:pt x="54" y="186"/>
                  </a:lnTo>
                  <a:lnTo>
                    <a:pt x="48" y="186"/>
                  </a:lnTo>
                  <a:lnTo>
                    <a:pt x="48" y="180"/>
                  </a:lnTo>
                  <a:lnTo>
                    <a:pt x="42" y="180"/>
                  </a:lnTo>
                  <a:lnTo>
                    <a:pt x="42" y="174"/>
                  </a:lnTo>
                  <a:lnTo>
                    <a:pt x="42" y="180"/>
                  </a:lnTo>
                  <a:lnTo>
                    <a:pt x="42" y="174"/>
                  </a:lnTo>
                  <a:lnTo>
                    <a:pt x="36" y="174"/>
                  </a:lnTo>
                  <a:lnTo>
                    <a:pt x="30" y="174"/>
                  </a:lnTo>
                  <a:lnTo>
                    <a:pt x="30" y="168"/>
                  </a:lnTo>
                  <a:lnTo>
                    <a:pt x="30" y="162"/>
                  </a:lnTo>
                  <a:lnTo>
                    <a:pt x="24" y="162"/>
                  </a:lnTo>
                  <a:lnTo>
                    <a:pt x="24" y="156"/>
                  </a:lnTo>
                  <a:lnTo>
                    <a:pt x="24" y="150"/>
                  </a:lnTo>
                  <a:lnTo>
                    <a:pt x="24" y="144"/>
                  </a:lnTo>
                  <a:lnTo>
                    <a:pt x="18" y="144"/>
                  </a:lnTo>
                  <a:lnTo>
                    <a:pt x="18" y="138"/>
                  </a:lnTo>
                  <a:lnTo>
                    <a:pt x="12" y="138"/>
                  </a:lnTo>
                  <a:lnTo>
                    <a:pt x="12" y="132"/>
                  </a:lnTo>
                  <a:lnTo>
                    <a:pt x="18" y="132"/>
                  </a:lnTo>
                  <a:lnTo>
                    <a:pt x="12" y="132"/>
                  </a:lnTo>
                  <a:lnTo>
                    <a:pt x="12" y="126"/>
                  </a:lnTo>
                  <a:lnTo>
                    <a:pt x="18" y="126"/>
                  </a:lnTo>
                  <a:lnTo>
                    <a:pt x="12" y="126"/>
                  </a:lnTo>
                  <a:lnTo>
                    <a:pt x="12" y="120"/>
                  </a:lnTo>
                  <a:lnTo>
                    <a:pt x="6" y="120"/>
                  </a:lnTo>
                  <a:lnTo>
                    <a:pt x="6" y="114"/>
                  </a:lnTo>
                  <a:lnTo>
                    <a:pt x="6" y="108"/>
                  </a:lnTo>
                  <a:lnTo>
                    <a:pt x="6" y="102"/>
                  </a:lnTo>
                  <a:lnTo>
                    <a:pt x="6" y="96"/>
                  </a:lnTo>
                  <a:lnTo>
                    <a:pt x="0" y="96"/>
                  </a:lnTo>
                  <a:lnTo>
                    <a:pt x="0" y="90"/>
                  </a:lnTo>
                  <a:lnTo>
                    <a:pt x="6" y="90"/>
                  </a:lnTo>
                  <a:lnTo>
                    <a:pt x="12" y="90"/>
                  </a:lnTo>
                  <a:lnTo>
                    <a:pt x="12" y="84"/>
                  </a:lnTo>
                  <a:lnTo>
                    <a:pt x="12" y="78"/>
                  </a:lnTo>
                  <a:lnTo>
                    <a:pt x="18" y="78"/>
                  </a:lnTo>
                  <a:lnTo>
                    <a:pt x="18" y="72"/>
                  </a:lnTo>
                  <a:lnTo>
                    <a:pt x="18" y="66"/>
                  </a:lnTo>
                  <a:lnTo>
                    <a:pt x="12" y="66"/>
                  </a:lnTo>
                  <a:lnTo>
                    <a:pt x="18" y="66"/>
                  </a:lnTo>
                  <a:lnTo>
                    <a:pt x="18" y="60"/>
                  </a:lnTo>
                  <a:lnTo>
                    <a:pt x="12" y="60"/>
                  </a:lnTo>
                  <a:lnTo>
                    <a:pt x="12" y="54"/>
                  </a:lnTo>
                  <a:lnTo>
                    <a:pt x="6" y="54"/>
                  </a:lnTo>
                  <a:lnTo>
                    <a:pt x="6" y="48"/>
                  </a:lnTo>
                  <a:lnTo>
                    <a:pt x="12" y="48"/>
                  </a:lnTo>
                  <a:lnTo>
                    <a:pt x="12" y="42"/>
                  </a:lnTo>
                  <a:lnTo>
                    <a:pt x="18" y="42"/>
                  </a:lnTo>
                  <a:lnTo>
                    <a:pt x="18" y="36"/>
                  </a:lnTo>
                  <a:lnTo>
                    <a:pt x="18" y="30"/>
                  </a:lnTo>
                  <a:lnTo>
                    <a:pt x="18" y="24"/>
                  </a:lnTo>
                  <a:lnTo>
                    <a:pt x="24" y="24"/>
                  </a:lnTo>
                  <a:lnTo>
                    <a:pt x="30" y="18"/>
                  </a:lnTo>
                  <a:lnTo>
                    <a:pt x="36" y="18"/>
                  </a:lnTo>
                  <a:lnTo>
                    <a:pt x="30" y="18"/>
                  </a:lnTo>
                  <a:lnTo>
                    <a:pt x="30" y="12"/>
                  </a:lnTo>
                  <a:lnTo>
                    <a:pt x="36" y="12"/>
                  </a:lnTo>
                  <a:lnTo>
                    <a:pt x="30" y="12"/>
                  </a:lnTo>
                  <a:lnTo>
                    <a:pt x="36" y="12"/>
                  </a:lnTo>
                  <a:lnTo>
                    <a:pt x="36" y="6"/>
                  </a:lnTo>
                  <a:lnTo>
                    <a:pt x="42" y="6"/>
                  </a:lnTo>
                  <a:lnTo>
                    <a:pt x="48" y="6"/>
                  </a:lnTo>
                  <a:lnTo>
                    <a:pt x="48" y="12"/>
                  </a:lnTo>
                  <a:lnTo>
                    <a:pt x="54" y="12"/>
                  </a:lnTo>
                  <a:lnTo>
                    <a:pt x="60" y="12"/>
                  </a:lnTo>
                  <a:lnTo>
                    <a:pt x="60" y="6"/>
                  </a:lnTo>
                  <a:lnTo>
                    <a:pt x="66" y="6"/>
                  </a:lnTo>
                  <a:lnTo>
                    <a:pt x="66" y="0"/>
                  </a:lnTo>
                  <a:lnTo>
                    <a:pt x="72" y="0"/>
                  </a:lnTo>
                  <a:lnTo>
                    <a:pt x="78" y="0"/>
                  </a:lnTo>
                  <a:lnTo>
                    <a:pt x="84" y="0"/>
                  </a:lnTo>
                  <a:lnTo>
                    <a:pt x="90" y="0"/>
                  </a:lnTo>
                  <a:lnTo>
                    <a:pt x="96" y="6"/>
                  </a:lnTo>
                  <a:lnTo>
                    <a:pt x="96" y="12"/>
                  </a:lnTo>
                  <a:lnTo>
                    <a:pt x="96" y="6"/>
                  </a:lnTo>
                  <a:lnTo>
                    <a:pt x="102" y="6"/>
                  </a:lnTo>
                  <a:lnTo>
                    <a:pt x="108" y="6"/>
                  </a:lnTo>
                  <a:lnTo>
                    <a:pt x="114" y="6"/>
                  </a:lnTo>
                  <a:lnTo>
                    <a:pt x="120" y="6"/>
                  </a:lnTo>
                  <a:lnTo>
                    <a:pt x="126" y="6"/>
                  </a:lnTo>
                  <a:lnTo>
                    <a:pt x="132" y="6"/>
                  </a:lnTo>
                  <a:lnTo>
                    <a:pt x="132" y="0"/>
                  </a:lnTo>
                  <a:lnTo>
                    <a:pt x="138" y="0"/>
                  </a:lnTo>
                  <a:lnTo>
                    <a:pt x="144" y="0"/>
                  </a:lnTo>
                  <a:lnTo>
                    <a:pt x="144" y="6"/>
                  </a:lnTo>
                  <a:lnTo>
                    <a:pt x="150" y="6"/>
                  </a:lnTo>
                  <a:lnTo>
                    <a:pt x="156" y="6"/>
                  </a:lnTo>
                  <a:lnTo>
                    <a:pt x="162" y="6"/>
                  </a:lnTo>
                  <a:lnTo>
                    <a:pt x="168" y="6"/>
                  </a:lnTo>
                  <a:lnTo>
                    <a:pt x="168" y="0"/>
                  </a:lnTo>
                  <a:lnTo>
                    <a:pt x="174" y="0"/>
                  </a:lnTo>
                  <a:lnTo>
                    <a:pt x="180" y="0"/>
                  </a:lnTo>
                  <a:lnTo>
                    <a:pt x="180" y="6"/>
                  </a:lnTo>
                  <a:lnTo>
                    <a:pt x="186" y="6"/>
                  </a:lnTo>
                  <a:lnTo>
                    <a:pt x="192" y="0"/>
                  </a:lnTo>
                  <a:lnTo>
                    <a:pt x="198" y="6"/>
                  </a:lnTo>
                  <a:lnTo>
                    <a:pt x="204" y="6"/>
                  </a:lnTo>
                  <a:lnTo>
                    <a:pt x="210" y="6"/>
                  </a:lnTo>
                  <a:lnTo>
                    <a:pt x="216" y="6"/>
                  </a:lnTo>
                  <a:lnTo>
                    <a:pt x="222" y="6"/>
                  </a:lnTo>
                  <a:lnTo>
                    <a:pt x="222" y="12"/>
                  </a:lnTo>
                  <a:lnTo>
                    <a:pt x="228" y="12"/>
                  </a:lnTo>
                  <a:lnTo>
                    <a:pt x="228" y="6"/>
                  </a:lnTo>
                  <a:lnTo>
                    <a:pt x="228" y="0"/>
                  </a:lnTo>
                  <a:lnTo>
                    <a:pt x="234" y="0"/>
                  </a:lnTo>
                  <a:lnTo>
                    <a:pt x="240" y="0"/>
                  </a:lnTo>
                  <a:lnTo>
                    <a:pt x="246" y="0"/>
                  </a:lnTo>
                  <a:lnTo>
                    <a:pt x="246" y="6"/>
                  </a:lnTo>
                  <a:lnTo>
                    <a:pt x="252" y="6"/>
                  </a:lnTo>
                  <a:lnTo>
                    <a:pt x="258" y="6"/>
                  </a:lnTo>
                  <a:lnTo>
                    <a:pt x="258" y="0"/>
                  </a:lnTo>
                  <a:lnTo>
                    <a:pt x="264" y="0"/>
                  </a:lnTo>
                  <a:lnTo>
                    <a:pt x="264" y="6"/>
                  </a:lnTo>
                  <a:lnTo>
                    <a:pt x="264" y="12"/>
                  </a:lnTo>
                  <a:lnTo>
                    <a:pt x="264" y="18"/>
                  </a:lnTo>
                  <a:lnTo>
                    <a:pt x="270" y="18"/>
                  </a:lnTo>
                  <a:lnTo>
                    <a:pt x="264" y="18"/>
                  </a:lnTo>
                  <a:lnTo>
                    <a:pt x="264" y="24"/>
                  </a:lnTo>
                  <a:lnTo>
                    <a:pt x="264" y="30"/>
                  </a:lnTo>
                  <a:lnTo>
                    <a:pt x="264" y="36"/>
                  </a:lnTo>
                  <a:lnTo>
                    <a:pt x="264" y="42"/>
                  </a:lnTo>
                  <a:lnTo>
                    <a:pt x="264" y="48"/>
                  </a:lnTo>
                  <a:lnTo>
                    <a:pt x="258" y="48"/>
                  </a:lnTo>
                  <a:lnTo>
                    <a:pt x="258" y="54"/>
                  </a:lnTo>
                  <a:lnTo>
                    <a:pt x="252" y="54"/>
                  </a:lnTo>
                  <a:lnTo>
                    <a:pt x="252" y="60"/>
                  </a:lnTo>
                  <a:lnTo>
                    <a:pt x="252" y="66"/>
                  </a:lnTo>
                  <a:lnTo>
                    <a:pt x="246" y="66"/>
                  </a:lnTo>
                  <a:lnTo>
                    <a:pt x="240" y="72"/>
                  </a:lnTo>
                  <a:lnTo>
                    <a:pt x="234" y="72"/>
                  </a:lnTo>
                  <a:lnTo>
                    <a:pt x="234" y="78"/>
                  </a:lnTo>
                  <a:lnTo>
                    <a:pt x="228" y="78"/>
                  </a:lnTo>
                  <a:lnTo>
                    <a:pt x="222" y="84"/>
                  </a:lnTo>
                  <a:lnTo>
                    <a:pt x="216" y="84"/>
                  </a:lnTo>
                  <a:lnTo>
                    <a:pt x="216" y="90"/>
                  </a:lnTo>
                  <a:lnTo>
                    <a:pt x="210" y="90"/>
                  </a:lnTo>
                  <a:lnTo>
                    <a:pt x="210" y="96"/>
                  </a:lnTo>
                  <a:lnTo>
                    <a:pt x="210" y="102"/>
                  </a:lnTo>
                  <a:lnTo>
                    <a:pt x="210" y="108"/>
                  </a:lnTo>
                  <a:lnTo>
                    <a:pt x="216" y="114"/>
                  </a:lnTo>
                  <a:lnTo>
                    <a:pt x="216" y="120"/>
                  </a:lnTo>
                  <a:lnTo>
                    <a:pt x="222" y="12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0">
              <a:extLst>
                <a:ext uri="{FF2B5EF4-FFF2-40B4-BE49-F238E27FC236}">
                  <a16:creationId xmlns:a16="http://schemas.microsoft.com/office/drawing/2014/main" id="{935A9CFA-848F-698B-9388-0B59288B7521}"/>
                </a:ext>
              </a:extLst>
            </p:cNvPr>
            <p:cNvSpPr>
              <a:spLocks/>
            </p:cNvSpPr>
            <p:nvPr/>
          </p:nvSpPr>
          <p:spPr bwMode="gray">
            <a:xfrm>
              <a:off x="923925" y="4086225"/>
              <a:ext cx="609600" cy="409575"/>
            </a:xfrm>
            <a:custGeom>
              <a:avLst/>
              <a:gdLst>
                <a:gd name="T0" fmla="*/ 354 w 384"/>
                <a:gd name="T1" fmla="*/ 228 h 258"/>
                <a:gd name="T2" fmla="*/ 336 w 384"/>
                <a:gd name="T3" fmla="*/ 234 h 258"/>
                <a:gd name="T4" fmla="*/ 312 w 384"/>
                <a:gd name="T5" fmla="*/ 234 h 258"/>
                <a:gd name="T6" fmla="*/ 282 w 384"/>
                <a:gd name="T7" fmla="*/ 240 h 258"/>
                <a:gd name="T8" fmla="*/ 258 w 384"/>
                <a:gd name="T9" fmla="*/ 240 h 258"/>
                <a:gd name="T10" fmla="*/ 240 w 384"/>
                <a:gd name="T11" fmla="*/ 246 h 258"/>
                <a:gd name="T12" fmla="*/ 216 w 384"/>
                <a:gd name="T13" fmla="*/ 246 h 258"/>
                <a:gd name="T14" fmla="*/ 186 w 384"/>
                <a:gd name="T15" fmla="*/ 252 h 258"/>
                <a:gd name="T16" fmla="*/ 162 w 384"/>
                <a:gd name="T17" fmla="*/ 258 h 258"/>
                <a:gd name="T18" fmla="*/ 144 w 384"/>
                <a:gd name="T19" fmla="*/ 252 h 258"/>
                <a:gd name="T20" fmla="*/ 138 w 384"/>
                <a:gd name="T21" fmla="*/ 258 h 258"/>
                <a:gd name="T22" fmla="*/ 132 w 384"/>
                <a:gd name="T23" fmla="*/ 240 h 258"/>
                <a:gd name="T24" fmla="*/ 120 w 384"/>
                <a:gd name="T25" fmla="*/ 228 h 258"/>
                <a:gd name="T26" fmla="*/ 108 w 384"/>
                <a:gd name="T27" fmla="*/ 216 h 258"/>
                <a:gd name="T28" fmla="*/ 96 w 384"/>
                <a:gd name="T29" fmla="*/ 198 h 258"/>
                <a:gd name="T30" fmla="*/ 84 w 384"/>
                <a:gd name="T31" fmla="*/ 186 h 258"/>
                <a:gd name="T32" fmla="*/ 72 w 384"/>
                <a:gd name="T33" fmla="*/ 174 h 258"/>
                <a:gd name="T34" fmla="*/ 66 w 384"/>
                <a:gd name="T35" fmla="*/ 168 h 258"/>
                <a:gd name="T36" fmla="*/ 54 w 384"/>
                <a:gd name="T37" fmla="*/ 168 h 258"/>
                <a:gd name="T38" fmla="*/ 48 w 384"/>
                <a:gd name="T39" fmla="*/ 162 h 258"/>
                <a:gd name="T40" fmla="*/ 48 w 384"/>
                <a:gd name="T41" fmla="*/ 150 h 258"/>
                <a:gd name="T42" fmla="*/ 42 w 384"/>
                <a:gd name="T43" fmla="*/ 156 h 258"/>
                <a:gd name="T44" fmla="*/ 24 w 384"/>
                <a:gd name="T45" fmla="*/ 150 h 258"/>
                <a:gd name="T46" fmla="*/ 6 w 384"/>
                <a:gd name="T47" fmla="*/ 156 h 258"/>
                <a:gd name="T48" fmla="*/ 0 w 384"/>
                <a:gd name="T49" fmla="*/ 150 h 258"/>
                <a:gd name="T50" fmla="*/ 6 w 384"/>
                <a:gd name="T51" fmla="*/ 132 h 258"/>
                <a:gd name="T52" fmla="*/ 6 w 384"/>
                <a:gd name="T53" fmla="*/ 126 h 258"/>
                <a:gd name="T54" fmla="*/ 6 w 384"/>
                <a:gd name="T55" fmla="*/ 114 h 258"/>
                <a:gd name="T56" fmla="*/ 18 w 384"/>
                <a:gd name="T57" fmla="*/ 102 h 258"/>
                <a:gd name="T58" fmla="*/ 12 w 384"/>
                <a:gd name="T59" fmla="*/ 84 h 258"/>
                <a:gd name="T60" fmla="*/ 18 w 384"/>
                <a:gd name="T61" fmla="*/ 66 h 258"/>
                <a:gd name="T62" fmla="*/ 42 w 384"/>
                <a:gd name="T63" fmla="*/ 54 h 258"/>
                <a:gd name="T64" fmla="*/ 78 w 384"/>
                <a:gd name="T65" fmla="*/ 48 h 258"/>
                <a:gd name="T66" fmla="*/ 108 w 384"/>
                <a:gd name="T67" fmla="*/ 36 h 258"/>
                <a:gd name="T68" fmla="*/ 132 w 384"/>
                <a:gd name="T69" fmla="*/ 30 h 258"/>
                <a:gd name="T70" fmla="*/ 156 w 384"/>
                <a:gd name="T71" fmla="*/ 30 h 258"/>
                <a:gd name="T72" fmla="*/ 162 w 384"/>
                <a:gd name="T73" fmla="*/ 12 h 258"/>
                <a:gd name="T74" fmla="*/ 180 w 384"/>
                <a:gd name="T75" fmla="*/ 6 h 258"/>
                <a:gd name="T76" fmla="*/ 198 w 384"/>
                <a:gd name="T77" fmla="*/ 0 h 258"/>
                <a:gd name="T78" fmla="*/ 222 w 384"/>
                <a:gd name="T79" fmla="*/ 0 h 258"/>
                <a:gd name="T80" fmla="*/ 234 w 384"/>
                <a:gd name="T81" fmla="*/ 12 h 258"/>
                <a:gd name="T82" fmla="*/ 240 w 384"/>
                <a:gd name="T83" fmla="*/ 30 h 258"/>
                <a:gd name="T84" fmla="*/ 246 w 384"/>
                <a:gd name="T85" fmla="*/ 48 h 258"/>
                <a:gd name="T86" fmla="*/ 252 w 384"/>
                <a:gd name="T87" fmla="*/ 66 h 258"/>
                <a:gd name="T88" fmla="*/ 270 w 384"/>
                <a:gd name="T89" fmla="*/ 72 h 258"/>
                <a:gd name="T90" fmla="*/ 282 w 384"/>
                <a:gd name="T91" fmla="*/ 60 h 258"/>
                <a:gd name="T92" fmla="*/ 294 w 384"/>
                <a:gd name="T93" fmla="*/ 60 h 258"/>
                <a:gd name="T94" fmla="*/ 300 w 384"/>
                <a:gd name="T95" fmla="*/ 78 h 258"/>
                <a:gd name="T96" fmla="*/ 306 w 384"/>
                <a:gd name="T97" fmla="*/ 84 h 258"/>
                <a:gd name="T98" fmla="*/ 300 w 384"/>
                <a:gd name="T99" fmla="*/ 90 h 258"/>
                <a:gd name="T100" fmla="*/ 300 w 384"/>
                <a:gd name="T101" fmla="*/ 114 h 258"/>
                <a:gd name="T102" fmla="*/ 312 w 384"/>
                <a:gd name="T103" fmla="*/ 114 h 258"/>
                <a:gd name="T104" fmla="*/ 324 w 384"/>
                <a:gd name="T105" fmla="*/ 126 h 258"/>
                <a:gd name="T106" fmla="*/ 330 w 384"/>
                <a:gd name="T107" fmla="*/ 144 h 258"/>
                <a:gd name="T108" fmla="*/ 342 w 384"/>
                <a:gd name="T109" fmla="*/ 156 h 258"/>
                <a:gd name="T110" fmla="*/ 354 w 384"/>
                <a:gd name="T111" fmla="*/ 168 h 258"/>
                <a:gd name="T112" fmla="*/ 348 w 384"/>
                <a:gd name="T113" fmla="*/ 174 h 258"/>
                <a:gd name="T114" fmla="*/ 354 w 384"/>
                <a:gd name="T115" fmla="*/ 186 h 258"/>
                <a:gd name="T116" fmla="*/ 366 w 384"/>
                <a:gd name="T117" fmla="*/ 198 h 258"/>
                <a:gd name="T118" fmla="*/ 372 w 384"/>
                <a:gd name="T119" fmla="*/ 204 h 258"/>
                <a:gd name="T120" fmla="*/ 384 w 384"/>
                <a:gd name="T121" fmla="*/ 21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4" h="258">
                  <a:moveTo>
                    <a:pt x="384" y="222"/>
                  </a:moveTo>
                  <a:lnTo>
                    <a:pt x="378" y="228"/>
                  </a:lnTo>
                  <a:lnTo>
                    <a:pt x="360" y="228"/>
                  </a:lnTo>
                  <a:lnTo>
                    <a:pt x="354" y="228"/>
                  </a:lnTo>
                  <a:lnTo>
                    <a:pt x="348" y="228"/>
                  </a:lnTo>
                  <a:lnTo>
                    <a:pt x="342" y="228"/>
                  </a:lnTo>
                  <a:lnTo>
                    <a:pt x="336" y="228"/>
                  </a:lnTo>
                  <a:lnTo>
                    <a:pt x="336" y="234"/>
                  </a:lnTo>
                  <a:lnTo>
                    <a:pt x="330" y="234"/>
                  </a:lnTo>
                  <a:lnTo>
                    <a:pt x="324" y="234"/>
                  </a:lnTo>
                  <a:lnTo>
                    <a:pt x="318" y="234"/>
                  </a:lnTo>
                  <a:lnTo>
                    <a:pt x="312" y="234"/>
                  </a:lnTo>
                  <a:lnTo>
                    <a:pt x="306" y="234"/>
                  </a:lnTo>
                  <a:lnTo>
                    <a:pt x="300" y="234"/>
                  </a:lnTo>
                  <a:lnTo>
                    <a:pt x="288" y="240"/>
                  </a:lnTo>
                  <a:lnTo>
                    <a:pt x="282" y="240"/>
                  </a:lnTo>
                  <a:lnTo>
                    <a:pt x="276" y="240"/>
                  </a:lnTo>
                  <a:lnTo>
                    <a:pt x="270" y="240"/>
                  </a:lnTo>
                  <a:lnTo>
                    <a:pt x="264" y="240"/>
                  </a:lnTo>
                  <a:lnTo>
                    <a:pt x="258" y="240"/>
                  </a:lnTo>
                  <a:lnTo>
                    <a:pt x="258" y="246"/>
                  </a:lnTo>
                  <a:lnTo>
                    <a:pt x="252" y="246"/>
                  </a:lnTo>
                  <a:lnTo>
                    <a:pt x="246" y="246"/>
                  </a:lnTo>
                  <a:lnTo>
                    <a:pt x="240" y="246"/>
                  </a:lnTo>
                  <a:lnTo>
                    <a:pt x="234" y="246"/>
                  </a:lnTo>
                  <a:lnTo>
                    <a:pt x="228" y="246"/>
                  </a:lnTo>
                  <a:lnTo>
                    <a:pt x="222" y="246"/>
                  </a:lnTo>
                  <a:lnTo>
                    <a:pt x="216" y="246"/>
                  </a:lnTo>
                  <a:lnTo>
                    <a:pt x="204" y="252"/>
                  </a:lnTo>
                  <a:lnTo>
                    <a:pt x="198" y="252"/>
                  </a:lnTo>
                  <a:lnTo>
                    <a:pt x="192" y="252"/>
                  </a:lnTo>
                  <a:lnTo>
                    <a:pt x="186" y="252"/>
                  </a:lnTo>
                  <a:lnTo>
                    <a:pt x="180" y="252"/>
                  </a:lnTo>
                  <a:lnTo>
                    <a:pt x="174" y="252"/>
                  </a:lnTo>
                  <a:lnTo>
                    <a:pt x="168" y="258"/>
                  </a:lnTo>
                  <a:lnTo>
                    <a:pt x="162" y="258"/>
                  </a:lnTo>
                  <a:lnTo>
                    <a:pt x="162" y="252"/>
                  </a:lnTo>
                  <a:lnTo>
                    <a:pt x="156" y="252"/>
                  </a:lnTo>
                  <a:lnTo>
                    <a:pt x="150" y="252"/>
                  </a:lnTo>
                  <a:lnTo>
                    <a:pt x="144" y="252"/>
                  </a:lnTo>
                  <a:lnTo>
                    <a:pt x="144" y="246"/>
                  </a:lnTo>
                  <a:lnTo>
                    <a:pt x="144" y="252"/>
                  </a:lnTo>
                  <a:lnTo>
                    <a:pt x="144" y="258"/>
                  </a:lnTo>
                  <a:lnTo>
                    <a:pt x="138" y="258"/>
                  </a:lnTo>
                  <a:lnTo>
                    <a:pt x="138" y="252"/>
                  </a:lnTo>
                  <a:lnTo>
                    <a:pt x="138" y="246"/>
                  </a:lnTo>
                  <a:lnTo>
                    <a:pt x="138" y="240"/>
                  </a:lnTo>
                  <a:lnTo>
                    <a:pt x="132" y="240"/>
                  </a:lnTo>
                  <a:lnTo>
                    <a:pt x="132" y="234"/>
                  </a:lnTo>
                  <a:lnTo>
                    <a:pt x="126" y="234"/>
                  </a:lnTo>
                  <a:lnTo>
                    <a:pt x="126" y="228"/>
                  </a:lnTo>
                  <a:lnTo>
                    <a:pt x="120" y="228"/>
                  </a:lnTo>
                  <a:lnTo>
                    <a:pt x="114" y="228"/>
                  </a:lnTo>
                  <a:lnTo>
                    <a:pt x="114" y="222"/>
                  </a:lnTo>
                  <a:lnTo>
                    <a:pt x="108" y="222"/>
                  </a:lnTo>
                  <a:lnTo>
                    <a:pt x="108" y="216"/>
                  </a:lnTo>
                  <a:lnTo>
                    <a:pt x="108" y="210"/>
                  </a:lnTo>
                  <a:lnTo>
                    <a:pt x="108" y="204"/>
                  </a:lnTo>
                  <a:lnTo>
                    <a:pt x="102" y="204"/>
                  </a:lnTo>
                  <a:lnTo>
                    <a:pt x="96" y="198"/>
                  </a:lnTo>
                  <a:lnTo>
                    <a:pt x="96" y="192"/>
                  </a:lnTo>
                  <a:lnTo>
                    <a:pt x="90" y="192"/>
                  </a:lnTo>
                  <a:lnTo>
                    <a:pt x="84" y="192"/>
                  </a:lnTo>
                  <a:lnTo>
                    <a:pt x="84" y="186"/>
                  </a:lnTo>
                  <a:lnTo>
                    <a:pt x="78" y="186"/>
                  </a:lnTo>
                  <a:lnTo>
                    <a:pt x="72" y="186"/>
                  </a:lnTo>
                  <a:lnTo>
                    <a:pt x="72" y="180"/>
                  </a:lnTo>
                  <a:lnTo>
                    <a:pt x="72" y="174"/>
                  </a:lnTo>
                  <a:lnTo>
                    <a:pt x="72" y="168"/>
                  </a:lnTo>
                  <a:lnTo>
                    <a:pt x="66" y="168"/>
                  </a:lnTo>
                  <a:lnTo>
                    <a:pt x="66" y="162"/>
                  </a:lnTo>
                  <a:lnTo>
                    <a:pt x="66" y="168"/>
                  </a:lnTo>
                  <a:lnTo>
                    <a:pt x="60" y="168"/>
                  </a:lnTo>
                  <a:lnTo>
                    <a:pt x="60" y="174"/>
                  </a:lnTo>
                  <a:lnTo>
                    <a:pt x="60" y="168"/>
                  </a:lnTo>
                  <a:lnTo>
                    <a:pt x="54" y="168"/>
                  </a:lnTo>
                  <a:lnTo>
                    <a:pt x="54" y="162"/>
                  </a:lnTo>
                  <a:lnTo>
                    <a:pt x="60" y="162"/>
                  </a:lnTo>
                  <a:lnTo>
                    <a:pt x="54" y="162"/>
                  </a:lnTo>
                  <a:lnTo>
                    <a:pt x="48" y="162"/>
                  </a:lnTo>
                  <a:lnTo>
                    <a:pt x="54" y="162"/>
                  </a:lnTo>
                  <a:lnTo>
                    <a:pt x="54" y="156"/>
                  </a:lnTo>
                  <a:lnTo>
                    <a:pt x="54" y="150"/>
                  </a:lnTo>
                  <a:lnTo>
                    <a:pt x="48" y="150"/>
                  </a:lnTo>
                  <a:lnTo>
                    <a:pt x="48" y="144"/>
                  </a:lnTo>
                  <a:lnTo>
                    <a:pt x="42" y="144"/>
                  </a:lnTo>
                  <a:lnTo>
                    <a:pt x="42" y="150"/>
                  </a:lnTo>
                  <a:lnTo>
                    <a:pt x="42" y="156"/>
                  </a:lnTo>
                  <a:lnTo>
                    <a:pt x="42" y="150"/>
                  </a:lnTo>
                  <a:lnTo>
                    <a:pt x="36" y="150"/>
                  </a:lnTo>
                  <a:lnTo>
                    <a:pt x="30" y="150"/>
                  </a:lnTo>
                  <a:lnTo>
                    <a:pt x="24" y="150"/>
                  </a:lnTo>
                  <a:lnTo>
                    <a:pt x="24" y="156"/>
                  </a:lnTo>
                  <a:lnTo>
                    <a:pt x="18" y="156"/>
                  </a:lnTo>
                  <a:lnTo>
                    <a:pt x="12" y="156"/>
                  </a:lnTo>
                  <a:lnTo>
                    <a:pt x="6" y="156"/>
                  </a:lnTo>
                  <a:lnTo>
                    <a:pt x="6" y="162"/>
                  </a:lnTo>
                  <a:lnTo>
                    <a:pt x="0" y="162"/>
                  </a:lnTo>
                  <a:lnTo>
                    <a:pt x="0" y="156"/>
                  </a:lnTo>
                  <a:lnTo>
                    <a:pt x="0" y="150"/>
                  </a:lnTo>
                  <a:lnTo>
                    <a:pt x="0" y="144"/>
                  </a:lnTo>
                  <a:lnTo>
                    <a:pt x="0" y="138"/>
                  </a:lnTo>
                  <a:lnTo>
                    <a:pt x="0" y="132"/>
                  </a:lnTo>
                  <a:lnTo>
                    <a:pt x="6" y="132"/>
                  </a:lnTo>
                  <a:lnTo>
                    <a:pt x="12" y="126"/>
                  </a:lnTo>
                  <a:lnTo>
                    <a:pt x="12" y="120"/>
                  </a:lnTo>
                  <a:lnTo>
                    <a:pt x="6" y="120"/>
                  </a:lnTo>
                  <a:lnTo>
                    <a:pt x="6" y="126"/>
                  </a:lnTo>
                  <a:lnTo>
                    <a:pt x="6" y="120"/>
                  </a:lnTo>
                  <a:lnTo>
                    <a:pt x="0" y="120"/>
                  </a:lnTo>
                  <a:lnTo>
                    <a:pt x="0" y="114"/>
                  </a:lnTo>
                  <a:lnTo>
                    <a:pt x="6" y="114"/>
                  </a:lnTo>
                  <a:lnTo>
                    <a:pt x="6" y="108"/>
                  </a:lnTo>
                  <a:lnTo>
                    <a:pt x="12" y="108"/>
                  </a:lnTo>
                  <a:lnTo>
                    <a:pt x="12" y="102"/>
                  </a:lnTo>
                  <a:lnTo>
                    <a:pt x="18" y="102"/>
                  </a:lnTo>
                  <a:lnTo>
                    <a:pt x="18" y="96"/>
                  </a:lnTo>
                  <a:lnTo>
                    <a:pt x="18" y="90"/>
                  </a:lnTo>
                  <a:lnTo>
                    <a:pt x="18" y="84"/>
                  </a:lnTo>
                  <a:lnTo>
                    <a:pt x="12" y="84"/>
                  </a:lnTo>
                  <a:lnTo>
                    <a:pt x="12" y="78"/>
                  </a:lnTo>
                  <a:lnTo>
                    <a:pt x="18" y="78"/>
                  </a:lnTo>
                  <a:lnTo>
                    <a:pt x="18" y="72"/>
                  </a:lnTo>
                  <a:lnTo>
                    <a:pt x="18" y="66"/>
                  </a:lnTo>
                  <a:lnTo>
                    <a:pt x="18" y="60"/>
                  </a:lnTo>
                  <a:lnTo>
                    <a:pt x="24" y="60"/>
                  </a:lnTo>
                  <a:lnTo>
                    <a:pt x="30" y="54"/>
                  </a:lnTo>
                  <a:lnTo>
                    <a:pt x="42" y="54"/>
                  </a:lnTo>
                  <a:lnTo>
                    <a:pt x="48" y="54"/>
                  </a:lnTo>
                  <a:lnTo>
                    <a:pt x="54" y="54"/>
                  </a:lnTo>
                  <a:lnTo>
                    <a:pt x="54" y="48"/>
                  </a:lnTo>
                  <a:lnTo>
                    <a:pt x="78" y="48"/>
                  </a:lnTo>
                  <a:lnTo>
                    <a:pt x="78" y="42"/>
                  </a:lnTo>
                  <a:lnTo>
                    <a:pt x="84" y="42"/>
                  </a:lnTo>
                  <a:lnTo>
                    <a:pt x="90" y="42"/>
                  </a:lnTo>
                  <a:lnTo>
                    <a:pt x="108" y="36"/>
                  </a:lnTo>
                  <a:lnTo>
                    <a:pt x="120" y="36"/>
                  </a:lnTo>
                  <a:lnTo>
                    <a:pt x="126" y="36"/>
                  </a:lnTo>
                  <a:lnTo>
                    <a:pt x="126" y="30"/>
                  </a:lnTo>
                  <a:lnTo>
                    <a:pt x="132" y="30"/>
                  </a:lnTo>
                  <a:lnTo>
                    <a:pt x="138" y="30"/>
                  </a:lnTo>
                  <a:lnTo>
                    <a:pt x="144" y="30"/>
                  </a:lnTo>
                  <a:lnTo>
                    <a:pt x="150" y="30"/>
                  </a:lnTo>
                  <a:lnTo>
                    <a:pt x="156" y="30"/>
                  </a:lnTo>
                  <a:lnTo>
                    <a:pt x="156" y="24"/>
                  </a:lnTo>
                  <a:lnTo>
                    <a:pt x="156" y="18"/>
                  </a:lnTo>
                  <a:lnTo>
                    <a:pt x="162" y="18"/>
                  </a:lnTo>
                  <a:lnTo>
                    <a:pt x="162" y="12"/>
                  </a:lnTo>
                  <a:lnTo>
                    <a:pt x="168" y="12"/>
                  </a:lnTo>
                  <a:lnTo>
                    <a:pt x="174" y="12"/>
                  </a:lnTo>
                  <a:lnTo>
                    <a:pt x="180" y="12"/>
                  </a:lnTo>
                  <a:lnTo>
                    <a:pt x="180" y="6"/>
                  </a:lnTo>
                  <a:lnTo>
                    <a:pt x="186" y="6"/>
                  </a:lnTo>
                  <a:lnTo>
                    <a:pt x="192" y="6"/>
                  </a:lnTo>
                  <a:lnTo>
                    <a:pt x="198" y="6"/>
                  </a:lnTo>
                  <a:lnTo>
                    <a:pt x="198" y="0"/>
                  </a:lnTo>
                  <a:lnTo>
                    <a:pt x="204" y="6"/>
                  </a:lnTo>
                  <a:lnTo>
                    <a:pt x="210" y="0"/>
                  </a:lnTo>
                  <a:lnTo>
                    <a:pt x="216" y="0"/>
                  </a:lnTo>
                  <a:lnTo>
                    <a:pt x="222" y="0"/>
                  </a:lnTo>
                  <a:lnTo>
                    <a:pt x="222" y="6"/>
                  </a:lnTo>
                  <a:lnTo>
                    <a:pt x="228" y="6"/>
                  </a:lnTo>
                  <a:lnTo>
                    <a:pt x="228" y="12"/>
                  </a:lnTo>
                  <a:lnTo>
                    <a:pt x="234" y="12"/>
                  </a:lnTo>
                  <a:lnTo>
                    <a:pt x="234" y="18"/>
                  </a:lnTo>
                  <a:lnTo>
                    <a:pt x="234" y="24"/>
                  </a:lnTo>
                  <a:lnTo>
                    <a:pt x="234" y="30"/>
                  </a:lnTo>
                  <a:lnTo>
                    <a:pt x="240" y="30"/>
                  </a:lnTo>
                  <a:lnTo>
                    <a:pt x="240" y="36"/>
                  </a:lnTo>
                  <a:lnTo>
                    <a:pt x="240" y="42"/>
                  </a:lnTo>
                  <a:lnTo>
                    <a:pt x="240" y="48"/>
                  </a:lnTo>
                  <a:lnTo>
                    <a:pt x="246" y="48"/>
                  </a:lnTo>
                  <a:lnTo>
                    <a:pt x="252" y="48"/>
                  </a:lnTo>
                  <a:lnTo>
                    <a:pt x="252" y="54"/>
                  </a:lnTo>
                  <a:lnTo>
                    <a:pt x="252" y="60"/>
                  </a:lnTo>
                  <a:lnTo>
                    <a:pt x="252" y="66"/>
                  </a:lnTo>
                  <a:lnTo>
                    <a:pt x="258" y="66"/>
                  </a:lnTo>
                  <a:lnTo>
                    <a:pt x="264" y="66"/>
                  </a:lnTo>
                  <a:lnTo>
                    <a:pt x="264" y="72"/>
                  </a:lnTo>
                  <a:lnTo>
                    <a:pt x="270" y="72"/>
                  </a:lnTo>
                  <a:lnTo>
                    <a:pt x="270" y="66"/>
                  </a:lnTo>
                  <a:lnTo>
                    <a:pt x="276" y="66"/>
                  </a:lnTo>
                  <a:lnTo>
                    <a:pt x="282" y="66"/>
                  </a:lnTo>
                  <a:lnTo>
                    <a:pt x="282" y="60"/>
                  </a:lnTo>
                  <a:lnTo>
                    <a:pt x="288" y="60"/>
                  </a:lnTo>
                  <a:lnTo>
                    <a:pt x="282" y="60"/>
                  </a:lnTo>
                  <a:lnTo>
                    <a:pt x="288" y="60"/>
                  </a:lnTo>
                  <a:lnTo>
                    <a:pt x="294" y="60"/>
                  </a:lnTo>
                  <a:lnTo>
                    <a:pt x="300" y="60"/>
                  </a:lnTo>
                  <a:lnTo>
                    <a:pt x="300" y="66"/>
                  </a:lnTo>
                  <a:lnTo>
                    <a:pt x="300" y="72"/>
                  </a:lnTo>
                  <a:lnTo>
                    <a:pt x="300" y="78"/>
                  </a:lnTo>
                  <a:lnTo>
                    <a:pt x="306" y="78"/>
                  </a:lnTo>
                  <a:lnTo>
                    <a:pt x="300" y="78"/>
                  </a:lnTo>
                  <a:lnTo>
                    <a:pt x="300" y="84"/>
                  </a:lnTo>
                  <a:lnTo>
                    <a:pt x="306" y="84"/>
                  </a:lnTo>
                  <a:lnTo>
                    <a:pt x="306" y="90"/>
                  </a:lnTo>
                  <a:lnTo>
                    <a:pt x="300" y="90"/>
                  </a:lnTo>
                  <a:lnTo>
                    <a:pt x="306" y="90"/>
                  </a:lnTo>
                  <a:lnTo>
                    <a:pt x="300" y="90"/>
                  </a:lnTo>
                  <a:lnTo>
                    <a:pt x="300" y="96"/>
                  </a:lnTo>
                  <a:lnTo>
                    <a:pt x="300" y="102"/>
                  </a:lnTo>
                  <a:lnTo>
                    <a:pt x="300" y="108"/>
                  </a:lnTo>
                  <a:lnTo>
                    <a:pt x="300" y="114"/>
                  </a:lnTo>
                  <a:lnTo>
                    <a:pt x="306" y="114"/>
                  </a:lnTo>
                  <a:lnTo>
                    <a:pt x="306" y="120"/>
                  </a:lnTo>
                  <a:lnTo>
                    <a:pt x="306" y="114"/>
                  </a:lnTo>
                  <a:lnTo>
                    <a:pt x="312" y="114"/>
                  </a:lnTo>
                  <a:lnTo>
                    <a:pt x="312" y="120"/>
                  </a:lnTo>
                  <a:lnTo>
                    <a:pt x="312" y="126"/>
                  </a:lnTo>
                  <a:lnTo>
                    <a:pt x="318" y="126"/>
                  </a:lnTo>
                  <a:lnTo>
                    <a:pt x="324" y="126"/>
                  </a:lnTo>
                  <a:lnTo>
                    <a:pt x="324" y="132"/>
                  </a:lnTo>
                  <a:lnTo>
                    <a:pt x="330" y="132"/>
                  </a:lnTo>
                  <a:lnTo>
                    <a:pt x="330" y="138"/>
                  </a:lnTo>
                  <a:lnTo>
                    <a:pt x="330" y="144"/>
                  </a:lnTo>
                  <a:lnTo>
                    <a:pt x="336" y="144"/>
                  </a:lnTo>
                  <a:lnTo>
                    <a:pt x="336" y="150"/>
                  </a:lnTo>
                  <a:lnTo>
                    <a:pt x="342" y="150"/>
                  </a:lnTo>
                  <a:lnTo>
                    <a:pt x="342" y="156"/>
                  </a:lnTo>
                  <a:lnTo>
                    <a:pt x="348" y="156"/>
                  </a:lnTo>
                  <a:lnTo>
                    <a:pt x="354" y="156"/>
                  </a:lnTo>
                  <a:lnTo>
                    <a:pt x="354" y="162"/>
                  </a:lnTo>
                  <a:lnTo>
                    <a:pt x="354" y="168"/>
                  </a:lnTo>
                  <a:lnTo>
                    <a:pt x="360" y="168"/>
                  </a:lnTo>
                  <a:lnTo>
                    <a:pt x="354" y="168"/>
                  </a:lnTo>
                  <a:lnTo>
                    <a:pt x="348" y="168"/>
                  </a:lnTo>
                  <a:lnTo>
                    <a:pt x="348" y="174"/>
                  </a:lnTo>
                  <a:lnTo>
                    <a:pt x="342" y="180"/>
                  </a:lnTo>
                  <a:lnTo>
                    <a:pt x="342" y="186"/>
                  </a:lnTo>
                  <a:lnTo>
                    <a:pt x="348" y="186"/>
                  </a:lnTo>
                  <a:lnTo>
                    <a:pt x="354" y="186"/>
                  </a:lnTo>
                  <a:lnTo>
                    <a:pt x="360" y="186"/>
                  </a:lnTo>
                  <a:lnTo>
                    <a:pt x="360" y="192"/>
                  </a:lnTo>
                  <a:lnTo>
                    <a:pt x="366" y="192"/>
                  </a:lnTo>
                  <a:lnTo>
                    <a:pt x="366" y="198"/>
                  </a:lnTo>
                  <a:lnTo>
                    <a:pt x="372" y="198"/>
                  </a:lnTo>
                  <a:lnTo>
                    <a:pt x="366" y="198"/>
                  </a:lnTo>
                  <a:lnTo>
                    <a:pt x="366" y="204"/>
                  </a:lnTo>
                  <a:lnTo>
                    <a:pt x="372" y="204"/>
                  </a:lnTo>
                  <a:lnTo>
                    <a:pt x="372" y="210"/>
                  </a:lnTo>
                  <a:lnTo>
                    <a:pt x="372" y="216"/>
                  </a:lnTo>
                  <a:lnTo>
                    <a:pt x="378" y="216"/>
                  </a:lnTo>
                  <a:lnTo>
                    <a:pt x="384" y="216"/>
                  </a:lnTo>
                  <a:lnTo>
                    <a:pt x="384" y="22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1">
              <a:extLst>
                <a:ext uri="{FF2B5EF4-FFF2-40B4-BE49-F238E27FC236}">
                  <a16:creationId xmlns:a16="http://schemas.microsoft.com/office/drawing/2014/main" id="{361EE733-D46E-A037-A28E-08C967A958B2}"/>
                </a:ext>
              </a:extLst>
            </p:cNvPr>
            <p:cNvSpPr>
              <a:spLocks/>
            </p:cNvSpPr>
            <p:nvPr/>
          </p:nvSpPr>
          <p:spPr bwMode="gray">
            <a:xfrm>
              <a:off x="1238250" y="3848100"/>
              <a:ext cx="438150" cy="590550"/>
            </a:xfrm>
            <a:custGeom>
              <a:avLst/>
              <a:gdLst>
                <a:gd name="T0" fmla="*/ 114 w 276"/>
                <a:gd name="T1" fmla="*/ 18 h 372"/>
                <a:gd name="T2" fmla="*/ 132 w 276"/>
                <a:gd name="T3" fmla="*/ 30 h 372"/>
                <a:gd name="T4" fmla="*/ 156 w 276"/>
                <a:gd name="T5" fmla="*/ 36 h 372"/>
                <a:gd name="T6" fmla="*/ 162 w 276"/>
                <a:gd name="T7" fmla="*/ 48 h 372"/>
                <a:gd name="T8" fmla="*/ 168 w 276"/>
                <a:gd name="T9" fmla="*/ 60 h 372"/>
                <a:gd name="T10" fmla="*/ 186 w 276"/>
                <a:gd name="T11" fmla="*/ 72 h 372"/>
                <a:gd name="T12" fmla="*/ 204 w 276"/>
                <a:gd name="T13" fmla="*/ 84 h 372"/>
                <a:gd name="T14" fmla="*/ 216 w 276"/>
                <a:gd name="T15" fmla="*/ 90 h 372"/>
                <a:gd name="T16" fmla="*/ 228 w 276"/>
                <a:gd name="T17" fmla="*/ 108 h 372"/>
                <a:gd name="T18" fmla="*/ 246 w 276"/>
                <a:gd name="T19" fmla="*/ 120 h 372"/>
                <a:gd name="T20" fmla="*/ 258 w 276"/>
                <a:gd name="T21" fmla="*/ 138 h 372"/>
                <a:gd name="T22" fmla="*/ 276 w 276"/>
                <a:gd name="T23" fmla="*/ 150 h 372"/>
                <a:gd name="T24" fmla="*/ 276 w 276"/>
                <a:gd name="T25" fmla="*/ 174 h 372"/>
                <a:gd name="T26" fmla="*/ 276 w 276"/>
                <a:gd name="T27" fmla="*/ 192 h 372"/>
                <a:gd name="T28" fmla="*/ 258 w 276"/>
                <a:gd name="T29" fmla="*/ 204 h 372"/>
                <a:gd name="T30" fmla="*/ 246 w 276"/>
                <a:gd name="T31" fmla="*/ 222 h 372"/>
                <a:gd name="T32" fmla="*/ 246 w 276"/>
                <a:gd name="T33" fmla="*/ 240 h 372"/>
                <a:gd name="T34" fmla="*/ 246 w 276"/>
                <a:gd name="T35" fmla="*/ 258 h 372"/>
                <a:gd name="T36" fmla="*/ 240 w 276"/>
                <a:gd name="T37" fmla="*/ 282 h 372"/>
                <a:gd name="T38" fmla="*/ 222 w 276"/>
                <a:gd name="T39" fmla="*/ 312 h 372"/>
                <a:gd name="T40" fmla="*/ 216 w 276"/>
                <a:gd name="T41" fmla="*/ 324 h 372"/>
                <a:gd name="T42" fmla="*/ 228 w 276"/>
                <a:gd name="T43" fmla="*/ 336 h 372"/>
                <a:gd name="T44" fmla="*/ 246 w 276"/>
                <a:gd name="T45" fmla="*/ 348 h 372"/>
                <a:gd name="T46" fmla="*/ 210 w 276"/>
                <a:gd name="T47" fmla="*/ 360 h 372"/>
                <a:gd name="T48" fmla="*/ 186 w 276"/>
                <a:gd name="T49" fmla="*/ 366 h 372"/>
                <a:gd name="T50" fmla="*/ 168 w 276"/>
                <a:gd name="T51" fmla="*/ 354 h 372"/>
                <a:gd name="T52" fmla="*/ 162 w 276"/>
                <a:gd name="T53" fmla="*/ 342 h 372"/>
                <a:gd name="T54" fmla="*/ 144 w 276"/>
                <a:gd name="T55" fmla="*/ 330 h 372"/>
                <a:gd name="T56" fmla="*/ 156 w 276"/>
                <a:gd name="T57" fmla="*/ 318 h 372"/>
                <a:gd name="T58" fmla="*/ 144 w 276"/>
                <a:gd name="T59" fmla="*/ 300 h 372"/>
                <a:gd name="T60" fmla="*/ 132 w 276"/>
                <a:gd name="T61" fmla="*/ 282 h 372"/>
                <a:gd name="T62" fmla="*/ 114 w 276"/>
                <a:gd name="T63" fmla="*/ 270 h 372"/>
                <a:gd name="T64" fmla="*/ 102 w 276"/>
                <a:gd name="T65" fmla="*/ 264 h 372"/>
                <a:gd name="T66" fmla="*/ 108 w 276"/>
                <a:gd name="T67" fmla="*/ 240 h 372"/>
                <a:gd name="T68" fmla="*/ 102 w 276"/>
                <a:gd name="T69" fmla="*/ 228 h 372"/>
                <a:gd name="T70" fmla="*/ 102 w 276"/>
                <a:gd name="T71" fmla="*/ 210 h 372"/>
                <a:gd name="T72" fmla="*/ 84 w 276"/>
                <a:gd name="T73" fmla="*/ 210 h 372"/>
                <a:gd name="T74" fmla="*/ 66 w 276"/>
                <a:gd name="T75" fmla="*/ 222 h 372"/>
                <a:gd name="T76" fmla="*/ 54 w 276"/>
                <a:gd name="T77" fmla="*/ 204 h 372"/>
                <a:gd name="T78" fmla="*/ 42 w 276"/>
                <a:gd name="T79" fmla="*/ 186 h 372"/>
                <a:gd name="T80" fmla="*/ 36 w 276"/>
                <a:gd name="T81" fmla="*/ 162 h 372"/>
                <a:gd name="T82" fmla="*/ 18 w 276"/>
                <a:gd name="T83" fmla="*/ 150 h 372"/>
                <a:gd name="T84" fmla="*/ 24 w 276"/>
                <a:gd name="T85" fmla="*/ 126 h 372"/>
                <a:gd name="T86" fmla="*/ 12 w 276"/>
                <a:gd name="T87" fmla="*/ 108 h 372"/>
                <a:gd name="T88" fmla="*/ 6 w 276"/>
                <a:gd name="T89" fmla="*/ 90 h 372"/>
                <a:gd name="T90" fmla="*/ 0 w 276"/>
                <a:gd name="T91" fmla="*/ 66 h 372"/>
                <a:gd name="T92" fmla="*/ 6 w 276"/>
                <a:gd name="T93" fmla="*/ 42 h 372"/>
                <a:gd name="T94" fmla="*/ 24 w 276"/>
                <a:gd name="T95" fmla="*/ 48 h 372"/>
                <a:gd name="T96" fmla="*/ 36 w 276"/>
                <a:gd name="T97" fmla="*/ 30 h 372"/>
                <a:gd name="T98" fmla="*/ 48 w 276"/>
                <a:gd name="T99" fmla="*/ 12 h 372"/>
                <a:gd name="T100" fmla="*/ 72 w 276"/>
                <a:gd name="T101" fmla="*/ 0 h 372"/>
                <a:gd name="T102" fmla="*/ 90 w 276"/>
                <a:gd name="T103"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6" h="372">
                  <a:moveTo>
                    <a:pt x="96" y="6"/>
                  </a:moveTo>
                  <a:lnTo>
                    <a:pt x="102" y="6"/>
                  </a:lnTo>
                  <a:lnTo>
                    <a:pt x="108" y="6"/>
                  </a:lnTo>
                  <a:lnTo>
                    <a:pt x="114" y="12"/>
                  </a:lnTo>
                  <a:lnTo>
                    <a:pt x="114" y="18"/>
                  </a:lnTo>
                  <a:lnTo>
                    <a:pt x="120" y="18"/>
                  </a:lnTo>
                  <a:lnTo>
                    <a:pt x="126" y="18"/>
                  </a:lnTo>
                  <a:lnTo>
                    <a:pt x="126" y="24"/>
                  </a:lnTo>
                  <a:lnTo>
                    <a:pt x="126" y="30"/>
                  </a:lnTo>
                  <a:lnTo>
                    <a:pt x="132" y="30"/>
                  </a:lnTo>
                  <a:lnTo>
                    <a:pt x="132" y="36"/>
                  </a:lnTo>
                  <a:lnTo>
                    <a:pt x="138" y="36"/>
                  </a:lnTo>
                  <a:lnTo>
                    <a:pt x="144" y="36"/>
                  </a:lnTo>
                  <a:lnTo>
                    <a:pt x="150" y="36"/>
                  </a:lnTo>
                  <a:lnTo>
                    <a:pt x="156" y="36"/>
                  </a:lnTo>
                  <a:lnTo>
                    <a:pt x="156" y="42"/>
                  </a:lnTo>
                  <a:lnTo>
                    <a:pt x="156" y="48"/>
                  </a:lnTo>
                  <a:lnTo>
                    <a:pt x="162" y="48"/>
                  </a:lnTo>
                  <a:lnTo>
                    <a:pt x="162" y="42"/>
                  </a:lnTo>
                  <a:lnTo>
                    <a:pt x="162" y="48"/>
                  </a:lnTo>
                  <a:lnTo>
                    <a:pt x="162" y="42"/>
                  </a:lnTo>
                  <a:lnTo>
                    <a:pt x="168" y="42"/>
                  </a:lnTo>
                  <a:lnTo>
                    <a:pt x="168" y="48"/>
                  </a:lnTo>
                  <a:lnTo>
                    <a:pt x="168" y="54"/>
                  </a:lnTo>
                  <a:lnTo>
                    <a:pt x="168" y="60"/>
                  </a:lnTo>
                  <a:lnTo>
                    <a:pt x="174" y="60"/>
                  </a:lnTo>
                  <a:lnTo>
                    <a:pt x="180" y="60"/>
                  </a:lnTo>
                  <a:lnTo>
                    <a:pt x="186" y="60"/>
                  </a:lnTo>
                  <a:lnTo>
                    <a:pt x="186" y="66"/>
                  </a:lnTo>
                  <a:lnTo>
                    <a:pt x="186" y="72"/>
                  </a:lnTo>
                  <a:lnTo>
                    <a:pt x="192" y="72"/>
                  </a:lnTo>
                  <a:lnTo>
                    <a:pt x="192" y="78"/>
                  </a:lnTo>
                  <a:lnTo>
                    <a:pt x="192" y="84"/>
                  </a:lnTo>
                  <a:lnTo>
                    <a:pt x="198" y="84"/>
                  </a:lnTo>
                  <a:lnTo>
                    <a:pt x="204" y="84"/>
                  </a:lnTo>
                  <a:lnTo>
                    <a:pt x="204" y="90"/>
                  </a:lnTo>
                  <a:lnTo>
                    <a:pt x="210" y="90"/>
                  </a:lnTo>
                  <a:lnTo>
                    <a:pt x="216" y="90"/>
                  </a:lnTo>
                  <a:lnTo>
                    <a:pt x="216" y="96"/>
                  </a:lnTo>
                  <a:lnTo>
                    <a:pt x="216" y="90"/>
                  </a:lnTo>
                  <a:lnTo>
                    <a:pt x="216" y="96"/>
                  </a:lnTo>
                  <a:lnTo>
                    <a:pt x="222" y="96"/>
                  </a:lnTo>
                  <a:lnTo>
                    <a:pt x="228" y="96"/>
                  </a:lnTo>
                  <a:lnTo>
                    <a:pt x="228" y="102"/>
                  </a:lnTo>
                  <a:lnTo>
                    <a:pt x="228" y="108"/>
                  </a:lnTo>
                  <a:lnTo>
                    <a:pt x="234" y="108"/>
                  </a:lnTo>
                  <a:lnTo>
                    <a:pt x="234" y="114"/>
                  </a:lnTo>
                  <a:lnTo>
                    <a:pt x="240" y="114"/>
                  </a:lnTo>
                  <a:lnTo>
                    <a:pt x="240" y="120"/>
                  </a:lnTo>
                  <a:lnTo>
                    <a:pt x="246" y="120"/>
                  </a:lnTo>
                  <a:lnTo>
                    <a:pt x="246" y="126"/>
                  </a:lnTo>
                  <a:lnTo>
                    <a:pt x="246" y="132"/>
                  </a:lnTo>
                  <a:lnTo>
                    <a:pt x="252" y="132"/>
                  </a:lnTo>
                  <a:lnTo>
                    <a:pt x="252" y="138"/>
                  </a:lnTo>
                  <a:lnTo>
                    <a:pt x="258" y="138"/>
                  </a:lnTo>
                  <a:lnTo>
                    <a:pt x="264" y="138"/>
                  </a:lnTo>
                  <a:lnTo>
                    <a:pt x="270" y="138"/>
                  </a:lnTo>
                  <a:lnTo>
                    <a:pt x="270" y="144"/>
                  </a:lnTo>
                  <a:lnTo>
                    <a:pt x="270" y="150"/>
                  </a:lnTo>
                  <a:lnTo>
                    <a:pt x="276" y="150"/>
                  </a:lnTo>
                  <a:lnTo>
                    <a:pt x="270" y="156"/>
                  </a:lnTo>
                  <a:lnTo>
                    <a:pt x="276" y="156"/>
                  </a:lnTo>
                  <a:lnTo>
                    <a:pt x="276" y="162"/>
                  </a:lnTo>
                  <a:lnTo>
                    <a:pt x="276" y="168"/>
                  </a:lnTo>
                  <a:lnTo>
                    <a:pt x="276" y="174"/>
                  </a:lnTo>
                  <a:lnTo>
                    <a:pt x="276" y="180"/>
                  </a:lnTo>
                  <a:lnTo>
                    <a:pt x="276" y="186"/>
                  </a:lnTo>
                  <a:lnTo>
                    <a:pt x="270" y="186"/>
                  </a:lnTo>
                  <a:lnTo>
                    <a:pt x="276" y="186"/>
                  </a:lnTo>
                  <a:lnTo>
                    <a:pt x="276" y="192"/>
                  </a:lnTo>
                  <a:lnTo>
                    <a:pt x="270" y="192"/>
                  </a:lnTo>
                  <a:lnTo>
                    <a:pt x="270" y="198"/>
                  </a:lnTo>
                  <a:lnTo>
                    <a:pt x="264" y="198"/>
                  </a:lnTo>
                  <a:lnTo>
                    <a:pt x="264" y="204"/>
                  </a:lnTo>
                  <a:lnTo>
                    <a:pt x="258" y="204"/>
                  </a:lnTo>
                  <a:lnTo>
                    <a:pt x="258" y="210"/>
                  </a:lnTo>
                  <a:lnTo>
                    <a:pt x="258" y="216"/>
                  </a:lnTo>
                  <a:lnTo>
                    <a:pt x="252" y="216"/>
                  </a:lnTo>
                  <a:lnTo>
                    <a:pt x="252" y="222"/>
                  </a:lnTo>
                  <a:lnTo>
                    <a:pt x="246" y="222"/>
                  </a:lnTo>
                  <a:lnTo>
                    <a:pt x="246" y="228"/>
                  </a:lnTo>
                  <a:lnTo>
                    <a:pt x="240" y="228"/>
                  </a:lnTo>
                  <a:lnTo>
                    <a:pt x="240" y="234"/>
                  </a:lnTo>
                  <a:lnTo>
                    <a:pt x="246" y="234"/>
                  </a:lnTo>
                  <a:lnTo>
                    <a:pt x="246" y="240"/>
                  </a:lnTo>
                  <a:lnTo>
                    <a:pt x="246" y="246"/>
                  </a:lnTo>
                  <a:lnTo>
                    <a:pt x="240" y="246"/>
                  </a:lnTo>
                  <a:lnTo>
                    <a:pt x="240" y="252"/>
                  </a:lnTo>
                  <a:lnTo>
                    <a:pt x="246" y="252"/>
                  </a:lnTo>
                  <a:lnTo>
                    <a:pt x="246" y="258"/>
                  </a:lnTo>
                  <a:lnTo>
                    <a:pt x="252" y="258"/>
                  </a:lnTo>
                  <a:lnTo>
                    <a:pt x="252" y="264"/>
                  </a:lnTo>
                  <a:lnTo>
                    <a:pt x="252" y="270"/>
                  </a:lnTo>
                  <a:lnTo>
                    <a:pt x="246" y="276"/>
                  </a:lnTo>
                  <a:lnTo>
                    <a:pt x="240" y="282"/>
                  </a:lnTo>
                  <a:lnTo>
                    <a:pt x="240" y="288"/>
                  </a:lnTo>
                  <a:lnTo>
                    <a:pt x="234" y="288"/>
                  </a:lnTo>
                  <a:lnTo>
                    <a:pt x="234" y="294"/>
                  </a:lnTo>
                  <a:lnTo>
                    <a:pt x="222" y="306"/>
                  </a:lnTo>
                  <a:lnTo>
                    <a:pt x="222" y="312"/>
                  </a:lnTo>
                  <a:lnTo>
                    <a:pt x="216" y="312"/>
                  </a:lnTo>
                  <a:lnTo>
                    <a:pt x="216" y="318"/>
                  </a:lnTo>
                  <a:lnTo>
                    <a:pt x="222" y="318"/>
                  </a:lnTo>
                  <a:lnTo>
                    <a:pt x="216" y="318"/>
                  </a:lnTo>
                  <a:lnTo>
                    <a:pt x="216" y="324"/>
                  </a:lnTo>
                  <a:lnTo>
                    <a:pt x="216" y="330"/>
                  </a:lnTo>
                  <a:lnTo>
                    <a:pt x="222" y="336"/>
                  </a:lnTo>
                  <a:lnTo>
                    <a:pt x="222" y="330"/>
                  </a:lnTo>
                  <a:lnTo>
                    <a:pt x="222" y="336"/>
                  </a:lnTo>
                  <a:lnTo>
                    <a:pt x="228" y="336"/>
                  </a:lnTo>
                  <a:lnTo>
                    <a:pt x="228" y="342"/>
                  </a:lnTo>
                  <a:lnTo>
                    <a:pt x="234" y="342"/>
                  </a:lnTo>
                  <a:lnTo>
                    <a:pt x="240" y="342"/>
                  </a:lnTo>
                  <a:lnTo>
                    <a:pt x="240" y="348"/>
                  </a:lnTo>
                  <a:lnTo>
                    <a:pt x="246" y="348"/>
                  </a:lnTo>
                  <a:lnTo>
                    <a:pt x="240" y="348"/>
                  </a:lnTo>
                  <a:lnTo>
                    <a:pt x="228" y="354"/>
                  </a:lnTo>
                  <a:lnTo>
                    <a:pt x="222" y="360"/>
                  </a:lnTo>
                  <a:lnTo>
                    <a:pt x="216" y="360"/>
                  </a:lnTo>
                  <a:lnTo>
                    <a:pt x="210" y="360"/>
                  </a:lnTo>
                  <a:lnTo>
                    <a:pt x="204" y="366"/>
                  </a:lnTo>
                  <a:lnTo>
                    <a:pt x="198" y="372"/>
                  </a:lnTo>
                  <a:lnTo>
                    <a:pt x="192" y="372"/>
                  </a:lnTo>
                  <a:lnTo>
                    <a:pt x="186" y="372"/>
                  </a:lnTo>
                  <a:lnTo>
                    <a:pt x="186" y="366"/>
                  </a:lnTo>
                  <a:lnTo>
                    <a:pt x="180" y="366"/>
                  </a:lnTo>
                  <a:lnTo>
                    <a:pt x="174" y="366"/>
                  </a:lnTo>
                  <a:lnTo>
                    <a:pt x="174" y="360"/>
                  </a:lnTo>
                  <a:lnTo>
                    <a:pt x="174" y="354"/>
                  </a:lnTo>
                  <a:lnTo>
                    <a:pt x="168" y="354"/>
                  </a:lnTo>
                  <a:lnTo>
                    <a:pt x="168" y="348"/>
                  </a:lnTo>
                  <a:lnTo>
                    <a:pt x="174" y="348"/>
                  </a:lnTo>
                  <a:lnTo>
                    <a:pt x="168" y="348"/>
                  </a:lnTo>
                  <a:lnTo>
                    <a:pt x="168" y="342"/>
                  </a:lnTo>
                  <a:lnTo>
                    <a:pt x="162" y="342"/>
                  </a:lnTo>
                  <a:lnTo>
                    <a:pt x="162" y="336"/>
                  </a:lnTo>
                  <a:lnTo>
                    <a:pt x="156" y="336"/>
                  </a:lnTo>
                  <a:lnTo>
                    <a:pt x="150" y="336"/>
                  </a:lnTo>
                  <a:lnTo>
                    <a:pt x="144" y="336"/>
                  </a:lnTo>
                  <a:lnTo>
                    <a:pt x="144" y="330"/>
                  </a:lnTo>
                  <a:lnTo>
                    <a:pt x="150" y="324"/>
                  </a:lnTo>
                  <a:lnTo>
                    <a:pt x="150" y="318"/>
                  </a:lnTo>
                  <a:lnTo>
                    <a:pt x="156" y="318"/>
                  </a:lnTo>
                  <a:lnTo>
                    <a:pt x="162" y="318"/>
                  </a:lnTo>
                  <a:lnTo>
                    <a:pt x="156" y="318"/>
                  </a:lnTo>
                  <a:lnTo>
                    <a:pt x="156" y="312"/>
                  </a:lnTo>
                  <a:lnTo>
                    <a:pt x="156" y="306"/>
                  </a:lnTo>
                  <a:lnTo>
                    <a:pt x="150" y="306"/>
                  </a:lnTo>
                  <a:lnTo>
                    <a:pt x="144" y="306"/>
                  </a:lnTo>
                  <a:lnTo>
                    <a:pt x="144" y="300"/>
                  </a:lnTo>
                  <a:lnTo>
                    <a:pt x="138" y="300"/>
                  </a:lnTo>
                  <a:lnTo>
                    <a:pt x="138" y="294"/>
                  </a:lnTo>
                  <a:lnTo>
                    <a:pt x="132" y="294"/>
                  </a:lnTo>
                  <a:lnTo>
                    <a:pt x="132" y="288"/>
                  </a:lnTo>
                  <a:lnTo>
                    <a:pt x="132" y="282"/>
                  </a:lnTo>
                  <a:lnTo>
                    <a:pt x="126" y="282"/>
                  </a:lnTo>
                  <a:lnTo>
                    <a:pt x="126" y="276"/>
                  </a:lnTo>
                  <a:lnTo>
                    <a:pt x="120" y="276"/>
                  </a:lnTo>
                  <a:lnTo>
                    <a:pt x="114" y="276"/>
                  </a:lnTo>
                  <a:lnTo>
                    <a:pt x="114" y="270"/>
                  </a:lnTo>
                  <a:lnTo>
                    <a:pt x="114" y="264"/>
                  </a:lnTo>
                  <a:lnTo>
                    <a:pt x="108" y="264"/>
                  </a:lnTo>
                  <a:lnTo>
                    <a:pt x="108" y="270"/>
                  </a:lnTo>
                  <a:lnTo>
                    <a:pt x="108" y="264"/>
                  </a:lnTo>
                  <a:lnTo>
                    <a:pt x="102" y="264"/>
                  </a:lnTo>
                  <a:lnTo>
                    <a:pt x="102" y="258"/>
                  </a:lnTo>
                  <a:lnTo>
                    <a:pt x="102" y="252"/>
                  </a:lnTo>
                  <a:lnTo>
                    <a:pt x="102" y="246"/>
                  </a:lnTo>
                  <a:lnTo>
                    <a:pt x="102" y="240"/>
                  </a:lnTo>
                  <a:lnTo>
                    <a:pt x="108" y="240"/>
                  </a:lnTo>
                  <a:lnTo>
                    <a:pt x="102" y="240"/>
                  </a:lnTo>
                  <a:lnTo>
                    <a:pt x="108" y="240"/>
                  </a:lnTo>
                  <a:lnTo>
                    <a:pt x="108" y="234"/>
                  </a:lnTo>
                  <a:lnTo>
                    <a:pt x="102" y="234"/>
                  </a:lnTo>
                  <a:lnTo>
                    <a:pt x="102" y="228"/>
                  </a:lnTo>
                  <a:lnTo>
                    <a:pt x="108" y="228"/>
                  </a:lnTo>
                  <a:lnTo>
                    <a:pt x="102" y="228"/>
                  </a:lnTo>
                  <a:lnTo>
                    <a:pt x="102" y="222"/>
                  </a:lnTo>
                  <a:lnTo>
                    <a:pt x="102" y="216"/>
                  </a:lnTo>
                  <a:lnTo>
                    <a:pt x="102" y="210"/>
                  </a:lnTo>
                  <a:lnTo>
                    <a:pt x="96" y="210"/>
                  </a:lnTo>
                  <a:lnTo>
                    <a:pt x="90" y="210"/>
                  </a:lnTo>
                  <a:lnTo>
                    <a:pt x="84" y="210"/>
                  </a:lnTo>
                  <a:lnTo>
                    <a:pt x="90" y="210"/>
                  </a:lnTo>
                  <a:lnTo>
                    <a:pt x="84" y="210"/>
                  </a:lnTo>
                  <a:lnTo>
                    <a:pt x="84" y="216"/>
                  </a:lnTo>
                  <a:lnTo>
                    <a:pt x="78" y="216"/>
                  </a:lnTo>
                  <a:lnTo>
                    <a:pt x="72" y="216"/>
                  </a:lnTo>
                  <a:lnTo>
                    <a:pt x="72" y="222"/>
                  </a:lnTo>
                  <a:lnTo>
                    <a:pt x="66" y="222"/>
                  </a:lnTo>
                  <a:lnTo>
                    <a:pt x="66" y="216"/>
                  </a:lnTo>
                  <a:lnTo>
                    <a:pt x="60" y="216"/>
                  </a:lnTo>
                  <a:lnTo>
                    <a:pt x="54" y="216"/>
                  </a:lnTo>
                  <a:lnTo>
                    <a:pt x="54" y="210"/>
                  </a:lnTo>
                  <a:lnTo>
                    <a:pt x="54" y="204"/>
                  </a:lnTo>
                  <a:lnTo>
                    <a:pt x="54" y="198"/>
                  </a:lnTo>
                  <a:lnTo>
                    <a:pt x="48" y="198"/>
                  </a:lnTo>
                  <a:lnTo>
                    <a:pt x="42" y="198"/>
                  </a:lnTo>
                  <a:lnTo>
                    <a:pt x="42" y="192"/>
                  </a:lnTo>
                  <a:lnTo>
                    <a:pt x="42" y="186"/>
                  </a:lnTo>
                  <a:lnTo>
                    <a:pt x="42" y="180"/>
                  </a:lnTo>
                  <a:lnTo>
                    <a:pt x="36" y="180"/>
                  </a:lnTo>
                  <a:lnTo>
                    <a:pt x="36" y="174"/>
                  </a:lnTo>
                  <a:lnTo>
                    <a:pt x="36" y="168"/>
                  </a:lnTo>
                  <a:lnTo>
                    <a:pt x="36" y="162"/>
                  </a:lnTo>
                  <a:lnTo>
                    <a:pt x="30" y="162"/>
                  </a:lnTo>
                  <a:lnTo>
                    <a:pt x="30" y="156"/>
                  </a:lnTo>
                  <a:lnTo>
                    <a:pt x="24" y="156"/>
                  </a:lnTo>
                  <a:lnTo>
                    <a:pt x="24" y="150"/>
                  </a:lnTo>
                  <a:lnTo>
                    <a:pt x="18" y="150"/>
                  </a:lnTo>
                  <a:lnTo>
                    <a:pt x="18" y="144"/>
                  </a:lnTo>
                  <a:lnTo>
                    <a:pt x="24" y="144"/>
                  </a:lnTo>
                  <a:lnTo>
                    <a:pt x="24" y="138"/>
                  </a:lnTo>
                  <a:lnTo>
                    <a:pt x="24" y="132"/>
                  </a:lnTo>
                  <a:lnTo>
                    <a:pt x="24" y="126"/>
                  </a:lnTo>
                  <a:lnTo>
                    <a:pt x="24" y="120"/>
                  </a:lnTo>
                  <a:lnTo>
                    <a:pt x="18" y="120"/>
                  </a:lnTo>
                  <a:lnTo>
                    <a:pt x="18" y="114"/>
                  </a:lnTo>
                  <a:lnTo>
                    <a:pt x="18" y="108"/>
                  </a:lnTo>
                  <a:lnTo>
                    <a:pt x="12" y="108"/>
                  </a:lnTo>
                  <a:lnTo>
                    <a:pt x="12" y="102"/>
                  </a:lnTo>
                  <a:lnTo>
                    <a:pt x="18" y="102"/>
                  </a:lnTo>
                  <a:lnTo>
                    <a:pt x="12" y="102"/>
                  </a:lnTo>
                  <a:lnTo>
                    <a:pt x="12" y="96"/>
                  </a:lnTo>
                  <a:lnTo>
                    <a:pt x="6" y="90"/>
                  </a:lnTo>
                  <a:lnTo>
                    <a:pt x="0" y="90"/>
                  </a:lnTo>
                  <a:lnTo>
                    <a:pt x="0" y="84"/>
                  </a:lnTo>
                  <a:lnTo>
                    <a:pt x="0" y="78"/>
                  </a:lnTo>
                  <a:lnTo>
                    <a:pt x="0" y="72"/>
                  </a:lnTo>
                  <a:lnTo>
                    <a:pt x="0" y="66"/>
                  </a:lnTo>
                  <a:lnTo>
                    <a:pt x="0" y="60"/>
                  </a:lnTo>
                  <a:lnTo>
                    <a:pt x="0" y="54"/>
                  </a:lnTo>
                  <a:lnTo>
                    <a:pt x="0" y="48"/>
                  </a:lnTo>
                  <a:lnTo>
                    <a:pt x="6" y="48"/>
                  </a:lnTo>
                  <a:lnTo>
                    <a:pt x="6" y="42"/>
                  </a:lnTo>
                  <a:lnTo>
                    <a:pt x="6" y="48"/>
                  </a:lnTo>
                  <a:lnTo>
                    <a:pt x="12" y="42"/>
                  </a:lnTo>
                  <a:lnTo>
                    <a:pt x="12" y="48"/>
                  </a:lnTo>
                  <a:lnTo>
                    <a:pt x="18" y="48"/>
                  </a:lnTo>
                  <a:lnTo>
                    <a:pt x="24" y="48"/>
                  </a:lnTo>
                  <a:lnTo>
                    <a:pt x="24" y="42"/>
                  </a:lnTo>
                  <a:lnTo>
                    <a:pt x="24" y="36"/>
                  </a:lnTo>
                  <a:lnTo>
                    <a:pt x="30" y="36"/>
                  </a:lnTo>
                  <a:lnTo>
                    <a:pt x="36" y="36"/>
                  </a:lnTo>
                  <a:lnTo>
                    <a:pt x="36" y="30"/>
                  </a:lnTo>
                  <a:lnTo>
                    <a:pt x="42" y="30"/>
                  </a:lnTo>
                  <a:lnTo>
                    <a:pt x="42" y="24"/>
                  </a:lnTo>
                  <a:lnTo>
                    <a:pt x="42" y="18"/>
                  </a:lnTo>
                  <a:lnTo>
                    <a:pt x="48" y="18"/>
                  </a:lnTo>
                  <a:lnTo>
                    <a:pt x="48" y="12"/>
                  </a:lnTo>
                  <a:lnTo>
                    <a:pt x="54" y="12"/>
                  </a:lnTo>
                  <a:lnTo>
                    <a:pt x="54" y="6"/>
                  </a:lnTo>
                  <a:lnTo>
                    <a:pt x="60" y="6"/>
                  </a:lnTo>
                  <a:lnTo>
                    <a:pt x="66" y="0"/>
                  </a:lnTo>
                  <a:lnTo>
                    <a:pt x="72" y="0"/>
                  </a:lnTo>
                  <a:lnTo>
                    <a:pt x="78" y="0"/>
                  </a:lnTo>
                  <a:lnTo>
                    <a:pt x="78" y="6"/>
                  </a:lnTo>
                  <a:lnTo>
                    <a:pt x="84" y="6"/>
                  </a:lnTo>
                  <a:lnTo>
                    <a:pt x="84" y="0"/>
                  </a:lnTo>
                  <a:lnTo>
                    <a:pt x="90" y="0"/>
                  </a:lnTo>
                  <a:lnTo>
                    <a:pt x="96" y="0"/>
                  </a:lnTo>
                  <a:lnTo>
                    <a:pt x="96"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2">
              <a:extLst>
                <a:ext uri="{FF2B5EF4-FFF2-40B4-BE49-F238E27FC236}">
                  <a16:creationId xmlns:a16="http://schemas.microsoft.com/office/drawing/2014/main" id="{BAC44B29-CE31-7105-A20D-89C74EA3DBCB}"/>
                </a:ext>
              </a:extLst>
            </p:cNvPr>
            <p:cNvSpPr>
              <a:spLocks/>
            </p:cNvSpPr>
            <p:nvPr/>
          </p:nvSpPr>
          <p:spPr bwMode="gray">
            <a:xfrm>
              <a:off x="676275" y="3648075"/>
              <a:ext cx="733425" cy="533400"/>
            </a:xfrm>
            <a:custGeom>
              <a:avLst/>
              <a:gdLst>
                <a:gd name="T0" fmla="*/ 438 w 462"/>
                <a:gd name="T1" fmla="*/ 132 h 336"/>
                <a:gd name="T2" fmla="*/ 414 w 462"/>
                <a:gd name="T3" fmla="*/ 132 h 336"/>
                <a:gd name="T4" fmla="*/ 396 w 462"/>
                <a:gd name="T5" fmla="*/ 144 h 336"/>
                <a:gd name="T6" fmla="*/ 384 w 462"/>
                <a:gd name="T7" fmla="*/ 162 h 336"/>
                <a:gd name="T8" fmla="*/ 366 w 462"/>
                <a:gd name="T9" fmla="*/ 174 h 336"/>
                <a:gd name="T10" fmla="*/ 354 w 462"/>
                <a:gd name="T11" fmla="*/ 174 h 336"/>
                <a:gd name="T12" fmla="*/ 354 w 462"/>
                <a:gd name="T13" fmla="*/ 204 h 336"/>
                <a:gd name="T14" fmla="*/ 366 w 462"/>
                <a:gd name="T15" fmla="*/ 228 h 336"/>
                <a:gd name="T16" fmla="*/ 372 w 462"/>
                <a:gd name="T17" fmla="*/ 240 h 336"/>
                <a:gd name="T18" fmla="*/ 378 w 462"/>
                <a:gd name="T19" fmla="*/ 264 h 336"/>
                <a:gd name="T20" fmla="*/ 372 w 462"/>
                <a:gd name="T21" fmla="*/ 276 h 336"/>
                <a:gd name="T22" fmla="*/ 348 w 462"/>
                <a:gd name="T23" fmla="*/ 282 h 336"/>
                <a:gd name="T24" fmla="*/ 324 w 462"/>
                <a:gd name="T25" fmla="*/ 288 h 336"/>
                <a:gd name="T26" fmla="*/ 312 w 462"/>
                <a:gd name="T27" fmla="*/ 306 h 336"/>
                <a:gd name="T28" fmla="*/ 282 w 462"/>
                <a:gd name="T29" fmla="*/ 306 h 336"/>
                <a:gd name="T30" fmla="*/ 240 w 462"/>
                <a:gd name="T31" fmla="*/ 318 h 336"/>
                <a:gd name="T32" fmla="*/ 204 w 462"/>
                <a:gd name="T33" fmla="*/ 330 h 336"/>
                <a:gd name="T34" fmla="*/ 174 w 462"/>
                <a:gd name="T35" fmla="*/ 330 h 336"/>
                <a:gd name="T36" fmla="*/ 174 w 462"/>
                <a:gd name="T37" fmla="*/ 306 h 336"/>
                <a:gd name="T38" fmla="*/ 192 w 462"/>
                <a:gd name="T39" fmla="*/ 288 h 336"/>
                <a:gd name="T40" fmla="*/ 210 w 462"/>
                <a:gd name="T41" fmla="*/ 270 h 336"/>
                <a:gd name="T42" fmla="*/ 222 w 462"/>
                <a:gd name="T43" fmla="*/ 252 h 336"/>
                <a:gd name="T44" fmla="*/ 222 w 462"/>
                <a:gd name="T45" fmla="*/ 234 h 336"/>
                <a:gd name="T46" fmla="*/ 216 w 462"/>
                <a:gd name="T47" fmla="*/ 222 h 336"/>
                <a:gd name="T48" fmla="*/ 192 w 462"/>
                <a:gd name="T49" fmla="*/ 216 h 336"/>
                <a:gd name="T50" fmla="*/ 180 w 462"/>
                <a:gd name="T51" fmla="*/ 222 h 336"/>
                <a:gd name="T52" fmla="*/ 150 w 462"/>
                <a:gd name="T53" fmla="*/ 216 h 336"/>
                <a:gd name="T54" fmla="*/ 126 w 462"/>
                <a:gd name="T55" fmla="*/ 216 h 336"/>
                <a:gd name="T56" fmla="*/ 102 w 462"/>
                <a:gd name="T57" fmla="*/ 222 h 336"/>
                <a:gd name="T58" fmla="*/ 84 w 462"/>
                <a:gd name="T59" fmla="*/ 222 h 336"/>
                <a:gd name="T60" fmla="*/ 54 w 462"/>
                <a:gd name="T61" fmla="*/ 222 h 336"/>
                <a:gd name="T62" fmla="*/ 36 w 462"/>
                <a:gd name="T63" fmla="*/ 216 h 336"/>
                <a:gd name="T64" fmla="*/ 18 w 462"/>
                <a:gd name="T65" fmla="*/ 228 h 336"/>
                <a:gd name="T66" fmla="*/ 6 w 462"/>
                <a:gd name="T67" fmla="*/ 222 h 336"/>
                <a:gd name="T68" fmla="*/ 24 w 462"/>
                <a:gd name="T69" fmla="*/ 210 h 336"/>
                <a:gd name="T70" fmla="*/ 30 w 462"/>
                <a:gd name="T71" fmla="*/ 186 h 336"/>
                <a:gd name="T72" fmla="*/ 48 w 462"/>
                <a:gd name="T73" fmla="*/ 174 h 336"/>
                <a:gd name="T74" fmla="*/ 60 w 462"/>
                <a:gd name="T75" fmla="*/ 168 h 336"/>
                <a:gd name="T76" fmla="*/ 84 w 462"/>
                <a:gd name="T77" fmla="*/ 150 h 336"/>
                <a:gd name="T78" fmla="*/ 108 w 462"/>
                <a:gd name="T79" fmla="*/ 132 h 336"/>
                <a:gd name="T80" fmla="*/ 126 w 462"/>
                <a:gd name="T81" fmla="*/ 132 h 336"/>
                <a:gd name="T82" fmla="*/ 150 w 462"/>
                <a:gd name="T83" fmla="*/ 126 h 336"/>
                <a:gd name="T84" fmla="*/ 168 w 462"/>
                <a:gd name="T85" fmla="*/ 126 h 336"/>
                <a:gd name="T86" fmla="*/ 180 w 462"/>
                <a:gd name="T87" fmla="*/ 120 h 336"/>
                <a:gd name="T88" fmla="*/ 204 w 462"/>
                <a:gd name="T89" fmla="*/ 114 h 336"/>
                <a:gd name="T90" fmla="*/ 228 w 462"/>
                <a:gd name="T91" fmla="*/ 120 h 336"/>
                <a:gd name="T92" fmla="*/ 258 w 462"/>
                <a:gd name="T93" fmla="*/ 114 h 336"/>
                <a:gd name="T94" fmla="*/ 276 w 462"/>
                <a:gd name="T95" fmla="*/ 96 h 336"/>
                <a:gd name="T96" fmla="*/ 294 w 462"/>
                <a:gd name="T97" fmla="*/ 78 h 336"/>
                <a:gd name="T98" fmla="*/ 312 w 462"/>
                <a:gd name="T99" fmla="*/ 66 h 336"/>
                <a:gd name="T100" fmla="*/ 330 w 462"/>
                <a:gd name="T101" fmla="*/ 54 h 336"/>
                <a:gd name="T102" fmla="*/ 348 w 462"/>
                <a:gd name="T103" fmla="*/ 30 h 336"/>
                <a:gd name="T104" fmla="*/ 372 w 462"/>
                <a:gd name="T105" fmla="*/ 36 h 336"/>
                <a:gd name="T106" fmla="*/ 378 w 462"/>
                <a:gd name="T107" fmla="*/ 18 h 336"/>
                <a:gd name="T108" fmla="*/ 402 w 462"/>
                <a:gd name="T109" fmla="*/ 0 h 336"/>
                <a:gd name="T110" fmla="*/ 432 w 462"/>
                <a:gd name="T111" fmla="*/ 12 h 336"/>
                <a:gd name="T112" fmla="*/ 426 w 462"/>
                <a:gd name="T113" fmla="*/ 30 h 336"/>
                <a:gd name="T114" fmla="*/ 438 w 462"/>
                <a:gd name="T115" fmla="*/ 42 h 336"/>
                <a:gd name="T116" fmla="*/ 444 w 462"/>
                <a:gd name="T117" fmla="*/ 60 h 336"/>
                <a:gd name="T118" fmla="*/ 450 w 462"/>
                <a:gd name="T119" fmla="*/ 84 h 336"/>
                <a:gd name="T120" fmla="*/ 462 w 462"/>
                <a:gd name="T121" fmla="*/ 102 h 336"/>
                <a:gd name="T122" fmla="*/ 456 w 462"/>
                <a:gd name="T123" fmla="*/ 12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2" h="336">
                  <a:moveTo>
                    <a:pt x="450" y="132"/>
                  </a:moveTo>
                  <a:lnTo>
                    <a:pt x="450" y="126"/>
                  </a:lnTo>
                  <a:lnTo>
                    <a:pt x="444" y="126"/>
                  </a:lnTo>
                  <a:lnTo>
                    <a:pt x="438" y="126"/>
                  </a:lnTo>
                  <a:lnTo>
                    <a:pt x="438" y="132"/>
                  </a:lnTo>
                  <a:lnTo>
                    <a:pt x="432" y="132"/>
                  </a:lnTo>
                  <a:lnTo>
                    <a:pt x="432" y="126"/>
                  </a:lnTo>
                  <a:lnTo>
                    <a:pt x="426" y="126"/>
                  </a:lnTo>
                  <a:lnTo>
                    <a:pt x="420" y="126"/>
                  </a:lnTo>
                  <a:lnTo>
                    <a:pt x="414" y="132"/>
                  </a:lnTo>
                  <a:lnTo>
                    <a:pt x="408" y="132"/>
                  </a:lnTo>
                  <a:lnTo>
                    <a:pt x="408" y="138"/>
                  </a:lnTo>
                  <a:lnTo>
                    <a:pt x="402" y="138"/>
                  </a:lnTo>
                  <a:lnTo>
                    <a:pt x="402" y="144"/>
                  </a:lnTo>
                  <a:lnTo>
                    <a:pt x="396" y="144"/>
                  </a:lnTo>
                  <a:lnTo>
                    <a:pt x="396" y="150"/>
                  </a:lnTo>
                  <a:lnTo>
                    <a:pt x="396" y="156"/>
                  </a:lnTo>
                  <a:lnTo>
                    <a:pt x="390" y="156"/>
                  </a:lnTo>
                  <a:lnTo>
                    <a:pt x="390" y="162"/>
                  </a:lnTo>
                  <a:lnTo>
                    <a:pt x="384" y="162"/>
                  </a:lnTo>
                  <a:lnTo>
                    <a:pt x="378" y="162"/>
                  </a:lnTo>
                  <a:lnTo>
                    <a:pt x="378" y="168"/>
                  </a:lnTo>
                  <a:lnTo>
                    <a:pt x="378" y="174"/>
                  </a:lnTo>
                  <a:lnTo>
                    <a:pt x="372" y="174"/>
                  </a:lnTo>
                  <a:lnTo>
                    <a:pt x="366" y="174"/>
                  </a:lnTo>
                  <a:lnTo>
                    <a:pt x="366" y="168"/>
                  </a:lnTo>
                  <a:lnTo>
                    <a:pt x="360" y="174"/>
                  </a:lnTo>
                  <a:lnTo>
                    <a:pt x="360" y="168"/>
                  </a:lnTo>
                  <a:lnTo>
                    <a:pt x="360" y="174"/>
                  </a:lnTo>
                  <a:lnTo>
                    <a:pt x="354" y="174"/>
                  </a:lnTo>
                  <a:lnTo>
                    <a:pt x="354" y="180"/>
                  </a:lnTo>
                  <a:lnTo>
                    <a:pt x="354" y="186"/>
                  </a:lnTo>
                  <a:lnTo>
                    <a:pt x="354" y="192"/>
                  </a:lnTo>
                  <a:lnTo>
                    <a:pt x="354" y="198"/>
                  </a:lnTo>
                  <a:lnTo>
                    <a:pt x="354" y="204"/>
                  </a:lnTo>
                  <a:lnTo>
                    <a:pt x="354" y="210"/>
                  </a:lnTo>
                  <a:lnTo>
                    <a:pt x="354" y="216"/>
                  </a:lnTo>
                  <a:lnTo>
                    <a:pt x="360" y="216"/>
                  </a:lnTo>
                  <a:lnTo>
                    <a:pt x="366" y="222"/>
                  </a:lnTo>
                  <a:lnTo>
                    <a:pt x="366" y="228"/>
                  </a:lnTo>
                  <a:lnTo>
                    <a:pt x="372" y="228"/>
                  </a:lnTo>
                  <a:lnTo>
                    <a:pt x="366" y="228"/>
                  </a:lnTo>
                  <a:lnTo>
                    <a:pt x="366" y="234"/>
                  </a:lnTo>
                  <a:lnTo>
                    <a:pt x="372" y="234"/>
                  </a:lnTo>
                  <a:lnTo>
                    <a:pt x="372" y="240"/>
                  </a:lnTo>
                  <a:lnTo>
                    <a:pt x="372" y="246"/>
                  </a:lnTo>
                  <a:lnTo>
                    <a:pt x="378" y="246"/>
                  </a:lnTo>
                  <a:lnTo>
                    <a:pt x="378" y="252"/>
                  </a:lnTo>
                  <a:lnTo>
                    <a:pt x="378" y="258"/>
                  </a:lnTo>
                  <a:lnTo>
                    <a:pt x="378" y="264"/>
                  </a:lnTo>
                  <a:lnTo>
                    <a:pt x="378" y="270"/>
                  </a:lnTo>
                  <a:lnTo>
                    <a:pt x="372" y="270"/>
                  </a:lnTo>
                  <a:lnTo>
                    <a:pt x="372" y="276"/>
                  </a:lnTo>
                  <a:lnTo>
                    <a:pt x="378" y="276"/>
                  </a:lnTo>
                  <a:lnTo>
                    <a:pt x="372" y="276"/>
                  </a:lnTo>
                  <a:lnTo>
                    <a:pt x="366" y="276"/>
                  </a:lnTo>
                  <a:lnTo>
                    <a:pt x="360" y="282"/>
                  </a:lnTo>
                  <a:lnTo>
                    <a:pt x="354" y="276"/>
                  </a:lnTo>
                  <a:lnTo>
                    <a:pt x="354" y="282"/>
                  </a:lnTo>
                  <a:lnTo>
                    <a:pt x="348" y="282"/>
                  </a:lnTo>
                  <a:lnTo>
                    <a:pt x="342" y="282"/>
                  </a:lnTo>
                  <a:lnTo>
                    <a:pt x="336" y="282"/>
                  </a:lnTo>
                  <a:lnTo>
                    <a:pt x="336" y="288"/>
                  </a:lnTo>
                  <a:lnTo>
                    <a:pt x="330" y="288"/>
                  </a:lnTo>
                  <a:lnTo>
                    <a:pt x="324" y="288"/>
                  </a:lnTo>
                  <a:lnTo>
                    <a:pt x="318" y="288"/>
                  </a:lnTo>
                  <a:lnTo>
                    <a:pt x="318" y="294"/>
                  </a:lnTo>
                  <a:lnTo>
                    <a:pt x="312" y="294"/>
                  </a:lnTo>
                  <a:lnTo>
                    <a:pt x="312" y="300"/>
                  </a:lnTo>
                  <a:lnTo>
                    <a:pt x="312" y="306"/>
                  </a:lnTo>
                  <a:lnTo>
                    <a:pt x="306" y="306"/>
                  </a:lnTo>
                  <a:lnTo>
                    <a:pt x="300" y="306"/>
                  </a:lnTo>
                  <a:lnTo>
                    <a:pt x="294" y="306"/>
                  </a:lnTo>
                  <a:lnTo>
                    <a:pt x="288" y="306"/>
                  </a:lnTo>
                  <a:lnTo>
                    <a:pt x="282" y="306"/>
                  </a:lnTo>
                  <a:lnTo>
                    <a:pt x="282" y="312"/>
                  </a:lnTo>
                  <a:lnTo>
                    <a:pt x="276" y="312"/>
                  </a:lnTo>
                  <a:lnTo>
                    <a:pt x="264" y="312"/>
                  </a:lnTo>
                  <a:lnTo>
                    <a:pt x="246" y="318"/>
                  </a:lnTo>
                  <a:lnTo>
                    <a:pt x="240" y="318"/>
                  </a:lnTo>
                  <a:lnTo>
                    <a:pt x="234" y="318"/>
                  </a:lnTo>
                  <a:lnTo>
                    <a:pt x="234" y="324"/>
                  </a:lnTo>
                  <a:lnTo>
                    <a:pt x="210" y="324"/>
                  </a:lnTo>
                  <a:lnTo>
                    <a:pt x="210" y="330"/>
                  </a:lnTo>
                  <a:lnTo>
                    <a:pt x="204" y="330"/>
                  </a:lnTo>
                  <a:lnTo>
                    <a:pt x="198" y="330"/>
                  </a:lnTo>
                  <a:lnTo>
                    <a:pt x="186" y="330"/>
                  </a:lnTo>
                  <a:lnTo>
                    <a:pt x="180" y="336"/>
                  </a:lnTo>
                  <a:lnTo>
                    <a:pt x="174" y="336"/>
                  </a:lnTo>
                  <a:lnTo>
                    <a:pt x="174" y="330"/>
                  </a:lnTo>
                  <a:lnTo>
                    <a:pt x="168" y="324"/>
                  </a:lnTo>
                  <a:lnTo>
                    <a:pt x="168" y="318"/>
                  </a:lnTo>
                  <a:lnTo>
                    <a:pt x="168" y="312"/>
                  </a:lnTo>
                  <a:lnTo>
                    <a:pt x="168" y="306"/>
                  </a:lnTo>
                  <a:lnTo>
                    <a:pt x="174" y="306"/>
                  </a:lnTo>
                  <a:lnTo>
                    <a:pt x="174" y="300"/>
                  </a:lnTo>
                  <a:lnTo>
                    <a:pt x="180" y="300"/>
                  </a:lnTo>
                  <a:lnTo>
                    <a:pt x="186" y="294"/>
                  </a:lnTo>
                  <a:lnTo>
                    <a:pt x="192" y="294"/>
                  </a:lnTo>
                  <a:lnTo>
                    <a:pt x="192" y="288"/>
                  </a:lnTo>
                  <a:lnTo>
                    <a:pt x="198" y="288"/>
                  </a:lnTo>
                  <a:lnTo>
                    <a:pt x="204" y="282"/>
                  </a:lnTo>
                  <a:lnTo>
                    <a:pt x="210" y="282"/>
                  </a:lnTo>
                  <a:lnTo>
                    <a:pt x="210" y="276"/>
                  </a:lnTo>
                  <a:lnTo>
                    <a:pt x="210" y="270"/>
                  </a:lnTo>
                  <a:lnTo>
                    <a:pt x="216" y="270"/>
                  </a:lnTo>
                  <a:lnTo>
                    <a:pt x="216" y="264"/>
                  </a:lnTo>
                  <a:lnTo>
                    <a:pt x="222" y="264"/>
                  </a:lnTo>
                  <a:lnTo>
                    <a:pt x="222" y="258"/>
                  </a:lnTo>
                  <a:lnTo>
                    <a:pt x="222" y="252"/>
                  </a:lnTo>
                  <a:lnTo>
                    <a:pt x="222" y="246"/>
                  </a:lnTo>
                  <a:lnTo>
                    <a:pt x="222" y="240"/>
                  </a:lnTo>
                  <a:lnTo>
                    <a:pt x="222" y="234"/>
                  </a:lnTo>
                  <a:lnTo>
                    <a:pt x="228" y="234"/>
                  </a:lnTo>
                  <a:lnTo>
                    <a:pt x="222" y="234"/>
                  </a:lnTo>
                  <a:lnTo>
                    <a:pt x="222" y="228"/>
                  </a:lnTo>
                  <a:lnTo>
                    <a:pt x="222" y="222"/>
                  </a:lnTo>
                  <a:lnTo>
                    <a:pt x="222" y="216"/>
                  </a:lnTo>
                  <a:lnTo>
                    <a:pt x="216" y="216"/>
                  </a:lnTo>
                  <a:lnTo>
                    <a:pt x="216" y="222"/>
                  </a:lnTo>
                  <a:lnTo>
                    <a:pt x="210" y="222"/>
                  </a:lnTo>
                  <a:lnTo>
                    <a:pt x="204" y="222"/>
                  </a:lnTo>
                  <a:lnTo>
                    <a:pt x="204" y="216"/>
                  </a:lnTo>
                  <a:lnTo>
                    <a:pt x="198" y="216"/>
                  </a:lnTo>
                  <a:lnTo>
                    <a:pt x="192" y="216"/>
                  </a:lnTo>
                  <a:lnTo>
                    <a:pt x="186" y="216"/>
                  </a:lnTo>
                  <a:lnTo>
                    <a:pt x="186" y="222"/>
                  </a:lnTo>
                  <a:lnTo>
                    <a:pt x="186" y="228"/>
                  </a:lnTo>
                  <a:lnTo>
                    <a:pt x="180" y="228"/>
                  </a:lnTo>
                  <a:lnTo>
                    <a:pt x="180" y="222"/>
                  </a:lnTo>
                  <a:lnTo>
                    <a:pt x="174" y="222"/>
                  </a:lnTo>
                  <a:lnTo>
                    <a:pt x="168" y="222"/>
                  </a:lnTo>
                  <a:lnTo>
                    <a:pt x="162" y="222"/>
                  </a:lnTo>
                  <a:lnTo>
                    <a:pt x="156" y="222"/>
                  </a:lnTo>
                  <a:lnTo>
                    <a:pt x="150" y="216"/>
                  </a:lnTo>
                  <a:lnTo>
                    <a:pt x="144" y="222"/>
                  </a:lnTo>
                  <a:lnTo>
                    <a:pt x="138" y="222"/>
                  </a:lnTo>
                  <a:lnTo>
                    <a:pt x="138" y="216"/>
                  </a:lnTo>
                  <a:lnTo>
                    <a:pt x="132" y="216"/>
                  </a:lnTo>
                  <a:lnTo>
                    <a:pt x="126" y="216"/>
                  </a:lnTo>
                  <a:lnTo>
                    <a:pt x="126" y="222"/>
                  </a:lnTo>
                  <a:lnTo>
                    <a:pt x="120" y="222"/>
                  </a:lnTo>
                  <a:lnTo>
                    <a:pt x="114" y="222"/>
                  </a:lnTo>
                  <a:lnTo>
                    <a:pt x="108" y="222"/>
                  </a:lnTo>
                  <a:lnTo>
                    <a:pt x="102" y="222"/>
                  </a:lnTo>
                  <a:lnTo>
                    <a:pt x="102" y="216"/>
                  </a:lnTo>
                  <a:lnTo>
                    <a:pt x="96" y="216"/>
                  </a:lnTo>
                  <a:lnTo>
                    <a:pt x="90" y="216"/>
                  </a:lnTo>
                  <a:lnTo>
                    <a:pt x="90" y="222"/>
                  </a:lnTo>
                  <a:lnTo>
                    <a:pt x="84" y="222"/>
                  </a:lnTo>
                  <a:lnTo>
                    <a:pt x="78" y="222"/>
                  </a:lnTo>
                  <a:lnTo>
                    <a:pt x="72" y="222"/>
                  </a:lnTo>
                  <a:lnTo>
                    <a:pt x="66" y="222"/>
                  </a:lnTo>
                  <a:lnTo>
                    <a:pt x="60" y="222"/>
                  </a:lnTo>
                  <a:lnTo>
                    <a:pt x="54" y="222"/>
                  </a:lnTo>
                  <a:lnTo>
                    <a:pt x="54" y="228"/>
                  </a:lnTo>
                  <a:lnTo>
                    <a:pt x="54" y="222"/>
                  </a:lnTo>
                  <a:lnTo>
                    <a:pt x="48" y="216"/>
                  </a:lnTo>
                  <a:lnTo>
                    <a:pt x="42" y="216"/>
                  </a:lnTo>
                  <a:lnTo>
                    <a:pt x="36" y="216"/>
                  </a:lnTo>
                  <a:lnTo>
                    <a:pt x="30" y="216"/>
                  </a:lnTo>
                  <a:lnTo>
                    <a:pt x="24" y="216"/>
                  </a:lnTo>
                  <a:lnTo>
                    <a:pt x="24" y="222"/>
                  </a:lnTo>
                  <a:lnTo>
                    <a:pt x="18" y="222"/>
                  </a:lnTo>
                  <a:lnTo>
                    <a:pt x="18" y="228"/>
                  </a:lnTo>
                  <a:lnTo>
                    <a:pt x="12" y="228"/>
                  </a:lnTo>
                  <a:lnTo>
                    <a:pt x="6" y="228"/>
                  </a:lnTo>
                  <a:lnTo>
                    <a:pt x="6" y="222"/>
                  </a:lnTo>
                  <a:lnTo>
                    <a:pt x="0" y="222"/>
                  </a:lnTo>
                  <a:lnTo>
                    <a:pt x="6" y="222"/>
                  </a:lnTo>
                  <a:lnTo>
                    <a:pt x="6" y="216"/>
                  </a:lnTo>
                  <a:lnTo>
                    <a:pt x="12" y="216"/>
                  </a:lnTo>
                  <a:lnTo>
                    <a:pt x="12" y="210"/>
                  </a:lnTo>
                  <a:lnTo>
                    <a:pt x="18" y="210"/>
                  </a:lnTo>
                  <a:lnTo>
                    <a:pt x="24" y="210"/>
                  </a:lnTo>
                  <a:lnTo>
                    <a:pt x="24" y="204"/>
                  </a:lnTo>
                  <a:lnTo>
                    <a:pt x="24" y="198"/>
                  </a:lnTo>
                  <a:lnTo>
                    <a:pt x="30" y="198"/>
                  </a:lnTo>
                  <a:lnTo>
                    <a:pt x="30" y="192"/>
                  </a:lnTo>
                  <a:lnTo>
                    <a:pt x="30" y="186"/>
                  </a:lnTo>
                  <a:lnTo>
                    <a:pt x="36" y="186"/>
                  </a:lnTo>
                  <a:lnTo>
                    <a:pt x="36" y="180"/>
                  </a:lnTo>
                  <a:lnTo>
                    <a:pt x="36" y="174"/>
                  </a:lnTo>
                  <a:lnTo>
                    <a:pt x="42" y="174"/>
                  </a:lnTo>
                  <a:lnTo>
                    <a:pt x="48" y="174"/>
                  </a:lnTo>
                  <a:lnTo>
                    <a:pt x="54" y="174"/>
                  </a:lnTo>
                  <a:lnTo>
                    <a:pt x="54" y="168"/>
                  </a:lnTo>
                  <a:lnTo>
                    <a:pt x="54" y="174"/>
                  </a:lnTo>
                  <a:lnTo>
                    <a:pt x="60" y="174"/>
                  </a:lnTo>
                  <a:lnTo>
                    <a:pt x="60" y="168"/>
                  </a:lnTo>
                  <a:lnTo>
                    <a:pt x="66" y="168"/>
                  </a:lnTo>
                  <a:lnTo>
                    <a:pt x="72" y="168"/>
                  </a:lnTo>
                  <a:lnTo>
                    <a:pt x="78" y="156"/>
                  </a:lnTo>
                  <a:lnTo>
                    <a:pt x="84" y="156"/>
                  </a:lnTo>
                  <a:lnTo>
                    <a:pt x="84" y="150"/>
                  </a:lnTo>
                  <a:lnTo>
                    <a:pt x="90" y="150"/>
                  </a:lnTo>
                  <a:lnTo>
                    <a:pt x="90" y="144"/>
                  </a:lnTo>
                  <a:lnTo>
                    <a:pt x="96" y="144"/>
                  </a:lnTo>
                  <a:lnTo>
                    <a:pt x="102" y="138"/>
                  </a:lnTo>
                  <a:lnTo>
                    <a:pt x="108" y="132"/>
                  </a:lnTo>
                  <a:lnTo>
                    <a:pt x="114" y="132"/>
                  </a:lnTo>
                  <a:lnTo>
                    <a:pt x="114" y="138"/>
                  </a:lnTo>
                  <a:lnTo>
                    <a:pt x="114" y="132"/>
                  </a:lnTo>
                  <a:lnTo>
                    <a:pt x="120" y="132"/>
                  </a:lnTo>
                  <a:lnTo>
                    <a:pt x="126" y="132"/>
                  </a:lnTo>
                  <a:lnTo>
                    <a:pt x="132" y="132"/>
                  </a:lnTo>
                  <a:lnTo>
                    <a:pt x="132" y="126"/>
                  </a:lnTo>
                  <a:lnTo>
                    <a:pt x="138" y="126"/>
                  </a:lnTo>
                  <a:lnTo>
                    <a:pt x="144" y="126"/>
                  </a:lnTo>
                  <a:lnTo>
                    <a:pt x="150" y="126"/>
                  </a:lnTo>
                  <a:lnTo>
                    <a:pt x="156" y="126"/>
                  </a:lnTo>
                  <a:lnTo>
                    <a:pt x="162" y="126"/>
                  </a:lnTo>
                  <a:lnTo>
                    <a:pt x="162" y="120"/>
                  </a:lnTo>
                  <a:lnTo>
                    <a:pt x="162" y="126"/>
                  </a:lnTo>
                  <a:lnTo>
                    <a:pt x="168" y="126"/>
                  </a:lnTo>
                  <a:lnTo>
                    <a:pt x="168" y="120"/>
                  </a:lnTo>
                  <a:lnTo>
                    <a:pt x="168" y="126"/>
                  </a:lnTo>
                  <a:lnTo>
                    <a:pt x="174" y="126"/>
                  </a:lnTo>
                  <a:lnTo>
                    <a:pt x="180" y="126"/>
                  </a:lnTo>
                  <a:lnTo>
                    <a:pt x="180" y="120"/>
                  </a:lnTo>
                  <a:lnTo>
                    <a:pt x="186" y="120"/>
                  </a:lnTo>
                  <a:lnTo>
                    <a:pt x="192" y="120"/>
                  </a:lnTo>
                  <a:lnTo>
                    <a:pt x="192" y="114"/>
                  </a:lnTo>
                  <a:lnTo>
                    <a:pt x="198" y="114"/>
                  </a:lnTo>
                  <a:lnTo>
                    <a:pt x="204" y="114"/>
                  </a:lnTo>
                  <a:lnTo>
                    <a:pt x="204" y="120"/>
                  </a:lnTo>
                  <a:lnTo>
                    <a:pt x="210" y="120"/>
                  </a:lnTo>
                  <a:lnTo>
                    <a:pt x="216" y="120"/>
                  </a:lnTo>
                  <a:lnTo>
                    <a:pt x="222" y="120"/>
                  </a:lnTo>
                  <a:lnTo>
                    <a:pt x="228" y="120"/>
                  </a:lnTo>
                  <a:lnTo>
                    <a:pt x="234" y="120"/>
                  </a:lnTo>
                  <a:lnTo>
                    <a:pt x="240" y="120"/>
                  </a:lnTo>
                  <a:lnTo>
                    <a:pt x="246" y="114"/>
                  </a:lnTo>
                  <a:lnTo>
                    <a:pt x="252" y="120"/>
                  </a:lnTo>
                  <a:lnTo>
                    <a:pt x="258" y="114"/>
                  </a:lnTo>
                  <a:lnTo>
                    <a:pt x="264" y="114"/>
                  </a:lnTo>
                  <a:lnTo>
                    <a:pt x="270" y="114"/>
                  </a:lnTo>
                  <a:lnTo>
                    <a:pt x="270" y="108"/>
                  </a:lnTo>
                  <a:lnTo>
                    <a:pt x="270" y="102"/>
                  </a:lnTo>
                  <a:lnTo>
                    <a:pt x="276" y="96"/>
                  </a:lnTo>
                  <a:lnTo>
                    <a:pt x="282" y="90"/>
                  </a:lnTo>
                  <a:lnTo>
                    <a:pt x="282" y="84"/>
                  </a:lnTo>
                  <a:lnTo>
                    <a:pt x="288" y="84"/>
                  </a:lnTo>
                  <a:lnTo>
                    <a:pt x="288" y="78"/>
                  </a:lnTo>
                  <a:lnTo>
                    <a:pt x="294" y="78"/>
                  </a:lnTo>
                  <a:lnTo>
                    <a:pt x="300" y="78"/>
                  </a:lnTo>
                  <a:lnTo>
                    <a:pt x="306" y="78"/>
                  </a:lnTo>
                  <a:lnTo>
                    <a:pt x="306" y="72"/>
                  </a:lnTo>
                  <a:lnTo>
                    <a:pt x="312" y="72"/>
                  </a:lnTo>
                  <a:lnTo>
                    <a:pt x="312" y="66"/>
                  </a:lnTo>
                  <a:lnTo>
                    <a:pt x="318" y="66"/>
                  </a:lnTo>
                  <a:lnTo>
                    <a:pt x="318" y="60"/>
                  </a:lnTo>
                  <a:lnTo>
                    <a:pt x="318" y="54"/>
                  </a:lnTo>
                  <a:lnTo>
                    <a:pt x="324" y="54"/>
                  </a:lnTo>
                  <a:lnTo>
                    <a:pt x="330" y="54"/>
                  </a:lnTo>
                  <a:lnTo>
                    <a:pt x="336" y="48"/>
                  </a:lnTo>
                  <a:lnTo>
                    <a:pt x="336" y="42"/>
                  </a:lnTo>
                  <a:lnTo>
                    <a:pt x="336" y="36"/>
                  </a:lnTo>
                  <a:lnTo>
                    <a:pt x="342" y="36"/>
                  </a:lnTo>
                  <a:lnTo>
                    <a:pt x="348" y="30"/>
                  </a:lnTo>
                  <a:lnTo>
                    <a:pt x="354" y="30"/>
                  </a:lnTo>
                  <a:lnTo>
                    <a:pt x="360" y="30"/>
                  </a:lnTo>
                  <a:lnTo>
                    <a:pt x="360" y="36"/>
                  </a:lnTo>
                  <a:lnTo>
                    <a:pt x="366" y="36"/>
                  </a:lnTo>
                  <a:lnTo>
                    <a:pt x="372" y="36"/>
                  </a:lnTo>
                  <a:lnTo>
                    <a:pt x="372" y="30"/>
                  </a:lnTo>
                  <a:lnTo>
                    <a:pt x="372" y="24"/>
                  </a:lnTo>
                  <a:lnTo>
                    <a:pt x="378" y="24"/>
                  </a:lnTo>
                  <a:lnTo>
                    <a:pt x="372" y="24"/>
                  </a:lnTo>
                  <a:lnTo>
                    <a:pt x="378" y="18"/>
                  </a:lnTo>
                  <a:lnTo>
                    <a:pt x="384" y="18"/>
                  </a:lnTo>
                  <a:lnTo>
                    <a:pt x="384" y="12"/>
                  </a:lnTo>
                  <a:lnTo>
                    <a:pt x="390" y="6"/>
                  </a:lnTo>
                  <a:lnTo>
                    <a:pt x="396" y="0"/>
                  </a:lnTo>
                  <a:lnTo>
                    <a:pt x="402" y="0"/>
                  </a:lnTo>
                  <a:lnTo>
                    <a:pt x="408" y="0"/>
                  </a:lnTo>
                  <a:lnTo>
                    <a:pt x="420" y="0"/>
                  </a:lnTo>
                  <a:lnTo>
                    <a:pt x="420" y="6"/>
                  </a:lnTo>
                  <a:lnTo>
                    <a:pt x="426" y="12"/>
                  </a:lnTo>
                  <a:lnTo>
                    <a:pt x="432" y="12"/>
                  </a:lnTo>
                  <a:lnTo>
                    <a:pt x="438" y="12"/>
                  </a:lnTo>
                  <a:lnTo>
                    <a:pt x="438" y="18"/>
                  </a:lnTo>
                  <a:lnTo>
                    <a:pt x="432" y="24"/>
                  </a:lnTo>
                  <a:lnTo>
                    <a:pt x="432" y="30"/>
                  </a:lnTo>
                  <a:lnTo>
                    <a:pt x="426" y="30"/>
                  </a:lnTo>
                  <a:lnTo>
                    <a:pt x="432" y="36"/>
                  </a:lnTo>
                  <a:lnTo>
                    <a:pt x="432" y="42"/>
                  </a:lnTo>
                  <a:lnTo>
                    <a:pt x="432" y="36"/>
                  </a:lnTo>
                  <a:lnTo>
                    <a:pt x="438" y="36"/>
                  </a:lnTo>
                  <a:lnTo>
                    <a:pt x="438" y="42"/>
                  </a:lnTo>
                  <a:lnTo>
                    <a:pt x="444" y="42"/>
                  </a:lnTo>
                  <a:lnTo>
                    <a:pt x="444" y="48"/>
                  </a:lnTo>
                  <a:lnTo>
                    <a:pt x="444" y="54"/>
                  </a:lnTo>
                  <a:lnTo>
                    <a:pt x="450" y="60"/>
                  </a:lnTo>
                  <a:lnTo>
                    <a:pt x="444" y="60"/>
                  </a:lnTo>
                  <a:lnTo>
                    <a:pt x="444" y="66"/>
                  </a:lnTo>
                  <a:lnTo>
                    <a:pt x="444" y="72"/>
                  </a:lnTo>
                  <a:lnTo>
                    <a:pt x="444" y="78"/>
                  </a:lnTo>
                  <a:lnTo>
                    <a:pt x="450" y="78"/>
                  </a:lnTo>
                  <a:lnTo>
                    <a:pt x="450" y="84"/>
                  </a:lnTo>
                  <a:lnTo>
                    <a:pt x="456" y="84"/>
                  </a:lnTo>
                  <a:lnTo>
                    <a:pt x="456" y="90"/>
                  </a:lnTo>
                  <a:lnTo>
                    <a:pt x="462" y="90"/>
                  </a:lnTo>
                  <a:lnTo>
                    <a:pt x="462" y="96"/>
                  </a:lnTo>
                  <a:lnTo>
                    <a:pt x="462" y="102"/>
                  </a:lnTo>
                  <a:lnTo>
                    <a:pt x="462" y="108"/>
                  </a:lnTo>
                  <a:lnTo>
                    <a:pt x="462" y="114"/>
                  </a:lnTo>
                  <a:lnTo>
                    <a:pt x="456" y="108"/>
                  </a:lnTo>
                  <a:lnTo>
                    <a:pt x="456" y="114"/>
                  </a:lnTo>
                  <a:lnTo>
                    <a:pt x="456" y="120"/>
                  </a:lnTo>
                  <a:lnTo>
                    <a:pt x="456" y="126"/>
                  </a:lnTo>
                  <a:lnTo>
                    <a:pt x="450" y="126"/>
                  </a:lnTo>
                  <a:lnTo>
                    <a:pt x="450" y="13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3">
              <a:extLst>
                <a:ext uri="{FF2B5EF4-FFF2-40B4-BE49-F238E27FC236}">
                  <a16:creationId xmlns:a16="http://schemas.microsoft.com/office/drawing/2014/main" id="{0D491564-8D67-0911-A534-3CA511092B50}"/>
                </a:ext>
              </a:extLst>
            </p:cNvPr>
            <p:cNvSpPr>
              <a:spLocks/>
            </p:cNvSpPr>
            <p:nvPr/>
          </p:nvSpPr>
          <p:spPr bwMode="gray">
            <a:xfrm>
              <a:off x="1295400" y="3505200"/>
              <a:ext cx="523875" cy="581025"/>
            </a:xfrm>
            <a:custGeom>
              <a:avLst/>
              <a:gdLst>
                <a:gd name="T0" fmla="*/ 234 w 330"/>
                <a:gd name="T1" fmla="*/ 90 h 366"/>
                <a:gd name="T2" fmla="*/ 246 w 330"/>
                <a:gd name="T3" fmla="*/ 108 h 366"/>
                <a:gd name="T4" fmla="*/ 258 w 330"/>
                <a:gd name="T5" fmla="*/ 114 h 366"/>
                <a:gd name="T6" fmla="*/ 270 w 330"/>
                <a:gd name="T7" fmla="*/ 108 h 366"/>
                <a:gd name="T8" fmla="*/ 282 w 330"/>
                <a:gd name="T9" fmla="*/ 126 h 366"/>
                <a:gd name="T10" fmla="*/ 300 w 330"/>
                <a:gd name="T11" fmla="*/ 144 h 366"/>
                <a:gd name="T12" fmla="*/ 300 w 330"/>
                <a:gd name="T13" fmla="*/ 162 h 366"/>
                <a:gd name="T14" fmla="*/ 300 w 330"/>
                <a:gd name="T15" fmla="*/ 186 h 366"/>
                <a:gd name="T16" fmla="*/ 294 w 330"/>
                <a:gd name="T17" fmla="*/ 210 h 366"/>
                <a:gd name="T18" fmla="*/ 300 w 330"/>
                <a:gd name="T19" fmla="*/ 234 h 366"/>
                <a:gd name="T20" fmla="*/ 312 w 330"/>
                <a:gd name="T21" fmla="*/ 252 h 366"/>
                <a:gd name="T22" fmla="*/ 330 w 330"/>
                <a:gd name="T23" fmla="*/ 264 h 366"/>
                <a:gd name="T24" fmla="*/ 312 w 330"/>
                <a:gd name="T25" fmla="*/ 276 h 366"/>
                <a:gd name="T26" fmla="*/ 306 w 330"/>
                <a:gd name="T27" fmla="*/ 300 h 366"/>
                <a:gd name="T28" fmla="*/ 294 w 330"/>
                <a:gd name="T29" fmla="*/ 318 h 366"/>
                <a:gd name="T30" fmla="*/ 282 w 330"/>
                <a:gd name="T31" fmla="*/ 336 h 366"/>
                <a:gd name="T32" fmla="*/ 264 w 330"/>
                <a:gd name="T33" fmla="*/ 348 h 366"/>
                <a:gd name="T34" fmla="*/ 252 w 330"/>
                <a:gd name="T35" fmla="*/ 354 h 366"/>
                <a:gd name="T36" fmla="*/ 234 w 330"/>
                <a:gd name="T37" fmla="*/ 360 h 366"/>
                <a:gd name="T38" fmla="*/ 216 w 330"/>
                <a:gd name="T39" fmla="*/ 348 h 366"/>
                <a:gd name="T40" fmla="*/ 204 w 330"/>
                <a:gd name="T41" fmla="*/ 330 h 366"/>
                <a:gd name="T42" fmla="*/ 192 w 330"/>
                <a:gd name="T43" fmla="*/ 312 h 366"/>
                <a:gd name="T44" fmla="*/ 180 w 330"/>
                <a:gd name="T45" fmla="*/ 306 h 366"/>
                <a:gd name="T46" fmla="*/ 156 w 330"/>
                <a:gd name="T47" fmla="*/ 300 h 366"/>
                <a:gd name="T48" fmla="*/ 150 w 330"/>
                <a:gd name="T49" fmla="*/ 276 h 366"/>
                <a:gd name="T50" fmla="*/ 132 w 330"/>
                <a:gd name="T51" fmla="*/ 264 h 366"/>
                <a:gd name="T52" fmla="*/ 126 w 330"/>
                <a:gd name="T53" fmla="*/ 264 h 366"/>
                <a:gd name="T54" fmla="*/ 108 w 330"/>
                <a:gd name="T55" fmla="*/ 252 h 366"/>
                <a:gd name="T56" fmla="*/ 90 w 330"/>
                <a:gd name="T57" fmla="*/ 240 h 366"/>
                <a:gd name="T58" fmla="*/ 72 w 330"/>
                <a:gd name="T59" fmla="*/ 222 h 366"/>
                <a:gd name="T60" fmla="*/ 66 w 330"/>
                <a:gd name="T61" fmla="*/ 210 h 366"/>
                <a:gd name="T62" fmla="*/ 72 w 330"/>
                <a:gd name="T63" fmla="*/ 192 h 366"/>
                <a:gd name="T64" fmla="*/ 60 w 330"/>
                <a:gd name="T65" fmla="*/ 174 h 366"/>
                <a:gd name="T66" fmla="*/ 54 w 330"/>
                <a:gd name="T67" fmla="*/ 150 h 366"/>
                <a:gd name="T68" fmla="*/ 48 w 330"/>
                <a:gd name="T69" fmla="*/ 132 h 366"/>
                <a:gd name="T70" fmla="*/ 36 w 330"/>
                <a:gd name="T71" fmla="*/ 120 h 366"/>
                <a:gd name="T72" fmla="*/ 42 w 330"/>
                <a:gd name="T73" fmla="*/ 102 h 366"/>
                <a:gd name="T74" fmla="*/ 12 w 330"/>
                <a:gd name="T75" fmla="*/ 90 h 366"/>
                <a:gd name="T76" fmla="*/ 6 w 330"/>
                <a:gd name="T77" fmla="*/ 78 h 366"/>
                <a:gd name="T78" fmla="*/ 12 w 330"/>
                <a:gd name="T79" fmla="*/ 66 h 366"/>
                <a:gd name="T80" fmla="*/ 42 w 330"/>
                <a:gd name="T81" fmla="*/ 60 h 366"/>
                <a:gd name="T82" fmla="*/ 54 w 330"/>
                <a:gd name="T83" fmla="*/ 36 h 366"/>
                <a:gd name="T84" fmla="*/ 66 w 330"/>
                <a:gd name="T85" fmla="*/ 30 h 366"/>
                <a:gd name="T86" fmla="*/ 90 w 330"/>
                <a:gd name="T87" fmla="*/ 24 h 366"/>
                <a:gd name="T88" fmla="*/ 108 w 330"/>
                <a:gd name="T89" fmla="*/ 12 h 366"/>
                <a:gd name="T90" fmla="*/ 138 w 330"/>
                <a:gd name="T91" fmla="*/ 12 h 366"/>
                <a:gd name="T92" fmla="*/ 156 w 330"/>
                <a:gd name="T93" fmla="*/ 12 h 366"/>
                <a:gd name="T94" fmla="*/ 174 w 330"/>
                <a:gd name="T95" fmla="*/ 6 h 366"/>
                <a:gd name="T96" fmla="*/ 174 w 330"/>
                <a:gd name="T97" fmla="*/ 24 h 366"/>
                <a:gd name="T98" fmla="*/ 192 w 330"/>
                <a:gd name="T99" fmla="*/ 36 h 366"/>
                <a:gd name="T100" fmla="*/ 204 w 330"/>
                <a:gd name="T101" fmla="*/ 48 h 366"/>
                <a:gd name="T102" fmla="*/ 216 w 330"/>
                <a:gd name="T103" fmla="*/ 66 h 366"/>
                <a:gd name="T104" fmla="*/ 222 w 330"/>
                <a:gd name="T105" fmla="*/ 78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0" h="366">
                  <a:moveTo>
                    <a:pt x="222" y="78"/>
                  </a:moveTo>
                  <a:lnTo>
                    <a:pt x="222" y="84"/>
                  </a:lnTo>
                  <a:lnTo>
                    <a:pt x="228" y="84"/>
                  </a:lnTo>
                  <a:lnTo>
                    <a:pt x="228" y="90"/>
                  </a:lnTo>
                  <a:lnTo>
                    <a:pt x="234" y="90"/>
                  </a:lnTo>
                  <a:lnTo>
                    <a:pt x="234" y="96"/>
                  </a:lnTo>
                  <a:lnTo>
                    <a:pt x="234" y="102"/>
                  </a:lnTo>
                  <a:lnTo>
                    <a:pt x="234" y="108"/>
                  </a:lnTo>
                  <a:lnTo>
                    <a:pt x="240" y="108"/>
                  </a:lnTo>
                  <a:lnTo>
                    <a:pt x="246" y="108"/>
                  </a:lnTo>
                  <a:lnTo>
                    <a:pt x="246" y="114"/>
                  </a:lnTo>
                  <a:lnTo>
                    <a:pt x="246" y="120"/>
                  </a:lnTo>
                  <a:lnTo>
                    <a:pt x="252" y="120"/>
                  </a:lnTo>
                  <a:lnTo>
                    <a:pt x="258" y="120"/>
                  </a:lnTo>
                  <a:lnTo>
                    <a:pt x="258" y="114"/>
                  </a:lnTo>
                  <a:lnTo>
                    <a:pt x="258" y="120"/>
                  </a:lnTo>
                  <a:lnTo>
                    <a:pt x="264" y="120"/>
                  </a:lnTo>
                  <a:lnTo>
                    <a:pt x="264" y="114"/>
                  </a:lnTo>
                  <a:lnTo>
                    <a:pt x="270" y="114"/>
                  </a:lnTo>
                  <a:lnTo>
                    <a:pt x="270" y="108"/>
                  </a:lnTo>
                  <a:lnTo>
                    <a:pt x="270" y="114"/>
                  </a:lnTo>
                  <a:lnTo>
                    <a:pt x="276" y="114"/>
                  </a:lnTo>
                  <a:lnTo>
                    <a:pt x="276" y="120"/>
                  </a:lnTo>
                  <a:lnTo>
                    <a:pt x="276" y="126"/>
                  </a:lnTo>
                  <a:lnTo>
                    <a:pt x="282" y="126"/>
                  </a:lnTo>
                  <a:lnTo>
                    <a:pt x="282" y="132"/>
                  </a:lnTo>
                  <a:lnTo>
                    <a:pt x="288" y="132"/>
                  </a:lnTo>
                  <a:lnTo>
                    <a:pt x="294" y="138"/>
                  </a:lnTo>
                  <a:lnTo>
                    <a:pt x="294" y="144"/>
                  </a:lnTo>
                  <a:lnTo>
                    <a:pt x="300" y="144"/>
                  </a:lnTo>
                  <a:lnTo>
                    <a:pt x="300" y="150"/>
                  </a:lnTo>
                  <a:lnTo>
                    <a:pt x="306" y="150"/>
                  </a:lnTo>
                  <a:lnTo>
                    <a:pt x="300" y="150"/>
                  </a:lnTo>
                  <a:lnTo>
                    <a:pt x="300" y="156"/>
                  </a:lnTo>
                  <a:lnTo>
                    <a:pt x="300" y="162"/>
                  </a:lnTo>
                  <a:lnTo>
                    <a:pt x="306" y="168"/>
                  </a:lnTo>
                  <a:lnTo>
                    <a:pt x="306" y="174"/>
                  </a:lnTo>
                  <a:lnTo>
                    <a:pt x="300" y="174"/>
                  </a:lnTo>
                  <a:lnTo>
                    <a:pt x="300" y="180"/>
                  </a:lnTo>
                  <a:lnTo>
                    <a:pt x="300" y="186"/>
                  </a:lnTo>
                  <a:lnTo>
                    <a:pt x="300" y="192"/>
                  </a:lnTo>
                  <a:lnTo>
                    <a:pt x="300" y="198"/>
                  </a:lnTo>
                  <a:lnTo>
                    <a:pt x="300" y="204"/>
                  </a:lnTo>
                  <a:lnTo>
                    <a:pt x="300" y="210"/>
                  </a:lnTo>
                  <a:lnTo>
                    <a:pt x="294" y="210"/>
                  </a:lnTo>
                  <a:lnTo>
                    <a:pt x="294" y="216"/>
                  </a:lnTo>
                  <a:lnTo>
                    <a:pt x="294" y="222"/>
                  </a:lnTo>
                  <a:lnTo>
                    <a:pt x="294" y="228"/>
                  </a:lnTo>
                  <a:lnTo>
                    <a:pt x="300" y="228"/>
                  </a:lnTo>
                  <a:lnTo>
                    <a:pt x="300" y="234"/>
                  </a:lnTo>
                  <a:lnTo>
                    <a:pt x="300" y="240"/>
                  </a:lnTo>
                  <a:lnTo>
                    <a:pt x="306" y="240"/>
                  </a:lnTo>
                  <a:lnTo>
                    <a:pt x="306" y="246"/>
                  </a:lnTo>
                  <a:lnTo>
                    <a:pt x="312" y="246"/>
                  </a:lnTo>
                  <a:lnTo>
                    <a:pt x="312" y="252"/>
                  </a:lnTo>
                  <a:lnTo>
                    <a:pt x="318" y="252"/>
                  </a:lnTo>
                  <a:lnTo>
                    <a:pt x="324" y="252"/>
                  </a:lnTo>
                  <a:lnTo>
                    <a:pt x="330" y="252"/>
                  </a:lnTo>
                  <a:lnTo>
                    <a:pt x="330" y="258"/>
                  </a:lnTo>
                  <a:lnTo>
                    <a:pt x="330" y="264"/>
                  </a:lnTo>
                  <a:lnTo>
                    <a:pt x="330" y="270"/>
                  </a:lnTo>
                  <a:lnTo>
                    <a:pt x="324" y="270"/>
                  </a:lnTo>
                  <a:lnTo>
                    <a:pt x="324" y="276"/>
                  </a:lnTo>
                  <a:lnTo>
                    <a:pt x="318" y="276"/>
                  </a:lnTo>
                  <a:lnTo>
                    <a:pt x="312" y="276"/>
                  </a:lnTo>
                  <a:lnTo>
                    <a:pt x="312" y="282"/>
                  </a:lnTo>
                  <a:lnTo>
                    <a:pt x="312" y="288"/>
                  </a:lnTo>
                  <a:lnTo>
                    <a:pt x="306" y="288"/>
                  </a:lnTo>
                  <a:lnTo>
                    <a:pt x="306" y="294"/>
                  </a:lnTo>
                  <a:lnTo>
                    <a:pt x="306" y="300"/>
                  </a:lnTo>
                  <a:lnTo>
                    <a:pt x="306" y="306"/>
                  </a:lnTo>
                  <a:lnTo>
                    <a:pt x="300" y="306"/>
                  </a:lnTo>
                  <a:lnTo>
                    <a:pt x="300" y="312"/>
                  </a:lnTo>
                  <a:lnTo>
                    <a:pt x="300" y="318"/>
                  </a:lnTo>
                  <a:lnTo>
                    <a:pt x="294" y="318"/>
                  </a:lnTo>
                  <a:lnTo>
                    <a:pt x="294" y="324"/>
                  </a:lnTo>
                  <a:lnTo>
                    <a:pt x="294" y="330"/>
                  </a:lnTo>
                  <a:lnTo>
                    <a:pt x="288" y="330"/>
                  </a:lnTo>
                  <a:lnTo>
                    <a:pt x="288" y="336"/>
                  </a:lnTo>
                  <a:lnTo>
                    <a:pt x="282" y="336"/>
                  </a:lnTo>
                  <a:lnTo>
                    <a:pt x="276" y="336"/>
                  </a:lnTo>
                  <a:lnTo>
                    <a:pt x="276" y="342"/>
                  </a:lnTo>
                  <a:lnTo>
                    <a:pt x="270" y="342"/>
                  </a:lnTo>
                  <a:lnTo>
                    <a:pt x="264" y="342"/>
                  </a:lnTo>
                  <a:lnTo>
                    <a:pt x="264" y="348"/>
                  </a:lnTo>
                  <a:lnTo>
                    <a:pt x="264" y="342"/>
                  </a:lnTo>
                  <a:lnTo>
                    <a:pt x="258" y="342"/>
                  </a:lnTo>
                  <a:lnTo>
                    <a:pt x="258" y="348"/>
                  </a:lnTo>
                  <a:lnTo>
                    <a:pt x="252" y="348"/>
                  </a:lnTo>
                  <a:lnTo>
                    <a:pt x="252" y="354"/>
                  </a:lnTo>
                  <a:lnTo>
                    <a:pt x="246" y="354"/>
                  </a:lnTo>
                  <a:lnTo>
                    <a:pt x="240" y="360"/>
                  </a:lnTo>
                  <a:lnTo>
                    <a:pt x="240" y="366"/>
                  </a:lnTo>
                  <a:lnTo>
                    <a:pt x="234" y="366"/>
                  </a:lnTo>
                  <a:lnTo>
                    <a:pt x="234" y="360"/>
                  </a:lnTo>
                  <a:lnTo>
                    <a:pt x="234" y="354"/>
                  </a:lnTo>
                  <a:lnTo>
                    <a:pt x="228" y="354"/>
                  </a:lnTo>
                  <a:lnTo>
                    <a:pt x="222" y="354"/>
                  </a:lnTo>
                  <a:lnTo>
                    <a:pt x="216" y="354"/>
                  </a:lnTo>
                  <a:lnTo>
                    <a:pt x="216" y="348"/>
                  </a:lnTo>
                  <a:lnTo>
                    <a:pt x="210" y="348"/>
                  </a:lnTo>
                  <a:lnTo>
                    <a:pt x="210" y="342"/>
                  </a:lnTo>
                  <a:lnTo>
                    <a:pt x="210" y="336"/>
                  </a:lnTo>
                  <a:lnTo>
                    <a:pt x="204" y="336"/>
                  </a:lnTo>
                  <a:lnTo>
                    <a:pt x="204" y="330"/>
                  </a:lnTo>
                  <a:lnTo>
                    <a:pt x="198" y="330"/>
                  </a:lnTo>
                  <a:lnTo>
                    <a:pt x="198" y="324"/>
                  </a:lnTo>
                  <a:lnTo>
                    <a:pt x="192" y="324"/>
                  </a:lnTo>
                  <a:lnTo>
                    <a:pt x="192" y="318"/>
                  </a:lnTo>
                  <a:lnTo>
                    <a:pt x="192" y="312"/>
                  </a:lnTo>
                  <a:lnTo>
                    <a:pt x="186" y="312"/>
                  </a:lnTo>
                  <a:lnTo>
                    <a:pt x="180" y="312"/>
                  </a:lnTo>
                  <a:lnTo>
                    <a:pt x="180" y="306"/>
                  </a:lnTo>
                  <a:lnTo>
                    <a:pt x="180" y="312"/>
                  </a:lnTo>
                  <a:lnTo>
                    <a:pt x="180" y="306"/>
                  </a:lnTo>
                  <a:lnTo>
                    <a:pt x="174" y="306"/>
                  </a:lnTo>
                  <a:lnTo>
                    <a:pt x="168" y="306"/>
                  </a:lnTo>
                  <a:lnTo>
                    <a:pt x="168" y="300"/>
                  </a:lnTo>
                  <a:lnTo>
                    <a:pt x="162" y="300"/>
                  </a:lnTo>
                  <a:lnTo>
                    <a:pt x="156" y="300"/>
                  </a:lnTo>
                  <a:lnTo>
                    <a:pt x="156" y="294"/>
                  </a:lnTo>
                  <a:lnTo>
                    <a:pt x="156" y="288"/>
                  </a:lnTo>
                  <a:lnTo>
                    <a:pt x="150" y="288"/>
                  </a:lnTo>
                  <a:lnTo>
                    <a:pt x="150" y="282"/>
                  </a:lnTo>
                  <a:lnTo>
                    <a:pt x="150" y="276"/>
                  </a:lnTo>
                  <a:lnTo>
                    <a:pt x="144" y="276"/>
                  </a:lnTo>
                  <a:lnTo>
                    <a:pt x="138" y="276"/>
                  </a:lnTo>
                  <a:lnTo>
                    <a:pt x="132" y="276"/>
                  </a:lnTo>
                  <a:lnTo>
                    <a:pt x="132" y="270"/>
                  </a:lnTo>
                  <a:lnTo>
                    <a:pt x="132" y="264"/>
                  </a:lnTo>
                  <a:lnTo>
                    <a:pt x="132" y="258"/>
                  </a:lnTo>
                  <a:lnTo>
                    <a:pt x="126" y="258"/>
                  </a:lnTo>
                  <a:lnTo>
                    <a:pt x="126" y="264"/>
                  </a:lnTo>
                  <a:lnTo>
                    <a:pt x="126" y="258"/>
                  </a:lnTo>
                  <a:lnTo>
                    <a:pt x="126" y="264"/>
                  </a:lnTo>
                  <a:lnTo>
                    <a:pt x="120" y="264"/>
                  </a:lnTo>
                  <a:lnTo>
                    <a:pt x="120" y="258"/>
                  </a:lnTo>
                  <a:lnTo>
                    <a:pt x="120" y="252"/>
                  </a:lnTo>
                  <a:lnTo>
                    <a:pt x="114" y="252"/>
                  </a:lnTo>
                  <a:lnTo>
                    <a:pt x="108" y="252"/>
                  </a:lnTo>
                  <a:lnTo>
                    <a:pt x="102" y="252"/>
                  </a:lnTo>
                  <a:lnTo>
                    <a:pt x="96" y="252"/>
                  </a:lnTo>
                  <a:lnTo>
                    <a:pt x="96" y="246"/>
                  </a:lnTo>
                  <a:lnTo>
                    <a:pt x="90" y="246"/>
                  </a:lnTo>
                  <a:lnTo>
                    <a:pt x="90" y="240"/>
                  </a:lnTo>
                  <a:lnTo>
                    <a:pt x="90" y="234"/>
                  </a:lnTo>
                  <a:lnTo>
                    <a:pt x="84" y="234"/>
                  </a:lnTo>
                  <a:lnTo>
                    <a:pt x="78" y="234"/>
                  </a:lnTo>
                  <a:lnTo>
                    <a:pt x="78" y="228"/>
                  </a:lnTo>
                  <a:lnTo>
                    <a:pt x="72" y="222"/>
                  </a:lnTo>
                  <a:lnTo>
                    <a:pt x="66" y="222"/>
                  </a:lnTo>
                  <a:lnTo>
                    <a:pt x="60" y="222"/>
                  </a:lnTo>
                  <a:lnTo>
                    <a:pt x="60" y="216"/>
                  </a:lnTo>
                  <a:lnTo>
                    <a:pt x="66" y="216"/>
                  </a:lnTo>
                  <a:lnTo>
                    <a:pt x="66" y="210"/>
                  </a:lnTo>
                  <a:lnTo>
                    <a:pt x="66" y="204"/>
                  </a:lnTo>
                  <a:lnTo>
                    <a:pt x="66" y="198"/>
                  </a:lnTo>
                  <a:lnTo>
                    <a:pt x="72" y="204"/>
                  </a:lnTo>
                  <a:lnTo>
                    <a:pt x="72" y="198"/>
                  </a:lnTo>
                  <a:lnTo>
                    <a:pt x="72" y="192"/>
                  </a:lnTo>
                  <a:lnTo>
                    <a:pt x="72" y="186"/>
                  </a:lnTo>
                  <a:lnTo>
                    <a:pt x="72" y="180"/>
                  </a:lnTo>
                  <a:lnTo>
                    <a:pt x="66" y="180"/>
                  </a:lnTo>
                  <a:lnTo>
                    <a:pt x="66" y="174"/>
                  </a:lnTo>
                  <a:lnTo>
                    <a:pt x="60" y="174"/>
                  </a:lnTo>
                  <a:lnTo>
                    <a:pt x="60" y="168"/>
                  </a:lnTo>
                  <a:lnTo>
                    <a:pt x="54" y="168"/>
                  </a:lnTo>
                  <a:lnTo>
                    <a:pt x="54" y="162"/>
                  </a:lnTo>
                  <a:lnTo>
                    <a:pt x="54" y="156"/>
                  </a:lnTo>
                  <a:lnTo>
                    <a:pt x="54" y="150"/>
                  </a:lnTo>
                  <a:lnTo>
                    <a:pt x="60" y="150"/>
                  </a:lnTo>
                  <a:lnTo>
                    <a:pt x="54" y="144"/>
                  </a:lnTo>
                  <a:lnTo>
                    <a:pt x="54" y="138"/>
                  </a:lnTo>
                  <a:lnTo>
                    <a:pt x="54" y="132"/>
                  </a:lnTo>
                  <a:lnTo>
                    <a:pt x="48" y="132"/>
                  </a:lnTo>
                  <a:lnTo>
                    <a:pt x="48" y="126"/>
                  </a:lnTo>
                  <a:lnTo>
                    <a:pt x="42" y="126"/>
                  </a:lnTo>
                  <a:lnTo>
                    <a:pt x="42" y="132"/>
                  </a:lnTo>
                  <a:lnTo>
                    <a:pt x="42" y="126"/>
                  </a:lnTo>
                  <a:lnTo>
                    <a:pt x="36" y="120"/>
                  </a:lnTo>
                  <a:lnTo>
                    <a:pt x="42" y="120"/>
                  </a:lnTo>
                  <a:lnTo>
                    <a:pt x="42" y="114"/>
                  </a:lnTo>
                  <a:lnTo>
                    <a:pt x="48" y="108"/>
                  </a:lnTo>
                  <a:lnTo>
                    <a:pt x="48" y="102"/>
                  </a:lnTo>
                  <a:lnTo>
                    <a:pt x="42" y="102"/>
                  </a:lnTo>
                  <a:lnTo>
                    <a:pt x="36" y="102"/>
                  </a:lnTo>
                  <a:lnTo>
                    <a:pt x="30" y="96"/>
                  </a:lnTo>
                  <a:lnTo>
                    <a:pt x="30" y="90"/>
                  </a:lnTo>
                  <a:lnTo>
                    <a:pt x="18" y="90"/>
                  </a:lnTo>
                  <a:lnTo>
                    <a:pt x="12" y="90"/>
                  </a:lnTo>
                  <a:lnTo>
                    <a:pt x="6" y="90"/>
                  </a:lnTo>
                  <a:lnTo>
                    <a:pt x="0" y="90"/>
                  </a:lnTo>
                  <a:lnTo>
                    <a:pt x="0" y="84"/>
                  </a:lnTo>
                  <a:lnTo>
                    <a:pt x="6" y="84"/>
                  </a:lnTo>
                  <a:lnTo>
                    <a:pt x="6" y="78"/>
                  </a:lnTo>
                  <a:lnTo>
                    <a:pt x="0" y="78"/>
                  </a:lnTo>
                  <a:lnTo>
                    <a:pt x="6" y="78"/>
                  </a:lnTo>
                  <a:lnTo>
                    <a:pt x="6" y="72"/>
                  </a:lnTo>
                  <a:lnTo>
                    <a:pt x="12" y="72"/>
                  </a:lnTo>
                  <a:lnTo>
                    <a:pt x="12" y="66"/>
                  </a:lnTo>
                  <a:lnTo>
                    <a:pt x="18" y="66"/>
                  </a:lnTo>
                  <a:lnTo>
                    <a:pt x="24" y="66"/>
                  </a:lnTo>
                  <a:lnTo>
                    <a:pt x="30" y="66"/>
                  </a:lnTo>
                  <a:lnTo>
                    <a:pt x="36" y="66"/>
                  </a:lnTo>
                  <a:lnTo>
                    <a:pt x="42" y="60"/>
                  </a:lnTo>
                  <a:lnTo>
                    <a:pt x="42" y="54"/>
                  </a:lnTo>
                  <a:lnTo>
                    <a:pt x="48" y="54"/>
                  </a:lnTo>
                  <a:lnTo>
                    <a:pt x="48" y="48"/>
                  </a:lnTo>
                  <a:lnTo>
                    <a:pt x="54" y="42"/>
                  </a:lnTo>
                  <a:lnTo>
                    <a:pt x="54" y="36"/>
                  </a:lnTo>
                  <a:lnTo>
                    <a:pt x="60" y="36"/>
                  </a:lnTo>
                  <a:lnTo>
                    <a:pt x="66" y="36"/>
                  </a:lnTo>
                  <a:lnTo>
                    <a:pt x="66" y="30"/>
                  </a:lnTo>
                  <a:lnTo>
                    <a:pt x="66" y="36"/>
                  </a:lnTo>
                  <a:lnTo>
                    <a:pt x="66" y="30"/>
                  </a:lnTo>
                  <a:lnTo>
                    <a:pt x="72" y="30"/>
                  </a:lnTo>
                  <a:lnTo>
                    <a:pt x="78" y="30"/>
                  </a:lnTo>
                  <a:lnTo>
                    <a:pt x="84" y="30"/>
                  </a:lnTo>
                  <a:lnTo>
                    <a:pt x="84" y="24"/>
                  </a:lnTo>
                  <a:lnTo>
                    <a:pt x="90" y="24"/>
                  </a:lnTo>
                  <a:lnTo>
                    <a:pt x="90" y="18"/>
                  </a:lnTo>
                  <a:lnTo>
                    <a:pt x="96" y="18"/>
                  </a:lnTo>
                  <a:lnTo>
                    <a:pt x="96" y="12"/>
                  </a:lnTo>
                  <a:lnTo>
                    <a:pt x="102" y="12"/>
                  </a:lnTo>
                  <a:lnTo>
                    <a:pt x="108" y="12"/>
                  </a:lnTo>
                  <a:lnTo>
                    <a:pt x="114" y="12"/>
                  </a:lnTo>
                  <a:lnTo>
                    <a:pt x="120" y="12"/>
                  </a:lnTo>
                  <a:lnTo>
                    <a:pt x="126" y="12"/>
                  </a:lnTo>
                  <a:lnTo>
                    <a:pt x="132" y="12"/>
                  </a:lnTo>
                  <a:lnTo>
                    <a:pt x="138" y="12"/>
                  </a:lnTo>
                  <a:lnTo>
                    <a:pt x="144" y="12"/>
                  </a:lnTo>
                  <a:lnTo>
                    <a:pt x="144" y="18"/>
                  </a:lnTo>
                  <a:lnTo>
                    <a:pt x="150" y="18"/>
                  </a:lnTo>
                  <a:lnTo>
                    <a:pt x="150" y="12"/>
                  </a:lnTo>
                  <a:lnTo>
                    <a:pt x="156" y="12"/>
                  </a:lnTo>
                  <a:lnTo>
                    <a:pt x="162" y="6"/>
                  </a:lnTo>
                  <a:lnTo>
                    <a:pt x="162" y="0"/>
                  </a:lnTo>
                  <a:lnTo>
                    <a:pt x="168" y="0"/>
                  </a:lnTo>
                  <a:lnTo>
                    <a:pt x="168" y="6"/>
                  </a:lnTo>
                  <a:lnTo>
                    <a:pt x="174" y="6"/>
                  </a:lnTo>
                  <a:lnTo>
                    <a:pt x="174" y="12"/>
                  </a:lnTo>
                  <a:lnTo>
                    <a:pt x="174" y="18"/>
                  </a:lnTo>
                  <a:lnTo>
                    <a:pt x="180" y="18"/>
                  </a:lnTo>
                  <a:lnTo>
                    <a:pt x="174" y="18"/>
                  </a:lnTo>
                  <a:lnTo>
                    <a:pt x="174" y="24"/>
                  </a:lnTo>
                  <a:lnTo>
                    <a:pt x="174" y="30"/>
                  </a:lnTo>
                  <a:lnTo>
                    <a:pt x="174" y="36"/>
                  </a:lnTo>
                  <a:lnTo>
                    <a:pt x="180" y="36"/>
                  </a:lnTo>
                  <a:lnTo>
                    <a:pt x="186" y="36"/>
                  </a:lnTo>
                  <a:lnTo>
                    <a:pt x="192" y="36"/>
                  </a:lnTo>
                  <a:lnTo>
                    <a:pt x="192" y="30"/>
                  </a:lnTo>
                  <a:lnTo>
                    <a:pt x="198" y="30"/>
                  </a:lnTo>
                  <a:lnTo>
                    <a:pt x="198" y="36"/>
                  </a:lnTo>
                  <a:lnTo>
                    <a:pt x="204" y="42"/>
                  </a:lnTo>
                  <a:lnTo>
                    <a:pt x="204" y="48"/>
                  </a:lnTo>
                  <a:lnTo>
                    <a:pt x="204" y="54"/>
                  </a:lnTo>
                  <a:lnTo>
                    <a:pt x="210" y="54"/>
                  </a:lnTo>
                  <a:lnTo>
                    <a:pt x="210" y="60"/>
                  </a:lnTo>
                  <a:lnTo>
                    <a:pt x="216" y="60"/>
                  </a:lnTo>
                  <a:lnTo>
                    <a:pt x="216" y="66"/>
                  </a:lnTo>
                  <a:lnTo>
                    <a:pt x="210" y="66"/>
                  </a:lnTo>
                  <a:lnTo>
                    <a:pt x="216" y="66"/>
                  </a:lnTo>
                  <a:lnTo>
                    <a:pt x="216" y="72"/>
                  </a:lnTo>
                  <a:lnTo>
                    <a:pt x="216" y="78"/>
                  </a:lnTo>
                  <a:lnTo>
                    <a:pt x="222" y="7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4">
              <a:extLst>
                <a:ext uri="{FF2B5EF4-FFF2-40B4-BE49-F238E27FC236}">
                  <a16:creationId xmlns:a16="http://schemas.microsoft.com/office/drawing/2014/main" id="{EBA51425-2E40-5BDA-EEE2-4D9342997E2C}"/>
                </a:ext>
              </a:extLst>
            </p:cNvPr>
            <p:cNvSpPr>
              <a:spLocks/>
            </p:cNvSpPr>
            <p:nvPr/>
          </p:nvSpPr>
          <p:spPr bwMode="gray">
            <a:xfrm>
              <a:off x="1562100" y="3152775"/>
              <a:ext cx="514350" cy="476250"/>
            </a:xfrm>
            <a:custGeom>
              <a:avLst/>
              <a:gdLst>
                <a:gd name="T0" fmla="*/ 192 w 324"/>
                <a:gd name="T1" fmla="*/ 24 h 300"/>
                <a:gd name="T2" fmla="*/ 186 w 324"/>
                <a:gd name="T3" fmla="*/ 48 h 300"/>
                <a:gd name="T4" fmla="*/ 192 w 324"/>
                <a:gd name="T5" fmla="*/ 72 h 300"/>
                <a:gd name="T6" fmla="*/ 210 w 324"/>
                <a:gd name="T7" fmla="*/ 72 h 300"/>
                <a:gd name="T8" fmla="*/ 228 w 324"/>
                <a:gd name="T9" fmla="*/ 72 h 300"/>
                <a:gd name="T10" fmla="*/ 252 w 324"/>
                <a:gd name="T11" fmla="*/ 54 h 300"/>
                <a:gd name="T12" fmla="*/ 264 w 324"/>
                <a:gd name="T13" fmla="*/ 72 h 300"/>
                <a:gd name="T14" fmla="*/ 258 w 324"/>
                <a:gd name="T15" fmla="*/ 90 h 300"/>
                <a:gd name="T16" fmla="*/ 276 w 324"/>
                <a:gd name="T17" fmla="*/ 102 h 300"/>
                <a:gd name="T18" fmla="*/ 294 w 324"/>
                <a:gd name="T19" fmla="*/ 114 h 300"/>
                <a:gd name="T20" fmla="*/ 306 w 324"/>
                <a:gd name="T21" fmla="*/ 132 h 300"/>
                <a:gd name="T22" fmla="*/ 312 w 324"/>
                <a:gd name="T23" fmla="*/ 144 h 300"/>
                <a:gd name="T24" fmla="*/ 324 w 324"/>
                <a:gd name="T25" fmla="*/ 162 h 300"/>
                <a:gd name="T26" fmla="*/ 300 w 324"/>
                <a:gd name="T27" fmla="*/ 174 h 300"/>
                <a:gd name="T28" fmla="*/ 288 w 324"/>
                <a:gd name="T29" fmla="*/ 180 h 300"/>
                <a:gd name="T30" fmla="*/ 264 w 324"/>
                <a:gd name="T31" fmla="*/ 180 h 300"/>
                <a:gd name="T32" fmla="*/ 246 w 324"/>
                <a:gd name="T33" fmla="*/ 192 h 300"/>
                <a:gd name="T34" fmla="*/ 228 w 324"/>
                <a:gd name="T35" fmla="*/ 210 h 300"/>
                <a:gd name="T36" fmla="*/ 204 w 324"/>
                <a:gd name="T37" fmla="*/ 222 h 300"/>
                <a:gd name="T38" fmla="*/ 180 w 324"/>
                <a:gd name="T39" fmla="*/ 240 h 300"/>
                <a:gd name="T40" fmla="*/ 174 w 324"/>
                <a:gd name="T41" fmla="*/ 252 h 300"/>
                <a:gd name="T42" fmla="*/ 150 w 324"/>
                <a:gd name="T43" fmla="*/ 246 h 300"/>
                <a:gd name="T44" fmla="*/ 150 w 324"/>
                <a:gd name="T45" fmla="*/ 258 h 300"/>
                <a:gd name="T46" fmla="*/ 138 w 324"/>
                <a:gd name="T47" fmla="*/ 264 h 300"/>
                <a:gd name="T48" fmla="*/ 132 w 324"/>
                <a:gd name="T49" fmla="*/ 276 h 300"/>
                <a:gd name="T50" fmla="*/ 114 w 324"/>
                <a:gd name="T51" fmla="*/ 276 h 300"/>
                <a:gd name="T52" fmla="*/ 96 w 324"/>
                <a:gd name="T53" fmla="*/ 288 h 300"/>
                <a:gd name="T54" fmla="*/ 72 w 324"/>
                <a:gd name="T55" fmla="*/ 282 h 300"/>
                <a:gd name="T56" fmla="*/ 60 w 324"/>
                <a:gd name="T57" fmla="*/ 300 h 300"/>
                <a:gd name="T58" fmla="*/ 42 w 324"/>
                <a:gd name="T59" fmla="*/ 288 h 300"/>
                <a:gd name="T60" fmla="*/ 36 w 324"/>
                <a:gd name="T61" fmla="*/ 276 h 300"/>
                <a:gd name="T62" fmla="*/ 24 w 324"/>
                <a:gd name="T63" fmla="*/ 252 h 300"/>
                <a:gd name="T64" fmla="*/ 6 w 324"/>
                <a:gd name="T65" fmla="*/ 252 h 300"/>
                <a:gd name="T66" fmla="*/ 6 w 324"/>
                <a:gd name="T67" fmla="*/ 234 h 300"/>
                <a:gd name="T68" fmla="*/ 0 w 324"/>
                <a:gd name="T69" fmla="*/ 210 h 300"/>
                <a:gd name="T70" fmla="*/ 12 w 324"/>
                <a:gd name="T71" fmla="*/ 192 h 300"/>
                <a:gd name="T72" fmla="*/ 18 w 324"/>
                <a:gd name="T73" fmla="*/ 180 h 300"/>
                <a:gd name="T74" fmla="*/ 30 w 324"/>
                <a:gd name="T75" fmla="*/ 162 h 300"/>
                <a:gd name="T76" fmla="*/ 24 w 324"/>
                <a:gd name="T77" fmla="*/ 138 h 300"/>
                <a:gd name="T78" fmla="*/ 12 w 324"/>
                <a:gd name="T79" fmla="*/ 126 h 300"/>
                <a:gd name="T80" fmla="*/ 24 w 324"/>
                <a:gd name="T81" fmla="*/ 108 h 300"/>
                <a:gd name="T82" fmla="*/ 48 w 324"/>
                <a:gd name="T83" fmla="*/ 102 h 300"/>
                <a:gd name="T84" fmla="*/ 66 w 324"/>
                <a:gd name="T85" fmla="*/ 114 h 300"/>
                <a:gd name="T86" fmla="*/ 84 w 324"/>
                <a:gd name="T87" fmla="*/ 114 h 300"/>
                <a:gd name="T88" fmla="*/ 84 w 324"/>
                <a:gd name="T89" fmla="*/ 96 h 300"/>
                <a:gd name="T90" fmla="*/ 96 w 324"/>
                <a:gd name="T91" fmla="*/ 78 h 300"/>
                <a:gd name="T92" fmla="*/ 84 w 324"/>
                <a:gd name="T93" fmla="*/ 72 h 300"/>
                <a:gd name="T94" fmla="*/ 96 w 324"/>
                <a:gd name="T95" fmla="*/ 54 h 300"/>
                <a:gd name="T96" fmla="*/ 108 w 324"/>
                <a:gd name="T97" fmla="*/ 48 h 300"/>
                <a:gd name="T98" fmla="*/ 126 w 324"/>
                <a:gd name="T99" fmla="*/ 36 h 300"/>
                <a:gd name="T100" fmla="*/ 138 w 324"/>
                <a:gd name="T101" fmla="*/ 18 h 300"/>
                <a:gd name="T102" fmla="*/ 156 w 324"/>
                <a:gd name="T103" fmla="*/ 6 h 300"/>
                <a:gd name="T104" fmla="*/ 174 w 324"/>
                <a:gd name="T105" fmla="*/ 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24" h="300">
                  <a:moveTo>
                    <a:pt x="186" y="18"/>
                  </a:moveTo>
                  <a:lnTo>
                    <a:pt x="192" y="18"/>
                  </a:lnTo>
                  <a:lnTo>
                    <a:pt x="198" y="18"/>
                  </a:lnTo>
                  <a:lnTo>
                    <a:pt x="198" y="24"/>
                  </a:lnTo>
                  <a:lnTo>
                    <a:pt x="192" y="24"/>
                  </a:lnTo>
                  <a:lnTo>
                    <a:pt x="192" y="30"/>
                  </a:lnTo>
                  <a:lnTo>
                    <a:pt x="186" y="30"/>
                  </a:lnTo>
                  <a:lnTo>
                    <a:pt x="186" y="36"/>
                  </a:lnTo>
                  <a:lnTo>
                    <a:pt x="186" y="42"/>
                  </a:lnTo>
                  <a:lnTo>
                    <a:pt x="186" y="48"/>
                  </a:lnTo>
                  <a:lnTo>
                    <a:pt x="192" y="48"/>
                  </a:lnTo>
                  <a:lnTo>
                    <a:pt x="192" y="54"/>
                  </a:lnTo>
                  <a:lnTo>
                    <a:pt x="192" y="60"/>
                  </a:lnTo>
                  <a:lnTo>
                    <a:pt x="192" y="66"/>
                  </a:lnTo>
                  <a:lnTo>
                    <a:pt x="192" y="72"/>
                  </a:lnTo>
                  <a:lnTo>
                    <a:pt x="198" y="72"/>
                  </a:lnTo>
                  <a:lnTo>
                    <a:pt x="198" y="66"/>
                  </a:lnTo>
                  <a:lnTo>
                    <a:pt x="204" y="66"/>
                  </a:lnTo>
                  <a:lnTo>
                    <a:pt x="210" y="66"/>
                  </a:lnTo>
                  <a:lnTo>
                    <a:pt x="210" y="72"/>
                  </a:lnTo>
                  <a:lnTo>
                    <a:pt x="216" y="72"/>
                  </a:lnTo>
                  <a:lnTo>
                    <a:pt x="222" y="72"/>
                  </a:lnTo>
                  <a:lnTo>
                    <a:pt x="222" y="78"/>
                  </a:lnTo>
                  <a:lnTo>
                    <a:pt x="222" y="72"/>
                  </a:lnTo>
                  <a:lnTo>
                    <a:pt x="228" y="72"/>
                  </a:lnTo>
                  <a:lnTo>
                    <a:pt x="228" y="66"/>
                  </a:lnTo>
                  <a:lnTo>
                    <a:pt x="234" y="60"/>
                  </a:lnTo>
                  <a:lnTo>
                    <a:pt x="240" y="60"/>
                  </a:lnTo>
                  <a:lnTo>
                    <a:pt x="246" y="54"/>
                  </a:lnTo>
                  <a:lnTo>
                    <a:pt x="252" y="54"/>
                  </a:lnTo>
                  <a:lnTo>
                    <a:pt x="252" y="60"/>
                  </a:lnTo>
                  <a:lnTo>
                    <a:pt x="258" y="60"/>
                  </a:lnTo>
                  <a:lnTo>
                    <a:pt x="258" y="66"/>
                  </a:lnTo>
                  <a:lnTo>
                    <a:pt x="264" y="66"/>
                  </a:lnTo>
                  <a:lnTo>
                    <a:pt x="264" y="72"/>
                  </a:lnTo>
                  <a:lnTo>
                    <a:pt x="270" y="72"/>
                  </a:lnTo>
                  <a:lnTo>
                    <a:pt x="270" y="78"/>
                  </a:lnTo>
                  <a:lnTo>
                    <a:pt x="264" y="78"/>
                  </a:lnTo>
                  <a:lnTo>
                    <a:pt x="264" y="84"/>
                  </a:lnTo>
                  <a:lnTo>
                    <a:pt x="258" y="90"/>
                  </a:lnTo>
                  <a:lnTo>
                    <a:pt x="264" y="90"/>
                  </a:lnTo>
                  <a:lnTo>
                    <a:pt x="264" y="96"/>
                  </a:lnTo>
                  <a:lnTo>
                    <a:pt x="264" y="102"/>
                  </a:lnTo>
                  <a:lnTo>
                    <a:pt x="270" y="102"/>
                  </a:lnTo>
                  <a:lnTo>
                    <a:pt x="276" y="102"/>
                  </a:lnTo>
                  <a:lnTo>
                    <a:pt x="282" y="102"/>
                  </a:lnTo>
                  <a:lnTo>
                    <a:pt x="282" y="108"/>
                  </a:lnTo>
                  <a:lnTo>
                    <a:pt x="288" y="108"/>
                  </a:lnTo>
                  <a:lnTo>
                    <a:pt x="294" y="108"/>
                  </a:lnTo>
                  <a:lnTo>
                    <a:pt x="294" y="114"/>
                  </a:lnTo>
                  <a:lnTo>
                    <a:pt x="300" y="120"/>
                  </a:lnTo>
                  <a:lnTo>
                    <a:pt x="306" y="120"/>
                  </a:lnTo>
                  <a:lnTo>
                    <a:pt x="306" y="126"/>
                  </a:lnTo>
                  <a:lnTo>
                    <a:pt x="312" y="126"/>
                  </a:lnTo>
                  <a:lnTo>
                    <a:pt x="306" y="132"/>
                  </a:lnTo>
                  <a:lnTo>
                    <a:pt x="312" y="132"/>
                  </a:lnTo>
                  <a:lnTo>
                    <a:pt x="312" y="138"/>
                  </a:lnTo>
                  <a:lnTo>
                    <a:pt x="312" y="144"/>
                  </a:lnTo>
                  <a:lnTo>
                    <a:pt x="318" y="144"/>
                  </a:lnTo>
                  <a:lnTo>
                    <a:pt x="312" y="144"/>
                  </a:lnTo>
                  <a:lnTo>
                    <a:pt x="312" y="150"/>
                  </a:lnTo>
                  <a:lnTo>
                    <a:pt x="318" y="150"/>
                  </a:lnTo>
                  <a:lnTo>
                    <a:pt x="318" y="156"/>
                  </a:lnTo>
                  <a:lnTo>
                    <a:pt x="318" y="162"/>
                  </a:lnTo>
                  <a:lnTo>
                    <a:pt x="324" y="162"/>
                  </a:lnTo>
                  <a:lnTo>
                    <a:pt x="324" y="168"/>
                  </a:lnTo>
                  <a:lnTo>
                    <a:pt x="318" y="168"/>
                  </a:lnTo>
                  <a:lnTo>
                    <a:pt x="312" y="168"/>
                  </a:lnTo>
                  <a:lnTo>
                    <a:pt x="306" y="174"/>
                  </a:lnTo>
                  <a:lnTo>
                    <a:pt x="300" y="174"/>
                  </a:lnTo>
                  <a:lnTo>
                    <a:pt x="294" y="174"/>
                  </a:lnTo>
                  <a:lnTo>
                    <a:pt x="288" y="174"/>
                  </a:lnTo>
                  <a:lnTo>
                    <a:pt x="294" y="174"/>
                  </a:lnTo>
                  <a:lnTo>
                    <a:pt x="294" y="180"/>
                  </a:lnTo>
                  <a:lnTo>
                    <a:pt x="288" y="180"/>
                  </a:lnTo>
                  <a:lnTo>
                    <a:pt x="282" y="180"/>
                  </a:lnTo>
                  <a:lnTo>
                    <a:pt x="276" y="180"/>
                  </a:lnTo>
                  <a:lnTo>
                    <a:pt x="276" y="186"/>
                  </a:lnTo>
                  <a:lnTo>
                    <a:pt x="270" y="180"/>
                  </a:lnTo>
                  <a:lnTo>
                    <a:pt x="264" y="180"/>
                  </a:lnTo>
                  <a:lnTo>
                    <a:pt x="258" y="180"/>
                  </a:lnTo>
                  <a:lnTo>
                    <a:pt x="258" y="186"/>
                  </a:lnTo>
                  <a:lnTo>
                    <a:pt x="252" y="186"/>
                  </a:lnTo>
                  <a:lnTo>
                    <a:pt x="252" y="192"/>
                  </a:lnTo>
                  <a:lnTo>
                    <a:pt x="246" y="192"/>
                  </a:lnTo>
                  <a:lnTo>
                    <a:pt x="240" y="198"/>
                  </a:lnTo>
                  <a:lnTo>
                    <a:pt x="234" y="198"/>
                  </a:lnTo>
                  <a:lnTo>
                    <a:pt x="234" y="204"/>
                  </a:lnTo>
                  <a:lnTo>
                    <a:pt x="228" y="204"/>
                  </a:lnTo>
                  <a:lnTo>
                    <a:pt x="228" y="210"/>
                  </a:lnTo>
                  <a:lnTo>
                    <a:pt x="222" y="210"/>
                  </a:lnTo>
                  <a:lnTo>
                    <a:pt x="216" y="216"/>
                  </a:lnTo>
                  <a:lnTo>
                    <a:pt x="210" y="216"/>
                  </a:lnTo>
                  <a:lnTo>
                    <a:pt x="210" y="222"/>
                  </a:lnTo>
                  <a:lnTo>
                    <a:pt x="204" y="222"/>
                  </a:lnTo>
                  <a:lnTo>
                    <a:pt x="198" y="228"/>
                  </a:lnTo>
                  <a:lnTo>
                    <a:pt x="192" y="228"/>
                  </a:lnTo>
                  <a:lnTo>
                    <a:pt x="192" y="234"/>
                  </a:lnTo>
                  <a:lnTo>
                    <a:pt x="186" y="234"/>
                  </a:lnTo>
                  <a:lnTo>
                    <a:pt x="180" y="240"/>
                  </a:lnTo>
                  <a:lnTo>
                    <a:pt x="180" y="246"/>
                  </a:lnTo>
                  <a:lnTo>
                    <a:pt x="174" y="246"/>
                  </a:lnTo>
                  <a:lnTo>
                    <a:pt x="180" y="246"/>
                  </a:lnTo>
                  <a:lnTo>
                    <a:pt x="180" y="252"/>
                  </a:lnTo>
                  <a:lnTo>
                    <a:pt x="174" y="252"/>
                  </a:lnTo>
                  <a:lnTo>
                    <a:pt x="168" y="252"/>
                  </a:lnTo>
                  <a:lnTo>
                    <a:pt x="168" y="246"/>
                  </a:lnTo>
                  <a:lnTo>
                    <a:pt x="162" y="246"/>
                  </a:lnTo>
                  <a:lnTo>
                    <a:pt x="156" y="246"/>
                  </a:lnTo>
                  <a:lnTo>
                    <a:pt x="150" y="246"/>
                  </a:lnTo>
                  <a:lnTo>
                    <a:pt x="156" y="252"/>
                  </a:lnTo>
                  <a:lnTo>
                    <a:pt x="150" y="252"/>
                  </a:lnTo>
                  <a:lnTo>
                    <a:pt x="156" y="252"/>
                  </a:lnTo>
                  <a:lnTo>
                    <a:pt x="156" y="258"/>
                  </a:lnTo>
                  <a:lnTo>
                    <a:pt x="150" y="258"/>
                  </a:lnTo>
                  <a:lnTo>
                    <a:pt x="150" y="264"/>
                  </a:lnTo>
                  <a:lnTo>
                    <a:pt x="150" y="258"/>
                  </a:lnTo>
                  <a:lnTo>
                    <a:pt x="144" y="258"/>
                  </a:lnTo>
                  <a:lnTo>
                    <a:pt x="138" y="258"/>
                  </a:lnTo>
                  <a:lnTo>
                    <a:pt x="138" y="264"/>
                  </a:lnTo>
                  <a:lnTo>
                    <a:pt x="144" y="264"/>
                  </a:lnTo>
                  <a:lnTo>
                    <a:pt x="138" y="264"/>
                  </a:lnTo>
                  <a:lnTo>
                    <a:pt x="132" y="264"/>
                  </a:lnTo>
                  <a:lnTo>
                    <a:pt x="132" y="270"/>
                  </a:lnTo>
                  <a:lnTo>
                    <a:pt x="132" y="276"/>
                  </a:lnTo>
                  <a:lnTo>
                    <a:pt x="126" y="276"/>
                  </a:lnTo>
                  <a:lnTo>
                    <a:pt x="126" y="270"/>
                  </a:lnTo>
                  <a:lnTo>
                    <a:pt x="126" y="276"/>
                  </a:lnTo>
                  <a:lnTo>
                    <a:pt x="120" y="276"/>
                  </a:lnTo>
                  <a:lnTo>
                    <a:pt x="114" y="276"/>
                  </a:lnTo>
                  <a:lnTo>
                    <a:pt x="114" y="282"/>
                  </a:lnTo>
                  <a:lnTo>
                    <a:pt x="108" y="282"/>
                  </a:lnTo>
                  <a:lnTo>
                    <a:pt x="108" y="288"/>
                  </a:lnTo>
                  <a:lnTo>
                    <a:pt x="102" y="288"/>
                  </a:lnTo>
                  <a:lnTo>
                    <a:pt x="96" y="288"/>
                  </a:lnTo>
                  <a:lnTo>
                    <a:pt x="90" y="288"/>
                  </a:lnTo>
                  <a:lnTo>
                    <a:pt x="84" y="288"/>
                  </a:lnTo>
                  <a:lnTo>
                    <a:pt x="78" y="288"/>
                  </a:lnTo>
                  <a:lnTo>
                    <a:pt x="78" y="282"/>
                  </a:lnTo>
                  <a:lnTo>
                    <a:pt x="72" y="282"/>
                  </a:lnTo>
                  <a:lnTo>
                    <a:pt x="72" y="288"/>
                  </a:lnTo>
                  <a:lnTo>
                    <a:pt x="66" y="288"/>
                  </a:lnTo>
                  <a:lnTo>
                    <a:pt x="66" y="294"/>
                  </a:lnTo>
                  <a:lnTo>
                    <a:pt x="60" y="294"/>
                  </a:lnTo>
                  <a:lnTo>
                    <a:pt x="60" y="300"/>
                  </a:lnTo>
                  <a:lnTo>
                    <a:pt x="54" y="300"/>
                  </a:lnTo>
                  <a:lnTo>
                    <a:pt x="48" y="300"/>
                  </a:lnTo>
                  <a:lnTo>
                    <a:pt x="48" y="294"/>
                  </a:lnTo>
                  <a:lnTo>
                    <a:pt x="48" y="288"/>
                  </a:lnTo>
                  <a:lnTo>
                    <a:pt x="42" y="288"/>
                  </a:lnTo>
                  <a:lnTo>
                    <a:pt x="48" y="288"/>
                  </a:lnTo>
                  <a:lnTo>
                    <a:pt x="48" y="282"/>
                  </a:lnTo>
                  <a:lnTo>
                    <a:pt x="42" y="282"/>
                  </a:lnTo>
                  <a:lnTo>
                    <a:pt x="42" y="276"/>
                  </a:lnTo>
                  <a:lnTo>
                    <a:pt x="36" y="276"/>
                  </a:lnTo>
                  <a:lnTo>
                    <a:pt x="36" y="270"/>
                  </a:lnTo>
                  <a:lnTo>
                    <a:pt x="36" y="264"/>
                  </a:lnTo>
                  <a:lnTo>
                    <a:pt x="30" y="258"/>
                  </a:lnTo>
                  <a:lnTo>
                    <a:pt x="30" y="252"/>
                  </a:lnTo>
                  <a:lnTo>
                    <a:pt x="24" y="252"/>
                  </a:lnTo>
                  <a:lnTo>
                    <a:pt x="24" y="258"/>
                  </a:lnTo>
                  <a:lnTo>
                    <a:pt x="18" y="258"/>
                  </a:lnTo>
                  <a:lnTo>
                    <a:pt x="12" y="258"/>
                  </a:lnTo>
                  <a:lnTo>
                    <a:pt x="6" y="258"/>
                  </a:lnTo>
                  <a:lnTo>
                    <a:pt x="6" y="252"/>
                  </a:lnTo>
                  <a:lnTo>
                    <a:pt x="6" y="246"/>
                  </a:lnTo>
                  <a:lnTo>
                    <a:pt x="6" y="240"/>
                  </a:lnTo>
                  <a:lnTo>
                    <a:pt x="12" y="240"/>
                  </a:lnTo>
                  <a:lnTo>
                    <a:pt x="6" y="240"/>
                  </a:lnTo>
                  <a:lnTo>
                    <a:pt x="6" y="234"/>
                  </a:lnTo>
                  <a:lnTo>
                    <a:pt x="6" y="228"/>
                  </a:lnTo>
                  <a:lnTo>
                    <a:pt x="0" y="228"/>
                  </a:lnTo>
                  <a:lnTo>
                    <a:pt x="0" y="222"/>
                  </a:lnTo>
                  <a:lnTo>
                    <a:pt x="0" y="216"/>
                  </a:lnTo>
                  <a:lnTo>
                    <a:pt x="0" y="210"/>
                  </a:lnTo>
                  <a:lnTo>
                    <a:pt x="0" y="204"/>
                  </a:lnTo>
                  <a:lnTo>
                    <a:pt x="6" y="204"/>
                  </a:lnTo>
                  <a:lnTo>
                    <a:pt x="6" y="198"/>
                  </a:lnTo>
                  <a:lnTo>
                    <a:pt x="12" y="198"/>
                  </a:lnTo>
                  <a:lnTo>
                    <a:pt x="12" y="192"/>
                  </a:lnTo>
                  <a:lnTo>
                    <a:pt x="12" y="186"/>
                  </a:lnTo>
                  <a:lnTo>
                    <a:pt x="18" y="186"/>
                  </a:lnTo>
                  <a:lnTo>
                    <a:pt x="24" y="186"/>
                  </a:lnTo>
                  <a:lnTo>
                    <a:pt x="24" y="180"/>
                  </a:lnTo>
                  <a:lnTo>
                    <a:pt x="18" y="180"/>
                  </a:lnTo>
                  <a:lnTo>
                    <a:pt x="18" y="174"/>
                  </a:lnTo>
                  <a:lnTo>
                    <a:pt x="18" y="168"/>
                  </a:lnTo>
                  <a:lnTo>
                    <a:pt x="18" y="162"/>
                  </a:lnTo>
                  <a:lnTo>
                    <a:pt x="24" y="162"/>
                  </a:lnTo>
                  <a:lnTo>
                    <a:pt x="30" y="162"/>
                  </a:lnTo>
                  <a:lnTo>
                    <a:pt x="30" y="156"/>
                  </a:lnTo>
                  <a:lnTo>
                    <a:pt x="24" y="156"/>
                  </a:lnTo>
                  <a:lnTo>
                    <a:pt x="24" y="150"/>
                  </a:lnTo>
                  <a:lnTo>
                    <a:pt x="24" y="144"/>
                  </a:lnTo>
                  <a:lnTo>
                    <a:pt x="24" y="138"/>
                  </a:lnTo>
                  <a:lnTo>
                    <a:pt x="24" y="132"/>
                  </a:lnTo>
                  <a:lnTo>
                    <a:pt x="18" y="132"/>
                  </a:lnTo>
                  <a:lnTo>
                    <a:pt x="18" y="126"/>
                  </a:lnTo>
                  <a:lnTo>
                    <a:pt x="18" y="120"/>
                  </a:lnTo>
                  <a:lnTo>
                    <a:pt x="12" y="126"/>
                  </a:lnTo>
                  <a:lnTo>
                    <a:pt x="12" y="120"/>
                  </a:lnTo>
                  <a:lnTo>
                    <a:pt x="18" y="120"/>
                  </a:lnTo>
                  <a:lnTo>
                    <a:pt x="24" y="120"/>
                  </a:lnTo>
                  <a:lnTo>
                    <a:pt x="24" y="114"/>
                  </a:lnTo>
                  <a:lnTo>
                    <a:pt x="24" y="108"/>
                  </a:lnTo>
                  <a:lnTo>
                    <a:pt x="30" y="108"/>
                  </a:lnTo>
                  <a:lnTo>
                    <a:pt x="30" y="102"/>
                  </a:lnTo>
                  <a:lnTo>
                    <a:pt x="36" y="102"/>
                  </a:lnTo>
                  <a:lnTo>
                    <a:pt x="42" y="102"/>
                  </a:lnTo>
                  <a:lnTo>
                    <a:pt x="48" y="102"/>
                  </a:lnTo>
                  <a:lnTo>
                    <a:pt x="54" y="102"/>
                  </a:lnTo>
                  <a:lnTo>
                    <a:pt x="60" y="102"/>
                  </a:lnTo>
                  <a:lnTo>
                    <a:pt x="60" y="108"/>
                  </a:lnTo>
                  <a:lnTo>
                    <a:pt x="66" y="108"/>
                  </a:lnTo>
                  <a:lnTo>
                    <a:pt x="66" y="114"/>
                  </a:lnTo>
                  <a:lnTo>
                    <a:pt x="72" y="114"/>
                  </a:lnTo>
                  <a:lnTo>
                    <a:pt x="72" y="120"/>
                  </a:lnTo>
                  <a:lnTo>
                    <a:pt x="72" y="114"/>
                  </a:lnTo>
                  <a:lnTo>
                    <a:pt x="78" y="114"/>
                  </a:lnTo>
                  <a:lnTo>
                    <a:pt x="84" y="114"/>
                  </a:lnTo>
                  <a:lnTo>
                    <a:pt x="84" y="108"/>
                  </a:lnTo>
                  <a:lnTo>
                    <a:pt x="78" y="108"/>
                  </a:lnTo>
                  <a:lnTo>
                    <a:pt x="78" y="102"/>
                  </a:lnTo>
                  <a:lnTo>
                    <a:pt x="84" y="102"/>
                  </a:lnTo>
                  <a:lnTo>
                    <a:pt x="84" y="96"/>
                  </a:lnTo>
                  <a:lnTo>
                    <a:pt x="90" y="96"/>
                  </a:lnTo>
                  <a:lnTo>
                    <a:pt x="90" y="90"/>
                  </a:lnTo>
                  <a:lnTo>
                    <a:pt x="90" y="84"/>
                  </a:lnTo>
                  <a:lnTo>
                    <a:pt x="90" y="78"/>
                  </a:lnTo>
                  <a:lnTo>
                    <a:pt x="96" y="78"/>
                  </a:lnTo>
                  <a:lnTo>
                    <a:pt x="90" y="78"/>
                  </a:lnTo>
                  <a:lnTo>
                    <a:pt x="90" y="72"/>
                  </a:lnTo>
                  <a:lnTo>
                    <a:pt x="84" y="72"/>
                  </a:lnTo>
                  <a:lnTo>
                    <a:pt x="90" y="72"/>
                  </a:lnTo>
                  <a:lnTo>
                    <a:pt x="84" y="72"/>
                  </a:lnTo>
                  <a:lnTo>
                    <a:pt x="84" y="66"/>
                  </a:lnTo>
                  <a:lnTo>
                    <a:pt x="90" y="66"/>
                  </a:lnTo>
                  <a:lnTo>
                    <a:pt x="90" y="60"/>
                  </a:lnTo>
                  <a:lnTo>
                    <a:pt x="90" y="54"/>
                  </a:lnTo>
                  <a:lnTo>
                    <a:pt x="96" y="54"/>
                  </a:lnTo>
                  <a:lnTo>
                    <a:pt x="102" y="54"/>
                  </a:lnTo>
                  <a:lnTo>
                    <a:pt x="108" y="54"/>
                  </a:lnTo>
                  <a:lnTo>
                    <a:pt x="108" y="48"/>
                  </a:lnTo>
                  <a:lnTo>
                    <a:pt x="102" y="48"/>
                  </a:lnTo>
                  <a:lnTo>
                    <a:pt x="108" y="48"/>
                  </a:lnTo>
                  <a:lnTo>
                    <a:pt x="108" y="42"/>
                  </a:lnTo>
                  <a:lnTo>
                    <a:pt x="114" y="42"/>
                  </a:lnTo>
                  <a:lnTo>
                    <a:pt x="120" y="42"/>
                  </a:lnTo>
                  <a:lnTo>
                    <a:pt x="120" y="36"/>
                  </a:lnTo>
                  <a:lnTo>
                    <a:pt x="126" y="36"/>
                  </a:lnTo>
                  <a:lnTo>
                    <a:pt x="126" y="30"/>
                  </a:lnTo>
                  <a:lnTo>
                    <a:pt x="132" y="30"/>
                  </a:lnTo>
                  <a:lnTo>
                    <a:pt x="132" y="24"/>
                  </a:lnTo>
                  <a:lnTo>
                    <a:pt x="138" y="24"/>
                  </a:lnTo>
                  <a:lnTo>
                    <a:pt x="138" y="18"/>
                  </a:lnTo>
                  <a:lnTo>
                    <a:pt x="144" y="18"/>
                  </a:lnTo>
                  <a:lnTo>
                    <a:pt x="144" y="12"/>
                  </a:lnTo>
                  <a:lnTo>
                    <a:pt x="150" y="12"/>
                  </a:lnTo>
                  <a:lnTo>
                    <a:pt x="150" y="6"/>
                  </a:lnTo>
                  <a:lnTo>
                    <a:pt x="156" y="6"/>
                  </a:lnTo>
                  <a:lnTo>
                    <a:pt x="162" y="6"/>
                  </a:lnTo>
                  <a:lnTo>
                    <a:pt x="162" y="0"/>
                  </a:lnTo>
                  <a:lnTo>
                    <a:pt x="168" y="0"/>
                  </a:lnTo>
                  <a:lnTo>
                    <a:pt x="174" y="0"/>
                  </a:lnTo>
                  <a:lnTo>
                    <a:pt x="174" y="6"/>
                  </a:lnTo>
                  <a:lnTo>
                    <a:pt x="180" y="6"/>
                  </a:lnTo>
                  <a:lnTo>
                    <a:pt x="180" y="12"/>
                  </a:lnTo>
                  <a:lnTo>
                    <a:pt x="186" y="12"/>
                  </a:lnTo>
                  <a:lnTo>
                    <a:pt x="186"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5">
              <a:extLst>
                <a:ext uri="{FF2B5EF4-FFF2-40B4-BE49-F238E27FC236}">
                  <a16:creationId xmlns:a16="http://schemas.microsoft.com/office/drawing/2014/main" id="{737D6042-CE51-180B-03B0-67F50D9A9D2F}"/>
                </a:ext>
              </a:extLst>
            </p:cNvPr>
            <p:cNvSpPr>
              <a:spLocks/>
            </p:cNvSpPr>
            <p:nvPr/>
          </p:nvSpPr>
          <p:spPr bwMode="gray">
            <a:xfrm>
              <a:off x="1962150" y="3095625"/>
              <a:ext cx="371475" cy="438150"/>
            </a:xfrm>
            <a:custGeom>
              <a:avLst/>
              <a:gdLst>
                <a:gd name="T0" fmla="*/ 228 w 234"/>
                <a:gd name="T1" fmla="*/ 186 h 276"/>
                <a:gd name="T2" fmla="*/ 222 w 234"/>
                <a:gd name="T3" fmla="*/ 192 h 276"/>
                <a:gd name="T4" fmla="*/ 222 w 234"/>
                <a:gd name="T5" fmla="*/ 204 h 276"/>
                <a:gd name="T6" fmla="*/ 216 w 234"/>
                <a:gd name="T7" fmla="*/ 222 h 276"/>
                <a:gd name="T8" fmla="*/ 210 w 234"/>
                <a:gd name="T9" fmla="*/ 240 h 276"/>
                <a:gd name="T10" fmla="*/ 204 w 234"/>
                <a:gd name="T11" fmla="*/ 246 h 276"/>
                <a:gd name="T12" fmla="*/ 192 w 234"/>
                <a:gd name="T13" fmla="*/ 258 h 276"/>
                <a:gd name="T14" fmla="*/ 174 w 234"/>
                <a:gd name="T15" fmla="*/ 264 h 276"/>
                <a:gd name="T16" fmla="*/ 162 w 234"/>
                <a:gd name="T17" fmla="*/ 276 h 276"/>
                <a:gd name="T18" fmla="*/ 156 w 234"/>
                <a:gd name="T19" fmla="*/ 258 h 276"/>
                <a:gd name="T20" fmla="*/ 144 w 234"/>
                <a:gd name="T21" fmla="*/ 258 h 276"/>
                <a:gd name="T22" fmla="*/ 126 w 234"/>
                <a:gd name="T23" fmla="*/ 246 h 276"/>
                <a:gd name="T24" fmla="*/ 120 w 234"/>
                <a:gd name="T25" fmla="*/ 228 h 276"/>
                <a:gd name="T26" fmla="*/ 108 w 234"/>
                <a:gd name="T27" fmla="*/ 216 h 276"/>
                <a:gd name="T28" fmla="*/ 108 w 234"/>
                <a:gd name="T29" fmla="*/ 204 h 276"/>
                <a:gd name="T30" fmla="*/ 96 w 234"/>
                <a:gd name="T31" fmla="*/ 192 h 276"/>
                <a:gd name="T32" fmla="*/ 84 w 234"/>
                <a:gd name="T33" fmla="*/ 192 h 276"/>
                <a:gd name="T34" fmla="*/ 66 w 234"/>
                <a:gd name="T35" fmla="*/ 198 h 276"/>
                <a:gd name="T36" fmla="*/ 60 w 234"/>
                <a:gd name="T37" fmla="*/ 180 h 276"/>
                <a:gd name="T38" fmla="*/ 60 w 234"/>
                <a:gd name="T39" fmla="*/ 168 h 276"/>
                <a:gd name="T40" fmla="*/ 54 w 234"/>
                <a:gd name="T41" fmla="*/ 156 h 276"/>
                <a:gd name="T42" fmla="*/ 36 w 234"/>
                <a:gd name="T43" fmla="*/ 144 h 276"/>
                <a:gd name="T44" fmla="*/ 18 w 234"/>
                <a:gd name="T45" fmla="*/ 138 h 276"/>
                <a:gd name="T46" fmla="*/ 6 w 234"/>
                <a:gd name="T47" fmla="*/ 126 h 276"/>
                <a:gd name="T48" fmla="*/ 18 w 234"/>
                <a:gd name="T49" fmla="*/ 108 h 276"/>
                <a:gd name="T50" fmla="*/ 6 w 234"/>
                <a:gd name="T51" fmla="*/ 96 h 276"/>
                <a:gd name="T52" fmla="*/ 6 w 234"/>
                <a:gd name="T53" fmla="*/ 84 h 276"/>
                <a:gd name="T54" fmla="*/ 18 w 234"/>
                <a:gd name="T55" fmla="*/ 72 h 276"/>
                <a:gd name="T56" fmla="*/ 30 w 234"/>
                <a:gd name="T57" fmla="*/ 48 h 276"/>
                <a:gd name="T58" fmla="*/ 42 w 234"/>
                <a:gd name="T59" fmla="*/ 24 h 276"/>
                <a:gd name="T60" fmla="*/ 54 w 234"/>
                <a:gd name="T61" fmla="*/ 12 h 276"/>
                <a:gd name="T62" fmla="*/ 60 w 234"/>
                <a:gd name="T63" fmla="*/ 6 h 276"/>
                <a:gd name="T64" fmla="*/ 72 w 234"/>
                <a:gd name="T65" fmla="*/ 6 h 276"/>
                <a:gd name="T66" fmla="*/ 84 w 234"/>
                <a:gd name="T67" fmla="*/ 6 h 276"/>
                <a:gd name="T68" fmla="*/ 90 w 234"/>
                <a:gd name="T69" fmla="*/ 24 h 276"/>
                <a:gd name="T70" fmla="*/ 96 w 234"/>
                <a:gd name="T71" fmla="*/ 36 h 276"/>
                <a:gd name="T72" fmla="*/ 108 w 234"/>
                <a:gd name="T73" fmla="*/ 36 h 276"/>
                <a:gd name="T74" fmla="*/ 114 w 234"/>
                <a:gd name="T75" fmla="*/ 30 h 276"/>
                <a:gd name="T76" fmla="*/ 132 w 234"/>
                <a:gd name="T77" fmla="*/ 42 h 276"/>
                <a:gd name="T78" fmla="*/ 132 w 234"/>
                <a:gd name="T79" fmla="*/ 54 h 276"/>
                <a:gd name="T80" fmla="*/ 144 w 234"/>
                <a:gd name="T81" fmla="*/ 60 h 276"/>
                <a:gd name="T82" fmla="*/ 156 w 234"/>
                <a:gd name="T83" fmla="*/ 48 h 276"/>
                <a:gd name="T84" fmla="*/ 168 w 234"/>
                <a:gd name="T85" fmla="*/ 36 h 276"/>
                <a:gd name="T86" fmla="*/ 174 w 234"/>
                <a:gd name="T87" fmla="*/ 42 h 276"/>
                <a:gd name="T88" fmla="*/ 174 w 234"/>
                <a:gd name="T89" fmla="*/ 54 h 276"/>
                <a:gd name="T90" fmla="*/ 186 w 234"/>
                <a:gd name="T91" fmla="*/ 66 h 276"/>
                <a:gd name="T92" fmla="*/ 186 w 234"/>
                <a:gd name="T93" fmla="*/ 78 h 276"/>
                <a:gd name="T94" fmla="*/ 186 w 234"/>
                <a:gd name="T95" fmla="*/ 90 h 276"/>
                <a:gd name="T96" fmla="*/ 198 w 234"/>
                <a:gd name="T97" fmla="*/ 102 h 276"/>
                <a:gd name="T98" fmla="*/ 216 w 234"/>
                <a:gd name="T99" fmla="*/ 96 h 276"/>
                <a:gd name="T100" fmla="*/ 216 w 234"/>
                <a:gd name="T101" fmla="*/ 108 h 276"/>
                <a:gd name="T102" fmla="*/ 216 w 234"/>
                <a:gd name="T103" fmla="*/ 132 h 276"/>
                <a:gd name="T104" fmla="*/ 222 w 234"/>
                <a:gd name="T105" fmla="*/ 150 h 276"/>
                <a:gd name="T106" fmla="*/ 222 w 234"/>
                <a:gd name="T107" fmla="*/ 162 h 276"/>
                <a:gd name="T108" fmla="*/ 234 w 234"/>
                <a:gd name="T109" fmla="*/ 17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4" h="276">
                  <a:moveTo>
                    <a:pt x="234" y="174"/>
                  </a:moveTo>
                  <a:lnTo>
                    <a:pt x="234" y="180"/>
                  </a:lnTo>
                  <a:lnTo>
                    <a:pt x="228" y="180"/>
                  </a:lnTo>
                  <a:lnTo>
                    <a:pt x="228" y="186"/>
                  </a:lnTo>
                  <a:lnTo>
                    <a:pt x="222" y="186"/>
                  </a:lnTo>
                  <a:lnTo>
                    <a:pt x="228" y="186"/>
                  </a:lnTo>
                  <a:lnTo>
                    <a:pt x="228" y="192"/>
                  </a:lnTo>
                  <a:lnTo>
                    <a:pt x="222" y="192"/>
                  </a:lnTo>
                  <a:lnTo>
                    <a:pt x="216" y="192"/>
                  </a:lnTo>
                  <a:lnTo>
                    <a:pt x="216" y="198"/>
                  </a:lnTo>
                  <a:lnTo>
                    <a:pt x="216" y="204"/>
                  </a:lnTo>
                  <a:lnTo>
                    <a:pt x="222" y="204"/>
                  </a:lnTo>
                  <a:lnTo>
                    <a:pt x="222" y="210"/>
                  </a:lnTo>
                  <a:lnTo>
                    <a:pt x="222" y="216"/>
                  </a:lnTo>
                  <a:lnTo>
                    <a:pt x="216" y="216"/>
                  </a:lnTo>
                  <a:lnTo>
                    <a:pt x="216" y="222"/>
                  </a:lnTo>
                  <a:lnTo>
                    <a:pt x="216" y="228"/>
                  </a:lnTo>
                  <a:lnTo>
                    <a:pt x="210" y="228"/>
                  </a:lnTo>
                  <a:lnTo>
                    <a:pt x="210" y="234"/>
                  </a:lnTo>
                  <a:lnTo>
                    <a:pt x="210" y="240"/>
                  </a:lnTo>
                  <a:lnTo>
                    <a:pt x="204" y="240"/>
                  </a:lnTo>
                  <a:lnTo>
                    <a:pt x="204" y="246"/>
                  </a:lnTo>
                  <a:lnTo>
                    <a:pt x="204" y="240"/>
                  </a:lnTo>
                  <a:lnTo>
                    <a:pt x="204" y="246"/>
                  </a:lnTo>
                  <a:lnTo>
                    <a:pt x="198" y="246"/>
                  </a:lnTo>
                  <a:lnTo>
                    <a:pt x="198" y="252"/>
                  </a:lnTo>
                  <a:lnTo>
                    <a:pt x="192" y="252"/>
                  </a:lnTo>
                  <a:lnTo>
                    <a:pt x="192" y="258"/>
                  </a:lnTo>
                  <a:lnTo>
                    <a:pt x="186" y="258"/>
                  </a:lnTo>
                  <a:lnTo>
                    <a:pt x="186" y="264"/>
                  </a:lnTo>
                  <a:lnTo>
                    <a:pt x="180" y="264"/>
                  </a:lnTo>
                  <a:lnTo>
                    <a:pt x="174" y="264"/>
                  </a:lnTo>
                  <a:lnTo>
                    <a:pt x="174" y="270"/>
                  </a:lnTo>
                  <a:lnTo>
                    <a:pt x="174" y="276"/>
                  </a:lnTo>
                  <a:lnTo>
                    <a:pt x="168" y="276"/>
                  </a:lnTo>
                  <a:lnTo>
                    <a:pt x="162" y="276"/>
                  </a:lnTo>
                  <a:lnTo>
                    <a:pt x="162" y="270"/>
                  </a:lnTo>
                  <a:lnTo>
                    <a:pt x="162" y="264"/>
                  </a:lnTo>
                  <a:lnTo>
                    <a:pt x="156" y="264"/>
                  </a:lnTo>
                  <a:lnTo>
                    <a:pt x="156" y="258"/>
                  </a:lnTo>
                  <a:lnTo>
                    <a:pt x="150" y="258"/>
                  </a:lnTo>
                  <a:lnTo>
                    <a:pt x="150" y="252"/>
                  </a:lnTo>
                  <a:lnTo>
                    <a:pt x="144" y="252"/>
                  </a:lnTo>
                  <a:lnTo>
                    <a:pt x="144" y="258"/>
                  </a:lnTo>
                  <a:lnTo>
                    <a:pt x="144" y="252"/>
                  </a:lnTo>
                  <a:lnTo>
                    <a:pt x="138" y="252"/>
                  </a:lnTo>
                  <a:lnTo>
                    <a:pt x="132" y="252"/>
                  </a:lnTo>
                  <a:lnTo>
                    <a:pt x="126" y="246"/>
                  </a:lnTo>
                  <a:lnTo>
                    <a:pt x="120" y="246"/>
                  </a:lnTo>
                  <a:lnTo>
                    <a:pt x="120" y="240"/>
                  </a:lnTo>
                  <a:lnTo>
                    <a:pt x="120" y="234"/>
                  </a:lnTo>
                  <a:lnTo>
                    <a:pt x="120" y="228"/>
                  </a:lnTo>
                  <a:lnTo>
                    <a:pt x="114" y="228"/>
                  </a:lnTo>
                  <a:lnTo>
                    <a:pt x="114" y="222"/>
                  </a:lnTo>
                  <a:lnTo>
                    <a:pt x="114" y="216"/>
                  </a:lnTo>
                  <a:lnTo>
                    <a:pt x="108" y="216"/>
                  </a:lnTo>
                  <a:lnTo>
                    <a:pt x="114" y="216"/>
                  </a:lnTo>
                  <a:lnTo>
                    <a:pt x="114" y="210"/>
                  </a:lnTo>
                  <a:lnTo>
                    <a:pt x="114" y="204"/>
                  </a:lnTo>
                  <a:lnTo>
                    <a:pt x="108" y="204"/>
                  </a:lnTo>
                  <a:lnTo>
                    <a:pt x="108" y="198"/>
                  </a:lnTo>
                  <a:lnTo>
                    <a:pt x="102" y="198"/>
                  </a:lnTo>
                  <a:lnTo>
                    <a:pt x="102" y="192"/>
                  </a:lnTo>
                  <a:lnTo>
                    <a:pt x="96" y="192"/>
                  </a:lnTo>
                  <a:lnTo>
                    <a:pt x="96" y="198"/>
                  </a:lnTo>
                  <a:lnTo>
                    <a:pt x="90" y="198"/>
                  </a:lnTo>
                  <a:lnTo>
                    <a:pt x="90" y="192"/>
                  </a:lnTo>
                  <a:lnTo>
                    <a:pt x="84" y="192"/>
                  </a:lnTo>
                  <a:lnTo>
                    <a:pt x="84" y="198"/>
                  </a:lnTo>
                  <a:lnTo>
                    <a:pt x="78" y="198"/>
                  </a:lnTo>
                  <a:lnTo>
                    <a:pt x="72" y="198"/>
                  </a:lnTo>
                  <a:lnTo>
                    <a:pt x="66" y="198"/>
                  </a:lnTo>
                  <a:lnTo>
                    <a:pt x="66" y="192"/>
                  </a:lnTo>
                  <a:lnTo>
                    <a:pt x="66" y="186"/>
                  </a:lnTo>
                  <a:lnTo>
                    <a:pt x="60" y="186"/>
                  </a:lnTo>
                  <a:lnTo>
                    <a:pt x="60" y="180"/>
                  </a:lnTo>
                  <a:lnTo>
                    <a:pt x="66" y="180"/>
                  </a:lnTo>
                  <a:lnTo>
                    <a:pt x="60" y="180"/>
                  </a:lnTo>
                  <a:lnTo>
                    <a:pt x="60" y="174"/>
                  </a:lnTo>
                  <a:lnTo>
                    <a:pt x="60" y="168"/>
                  </a:lnTo>
                  <a:lnTo>
                    <a:pt x="54" y="168"/>
                  </a:lnTo>
                  <a:lnTo>
                    <a:pt x="60" y="162"/>
                  </a:lnTo>
                  <a:lnTo>
                    <a:pt x="54" y="162"/>
                  </a:lnTo>
                  <a:lnTo>
                    <a:pt x="54" y="156"/>
                  </a:lnTo>
                  <a:lnTo>
                    <a:pt x="48" y="156"/>
                  </a:lnTo>
                  <a:lnTo>
                    <a:pt x="42" y="150"/>
                  </a:lnTo>
                  <a:lnTo>
                    <a:pt x="42" y="144"/>
                  </a:lnTo>
                  <a:lnTo>
                    <a:pt x="36" y="144"/>
                  </a:lnTo>
                  <a:lnTo>
                    <a:pt x="30" y="144"/>
                  </a:lnTo>
                  <a:lnTo>
                    <a:pt x="30" y="138"/>
                  </a:lnTo>
                  <a:lnTo>
                    <a:pt x="24" y="138"/>
                  </a:lnTo>
                  <a:lnTo>
                    <a:pt x="18" y="138"/>
                  </a:lnTo>
                  <a:lnTo>
                    <a:pt x="12" y="138"/>
                  </a:lnTo>
                  <a:lnTo>
                    <a:pt x="12" y="132"/>
                  </a:lnTo>
                  <a:lnTo>
                    <a:pt x="12" y="126"/>
                  </a:lnTo>
                  <a:lnTo>
                    <a:pt x="6" y="126"/>
                  </a:lnTo>
                  <a:lnTo>
                    <a:pt x="12" y="120"/>
                  </a:lnTo>
                  <a:lnTo>
                    <a:pt x="12" y="114"/>
                  </a:lnTo>
                  <a:lnTo>
                    <a:pt x="18" y="114"/>
                  </a:lnTo>
                  <a:lnTo>
                    <a:pt x="18" y="108"/>
                  </a:lnTo>
                  <a:lnTo>
                    <a:pt x="12" y="108"/>
                  </a:lnTo>
                  <a:lnTo>
                    <a:pt x="12" y="102"/>
                  </a:lnTo>
                  <a:lnTo>
                    <a:pt x="6" y="102"/>
                  </a:lnTo>
                  <a:lnTo>
                    <a:pt x="6" y="96"/>
                  </a:lnTo>
                  <a:lnTo>
                    <a:pt x="0" y="96"/>
                  </a:lnTo>
                  <a:lnTo>
                    <a:pt x="0" y="90"/>
                  </a:lnTo>
                  <a:lnTo>
                    <a:pt x="0" y="84"/>
                  </a:lnTo>
                  <a:lnTo>
                    <a:pt x="6" y="84"/>
                  </a:lnTo>
                  <a:lnTo>
                    <a:pt x="6" y="78"/>
                  </a:lnTo>
                  <a:lnTo>
                    <a:pt x="12" y="78"/>
                  </a:lnTo>
                  <a:lnTo>
                    <a:pt x="12" y="72"/>
                  </a:lnTo>
                  <a:lnTo>
                    <a:pt x="18" y="72"/>
                  </a:lnTo>
                  <a:lnTo>
                    <a:pt x="18" y="66"/>
                  </a:lnTo>
                  <a:lnTo>
                    <a:pt x="24" y="66"/>
                  </a:lnTo>
                  <a:lnTo>
                    <a:pt x="24" y="60"/>
                  </a:lnTo>
                  <a:lnTo>
                    <a:pt x="30" y="48"/>
                  </a:lnTo>
                  <a:lnTo>
                    <a:pt x="30" y="42"/>
                  </a:lnTo>
                  <a:lnTo>
                    <a:pt x="36" y="36"/>
                  </a:lnTo>
                  <a:lnTo>
                    <a:pt x="36" y="30"/>
                  </a:lnTo>
                  <a:lnTo>
                    <a:pt x="42" y="24"/>
                  </a:lnTo>
                  <a:lnTo>
                    <a:pt x="42" y="18"/>
                  </a:lnTo>
                  <a:lnTo>
                    <a:pt x="42" y="12"/>
                  </a:lnTo>
                  <a:lnTo>
                    <a:pt x="48" y="12"/>
                  </a:lnTo>
                  <a:lnTo>
                    <a:pt x="54" y="12"/>
                  </a:lnTo>
                  <a:lnTo>
                    <a:pt x="48" y="12"/>
                  </a:lnTo>
                  <a:lnTo>
                    <a:pt x="48" y="6"/>
                  </a:lnTo>
                  <a:lnTo>
                    <a:pt x="54" y="6"/>
                  </a:lnTo>
                  <a:lnTo>
                    <a:pt x="60" y="6"/>
                  </a:lnTo>
                  <a:lnTo>
                    <a:pt x="60" y="12"/>
                  </a:lnTo>
                  <a:lnTo>
                    <a:pt x="66" y="12"/>
                  </a:lnTo>
                  <a:lnTo>
                    <a:pt x="66" y="6"/>
                  </a:lnTo>
                  <a:lnTo>
                    <a:pt x="72" y="6"/>
                  </a:lnTo>
                  <a:lnTo>
                    <a:pt x="78" y="6"/>
                  </a:lnTo>
                  <a:lnTo>
                    <a:pt x="78" y="0"/>
                  </a:lnTo>
                  <a:lnTo>
                    <a:pt x="78" y="6"/>
                  </a:lnTo>
                  <a:lnTo>
                    <a:pt x="84" y="6"/>
                  </a:lnTo>
                  <a:lnTo>
                    <a:pt x="84" y="12"/>
                  </a:lnTo>
                  <a:lnTo>
                    <a:pt x="90" y="12"/>
                  </a:lnTo>
                  <a:lnTo>
                    <a:pt x="90" y="18"/>
                  </a:lnTo>
                  <a:lnTo>
                    <a:pt x="90" y="24"/>
                  </a:lnTo>
                  <a:lnTo>
                    <a:pt x="90" y="30"/>
                  </a:lnTo>
                  <a:lnTo>
                    <a:pt x="90" y="36"/>
                  </a:lnTo>
                  <a:lnTo>
                    <a:pt x="96" y="42"/>
                  </a:lnTo>
                  <a:lnTo>
                    <a:pt x="96" y="36"/>
                  </a:lnTo>
                  <a:lnTo>
                    <a:pt x="102" y="36"/>
                  </a:lnTo>
                  <a:lnTo>
                    <a:pt x="102" y="42"/>
                  </a:lnTo>
                  <a:lnTo>
                    <a:pt x="108" y="42"/>
                  </a:lnTo>
                  <a:lnTo>
                    <a:pt x="108" y="36"/>
                  </a:lnTo>
                  <a:lnTo>
                    <a:pt x="108" y="30"/>
                  </a:lnTo>
                  <a:lnTo>
                    <a:pt x="114" y="30"/>
                  </a:lnTo>
                  <a:lnTo>
                    <a:pt x="114" y="24"/>
                  </a:lnTo>
                  <a:lnTo>
                    <a:pt x="114" y="30"/>
                  </a:lnTo>
                  <a:lnTo>
                    <a:pt x="120" y="30"/>
                  </a:lnTo>
                  <a:lnTo>
                    <a:pt x="120" y="36"/>
                  </a:lnTo>
                  <a:lnTo>
                    <a:pt x="126" y="36"/>
                  </a:lnTo>
                  <a:lnTo>
                    <a:pt x="132" y="42"/>
                  </a:lnTo>
                  <a:lnTo>
                    <a:pt x="138" y="42"/>
                  </a:lnTo>
                  <a:lnTo>
                    <a:pt x="138" y="48"/>
                  </a:lnTo>
                  <a:lnTo>
                    <a:pt x="132" y="48"/>
                  </a:lnTo>
                  <a:lnTo>
                    <a:pt x="132" y="54"/>
                  </a:lnTo>
                  <a:lnTo>
                    <a:pt x="138" y="54"/>
                  </a:lnTo>
                  <a:lnTo>
                    <a:pt x="144" y="60"/>
                  </a:lnTo>
                  <a:lnTo>
                    <a:pt x="150" y="60"/>
                  </a:lnTo>
                  <a:lnTo>
                    <a:pt x="144" y="60"/>
                  </a:lnTo>
                  <a:lnTo>
                    <a:pt x="144" y="54"/>
                  </a:lnTo>
                  <a:lnTo>
                    <a:pt x="144" y="48"/>
                  </a:lnTo>
                  <a:lnTo>
                    <a:pt x="150" y="48"/>
                  </a:lnTo>
                  <a:lnTo>
                    <a:pt x="156" y="48"/>
                  </a:lnTo>
                  <a:lnTo>
                    <a:pt x="156" y="42"/>
                  </a:lnTo>
                  <a:lnTo>
                    <a:pt x="162" y="42"/>
                  </a:lnTo>
                  <a:lnTo>
                    <a:pt x="168" y="42"/>
                  </a:lnTo>
                  <a:lnTo>
                    <a:pt x="168" y="36"/>
                  </a:lnTo>
                  <a:lnTo>
                    <a:pt x="168" y="42"/>
                  </a:lnTo>
                  <a:lnTo>
                    <a:pt x="174" y="42"/>
                  </a:lnTo>
                  <a:lnTo>
                    <a:pt x="174" y="36"/>
                  </a:lnTo>
                  <a:lnTo>
                    <a:pt x="174" y="42"/>
                  </a:lnTo>
                  <a:lnTo>
                    <a:pt x="180" y="42"/>
                  </a:lnTo>
                  <a:lnTo>
                    <a:pt x="180" y="48"/>
                  </a:lnTo>
                  <a:lnTo>
                    <a:pt x="174" y="48"/>
                  </a:lnTo>
                  <a:lnTo>
                    <a:pt x="174" y="54"/>
                  </a:lnTo>
                  <a:lnTo>
                    <a:pt x="180" y="54"/>
                  </a:lnTo>
                  <a:lnTo>
                    <a:pt x="180" y="60"/>
                  </a:lnTo>
                  <a:lnTo>
                    <a:pt x="180" y="66"/>
                  </a:lnTo>
                  <a:lnTo>
                    <a:pt x="186" y="66"/>
                  </a:lnTo>
                  <a:lnTo>
                    <a:pt x="186" y="72"/>
                  </a:lnTo>
                  <a:lnTo>
                    <a:pt x="180" y="72"/>
                  </a:lnTo>
                  <a:lnTo>
                    <a:pt x="186" y="72"/>
                  </a:lnTo>
                  <a:lnTo>
                    <a:pt x="186" y="78"/>
                  </a:lnTo>
                  <a:lnTo>
                    <a:pt x="186" y="84"/>
                  </a:lnTo>
                  <a:lnTo>
                    <a:pt x="180" y="84"/>
                  </a:lnTo>
                  <a:lnTo>
                    <a:pt x="186" y="84"/>
                  </a:lnTo>
                  <a:lnTo>
                    <a:pt x="186" y="90"/>
                  </a:lnTo>
                  <a:lnTo>
                    <a:pt x="192" y="90"/>
                  </a:lnTo>
                  <a:lnTo>
                    <a:pt x="192" y="96"/>
                  </a:lnTo>
                  <a:lnTo>
                    <a:pt x="198" y="96"/>
                  </a:lnTo>
                  <a:lnTo>
                    <a:pt x="198" y="102"/>
                  </a:lnTo>
                  <a:lnTo>
                    <a:pt x="204" y="102"/>
                  </a:lnTo>
                  <a:lnTo>
                    <a:pt x="204" y="96"/>
                  </a:lnTo>
                  <a:lnTo>
                    <a:pt x="210" y="96"/>
                  </a:lnTo>
                  <a:lnTo>
                    <a:pt x="216" y="96"/>
                  </a:lnTo>
                  <a:lnTo>
                    <a:pt x="210" y="96"/>
                  </a:lnTo>
                  <a:lnTo>
                    <a:pt x="210" y="102"/>
                  </a:lnTo>
                  <a:lnTo>
                    <a:pt x="210" y="108"/>
                  </a:lnTo>
                  <a:lnTo>
                    <a:pt x="216" y="108"/>
                  </a:lnTo>
                  <a:lnTo>
                    <a:pt x="216" y="114"/>
                  </a:lnTo>
                  <a:lnTo>
                    <a:pt x="216" y="120"/>
                  </a:lnTo>
                  <a:lnTo>
                    <a:pt x="216" y="126"/>
                  </a:lnTo>
                  <a:lnTo>
                    <a:pt x="216" y="132"/>
                  </a:lnTo>
                  <a:lnTo>
                    <a:pt x="222" y="132"/>
                  </a:lnTo>
                  <a:lnTo>
                    <a:pt x="222" y="138"/>
                  </a:lnTo>
                  <a:lnTo>
                    <a:pt x="222" y="144"/>
                  </a:lnTo>
                  <a:lnTo>
                    <a:pt x="222" y="150"/>
                  </a:lnTo>
                  <a:lnTo>
                    <a:pt x="222" y="156"/>
                  </a:lnTo>
                  <a:lnTo>
                    <a:pt x="228" y="156"/>
                  </a:lnTo>
                  <a:lnTo>
                    <a:pt x="228" y="162"/>
                  </a:lnTo>
                  <a:lnTo>
                    <a:pt x="222" y="162"/>
                  </a:lnTo>
                  <a:lnTo>
                    <a:pt x="222" y="168"/>
                  </a:lnTo>
                  <a:lnTo>
                    <a:pt x="228" y="168"/>
                  </a:lnTo>
                  <a:lnTo>
                    <a:pt x="228" y="174"/>
                  </a:lnTo>
                  <a:lnTo>
                    <a:pt x="234" y="17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6">
              <a:extLst>
                <a:ext uri="{FF2B5EF4-FFF2-40B4-BE49-F238E27FC236}">
                  <a16:creationId xmlns:a16="http://schemas.microsoft.com/office/drawing/2014/main" id="{5261F32D-9C3C-4BAA-B20D-785BFB3E08F0}"/>
                </a:ext>
              </a:extLst>
            </p:cNvPr>
            <p:cNvSpPr>
              <a:spLocks/>
            </p:cNvSpPr>
            <p:nvPr/>
          </p:nvSpPr>
          <p:spPr bwMode="gray">
            <a:xfrm>
              <a:off x="2457450" y="2667000"/>
              <a:ext cx="438150" cy="333375"/>
            </a:xfrm>
            <a:custGeom>
              <a:avLst/>
              <a:gdLst>
                <a:gd name="T0" fmla="*/ 276 w 276"/>
                <a:gd name="T1" fmla="*/ 108 h 210"/>
                <a:gd name="T2" fmla="*/ 276 w 276"/>
                <a:gd name="T3" fmla="*/ 126 h 210"/>
                <a:gd name="T4" fmla="*/ 258 w 276"/>
                <a:gd name="T5" fmla="*/ 162 h 210"/>
                <a:gd name="T6" fmla="*/ 246 w 276"/>
                <a:gd name="T7" fmla="*/ 174 h 210"/>
                <a:gd name="T8" fmla="*/ 234 w 276"/>
                <a:gd name="T9" fmla="*/ 186 h 210"/>
                <a:gd name="T10" fmla="*/ 204 w 276"/>
                <a:gd name="T11" fmla="*/ 186 h 210"/>
                <a:gd name="T12" fmla="*/ 186 w 276"/>
                <a:gd name="T13" fmla="*/ 192 h 210"/>
                <a:gd name="T14" fmla="*/ 162 w 276"/>
                <a:gd name="T15" fmla="*/ 192 h 210"/>
                <a:gd name="T16" fmla="*/ 144 w 276"/>
                <a:gd name="T17" fmla="*/ 192 h 210"/>
                <a:gd name="T18" fmla="*/ 126 w 276"/>
                <a:gd name="T19" fmla="*/ 198 h 210"/>
                <a:gd name="T20" fmla="*/ 108 w 276"/>
                <a:gd name="T21" fmla="*/ 204 h 210"/>
                <a:gd name="T22" fmla="*/ 90 w 276"/>
                <a:gd name="T23" fmla="*/ 204 h 210"/>
                <a:gd name="T24" fmla="*/ 78 w 276"/>
                <a:gd name="T25" fmla="*/ 198 h 210"/>
                <a:gd name="T26" fmla="*/ 72 w 276"/>
                <a:gd name="T27" fmla="*/ 186 h 210"/>
                <a:gd name="T28" fmla="*/ 66 w 276"/>
                <a:gd name="T29" fmla="*/ 174 h 210"/>
                <a:gd name="T30" fmla="*/ 60 w 276"/>
                <a:gd name="T31" fmla="*/ 162 h 210"/>
                <a:gd name="T32" fmla="*/ 48 w 276"/>
                <a:gd name="T33" fmla="*/ 150 h 210"/>
                <a:gd name="T34" fmla="*/ 30 w 276"/>
                <a:gd name="T35" fmla="*/ 156 h 210"/>
                <a:gd name="T36" fmla="*/ 18 w 276"/>
                <a:gd name="T37" fmla="*/ 150 h 210"/>
                <a:gd name="T38" fmla="*/ 12 w 276"/>
                <a:gd name="T39" fmla="*/ 138 h 210"/>
                <a:gd name="T40" fmla="*/ 12 w 276"/>
                <a:gd name="T41" fmla="*/ 120 h 210"/>
                <a:gd name="T42" fmla="*/ 18 w 276"/>
                <a:gd name="T43" fmla="*/ 120 h 210"/>
                <a:gd name="T44" fmla="*/ 18 w 276"/>
                <a:gd name="T45" fmla="*/ 114 h 210"/>
                <a:gd name="T46" fmla="*/ 18 w 276"/>
                <a:gd name="T47" fmla="*/ 96 h 210"/>
                <a:gd name="T48" fmla="*/ 12 w 276"/>
                <a:gd name="T49" fmla="*/ 96 h 210"/>
                <a:gd name="T50" fmla="*/ 0 w 276"/>
                <a:gd name="T51" fmla="*/ 90 h 210"/>
                <a:gd name="T52" fmla="*/ 12 w 276"/>
                <a:gd name="T53" fmla="*/ 72 h 210"/>
                <a:gd name="T54" fmla="*/ 24 w 276"/>
                <a:gd name="T55" fmla="*/ 66 h 210"/>
                <a:gd name="T56" fmla="*/ 30 w 276"/>
                <a:gd name="T57" fmla="*/ 54 h 210"/>
                <a:gd name="T58" fmla="*/ 36 w 276"/>
                <a:gd name="T59" fmla="*/ 42 h 210"/>
                <a:gd name="T60" fmla="*/ 48 w 276"/>
                <a:gd name="T61" fmla="*/ 36 h 210"/>
                <a:gd name="T62" fmla="*/ 60 w 276"/>
                <a:gd name="T63" fmla="*/ 30 h 210"/>
                <a:gd name="T64" fmla="*/ 66 w 276"/>
                <a:gd name="T65" fmla="*/ 30 h 210"/>
                <a:gd name="T66" fmla="*/ 72 w 276"/>
                <a:gd name="T67" fmla="*/ 30 h 210"/>
                <a:gd name="T68" fmla="*/ 78 w 276"/>
                <a:gd name="T69" fmla="*/ 30 h 210"/>
                <a:gd name="T70" fmla="*/ 84 w 276"/>
                <a:gd name="T71" fmla="*/ 42 h 210"/>
                <a:gd name="T72" fmla="*/ 90 w 276"/>
                <a:gd name="T73" fmla="*/ 42 h 210"/>
                <a:gd name="T74" fmla="*/ 102 w 276"/>
                <a:gd name="T75" fmla="*/ 36 h 210"/>
                <a:gd name="T76" fmla="*/ 120 w 276"/>
                <a:gd name="T77" fmla="*/ 36 h 210"/>
                <a:gd name="T78" fmla="*/ 108 w 276"/>
                <a:gd name="T79" fmla="*/ 30 h 210"/>
                <a:gd name="T80" fmla="*/ 102 w 276"/>
                <a:gd name="T81" fmla="*/ 18 h 210"/>
                <a:gd name="T82" fmla="*/ 102 w 276"/>
                <a:gd name="T83" fmla="*/ 12 h 210"/>
                <a:gd name="T84" fmla="*/ 108 w 276"/>
                <a:gd name="T85" fmla="*/ 0 h 210"/>
                <a:gd name="T86" fmla="*/ 120 w 276"/>
                <a:gd name="T87" fmla="*/ 6 h 210"/>
                <a:gd name="T88" fmla="*/ 132 w 276"/>
                <a:gd name="T89" fmla="*/ 12 h 210"/>
                <a:gd name="T90" fmla="*/ 144 w 276"/>
                <a:gd name="T91" fmla="*/ 18 h 210"/>
                <a:gd name="T92" fmla="*/ 162 w 276"/>
                <a:gd name="T93" fmla="*/ 24 h 210"/>
                <a:gd name="T94" fmla="*/ 174 w 276"/>
                <a:gd name="T95" fmla="*/ 30 h 210"/>
                <a:gd name="T96" fmla="*/ 180 w 276"/>
                <a:gd name="T97" fmla="*/ 42 h 210"/>
                <a:gd name="T98" fmla="*/ 192 w 276"/>
                <a:gd name="T99" fmla="*/ 48 h 210"/>
                <a:gd name="T100" fmla="*/ 198 w 276"/>
                <a:gd name="T101" fmla="*/ 60 h 210"/>
                <a:gd name="T102" fmla="*/ 210 w 276"/>
                <a:gd name="T103" fmla="*/ 72 h 210"/>
                <a:gd name="T104" fmla="*/ 216 w 276"/>
                <a:gd name="T105" fmla="*/ 72 h 210"/>
                <a:gd name="T106" fmla="*/ 228 w 276"/>
                <a:gd name="T107" fmla="*/ 78 h 210"/>
                <a:gd name="T108" fmla="*/ 246 w 276"/>
                <a:gd name="T109" fmla="*/ 78 h 210"/>
                <a:gd name="T110" fmla="*/ 258 w 276"/>
                <a:gd name="T111" fmla="*/ 9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76" h="210">
                  <a:moveTo>
                    <a:pt x="264" y="90"/>
                  </a:moveTo>
                  <a:lnTo>
                    <a:pt x="270" y="102"/>
                  </a:lnTo>
                  <a:lnTo>
                    <a:pt x="276" y="108"/>
                  </a:lnTo>
                  <a:lnTo>
                    <a:pt x="276" y="114"/>
                  </a:lnTo>
                  <a:lnTo>
                    <a:pt x="276" y="120"/>
                  </a:lnTo>
                  <a:lnTo>
                    <a:pt x="276" y="126"/>
                  </a:lnTo>
                  <a:lnTo>
                    <a:pt x="270" y="132"/>
                  </a:lnTo>
                  <a:lnTo>
                    <a:pt x="264" y="144"/>
                  </a:lnTo>
                  <a:lnTo>
                    <a:pt x="258" y="162"/>
                  </a:lnTo>
                  <a:lnTo>
                    <a:pt x="258" y="168"/>
                  </a:lnTo>
                  <a:lnTo>
                    <a:pt x="252" y="168"/>
                  </a:lnTo>
                  <a:lnTo>
                    <a:pt x="246" y="174"/>
                  </a:lnTo>
                  <a:lnTo>
                    <a:pt x="240" y="180"/>
                  </a:lnTo>
                  <a:lnTo>
                    <a:pt x="234" y="180"/>
                  </a:lnTo>
                  <a:lnTo>
                    <a:pt x="234" y="186"/>
                  </a:lnTo>
                  <a:lnTo>
                    <a:pt x="228" y="186"/>
                  </a:lnTo>
                  <a:lnTo>
                    <a:pt x="222" y="186"/>
                  </a:lnTo>
                  <a:lnTo>
                    <a:pt x="204" y="186"/>
                  </a:lnTo>
                  <a:lnTo>
                    <a:pt x="198" y="186"/>
                  </a:lnTo>
                  <a:lnTo>
                    <a:pt x="192" y="192"/>
                  </a:lnTo>
                  <a:lnTo>
                    <a:pt x="186" y="192"/>
                  </a:lnTo>
                  <a:lnTo>
                    <a:pt x="174" y="192"/>
                  </a:lnTo>
                  <a:lnTo>
                    <a:pt x="168" y="192"/>
                  </a:lnTo>
                  <a:lnTo>
                    <a:pt x="162" y="192"/>
                  </a:lnTo>
                  <a:lnTo>
                    <a:pt x="156" y="192"/>
                  </a:lnTo>
                  <a:lnTo>
                    <a:pt x="150" y="192"/>
                  </a:lnTo>
                  <a:lnTo>
                    <a:pt x="144" y="192"/>
                  </a:lnTo>
                  <a:lnTo>
                    <a:pt x="138" y="198"/>
                  </a:lnTo>
                  <a:lnTo>
                    <a:pt x="132" y="198"/>
                  </a:lnTo>
                  <a:lnTo>
                    <a:pt x="126" y="198"/>
                  </a:lnTo>
                  <a:lnTo>
                    <a:pt x="114" y="198"/>
                  </a:lnTo>
                  <a:lnTo>
                    <a:pt x="114" y="204"/>
                  </a:lnTo>
                  <a:lnTo>
                    <a:pt x="108" y="204"/>
                  </a:lnTo>
                  <a:lnTo>
                    <a:pt x="102" y="204"/>
                  </a:lnTo>
                  <a:lnTo>
                    <a:pt x="96" y="204"/>
                  </a:lnTo>
                  <a:lnTo>
                    <a:pt x="90" y="204"/>
                  </a:lnTo>
                  <a:lnTo>
                    <a:pt x="78" y="210"/>
                  </a:lnTo>
                  <a:lnTo>
                    <a:pt x="78" y="204"/>
                  </a:lnTo>
                  <a:lnTo>
                    <a:pt x="78" y="198"/>
                  </a:lnTo>
                  <a:lnTo>
                    <a:pt x="78" y="192"/>
                  </a:lnTo>
                  <a:lnTo>
                    <a:pt x="72" y="192"/>
                  </a:lnTo>
                  <a:lnTo>
                    <a:pt x="72" y="186"/>
                  </a:lnTo>
                  <a:lnTo>
                    <a:pt x="72" y="180"/>
                  </a:lnTo>
                  <a:lnTo>
                    <a:pt x="66" y="180"/>
                  </a:lnTo>
                  <a:lnTo>
                    <a:pt x="66" y="174"/>
                  </a:lnTo>
                  <a:lnTo>
                    <a:pt x="66" y="168"/>
                  </a:lnTo>
                  <a:lnTo>
                    <a:pt x="60" y="168"/>
                  </a:lnTo>
                  <a:lnTo>
                    <a:pt x="60" y="162"/>
                  </a:lnTo>
                  <a:lnTo>
                    <a:pt x="54" y="162"/>
                  </a:lnTo>
                  <a:lnTo>
                    <a:pt x="48" y="156"/>
                  </a:lnTo>
                  <a:lnTo>
                    <a:pt x="48" y="150"/>
                  </a:lnTo>
                  <a:lnTo>
                    <a:pt x="42" y="156"/>
                  </a:lnTo>
                  <a:lnTo>
                    <a:pt x="36" y="156"/>
                  </a:lnTo>
                  <a:lnTo>
                    <a:pt x="30" y="156"/>
                  </a:lnTo>
                  <a:lnTo>
                    <a:pt x="30" y="150"/>
                  </a:lnTo>
                  <a:lnTo>
                    <a:pt x="24" y="150"/>
                  </a:lnTo>
                  <a:lnTo>
                    <a:pt x="18" y="150"/>
                  </a:lnTo>
                  <a:lnTo>
                    <a:pt x="18" y="144"/>
                  </a:lnTo>
                  <a:lnTo>
                    <a:pt x="12" y="144"/>
                  </a:lnTo>
                  <a:lnTo>
                    <a:pt x="12" y="138"/>
                  </a:lnTo>
                  <a:lnTo>
                    <a:pt x="12" y="132"/>
                  </a:lnTo>
                  <a:lnTo>
                    <a:pt x="12" y="126"/>
                  </a:lnTo>
                  <a:lnTo>
                    <a:pt x="12" y="120"/>
                  </a:lnTo>
                  <a:lnTo>
                    <a:pt x="12" y="126"/>
                  </a:lnTo>
                  <a:lnTo>
                    <a:pt x="12" y="120"/>
                  </a:lnTo>
                  <a:lnTo>
                    <a:pt x="18" y="120"/>
                  </a:lnTo>
                  <a:lnTo>
                    <a:pt x="18" y="114"/>
                  </a:lnTo>
                  <a:lnTo>
                    <a:pt x="12" y="114"/>
                  </a:lnTo>
                  <a:lnTo>
                    <a:pt x="18" y="114"/>
                  </a:lnTo>
                  <a:lnTo>
                    <a:pt x="18" y="108"/>
                  </a:lnTo>
                  <a:lnTo>
                    <a:pt x="18" y="102"/>
                  </a:lnTo>
                  <a:lnTo>
                    <a:pt x="18" y="96"/>
                  </a:lnTo>
                  <a:lnTo>
                    <a:pt x="12" y="96"/>
                  </a:lnTo>
                  <a:lnTo>
                    <a:pt x="12" y="90"/>
                  </a:lnTo>
                  <a:lnTo>
                    <a:pt x="12" y="96"/>
                  </a:lnTo>
                  <a:lnTo>
                    <a:pt x="6" y="96"/>
                  </a:lnTo>
                  <a:lnTo>
                    <a:pt x="6" y="90"/>
                  </a:lnTo>
                  <a:lnTo>
                    <a:pt x="0" y="90"/>
                  </a:lnTo>
                  <a:lnTo>
                    <a:pt x="6" y="78"/>
                  </a:lnTo>
                  <a:lnTo>
                    <a:pt x="6" y="72"/>
                  </a:lnTo>
                  <a:lnTo>
                    <a:pt x="12" y="72"/>
                  </a:lnTo>
                  <a:lnTo>
                    <a:pt x="18" y="72"/>
                  </a:lnTo>
                  <a:lnTo>
                    <a:pt x="18" y="66"/>
                  </a:lnTo>
                  <a:lnTo>
                    <a:pt x="24" y="66"/>
                  </a:lnTo>
                  <a:lnTo>
                    <a:pt x="24" y="60"/>
                  </a:lnTo>
                  <a:lnTo>
                    <a:pt x="24" y="54"/>
                  </a:lnTo>
                  <a:lnTo>
                    <a:pt x="30" y="54"/>
                  </a:lnTo>
                  <a:lnTo>
                    <a:pt x="30" y="48"/>
                  </a:lnTo>
                  <a:lnTo>
                    <a:pt x="36" y="48"/>
                  </a:lnTo>
                  <a:lnTo>
                    <a:pt x="36" y="42"/>
                  </a:lnTo>
                  <a:lnTo>
                    <a:pt x="42" y="42"/>
                  </a:lnTo>
                  <a:lnTo>
                    <a:pt x="42" y="36"/>
                  </a:lnTo>
                  <a:lnTo>
                    <a:pt x="48" y="36"/>
                  </a:lnTo>
                  <a:lnTo>
                    <a:pt x="54" y="36"/>
                  </a:lnTo>
                  <a:lnTo>
                    <a:pt x="60" y="36"/>
                  </a:lnTo>
                  <a:lnTo>
                    <a:pt x="60" y="30"/>
                  </a:lnTo>
                  <a:lnTo>
                    <a:pt x="66" y="30"/>
                  </a:lnTo>
                  <a:lnTo>
                    <a:pt x="66" y="24"/>
                  </a:lnTo>
                  <a:lnTo>
                    <a:pt x="66" y="30"/>
                  </a:lnTo>
                  <a:lnTo>
                    <a:pt x="72" y="30"/>
                  </a:lnTo>
                  <a:lnTo>
                    <a:pt x="66" y="30"/>
                  </a:lnTo>
                  <a:lnTo>
                    <a:pt x="72" y="30"/>
                  </a:lnTo>
                  <a:lnTo>
                    <a:pt x="72" y="36"/>
                  </a:lnTo>
                  <a:lnTo>
                    <a:pt x="78" y="36"/>
                  </a:lnTo>
                  <a:lnTo>
                    <a:pt x="78" y="30"/>
                  </a:lnTo>
                  <a:lnTo>
                    <a:pt x="78" y="36"/>
                  </a:lnTo>
                  <a:lnTo>
                    <a:pt x="84" y="36"/>
                  </a:lnTo>
                  <a:lnTo>
                    <a:pt x="84" y="42"/>
                  </a:lnTo>
                  <a:lnTo>
                    <a:pt x="84" y="36"/>
                  </a:lnTo>
                  <a:lnTo>
                    <a:pt x="90" y="36"/>
                  </a:lnTo>
                  <a:lnTo>
                    <a:pt x="90" y="42"/>
                  </a:lnTo>
                  <a:lnTo>
                    <a:pt x="96" y="42"/>
                  </a:lnTo>
                  <a:lnTo>
                    <a:pt x="96" y="36"/>
                  </a:lnTo>
                  <a:lnTo>
                    <a:pt x="102" y="36"/>
                  </a:lnTo>
                  <a:lnTo>
                    <a:pt x="108" y="36"/>
                  </a:lnTo>
                  <a:lnTo>
                    <a:pt x="114" y="36"/>
                  </a:lnTo>
                  <a:lnTo>
                    <a:pt x="120" y="36"/>
                  </a:lnTo>
                  <a:lnTo>
                    <a:pt x="120" y="30"/>
                  </a:lnTo>
                  <a:lnTo>
                    <a:pt x="114" y="30"/>
                  </a:lnTo>
                  <a:lnTo>
                    <a:pt x="108" y="30"/>
                  </a:lnTo>
                  <a:lnTo>
                    <a:pt x="108" y="24"/>
                  </a:lnTo>
                  <a:lnTo>
                    <a:pt x="108" y="18"/>
                  </a:lnTo>
                  <a:lnTo>
                    <a:pt x="102" y="18"/>
                  </a:lnTo>
                  <a:lnTo>
                    <a:pt x="108" y="18"/>
                  </a:lnTo>
                  <a:lnTo>
                    <a:pt x="108" y="12"/>
                  </a:lnTo>
                  <a:lnTo>
                    <a:pt x="102" y="12"/>
                  </a:lnTo>
                  <a:lnTo>
                    <a:pt x="102" y="6"/>
                  </a:lnTo>
                  <a:lnTo>
                    <a:pt x="102" y="0"/>
                  </a:lnTo>
                  <a:lnTo>
                    <a:pt x="108" y="0"/>
                  </a:lnTo>
                  <a:lnTo>
                    <a:pt x="114" y="0"/>
                  </a:lnTo>
                  <a:lnTo>
                    <a:pt x="114" y="6"/>
                  </a:lnTo>
                  <a:lnTo>
                    <a:pt x="120" y="6"/>
                  </a:lnTo>
                  <a:lnTo>
                    <a:pt x="126" y="6"/>
                  </a:lnTo>
                  <a:lnTo>
                    <a:pt x="126" y="12"/>
                  </a:lnTo>
                  <a:lnTo>
                    <a:pt x="132" y="12"/>
                  </a:lnTo>
                  <a:lnTo>
                    <a:pt x="138" y="12"/>
                  </a:lnTo>
                  <a:lnTo>
                    <a:pt x="144" y="12"/>
                  </a:lnTo>
                  <a:lnTo>
                    <a:pt x="144" y="18"/>
                  </a:lnTo>
                  <a:lnTo>
                    <a:pt x="150" y="18"/>
                  </a:lnTo>
                  <a:lnTo>
                    <a:pt x="156" y="18"/>
                  </a:lnTo>
                  <a:lnTo>
                    <a:pt x="162" y="24"/>
                  </a:lnTo>
                  <a:lnTo>
                    <a:pt x="162" y="30"/>
                  </a:lnTo>
                  <a:lnTo>
                    <a:pt x="168" y="30"/>
                  </a:lnTo>
                  <a:lnTo>
                    <a:pt x="174" y="30"/>
                  </a:lnTo>
                  <a:lnTo>
                    <a:pt x="174" y="36"/>
                  </a:lnTo>
                  <a:lnTo>
                    <a:pt x="180" y="36"/>
                  </a:lnTo>
                  <a:lnTo>
                    <a:pt x="180" y="42"/>
                  </a:lnTo>
                  <a:lnTo>
                    <a:pt x="186" y="42"/>
                  </a:lnTo>
                  <a:lnTo>
                    <a:pt x="186" y="48"/>
                  </a:lnTo>
                  <a:lnTo>
                    <a:pt x="192" y="48"/>
                  </a:lnTo>
                  <a:lnTo>
                    <a:pt x="192" y="54"/>
                  </a:lnTo>
                  <a:lnTo>
                    <a:pt x="198" y="54"/>
                  </a:lnTo>
                  <a:lnTo>
                    <a:pt x="198" y="60"/>
                  </a:lnTo>
                  <a:lnTo>
                    <a:pt x="204" y="66"/>
                  </a:lnTo>
                  <a:lnTo>
                    <a:pt x="204" y="72"/>
                  </a:lnTo>
                  <a:lnTo>
                    <a:pt x="210" y="72"/>
                  </a:lnTo>
                  <a:lnTo>
                    <a:pt x="210" y="66"/>
                  </a:lnTo>
                  <a:lnTo>
                    <a:pt x="216" y="66"/>
                  </a:lnTo>
                  <a:lnTo>
                    <a:pt x="216" y="72"/>
                  </a:lnTo>
                  <a:lnTo>
                    <a:pt x="222" y="72"/>
                  </a:lnTo>
                  <a:lnTo>
                    <a:pt x="228" y="72"/>
                  </a:lnTo>
                  <a:lnTo>
                    <a:pt x="228" y="78"/>
                  </a:lnTo>
                  <a:lnTo>
                    <a:pt x="234" y="78"/>
                  </a:lnTo>
                  <a:lnTo>
                    <a:pt x="240" y="78"/>
                  </a:lnTo>
                  <a:lnTo>
                    <a:pt x="246" y="78"/>
                  </a:lnTo>
                  <a:lnTo>
                    <a:pt x="246" y="84"/>
                  </a:lnTo>
                  <a:lnTo>
                    <a:pt x="252" y="84"/>
                  </a:lnTo>
                  <a:lnTo>
                    <a:pt x="258" y="90"/>
                  </a:lnTo>
                  <a:lnTo>
                    <a:pt x="264" y="9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7">
              <a:extLst>
                <a:ext uri="{FF2B5EF4-FFF2-40B4-BE49-F238E27FC236}">
                  <a16:creationId xmlns:a16="http://schemas.microsoft.com/office/drawing/2014/main" id="{F804540A-E1C8-5F41-D8EC-A8A970544006}"/>
                </a:ext>
              </a:extLst>
            </p:cNvPr>
            <p:cNvSpPr>
              <a:spLocks/>
            </p:cNvSpPr>
            <p:nvPr/>
          </p:nvSpPr>
          <p:spPr bwMode="gray">
            <a:xfrm>
              <a:off x="2333625" y="2809875"/>
              <a:ext cx="333375" cy="438150"/>
            </a:xfrm>
            <a:custGeom>
              <a:avLst/>
              <a:gdLst>
                <a:gd name="T0" fmla="*/ 168 w 210"/>
                <a:gd name="T1" fmla="*/ 120 h 276"/>
                <a:gd name="T2" fmla="*/ 180 w 210"/>
                <a:gd name="T3" fmla="*/ 126 h 276"/>
                <a:gd name="T4" fmla="*/ 192 w 210"/>
                <a:gd name="T5" fmla="*/ 132 h 276"/>
                <a:gd name="T6" fmla="*/ 198 w 210"/>
                <a:gd name="T7" fmla="*/ 144 h 276"/>
                <a:gd name="T8" fmla="*/ 204 w 210"/>
                <a:gd name="T9" fmla="*/ 150 h 276"/>
                <a:gd name="T10" fmla="*/ 198 w 210"/>
                <a:gd name="T11" fmla="*/ 162 h 276"/>
                <a:gd name="T12" fmla="*/ 192 w 210"/>
                <a:gd name="T13" fmla="*/ 180 h 276"/>
                <a:gd name="T14" fmla="*/ 186 w 210"/>
                <a:gd name="T15" fmla="*/ 192 h 276"/>
                <a:gd name="T16" fmla="*/ 186 w 210"/>
                <a:gd name="T17" fmla="*/ 210 h 276"/>
                <a:gd name="T18" fmla="*/ 174 w 210"/>
                <a:gd name="T19" fmla="*/ 222 h 276"/>
                <a:gd name="T20" fmla="*/ 162 w 210"/>
                <a:gd name="T21" fmla="*/ 228 h 276"/>
                <a:gd name="T22" fmla="*/ 150 w 210"/>
                <a:gd name="T23" fmla="*/ 222 h 276"/>
                <a:gd name="T24" fmla="*/ 132 w 210"/>
                <a:gd name="T25" fmla="*/ 222 h 276"/>
                <a:gd name="T26" fmla="*/ 126 w 210"/>
                <a:gd name="T27" fmla="*/ 210 h 276"/>
                <a:gd name="T28" fmla="*/ 114 w 210"/>
                <a:gd name="T29" fmla="*/ 210 h 276"/>
                <a:gd name="T30" fmla="*/ 102 w 210"/>
                <a:gd name="T31" fmla="*/ 234 h 276"/>
                <a:gd name="T32" fmla="*/ 90 w 210"/>
                <a:gd name="T33" fmla="*/ 252 h 276"/>
                <a:gd name="T34" fmla="*/ 90 w 210"/>
                <a:gd name="T35" fmla="*/ 258 h 276"/>
                <a:gd name="T36" fmla="*/ 90 w 210"/>
                <a:gd name="T37" fmla="*/ 264 h 276"/>
                <a:gd name="T38" fmla="*/ 90 w 210"/>
                <a:gd name="T39" fmla="*/ 270 h 276"/>
                <a:gd name="T40" fmla="*/ 78 w 210"/>
                <a:gd name="T41" fmla="*/ 276 h 276"/>
                <a:gd name="T42" fmla="*/ 60 w 210"/>
                <a:gd name="T43" fmla="*/ 264 h 276"/>
                <a:gd name="T44" fmla="*/ 48 w 210"/>
                <a:gd name="T45" fmla="*/ 258 h 276"/>
                <a:gd name="T46" fmla="*/ 36 w 210"/>
                <a:gd name="T47" fmla="*/ 246 h 276"/>
                <a:gd name="T48" fmla="*/ 30 w 210"/>
                <a:gd name="T49" fmla="*/ 222 h 276"/>
                <a:gd name="T50" fmla="*/ 30 w 210"/>
                <a:gd name="T51" fmla="*/ 216 h 276"/>
                <a:gd name="T52" fmla="*/ 30 w 210"/>
                <a:gd name="T53" fmla="*/ 204 h 276"/>
                <a:gd name="T54" fmla="*/ 24 w 210"/>
                <a:gd name="T55" fmla="*/ 192 h 276"/>
                <a:gd name="T56" fmla="*/ 18 w 210"/>
                <a:gd name="T57" fmla="*/ 180 h 276"/>
                <a:gd name="T58" fmla="*/ 12 w 210"/>
                <a:gd name="T59" fmla="*/ 168 h 276"/>
                <a:gd name="T60" fmla="*/ 6 w 210"/>
                <a:gd name="T61" fmla="*/ 156 h 276"/>
                <a:gd name="T62" fmla="*/ 0 w 210"/>
                <a:gd name="T63" fmla="*/ 144 h 276"/>
                <a:gd name="T64" fmla="*/ 12 w 210"/>
                <a:gd name="T65" fmla="*/ 138 h 276"/>
                <a:gd name="T66" fmla="*/ 18 w 210"/>
                <a:gd name="T67" fmla="*/ 126 h 276"/>
                <a:gd name="T68" fmla="*/ 24 w 210"/>
                <a:gd name="T69" fmla="*/ 126 h 276"/>
                <a:gd name="T70" fmla="*/ 30 w 210"/>
                <a:gd name="T71" fmla="*/ 126 h 276"/>
                <a:gd name="T72" fmla="*/ 36 w 210"/>
                <a:gd name="T73" fmla="*/ 108 h 276"/>
                <a:gd name="T74" fmla="*/ 42 w 210"/>
                <a:gd name="T75" fmla="*/ 96 h 276"/>
                <a:gd name="T76" fmla="*/ 48 w 210"/>
                <a:gd name="T77" fmla="*/ 78 h 276"/>
                <a:gd name="T78" fmla="*/ 54 w 210"/>
                <a:gd name="T79" fmla="*/ 54 h 276"/>
                <a:gd name="T80" fmla="*/ 60 w 210"/>
                <a:gd name="T81" fmla="*/ 42 h 276"/>
                <a:gd name="T82" fmla="*/ 72 w 210"/>
                <a:gd name="T83" fmla="*/ 24 h 276"/>
                <a:gd name="T84" fmla="*/ 84 w 210"/>
                <a:gd name="T85" fmla="*/ 0 h 276"/>
                <a:gd name="T86" fmla="*/ 90 w 210"/>
                <a:gd name="T87" fmla="*/ 0 h 276"/>
                <a:gd name="T88" fmla="*/ 96 w 210"/>
                <a:gd name="T89" fmla="*/ 12 h 276"/>
                <a:gd name="T90" fmla="*/ 90 w 210"/>
                <a:gd name="T91" fmla="*/ 24 h 276"/>
                <a:gd name="T92" fmla="*/ 90 w 210"/>
                <a:gd name="T93" fmla="*/ 30 h 276"/>
                <a:gd name="T94" fmla="*/ 90 w 210"/>
                <a:gd name="T95" fmla="*/ 36 h 276"/>
                <a:gd name="T96" fmla="*/ 90 w 210"/>
                <a:gd name="T97" fmla="*/ 54 h 276"/>
                <a:gd name="T98" fmla="*/ 102 w 210"/>
                <a:gd name="T99" fmla="*/ 60 h 276"/>
                <a:gd name="T100" fmla="*/ 114 w 210"/>
                <a:gd name="T101" fmla="*/ 66 h 276"/>
                <a:gd name="T102" fmla="*/ 126 w 210"/>
                <a:gd name="T103" fmla="*/ 66 h 276"/>
                <a:gd name="T104" fmla="*/ 138 w 210"/>
                <a:gd name="T105" fmla="*/ 78 h 276"/>
                <a:gd name="T106" fmla="*/ 144 w 210"/>
                <a:gd name="T107" fmla="*/ 90 h 276"/>
                <a:gd name="T108" fmla="*/ 150 w 210"/>
                <a:gd name="T109" fmla="*/ 102 h 276"/>
                <a:gd name="T110" fmla="*/ 156 w 210"/>
                <a:gd name="T111" fmla="*/ 11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0" h="276">
                  <a:moveTo>
                    <a:pt x="156" y="120"/>
                  </a:moveTo>
                  <a:lnTo>
                    <a:pt x="162" y="120"/>
                  </a:lnTo>
                  <a:lnTo>
                    <a:pt x="168" y="120"/>
                  </a:lnTo>
                  <a:lnTo>
                    <a:pt x="168" y="126"/>
                  </a:lnTo>
                  <a:lnTo>
                    <a:pt x="174" y="126"/>
                  </a:lnTo>
                  <a:lnTo>
                    <a:pt x="180" y="126"/>
                  </a:lnTo>
                  <a:lnTo>
                    <a:pt x="186" y="126"/>
                  </a:lnTo>
                  <a:lnTo>
                    <a:pt x="186" y="132"/>
                  </a:lnTo>
                  <a:lnTo>
                    <a:pt x="192" y="132"/>
                  </a:lnTo>
                  <a:lnTo>
                    <a:pt x="192" y="138"/>
                  </a:lnTo>
                  <a:lnTo>
                    <a:pt x="198" y="138"/>
                  </a:lnTo>
                  <a:lnTo>
                    <a:pt x="198" y="144"/>
                  </a:lnTo>
                  <a:lnTo>
                    <a:pt x="204" y="144"/>
                  </a:lnTo>
                  <a:lnTo>
                    <a:pt x="210" y="144"/>
                  </a:lnTo>
                  <a:lnTo>
                    <a:pt x="204" y="150"/>
                  </a:lnTo>
                  <a:lnTo>
                    <a:pt x="204" y="156"/>
                  </a:lnTo>
                  <a:lnTo>
                    <a:pt x="204" y="162"/>
                  </a:lnTo>
                  <a:lnTo>
                    <a:pt x="198" y="162"/>
                  </a:lnTo>
                  <a:lnTo>
                    <a:pt x="198" y="168"/>
                  </a:lnTo>
                  <a:lnTo>
                    <a:pt x="198" y="180"/>
                  </a:lnTo>
                  <a:lnTo>
                    <a:pt x="192" y="180"/>
                  </a:lnTo>
                  <a:lnTo>
                    <a:pt x="192" y="186"/>
                  </a:lnTo>
                  <a:lnTo>
                    <a:pt x="192" y="192"/>
                  </a:lnTo>
                  <a:lnTo>
                    <a:pt x="186" y="192"/>
                  </a:lnTo>
                  <a:lnTo>
                    <a:pt x="186" y="198"/>
                  </a:lnTo>
                  <a:lnTo>
                    <a:pt x="186" y="204"/>
                  </a:lnTo>
                  <a:lnTo>
                    <a:pt x="186" y="210"/>
                  </a:lnTo>
                  <a:lnTo>
                    <a:pt x="180" y="216"/>
                  </a:lnTo>
                  <a:lnTo>
                    <a:pt x="174" y="228"/>
                  </a:lnTo>
                  <a:lnTo>
                    <a:pt x="174" y="222"/>
                  </a:lnTo>
                  <a:lnTo>
                    <a:pt x="168" y="222"/>
                  </a:lnTo>
                  <a:lnTo>
                    <a:pt x="162" y="222"/>
                  </a:lnTo>
                  <a:lnTo>
                    <a:pt x="162" y="228"/>
                  </a:lnTo>
                  <a:lnTo>
                    <a:pt x="162" y="222"/>
                  </a:lnTo>
                  <a:lnTo>
                    <a:pt x="156" y="222"/>
                  </a:lnTo>
                  <a:lnTo>
                    <a:pt x="150" y="222"/>
                  </a:lnTo>
                  <a:lnTo>
                    <a:pt x="144" y="222"/>
                  </a:lnTo>
                  <a:lnTo>
                    <a:pt x="138" y="222"/>
                  </a:lnTo>
                  <a:lnTo>
                    <a:pt x="132" y="222"/>
                  </a:lnTo>
                  <a:lnTo>
                    <a:pt x="132" y="216"/>
                  </a:lnTo>
                  <a:lnTo>
                    <a:pt x="132" y="210"/>
                  </a:lnTo>
                  <a:lnTo>
                    <a:pt x="126" y="210"/>
                  </a:lnTo>
                  <a:lnTo>
                    <a:pt x="120" y="204"/>
                  </a:lnTo>
                  <a:lnTo>
                    <a:pt x="120" y="210"/>
                  </a:lnTo>
                  <a:lnTo>
                    <a:pt x="114" y="210"/>
                  </a:lnTo>
                  <a:lnTo>
                    <a:pt x="108" y="222"/>
                  </a:lnTo>
                  <a:lnTo>
                    <a:pt x="102" y="228"/>
                  </a:lnTo>
                  <a:lnTo>
                    <a:pt x="102" y="234"/>
                  </a:lnTo>
                  <a:lnTo>
                    <a:pt x="96" y="240"/>
                  </a:lnTo>
                  <a:lnTo>
                    <a:pt x="90" y="246"/>
                  </a:lnTo>
                  <a:lnTo>
                    <a:pt x="90" y="252"/>
                  </a:lnTo>
                  <a:lnTo>
                    <a:pt x="84" y="252"/>
                  </a:lnTo>
                  <a:lnTo>
                    <a:pt x="84" y="258"/>
                  </a:lnTo>
                  <a:lnTo>
                    <a:pt x="90" y="258"/>
                  </a:lnTo>
                  <a:lnTo>
                    <a:pt x="90" y="264"/>
                  </a:lnTo>
                  <a:lnTo>
                    <a:pt x="96" y="264"/>
                  </a:lnTo>
                  <a:lnTo>
                    <a:pt x="90" y="264"/>
                  </a:lnTo>
                  <a:lnTo>
                    <a:pt x="96" y="264"/>
                  </a:lnTo>
                  <a:lnTo>
                    <a:pt x="90" y="264"/>
                  </a:lnTo>
                  <a:lnTo>
                    <a:pt x="90" y="270"/>
                  </a:lnTo>
                  <a:lnTo>
                    <a:pt x="84" y="270"/>
                  </a:lnTo>
                  <a:lnTo>
                    <a:pt x="84" y="276"/>
                  </a:lnTo>
                  <a:lnTo>
                    <a:pt x="78" y="276"/>
                  </a:lnTo>
                  <a:lnTo>
                    <a:pt x="66" y="270"/>
                  </a:lnTo>
                  <a:lnTo>
                    <a:pt x="60" y="270"/>
                  </a:lnTo>
                  <a:lnTo>
                    <a:pt x="60" y="264"/>
                  </a:lnTo>
                  <a:lnTo>
                    <a:pt x="54" y="264"/>
                  </a:lnTo>
                  <a:lnTo>
                    <a:pt x="48" y="264"/>
                  </a:lnTo>
                  <a:lnTo>
                    <a:pt x="48" y="258"/>
                  </a:lnTo>
                  <a:lnTo>
                    <a:pt x="42" y="258"/>
                  </a:lnTo>
                  <a:lnTo>
                    <a:pt x="42" y="252"/>
                  </a:lnTo>
                  <a:lnTo>
                    <a:pt x="36" y="246"/>
                  </a:lnTo>
                  <a:lnTo>
                    <a:pt x="24" y="228"/>
                  </a:lnTo>
                  <a:lnTo>
                    <a:pt x="24" y="222"/>
                  </a:lnTo>
                  <a:lnTo>
                    <a:pt x="30" y="222"/>
                  </a:lnTo>
                  <a:lnTo>
                    <a:pt x="30" y="216"/>
                  </a:lnTo>
                  <a:lnTo>
                    <a:pt x="30" y="210"/>
                  </a:lnTo>
                  <a:lnTo>
                    <a:pt x="30" y="216"/>
                  </a:lnTo>
                  <a:lnTo>
                    <a:pt x="36" y="216"/>
                  </a:lnTo>
                  <a:lnTo>
                    <a:pt x="36" y="210"/>
                  </a:lnTo>
                  <a:lnTo>
                    <a:pt x="30" y="204"/>
                  </a:lnTo>
                  <a:lnTo>
                    <a:pt x="30" y="198"/>
                  </a:lnTo>
                  <a:lnTo>
                    <a:pt x="24" y="198"/>
                  </a:lnTo>
                  <a:lnTo>
                    <a:pt x="24" y="192"/>
                  </a:lnTo>
                  <a:lnTo>
                    <a:pt x="24" y="186"/>
                  </a:lnTo>
                  <a:lnTo>
                    <a:pt x="18" y="186"/>
                  </a:lnTo>
                  <a:lnTo>
                    <a:pt x="18" y="180"/>
                  </a:lnTo>
                  <a:lnTo>
                    <a:pt x="18" y="174"/>
                  </a:lnTo>
                  <a:lnTo>
                    <a:pt x="12" y="174"/>
                  </a:lnTo>
                  <a:lnTo>
                    <a:pt x="12" y="168"/>
                  </a:lnTo>
                  <a:lnTo>
                    <a:pt x="12" y="162"/>
                  </a:lnTo>
                  <a:lnTo>
                    <a:pt x="6" y="162"/>
                  </a:lnTo>
                  <a:lnTo>
                    <a:pt x="6" y="156"/>
                  </a:lnTo>
                  <a:lnTo>
                    <a:pt x="6" y="150"/>
                  </a:lnTo>
                  <a:lnTo>
                    <a:pt x="0" y="150"/>
                  </a:lnTo>
                  <a:lnTo>
                    <a:pt x="0" y="144"/>
                  </a:lnTo>
                  <a:lnTo>
                    <a:pt x="6" y="144"/>
                  </a:lnTo>
                  <a:lnTo>
                    <a:pt x="6" y="138"/>
                  </a:lnTo>
                  <a:lnTo>
                    <a:pt x="12" y="138"/>
                  </a:lnTo>
                  <a:lnTo>
                    <a:pt x="12" y="132"/>
                  </a:lnTo>
                  <a:lnTo>
                    <a:pt x="12" y="126"/>
                  </a:lnTo>
                  <a:lnTo>
                    <a:pt x="18" y="126"/>
                  </a:lnTo>
                  <a:lnTo>
                    <a:pt x="12" y="126"/>
                  </a:lnTo>
                  <a:lnTo>
                    <a:pt x="18" y="126"/>
                  </a:lnTo>
                  <a:lnTo>
                    <a:pt x="24" y="126"/>
                  </a:lnTo>
                  <a:lnTo>
                    <a:pt x="24" y="132"/>
                  </a:lnTo>
                  <a:lnTo>
                    <a:pt x="30" y="132"/>
                  </a:lnTo>
                  <a:lnTo>
                    <a:pt x="30" y="126"/>
                  </a:lnTo>
                  <a:lnTo>
                    <a:pt x="30" y="120"/>
                  </a:lnTo>
                  <a:lnTo>
                    <a:pt x="36" y="114"/>
                  </a:lnTo>
                  <a:lnTo>
                    <a:pt x="36" y="108"/>
                  </a:lnTo>
                  <a:lnTo>
                    <a:pt x="36" y="102"/>
                  </a:lnTo>
                  <a:lnTo>
                    <a:pt x="42" y="102"/>
                  </a:lnTo>
                  <a:lnTo>
                    <a:pt x="42" y="96"/>
                  </a:lnTo>
                  <a:lnTo>
                    <a:pt x="42" y="90"/>
                  </a:lnTo>
                  <a:lnTo>
                    <a:pt x="48" y="84"/>
                  </a:lnTo>
                  <a:lnTo>
                    <a:pt x="48" y="78"/>
                  </a:lnTo>
                  <a:lnTo>
                    <a:pt x="54" y="66"/>
                  </a:lnTo>
                  <a:lnTo>
                    <a:pt x="54" y="60"/>
                  </a:lnTo>
                  <a:lnTo>
                    <a:pt x="54" y="54"/>
                  </a:lnTo>
                  <a:lnTo>
                    <a:pt x="60" y="54"/>
                  </a:lnTo>
                  <a:lnTo>
                    <a:pt x="60" y="48"/>
                  </a:lnTo>
                  <a:lnTo>
                    <a:pt x="60" y="42"/>
                  </a:lnTo>
                  <a:lnTo>
                    <a:pt x="66" y="36"/>
                  </a:lnTo>
                  <a:lnTo>
                    <a:pt x="66" y="30"/>
                  </a:lnTo>
                  <a:lnTo>
                    <a:pt x="72" y="24"/>
                  </a:lnTo>
                  <a:lnTo>
                    <a:pt x="72" y="18"/>
                  </a:lnTo>
                  <a:lnTo>
                    <a:pt x="78" y="0"/>
                  </a:lnTo>
                  <a:lnTo>
                    <a:pt x="84" y="0"/>
                  </a:lnTo>
                  <a:lnTo>
                    <a:pt x="84" y="6"/>
                  </a:lnTo>
                  <a:lnTo>
                    <a:pt x="90" y="6"/>
                  </a:lnTo>
                  <a:lnTo>
                    <a:pt x="90" y="0"/>
                  </a:lnTo>
                  <a:lnTo>
                    <a:pt x="90" y="6"/>
                  </a:lnTo>
                  <a:lnTo>
                    <a:pt x="96" y="6"/>
                  </a:lnTo>
                  <a:lnTo>
                    <a:pt x="96" y="12"/>
                  </a:lnTo>
                  <a:lnTo>
                    <a:pt x="96" y="18"/>
                  </a:lnTo>
                  <a:lnTo>
                    <a:pt x="96" y="24"/>
                  </a:lnTo>
                  <a:lnTo>
                    <a:pt x="90" y="24"/>
                  </a:lnTo>
                  <a:lnTo>
                    <a:pt x="96" y="24"/>
                  </a:lnTo>
                  <a:lnTo>
                    <a:pt x="96" y="30"/>
                  </a:lnTo>
                  <a:lnTo>
                    <a:pt x="90" y="30"/>
                  </a:lnTo>
                  <a:lnTo>
                    <a:pt x="90" y="36"/>
                  </a:lnTo>
                  <a:lnTo>
                    <a:pt x="90" y="30"/>
                  </a:lnTo>
                  <a:lnTo>
                    <a:pt x="90" y="36"/>
                  </a:lnTo>
                  <a:lnTo>
                    <a:pt x="90" y="42"/>
                  </a:lnTo>
                  <a:lnTo>
                    <a:pt x="90" y="48"/>
                  </a:lnTo>
                  <a:lnTo>
                    <a:pt x="90" y="54"/>
                  </a:lnTo>
                  <a:lnTo>
                    <a:pt x="96" y="54"/>
                  </a:lnTo>
                  <a:lnTo>
                    <a:pt x="96" y="60"/>
                  </a:lnTo>
                  <a:lnTo>
                    <a:pt x="102" y="60"/>
                  </a:lnTo>
                  <a:lnTo>
                    <a:pt x="108" y="60"/>
                  </a:lnTo>
                  <a:lnTo>
                    <a:pt x="108" y="66"/>
                  </a:lnTo>
                  <a:lnTo>
                    <a:pt x="114" y="66"/>
                  </a:lnTo>
                  <a:lnTo>
                    <a:pt x="120" y="66"/>
                  </a:lnTo>
                  <a:lnTo>
                    <a:pt x="126" y="60"/>
                  </a:lnTo>
                  <a:lnTo>
                    <a:pt x="126" y="66"/>
                  </a:lnTo>
                  <a:lnTo>
                    <a:pt x="132" y="72"/>
                  </a:lnTo>
                  <a:lnTo>
                    <a:pt x="138" y="72"/>
                  </a:lnTo>
                  <a:lnTo>
                    <a:pt x="138" y="78"/>
                  </a:lnTo>
                  <a:lnTo>
                    <a:pt x="144" y="78"/>
                  </a:lnTo>
                  <a:lnTo>
                    <a:pt x="144" y="84"/>
                  </a:lnTo>
                  <a:lnTo>
                    <a:pt x="144" y="90"/>
                  </a:lnTo>
                  <a:lnTo>
                    <a:pt x="150" y="90"/>
                  </a:lnTo>
                  <a:lnTo>
                    <a:pt x="150" y="96"/>
                  </a:lnTo>
                  <a:lnTo>
                    <a:pt x="150" y="102"/>
                  </a:lnTo>
                  <a:lnTo>
                    <a:pt x="156" y="102"/>
                  </a:lnTo>
                  <a:lnTo>
                    <a:pt x="156" y="108"/>
                  </a:lnTo>
                  <a:lnTo>
                    <a:pt x="156" y="114"/>
                  </a:lnTo>
                  <a:lnTo>
                    <a:pt x="156" y="12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8">
              <a:extLst>
                <a:ext uri="{FF2B5EF4-FFF2-40B4-BE49-F238E27FC236}">
                  <a16:creationId xmlns:a16="http://schemas.microsoft.com/office/drawing/2014/main" id="{1E85BF00-8690-D8D9-915D-C32A5D8AAFDE}"/>
                </a:ext>
              </a:extLst>
            </p:cNvPr>
            <p:cNvSpPr>
              <a:spLocks/>
            </p:cNvSpPr>
            <p:nvPr/>
          </p:nvSpPr>
          <p:spPr bwMode="gray">
            <a:xfrm>
              <a:off x="2028825" y="2990850"/>
              <a:ext cx="438150" cy="381000"/>
            </a:xfrm>
            <a:custGeom>
              <a:avLst/>
              <a:gdLst>
                <a:gd name="T0" fmla="*/ 198 w 276"/>
                <a:gd name="T1" fmla="*/ 42 h 240"/>
                <a:gd name="T2" fmla="*/ 204 w 276"/>
                <a:gd name="T3" fmla="*/ 60 h 240"/>
                <a:gd name="T4" fmla="*/ 216 w 276"/>
                <a:gd name="T5" fmla="*/ 72 h 240"/>
                <a:gd name="T6" fmla="*/ 222 w 276"/>
                <a:gd name="T7" fmla="*/ 90 h 240"/>
                <a:gd name="T8" fmla="*/ 222 w 276"/>
                <a:gd name="T9" fmla="*/ 96 h 240"/>
                <a:gd name="T10" fmla="*/ 216 w 276"/>
                <a:gd name="T11" fmla="*/ 114 h 240"/>
                <a:gd name="T12" fmla="*/ 240 w 276"/>
                <a:gd name="T13" fmla="*/ 144 h 240"/>
                <a:gd name="T14" fmla="*/ 252 w 276"/>
                <a:gd name="T15" fmla="*/ 156 h 240"/>
                <a:gd name="T16" fmla="*/ 276 w 276"/>
                <a:gd name="T17" fmla="*/ 168 h 240"/>
                <a:gd name="T18" fmla="*/ 276 w 276"/>
                <a:gd name="T19" fmla="*/ 180 h 240"/>
                <a:gd name="T20" fmla="*/ 264 w 276"/>
                <a:gd name="T21" fmla="*/ 192 h 240"/>
                <a:gd name="T22" fmla="*/ 246 w 276"/>
                <a:gd name="T23" fmla="*/ 192 h 240"/>
                <a:gd name="T24" fmla="*/ 240 w 276"/>
                <a:gd name="T25" fmla="*/ 210 h 240"/>
                <a:gd name="T26" fmla="*/ 222 w 276"/>
                <a:gd name="T27" fmla="*/ 216 h 240"/>
                <a:gd name="T28" fmla="*/ 210 w 276"/>
                <a:gd name="T29" fmla="*/ 228 h 240"/>
                <a:gd name="T30" fmla="*/ 198 w 276"/>
                <a:gd name="T31" fmla="*/ 240 h 240"/>
                <a:gd name="T32" fmla="*/ 180 w 276"/>
                <a:gd name="T33" fmla="*/ 234 h 240"/>
                <a:gd name="T34" fmla="*/ 180 w 276"/>
                <a:gd name="T35" fmla="*/ 222 h 240"/>
                <a:gd name="T36" fmla="*/ 180 w 276"/>
                <a:gd name="T37" fmla="*/ 198 h 240"/>
                <a:gd name="T38" fmla="*/ 174 w 276"/>
                <a:gd name="T39" fmla="*/ 180 h 240"/>
                <a:gd name="T40" fmla="*/ 168 w 276"/>
                <a:gd name="T41" fmla="*/ 162 h 240"/>
                <a:gd name="T42" fmla="*/ 162 w 276"/>
                <a:gd name="T43" fmla="*/ 168 h 240"/>
                <a:gd name="T44" fmla="*/ 150 w 276"/>
                <a:gd name="T45" fmla="*/ 156 h 240"/>
                <a:gd name="T46" fmla="*/ 144 w 276"/>
                <a:gd name="T47" fmla="*/ 150 h 240"/>
                <a:gd name="T48" fmla="*/ 144 w 276"/>
                <a:gd name="T49" fmla="*/ 138 h 240"/>
                <a:gd name="T50" fmla="*/ 138 w 276"/>
                <a:gd name="T51" fmla="*/ 120 h 240"/>
                <a:gd name="T52" fmla="*/ 138 w 276"/>
                <a:gd name="T53" fmla="*/ 108 h 240"/>
                <a:gd name="T54" fmla="*/ 126 w 276"/>
                <a:gd name="T55" fmla="*/ 108 h 240"/>
                <a:gd name="T56" fmla="*/ 114 w 276"/>
                <a:gd name="T57" fmla="*/ 108 h 240"/>
                <a:gd name="T58" fmla="*/ 102 w 276"/>
                <a:gd name="T59" fmla="*/ 120 h 240"/>
                <a:gd name="T60" fmla="*/ 96 w 276"/>
                <a:gd name="T61" fmla="*/ 120 h 240"/>
                <a:gd name="T62" fmla="*/ 96 w 276"/>
                <a:gd name="T63" fmla="*/ 108 h 240"/>
                <a:gd name="T64" fmla="*/ 78 w 276"/>
                <a:gd name="T65" fmla="*/ 96 h 240"/>
                <a:gd name="T66" fmla="*/ 66 w 276"/>
                <a:gd name="T67" fmla="*/ 96 h 240"/>
                <a:gd name="T68" fmla="*/ 60 w 276"/>
                <a:gd name="T69" fmla="*/ 102 h 240"/>
                <a:gd name="T70" fmla="*/ 48 w 276"/>
                <a:gd name="T71" fmla="*/ 96 h 240"/>
                <a:gd name="T72" fmla="*/ 42 w 276"/>
                <a:gd name="T73" fmla="*/ 78 h 240"/>
                <a:gd name="T74" fmla="*/ 36 w 276"/>
                <a:gd name="T75" fmla="*/ 72 h 240"/>
                <a:gd name="T76" fmla="*/ 18 w 276"/>
                <a:gd name="T77" fmla="*/ 78 h 240"/>
                <a:gd name="T78" fmla="*/ 6 w 276"/>
                <a:gd name="T79" fmla="*/ 78 h 240"/>
                <a:gd name="T80" fmla="*/ 6 w 276"/>
                <a:gd name="T81" fmla="*/ 72 h 240"/>
                <a:gd name="T82" fmla="*/ 18 w 276"/>
                <a:gd name="T83" fmla="*/ 60 h 240"/>
                <a:gd name="T84" fmla="*/ 30 w 276"/>
                <a:gd name="T85" fmla="*/ 48 h 240"/>
                <a:gd name="T86" fmla="*/ 48 w 276"/>
                <a:gd name="T87" fmla="*/ 42 h 240"/>
                <a:gd name="T88" fmla="*/ 60 w 276"/>
                <a:gd name="T89" fmla="*/ 30 h 240"/>
                <a:gd name="T90" fmla="*/ 72 w 276"/>
                <a:gd name="T91" fmla="*/ 30 h 240"/>
                <a:gd name="T92" fmla="*/ 90 w 276"/>
                <a:gd name="T93" fmla="*/ 24 h 240"/>
                <a:gd name="T94" fmla="*/ 102 w 276"/>
                <a:gd name="T95" fmla="*/ 12 h 240"/>
                <a:gd name="T96" fmla="*/ 120 w 276"/>
                <a:gd name="T97" fmla="*/ 0 h 240"/>
                <a:gd name="T98" fmla="*/ 132 w 276"/>
                <a:gd name="T99" fmla="*/ 12 h 240"/>
                <a:gd name="T100" fmla="*/ 150 w 276"/>
                <a:gd name="T101" fmla="*/ 6 h 240"/>
                <a:gd name="T102" fmla="*/ 162 w 276"/>
                <a:gd name="T103" fmla="*/ 18 h 240"/>
                <a:gd name="T104" fmla="*/ 168 w 276"/>
                <a:gd name="T105" fmla="*/ 36 h 240"/>
                <a:gd name="T106" fmla="*/ 186 w 276"/>
                <a:gd name="T107" fmla="*/ 3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6" h="240">
                  <a:moveTo>
                    <a:pt x="192" y="30"/>
                  </a:moveTo>
                  <a:lnTo>
                    <a:pt x="192" y="36"/>
                  </a:lnTo>
                  <a:lnTo>
                    <a:pt x="198" y="36"/>
                  </a:lnTo>
                  <a:lnTo>
                    <a:pt x="198" y="42"/>
                  </a:lnTo>
                  <a:lnTo>
                    <a:pt x="198" y="48"/>
                  </a:lnTo>
                  <a:lnTo>
                    <a:pt x="204" y="48"/>
                  </a:lnTo>
                  <a:lnTo>
                    <a:pt x="204" y="54"/>
                  </a:lnTo>
                  <a:lnTo>
                    <a:pt x="204" y="60"/>
                  </a:lnTo>
                  <a:lnTo>
                    <a:pt x="210" y="60"/>
                  </a:lnTo>
                  <a:lnTo>
                    <a:pt x="210" y="66"/>
                  </a:lnTo>
                  <a:lnTo>
                    <a:pt x="210" y="72"/>
                  </a:lnTo>
                  <a:lnTo>
                    <a:pt x="216" y="72"/>
                  </a:lnTo>
                  <a:lnTo>
                    <a:pt x="216" y="78"/>
                  </a:lnTo>
                  <a:lnTo>
                    <a:pt x="216" y="84"/>
                  </a:lnTo>
                  <a:lnTo>
                    <a:pt x="222" y="84"/>
                  </a:lnTo>
                  <a:lnTo>
                    <a:pt x="222" y="90"/>
                  </a:lnTo>
                  <a:lnTo>
                    <a:pt x="228" y="96"/>
                  </a:lnTo>
                  <a:lnTo>
                    <a:pt x="228" y="102"/>
                  </a:lnTo>
                  <a:lnTo>
                    <a:pt x="222" y="102"/>
                  </a:lnTo>
                  <a:lnTo>
                    <a:pt x="222" y="96"/>
                  </a:lnTo>
                  <a:lnTo>
                    <a:pt x="222" y="102"/>
                  </a:lnTo>
                  <a:lnTo>
                    <a:pt x="222" y="108"/>
                  </a:lnTo>
                  <a:lnTo>
                    <a:pt x="216" y="108"/>
                  </a:lnTo>
                  <a:lnTo>
                    <a:pt x="216" y="114"/>
                  </a:lnTo>
                  <a:lnTo>
                    <a:pt x="228" y="132"/>
                  </a:lnTo>
                  <a:lnTo>
                    <a:pt x="234" y="138"/>
                  </a:lnTo>
                  <a:lnTo>
                    <a:pt x="234" y="144"/>
                  </a:lnTo>
                  <a:lnTo>
                    <a:pt x="240" y="144"/>
                  </a:lnTo>
                  <a:lnTo>
                    <a:pt x="240" y="150"/>
                  </a:lnTo>
                  <a:lnTo>
                    <a:pt x="246" y="150"/>
                  </a:lnTo>
                  <a:lnTo>
                    <a:pt x="252" y="150"/>
                  </a:lnTo>
                  <a:lnTo>
                    <a:pt x="252" y="156"/>
                  </a:lnTo>
                  <a:lnTo>
                    <a:pt x="258" y="156"/>
                  </a:lnTo>
                  <a:lnTo>
                    <a:pt x="270" y="162"/>
                  </a:lnTo>
                  <a:lnTo>
                    <a:pt x="270" y="168"/>
                  </a:lnTo>
                  <a:lnTo>
                    <a:pt x="276" y="168"/>
                  </a:lnTo>
                  <a:lnTo>
                    <a:pt x="276" y="174"/>
                  </a:lnTo>
                  <a:lnTo>
                    <a:pt x="270" y="174"/>
                  </a:lnTo>
                  <a:lnTo>
                    <a:pt x="276" y="174"/>
                  </a:lnTo>
                  <a:lnTo>
                    <a:pt x="276" y="180"/>
                  </a:lnTo>
                  <a:lnTo>
                    <a:pt x="276" y="186"/>
                  </a:lnTo>
                  <a:lnTo>
                    <a:pt x="270" y="186"/>
                  </a:lnTo>
                  <a:lnTo>
                    <a:pt x="270" y="192"/>
                  </a:lnTo>
                  <a:lnTo>
                    <a:pt x="264" y="192"/>
                  </a:lnTo>
                  <a:lnTo>
                    <a:pt x="258" y="186"/>
                  </a:lnTo>
                  <a:lnTo>
                    <a:pt x="252" y="186"/>
                  </a:lnTo>
                  <a:lnTo>
                    <a:pt x="246" y="186"/>
                  </a:lnTo>
                  <a:lnTo>
                    <a:pt x="246" y="192"/>
                  </a:lnTo>
                  <a:lnTo>
                    <a:pt x="246" y="198"/>
                  </a:lnTo>
                  <a:lnTo>
                    <a:pt x="246" y="204"/>
                  </a:lnTo>
                  <a:lnTo>
                    <a:pt x="246" y="210"/>
                  </a:lnTo>
                  <a:lnTo>
                    <a:pt x="240" y="210"/>
                  </a:lnTo>
                  <a:lnTo>
                    <a:pt x="234" y="210"/>
                  </a:lnTo>
                  <a:lnTo>
                    <a:pt x="234" y="216"/>
                  </a:lnTo>
                  <a:lnTo>
                    <a:pt x="228" y="216"/>
                  </a:lnTo>
                  <a:lnTo>
                    <a:pt x="222" y="216"/>
                  </a:lnTo>
                  <a:lnTo>
                    <a:pt x="216" y="216"/>
                  </a:lnTo>
                  <a:lnTo>
                    <a:pt x="210" y="216"/>
                  </a:lnTo>
                  <a:lnTo>
                    <a:pt x="210" y="222"/>
                  </a:lnTo>
                  <a:lnTo>
                    <a:pt x="210" y="228"/>
                  </a:lnTo>
                  <a:lnTo>
                    <a:pt x="204" y="228"/>
                  </a:lnTo>
                  <a:lnTo>
                    <a:pt x="198" y="228"/>
                  </a:lnTo>
                  <a:lnTo>
                    <a:pt x="198" y="234"/>
                  </a:lnTo>
                  <a:lnTo>
                    <a:pt x="198" y="240"/>
                  </a:lnTo>
                  <a:lnTo>
                    <a:pt x="192" y="240"/>
                  </a:lnTo>
                  <a:lnTo>
                    <a:pt x="186" y="240"/>
                  </a:lnTo>
                  <a:lnTo>
                    <a:pt x="186" y="234"/>
                  </a:lnTo>
                  <a:lnTo>
                    <a:pt x="180" y="234"/>
                  </a:lnTo>
                  <a:lnTo>
                    <a:pt x="180" y="228"/>
                  </a:lnTo>
                  <a:lnTo>
                    <a:pt x="186" y="228"/>
                  </a:lnTo>
                  <a:lnTo>
                    <a:pt x="186" y="222"/>
                  </a:lnTo>
                  <a:lnTo>
                    <a:pt x="180" y="222"/>
                  </a:lnTo>
                  <a:lnTo>
                    <a:pt x="180" y="216"/>
                  </a:lnTo>
                  <a:lnTo>
                    <a:pt x="180" y="210"/>
                  </a:lnTo>
                  <a:lnTo>
                    <a:pt x="180" y="204"/>
                  </a:lnTo>
                  <a:lnTo>
                    <a:pt x="180" y="198"/>
                  </a:lnTo>
                  <a:lnTo>
                    <a:pt x="174" y="198"/>
                  </a:lnTo>
                  <a:lnTo>
                    <a:pt x="174" y="192"/>
                  </a:lnTo>
                  <a:lnTo>
                    <a:pt x="174" y="186"/>
                  </a:lnTo>
                  <a:lnTo>
                    <a:pt x="174" y="180"/>
                  </a:lnTo>
                  <a:lnTo>
                    <a:pt x="174" y="174"/>
                  </a:lnTo>
                  <a:lnTo>
                    <a:pt x="168" y="174"/>
                  </a:lnTo>
                  <a:lnTo>
                    <a:pt x="168" y="168"/>
                  </a:lnTo>
                  <a:lnTo>
                    <a:pt x="168" y="162"/>
                  </a:lnTo>
                  <a:lnTo>
                    <a:pt x="174" y="162"/>
                  </a:lnTo>
                  <a:lnTo>
                    <a:pt x="168" y="162"/>
                  </a:lnTo>
                  <a:lnTo>
                    <a:pt x="162" y="162"/>
                  </a:lnTo>
                  <a:lnTo>
                    <a:pt x="162" y="168"/>
                  </a:lnTo>
                  <a:lnTo>
                    <a:pt x="156" y="168"/>
                  </a:lnTo>
                  <a:lnTo>
                    <a:pt x="156" y="162"/>
                  </a:lnTo>
                  <a:lnTo>
                    <a:pt x="150" y="162"/>
                  </a:lnTo>
                  <a:lnTo>
                    <a:pt x="150" y="156"/>
                  </a:lnTo>
                  <a:lnTo>
                    <a:pt x="144" y="156"/>
                  </a:lnTo>
                  <a:lnTo>
                    <a:pt x="144" y="150"/>
                  </a:lnTo>
                  <a:lnTo>
                    <a:pt x="138" y="150"/>
                  </a:lnTo>
                  <a:lnTo>
                    <a:pt x="144" y="150"/>
                  </a:lnTo>
                  <a:lnTo>
                    <a:pt x="144" y="144"/>
                  </a:lnTo>
                  <a:lnTo>
                    <a:pt x="144" y="138"/>
                  </a:lnTo>
                  <a:lnTo>
                    <a:pt x="138" y="138"/>
                  </a:lnTo>
                  <a:lnTo>
                    <a:pt x="144" y="138"/>
                  </a:lnTo>
                  <a:lnTo>
                    <a:pt x="144" y="132"/>
                  </a:lnTo>
                  <a:lnTo>
                    <a:pt x="138" y="132"/>
                  </a:lnTo>
                  <a:lnTo>
                    <a:pt x="138" y="126"/>
                  </a:lnTo>
                  <a:lnTo>
                    <a:pt x="138" y="120"/>
                  </a:lnTo>
                  <a:lnTo>
                    <a:pt x="132" y="120"/>
                  </a:lnTo>
                  <a:lnTo>
                    <a:pt x="132" y="114"/>
                  </a:lnTo>
                  <a:lnTo>
                    <a:pt x="138" y="114"/>
                  </a:lnTo>
                  <a:lnTo>
                    <a:pt x="138" y="108"/>
                  </a:lnTo>
                  <a:lnTo>
                    <a:pt x="132" y="108"/>
                  </a:lnTo>
                  <a:lnTo>
                    <a:pt x="132" y="102"/>
                  </a:lnTo>
                  <a:lnTo>
                    <a:pt x="132" y="108"/>
                  </a:lnTo>
                  <a:lnTo>
                    <a:pt x="126" y="108"/>
                  </a:lnTo>
                  <a:lnTo>
                    <a:pt x="126" y="102"/>
                  </a:lnTo>
                  <a:lnTo>
                    <a:pt x="126" y="108"/>
                  </a:lnTo>
                  <a:lnTo>
                    <a:pt x="120" y="108"/>
                  </a:lnTo>
                  <a:lnTo>
                    <a:pt x="114" y="108"/>
                  </a:lnTo>
                  <a:lnTo>
                    <a:pt x="114" y="114"/>
                  </a:lnTo>
                  <a:lnTo>
                    <a:pt x="108" y="114"/>
                  </a:lnTo>
                  <a:lnTo>
                    <a:pt x="102" y="114"/>
                  </a:lnTo>
                  <a:lnTo>
                    <a:pt x="102" y="120"/>
                  </a:lnTo>
                  <a:lnTo>
                    <a:pt x="102" y="126"/>
                  </a:lnTo>
                  <a:lnTo>
                    <a:pt x="108" y="126"/>
                  </a:lnTo>
                  <a:lnTo>
                    <a:pt x="102" y="126"/>
                  </a:lnTo>
                  <a:lnTo>
                    <a:pt x="96" y="120"/>
                  </a:lnTo>
                  <a:lnTo>
                    <a:pt x="90" y="120"/>
                  </a:lnTo>
                  <a:lnTo>
                    <a:pt x="90" y="114"/>
                  </a:lnTo>
                  <a:lnTo>
                    <a:pt x="96" y="114"/>
                  </a:lnTo>
                  <a:lnTo>
                    <a:pt x="96" y="108"/>
                  </a:lnTo>
                  <a:lnTo>
                    <a:pt x="90" y="108"/>
                  </a:lnTo>
                  <a:lnTo>
                    <a:pt x="84" y="102"/>
                  </a:lnTo>
                  <a:lnTo>
                    <a:pt x="78" y="102"/>
                  </a:lnTo>
                  <a:lnTo>
                    <a:pt x="78" y="96"/>
                  </a:lnTo>
                  <a:lnTo>
                    <a:pt x="72" y="96"/>
                  </a:lnTo>
                  <a:lnTo>
                    <a:pt x="72" y="90"/>
                  </a:lnTo>
                  <a:lnTo>
                    <a:pt x="72" y="96"/>
                  </a:lnTo>
                  <a:lnTo>
                    <a:pt x="66" y="96"/>
                  </a:lnTo>
                  <a:lnTo>
                    <a:pt x="66" y="102"/>
                  </a:lnTo>
                  <a:lnTo>
                    <a:pt x="66" y="108"/>
                  </a:lnTo>
                  <a:lnTo>
                    <a:pt x="60" y="108"/>
                  </a:lnTo>
                  <a:lnTo>
                    <a:pt x="60" y="102"/>
                  </a:lnTo>
                  <a:lnTo>
                    <a:pt x="54" y="102"/>
                  </a:lnTo>
                  <a:lnTo>
                    <a:pt x="54" y="108"/>
                  </a:lnTo>
                  <a:lnTo>
                    <a:pt x="48" y="102"/>
                  </a:lnTo>
                  <a:lnTo>
                    <a:pt x="48" y="96"/>
                  </a:lnTo>
                  <a:lnTo>
                    <a:pt x="48" y="90"/>
                  </a:lnTo>
                  <a:lnTo>
                    <a:pt x="48" y="84"/>
                  </a:lnTo>
                  <a:lnTo>
                    <a:pt x="48" y="78"/>
                  </a:lnTo>
                  <a:lnTo>
                    <a:pt x="42" y="78"/>
                  </a:lnTo>
                  <a:lnTo>
                    <a:pt x="42" y="72"/>
                  </a:lnTo>
                  <a:lnTo>
                    <a:pt x="36" y="72"/>
                  </a:lnTo>
                  <a:lnTo>
                    <a:pt x="36" y="66"/>
                  </a:lnTo>
                  <a:lnTo>
                    <a:pt x="36" y="72"/>
                  </a:lnTo>
                  <a:lnTo>
                    <a:pt x="30" y="72"/>
                  </a:lnTo>
                  <a:lnTo>
                    <a:pt x="24" y="72"/>
                  </a:lnTo>
                  <a:lnTo>
                    <a:pt x="24" y="78"/>
                  </a:lnTo>
                  <a:lnTo>
                    <a:pt x="18" y="78"/>
                  </a:lnTo>
                  <a:lnTo>
                    <a:pt x="18" y="72"/>
                  </a:lnTo>
                  <a:lnTo>
                    <a:pt x="12" y="72"/>
                  </a:lnTo>
                  <a:lnTo>
                    <a:pt x="6" y="72"/>
                  </a:lnTo>
                  <a:lnTo>
                    <a:pt x="6" y="78"/>
                  </a:lnTo>
                  <a:lnTo>
                    <a:pt x="12" y="78"/>
                  </a:lnTo>
                  <a:lnTo>
                    <a:pt x="6" y="78"/>
                  </a:lnTo>
                  <a:lnTo>
                    <a:pt x="0" y="78"/>
                  </a:lnTo>
                  <a:lnTo>
                    <a:pt x="6" y="72"/>
                  </a:lnTo>
                  <a:lnTo>
                    <a:pt x="6" y="66"/>
                  </a:lnTo>
                  <a:lnTo>
                    <a:pt x="12" y="66"/>
                  </a:lnTo>
                  <a:lnTo>
                    <a:pt x="12" y="60"/>
                  </a:lnTo>
                  <a:lnTo>
                    <a:pt x="18" y="60"/>
                  </a:lnTo>
                  <a:lnTo>
                    <a:pt x="18" y="54"/>
                  </a:lnTo>
                  <a:lnTo>
                    <a:pt x="24" y="54"/>
                  </a:lnTo>
                  <a:lnTo>
                    <a:pt x="24" y="48"/>
                  </a:lnTo>
                  <a:lnTo>
                    <a:pt x="30" y="48"/>
                  </a:lnTo>
                  <a:lnTo>
                    <a:pt x="30" y="42"/>
                  </a:lnTo>
                  <a:lnTo>
                    <a:pt x="36" y="42"/>
                  </a:lnTo>
                  <a:lnTo>
                    <a:pt x="42" y="42"/>
                  </a:lnTo>
                  <a:lnTo>
                    <a:pt x="48" y="42"/>
                  </a:lnTo>
                  <a:lnTo>
                    <a:pt x="48" y="36"/>
                  </a:lnTo>
                  <a:lnTo>
                    <a:pt x="54" y="36"/>
                  </a:lnTo>
                  <a:lnTo>
                    <a:pt x="60" y="36"/>
                  </a:lnTo>
                  <a:lnTo>
                    <a:pt x="60" y="30"/>
                  </a:lnTo>
                  <a:lnTo>
                    <a:pt x="66" y="30"/>
                  </a:lnTo>
                  <a:lnTo>
                    <a:pt x="66" y="24"/>
                  </a:lnTo>
                  <a:lnTo>
                    <a:pt x="72" y="24"/>
                  </a:lnTo>
                  <a:lnTo>
                    <a:pt x="72" y="30"/>
                  </a:lnTo>
                  <a:lnTo>
                    <a:pt x="78" y="30"/>
                  </a:lnTo>
                  <a:lnTo>
                    <a:pt x="84" y="30"/>
                  </a:lnTo>
                  <a:lnTo>
                    <a:pt x="84" y="24"/>
                  </a:lnTo>
                  <a:lnTo>
                    <a:pt x="90" y="24"/>
                  </a:lnTo>
                  <a:lnTo>
                    <a:pt x="96" y="24"/>
                  </a:lnTo>
                  <a:lnTo>
                    <a:pt x="96" y="18"/>
                  </a:lnTo>
                  <a:lnTo>
                    <a:pt x="102" y="18"/>
                  </a:lnTo>
                  <a:lnTo>
                    <a:pt x="102" y="12"/>
                  </a:lnTo>
                  <a:lnTo>
                    <a:pt x="108" y="6"/>
                  </a:lnTo>
                  <a:lnTo>
                    <a:pt x="108" y="0"/>
                  </a:lnTo>
                  <a:lnTo>
                    <a:pt x="114" y="0"/>
                  </a:lnTo>
                  <a:lnTo>
                    <a:pt x="120" y="0"/>
                  </a:lnTo>
                  <a:lnTo>
                    <a:pt x="120" y="6"/>
                  </a:lnTo>
                  <a:lnTo>
                    <a:pt x="126" y="6"/>
                  </a:lnTo>
                  <a:lnTo>
                    <a:pt x="132" y="6"/>
                  </a:lnTo>
                  <a:lnTo>
                    <a:pt x="132" y="12"/>
                  </a:lnTo>
                  <a:lnTo>
                    <a:pt x="138" y="12"/>
                  </a:lnTo>
                  <a:lnTo>
                    <a:pt x="138" y="6"/>
                  </a:lnTo>
                  <a:lnTo>
                    <a:pt x="144" y="6"/>
                  </a:lnTo>
                  <a:lnTo>
                    <a:pt x="150" y="6"/>
                  </a:lnTo>
                  <a:lnTo>
                    <a:pt x="156" y="6"/>
                  </a:lnTo>
                  <a:lnTo>
                    <a:pt x="156" y="12"/>
                  </a:lnTo>
                  <a:lnTo>
                    <a:pt x="156" y="18"/>
                  </a:lnTo>
                  <a:lnTo>
                    <a:pt x="162" y="18"/>
                  </a:lnTo>
                  <a:lnTo>
                    <a:pt x="162" y="24"/>
                  </a:lnTo>
                  <a:lnTo>
                    <a:pt x="162" y="30"/>
                  </a:lnTo>
                  <a:lnTo>
                    <a:pt x="162" y="36"/>
                  </a:lnTo>
                  <a:lnTo>
                    <a:pt x="168" y="36"/>
                  </a:lnTo>
                  <a:lnTo>
                    <a:pt x="174" y="36"/>
                  </a:lnTo>
                  <a:lnTo>
                    <a:pt x="174" y="30"/>
                  </a:lnTo>
                  <a:lnTo>
                    <a:pt x="180" y="30"/>
                  </a:lnTo>
                  <a:lnTo>
                    <a:pt x="186" y="30"/>
                  </a:lnTo>
                  <a:lnTo>
                    <a:pt x="192" y="3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19">
              <a:extLst>
                <a:ext uri="{FF2B5EF4-FFF2-40B4-BE49-F238E27FC236}">
                  <a16:creationId xmlns:a16="http://schemas.microsoft.com/office/drawing/2014/main" id="{03895CB1-C8AE-207E-5A57-50C2CC6B4A06}"/>
                </a:ext>
              </a:extLst>
            </p:cNvPr>
            <p:cNvSpPr>
              <a:spLocks/>
            </p:cNvSpPr>
            <p:nvPr/>
          </p:nvSpPr>
          <p:spPr bwMode="gray">
            <a:xfrm>
              <a:off x="2581275" y="2962275"/>
              <a:ext cx="504825" cy="390525"/>
            </a:xfrm>
            <a:custGeom>
              <a:avLst/>
              <a:gdLst>
                <a:gd name="T0" fmla="*/ 174 w 318"/>
                <a:gd name="T1" fmla="*/ 6 h 246"/>
                <a:gd name="T2" fmla="*/ 180 w 318"/>
                <a:gd name="T3" fmla="*/ 12 h 246"/>
                <a:gd name="T4" fmla="*/ 198 w 318"/>
                <a:gd name="T5" fmla="*/ 6 h 246"/>
                <a:gd name="T6" fmla="*/ 210 w 318"/>
                <a:gd name="T7" fmla="*/ 6 h 246"/>
                <a:gd name="T8" fmla="*/ 222 w 318"/>
                <a:gd name="T9" fmla="*/ 24 h 246"/>
                <a:gd name="T10" fmla="*/ 240 w 318"/>
                <a:gd name="T11" fmla="*/ 18 h 246"/>
                <a:gd name="T12" fmla="*/ 252 w 318"/>
                <a:gd name="T13" fmla="*/ 30 h 246"/>
                <a:gd name="T14" fmla="*/ 252 w 318"/>
                <a:gd name="T15" fmla="*/ 42 h 246"/>
                <a:gd name="T16" fmla="*/ 264 w 318"/>
                <a:gd name="T17" fmla="*/ 42 h 246"/>
                <a:gd name="T18" fmla="*/ 288 w 318"/>
                <a:gd name="T19" fmla="*/ 48 h 246"/>
                <a:gd name="T20" fmla="*/ 294 w 318"/>
                <a:gd name="T21" fmla="*/ 66 h 246"/>
                <a:gd name="T22" fmla="*/ 294 w 318"/>
                <a:gd name="T23" fmla="*/ 96 h 246"/>
                <a:gd name="T24" fmla="*/ 306 w 318"/>
                <a:gd name="T25" fmla="*/ 144 h 246"/>
                <a:gd name="T26" fmla="*/ 306 w 318"/>
                <a:gd name="T27" fmla="*/ 168 h 246"/>
                <a:gd name="T28" fmla="*/ 306 w 318"/>
                <a:gd name="T29" fmla="*/ 192 h 246"/>
                <a:gd name="T30" fmla="*/ 312 w 318"/>
                <a:gd name="T31" fmla="*/ 198 h 246"/>
                <a:gd name="T32" fmla="*/ 312 w 318"/>
                <a:gd name="T33" fmla="*/ 210 h 246"/>
                <a:gd name="T34" fmla="*/ 306 w 318"/>
                <a:gd name="T35" fmla="*/ 216 h 246"/>
                <a:gd name="T36" fmla="*/ 306 w 318"/>
                <a:gd name="T37" fmla="*/ 240 h 246"/>
                <a:gd name="T38" fmla="*/ 288 w 318"/>
                <a:gd name="T39" fmla="*/ 246 h 246"/>
                <a:gd name="T40" fmla="*/ 270 w 318"/>
                <a:gd name="T41" fmla="*/ 240 h 246"/>
                <a:gd name="T42" fmla="*/ 252 w 318"/>
                <a:gd name="T43" fmla="*/ 234 h 246"/>
                <a:gd name="T44" fmla="*/ 228 w 318"/>
                <a:gd name="T45" fmla="*/ 234 h 246"/>
                <a:gd name="T46" fmla="*/ 210 w 318"/>
                <a:gd name="T47" fmla="*/ 240 h 246"/>
                <a:gd name="T48" fmla="*/ 192 w 318"/>
                <a:gd name="T49" fmla="*/ 246 h 246"/>
                <a:gd name="T50" fmla="*/ 174 w 318"/>
                <a:gd name="T51" fmla="*/ 240 h 246"/>
                <a:gd name="T52" fmla="*/ 156 w 318"/>
                <a:gd name="T53" fmla="*/ 216 h 246"/>
                <a:gd name="T54" fmla="*/ 138 w 318"/>
                <a:gd name="T55" fmla="*/ 216 h 246"/>
                <a:gd name="T56" fmla="*/ 120 w 318"/>
                <a:gd name="T57" fmla="*/ 198 h 246"/>
                <a:gd name="T58" fmla="*/ 102 w 318"/>
                <a:gd name="T59" fmla="*/ 192 h 246"/>
                <a:gd name="T60" fmla="*/ 78 w 318"/>
                <a:gd name="T61" fmla="*/ 180 h 246"/>
                <a:gd name="T62" fmla="*/ 66 w 318"/>
                <a:gd name="T63" fmla="*/ 168 h 246"/>
                <a:gd name="T64" fmla="*/ 54 w 318"/>
                <a:gd name="T65" fmla="*/ 156 h 246"/>
                <a:gd name="T66" fmla="*/ 48 w 318"/>
                <a:gd name="T67" fmla="*/ 150 h 246"/>
                <a:gd name="T68" fmla="*/ 36 w 318"/>
                <a:gd name="T69" fmla="*/ 144 h 246"/>
                <a:gd name="T70" fmla="*/ 30 w 318"/>
                <a:gd name="T71" fmla="*/ 138 h 246"/>
                <a:gd name="T72" fmla="*/ 30 w 318"/>
                <a:gd name="T73" fmla="*/ 114 h 246"/>
                <a:gd name="T74" fmla="*/ 36 w 318"/>
                <a:gd name="T75" fmla="*/ 96 h 246"/>
                <a:gd name="T76" fmla="*/ 42 w 318"/>
                <a:gd name="T77" fmla="*/ 72 h 246"/>
                <a:gd name="T78" fmla="*/ 48 w 318"/>
                <a:gd name="T79" fmla="*/ 54 h 246"/>
                <a:gd name="T80" fmla="*/ 42 w 318"/>
                <a:gd name="T81" fmla="*/ 42 h 246"/>
                <a:gd name="T82" fmla="*/ 30 w 318"/>
                <a:gd name="T83" fmla="*/ 30 h 246"/>
                <a:gd name="T84" fmla="*/ 12 w 318"/>
                <a:gd name="T85" fmla="*/ 24 h 246"/>
                <a:gd name="T86" fmla="*/ 18 w 318"/>
                <a:gd name="T87" fmla="*/ 18 h 246"/>
                <a:gd name="T88" fmla="*/ 36 w 318"/>
                <a:gd name="T89" fmla="*/ 12 h 246"/>
                <a:gd name="T90" fmla="*/ 66 w 318"/>
                <a:gd name="T91" fmla="*/ 6 h 246"/>
                <a:gd name="T92" fmla="*/ 90 w 318"/>
                <a:gd name="T93" fmla="*/ 6 h 246"/>
                <a:gd name="T94" fmla="*/ 120 w 318"/>
                <a:gd name="T95" fmla="*/ 0 h 246"/>
                <a:gd name="T96" fmla="*/ 156 w 318"/>
                <a:gd name="T97"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8" h="246">
                  <a:moveTo>
                    <a:pt x="156" y="0"/>
                  </a:moveTo>
                  <a:lnTo>
                    <a:pt x="168" y="0"/>
                  </a:lnTo>
                  <a:lnTo>
                    <a:pt x="168" y="6"/>
                  </a:lnTo>
                  <a:lnTo>
                    <a:pt x="174" y="6"/>
                  </a:lnTo>
                  <a:lnTo>
                    <a:pt x="174" y="12"/>
                  </a:lnTo>
                  <a:lnTo>
                    <a:pt x="180" y="12"/>
                  </a:lnTo>
                  <a:lnTo>
                    <a:pt x="180" y="6"/>
                  </a:lnTo>
                  <a:lnTo>
                    <a:pt x="180" y="12"/>
                  </a:lnTo>
                  <a:lnTo>
                    <a:pt x="180" y="6"/>
                  </a:lnTo>
                  <a:lnTo>
                    <a:pt x="186" y="6"/>
                  </a:lnTo>
                  <a:lnTo>
                    <a:pt x="192" y="6"/>
                  </a:lnTo>
                  <a:lnTo>
                    <a:pt x="198" y="6"/>
                  </a:lnTo>
                  <a:lnTo>
                    <a:pt x="198" y="12"/>
                  </a:lnTo>
                  <a:lnTo>
                    <a:pt x="204" y="12"/>
                  </a:lnTo>
                  <a:lnTo>
                    <a:pt x="210" y="12"/>
                  </a:lnTo>
                  <a:lnTo>
                    <a:pt x="210" y="6"/>
                  </a:lnTo>
                  <a:lnTo>
                    <a:pt x="216" y="12"/>
                  </a:lnTo>
                  <a:lnTo>
                    <a:pt x="216" y="18"/>
                  </a:lnTo>
                  <a:lnTo>
                    <a:pt x="222" y="18"/>
                  </a:lnTo>
                  <a:lnTo>
                    <a:pt x="222" y="24"/>
                  </a:lnTo>
                  <a:lnTo>
                    <a:pt x="222" y="18"/>
                  </a:lnTo>
                  <a:lnTo>
                    <a:pt x="228" y="18"/>
                  </a:lnTo>
                  <a:lnTo>
                    <a:pt x="234" y="18"/>
                  </a:lnTo>
                  <a:lnTo>
                    <a:pt x="240" y="18"/>
                  </a:lnTo>
                  <a:lnTo>
                    <a:pt x="246" y="18"/>
                  </a:lnTo>
                  <a:lnTo>
                    <a:pt x="246" y="24"/>
                  </a:lnTo>
                  <a:lnTo>
                    <a:pt x="252" y="24"/>
                  </a:lnTo>
                  <a:lnTo>
                    <a:pt x="252" y="30"/>
                  </a:lnTo>
                  <a:lnTo>
                    <a:pt x="258" y="30"/>
                  </a:lnTo>
                  <a:lnTo>
                    <a:pt x="258" y="36"/>
                  </a:lnTo>
                  <a:lnTo>
                    <a:pt x="252" y="36"/>
                  </a:lnTo>
                  <a:lnTo>
                    <a:pt x="252" y="42"/>
                  </a:lnTo>
                  <a:lnTo>
                    <a:pt x="258" y="42"/>
                  </a:lnTo>
                  <a:lnTo>
                    <a:pt x="258" y="36"/>
                  </a:lnTo>
                  <a:lnTo>
                    <a:pt x="264" y="36"/>
                  </a:lnTo>
                  <a:lnTo>
                    <a:pt x="264" y="42"/>
                  </a:lnTo>
                  <a:lnTo>
                    <a:pt x="270" y="42"/>
                  </a:lnTo>
                  <a:lnTo>
                    <a:pt x="276" y="48"/>
                  </a:lnTo>
                  <a:lnTo>
                    <a:pt x="282" y="48"/>
                  </a:lnTo>
                  <a:lnTo>
                    <a:pt x="288" y="48"/>
                  </a:lnTo>
                  <a:lnTo>
                    <a:pt x="288" y="54"/>
                  </a:lnTo>
                  <a:lnTo>
                    <a:pt x="288" y="60"/>
                  </a:lnTo>
                  <a:lnTo>
                    <a:pt x="294" y="60"/>
                  </a:lnTo>
                  <a:lnTo>
                    <a:pt x="294" y="66"/>
                  </a:lnTo>
                  <a:lnTo>
                    <a:pt x="300" y="66"/>
                  </a:lnTo>
                  <a:lnTo>
                    <a:pt x="300" y="72"/>
                  </a:lnTo>
                  <a:lnTo>
                    <a:pt x="294" y="78"/>
                  </a:lnTo>
                  <a:lnTo>
                    <a:pt x="294" y="96"/>
                  </a:lnTo>
                  <a:lnTo>
                    <a:pt x="294" y="120"/>
                  </a:lnTo>
                  <a:lnTo>
                    <a:pt x="294" y="126"/>
                  </a:lnTo>
                  <a:lnTo>
                    <a:pt x="300" y="132"/>
                  </a:lnTo>
                  <a:lnTo>
                    <a:pt x="306" y="144"/>
                  </a:lnTo>
                  <a:lnTo>
                    <a:pt x="306" y="150"/>
                  </a:lnTo>
                  <a:lnTo>
                    <a:pt x="306" y="156"/>
                  </a:lnTo>
                  <a:lnTo>
                    <a:pt x="306" y="162"/>
                  </a:lnTo>
                  <a:lnTo>
                    <a:pt x="306" y="168"/>
                  </a:lnTo>
                  <a:lnTo>
                    <a:pt x="306" y="174"/>
                  </a:lnTo>
                  <a:lnTo>
                    <a:pt x="306" y="180"/>
                  </a:lnTo>
                  <a:lnTo>
                    <a:pt x="306" y="186"/>
                  </a:lnTo>
                  <a:lnTo>
                    <a:pt x="306" y="192"/>
                  </a:lnTo>
                  <a:lnTo>
                    <a:pt x="306" y="198"/>
                  </a:lnTo>
                  <a:lnTo>
                    <a:pt x="306" y="192"/>
                  </a:lnTo>
                  <a:lnTo>
                    <a:pt x="306" y="198"/>
                  </a:lnTo>
                  <a:lnTo>
                    <a:pt x="312" y="198"/>
                  </a:lnTo>
                  <a:lnTo>
                    <a:pt x="306" y="198"/>
                  </a:lnTo>
                  <a:lnTo>
                    <a:pt x="312" y="198"/>
                  </a:lnTo>
                  <a:lnTo>
                    <a:pt x="312" y="204"/>
                  </a:lnTo>
                  <a:lnTo>
                    <a:pt x="312" y="210"/>
                  </a:lnTo>
                  <a:lnTo>
                    <a:pt x="318" y="210"/>
                  </a:lnTo>
                  <a:lnTo>
                    <a:pt x="312" y="210"/>
                  </a:lnTo>
                  <a:lnTo>
                    <a:pt x="312" y="216"/>
                  </a:lnTo>
                  <a:lnTo>
                    <a:pt x="306" y="216"/>
                  </a:lnTo>
                  <a:lnTo>
                    <a:pt x="306" y="222"/>
                  </a:lnTo>
                  <a:lnTo>
                    <a:pt x="306" y="228"/>
                  </a:lnTo>
                  <a:lnTo>
                    <a:pt x="306" y="234"/>
                  </a:lnTo>
                  <a:lnTo>
                    <a:pt x="306" y="240"/>
                  </a:lnTo>
                  <a:lnTo>
                    <a:pt x="300" y="240"/>
                  </a:lnTo>
                  <a:lnTo>
                    <a:pt x="294" y="240"/>
                  </a:lnTo>
                  <a:lnTo>
                    <a:pt x="294" y="246"/>
                  </a:lnTo>
                  <a:lnTo>
                    <a:pt x="288" y="246"/>
                  </a:lnTo>
                  <a:lnTo>
                    <a:pt x="282" y="246"/>
                  </a:lnTo>
                  <a:lnTo>
                    <a:pt x="276" y="246"/>
                  </a:lnTo>
                  <a:lnTo>
                    <a:pt x="270" y="246"/>
                  </a:lnTo>
                  <a:lnTo>
                    <a:pt x="270" y="240"/>
                  </a:lnTo>
                  <a:lnTo>
                    <a:pt x="264" y="240"/>
                  </a:lnTo>
                  <a:lnTo>
                    <a:pt x="258" y="240"/>
                  </a:lnTo>
                  <a:lnTo>
                    <a:pt x="252" y="240"/>
                  </a:lnTo>
                  <a:lnTo>
                    <a:pt x="252" y="234"/>
                  </a:lnTo>
                  <a:lnTo>
                    <a:pt x="246" y="234"/>
                  </a:lnTo>
                  <a:lnTo>
                    <a:pt x="240" y="234"/>
                  </a:lnTo>
                  <a:lnTo>
                    <a:pt x="234" y="234"/>
                  </a:lnTo>
                  <a:lnTo>
                    <a:pt x="228" y="234"/>
                  </a:lnTo>
                  <a:lnTo>
                    <a:pt x="228" y="240"/>
                  </a:lnTo>
                  <a:lnTo>
                    <a:pt x="222" y="240"/>
                  </a:lnTo>
                  <a:lnTo>
                    <a:pt x="216" y="240"/>
                  </a:lnTo>
                  <a:lnTo>
                    <a:pt x="210" y="240"/>
                  </a:lnTo>
                  <a:lnTo>
                    <a:pt x="204" y="240"/>
                  </a:lnTo>
                  <a:lnTo>
                    <a:pt x="198" y="240"/>
                  </a:lnTo>
                  <a:lnTo>
                    <a:pt x="198" y="246"/>
                  </a:lnTo>
                  <a:lnTo>
                    <a:pt x="192" y="246"/>
                  </a:lnTo>
                  <a:lnTo>
                    <a:pt x="186" y="246"/>
                  </a:lnTo>
                  <a:lnTo>
                    <a:pt x="180" y="246"/>
                  </a:lnTo>
                  <a:lnTo>
                    <a:pt x="180" y="240"/>
                  </a:lnTo>
                  <a:lnTo>
                    <a:pt x="174" y="240"/>
                  </a:lnTo>
                  <a:lnTo>
                    <a:pt x="174" y="234"/>
                  </a:lnTo>
                  <a:lnTo>
                    <a:pt x="168" y="228"/>
                  </a:lnTo>
                  <a:lnTo>
                    <a:pt x="162" y="222"/>
                  </a:lnTo>
                  <a:lnTo>
                    <a:pt x="156" y="216"/>
                  </a:lnTo>
                  <a:lnTo>
                    <a:pt x="150" y="222"/>
                  </a:lnTo>
                  <a:lnTo>
                    <a:pt x="150" y="216"/>
                  </a:lnTo>
                  <a:lnTo>
                    <a:pt x="144" y="216"/>
                  </a:lnTo>
                  <a:lnTo>
                    <a:pt x="138" y="216"/>
                  </a:lnTo>
                  <a:lnTo>
                    <a:pt x="138" y="210"/>
                  </a:lnTo>
                  <a:lnTo>
                    <a:pt x="132" y="204"/>
                  </a:lnTo>
                  <a:lnTo>
                    <a:pt x="126" y="198"/>
                  </a:lnTo>
                  <a:lnTo>
                    <a:pt x="120" y="198"/>
                  </a:lnTo>
                  <a:lnTo>
                    <a:pt x="114" y="198"/>
                  </a:lnTo>
                  <a:lnTo>
                    <a:pt x="114" y="192"/>
                  </a:lnTo>
                  <a:lnTo>
                    <a:pt x="108" y="192"/>
                  </a:lnTo>
                  <a:lnTo>
                    <a:pt x="102" y="192"/>
                  </a:lnTo>
                  <a:lnTo>
                    <a:pt x="96" y="192"/>
                  </a:lnTo>
                  <a:lnTo>
                    <a:pt x="84" y="186"/>
                  </a:lnTo>
                  <a:lnTo>
                    <a:pt x="84" y="180"/>
                  </a:lnTo>
                  <a:lnTo>
                    <a:pt x="78" y="180"/>
                  </a:lnTo>
                  <a:lnTo>
                    <a:pt x="72" y="180"/>
                  </a:lnTo>
                  <a:lnTo>
                    <a:pt x="72" y="174"/>
                  </a:lnTo>
                  <a:lnTo>
                    <a:pt x="72" y="168"/>
                  </a:lnTo>
                  <a:lnTo>
                    <a:pt x="66" y="168"/>
                  </a:lnTo>
                  <a:lnTo>
                    <a:pt x="60" y="168"/>
                  </a:lnTo>
                  <a:lnTo>
                    <a:pt x="60" y="162"/>
                  </a:lnTo>
                  <a:lnTo>
                    <a:pt x="60" y="156"/>
                  </a:lnTo>
                  <a:lnTo>
                    <a:pt x="54" y="156"/>
                  </a:lnTo>
                  <a:lnTo>
                    <a:pt x="54" y="150"/>
                  </a:lnTo>
                  <a:lnTo>
                    <a:pt x="54" y="156"/>
                  </a:lnTo>
                  <a:lnTo>
                    <a:pt x="48" y="156"/>
                  </a:lnTo>
                  <a:lnTo>
                    <a:pt x="48" y="150"/>
                  </a:lnTo>
                  <a:lnTo>
                    <a:pt x="42" y="150"/>
                  </a:lnTo>
                  <a:lnTo>
                    <a:pt x="42" y="156"/>
                  </a:lnTo>
                  <a:lnTo>
                    <a:pt x="42" y="150"/>
                  </a:lnTo>
                  <a:lnTo>
                    <a:pt x="36" y="144"/>
                  </a:lnTo>
                  <a:lnTo>
                    <a:pt x="42" y="144"/>
                  </a:lnTo>
                  <a:lnTo>
                    <a:pt x="42" y="138"/>
                  </a:lnTo>
                  <a:lnTo>
                    <a:pt x="36" y="138"/>
                  </a:lnTo>
                  <a:lnTo>
                    <a:pt x="30" y="138"/>
                  </a:lnTo>
                  <a:lnTo>
                    <a:pt x="24" y="138"/>
                  </a:lnTo>
                  <a:lnTo>
                    <a:pt x="18" y="132"/>
                  </a:lnTo>
                  <a:lnTo>
                    <a:pt x="24" y="120"/>
                  </a:lnTo>
                  <a:lnTo>
                    <a:pt x="30" y="114"/>
                  </a:lnTo>
                  <a:lnTo>
                    <a:pt x="30" y="108"/>
                  </a:lnTo>
                  <a:lnTo>
                    <a:pt x="30" y="102"/>
                  </a:lnTo>
                  <a:lnTo>
                    <a:pt x="30" y="96"/>
                  </a:lnTo>
                  <a:lnTo>
                    <a:pt x="36" y="96"/>
                  </a:lnTo>
                  <a:lnTo>
                    <a:pt x="36" y="90"/>
                  </a:lnTo>
                  <a:lnTo>
                    <a:pt x="36" y="84"/>
                  </a:lnTo>
                  <a:lnTo>
                    <a:pt x="42" y="84"/>
                  </a:lnTo>
                  <a:lnTo>
                    <a:pt x="42" y="72"/>
                  </a:lnTo>
                  <a:lnTo>
                    <a:pt x="42" y="66"/>
                  </a:lnTo>
                  <a:lnTo>
                    <a:pt x="48" y="66"/>
                  </a:lnTo>
                  <a:lnTo>
                    <a:pt x="48" y="60"/>
                  </a:lnTo>
                  <a:lnTo>
                    <a:pt x="48" y="54"/>
                  </a:lnTo>
                  <a:lnTo>
                    <a:pt x="54" y="48"/>
                  </a:lnTo>
                  <a:lnTo>
                    <a:pt x="48" y="48"/>
                  </a:lnTo>
                  <a:lnTo>
                    <a:pt x="42" y="48"/>
                  </a:lnTo>
                  <a:lnTo>
                    <a:pt x="42" y="42"/>
                  </a:lnTo>
                  <a:lnTo>
                    <a:pt x="36" y="42"/>
                  </a:lnTo>
                  <a:lnTo>
                    <a:pt x="36" y="36"/>
                  </a:lnTo>
                  <a:lnTo>
                    <a:pt x="30" y="36"/>
                  </a:lnTo>
                  <a:lnTo>
                    <a:pt x="30" y="30"/>
                  </a:lnTo>
                  <a:lnTo>
                    <a:pt x="24" y="30"/>
                  </a:lnTo>
                  <a:lnTo>
                    <a:pt x="18" y="30"/>
                  </a:lnTo>
                  <a:lnTo>
                    <a:pt x="12" y="30"/>
                  </a:lnTo>
                  <a:lnTo>
                    <a:pt x="12" y="24"/>
                  </a:lnTo>
                  <a:lnTo>
                    <a:pt x="6" y="24"/>
                  </a:lnTo>
                  <a:lnTo>
                    <a:pt x="0" y="24"/>
                  </a:lnTo>
                  <a:lnTo>
                    <a:pt x="12" y="18"/>
                  </a:lnTo>
                  <a:lnTo>
                    <a:pt x="18" y="18"/>
                  </a:lnTo>
                  <a:lnTo>
                    <a:pt x="24" y="18"/>
                  </a:lnTo>
                  <a:lnTo>
                    <a:pt x="30" y="18"/>
                  </a:lnTo>
                  <a:lnTo>
                    <a:pt x="36" y="18"/>
                  </a:lnTo>
                  <a:lnTo>
                    <a:pt x="36" y="12"/>
                  </a:lnTo>
                  <a:lnTo>
                    <a:pt x="48" y="12"/>
                  </a:lnTo>
                  <a:lnTo>
                    <a:pt x="54" y="12"/>
                  </a:lnTo>
                  <a:lnTo>
                    <a:pt x="60" y="12"/>
                  </a:lnTo>
                  <a:lnTo>
                    <a:pt x="66" y="6"/>
                  </a:lnTo>
                  <a:lnTo>
                    <a:pt x="72" y="6"/>
                  </a:lnTo>
                  <a:lnTo>
                    <a:pt x="78" y="6"/>
                  </a:lnTo>
                  <a:lnTo>
                    <a:pt x="84" y="6"/>
                  </a:lnTo>
                  <a:lnTo>
                    <a:pt x="90" y="6"/>
                  </a:lnTo>
                  <a:lnTo>
                    <a:pt x="96" y="6"/>
                  </a:lnTo>
                  <a:lnTo>
                    <a:pt x="108" y="6"/>
                  </a:lnTo>
                  <a:lnTo>
                    <a:pt x="114" y="6"/>
                  </a:lnTo>
                  <a:lnTo>
                    <a:pt x="120" y="0"/>
                  </a:lnTo>
                  <a:lnTo>
                    <a:pt x="126" y="0"/>
                  </a:lnTo>
                  <a:lnTo>
                    <a:pt x="144" y="0"/>
                  </a:lnTo>
                  <a:lnTo>
                    <a:pt x="150" y="0"/>
                  </a:lnTo>
                  <a:lnTo>
                    <a:pt x="15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20">
              <a:extLst>
                <a:ext uri="{FF2B5EF4-FFF2-40B4-BE49-F238E27FC236}">
                  <a16:creationId xmlns:a16="http://schemas.microsoft.com/office/drawing/2014/main" id="{B92C2A10-A2BD-723B-885E-F3D7D7814FC0}"/>
                </a:ext>
              </a:extLst>
            </p:cNvPr>
            <p:cNvSpPr>
              <a:spLocks/>
            </p:cNvSpPr>
            <p:nvPr/>
          </p:nvSpPr>
          <p:spPr bwMode="gray">
            <a:xfrm>
              <a:off x="2466975" y="3133725"/>
              <a:ext cx="590550" cy="485775"/>
            </a:xfrm>
            <a:custGeom>
              <a:avLst/>
              <a:gdLst>
                <a:gd name="T0" fmla="*/ 108 w 372"/>
                <a:gd name="T1" fmla="*/ 30 h 306"/>
                <a:gd name="T2" fmla="*/ 114 w 372"/>
                <a:gd name="T3" fmla="*/ 42 h 306"/>
                <a:gd name="T4" fmla="*/ 120 w 372"/>
                <a:gd name="T5" fmla="*/ 48 h 306"/>
                <a:gd name="T6" fmla="*/ 132 w 372"/>
                <a:gd name="T7" fmla="*/ 48 h 306"/>
                <a:gd name="T8" fmla="*/ 144 w 372"/>
                <a:gd name="T9" fmla="*/ 60 h 306"/>
                <a:gd name="T10" fmla="*/ 156 w 372"/>
                <a:gd name="T11" fmla="*/ 72 h 306"/>
                <a:gd name="T12" fmla="*/ 180 w 372"/>
                <a:gd name="T13" fmla="*/ 84 h 306"/>
                <a:gd name="T14" fmla="*/ 198 w 372"/>
                <a:gd name="T15" fmla="*/ 90 h 306"/>
                <a:gd name="T16" fmla="*/ 216 w 372"/>
                <a:gd name="T17" fmla="*/ 108 h 306"/>
                <a:gd name="T18" fmla="*/ 234 w 372"/>
                <a:gd name="T19" fmla="*/ 114 h 306"/>
                <a:gd name="T20" fmla="*/ 252 w 372"/>
                <a:gd name="T21" fmla="*/ 132 h 306"/>
                <a:gd name="T22" fmla="*/ 270 w 372"/>
                <a:gd name="T23" fmla="*/ 138 h 306"/>
                <a:gd name="T24" fmla="*/ 288 w 372"/>
                <a:gd name="T25" fmla="*/ 132 h 306"/>
                <a:gd name="T26" fmla="*/ 306 w 372"/>
                <a:gd name="T27" fmla="*/ 126 h 306"/>
                <a:gd name="T28" fmla="*/ 324 w 372"/>
                <a:gd name="T29" fmla="*/ 132 h 306"/>
                <a:gd name="T30" fmla="*/ 342 w 372"/>
                <a:gd name="T31" fmla="*/ 138 h 306"/>
                <a:gd name="T32" fmla="*/ 366 w 372"/>
                <a:gd name="T33" fmla="*/ 138 h 306"/>
                <a:gd name="T34" fmla="*/ 366 w 372"/>
                <a:gd name="T35" fmla="*/ 144 h 306"/>
                <a:gd name="T36" fmla="*/ 360 w 372"/>
                <a:gd name="T37" fmla="*/ 162 h 306"/>
                <a:gd name="T38" fmla="*/ 354 w 372"/>
                <a:gd name="T39" fmla="*/ 180 h 306"/>
                <a:gd name="T40" fmla="*/ 342 w 372"/>
                <a:gd name="T41" fmla="*/ 192 h 306"/>
                <a:gd name="T42" fmla="*/ 336 w 372"/>
                <a:gd name="T43" fmla="*/ 210 h 306"/>
                <a:gd name="T44" fmla="*/ 324 w 372"/>
                <a:gd name="T45" fmla="*/ 234 h 306"/>
                <a:gd name="T46" fmla="*/ 312 w 372"/>
                <a:gd name="T47" fmla="*/ 252 h 306"/>
                <a:gd name="T48" fmla="*/ 300 w 372"/>
                <a:gd name="T49" fmla="*/ 270 h 306"/>
                <a:gd name="T50" fmla="*/ 294 w 372"/>
                <a:gd name="T51" fmla="*/ 288 h 306"/>
                <a:gd name="T52" fmla="*/ 276 w 372"/>
                <a:gd name="T53" fmla="*/ 294 h 306"/>
                <a:gd name="T54" fmla="*/ 264 w 372"/>
                <a:gd name="T55" fmla="*/ 294 h 306"/>
                <a:gd name="T56" fmla="*/ 246 w 372"/>
                <a:gd name="T57" fmla="*/ 300 h 306"/>
                <a:gd name="T58" fmla="*/ 234 w 372"/>
                <a:gd name="T59" fmla="*/ 300 h 306"/>
                <a:gd name="T60" fmla="*/ 222 w 372"/>
                <a:gd name="T61" fmla="*/ 300 h 306"/>
                <a:gd name="T62" fmla="*/ 204 w 372"/>
                <a:gd name="T63" fmla="*/ 294 h 306"/>
                <a:gd name="T64" fmla="*/ 192 w 372"/>
                <a:gd name="T65" fmla="*/ 294 h 306"/>
                <a:gd name="T66" fmla="*/ 180 w 372"/>
                <a:gd name="T67" fmla="*/ 282 h 306"/>
                <a:gd name="T68" fmla="*/ 168 w 372"/>
                <a:gd name="T69" fmla="*/ 282 h 306"/>
                <a:gd name="T70" fmla="*/ 156 w 372"/>
                <a:gd name="T71" fmla="*/ 282 h 306"/>
                <a:gd name="T72" fmla="*/ 144 w 372"/>
                <a:gd name="T73" fmla="*/ 294 h 306"/>
                <a:gd name="T74" fmla="*/ 138 w 372"/>
                <a:gd name="T75" fmla="*/ 294 h 306"/>
                <a:gd name="T76" fmla="*/ 132 w 372"/>
                <a:gd name="T77" fmla="*/ 300 h 306"/>
                <a:gd name="T78" fmla="*/ 114 w 372"/>
                <a:gd name="T79" fmla="*/ 300 h 306"/>
                <a:gd name="T80" fmla="*/ 102 w 372"/>
                <a:gd name="T81" fmla="*/ 270 h 306"/>
                <a:gd name="T82" fmla="*/ 96 w 372"/>
                <a:gd name="T83" fmla="*/ 246 h 306"/>
                <a:gd name="T84" fmla="*/ 84 w 372"/>
                <a:gd name="T85" fmla="*/ 222 h 306"/>
                <a:gd name="T86" fmla="*/ 72 w 372"/>
                <a:gd name="T87" fmla="*/ 198 h 306"/>
                <a:gd name="T88" fmla="*/ 54 w 372"/>
                <a:gd name="T89" fmla="*/ 186 h 306"/>
                <a:gd name="T90" fmla="*/ 36 w 372"/>
                <a:gd name="T91" fmla="*/ 174 h 306"/>
                <a:gd name="T92" fmla="*/ 6 w 372"/>
                <a:gd name="T93" fmla="*/ 150 h 306"/>
                <a:gd name="T94" fmla="*/ 18 w 372"/>
                <a:gd name="T95" fmla="*/ 138 h 306"/>
                <a:gd name="T96" fmla="*/ 30 w 372"/>
                <a:gd name="T97" fmla="*/ 126 h 306"/>
                <a:gd name="T98" fmla="*/ 36 w 372"/>
                <a:gd name="T99" fmla="*/ 108 h 306"/>
                <a:gd name="T100" fmla="*/ 42 w 372"/>
                <a:gd name="T101" fmla="*/ 84 h 306"/>
                <a:gd name="T102" fmla="*/ 36 w 372"/>
                <a:gd name="T103" fmla="*/ 66 h 306"/>
                <a:gd name="T104" fmla="*/ 24 w 372"/>
                <a:gd name="T105" fmla="*/ 54 h 306"/>
                <a:gd name="T106" fmla="*/ 24 w 372"/>
                <a:gd name="T107" fmla="*/ 42 h 306"/>
                <a:gd name="T108" fmla="*/ 18 w 372"/>
                <a:gd name="T109" fmla="*/ 30 h 306"/>
                <a:gd name="T110" fmla="*/ 36 w 372"/>
                <a:gd name="T111" fmla="*/ 6 h 306"/>
                <a:gd name="T112" fmla="*/ 48 w 372"/>
                <a:gd name="T113" fmla="*/ 12 h 306"/>
                <a:gd name="T114" fmla="*/ 66 w 372"/>
                <a:gd name="T115" fmla="*/ 18 h 306"/>
                <a:gd name="T116" fmla="*/ 78 w 372"/>
                <a:gd name="T117" fmla="*/ 1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72" h="306">
                  <a:moveTo>
                    <a:pt x="90" y="24"/>
                  </a:moveTo>
                  <a:lnTo>
                    <a:pt x="96" y="30"/>
                  </a:lnTo>
                  <a:lnTo>
                    <a:pt x="102" y="30"/>
                  </a:lnTo>
                  <a:lnTo>
                    <a:pt x="108" y="30"/>
                  </a:lnTo>
                  <a:lnTo>
                    <a:pt x="114" y="30"/>
                  </a:lnTo>
                  <a:lnTo>
                    <a:pt x="114" y="36"/>
                  </a:lnTo>
                  <a:lnTo>
                    <a:pt x="108" y="36"/>
                  </a:lnTo>
                  <a:lnTo>
                    <a:pt x="114" y="42"/>
                  </a:lnTo>
                  <a:lnTo>
                    <a:pt x="114" y="48"/>
                  </a:lnTo>
                  <a:lnTo>
                    <a:pt x="114" y="42"/>
                  </a:lnTo>
                  <a:lnTo>
                    <a:pt x="120" y="42"/>
                  </a:lnTo>
                  <a:lnTo>
                    <a:pt x="120" y="48"/>
                  </a:lnTo>
                  <a:lnTo>
                    <a:pt x="126" y="48"/>
                  </a:lnTo>
                  <a:lnTo>
                    <a:pt x="126" y="42"/>
                  </a:lnTo>
                  <a:lnTo>
                    <a:pt x="126" y="48"/>
                  </a:lnTo>
                  <a:lnTo>
                    <a:pt x="132" y="48"/>
                  </a:lnTo>
                  <a:lnTo>
                    <a:pt x="132" y="54"/>
                  </a:lnTo>
                  <a:lnTo>
                    <a:pt x="132" y="60"/>
                  </a:lnTo>
                  <a:lnTo>
                    <a:pt x="138" y="60"/>
                  </a:lnTo>
                  <a:lnTo>
                    <a:pt x="144" y="60"/>
                  </a:lnTo>
                  <a:lnTo>
                    <a:pt x="144" y="66"/>
                  </a:lnTo>
                  <a:lnTo>
                    <a:pt x="144" y="72"/>
                  </a:lnTo>
                  <a:lnTo>
                    <a:pt x="150" y="72"/>
                  </a:lnTo>
                  <a:lnTo>
                    <a:pt x="156" y="72"/>
                  </a:lnTo>
                  <a:lnTo>
                    <a:pt x="156" y="78"/>
                  </a:lnTo>
                  <a:lnTo>
                    <a:pt x="168" y="84"/>
                  </a:lnTo>
                  <a:lnTo>
                    <a:pt x="174" y="84"/>
                  </a:lnTo>
                  <a:lnTo>
                    <a:pt x="180" y="84"/>
                  </a:lnTo>
                  <a:lnTo>
                    <a:pt x="186" y="84"/>
                  </a:lnTo>
                  <a:lnTo>
                    <a:pt x="186" y="90"/>
                  </a:lnTo>
                  <a:lnTo>
                    <a:pt x="192" y="90"/>
                  </a:lnTo>
                  <a:lnTo>
                    <a:pt x="198" y="90"/>
                  </a:lnTo>
                  <a:lnTo>
                    <a:pt x="204" y="96"/>
                  </a:lnTo>
                  <a:lnTo>
                    <a:pt x="210" y="102"/>
                  </a:lnTo>
                  <a:lnTo>
                    <a:pt x="210" y="108"/>
                  </a:lnTo>
                  <a:lnTo>
                    <a:pt x="216" y="108"/>
                  </a:lnTo>
                  <a:lnTo>
                    <a:pt x="222" y="108"/>
                  </a:lnTo>
                  <a:lnTo>
                    <a:pt x="222" y="114"/>
                  </a:lnTo>
                  <a:lnTo>
                    <a:pt x="228" y="108"/>
                  </a:lnTo>
                  <a:lnTo>
                    <a:pt x="234" y="114"/>
                  </a:lnTo>
                  <a:lnTo>
                    <a:pt x="240" y="120"/>
                  </a:lnTo>
                  <a:lnTo>
                    <a:pt x="246" y="126"/>
                  </a:lnTo>
                  <a:lnTo>
                    <a:pt x="246" y="132"/>
                  </a:lnTo>
                  <a:lnTo>
                    <a:pt x="252" y="132"/>
                  </a:lnTo>
                  <a:lnTo>
                    <a:pt x="252" y="138"/>
                  </a:lnTo>
                  <a:lnTo>
                    <a:pt x="258" y="138"/>
                  </a:lnTo>
                  <a:lnTo>
                    <a:pt x="264" y="138"/>
                  </a:lnTo>
                  <a:lnTo>
                    <a:pt x="270" y="138"/>
                  </a:lnTo>
                  <a:lnTo>
                    <a:pt x="270" y="132"/>
                  </a:lnTo>
                  <a:lnTo>
                    <a:pt x="276" y="132"/>
                  </a:lnTo>
                  <a:lnTo>
                    <a:pt x="282" y="132"/>
                  </a:lnTo>
                  <a:lnTo>
                    <a:pt x="288" y="132"/>
                  </a:lnTo>
                  <a:lnTo>
                    <a:pt x="294" y="132"/>
                  </a:lnTo>
                  <a:lnTo>
                    <a:pt x="300" y="132"/>
                  </a:lnTo>
                  <a:lnTo>
                    <a:pt x="300" y="126"/>
                  </a:lnTo>
                  <a:lnTo>
                    <a:pt x="306" y="126"/>
                  </a:lnTo>
                  <a:lnTo>
                    <a:pt x="312" y="126"/>
                  </a:lnTo>
                  <a:lnTo>
                    <a:pt x="318" y="126"/>
                  </a:lnTo>
                  <a:lnTo>
                    <a:pt x="324" y="126"/>
                  </a:lnTo>
                  <a:lnTo>
                    <a:pt x="324" y="132"/>
                  </a:lnTo>
                  <a:lnTo>
                    <a:pt x="330" y="132"/>
                  </a:lnTo>
                  <a:lnTo>
                    <a:pt x="336" y="132"/>
                  </a:lnTo>
                  <a:lnTo>
                    <a:pt x="342" y="132"/>
                  </a:lnTo>
                  <a:lnTo>
                    <a:pt x="342" y="138"/>
                  </a:lnTo>
                  <a:lnTo>
                    <a:pt x="348" y="138"/>
                  </a:lnTo>
                  <a:lnTo>
                    <a:pt x="354" y="138"/>
                  </a:lnTo>
                  <a:lnTo>
                    <a:pt x="360" y="138"/>
                  </a:lnTo>
                  <a:lnTo>
                    <a:pt x="366" y="138"/>
                  </a:lnTo>
                  <a:lnTo>
                    <a:pt x="366" y="132"/>
                  </a:lnTo>
                  <a:lnTo>
                    <a:pt x="372" y="132"/>
                  </a:lnTo>
                  <a:lnTo>
                    <a:pt x="366" y="138"/>
                  </a:lnTo>
                  <a:lnTo>
                    <a:pt x="366" y="144"/>
                  </a:lnTo>
                  <a:lnTo>
                    <a:pt x="366" y="150"/>
                  </a:lnTo>
                  <a:lnTo>
                    <a:pt x="360" y="150"/>
                  </a:lnTo>
                  <a:lnTo>
                    <a:pt x="360" y="156"/>
                  </a:lnTo>
                  <a:lnTo>
                    <a:pt x="360" y="162"/>
                  </a:lnTo>
                  <a:lnTo>
                    <a:pt x="354" y="162"/>
                  </a:lnTo>
                  <a:lnTo>
                    <a:pt x="354" y="168"/>
                  </a:lnTo>
                  <a:lnTo>
                    <a:pt x="354" y="174"/>
                  </a:lnTo>
                  <a:lnTo>
                    <a:pt x="354" y="180"/>
                  </a:lnTo>
                  <a:lnTo>
                    <a:pt x="348" y="180"/>
                  </a:lnTo>
                  <a:lnTo>
                    <a:pt x="348" y="186"/>
                  </a:lnTo>
                  <a:lnTo>
                    <a:pt x="348" y="192"/>
                  </a:lnTo>
                  <a:lnTo>
                    <a:pt x="342" y="192"/>
                  </a:lnTo>
                  <a:lnTo>
                    <a:pt x="342" y="198"/>
                  </a:lnTo>
                  <a:lnTo>
                    <a:pt x="342" y="204"/>
                  </a:lnTo>
                  <a:lnTo>
                    <a:pt x="336" y="204"/>
                  </a:lnTo>
                  <a:lnTo>
                    <a:pt x="336" y="210"/>
                  </a:lnTo>
                  <a:lnTo>
                    <a:pt x="330" y="222"/>
                  </a:lnTo>
                  <a:lnTo>
                    <a:pt x="324" y="222"/>
                  </a:lnTo>
                  <a:lnTo>
                    <a:pt x="324" y="228"/>
                  </a:lnTo>
                  <a:lnTo>
                    <a:pt x="324" y="234"/>
                  </a:lnTo>
                  <a:lnTo>
                    <a:pt x="318" y="234"/>
                  </a:lnTo>
                  <a:lnTo>
                    <a:pt x="318" y="240"/>
                  </a:lnTo>
                  <a:lnTo>
                    <a:pt x="312" y="246"/>
                  </a:lnTo>
                  <a:lnTo>
                    <a:pt x="312" y="252"/>
                  </a:lnTo>
                  <a:lnTo>
                    <a:pt x="306" y="252"/>
                  </a:lnTo>
                  <a:lnTo>
                    <a:pt x="306" y="258"/>
                  </a:lnTo>
                  <a:lnTo>
                    <a:pt x="300" y="264"/>
                  </a:lnTo>
                  <a:lnTo>
                    <a:pt x="300" y="270"/>
                  </a:lnTo>
                  <a:lnTo>
                    <a:pt x="300" y="276"/>
                  </a:lnTo>
                  <a:lnTo>
                    <a:pt x="294" y="276"/>
                  </a:lnTo>
                  <a:lnTo>
                    <a:pt x="294" y="282"/>
                  </a:lnTo>
                  <a:lnTo>
                    <a:pt x="294" y="288"/>
                  </a:lnTo>
                  <a:lnTo>
                    <a:pt x="288" y="288"/>
                  </a:lnTo>
                  <a:lnTo>
                    <a:pt x="288" y="294"/>
                  </a:lnTo>
                  <a:lnTo>
                    <a:pt x="282" y="294"/>
                  </a:lnTo>
                  <a:lnTo>
                    <a:pt x="276" y="294"/>
                  </a:lnTo>
                  <a:lnTo>
                    <a:pt x="276" y="300"/>
                  </a:lnTo>
                  <a:lnTo>
                    <a:pt x="270" y="300"/>
                  </a:lnTo>
                  <a:lnTo>
                    <a:pt x="264" y="300"/>
                  </a:lnTo>
                  <a:lnTo>
                    <a:pt x="264" y="294"/>
                  </a:lnTo>
                  <a:lnTo>
                    <a:pt x="258" y="294"/>
                  </a:lnTo>
                  <a:lnTo>
                    <a:pt x="252" y="294"/>
                  </a:lnTo>
                  <a:lnTo>
                    <a:pt x="246" y="294"/>
                  </a:lnTo>
                  <a:lnTo>
                    <a:pt x="246" y="300"/>
                  </a:lnTo>
                  <a:lnTo>
                    <a:pt x="240" y="300"/>
                  </a:lnTo>
                  <a:lnTo>
                    <a:pt x="240" y="294"/>
                  </a:lnTo>
                  <a:lnTo>
                    <a:pt x="240" y="300"/>
                  </a:lnTo>
                  <a:lnTo>
                    <a:pt x="234" y="300"/>
                  </a:lnTo>
                  <a:lnTo>
                    <a:pt x="228" y="300"/>
                  </a:lnTo>
                  <a:lnTo>
                    <a:pt x="228" y="306"/>
                  </a:lnTo>
                  <a:lnTo>
                    <a:pt x="222" y="306"/>
                  </a:lnTo>
                  <a:lnTo>
                    <a:pt x="222" y="300"/>
                  </a:lnTo>
                  <a:lnTo>
                    <a:pt x="216" y="300"/>
                  </a:lnTo>
                  <a:lnTo>
                    <a:pt x="210" y="300"/>
                  </a:lnTo>
                  <a:lnTo>
                    <a:pt x="204" y="300"/>
                  </a:lnTo>
                  <a:lnTo>
                    <a:pt x="204" y="294"/>
                  </a:lnTo>
                  <a:lnTo>
                    <a:pt x="198" y="294"/>
                  </a:lnTo>
                  <a:lnTo>
                    <a:pt x="198" y="288"/>
                  </a:lnTo>
                  <a:lnTo>
                    <a:pt x="198" y="294"/>
                  </a:lnTo>
                  <a:lnTo>
                    <a:pt x="192" y="294"/>
                  </a:lnTo>
                  <a:lnTo>
                    <a:pt x="186" y="294"/>
                  </a:lnTo>
                  <a:lnTo>
                    <a:pt x="186" y="288"/>
                  </a:lnTo>
                  <a:lnTo>
                    <a:pt x="180" y="288"/>
                  </a:lnTo>
                  <a:lnTo>
                    <a:pt x="180" y="282"/>
                  </a:lnTo>
                  <a:lnTo>
                    <a:pt x="180" y="276"/>
                  </a:lnTo>
                  <a:lnTo>
                    <a:pt x="174" y="276"/>
                  </a:lnTo>
                  <a:lnTo>
                    <a:pt x="174" y="282"/>
                  </a:lnTo>
                  <a:lnTo>
                    <a:pt x="168" y="282"/>
                  </a:lnTo>
                  <a:lnTo>
                    <a:pt x="162" y="282"/>
                  </a:lnTo>
                  <a:lnTo>
                    <a:pt x="162" y="276"/>
                  </a:lnTo>
                  <a:lnTo>
                    <a:pt x="156" y="276"/>
                  </a:lnTo>
                  <a:lnTo>
                    <a:pt x="156" y="282"/>
                  </a:lnTo>
                  <a:lnTo>
                    <a:pt x="150" y="276"/>
                  </a:lnTo>
                  <a:lnTo>
                    <a:pt x="150" y="282"/>
                  </a:lnTo>
                  <a:lnTo>
                    <a:pt x="150" y="288"/>
                  </a:lnTo>
                  <a:lnTo>
                    <a:pt x="144" y="294"/>
                  </a:lnTo>
                  <a:lnTo>
                    <a:pt x="138" y="288"/>
                  </a:lnTo>
                  <a:lnTo>
                    <a:pt x="138" y="294"/>
                  </a:lnTo>
                  <a:lnTo>
                    <a:pt x="132" y="294"/>
                  </a:lnTo>
                  <a:lnTo>
                    <a:pt x="138" y="294"/>
                  </a:lnTo>
                  <a:lnTo>
                    <a:pt x="138" y="300"/>
                  </a:lnTo>
                  <a:lnTo>
                    <a:pt x="132" y="300"/>
                  </a:lnTo>
                  <a:lnTo>
                    <a:pt x="132" y="306"/>
                  </a:lnTo>
                  <a:lnTo>
                    <a:pt x="132" y="300"/>
                  </a:lnTo>
                  <a:lnTo>
                    <a:pt x="126" y="300"/>
                  </a:lnTo>
                  <a:lnTo>
                    <a:pt x="126" y="306"/>
                  </a:lnTo>
                  <a:lnTo>
                    <a:pt x="120" y="306"/>
                  </a:lnTo>
                  <a:lnTo>
                    <a:pt x="114" y="300"/>
                  </a:lnTo>
                  <a:lnTo>
                    <a:pt x="114" y="294"/>
                  </a:lnTo>
                  <a:lnTo>
                    <a:pt x="108" y="276"/>
                  </a:lnTo>
                  <a:lnTo>
                    <a:pt x="108" y="270"/>
                  </a:lnTo>
                  <a:lnTo>
                    <a:pt x="102" y="270"/>
                  </a:lnTo>
                  <a:lnTo>
                    <a:pt x="102" y="264"/>
                  </a:lnTo>
                  <a:lnTo>
                    <a:pt x="102" y="258"/>
                  </a:lnTo>
                  <a:lnTo>
                    <a:pt x="96" y="252"/>
                  </a:lnTo>
                  <a:lnTo>
                    <a:pt x="96" y="246"/>
                  </a:lnTo>
                  <a:lnTo>
                    <a:pt x="90" y="234"/>
                  </a:lnTo>
                  <a:lnTo>
                    <a:pt x="90" y="228"/>
                  </a:lnTo>
                  <a:lnTo>
                    <a:pt x="90" y="222"/>
                  </a:lnTo>
                  <a:lnTo>
                    <a:pt x="84" y="222"/>
                  </a:lnTo>
                  <a:lnTo>
                    <a:pt x="84" y="216"/>
                  </a:lnTo>
                  <a:lnTo>
                    <a:pt x="84" y="210"/>
                  </a:lnTo>
                  <a:lnTo>
                    <a:pt x="78" y="204"/>
                  </a:lnTo>
                  <a:lnTo>
                    <a:pt x="72" y="198"/>
                  </a:lnTo>
                  <a:lnTo>
                    <a:pt x="66" y="198"/>
                  </a:lnTo>
                  <a:lnTo>
                    <a:pt x="66" y="192"/>
                  </a:lnTo>
                  <a:lnTo>
                    <a:pt x="60" y="192"/>
                  </a:lnTo>
                  <a:lnTo>
                    <a:pt x="54" y="186"/>
                  </a:lnTo>
                  <a:lnTo>
                    <a:pt x="48" y="186"/>
                  </a:lnTo>
                  <a:lnTo>
                    <a:pt x="48" y="180"/>
                  </a:lnTo>
                  <a:lnTo>
                    <a:pt x="42" y="180"/>
                  </a:lnTo>
                  <a:lnTo>
                    <a:pt x="36" y="174"/>
                  </a:lnTo>
                  <a:lnTo>
                    <a:pt x="30" y="174"/>
                  </a:lnTo>
                  <a:lnTo>
                    <a:pt x="24" y="168"/>
                  </a:lnTo>
                  <a:lnTo>
                    <a:pt x="0" y="150"/>
                  </a:lnTo>
                  <a:lnTo>
                    <a:pt x="6" y="150"/>
                  </a:lnTo>
                  <a:lnTo>
                    <a:pt x="6" y="144"/>
                  </a:lnTo>
                  <a:lnTo>
                    <a:pt x="6" y="138"/>
                  </a:lnTo>
                  <a:lnTo>
                    <a:pt x="12" y="138"/>
                  </a:lnTo>
                  <a:lnTo>
                    <a:pt x="18" y="138"/>
                  </a:lnTo>
                  <a:lnTo>
                    <a:pt x="24" y="138"/>
                  </a:lnTo>
                  <a:lnTo>
                    <a:pt x="24" y="132"/>
                  </a:lnTo>
                  <a:lnTo>
                    <a:pt x="24" y="126"/>
                  </a:lnTo>
                  <a:lnTo>
                    <a:pt x="30" y="126"/>
                  </a:lnTo>
                  <a:lnTo>
                    <a:pt x="30" y="120"/>
                  </a:lnTo>
                  <a:lnTo>
                    <a:pt x="36" y="120"/>
                  </a:lnTo>
                  <a:lnTo>
                    <a:pt x="36" y="114"/>
                  </a:lnTo>
                  <a:lnTo>
                    <a:pt x="36" y="108"/>
                  </a:lnTo>
                  <a:lnTo>
                    <a:pt x="36" y="102"/>
                  </a:lnTo>
                  <a:lnTo>
                    <a:pt x="42" y="96"/>
                  </a:lnTo>
                  <a:lnTo>
                    <a:pt x="42" y="90"/>
                  </a:lnTo>
                  <a:lnTo>
                    <a:pt x="42" y="84"/>
                  </a:lnTo>
                  <a:lnTo>
                    <a:pt x="36" y="84"/>
                  </a:lnTo>
                  <a:lnTo>
                    <a:pt x="36" y="78"/>
                  </a:lnTo>
                  <a:lnTo>
                    <a:pt x="36" y="72"/>
                  </a:lnTo>
                  <a:lnTo>
                    <a:pt x="36" y="66"/>
                  </a:lnTo>
                  <a:lnTo>
                    <a:pt x="30" y="66"/>
                  </a:lnTo>
                  <a:lnTo>
                    <a:pt x="30" y="60"/>
                  </a:lnTo>
                  <a:lnTo>
                    <a:pt x="24" y="60"/>
                  </a:lnTo>
                  <a:lnTo>
                    <a:pt x="24" y="54"/>
                  </a:lnTo>
                  <a:lnTo>
                    <a:pt x="24" y="48"/>
                  </a:lnTo>
                  <a:lnTo>
                    <a:pt x="18" y="48"/>
                  </a:lnTo>
                  <a:lnTo>
                    <a:pt x="24" y="48"/>
                  </a:lnTo>
                  <a:lnTo>
                    <a:pt x="24" y="42"/>
                  </a:lnTo>
                  <a:lnTo>
                    <a:pt x="18" y="42"/>
                  </a:lnTo>
                  <a:lnTo>
                    <a:pt x="18" y="36"/>
                  </a:lnTo>
                  <a:lnTo>
                    <a:pt x="12" y="36"/>
                  </a:lnTo>
                  <a:lnTo>
                    <a:pt x="18" y="30"/>
                  </a:lnTo>
                  <a:lnTo>
                    <a:pt x="18" y="24"/>
                  </a:lnTo>
                  <a:lnTo>
                    <a:pt x="24" y="18"/>
                  </a:lnTo>
                  <a:lnTo>
                    <a:pt x="30" y="6"/>
                  </a:lnTo>
                  <a:lnTo>
                    <a:pt x="36" y="6"/>
                  </a:lnTo>
                  <a:lnTo>
                    <a:pt x="36" y="0"/>
                  </a:lnTo>
                  <a:lnTo>
                    <a:pt x="42" y="6"/>
                  </a:lnTo>
                  <a:lnTo>
                    <a:pt x="48" y="6"/>
                  </a:lnTo>
                  <a:lnTo>
                    <a:pt x="48" y="12"/>
                  </a:lnTo>
                  <a:lnTo>
                    <a:pt x="48" y="18"/>
                  </a:lnTo>
                  <a:lnTo>
                    <a:pt x="54" y="18"/>
                  </a:lnTo>
                  <a:lnTo>
                    <a:pt x="60" y="18"/>
                  </a:lnTo>
                  <a:lnTo>
                    <a:pt x="66" y="18"/>
                  </a:lnTo>
                  <a:lnTo>
                    <a:pt x="72" y="18"/>
                  </a:lnTo>
                  <a:lnTo>
                    <a:pt x="78" y="18"/>
                  </a:lnTo>
                  <a:lnTo>
                    <a:pt x="78" y="24"/>
                  </a:lnTo>
                  <a:lnTo>
                    <a:pt x="78" y="18"/>
                  </a:lnTo>
                  <a:lnTo>
                    <a:pt x="84" y="18"/>
                  </a:lnTo>
                  <a:lnTo>
                    <a:pt x="90" y="18"/>
                  </a:lnTo>
                  <a:lnTo>
                    <a:pt x="9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21">
              <a:extLst>
                <a:ext uri="{FF2B5EF4-FFF2-40B4-BE49-F238E27FC236}">
                  <a16:creationId xmlns:a16="http://schemas.microsoft.com/office/drawing/2014/main" id="{F6BF9010-D052-71B8-57C9-4FEFC931FB84}"/>
                </a:ext>
              </a:extLst>
            </p:cNvPr>
            <p:cNvSpPr>
              <a:spLocks/>
            </p:cNvSpPr>
            <p:nvPr/>
          </p:nvSpPr>
          <p:spPr bwMode="gray">
            <a:xfrm>
              <a:off x="2200275" y="3190875"/>
              <a:ext cx="457200" cy="533400"/>
            </a:xfrm>
            <a:custGeom>
              <a:avLst/>
              <a:gdLst>
                <a:gd name="T0" fmla="*/ 282 w 288"/>
                <a:gd name="T1" fmla="*/ 282 h 336"/>
                <a:gd name="T2" fmla="*/ 276 w 288"/>
                <a:gd name="T3" fmla="*/ 300 h 336"/>
                <a:gd name="T4" fmla="*/ 258 w 288"/>
                <a:gd name="T5" fmla="*/ 306 h 336"/>
                <a:gd name="T6" fmla="*/ 240 w 288"/>
                <a:gd name="T7" fmla="*/ 312 h 336"/>
                <a:gd name="T8" fmla="*/ 216 w 288"/>
                <a:gd name="T9" fmla="*/ 318 h 336"/>
                <a:gd name="T10" fmla="*/ 198 w 288"/>
                <a:gd name="T11" fmla="*/ 306 h 336"/>
                <a:gd name="T12" fmla="*/ 186 w 288"/>
                <a:gd name="T13" fmla="*/ 300 h 336"/>
                <a:gd name="T14" fmla="*/ 174 w 288"/>
                <a:gd name="T15" fmla="*/ 312 h 336"/>
                <a:gd name="T16" fmla="*/ 162 w 288"/>
                <a:gd name="T17" fmla="*/ 318 h 336"/>
                <a:gd name="T18" fmla="*/ 144 w 288"/>
                <a:gd name="T19" fmla="*/ 324 h 336"/>
                <a:gd name="T20" fmla="*/ 114 w 288"/>
                <a:gd name="T21" fmla="*/ 336 h 336"/>
                <a:gd name="T22" fmla="*/ 90 w 288"/>
                <a:gd name="T23" fmla="*/ 336 h 336"/>
                <a:gd name="T24" fmla="*/ 78 w 288"/>
                <a:gd name="T25" fmla="*/ 324 h 336"/>
                <a:gd name="T26" fmla="*/ 60 w 288"/>
                <a:gd name="T27" fmla="*/ 318 h 336"/>
                <a:gd name="T28" fmla="*/ 36 w 288"/>
                <a:gd name="T29" fmla="*/ 312 h 336"/>
                <a:gd name="T30" fmla="*/ 18 w 288"/>
                <a:gd name="T31" fmla="*/ 300 h 336"/>
                <a:gd name="T32" fmla="*/ 18 w 288"/>
                <a:gd name="T33" fmla="*/ 282 h 336"/>
                <a:gd name="T34" fmla="*/ 18 w 288"/>
                <a:gd name="T35" fmla="*/ 270 h 336"/>
                <a:gd name="T36" fmla="*/ 12 w 288"/>
                <a:gd name="T37" fmla="*/ 258 h 336"/>
                <a:gd name="T38" fmla="*/ 12 w 288"/>
                <a:gd name="T39" fmla="*/ 240 h 336"/>
                <a:gd name="T40" fmla="*/ 0 w 288"/>
                <a:gd name="T41" fmla="*/ 228 h 336"/>
                <a:gd name="T42" fmla="*/ 6 w 288"/>
                <a:gd name="T43" fmla="*/ 216 h 336"/>
                <a:gd name="T44" fmla="*/ 18 w 288"/>
                <a:gd name="T45" fmla="*/ 216 h 336"/>
                <a:gd name="T46" fmla="*/ 30 w 288"/>
                <a:gd name="T47" fmla="*/ 204 h 336"/>
                <a:gd name="T48" fmla="*/ 42 w 288"/>
                <a:gd name="T49" fmla="*/ 192 h 336"/>
                <a:gd name="T50" fmla="*/ 54 w 288"/>
                <a:gd name="T51" fmla="*/ 180 h 336"/>
                <a:gd name="T52" fmla="*/ 60 w 288"/>
                <a:gd name="T53" fmla="*/ 174 h 336"/>
                <a:gd name="T54" fmla="*/ 66 w 288"/>
                <a:gd name="T55" fmla="*/ 156 h 336"/>
                <a:gd name="T56" fmla="*/ 66 w 288"/>
                <a:gd name="T57" fmla="*/ 144 h 336"/>
                <a:gd name="T58" fmla="*/ 78 w 288"/>
                <a:gd name="T59" fmla="*/ 132 h 336"/>
                <a:gd name="T60" fmla="*/ 78 w 288"/>
                <a:gd name="T61" fmla="*/ 120 h 336"/>
                <a:gd name="T62" fmla="*/ 90 w 288"/>
                <a:gd name="T63" fmla="*/ 108 h 336"/>
                <a:gd name="T64" fmla="*/ 102 w 288"/>
                <a:gd name="T65" fmla="*/ 96 h 336"/>
                <a:gd name="T66" fmla="*/ 120 w 288"/>
                <a:gd name="T67" fmla="*/ 90 h 336"/>
                <a:gd name="T68" fmla="*/ 138 w 288"/>
                <a:gd name="T69" fmla="*/ 84 h 336"/>
                <a:gd name="T70" fmla="*/ 138 w 288"/>
                <a:gd name="T71" fmla="*/ 60 h 336"/>
                <a:gd name="T72" fmla="*/ 162 w 288"/>
                <a:gd name="T73" fmla="*/ 66 h 336"/>
                <a:gd name="T74" fmla="*/ 168 w 288"/>
                <a:gd name="T75" fmla="*/ 48 h 336"/>
                <a:gd name="T76" fmla="*/ 162 w 288"/>
                <a:gd name="T77" fmla="*/ 42 h 336"/>
                <a:gd name="T78" fmla="*/ 174 w 288"/>
                <a:gd name="T79" fmla="*/ 30 h 336"/>
                <a:gd name="T80" fmla="*/ 180 w 288"/>
                <a:gd name="T81" fmla="*/ 24 h 336"/>
                <a:gd name="T82" fmla="*/ 168 w 288"/>
                <a:gd name="T83" fmla="*/ 12 h 336"/>
                <a:gd name="T84" fmla="*/ 186 w 288"/>
                <a:gd name="T85" fmla="*/ 0 h 336"/>
                <a:gd name="T86" fmla="*/ 186 w 288"/>
                <a:gd name="T87" fmla="*/ 12 h 336"/>
                <a:gd name="T88" fmla="*/ 198 w 288"/>
                <a:gd name="T89" fmla="*/ 24 h 336"/>
                <a:gd name="T90" fmla="*/ 204 w 288"/>
                <a:gd name="T91" fmla="*/ 42 h 336"/>
                <a:gd name="T92" fmla="*/ 210 w 288"/>
                <a:gd name="T93" fmla="*/ 60 h 336"/>
                <a:gd name="T94" fmla="*/ 204 w 288"/>
                <a:gd name="T95" fmla="*/ 84 h 336"/>
                <a:gd name="T96" fmla="*/ 192 w 288"/>
                <a:gd name="T97" fmla="*/ 96 h 336"/>
                <a:gd name="T98" fmla="*/ 174 w 288"/>
                <a:gd name="T99" fmla="*/ 102 h 336"/>
                <a:gd name="T100" fmla="*/ 192 w 288"/>
                <a:gd name="T101" fmla="*/ 132 h 336"/>
                <a:gd name="T102" fmla="*/ 216 w 288"/>
                <a:gd name="T103" fmla="*/ 144 h 336"/>
                <a:gd name="T104" fmla="*/ 234 w 288"/>
                <a:gd name="T105" fmla="*/ 156 h 336"/>
                <a:gd name="T106" fmla="*/ 252 w 288"/>
                <a:gd name="T107" fmla="*/ 174 h 336"/>
                <a:gd name="T108" fmla="*/ 258 w 288"/>
                <a:gd name="T109" fmla="*/ 192 h 336"/>
                <a:gd name="T110" fmla="*/ 270 w 288"/>
                <a:gd name="T111" fmla="*/ 222 h 336"/>
                <a:gd name="T112" fmla="*/ 276 w 288"/>
                <a:gd name="T113" fmla="*/ 24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8" h="336">
                  <a:moveTo>
                    <a:pt x="288" y="270"/>
                  </a:moveTo>
                  <a:lnTo>
                    <a:pt x="288" y="276"/>
                  </a:lnTo>
                  <a:lnTo>
                    <a:pt x="282" y="276"/>
                  </a:lnTo>
                  <a:lnTo>
                    <a:pt x="282" y="282"/>
                  </a:lnTo>
                  <a:lnTo>
                    <a:pt x="282" y="288"/>
                  </a:lnTo>
                  <a:lnTo>
                    <a:pt x="282" y="294"/>
                  </a:lnTo>
                  <a:lnTo>
                    <a:pt x="282" y="300"/>
                  </a:lnTo>
                  <a:lnTo>
                    <a:pt x="276" y="300"/>
                  </a:lnTo>
                  <a:lnTo>
                    <a:pt x="270" y="300"/>
                  </a:lnTo>
                  <a:lnTo>
                    <a:pt x="264" y="300"/>
                  </a:lnTo>
                  <a:lnTo>
                    <a:pt x="258" y="300"/>
                  </a:lnTo>
                  <a:lnTo>
                    <a:pt x="258" y="306"/>
                  </a:lnTo>
                  <a:lnTo>
                    <a:pt x="252" y="306"/>
                  </a:lnTo>
                  <a:lnTo>
                    <a:pt x="246" y="306"/>
                  </a:lnTo>
                  <a:lnTo>
                    <a:pt x="240" y="306"/>
                  </a:lnTo>
                  <a:lnTo>
                    <a:pt x="240" y="312"/>
                  </a:lnTo>
                  <a:lnTo>
                    <a:pt x="234" y="312"/>
                  </a:lnTo>
                  <a:lnTo>
                    <a:pt x="228" y="312"/>
                  </a:lnTo>
                  <a:lnTo>
                    <a:pt x="222" y="318"/>
                  </a:lnTo>
                  <a:lnTo>
                    <a:pt x="216" y="318"/>
                  </a:lnTo>
                  <a:lnTo>
                    <a:pt x="210" y="318"/>
                  </a:lnTo>
                  <a:lnTo>
                    <a:pt x="204" y="318"/>
                  </a:lnTo>
                  <a:lnTo>
                    <a:pt x="198" y="312"/>
                  </a:lnTo>
                  <a:lnTo>
                    <a:pt x="198" y="306"/>
                  </a:lnTo>
                  <a:lnTo>
                    <a:pt x="192" y="312"/>
                  </a:lnTo>
                  <a:lnTo>
                    <a:pt x="192" y="306"/>
                  </a:lnTo>
                  <a:lnTo>
                    <a:pt x="186" y="306"/>
                  </a:lnTo>
                  <a:lnTo>
                    <a:pt x="186" y="300"/>
                  </a:lnTo>
                  <a:lnTo>
                    <a:pt x="186" y="306"/>
                  </a:lnTo>
                  <a:lnTo>
                    <a:pt x="180" y="306"/>
                  </a:lnTo>
                  <a:lnTo>
                    <a:pt x="180" y="312"/>
                  </a:lnTo>
                  <a:lnTo>
                    <a:pt x="174" y="312"/>
                  </a:lnTo>
                  <a:lnTo>
                    <a:pt x="174" y="318"/>
                  </a:lnTo>
                  <a:lnTo>
                    <a:pt x="168" y="312"/>
                  </a:lnTo>
                  <a:lnTo>
                    <a:pt x="168" y="318"/>
                  </a:lnTo>
                  <a:lnTo>
                    <a:pt x="162" y="318"/>
                  </a:lnTo>
                  <a:lnTo>
                    <a:pt x="156" y="318"/>
                  </a:lnTo>
                  <a:lnTo>
                    <a:pt x="150" y="318"/>
                  </a:lnTo>
                  <a:lnTo>
                    <a:pt x="144" y="318"/>
                  </a:lnTo>
                  <a:lnTo>
                    <a:pt x="144" y="324"/>
                  </a:lnTo>
                  <a:lnTo>
                    <a:pt x="138" y="324"/>
                  </a:lnTo>
                  <a:lnTo>
                    <a:pt x="132" y="324"/>
                  </a:lnTo>
                  <a:lnTo>
                    <a:pt x="114" y="330"/>
                  </a:lnTo>
                  <a:lnTo>
                    <a:pt x="114" y="336"/>
                  </a:lnTo>
                  <a:lnTo>
                    <a:pt x="108" y="336"/>
                  </a:lnTo>
                  <a:lnTo>
                    <a:pt x="102" y="336"/>
                  </a:lnTo>
                  <a:lnTo>
                    <a:pt x="96" y="336"/>
                  </a:lnTo>
                  <a:lnTo>
                    <a:pt x="90" y="336"/>
                  </a:lnTo>
                  <a:lnTo>
                    <a:pt x="90" y="330"/>
                  </a:lnTo>
                  <a:lnTo>
                    <a:pt x="84" y="330"/>
                  </a:lnTo>
                  <a:lnTo>
                    <a:pt x="78" y="330"/>
                  </a:lnTo>
                  <a:lnTo>
                    <a:pt x="78" y="324"/>
                  </a:lnTo>
                  <a:lnTo>
                    <a:pt x="72" y="324"/>
                  </a:lnTo>
                  <a:lnTo>
                    <a:pt x="66" y="324"/>
                  </a:lnTo>
                  <a:lnTo>
                    <a:pt x="66" y="318"/>
                  </a:lnTo>
                  <a:lnTo>
                    <a:pt x="60" y="318"/>
                  </a:lnTo>
                  <a:lnTo>
                    <a:pt x="54" y="318"/>
                  </a:lnTo>
                  <a:lnTo>
                    <a:pt x="48" y="318"/>
                  </a:lnTo>
                  <a:lnTo>
                    <a:pt x="36" y="318"/>
                  </a:lnTo>
                  <a:lnTo>
                    <a:pt x="36" y="312"/>
                  </a:lnTo>
                  <a:lnTo>
                    <a:pt x="30" y="312"/>
                  </a:lnTo>
                  <a:lnTo>
                    <a:pt x="30" y="306"/>
                  </a:lnTo>
                  <a:lnTo>
                    <a:pt x="24" y="306"/>
                  </a:lnTo>
                  <a:lnTo>
                    <a:pt x="18" y="300"/>
                  </a:lnTo>
                  <a:lnTo>
                    <a:pt x="12" y="294"/>
                  </a:lnTo>
                  <a:lnTo>
                    <a:pt x="12" y="288"/>
                  </a:lnTo>
                  <a:lnTo>
                    <a:pt x="18" y="288"/>
                  </a:lnTo>
                  <a:lnTo>
                    <a:pt x="18" y="282"/>
                  </a:lnTo>
                  <a:lnTo>
                    <a:pt x="24" y="282"/>
                  </a:lnTo>
                  <a:lnTo>
                    <a:pt x="24" y="276"/>
                  </a:lnTo>
                  <a:lnTo>
                    <a:pt x="24" y="270"/>
                  </a:lnTo>
                  <a:lnTo>
                    <a:pt x="18" y="270"/>
                  </a:lnTo>
                  <a:lnTo>
                    <a:pt x="18" y="264"/>
                  </a:lnTo>
                  <a:lnTo>
                    <a:pt x="18" y="258"/>
                  </a:lnTo>
                  <a:lnTo>
                    <a:pt x="18" y="264"/>
                  </a:lnTo>
                  <a:lnTo>
                    <a:pt x="12" y="258"/>
                  </a:lnTo>
                  <a:lnTo>
                    <a:pt x="12" y="252"/>
                  </a:lnTo>
                  <a:lnTo>
                    <a:pt x="6" y="252"/>
                  </a:lnTo>
                  <a:lnTo>
                    <a:pt x="6" y="246"/>
                  </a:lnTo>
                  <a:lnTo>
                    <a:pt x="12" y="240"/>
                  </a:lnTo>
                  <a:lnTo>
                    <a:pt x="12" y="234"/>
                  </a:lnTo>
                  <a:lnTo>
                    <a:pt x="6" y="234"/>
                  </a:lnTo>
                  <a:lnTo>
                    <a:pt x="6" y="228"/>
                  </a:lnTo>
                  <a:lnTo>
                    <a:pt x="0" y="228"/>
                  </a:lnTo>
                  <a:lnTo>
                    <a:pt x="0" y="222"/>
                  </a:lnTo>
                  <a:lnTo>
                    <a:pt x="6" y="222"/>
                  </a:lnTo>
                  <a:lnTo>
                    <a:pt x="0" y="222"/>
                  </a:lnTo>
                  <a:lnTo>
                    <a:pt x="6" y="216"/>
                  </a:lnTo>
                  <a:lnTo>
                    <a:pt x="6" y="210"/>
                  </a:lnTo>
                  <a:lnTo>
                    <a:pt x="12" y="210"/>
                  </a:lnTo>
                  <a:lnTo>
                    <a:pt x="12" y="216"/>
                  </a:lnTo>
                  <a:lnTo>
                    <a:pt x="18" y="216"/>
                  </a:lnTo>
                  <a:lnTo>
                    <a:pt x="24" y="216"/>
                  </a:lnTo>
                  <a:lnTo>
                    <a:pt x="24" y="210"/>
                  </a:lnTo>
                  <a:lnTo>
                    <a:pt x="24" y="204"/>
                  </a:lnTo>
                  <a:lnTo>
                    <a:pt x="30" y="204"/>
                  </a:lnTo>
                  <a:lnTo>
                    <a:pt x="36" y="204"/>
                  </a:lnTo>
                  <a:lnTo>
                    <a:pt x="36" y="198"/>
                  </a:lnTo>
                  <a:lnTo>
                    <a:pt x="42" y="198"/>
                  </a:lnTo>
                  <a:lnTo>
                    <a:pt x="42" y="192"/>
                  </a:lnTo>
                  <a:lnTo>
                    <a:pt x="48" y="192"/>
                  </a:lnTo>
                  <a:lnTo>
                    <a:pt x="48" y="186"/>
                  </a:lnTo>
                  <a:lnTo>
                    <a:pt x="54" y="186"/>
                  </a:lnTo>
                  <a:lnTo>
                    <a:pt x="54" y="180"/>
                  </a:lnTo>
                  <a:lnTo>
                    <a:pt x="54" y="186"/>
                  </a:lnTo>
                  <a:lnTo>
                    <a:pt x="54" y="180"/>
                  </a:lnTo>
                  <a:lnTo>
                    <a:pt x="60" y="180"/>
                  </a:lnTo>
                  <a:lnTo>
                    <a:pt x="60" y="174"/>
                  </a:lnTo>
                  <a:lnTo>
                    <a:pt x="60" y="168"/>
                  </a:lnTo>
                  <a:lnTo>
                    <a:pt x="66" y="168"/>
                  </a:lnTo>
                  <a:lnTo>
                    <a:pt x="66" y="162"/>
                  </a:lnTo>
                  <a:lnTo>
                    <a:pt x="66" y="156"/>
                  </a:lnTo>
                  <a:lnTo>
                    <a:pt x="72" y="156"/>
                  </a:lnTo>
                  <a:lnTo>
                    <a:pt x="72" y="150"/>
                  </a:lnTo>
                  <a:lnTo>
                    <a:pt x="72" y="144"/>
                  </a:lnTo>
                  <a:lnTo>
                    <a:pt x="66" y="144"/>
                  </a:lnTo>
                  <a:lnTo>
                    <a:pt x="66" y="138"/>
                  </a:lnTo>
                  <a:lnTo>
                    <a:pt x="66" y="132"/>
                  </a:lnTo>
                  <a:lnTo>
                    <a:pt x="72" y="132"/>
                  </a:lnTo>
                  <a:lnTo>
                    <a:pt x="78" y="132"/>
                  </a:lnTo>
                  <a:lnTo>
                    <a:pt x="78" y="126"/>
                  </a:lnTo>
                  <a:lnTo>
                    <a:pt x="72" y="126"/>
                  </a:lnTo>
                  <a:lnTo>
                    <a:pt x="78" y="126"/>
                  </a:lnTo>
                  <a:lnTo>
                    <a:pt x="78" y="120"/>
                  </a:lnTo>
                  <a:lnTo>
                    <a:pt x="84" y="120"/>
                  </a:lnTo>
                  <a:lnTo>
                    <a:pt x="84" y="114"/>
                  </a:lnTo>
                  <a:lnTo>
                    <a:pt x="90" y="114"/>
                  </a:lnTo>
                  <a:lnTo>
                    <a:pt x="90" y="108"/>
                  </a:lnTo>
                  <a:lnTo>
                    <a:pt x="90" y="102"/>
                  </a:lnTo>
                  <a:lnTo>
                    <a:pt x="96" y="102"/>
                  </a:lnTo>
                  <a:lnTo>
                    <a:pt x="102" y="102"/>
                  </a:lnTo>
                  <a:lnTo>
                    <a:pt x="102" y="96"/>
                  </a:lnTo>
                  <a:lnTo>
                    <a:pt x="102" y="90"/>
                  </a:lnTo>
                  <a:lnTo>
                    <a:pt x="108" y="90"/>
                  </a:lnTo>
                  <a:lnTo>
                    <a:pt x="114" y="90"/>
                  </a:lnTo>
                  <a:lnTo>
                    <a:pt x="120" y="90"/>
                  </a:lnTo>
                  <a:lnTo>
                    <a:pt x="126" y="90"/>
                  </a:lnTo>
                  <a:lnTo>
                    <a:pt x="126" y="84"/>
                  </a:lnTo>
                  <a:lnTo>
                    <a:pt x="132" y="84"/>
                  </a:lnTo>
                  <a:lnTo>
                    <a:pt x="138" y="84"/>
                  </a:lnTo>
                  <a:lnTo>
                    <a:pt x="138" y="78"/>
                  </a:lnTo>
                  <a:lnTo>
                    <a:pt x="138" y="72"/>
                  </a:lnTo>
                  <a:lnTo>
                    <a:pt x="138" y="66"/>
                  </a:lnTo>
                  <a:lnTo>
                    <a:pt x="138" y="60"/>
                  </a:lnTo>
                  <a:lnTo>
                    <a:pt x="144" y="60"/>
                  </a:lnTo>
                  <a:lnTo>
                    <a:pt x="150" y="60"/>
                  </a:lnTo>
                  <a:lnTo>
                    <a:pt x="156" y="66"/>
                  </a:lnTo>
                  <a:lnTo>
                    <a:pt x="162" y="66"/>
                  </a:lnTo>
                  <a:lnTo>
                    <a:pt x="162" y="60"/>
                  </a:lnTo>
                  <a:lnTo>
                    <a:pt x="168" y="60"/>
                  </a:lnTo>
                  <a:lnTo>
                    <a:pt x="168" y="54"/>
                  </a:lnTo>
                  <a:lnTo>
                    <a:pt x="168" y="48"/>
                  </a:lnTo>
                  <a:lnTo>
                    <a:pt x="162" y="48"/>
                  </a:lnTo>
                  <a:lnTo>
                    <a:pt x="168" y="48"/>
                  </a:lnTo>
                  <a:lnTo>
                    <a:pt x="168" y="42"/>
                  </a:lnTo>
                  <a:lnTo>
                    <a:pt x="162" y="42"/>
                  </a:lnTo>
                  <a:lnTo>
                    <a:pt x="162" y="36"/>
                  </a:lnTo>
                  <a:lnTo>
                    <a:pt x="168" y="36"/>
                  </a:lnTo>
                  <a:lnTo>
                    <a:pt x="168" y="30"/>
                  </a:lnTo>
                  <a:lnTo>
                    <a:pt x="174" y="30"/>
                  </a:lnTo>
                  <a:lnTo>
                    <a:pt x="174" y="24"/>
                  </a:lnTo>
                  <a:lnTo>
                    <a:pt x="180" y="24"/>
                  </a:lnTo>
                  <a:lnTo>
                    <a:pt x="174" y="24"/>
                  </a:lnTo>
                  <a:lnTo>
                    <a:pt x="180" y="24"/>
                  </a:lnTo>
                  <a:lnTo>
                    <a:pt x="174" y="24"/>
                  </a:lnTo>
                  <a:lnTo>
                    <a:pt x="174" y="18"/>
                  </a:lnTo>
                  <a:lnTo>
                    <a:pt x="168" y="18"/>
                  </a:lnTo>
                  <a:lnTo>
                    <a:pt x="168" y="12"/>
                  </a:lnTo>
                  <a:lnTo>
                    <a:pt x="174" y="12"/>
                  </a:lnTo>
                  <a:lnTo>
                    <a:pt x="174" y="6"/>
                  </a:lnTo>
                  <a:lnTo>
                    <a:pt x="180" y="0"/>
                  </a:lnTo>
                  <a:lnTo>
                    <a:pt x="186" y="0"/>
                  </a:lnTo>
                  <a:lnTo>
                    <a:pt x="186" y="6"/>
                  </a:lnTo>
                  <a:lnTo>
                    <a:pt x="192" y="6"/>
                  </a:lnTo>
                  <a:lnTo>
                    <a:pt x="192" y="12"/>
                  </a:lnTo>
                  <a:lnTo>
                    <a:pt x="186" y="12"/>
                  </a:lnTo>
                  <a:lnTo>
                    <a:pt x="192" y="12"/>
                  </a:lnTo>
                  <a:lnTo>
                    <a:pt x="192" y="18"/>
                  </a:lnTo>
                  <a:lnTo>
                    <a:pt x="192" y="24"/>
                  </a:lnTo>
                  <a:lnTo>
                    <a:pt x="198" y="24"/>
                  </a:lnTo>
                  <a:lnTo>
                    <a:pt x="198" y="30"/>
                  </a:lnTo>
                  <a:lnTo>
                    <a:pt x="204" y="30"/>
                  </a:lnTo>
                  <a:lnTo>
                    <a:pt x="204" y="36"/>
                  </a:lnTo>
                  <a:lnTo>
                    <a:pt x="204" y="42"/>
                  </a:lnTo>
                  <a:lnTo>
                    <a:pt x="204" y="48"/>
                  </a:lnTo>
                  <a:lnTo>
                    <a:pt x="210" y="48"/>
                  </a:lnTo>
                  <a:lnTo>
                    <a:pt x="210" y="54"/>
                  </a:lnTo>
                  <a:lnTo>
                    <a:pt x="210" y="60"/>
                  </a:lnTo>
                  <a:lnTo>
                    <a:pt x="204" y="66"/>
                  </a:lnTo>
                  <a:lnTo>
                    <a:pt x="204" y="72"/>
                  </a:lnTo>
                  <a:lnTo>
                    <a:pt x="204" y="78"/>
                  </a:lnTo>
                  <a:lnTo>
                    <a:pt x="204" y="84"/>
                  </a:lnTo>
                  <a:lnTo>
                    <a:pt x="198" y="84"/>
                  </a:lnTo>
                  <a:lnTo>
                    <a:pt x="198" y="90"/>
                  </a:lnTo>
                  <a:lnTo>
                    <a:pt x="192" y="90"/>
                  </a:lnTo>
                  <a:lnTo>
                    <a:pt x="192" y="96"/>
                  </a:lnTo>
                  <a:lnTo>
                    <a:pt x="192" y="102"/>
                  </a:lnTo>
                  <a:lnTo>
                    <a:pt x="186" y="102"/>
                  </a:lnTo>
                  <a:lnTo>
                    <a:pt x="180" y="102"/>
                  </a:lnTo>
                  <a:lnTo>
                    <a:pt x="174" y="102"/>
                  </a:lnTo>
                  <a:lnTo>
                    <a:pt x="174" y="108"/>
                  </a:lnTo>
                  <a:lnTo>
                    <a:pt x="174" y="114"/>
                  </a:lnTo>
                  <a:lnTo>
                    <a:pt x="168" y="114"/>
                  </a:lnTo>
                  <a:lnTo>
                    <a:pt x="192" y="132"/>
                  </a:lnTo>
                  <a:lnTo>
                    <a:pt x="198" y="138"/>
                  </a:lnTo>
                  <a:lnTo>
                    <a:pt x="204" y="138"/>
                  </a:lnTo>
                  <a:lnTo>
                    <a:pt x="210" y="144"/>
                  </a:lnTo>
                  <a:lnTo>
                    <a:pt x="216" y="144"/>
                  </a:lnTo>
                  <a:lnTo>
                    <a:pt x="216" y="150"/>
                  </a:lnTo>
                  <a:lnTo>
                    <a:pt x="222" y="150"/>
                  </a:lnTo>
                  <a:lnTo>
                    <a:pt x="228" y="156"/>
                  </a:lnTo>
                  <a:lnTo>
                    <a:pt x="234" y="156"/>
                  </a:lnTo>
                  <a:lnTo>
                    <a:pt x="234" y="162"/>
                  </a:lnTo>
                  <a:lnTo>
                    <a:pt x="240" y="162"/>
                  </a:lnTo>
                  <a:lnTo>
                    <a:pt x="246" y="168"/>
                  </a:lnTo>
                  <a:lnTo>
                    <a:pt x="252" y="174"/>
                  </a:lnTo>
                  <a:lnTo>
                    <a:pt x="252" y="180"/>
                  </a:lnTo>
                  <a:lnTo>
                    <a:pt x="252" y="186"/>
                  </a:lnTo>
                  <a:lnTo>
                    <a:pt x="258" y="186"/>
                  </a:lnTo>
                  <a:lnTo>
                    <a:pt x="258" y="192"/>
                  </a:lnTo>
                  <a:lnTo>
                    <a:pt x="258" y="198"/>
                  </a:lnTo>
                  <a:lnTo>
                    <a:pt x="264" y="210"/>
                  </a:lnTo>
                  <a:lnTo>
                    <a:pt x="264" y="216"/>
                  </a:lnTo>
                  <a:lnTo>
                    <a:pt x="270" y="222"/>
                  </a:lnTo>
                  <a:lnTo>
                    <a:pt x="270" y="228"/>
                  </a:lnTo>
                  <a:lnTo>
                    <a:pt x="270" y="234"/>
                  </a:lnTo>
                  <a:lnTo>
                    <a:pt x="276" y="234"/>
                  </a:lnTo>
                  <a:lnTo>
                    <a:pt x="276" y="240"/>
                  </a:lnTo>
                  <a:lnTo>
                    <a:pt x="282" y="258"/>
                  </a:lnTo>
                  <a:lnTo>
                    <a:pt x="282" y="264"/>
                  </a:lnTo>
                  <a:lnTo>
                    <a:pt x="288" y="27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22">
              <a:extLst>
                <a:ext uri="{FF2B5EF4-FFF2-40B4-BE49-F238E27FC236}">
                  <a16:creationId xmlns:a16="http://schemas.microsoft.com/office/drawing/2014/main" id="{7CDD50EE-76D0-4870-82C4-D5B96D73D410}"/>
                </a:ext>
              </a:extLst>
            </p:cNvPr>
            <p:cNvSpPr>
              <a:spLocks/>
            </p:cNvSpPr>
            <p:nvPr/>
          </p:nvSpPr>
          <p:spPr bwMode="gray">
            <a:xfrm>
              <a:off x="1647825" y="3400425"/>
              <a:ext cx="695325" cy="504825"/>
            </a:xfrm>
            <a:custGeom>
              <a:avLst/>
              <a:gdLst>
                <a:gd name="T0" fmla="*/ 354 w 438"/>
                <a:gd name="T1" fmla="*/ 90 h 318"/>
                <a:gd name="T2" fmla="*/ 360 w 438"/>
                <a:gd name="T3" fmla="*/ 102 h 318"/>
                <a:gd name="T4" fmla="*/ 360 w 438"/>
                <a:gd name="T5" fmla="*/ 126 h 318"/>
                <a:gd name="T6" fmla="*/ 372 w 438"/>
                <a:gd name="T7" fmla="*/ 138 h 318"/>
                <a:gd name="T8" fmla="*/ 360 w 438"/>
                <a:gd name="T9" fmla="*/ 156 h 318"/>
                <a:gd name="T10" fmla="*/ 378 w 438"/>
                <a:gd name="T11" fmla="*/ 180 h 318"/>
                <a:gd name="T12" fmla="*/ 408 w 438"/>
                <a:gd name="T13" fmla="*/ 186 h 318"/>
                <a:gd name="T14" fmla="*/ 426 w 438"/>
                <a:gd name="T15" fmla="*/ 198 h 318"/>
                <a:gd name="T16" fmla="*/ 426 w 438"/>
                <a:gd name="T17" fmla="*/ 204 h 318"/>
                <a:gd name="T18" fmla="*/ 402 w 438"/>
                <a:gd name="T19" fmla="*/ 216 h 318"/>
                <a:gd name="T20" fmla="*/ 402 w 438"/>
                <a:gd name="T21" fmla="*/ 240 h 318"/>
                <a:gd name="T22" fmla="*/ 390 w 438"/>
                <a:gd name="T23" fmla="*/ 252 h 318"/>
                <a:gd name="T24" fmla="*/ 366 w 438"/>
                <a:gd name="T25" fmla="*/ 246 h 318"/>
                <a:gd name="T26" fmla="*/ 348 w 438"/>
                <a:gd name="T27" fmla="*/ 234 h 318"/>
                <a:gd name="T28" fmla="*/ 336 w 438"/>
                <a:gd name="T29" fmla="*/ 240 h 318"/>
                <a:gd name="T30" fmla="*/ 324 w 438"/>
                <a:gd name="T31" fmla="*/ 258 h 318"/>
                <a:gd name="T32" fmla="*/ 318 w 438"/>
                <a:gd name="T33" fmla="*/ 258 h 318"/>
                <a:gd name="T34" fmla="*/ 294 w 438"/>
                <a:gd name="T35" fmla="*/ 264 h 318"/>
                <a:gd name="T36" fmla="*/ 276 w 438"/>
                <a:gd name="T37" fmla="*/ 276 h 318"/>
                <a:gd name="T38" fmla="*/ 252 w 438"/>
                <a:gd name="T39" fmla="*/ 288 h 318"/>
                <a:gd name="T40" fmla="*/ 228 w 438"/>
                <a:gd name="T41" fmla="*/ 294 h 318"/>
                <a:gd name="T42" fmla="*/ 234 w 438"/>
                <a:gd name="T43" fmla="*/ 306 h 318"/>
                <a:gd name="T44" fmla="*/ 222 w 438"/>
                <a:gd name="T45" fmla="*/ 288 h 318"/>
                <a:gd name="T46" fmla="*/ 198 w 438"/>
                <a:gd name="T47" fmla="*/ 300 h 318"/>
                <a:gd name="T48" fmla="*/ 180 w 438"/>
                <a:gd name="T49" fmla="*/ 300 h 318"/>
                <a:gd name="T50" fmla="*/ 156 w 438"/>
                <a:gd name="T51" fmla="*/ 294 h 318"/>
                <a:gd name="T52" fmla="*/ 144 w 438"/>
                <a:gd name="T53" fmla="*/ 288 h 318"/>
                <a:gd name="T54" fmla="*/ 126 w 438"/>
                <a:gd name="T55" fmla="*/ 300 h 318"/>
                <a:gd name="T56" fmla="*/ 108 w 438"/>
                <a:gd name="T57" fmla="*/ 318 h 318"/>
                <a:gd name="T58" fmla="*/ 84 w 438"/>
                <a:gd name="T59" fmla="*/ 312 h 318"/>
                <a:gd name="T60" fmla="*/ 72 w 438"/>
                <a:gd name="T61" fmla="*/ 294 h 318"/>
                <a:gd name="T62" fmla="*/ 78 w 438"/>
                <a:gd name="T63" fmla="*/ 270 h 318"/>
                <a:gd name="T64" fmla="*/ 78 w 438"/>
                <a:gd name="T65" fmla="*/ 240 h 318"/>
                <a:gd name="T66" fmla="*/ 78 w 438"/>
                <a:gd name="T67" fmla="*/ 216 h 318"/>
                <a:gd name="T68" fmla="*/ 72 w 438"/>
                <a:gd name="T69" fmla="*/ 204 h 318"/>
                <a:gd name="T70" fmla="*/ 54 w 438"/>
                <a:gd name="T71" fmla="*/ 186 h 318"/>
                <a:gd name="T72" fmla="*/ 42 w 438"/>
                <a:gd name="T73" fmla="*/ 180 h 318"/>
                <a:gd name="T74" fmla="*/ 30 w 438"/>
                <a:gd name="T75" fmla="*/ 186 h 318"/>
                <a:gd name="T76" fmla="*/ 12 w 438"/>
                <a:gd name="T77" fmla="*/ 174 h 318"/>
                <a:gd name="T78" fmla="*/ 6 w 438"/>
                <a:gd name="T79" fmla="*/ 150 h 318"/>
                <a:gd name="T80" fmla="*/ 12 w 438"/>
                <a:gd name="T81" fmla="*/ 138 h 318"/>
                <a:gd name="T82" fmla="*/ 24 w 438"/>
                <a:gd name="T83" fmla="*/ 132 h 318"/>
                <a:gd name="T84" fmla="*/ 54 w 438"/>
                <a:gd name="T85" fmla="*/ 132 h 318"/>
                <a:gd name="T86" fmla="*/ 72 w 438"/>
                <a:gd name="T87" fmla="*/ 120 h 318"/>
                <a:gd name="T88" fmla="*/ 78 w 438"/>
                <a:gd name="T89" fmla="*/ 108 h 318"/>
                <a:gd name="T90" fmla="*/ 90 w 438"/>
                <a:gd name="T91" fmla="*/ 102 h 318"/>
                <a:gd name="T92" fmla="*/ 102 w 438"/>
                <a:gd name="T93" fmla="*/ 96 h 318"/>
                <a:gd name="T94" fmla="*/ 108 w 438"/>
                <a:gd name="T95" fmla="*/ 90 h 318"/>
                <a:gd name="T96" fmla="*/ 126 w 438"/>
                <a:gd name="T97" fmla="*/ 90 h 318"/>
                <a:gd name="T98" fmla="*/ 138 w 438"/>
                <a:gd name="T99" fmla="*/ 78 h 318"/>
                <a:gd name="T100" fmla="*/ 156 w 438"/>
                <a:gd name="T101" fmla="*/ 60 h 318"/>
                <a:gd name="T102" fmla="*/ 180 w 438"/>
                <a:gd name="T103" fmla="*/ 48 h 318"/>
                <a:gd name="T104" fmla="*/ 198 w 438"/>
                <a:gd name="T105" fmla="*/ 30 h 318"/>
                <a:gd name="T106" fmla="*/ 222 w 438"/>
                <a:gd name="T107" fmla="*/ 30 h 318"/>
                <a:gd name="T108" fmla="*/ 240 w 438"/>
                <a:gd name="T109" fmla="*/ 18 h 318"/>
                <a:gd name="T110" fmla="*/ 258 w 438"/>
                <a:gd name="T111" fmla="*/ 12 h 318"/>
                <a:gd name="T112" fmla="*/ 282 w 438"/>
                <a:gd name="T113" fmla="*/ 6 h 318"/>
                <a:gd name="T114" fmla="*/ 294 w 438"/>
                <a:gd name="T115" fmla="*/ 0 h 318"/>
                <a:gd name="T116" fmla="*/ 312 w 438"/>
                <a:gd name="T117" fmla="*/ 12 h 318"/>
                <a:gd name="T118" fmla="*/ 312 w 438"/>
                <a:gd name="T119" fmla="*/ 30 h 318"/>
                <a:gd name="T120" fmla="*/ 318 w 438"/>
                <a:gd name="T121" fmla="*/ 54 h 318"/>
                <a:gd name="T122" fmla="*/ 342 w 438"/>
                <a:gd name="T123" fmla="*/ 66 h 318"/>
                <a:gd name="T124" fmla="*/ 354 w 438"/>
                <a:gd name="T125" fmla="*/ 7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8" h="318">
                  <a:moveTo>
                    <a:pt x="360" y="78"/>
                  </a:moveTo>
                  <a:lnTo>
                    <a:pt x="354" y="78"/>
                  </a:lnTo>
                  <a:lnTo>
                    <a:pt x="354" y="84"/>
                  </a:lnTo>
                  <a:lnTo>
                    <a:pt x="348" y="90"/>
                  </a:lnTo>
                  <a:lnTo>
                    <a:pt x="354" y="90"/>
                  </a:lnTo>
                  <a:lnTo>
                    <a:pt x="348" y="90"/>
                  </a:lnTo>
                  <a:lnTo>
                    <a:pt x="348" y="96"/>
                  </a:lnTo>
                  <a:lnTo>
                    <a:pt x="354" y="96"/>
                  </a:lnTo>
                  <a:lnTo>
                    <a:pt x="354" y="102"/>
                  </a:lnTo>
                  <a:lnTo>
                    <a:pt x="360" y="102"/>
                  </a:lnTo>
                  <a:lnTo>
                    <a:pt x="360" y="108"/>
                  </a:lnTo>
                  <a:lnTo>
                    <a:pt x="354" y="114"/>
                  </a:lnTo>
                  <a:lnTo>
                    <a:pt x="354" y="120"/>
                  </a:lnTo>
                  <a:lnTo>
                    <a:pt x="360" y="120"/>
                  </a:lnTo>
                  <a:lnTo>
                    <a:pt x="360" y="126"/>
                  </a:lnTo>
                  <a:lnTo>
                    <a:pt x="366" y="132"/>
                  </a:lnTo>
                  <a:lnTo>
                    <a:pt x="366" y="126"/>
                  </a:lnTo>
                  <a:lnTo>
                    <a:pt x="366" y="132"/>
                  </a:lnTo>
                  <a:lnTo>
                    <a:pt x="366" y="138"/>
                  </a:lnTo>
                  <a:lnTo>
                    <a:pt x="372" y="138"/>
                  </a:lnTo>
                  <a:lnTo>
                    <a:pt x="372" y="144"/>
                  </a:lnTo>
                  <a:lnTo>
                    <a:pt x="372" y="150"/>
                  </a:lnTo>
                  <a:lnTo>
                    <a:pt x="366" y="150"/>
                  </a:lnTo>
                  <a:lnTo>
                    <a:pt x="366" y="156"/>
                  </a:lnTo>
                  <a:lnTo>
                    <a:pt x="360" y="156"/>
                  </a:lnTo>
                  <a:lnTo>
                    <a:pt x="360" y="162"/>
                  </a:lnTo>
                  <a:lnTo>
                    <a:pt x="366" y="168"/>
                  </a:lnTo>
                  <a:lnTo>
                    <a:pt x="372" y="174"/>
                  </a:lnTo>
                  <a:lnTo>
                    <a:pt x="378" y="174"/>
                  </a:lnTo>
                  <a:lnTo>
                    <a:pt x="378" y="180"/>
                  </a:lnTo>
                  <a:lnTo>
                    <a:pt x="384" y="180"/>
                  </a:lnTo>
                  <a:lnTo>
                    <a:pt x="384" y="186"/>
                  </a:lnTo>
                  <a:lnTo>
                    <a:pt x="396" y="186"/>
                  </a:lnTo>
                  <a:lnTo>
                    <a:pt x="402" y="186"/>
                  </a:lnTo>
                  <a:lnTo>
                    <a:pt x="408" y="186"/>
                  </a:lnTo>
                  <a:lnTo>
                    <a:pt x="414" y="186"/>
                  </a:lnTo>
                  <a:lnTo>
                    <a:pt x="414" y="192"/>
                  </a:lnTo>
                  <a:lnTo>
                    <a:pt x="420" y="192"/>
                  </a:lnTo>
                  <a:lnTo>
                    <a:pt x="426" y="192"/>
                  </a:lnTo>
                  <a:lnTo>
                    <a:pt x="426" y="198"/>
                  </a:lnTo>
                  <a:lnTo>
                    <a:pt x="432" y="198"/>
                  </a:lnTo>
                  <a:lnTo>
                    <a:pt x="438" y="198"/>
                  </a:lnTo>
                  <a:lnTo>
                    <a:pt x="438" y="204"/>
                  </a:lnTo>
                  <a:lnTo>
                    <a:pt x="432" y="204"/>
                  </a:lnTo>
                  <a:lnTo>
                    <a:pt x="426" y="204"/>
                  </a:lnTo>
                  <a:lnTo>
                    <a:pt x="420" y="204"/>
                  </a:lnTo>
                  <a:lnTo>
                    <a:pt x="414" y="210"/>
                  </a:lnTo>
                  <a:lnTo>
                    <a:pt x="408" y="210"/>
                  </a:lnTo>
                  <a:lnTo>
                    <a:pt x="402" y="210"/>
                  </a:lnTo>
                  <a:lnTo>
                    <a:pt x="402" y="216"/>
                  </a:lnTo>
                  <a:lnTo>
                    <a:pt x="402" y="222"/>
                  </a:lnTo>
                  <a:lnTo>
                    <a:pt x="408" y="222"/>
                  </a:lnTo>
                  <a:lnTo>
                    <a:pt x="408" y="228"/>
                  </a:lnTo>
                  <a:lnTo>
                    <a:pt x="408" y="234"/>
                  </a:lnTo>
                  <a:lnTo>
                    <a:pt x="402" y="240"/>
                  </a:lnTo>
                  <a:lnTo>
                    <a:pt x="402" y="246"/>
                  </a:lnTo>
                  <a:lnTo>
                    <a:pt x="402" y="252"/>
                  </a:lnTo>
                  <a:lnTo>
                    <a:pt x="396" y="252"/>
                  </a:lnTo>
                  <a:lnTo>
                    <a:pt x="396" y="258"/>
                  </a:lnTo>
                  <a:lnTo>
                    <a:pt x="390" y="252"/>
                  </a:lnTo>
                  <a:lnTo>
                    <a:pt x="384" y="252"/>
                  </a:lnTo>
                  <a:lnTo>
                    <a:pt x="378" y="252"/>
                  </a:lnTo>
                  <a:lnTo>
                    <a:pt x="378" y="246"/>
                  </a:lnTo>
                  <a:lnTo>
                    <a:pt x="372" y="246"/>
                  </a:lnTo>
                  <a:lnTo>
                    <a:pt x="366" y="246"/>
                  </a:lnTo>
                  <a:lnTo>
                    <a:pt x="366" y="240"/>
                  </a:lnTo>
                  <a:lnTo>
                    <a:pt x="360" y="240"/>
                  </a:lnTo>
                  <a:lnTo>
                    <a:pt x="354" y="240"/>
                  </a:lnTo>
                  <a:lnTo>
                    <a:pt x="354" y="234"/>
                  </a:lnTo>
                  <a:lnTo>
                    <a:pt x="348" y="234"/>
                  </a:lnTo>
                  <a:lnTo>
                    <a:pt x="342" y="234"/>
                  </a:lnTo>
                  <a:lnTo>
                    <a:pt x="342" y="240"/>
                  </a:lnTo>
                  <a:lnTo>
                    <a:pt x="336" y="240"/>
                  </a:lnTo>
                  <a:lnTo>
                    <a:pt x="336" y="246"/>
                  </a:lnTo>
                  <a:lnTo>
                    <a:pt x="336" y="240"/>
                  </a:lnTo>
                  <a:lnTo>
                    <a:pt x="330" y="240"/>
                  </a:lnTo>
                  <a:lnTo>
                    <a:pt x="330" y="246"/>
                  </a:lnTo>
                  <a:lnTo>
                    <a:pt x="324" y="246"/>
                  </a:lnTo>
                  <a:lnTo>
                    <a:pt x="324" y="252"/>
                  </a:lnTo>
                  <a:lnTo>
                    <a:pt x="324" y="258"/>
                  </a:lnTo>
                  <a:lnTo>
                    <a:pt x="324" y="264"/>
                  </a:lnTo>
                  <a:lnTo>
                    <a:pt x="330" y="264"/>
                  </a:lnTo>
                  <a:lnTo>
                    <a:pt x="324" y="264"/>
                  </a:lnTo>
                  <a:lnTo>
                    <a:pt x="318" y="264"/>
                  </a:lnTo>
                  <a:lnTo>
                    <a:pt x="318" y="258"/>
                  </a:lnTo>
                  <a:lnTo>
                    <a:pt x="312" y="258"/>
                  </a:lnTo>
                  <a:lnTo>
                    <a:pt x="306" y="258"/>
                  </a:lnTo>
                  <a:lnTo>
                    <a:pt x="300" y="258"/>
                  </a:lnTo>
                  <a:lnTo>
                    <a:pt x="294" y="258"/>
                  </a:lnTo>
                  <a:lnTo>
                    <a:pt x="294" y="264"/>
                  </a:lnTo>
                  <a:lnTo>
                    <a:pt x="288" y="264"/>
                  </a:lnTo>
                  <a:lnTo>
                    <a:pt x="288" y="270"/>
                  </a:lnTo>
                  <a:lnTo>
                    <a:pt x="282" y="270"/>
                  </a:lnTo>
                  <a:lnTo>
                    <a:pt x="282" y="276"/>
                  </a:lnTo>
                  <a:lnTo>
                    <a:pt x="276" y="276"/>
                  </a:lnTo>
                  <a:lnTo>
                    <a:pt x="276" y="282"/>
                  </a:lnTo>
                  <a:lnTo>
                    <a:pt x="270" y="282"/>
                  </a:lnTo>
                  <a:lnTo>
                    <a:pt x="264" y="282"/>
                  </a:lnTo>
                  <a:lnTo>
                    <a:pt x="258" y="288"/>
                  </a:lnTo>
                  <a:lnTo>
                    <a:pt x="252" y="288"/>
                  </a:lnTo>
                  <a:lnTo>
                    <a:pt x="246" y="288"/>
                  </a:lnTo>
                  <a:lnTo>
                    <a:pt x="240" y="288"/>
                  </a:lnTo>
                  <a:lnTo>
                    <a:pt x="234" y="288"/>
                  </a:lnTo>
                  <a:lnTo>
                    <a:pt x="228" y="288"/>
                  </a:lnTo>
                  <a:lnTo>
                    <a:pt x="228" y="294"/>
                  </a:lnTo>
                  <a:lnTo>
                    <a:pt x="234" y="294"/>
                  </a:lnTo>
                  <a:lnTo>
                    <a:pt x="234" y="300"/>
                  </a:lnTo>
                  <a:lnTo>
                    <a:pt x="234" y="306"/>
                  </a:lnTo>
                  <a:lnTo>
                    <a:pt x="234" y="312"/>
                  </a:lnTo>
                  <a:lnTo>
                    <a:pt x="234" y="306"/>
                  </a:lnTo>
                  <a:lnTo>
                    <a:pt x="228" y="306"/>
                  </a:lnTo>
                  <a:lnTo>
                    <a:pt x="222" y="306"/>
                  </a:lnTo>
                  <a:lnTo>
                    <a:pt x="228" y="300"/>
                  </a:lnTo>
                  <a:lnTo>
                    <a:pt x="222" y="294"/>
                  </a:lnTo>
                  <a:lnTo>
                    <a:pt x="222" y="288"/>
                  </a:lnTo>
                  <a:lnTo>
                    <a:pt x="216" y="294"/>
                  </a:lnTo>
                  <a:lnTo>
                    <a:pt x="210" y="294"/>
                  </a:lnTo>
                  <a:lnTo>
                    <a:pt x="210" y="300"/>
                  </a:lnTo>
                  <a:lnTo>
                    <a:pt x="204" y="300"/>
                  </a:lnTo>
                  <a:lnTo>
                    <a:pt x="198" y="300"/>
                  </a:lnTo>
                  <a:lnTo>
                    <a:pt x="192" y="300"/>
                  </a:lnTo>
                  <a:lnTo>
                    <a:pt x="186" y="300"/>
                  </a:lnTo>
                  <a:lnTo>
                    <a:pt x="186" y="294"/>
                  </a:lnTo>
                  <a:lnTo>
                    <a:pt x="186" y="300"/>
                  </a:lnTo>
                  <a:lnTo>
                    <a:pt x="180" y="300"/>
                  </a:lnTo>
                  <a:lnTo>
                    <a:pt x="174" y="300"/>
                  </a:lnTo>
                  <a:lnTo>
                    <a:pt x="168" y="300"/>
                  </a:lnTo>
                  <a:lnTo>
                    <a:pt x="168" y="294"/>
                  </a:lnTo>
                  <a:lnTo>
                    <a:pt x="162" y="294"/>
                  </a:lnTo>
                  <a:lnTo>
                    <a:pt x="156" y="294"/>
                  </a:lnTo>
                  <a:lnTo>
                    <a:pt x="156" y="288"/>
                  </a:lnTo>
                  <a:lnTo>
                    <a:pt x="156" y="294"/>
                  </a:lnTo>
                  <a:lnTo>
                    <a:pt x="150" y="294"/>
                  </a:lnTo>
                  <a:lnTo>
                    <a:pt x="150" y="288"/>
                  </a:lnTo>
                  <a:lnTo>
                    <a:pt x="144" y="288"/>
                  </a:lnTo>
                  <a:lnTo>
                    <a:pt x="144" y="294"/>
                  </a:lnTo>
                  <a:lnTo>
                    <a:pt x="138" y="294"/>
                  </a:lnTo>
                  <a:lnTo>
                    <a:pt x="132" y="294"/>
                  </a:lnTo>
                  <a:lnTo>
                    <a:pt x="126" y="294"/>
                  </a:lnTo>
                  <a:lnTo>
                    <a:pt x="126" y="300"/>
                  </a:lnTo>
                  <a:lnTo>
                    <a:pt x="120" y="300"/>
                  </a:lnTo>
                  <a:lnTo>
                    <a:pt x="120" y="306"/>
                  </a:lnTo>
                  <a:lnTo>
                    <a:pt x="114" y="312"/>
                  </a:lnTo>
                  <a:lnTo>
                    <a:pt x="108" y="312"/>
                  </a:lnTo>
                  <a:lnTo>
                    <a:pt x="108" y="318"/>
                  </a:lnTo>
                  <a:lnTo>
                    <a:pt x="102" y="318"/>
                  </a:lnTo>
                  <a:lnTo>
                    <a:pt x="96" y="318"/>
                  </a:lnTo>
                  <a:lnTo>
                    <a:pt x="90" y="318"/>
                  </a:lnTo>
                  <a:lnTo>
                    <a:pt x="90" y="312"/>
                  </a:lnTo>
                  <a:lnTo>
                    <a:pt x="84" y="312"/>
                  </a:lnTo>
                  <a:lnTo>
                    <a:pt x="84" y="306"/>
                  </a:lnTo>
                  <a:lnTo>
                    <a:pt x="78" y="306"/>
                  </a:lnTo>
                  <a:lnTo>
                    <a:pt x="78" y="300"/>
                  </a:lnTo>
                  <a:lnTo>
                    <a:pt x="78" y="294"/>
                  </a:lnTo>
                  <a:lnTo>
                    <a:pt x="72" y="294"/>
                  </a:lnTo>
                  <a:lnTo>
                    <a:pt x="72" y="288"/>
                  </a:lnTo>
                  <a:lnTo>
                    <a:pt x="72" y="282"/>
                  </a:lnTo>
                  <a:lnTo>
                    <a:pt x="72" y="276"/>
                  </a:lnTo>
                  <a:lnTo>
                    <a:pt x="78" y="276"/>
                  </a:lnTo>
                  <a:lnTo>
                    <a:pt x="78" y="270"/>
                  </a:lnTo>
                  <a:lnTo>
                    <a:pt x="78" y="264"/>
                  </a:lnTo>
                  <a:lnTo>
                    <a:pt x="78" y="258"/>
                  </a:lnTo>
                  <a:lnTo>
                    <a:pt x="78" y="252"/>
                  </a:lnTo>
                  <a:lnTo>
                    <a:pt x="78" y="246"/>
                  </a:lnTo>
                  <a:lnTo>
                    <a:pt x="78" y="240"/>
                  </a:lnTo>
                  <a:lnTo>
                    <a:pt x="84" y="240"/>
                  </a:lnTo>
                  <a:lnTo>
                    <a:pt x="84" y="234"/>
                  </a:lnTo>
                  <a:lnTo>
                    <a:pt x="78" y="228"/>
                  </a:lnTo>
                  <a:lnTo>
                    <a:pt x="78" y="222"/>
                  </a:lnTo>
                  <a:lnTo>
                    <a:pt x="78" y="216"/>
                  </a:lnTo>
                  <a:lnTo>
                    <a:pt x="84" y="216"/>
                  </a:lnTo>
                  <a:lnTo>
                    <a:pt x="78" y="216"/>
                  </a:lnTo>
                  <a:lnTo>
                    <a:pt x="78" y="210"/>
                  </a:lnTo>
                  <a:lnTo>
                    <a:pt x="72" y="210"/>
                  </a:lnTo>
                  <a:lnTo>
                    <a:pt x="72" y="204"/>
                  </a:lnTo>
                  <a:lnTo>
                    <a:pt x="66" y="198"/>
                  </a:lnTo>
                  <a:lnTo>
                    <a:pt x="60" y="198"/>
                  </a:lnTo>
                  <a:lnTo>
                    <a:pt x="60" y="192"/>
                  </a:lnTo>
                  <a:lnTo>
                    <a:pt x="54" y="192"/>
                  </a:lnTo>
                  <a:lnTo>
                    <a:pt x="54" y="186"/>
                  </a:lnTo>
                  <a:lnTo>
                    <a:pt x="54" y="180"/>
                  </a:lnTo>
                  <a:lnTo>
                    <a:pt x="48" y="180"/>
                  </a:lnTo>
                  <a:lnTo>
                    <a:pt x="48" y="174"/>
                  </a:lnTo>
                  <a:lnTo>
                    <a:pt x="48" y="180"/>
                  </a:lnTo>
                  <a:lnTo>
                    <a:pt x="42" y="180"/>
                  </a:lnTo>
                  <a:lnTo>
                    <a:pt x="42" y="186"/>
                  </a:lnTo>
                  <a:lnTo>
                    <a:pt x="36" y="186"/>
                  </a:lnTo>
                  <a:lnTo>
                    <a:pt x="36" y="180"/>
                  </a:lnTo>
                  <a:lnTo>
                    <a:pt x="36" y="186"/>
                  </a:lnTo>
                  <a:lnTo>
                    <a:pt x="30" y="186"/>
                  </a:lnTo>
                  <a:lnTo>
                    <a:pt x="24" y="186"/>
                  </a:lnTo>
                  <a:lnTo>
                    <a:pt x="24" y="180"/>
                  </a:lnTo>
                  <a:lnTo>
                    <a:pt x="24" y="174"/>
                  </a:lnTo>
                  <a:lnTo>
                    <a:pt x="18" y="174"/>
                  </a:lnTo>
                  <a:lnTo>
                    <a:pt x="12" y="174"/>
                  </a:lnTo>
                  <a:lnTo>
                    <a:pt x="12" y="168"/>
                  </a:lnTo>
                  <a:lnTo>
                    <a:pt x="12" y="162"/>
                  </a:lnTo>
                  <a:lnTo>
                    <a:pt x="12" y="156"/>
                  </a:lnTo>
                  <a:lnTo>
                    <a:pt x="6" y="156"/>
                  </a:lnTo>
                  <a:lnTo>
                    <a:pt x="6" y="150"/>
                  </a:lnTo>
                  <a:lnTo>
                    <a:pt x="0" y="150"/>
                  </a:lnTo>
                  <a:lnTo>
                    <a:pt x="0" y="144"/>
                  </a:lnTo>
                  <a:lnTo>
                    <a:pt x="6" y="144"/>
                  </a:lnTo>
                  <a:lnTo>
                    <a:pt x="6" y="138"/>
                  </a:lnTo>
                  <a:lnTo>
                    <a:pt x="12" y="138"/>
                  </a:lnTo>
                  <a:lnTo>
                    <a:pt x="12" y="132"/>
                  </a:lnTo>
                  <a:lnTo>
                    <a:pt x="18" y="132"/>
                  </a:lnTo>
                  <a:lnTo>
                    <a:pt x="18" y="126"/>
                  </a:lnTo>
                  <a:lnTo>
                    <a:pt x="24" y="126"/>
                  </a:lnTo>
                  <a:lnTo>
                    <a:pt x="24" y="132"/>
                  </a:lnTo>
                  <a:lnTo>
                    <a:pt x="30" y="132"/>
                  </a:lnTo>
                  <a:lnTo>
                    <a:pt x="36" y="132"/>
                  </a:lnTo>
                  <a:lnTo>
                    <a:pt x="42" y="132"/>
                  </a:lnTo>
                  <a:lnTo>
                    <a:pt x="48" y="132"/>
                  </a:lnTo>
                  <a:lnTo>
                    <a:pt x="54" y="132"/>
                  </a:lnTo>
                  <a:lnTo>
                    <a:pt x="54" y="126"/>
                  </a:lnTo>
                  <a:lnTo>
                    <a:pt x="60" y="126"/>
                  </a:lnTo>
                  <a:lnTo>
                    <a:pt x="60" y="120"/>
                  </a:lnTo>
                  <a:lnTo>
                    <a:pt x="66" y="120"/>
                  </a:lnTo>
                  <a:lnTo>
                    <a:pt x="72" y="120"/>
                  </a:lnTo>
                  <a:lnTo>
                    <a:pt x="72" y="114"/>
                  </a:lnTo>
                  <a:lnTo>
                    <a:pt x="72" y="120"/>
                  </a:lnTo>
                  <a:lnTo>
                    <a:pt x="78" y="120"/>
                  </a:lnTo>
                  <a:lnTo>
                    <a:pt x="78" y="114"/>
                  </a:lnTo>
                  <a:lnTo>
                    <a:pt x="78" y="108"/>
                  </a:lnTo>
                  <a:lnTo>
                    <a:pt x="84" y="108"/>
                  </a:lnTo>
                  <a:lnTo>
                    <a:pt x="90" y="108"/>
                  </a:lnTo>
                  <a:lnTo>
                    <a:pt x="84" y="108"/>
                  </a:lnTo>
                  <a:lnTo>
                    <a:pt x="84" y="102"/>
                  </a:lnTo>
                  <a:lnTo>
                    <a:pt x="90" y="102"/>
                  </a:lnTo>
                  <a:lnTo>
                    <a:pt x="96" y="102"/>
                  </a:lnTo>
                  <a:lnTo>
                    <a:pt x="96" y="108"/>
                  </a:lnTo>
                  <a:lnTo>
                    <a:pt x="96" y="102"/>
                  </a:lnTo>
                  <a:lnTo>
                    <a:pt x="102" y="102"/>
                  </a:lnTo>
                  <a:lnTo>
                    <a:pt x="102" y="96"/>
                  </a:lnTo>
                  <a:lnTo>
                    <a:pt x="96" y="96"/>
                  </a:lnTo>
                  <a:lnTo>
                    <a:pt x="102" y="96"/>
                  </a:lnTo>
                  <a:lnTo>
                    <a:pt x="96" y="90"/>
                  </a:lnTo>
                  <a:lnTo>
                    <a:pt x="102" y="90"/>
                  </a:lnTo>
                  <a:lnTo>
                    <a:pt x="108" y="90"/>
                  </a:lnTo>
                  <a:lnTo>
                    <a:pt x="114" y="90"/>
                  </a:lnTo>
                  <a:lnTo>
                    <a:pt x="114" y="96"/>
                  </a:lnTo>
                  <a:lnTo>
                    <a:pt x="120" y="96"/>
                  </a:lnTo>
                  <a:lnTo>
                    <a:pt x="126" y="96"/>
                  </a:lnTo>
                  <a:lnTo>
                    <a:pt x="126" y="90"/>
                  </a:lnTo>
                  <a:lnTo>
                    <a:pt x="120" y="90"/>
                  </a:lnTo>
                  <a:lnTo>
                    <a:pt x="126" y="90"/>
                  </a:lnTo>
                  <a:lnTo>
                    <a:pt x="126" y="84"/>
                  </a:lnTo>
                  <a:lnTo>
                    <a:pt x="132" y="78"/>
                  </a:lnTo>
                  <a:lnTo>
                    <a:pt x="138" y="78"/>
                  </a:lnTo>
                  <a:lnTo>
                    <a:pt x="138" y="72"/>
                  </a:lnTo>
                  <a:lnTo>
                    <a:pt x="144" y="72"/>
                  </a:lnTo>
                  <a:lnTo>
                    <a:pt x="150" y="66"/>
                  </a:lnTo>
                  <a:lnTo>
                    <a:pt x="156" y="66"/>
                  </a:lnTo>
                  <a:lnTo>
                    <a:pt x="156" y="60"/>
                  </a:lnTo>
                  <a:lnTo>
                    <a:pt x="162" y="60"/>
                  </a:lnTo>
                  <a:lnTo>
                    <a:pt x="168" y="54"/>
                  </a:lnTo>
                  <a:lnTo>
                    <a:pt x="174" y="54"/>
                  </a:lnTo>
                  <a:lnTo>
                    <a:pt x="174" y="48"/>
                  </a:lnTo>
                  <a:lnTo>
                    <a:pt x="180" y="48"/>
                  </a:lnTo>
                  <a:lnTo>
                    <a:pt x="180" y="42"/>
                  </a:lnTo>
                  <a:lnTo>
                    <a:pt x="186" y="42"/>
                  </a:lnTo>
                  <a:lnTo>
                    <a:pt x="192" y="36"/>
                  </a:lnTo>
                  <a:lnTo>
                    <a:pt x="198" y="36"/>
                  </a:lnTo>
                  <a:lnTo>
                    <a:pt x="198" y="30"/>
                  </a:lnTo>
                  <a:lnTo>
                    <a:pt x="204" y="30"/>
                  </a:lnTo>
                  <a:lnTo>
                    <a:pt x="204" y="24"/>
                  </a:lnTo>
                  <a:lnTo>
                    <a:pt x="210" y="24"/>
                  </a:lnTo>
                  <a:lnTo>
                    <a:pt x="216" y="24"/>
                  </a:lnTo>
                  <a:lnTo>
                    <a:pt x="222" y="30"/>
                  </a:lnTo>
                  <a:lnTo>
                    <a:pt x="222" y="24"/>
                  </a:lnTo>
                  <a:lnTo>
                    <a:pt x="228" y="24"/>
                  </a:lnTo>
                  <a:lnTo>
                    <a:pt x="234" y="24"/>
                  </a:lnTo>
                  <a:lnTo>
                    <a:pt x="240" y="24"/>
                  </a:lnTo>
                  <a:lnTo>
                    <a:pt x="240" y="18"/>
                  </a:lnTo>
                  <a:lnTo>
                    <a:pt x="234" y="18"/>
                  </a:lnTo>
                  <a:lnTo>
                    <a:pt x="240" y="18"/>
                  </a:lnTo>
                  <a:lnTo>
                    <a:pt x="246" y="18"/>
                  </a:lnTo>
                  <a:lnTo>
                    <a:pt x="252" y="18"/>
                  </a:lnTo>
                  <a:lnTo>
                    <a:pt x="258" y="12"/>
                  </a:lnTo>
                  <a:lnTo>
                    <a:pt x="264" y="12"/>
                  </a:lnTo>
                  <a:lnTo>
                    <a:pt x="270" y="12"/>
                  </a:lnTo>
                  <a:lnTo>
                    <a:pt x="270" y="6"/>
                  </a:lnTo>
                  <a:lnTo>
                    <a:pt x="276" y="6"/>
                  </a:lnTo>
                  <a:lnTo>
                    <a:pt x="282" y="6"/>
                  </a:lnTo>
                  <a:lnTo>
                    <a:pt x="282" y="0"/>
                  </a:lnTo>
                  <a:lnTo>
                    <a:pt x="288" y="0"/>
                  </a:lnTo>
                  <a:lnTo>
                    <a:pt x="288" y="6"/>
                  </a:lnTo>
                  <a:lnTo>
                    <a:pt x="294" y="6"/>
                  </a:lnTo>
                  <a:lnTo>
                    <a:pt x="294" y="0"/>
                  </a:lnTo>
                  <a:lnTo>
                    <a:pt x="300" y="0"/>
                  </a:lnTo>
                  <a:lnTo>
                    <a:pt x="300" y="6"/>
                  </a:lnTo>
                  <a:lnTo>
                    <a:pt x="306" y="6"/>
                  </a:lnTo>
                  <a:lnTo>
                    <a:pt x="306" y="12"/>
                  </a:lnTo>
                  <a:lnTo>
                    <a:pt x="312" y="12"/>
                  </a:lnTo>
                  <a:lnTo>
                    <a:pt x="312" y="18"/>
                  </a:lnTo>
                  <a:lnTo>
                    <a:pt x="312" y="24"/>
                  </a:lnTo>
                  <a:lnTo>
                    <a:pt x="306" y="24"/>
                  </a:lnTo>
                  <a:lnTo>
                    <a:pt x="312" y="24"/>
                  </a:lnTo>
                  <a:lnTo>
                    <a:pt x="312" y="30"/>
                  </a:lnTo>
                  <a:lnTo>
                    <a:pt x="312" y="36"/>
                  </a:lnTo>
                  <a:lnTo>
                    <a:pt x="318" y="36"/>
                  </a:lnTo>
                  <a:lnTo>
                    <a:pt x="318" y="42"/>
                  </a:lnTo>
                  <a:lnTo>
                    <a:pt x="318" y="48"/>
                  </a:lnTo>
                  <a:lnTo>
                    <a:pt x="318" y="54"/>
                  </a:lnTo>
                  <a:lnTo>
                    <a:pt x="324" y="54"/>
                  </a:lnTo>
                  <a:lnTo>
                    <a:pt x="330" y="60"/>
                  </a:lnTo>
                  <a:lnTo>
                    <a:pt x="336" y="60"/>
                  </a:lnTo>
                  <a:lnTo>
                    <a:pt x="342" y="60"/>
                  </a:lnTo>
                  <a:lnTo>
                    <a:pt x="342" y="66"/>
                  </a:lnTo>
                  <a:lnTo>
                    <a:pt x="342" y="60"/>
                  </a:lnTo>
                  <a:lnTo>
                    <a:pt x="348" y="60"/>
                  </a:lnTo>
                  <a:lnTo>
                    <a:pt x="348" y="66"/>
                  </a:lnTo>
                  <a:lnTo>
                    <a:pt x="354" y="66"/>
                  </a:lnTo>
                  <a:lnTo>
                    <a:pt x="354" y="72"/>
                  </a:lnTo>
                  <a:lnTo>
                    <a:pt x="360" y="72"/>
                  </a:lnTo>
                  <a:lnTo>
                    <a:pt x="360" y="7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3">
              <a:extLst>
                <a:ext uri="{FF2B5EF4-FFF2-40B4-BE49-F238E27FC236}">
                  <a16:creationId xmlns:a16="http://schemas.microsoft.com/office/drawing/2014/main" id="{59F7779B-AF07-AB0D-0323-936DBDA2A25D}"/>
                </a:ext>
              </a:extLst>
            </p:cNvPr>
            <p:cNvSpPr>
              <a:spLocks/>
            </p:cNvSpPr>
            <p:nvPr/>
          </p:nvSpPr>
          <p:spPr bwMode="gray">
            <a:xfrm>
              <a:off x="1581150" y="3905250"/>
              <a:ext cx="438150" cy="495300"/>
            </a:xfrm>
            <a:custGeom>
              <a:avLst/>
              <a:gdLst>
                <a:gd name="T0" fmla="*/ 264 w 276"/>
                <a:gd name="T1" fmla="*/ 198 h 312"/>
                <a:gd name="T2" fmla="*/ 246 w 276"/>
                <a:gd name="T3" fmla="*/ 204 h 312"/>
                <a:gd name="T4" fmla="*/ 234 w 276"/>
                <a:gd name="T5" fmla="*/ 216 h 312"/>
                <a:gd name="T6" fmla="*/ 222 w 276"/>
                <a:gd name="T7" fmla="*/ 216 h 312"/>
                <a:gd name="T8" fmla="*/ 222 w 276"/>
                <a:gd name="T9" fmla="*/ 216 h 312"/>
                <a:gd name="T10" fmla="*/ 204 w 276"/>
                <a:gd name="T11" fmla="*/ 222 h 312"/>
                <a:gd name="T12" fmla="*/ 210 w 276"/>
                <a:gd name="T13" fmla="*/ 240 h 312"/>
                <a:gd name="T14" fmla="*/ 198 w 276"/>
                <a:gd name="T15" fmla="*/ 240 h 312"/>
                <a:gd name="T16" fmla="*/ 180 w 276"/>
                <a:gd name="T17" fmla="*/ 252 h 312"/>
                <a:gd name="T18" fmla="*/ 174 w 276"/>
                <a:gd name="T19" fmla="*/ 258 h 312"/>
                <a:gd name="T20" fmla="*/ 162 w 276"/>
                <a:gd name="T21" fmla="*/ 270 h 312"/>
                <a:gd name="T22" fmla="*/ 162 w 276"/>
                <a:gd name="T23" fmla="*/ 258 h 312"/>
                <a:gd name="T24" fmla="*/ 150 w 276"/>
                <a:gd name="T25" fmla="*/ 258 h 312"/>
                <a:gd name="T26" fmla="*/ 126 w 276"/>
                <a:gd name="T27" fmla="*/ 264 h 312"/>
                <a:gd name="T28" fmla="*/ 108 w 276"/>
                <a:gd name="T29" fmla="*/ 276 h 312"/>
                <a:gd name="T30" fmla="*/ 84 w 276"/>
                <a:gd name="T31" fmla="*/ 288 h 312"/>
                <a:gd name="T32" fmla="*/ 66 w 276"/>
                <a:gd name="T33" fmla="*/ 294 h 312"/>
                <a:gd name="T34" fmla="*/ 42 w 276"/>
                <a:gd name="T35" fmla="*/ 306 h 312"/>
                <a:gd name="T36" fmla="*/ 24 w 276"/>
                <a:gd name="T37" fmla="*/ 306 h 312"/>
                <a:gd name="T38" fmla="*/ 6 w 276"/>
                <a:gd name="T39" fmla="*/ 300 h 312"/>
                <a:gd name="T40" fmla="*/ 0 w 276"/>
                <a:gd name="T41" fmla="*/ 288 h 312"/>
                <a:gd name="T42" fmla="*/ 0 w 276"/>
                <a:gd name="T43" fmla="*/ 276 h 312"/>
                <a:gd name="T44" fmla="*/ 18 w 276"/>
                <a:gd name="T45" fmla="*/ 252 h 312"/>
                <a:gd name="T46" fmla="*/ 36 w 276"/>
                <a:gd name="T47" fmla="*/ 234 h 312"/>
                <a:gd name="T48" fmla="*/ 30 w 276"/>
                <a:gd name="T49" fmla="*/ 216 h 312"/>
                <a:gd name="T50" fmla="*/ 30 w 276"/>
                <a:gd name="T51" fmla="*/ 204 h 312"/>
                <a:gd name="T52" fmla="*/ 30 w 276"/>
                <a:gd name="T53" fmla="*/ 192 h 312"/>
                <a:gd name="T54" fmla="*/ 42 w 276"/>
                <a:gd name="T55" fmla="*/ 180 h 312"/>
                <a:gd name="T56" fmla="*/ 48 w 276"/>
                <a:gd name="T57" fmla="*/ 162 h 312"/>
                <a:gd name="T58" fmla="*/ 60 w 276"/>
                <a:gd name="T59" fmla="*/ 150 h 312"/>
                <a:gd name="T60" fmla="*/ 60 w 276"/>
                <a:gd name="T61" fmla="*/ 138 h 312"/>
                <a:gd name="T62" fmla="*/ 54 w 276"/>
                <a:gd name="T63" fmla="*/ 120 h 312"/>
                <a:gd name="T64" fmla="*/ 60 w 276"/>
                <a:gd name="T65" fmla="*/ 108 h 312"/>
                <a:gd name="T66" fmla="*/ 78 w 276"/>
                <a:gd name="T67" fmla="*/ 96 h 312"/>
                <a:gd name="T68" fmla="*/ 84 w 276"/>
                <a:gd name="T69" fmla="*/ 90 h 312"/>
                <a:gd name="T70" fmla="*/ 102 w 276"/>
                <a:gd name="T71" fmla="*/ 84 h 312"/>
                <a:gd name="T72" fmla="*/ 114 w 276"/>
                <a:gd name="T73" fmla="*/ 72 h 312"/>
                <a:gd name="T74" fmla="*/ 120 w 276"/>
                <a:gd name="T75" fmla="*/ 54 h 312"/>
                <a:gd name="T76" fmla="*/ 126 w 276"/>
                <a:gd name="T77" fmla="*/ 36 h 312"/>
                <a:gd name="T78" fmla="*/ 138 w 276"/>
                <a:gd name="T79" fmla="*/ 24 h 312"/>
                <a:gd name="T80" fmla="*/ 150 w 276"/>
                <a:gd name="T81" fmla="*/ 12 h 312"/>
                <a:gd name="T82" fmla="*/ 156 w 276"/>
                <a:gd name="T83" fmla="*/ 6 h 312"/>
                <a:gd name="T84" fmla="*/ 186 w 276"/>
                <a:gd name="T85" fmla="*/ 36 h 312"/>
                <a:gd name="T86" fmla="*/ 216 w 276"/>
                <a:gd name="T87" fmla="*/ 66 h 312"/>
                <a:gd name="T88" fmla="*/ 228 w 276"/>
                <a:gd name="T89" fmla="*/ 78 h 312"/>
                <a:gd name="T90" fmla="*/ 240 w 276"/>
                <a:gd name="T91" fmla="*/ 90 h 312"/>
                <a:gd name="T92" fmla="*/ 240 w 276"/>
                <a:gd name="T93" fmla="*/ 114 h 312"/>
                <a:gd name="T94" fmla="*/ 252 w 276"/>
                <a:gd name="T95" fmla="*/ 138 h 312"/>
                <a:gd name="T96" fmla="*/ 258 w 276"/>
                <a:gd name="T97" fmla="*/ 156 h 312"/>
                <a:gd name="T98" fmla="*/ 264 w 276"/>
                <a:gd name="T99" fmla="*/ 186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6" h="312">
                  <a:moveTo>
                    <a:pt x="276" y="192"/>
                  </a:moveTo>
                  <a:lnTo>
                    <a:pt x="276" y="198"/>
                  </a:lnTo>
                  <a:lnTo>
                    <a:pt x="270" y="198"/>
                  </a:lnTo>
                  <a:lnTo>
                    <a:pt x="264" y="198"/>
                  </a:lnTo>
                  <a:lnTo>
                    <a:pt x="258" y="198"/>
                  </a:lnTo>
                  <a:lnTo>
                    <a:pt x="252" y="198"/>
                  </a:lnTo>
                  <a:lnTo>
                    <a:pt x="252" y="204"/>
                  </a:lnTo>
                  <a:lnTo>
                    <a:pt x="246" y="204"/>
                  </a:lnTo>
                  <a:lnTo>
                    <a:pt x="246" y="210"/>
                  </a:lnTo>
                  <a:lnTo>
                    <a:pt x="240" y="210"/>
                  </a:lnTo>
                  <a:lnTo>
                    <a:pt x="234" y="210"/>
                  </a:lnTo>
                  <a:lnTo>
                    <a:pt x="234" y="216"/>
                  </a:lnTo>
                  <a:lnTo>
                    <a:pt x="228" y="216"/>
                  </a:lnTo>
                  <a:lnTo>
                    <a:pt x="228" y="222"/>
                  </a:lnTo>
                  <a:lnTo>
                    <a:pt x="222" y="222"/>
                  </a:lnTo>
                  <a:lnTo>
                    <a:pt x="222" y="216"/>
                  </a:lnTo>
                  <a:lnTo>
                    <a:pt x="222" y="222"/>
                  </a:lnTo>
                  <a:lnTo>
                    <a:pt x="216" y="222"/>
                  </a:lnTo>
                  <a:lnTo>
                    <a:pt x="222" y="222"/>
                  </a:lnTo>
                  <a:lnTo>
                    <a:pt x="222" y="216"/>
                  </a:lnTo>
                  <a:lnTo>
                    <a:pt x="216" y="216"/>
                  </a:lnTo>
                  <a:lnTo>
                    <a:pt x="210" y="216"/>
                  </a:lnTo>
                  <a:lnTo>
                    <a:pt x="210" y="222"/>
                  </a:lnTo>
                  <a:lnTo>
                    <a:pt x="204" y="222"/>
                  </a:lnTo>
                  <a:lnTo>
                    <a:pt x="210" y="222"/>
                  </a:lnTo>
                  <a:lnTo>
                    <a:pt x="210" y="228"/>
                  </a:lnTo>
                  <a:lnTo>
                    <a:pt x="210" y="234"/>
                  </a:lnTo>
                  <a:lnTo>
                    <a:pt x="210" y="240"/>
                  </a:lnTo>
                  <a:lnTo>
                    <a:pt x="204" y="240"/>
                  </a:lnTo>
                  <a:lnTo>
                    <a:pt x="204" y="234"/>
                  </a:lnTo>
                  <a:lnTo>
                    <a:pt x="204" y="240"/>
                  </a:lnTo>
                  <a:lnTo>
                    <a:pt x="198" y="240"/>
                  </a:lnTo>
                  <a:lnTo>
                    <a:pt x="192" y="240"/>
                  </a:lnTo>
                  <a:lnTo>
                    <a:pt x="186" y="246"/>
                  </a:lnTo>
                  <a:lnTo>
                    <a:pt x="186" y="252"/>
                  </a:lnTo>
                  <a:lnTo>
                    <a:pt x="180" y="252"/>
                  </a:lnTo>
                  <a:lnTo>
                    <a:pt x="174" y="252"/>
                  </a:lnTo>
                  <a:lnTo>
                    <a:pt x="174" y="258"/>
                  </a:lnTo>
                  <a:lnTo>
                    <a:pt x="180" y="258"/>
                  </a:lnTo>
                  <a:lnTo>
                    <a:pt x="174" y="258"/>
                  </a:lnTo>
                  <a:lnTo>
                    <a:pt x="174" y="264"/>
                  </a:lnTo>
                  <a:lnTo>
                    <a:pt x="168" y="264"/>
                  </a:lnTo>
                  <a:lnTo>
                    <a:pt x="162" y="264"/>
                  </a:lnTo>
                  <a:lnTo>
                    <a:pt x="162" y="270"/>
                  </a:lnTo>
                  <a:lnTo>
                    <a:pt x="162" y="264"/>
                  </a:lnTo>
                  <a:lnTo>
                    <a:pt x="162" y="270"/>
                  </a:lnTo>
                  <a:lnTo>
                    <a:pt x="162" y="264"/>
                  </a:lnTo>
                  <a:lnTo>
                    <a:pt x="162" y="258"/>
                  </a:lnTo>
                  <a:lnTo>
                    <a:pt x="162" y="252"/>
                  </a:lnTo>
                  <a:lnTo>
                    <a:pt x="156" y="252"/>
                  </a:lnTo>
                  <a:lnTo>
                    <a:pt x="150" y="252"/>
                  </a:lnTo>
                  <a:lnTo>
                    <a:pt x="150" y="258"/>
                  </a:lnTo>
                  <a:lnTo>
                    <a:pt x="144" y="258"/>
                  </a:lnTo>
                  <a:lnTo>
                    <a:pt x="138" y="258"/>
                  </a:lnTo>
                  <a:lnTo>
                    <a:pt x="138" y="264"/>
                  </a:lnTo>
                  <a:lnTo>
                    <a:pt x="126" y="264"/>
                  </a:lnTo>
                  <a:lnTo>
                    <a:pt x="126" y="270"/>
                  </a:lnTo>
                  <a:lnTo>
                    <a:pt x="120" y="270"/>
                  </a:lnTo>
                  <a:lnTo>
                    <a:pt x="114" y="270"/>
                  </a:lnTo>
                  <a:lnTo>
                    <a:pt x="108" y="276"/>
                  </a:lnTo>
                  <a:lnTo>
                    <a:pt x="102" y="276"/>
                  </a:lnTo>
                  <a:lnTo>
                    <a:pt x="96" y="282"/>
                  </a:lnTo>
                  <a:lnTo>
                    <a:pt x="90" y="282"/>
                  </a:lnTo>
                  <a:lnTo>
                    <a:pt x="84" y="288"/>
                  </a:lnTo>
                  <a:lnTo>
                    <a:pt x="78" y="288"/>
                  </a:lnTo>
                  <a:lnTo>
                    <a:pt x="72" y="288"/>
                  </a:lnTo>
                  <a:lnTo>
                    <a:pt x="72" y="294"/>
                  </a:lnTo>
                  <a:lnTo>
                    <a:pt x="66" y="294"/>
                  </a:lnTo>
                  <a:lnTo>
                    <a:pt x="60" y="294"/>
                  </a:lnTo>
                  <a:lnTo>
                    <a:pt x="54" y="300"/>
                  </a:lnTo>
                  <a:lnTo>
                    <a:pt x="48" y="300"/>
                  </a:lnTo>
                  <a:lnTo>
                    <a:pt x="42" y="306"/>
                  </a:lnTo>
                  <a:lnTo>
                    <a:pt x="36" y="306"/>
                  </a:lnTo>
                  <a:lnTo>
                    <a:pt x="30" y="312"/>
                  </a:lnTo>
                  <a:lnTo>
                    <a:pt x="24" y="312"/>
                  </a:lnTo>
                  <a:lnTo>
                    <a:pt x="24" y="306"/>
                  </a:lnTo>
                  <a:lnTo>
                    <a:pt x="18" y="306"/>
                  </a:lnTo>
                  <a:lnTo>
                    <a:pt x="12" y="306"/>
                  </a:lnTo>
                  <a:lnTo>
                    <a:pt x="12" y="300"/>
                  </a:lnTo>
                  <a:lnTo>
                    <a:pt x="6" y="300"/>
                  </a:lnTo>
                  <a:lnTo>
                    <a:pt x="6" y="294"/>
                  </a:lnTo>
                  <a:lnTo>
                    <a:pt x="6" y="300"/>
                  </a:lnTo>
                  <a:lnTo>
                    <a:pt x="0" y="294"/>
                  </a:lnTo>
                  <a:lnTo>
                    <a:pt x="0" y="288"/>
                  </a:lnTo>
                  <a:lnTo>
                    <a:pt x="0" y="282"/>
                  </a:lnTo>
                  <a:lnTo>
                    <a:pt x="6" y="282"/>
                  </a:lnTo>
                  <a:lnTo>
                    <a:pt x="0" y="282"/>
                  </a:lnTo>
                  <a:lnTo>
                    <a:pt x="0" y="276"/>
                  </a:lnTo>
                  <a:lnTo>
                    <a:pt x="6" y="276"/>
                  </a:lnTo>
                  <a:lnTo>
                    <a:pt x="6" y="270"/>
                  </a:lnTo>
                  <a:lnTo>
                    <a:pt x="18" y="258"/>
                  </a:lnTo>
                  <a:lnTo>
                    <a:pt x="18" y="252"/>
                  </a:lnTo>
                  <a:lnTo>
                    <a:pt x="24" y="252"/>
                  </a:lnTo>
                  <a:lnTo>
                    <a:pt x="24" y="246"/>
                  </a:lnTo>
                  <a:lnTo>
                    <a:pt x="30" y="240"/>
                  </a:lnTo>
                  <a:lnTo>
                    <a:pt x="36" y="234"/>
                  </a:lnTo>
                  <a:lnTo>
                    <a:pt x="36" y="228"/>
                  </a:lnTo>
                  <a:lnTo>
                    <a:pt x="36" y="222"/>
                  </a:lnTo>
                  <a:lnTo>
                    <a:pt x="30" y="222"/>
                  </a:lnTo>
                  <a:lnTo>
                    <a:pt x="30" y="216"/>
                  </a:lnTo>
                  <a:lnTo>
                    <a:pt x="24" y="216"/>
                  </a:lnTo>
                  <a:lnTo>
                    <a:pt x="24" y="210"/>
                  </a:lnTo>
                  <a:lnTo>
                    <a:pt x="30" y="210"/>
                  </a:lnTo>
                  <a:lnTo>
                    <a:pt x="30" y="204"/>
                  </a:lnTo>
                  <a:lnTo>
                    <a:pt x="30" y="198"/>
                  </a:lnTo>
                  <a:lnTo>
                    <a:pt x="24" y="198"/>
                  </a:lnTo>
                  <a:lnTo>
                    <a:pt x="24" y="192"/>
                  </a:lnTo>
                  <a:lnTo>
                    <a:pt x="30" y="192"/>
                  </a:lnTo>
                  <a:lnTo>
                    <a:pt x="30" y="186"/>
                  </a:lnTo>
                  <a:lnTo>
                    <a:pt x="36" y="186"/>
                  </a:lnTo>
                  <a:lnTo>
                    <a:pt x="36" y="180"/>
                  </a:lnTo>
                  <a:lnTo>
                    <a:pt x="42" y="180"/>
                  </a:lnTo>
                  <a:lnTo>
                    <a:pt x="42" y="174"/>
                  </a:lnTo>
                  <a:lnTo>
                    <a:pt x="42" y="168"/>
                  </a:lnTo>
                  <a:lnTo>
                    <a:pt x="48" y="168"/>
                  </a:lnTo>
                  <a:lnTo>
                    <a:pt x="48" y="162"/>
                  </a:lnTo>
                  <a:lnTo>
                    <a:pt x="54" y="162"/>
                  </a:lnTo>
                  <a:lnTo>
                    <a:pt x="54" y="156"/>
                  </a:lnTo>
                  <a:lnTo>
                    <a:pt x="60" y="156"/>
                  </a:lnTo>
                  <a:lnTo>
                    <a:pt x="60" y="150"/>
                  </a:lnTo>
                  <a:lnTo>
                    <a:pt x="54" y="150"/>
                  </a:lnTo>
                  <a:lnTo>
                    <a:pt x="60" y="150"/>
                  </a:lnTo>
                  <a:lnTo>
                    <a:pt x="60" y="144"/>
                  </a:lnTo>
                  <a:lnTo>
                    <a:pt x="60" y="138"/>
                  </a:lnTo>
                  <a:lnTo>
                    <a:pt x="60" y="132"/>
                  </a:lnTo>
                  <a:lnTo>
                    <a:pt x="60" y="126"/>
                  </a:lnTo>
                  <a:lnTo>
                    <a:pt x="60" y="120"/>
                  </a:lnTo>
                  <a:lnTo>
                    <a:pt x="54" y="120"/>
                  </a:lnTo>
                  <a:lnTo>
                    <a:pt x="60" y="114"/>
                  </a:lnTo>
                  <a:lnTo>
                    <a:pt x="54" y="114"/>
                  </a:lnTo>
                  <a:lnTo>
                    <a:pt x="60" y="114"/>
                  </a:lnTo>
                  <a:lnTo>
                    <a:pt x="60" y="108"/>
                  </a:lnTo>
                  <a:lnTo>
                    <a:pt x="66" y="102"/>
                  </a:lnTo>
                  <a:lnTo>
                    <a:pt x="72" y="102"/>
                  </a:lnTo>
                  <a:lnTo>
                    <a:pt x="72" y="96"/>
                  </a:lnTo>
                  <a:lnTo>
                    <a:pt x="78" y="96"/>
                  </a:lnTo>
                  <a:lnTo>
                    <a:pt x="78" y="90"/>
                  </a:lnTo>
                  <a:lnTo>
                    <a:pt x="84" y="90"/>
                  </a:lnTo>
                  <a:lnTo>
                    <a:pt x="84" y="96"/>
                  </a:lnTo>
                  <a:lnTo>
                    <a:pt x="84" y="90"/>
                  </a:lnTo>
                  <a:lnTo>
                    <a:pt x="90" y="90"/>
                  </a:lnTo>
                  <a:lnTo>
                    <a:pt x="96" y="90"/>
                  </a:lnTo>
                  <a:lnTo>
                    <a:pt x="96" y="84"/>
                  </a:lnTo>
                  <a:lnTo>
                    <a:pt x="102" y="84"/>
                  </a:lnTo>
                  <a:lnTo>
                    <a:pt x="108" y="84"/>
                  </a:lnTo>
                  <a:lnTo>
                    <a:pt x="108" y="78"/>
                  </a:lnTo>
                  <a:lnTo>
                    <a:pt x="114" y="78"/>
                  </a:lnTo>
                  <a:lnTo>
                    <a:pt x="114" y="72"/>
                  </a:lnTo>
                  <a:lnTo>
                    <a:pt x="114" y="66"/>
                  </a:lnTo>
                  <a:lnTo>
                    <a:pt x="120" y="66"/>
                  </a:lnTo>
                  <a:lnTo>
                    <a:pt x="120" y="60"/>
                  </a:lnTo>
                  <a:lnTo>
                    <a:pt x="120" y="54"/>
                  </a:lnTo>
                  <a:lnTo>
                    <a:pt x="126" y="54"/>
                  </a:lnTo>
                  <a:lnTo>
                    <a:pt x="126" y="48"/>
                  </a:lnTo>
                  <a:lnTo>
                    <a:pt x="126" y="42"/>
                  </a:lnTo>
                  <a:lnTo>
                    <a:pt x="126" y="36"/>
                  </a:lnTo>
                  <a:lnTo>
                    <a:pt x="132" y="36"/>
                  </a:lnTo>
                  <a:lnTo>
                    <a:pt x="132" y="30"/>
                  </a:lnTo>
                  <a:lnTo>
                    <a:pt x="132" y="24"/>
                  </a:lnTo>
                  <a:lnTo>
                    <a:pt x="138" y="24"/>
                  </a:lnTo>
                  <a:lnTo>
                    <a:pt x="144" y="24"/>
                  </a:lnTo>
                  <a:lnTo>
                    <a:pt x="144" y="18"/>
                  </a:lnTo>
                  <a:lnTo>
                    <a:pt x="150" y="18"/>
                  </a:lnTo>
                  <a:lnTo>
                    <a:pt x="150" y="12"/>
                  </a:lnTo>
                  <a:lnTo>
                    <a:pt x="150" y="6"/>
                  </a:lnTo>
                  <a:lnTo>
                    <a:pt x="150" y="0"/>
                  </a:lnTo>
                  <a:lnTo>
                    <a:pt x="150" y="6"/>
                  </a:lnTo>
                  <a:lnTo>
                    <a:pt x="156" y="6"/>
                  </a:lnTo>
                  <a:lnTo>
                    <a:pt x="162" y="18"/>
                  </a:lnTo>
                  <a:lnTo>
                    <a:pt x="174" y="30"/>
                  </a:lnTo>
                  <a:lnTo>
                    <a:pt x="180" y="36"/>
                  </a:lnTo>
                  <a:lnTo>
                    <a:pt x="186" y="36"/>
                  </a:lnTo>
                  <a:lnTo>
                    <a:pt x="192" y="42"/>
                  </a:lnTo>
                  <a:lnTo>
                    <a:pt x="204" y="54"/>
                  </a:lnTo>
                  <a:lnTo>
                    <a:pt x="210" y="60"/>
                  </a:lnTo>
                  <a:lnTo>
                    <a:pt x="216" y="66"/>
                  </a:lnTo>
                  <a:lnTo>
                    <a:pt x="222" y="66"/>
                  </a:lnTo>
                  <a:lnTo>
                    <a:pt x="222" y="72"/>
                  </a:lnTo>
                  <a:lnTo>
                    <a:pt x="228" y="72"/>
                  </a:lnTo>
                  <a:lnTo>
                    <a:pt x="228" y="78"/>
                  </a:lnTo>
                  <a:lnTo>
                    <a:pt x="234" y="78"/>
                  </a:lnTo>
                  <a:lnTo>
                    <a:pt x="234" y="84"/>
                  </a:lnTo>
                  <a:lnTo>
                    <a:pt x="234" y="90"/>
                  </a:lnTo>
                  <a:lnTo>
                    <a:pt x="240" y="90"/>
                  </a:lnTo>
                  <a:lnTo>
                    <a:pt x="240" y="96"/>
                  </a:lnTo>
                  <a:lnTo>
                    <a:pt x="240" y="102"/>
                  </a:lnTo>
                  <a:lnTo>
                    <a:pt x="240" y="108"/>
                  </a:lnTo>
                  <a:lnTo>
                    <a:pt x="240" y="114"/>
                  </a:lnTo>
                  <a:lnTo>
                    <a:pt x="246" y="114"/>
                  </a:lnTo>
                  <a:lnTo>
                    <a:pt x="246" y="120"/>
                  </a:lnTo>
                  <a:lnTo>
                    <a:pt x="252" y="126"/>
                  </a:lnTo>
                  <a:lnTo>
                    <a:pt x="252" y="138"/>
                  </a:lnTo>
                  <a:lnTo>
                    <a:pt x="252" y="144"/>
                  </a:lnTo>
                  <a:lnTo>
                    <a:pt x="252" y="150"/>
                  </a:lnTo>
                  <a:lnTo>
                    <a:pt x="258" y="150"/>
                  </a:lnTo>
                  <a:lnTo>
                    <a:pt x="258" y="156"/>
                  </a:lnTo>
                  <a:lnTo>
                    <a:pt x="258" y="168"/>
                  </a:lnTo>
                  <a:lnTo>
                    <a:pt x="264" y="174"/>
                  </a:lnTo>
                  <a:lnTo>
                    <a:pt x="264" y="180"/>
                  </a:lnTo>
                  <a:lnTo>
                    <a:pt x="264" y="186"/>
                  </a:lnTo>
                  <a:lnTo>
                    <a:pt x="270" y="186"/>
                  </a:lnTo>
                  <a:lnTo>
                    <a:pt x="270" y="192"/>
                  </a:lnTo>
                  <a:lnTo>
                    <a:pt x="276" y="19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4">
              <a:extLst>
                <a:ext uri="{FF2B5EF4-FFF2-40B4-BE49-F238E27FC236}">
                  <a16:creationId xmlns:a16="http://schemas.microsoft.com/office/drawing/2014/main" id="{7686B4F5-BDE5-D9DB-604F-3B2E2506DE97}"/>
                </a:ext>
              </a:extLst>
            </p:cNvPr>
            <p:cNvSpPr>
              <a:spLocks/>
            </p:cNvSpPr>
            <p:nvPr/>
          </p:nvSpPr>
          <p:spPr bwMode="gray">
            <a:xfrm>
              <a:off x="1819275" y="3771900"/>
              <a:ext cx="457200" cy="438150"/>
            </a:xfrm>
            <a:custGeom>
              <a:avLst/>
              <a:gdLst>
                <a:gd name="T0" fmla="*/ 276 w 288"/>
                <a:gd name="T1" fmla="*/ 36 h 276"/>
                <a:gd name="T2" fmla="*/ 276 w 288"/>
                <a:gd name="T3" fmla="*/ 54 h 276"/>
                <a:gd name="T4" fmla="*/ 282 w 288"/>
                <a:gd name="T5" fmla="*/ 72 h 276"/>
                <a:gd name="T6" fmla="*/ 282 w 288"/>
                <a:gd name="T7" fmla="*/ 84 h 276"/>
                <a:gd name="T8" fmla="*/ 282 w 288"/>
                <a:gd name="T9" fmla="*/ 96 h 276"/>
                <a:gd name="T10" fmla="*/ 270 w 288"/>
                <a:gd name="T11" fmla="*/ 108 h 276"/>
                <a:gd name="T12" fmla="*/ 264 w 288"/>
                <a:gd name="T13" fmla="*/ 126 h 276"/>
                <a:gd name="T14" fmla="*/ 264 w 288"/>
                <a:gd name="T15" fmla="*/ 138 h 276"/>
                <a:gd name="T16" fmla="*/ 252 w 288"/>
                <a:gd name="T17" fmla="*/ 150 h 276"/>
                <a:gd name="T18" fmla="*/ 246 w 288"/>
                <a:gd name="T19" fmla="*/ 174 h 276"/>
                <a:gd name="T20" fmla="*/ 246 w 288"/>
                <a:gd name="T21" fmla="*/ 186 h 276"/>
                <a:gd name="T22" fmla="*/ 252 w 288"/>
                <a:gd name="T23" fmla="*/ 204 h 276"/>
                <a:gd name="T24" fmla="*/ 252 w 288"/>
                <a:gd name="T25" fmla="*/ 228 h 276"/>
                <a:gd name="T26" fmla="*/ 234 w 288"/>
                <a:gd name="T27" fmla="*/ 234 h 276"/>
                <a:gd name="T28" fmla="*/ 234 w 288"/>
                <a:gd name="T29" fmla="*/ 216 h 276"/>
                <a:gd name="T30" fmla="*/ 222 w 288"/>
                <a:gd name="T31" fmla="*/ 216 h 276"/>
                <a:gd name="T32" fmla="*/ 210 w 288"/>
                <a:gd name="T33" fmla="*/ 228 h 276"/>
                <a:gd name="T34" fmla="*/ 204 w 288"/>
                <a:gd name="T35" fmla="*/ 246 h 276"/>
                <a:gd name="T36" fmla="*/ 198 w 288"/>
                <a:gd name="T37" fmla="*/ 252 h 276"/>
                <a:gd name="T38" fmla="*/ 180 w 288"/>
                <a:gd name="T39" fmla="*/ 246 h 276"/>
                <a:gd name="T40" fmla="*/ 168 w 288"/>
                <a:gd name="T41" fmla="*/ 258 h 276"/>
                <a:gd name="T42" fmla="*/ 156 w 288"/>
                <a:gd name="T43" fmla="*/ 258 h 276"/>
                <a:gd name="T44" fmla="*/ 144 w 288"/>
                <a:gd name="T45" fmla="*/ 270 h 276"/>
                <a:gd name="T46" fmla="*/ 138 w 288"/>
                <a:gd name="T47" fmla="*/ 264 h 276"/>
                <a:gd name="T48" fmla="*/ 126 w 288"/>
                <a:gd name="T49" fmla="*/ 276 h 276"/>
                <a:gd name="T50" fmla="*/ 120 w 288"/>
                <a:gd name="T51" fmla="*/ 270 h 276"/>
                <a:gd name="T52" fmla="*/ 108 w 288"/>
                <a:gd name="T53" fmla="*/ 252 h 276"/>
                <a:gd name="T54" fmla="*/ 102 w 288"/>
                <a:gd name="T55" fmla="*/ 228 h 276"/>
                <a:gd name="T56" fmla="*/ 96 w 288"/>
                <a:gd name="T57" fmla="*/ 198 h 276"/>
                <a:gd name="T58" fmla="*/ 90 w 288"/>
                <a:gd name="T59" fmla="*/ 180 h 276"/>
                <a:gd name="T60" fmla="*/ 84 w 288"/>
                <a:gd name="T61" fmla="*/ 162 h 276"/>
                <a:gd name="T62" fmla="*/ 72 w 288"/>
                <a:gd name="T63" fmla="*/ 150 h 276"/>
                <a:gd name="T64" fmla="*/ 42 w 288"/>
                <a:gd name="T65" fmla="*/ 126 h 276"/>
                <a:gd name="T66" fmla="*/ 12 w 288"/>
                <a:gd name="T67" fmla="*/ 102 h 276"/>
                <a:gd name="T68" fmla="*/ 0 w 288"/>
                <a:gd name="T69" fmla="*/ 78 h 276"/>
                <a:gd name="T70" fmla="*/ 18 w 288"/>
                <a:gd name="T71" fmla="*/ 66 h 276"/>
                <a:gd name="T72" fmla="*/ 36 w 288"/>
                <a:gd name="T73" fmla="*/ 60 h 276"/>
                <a:gd name="T74" fmla="*/ 48 w 288"/>
                <a:gd name="T75" fmla="*/ 60 h 276"/>
                <a:gd name="T76" fmla="*/ 60 w 288"/>
                <a:gd name="T77" fmla="*/ 60 h 276"/>
                <a:gd name="T78" fmla="*/ 78 w 288"/>
                <a:gd name="T79" fmla="*/ 66 h 276"/>
                <a:gd name="T80" fmla="*/ 90 w 288"/>
                <a:gd name="T81" fmla="*/ 66 h 276"/>
                <a:gd name="T82" fmla="*/ 108 w 288"/>
                <a:gd name="T83" fmla="*/ 60 h 276"/>
                <a:gd name="T84" fmla="*/ 114 w 288"/>
                <a:gd name="T85" fmla="*/ 72 h 276"/>
                <a:gd name="T86" fmla="*/ 126 w 288"/>
                <a:gd name="T87" fmla="*/ 72 h 276"/>
                <a:gd name="T88" fmla="*/ 120 w 288"/>
                <a:gd name="T89" fmla="*/ 54 h 276"/>
                <a:gd name="T90" fmla="*/ 144 w 288"/>
                <a:gd name="T91" fmla="*/ 54 h 276"/>
                <a:gd name="T92" fmla="*/ 168 w 288"/>
                <a:gd name="T93" fmla="*/ 48 h 276"/>
                <a:gd name="T94" fmla="*/ 180 w 288"/>
                <a:gd name="T95" fmla="*/ 36 h 276"/>
                <a:gd name="T96" fmla="*/ 192 w 288"/>
                <a:gd name="T97" fmla="*/ 24 h 276"/>
                <a:gd name="T98" fmla="*/ 210 w 288"/>
                <a:gd name="T99" fmla="*/ 30 h 276"/>
                <a:gd name="T100" fmla="*/ 216 w 288"/>
                <a:gd name="T101" fmla="*/ 24 h 276"/>
                <a:gd name="T102" fmla="*/ 222 w 288"/>
                <a:gd name="T103" fmla="*/ 6 h 276"/>
                <a:gd name="T104" fmla="*/ 234 w 288"/>
                <a:gd name="T105" fmla="*/ 6 h 276"/>
                <a:gd name="T106" fmla="*/ 246 w 288"/>
                <a:gd name="T107" fmla="*/ 6 h 276"/>
                <a:gd name="T108" fmla="*/ 264 w 288"/>
                <a:gd name="T109" fmla="*/ 1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8" h="276">
                  <a:moveTo>
                    <a:pt x="276" y="18"/>
                  </a:moveTo>
                  <a:lnTo>
                    <a:pt x="276" y="24"/>
                  </a:lnTo>
                  <a:lnTo>
                    <a:pt x="276" y="30"/>
                  </a:lnTo>
                  <a:lnTo>
                    <a:pt x="276" y="36"/>
                  </a:lnTo>
                  <a:lnTo>
                    <a:pt x="270" y="36"/>
                  </a:lnTo>
                  <a:lnTo>
                    <a:pt x="276" y="42"/>
                  </a:lnTo>
                  <a:lnTo>
                    <a:pt x="276" y="48"/>
                  </a:lnTo>
                  <a:lnTo>
                    <a:pt x="276" y="54"/>
                  </a:lnTo>
                  <a:lnTo>
                    <a:pt x="276" y="60"/>
                  </a:lnTo>
                  <a:lnTo>
                    <a:pt x="282" y="60"/>
                  </a:lnTo>
                  <a:lnTo>
                    <a:pt x="282" y="66"/>
                  </a:lnTo>
                  <a:lnTo>
                    <a:pt x="282" y="72"/>
                  </a:lnTo>
                  <a:lnTo>
                    <a:pt x="288" y="72"/>
                  </a:lnTo>
                  <a:lnTo>
                    <a:pt x="288" y="78"/>
                  </a:lnTo>
                  <a:lnTo>
                    <a:pt x="282" y="78"/>
                  </a:lnTo>
                  <a:lnTo>
                    <a:pt x="282" y="84"/>
                  </a:lnTo>
                  <a:lnTo>
                    <a:pt x="282" y="90"/>
                  </a:lnTo>
                  <a:lnTo>
                    <a:pt x="276" y="90"/>
                  </a:lnTo>
                  <a:lnTo>
                    <a:pt x="276" y="96"/>
                  </a:lnTo>
                  <a:lnTo>
                    <a:pt x="282" y="96"/>
                  </a:lnTo>
                  <a:lnTo>
                    <a:pt x="276" y="96"/>
                  </a:lnTo>
                  <a:lnTo>
                    <a:pt x="276" y="102"/>
                  </a:lnTo>
                  <a:lnTo>
                    <a:pt x="276" y="108"/>
                  </a:lnTo>
                  <a:lnTo>
                    <a:pt x="270" y="108"/>
                  </a:lnTo>
                  <a:lnTo>
                    <a:pt x="270" y="114"/>
                  </a:lnTo>
                  <a:lnTo>
                    <a:pt x="270" y="120"/>
                  </a:lnTo>
                  <a:lnTo>
                    <a:pt x="270" y="126"/>
                  </a:lnTo>
                  <a:lnTo>
                    <a:pt x="264" y="126"/>
                  </a:lnTo>
                  <a:lnTo>
                    <a:pt x="270" y="126"/>
                  </a:lnTo>
                  <a:lnTo>
                    <a:pt x="264" y="126"/>
                  </a:lnTo>
                  <a:lnTo>
                    <a:pt x="264" y="132"/>
                  </a:lnTo>
                  <a:lnTo>
                    <a:pt x="264" y="138"/>
                  </a:lnTo>
                  <a:lnTo>
                    <a:pt x="258" y="138"/>
                  </a:lnTo>
                  <a:lnTo>
                    <a:pt x="258" y="144"/>
                  </a:lnTo>
                  <a:lnTo>
                    <a:pt x="252" y="144"/>
                  </a:lnTo>
                  <a:lnTo>
                    <a:pt x="252" y="150"/>
                  </a:lnTo>
                  <a:lnTo>
                    <a:pt x="252" y="156"/>
                  </a:lnTo>
                  <a:lnTo>
                    <a:pt x="246" y="156"/>
                  </a:lnTo>
                  <a:lnTo>
                    <a:pt x="246" y="162"/>
                  </a:lnTo>
                  <a:lnTo>
                    <a:pt x="246" y="174"/>
                  </a:lnTo>
                  <a:lnTo>
                    <a:pt x="246" y="180"/>
                  </a:lnTo>
                  <a:lnTo>
                    <a:pt x="252" y="180"/>
                  </a:lnTo>
                  <a:lnTo>
                    <a:pt x="252" y="186"/>
                  </a:lnTo>
                  <a:lnTo>
                    <a:pt x="246" y="186"/>
                  </a:lnTo>
                  <a:lnTo>
                    <a:pt x="246" y="192"/>
                  </a:lnTo>
                  <a:lnTo>
                    <a:pt x="246" y="198"/>
                  </a:lnTo>
                  <a:lnTo>
                    <a:pt x="252" y="198"/>
                  </a:lnTo>
                  <a:lnTo>
                    <a:pt x="252" y="204"/>
                  </a:lnTo>
                  <a:lnTo>
                    <a:pt x="252" y="210"/>
                  </a:lnTo>
                  <a:lnTo>
                    <a:pt x="252" y="216"/>
                  </a:lnTo>
                  <a:lnTo>
                    <a:pt x="252" y="222"/>
                  </a:lnTo>
                  <a:lnTo>
                    <a:pt x="252" y="228"/>
                  </a:lnTo>
                  <a:lnTo>
                    <a:pt x="246" y="228"/>
                  </a:lnTo>
                  <a:lnTo>
                    <a:pt x="246" y="234"/>
                  </a:lnTo>
                  <a:lnTo>
                    <a:pt x="240" y="234"/>
                  </a:lnTo>
                  <a:lnTo>
                    <a:pt x="234" y="234"/>
                  </a:lnTo>
                  <a:lnTo>
                    <a:pt x="234" y="228"/>
                  </a:lnTo>
                  <a:lnTo>
                    <a:pt x="240" y="228"/>
                  </a:lnTo>
                  <a:lnTo>
                    <a:pt x="234" y="222"/>
                  </a:lnTo>
                  <a:lnTo>
                    <a:pt x="234" y="216"/>
                  </a:lnTo>
                  <a:lnTo>
                    <a:pt x="228" y="216"/>
                  </a:lnTo>
                  <a:lnTo>
                    <a:pt x="228" y="210"/>
                  </a:lnTo>
                  <a:lnTo>
                    <a:pt x="228" y="216"/>
                  </a:lnTo>
                  <a:lnTo>
                    <a:pt x="222" y="216"/>
                  </a:lnTo>
                  <a:lnTo>
                    <a:pt x="222" y="222"/>
                  </a:lnTo>
                  <a:lnTo>
                    <a:pt x="216" y="222"/>
                  </a:lnTo>
                  <a:lnTo>
                    <a:pt x="216" y="228"/>
                  </a:lnTo>
                  <a:lnTo>
                    <a:pt x="210" y="228"/>
                  </a:lnTo>
                  <a:lnTo>
                    <a:pt x="210" y="234"/>
                  </a:lnTo>
                  <a:lnTo>
                    <a:pt x="210" y="240"/>
                  </a:lnTo>
                  <a:lnTo>
                    <a:pt x="210" y="246"/>
                  </a:lnTo>
                  <a:lnTo>
                    <a:pt x="204" y="246"/>
                  </a:lnTo>
                  <a:lnTo>
                    <a:pt x="204" y="252"/>
                  </a:lnTo>
                  <a:lnTo>
                    <a:pt x="198" y="252"/>
                  </a:lnTo>
                  <a:lnTo>
                    <a:pt x="192" y="252"/>
                  </a:lnTo>
                  <a:lnTo>
                    <a:pt x="198" y="252"/>
                  </a:lnTo>
                  <a:lnTo>
                    <a:pt x="198" y="246"/>
                  </a:lnTo>
                  <a:lnTo>
                    <a:pt x="192" y="246"/>
                  </a:lnTo>
                  <a:lnTo>
                    <a:pt x="186" y="246"/>
                  </a:lnTo>
                  <a:lnTo>
                    <a:pt x="180" y="246"/>
                  </a:lnTo>
                  <a:lnTo>
                    <a:pt x="180" y="252"/>
                  </a:lnTo>
                  <a:lnTo>
                    <a:pt x="174" y="252"/>
                  </a:lnTo>
                  <a:lnTo>
                    <a:pt x="174" y="258"/>
                  </a:lnTo>
                  <a:lnTo>
                    <a:pt x="168" y="258"/>
                  </a:lnTo>
                  <a:lnTo>
                    <a:pt x="174" y="258"/>
                  </a:lnTo>
                  <a:lnTo>
                    <a:pt x="168" y="258"/>
                  </a:lnTo>
                  <a:lnTo>
                    <a:pt x="162" y="258"/>
                  </a:lnTo>
                  <a:lnTo>
                    <a:pt x="156" y="258"/>
                  </a:lnTo>
                  <a:lnTo>
                    <a:pt x="156" y="264"/>
                  </a:lnTo>
                  <a:lnTo>
                    <a:pt x="150" y="264"/>
                  </a:lnTo>
                  <a:lnTo>
                    <a:pt x="150" y="270"/>
                  </a:lnTo>
                  <a:lnTo>
                    <a:pt x="144" y="270"/>
                  </a:lnTo>
                  <a:lnTo>
                    <a:pt x="144" y="264"/>
                  </a:lnTo>
                  <a:lnTo>
                    <a:pt x="150" y="264"/>
                  </a:lnTo>
                  <a:lnTo>
                    <a:pt x="144" y="264"/>
                  </a:lnTo>
                  <a:lnTo>
                    <a:pt x="138" y="264"/>
                  </a:lnTo>
                  <a:lnTo>
                    <a:pt x="138" y="270"/>
                  </a:lnTo>
                  <a:lnTo>
                    <a:pt x="132" y="270"/>
                  </a:lnTo>
                  <a:lnTo>
                    <a:pt x="132" y="276"/>
                  </a:lnTo>
                  <a:lnTo>
                    <a:pt x="126" y="276"/>
                  </a:lnTo>
                  <a:lnTo>
                    <a:pt x="132" y="276"/>
                  </a:lnTo>
                  <a:lnTo>
                    <a:pt x="126" y="276"/>
                  </a:lnTo>
                  <a:lnTo>
                    <a:pt x="120" y="276"/>
                  </a:lnTo>
                  <a:lnTo>
                    <a:pt x="120" y="270"/>
                  </a:lnTo>
                  <a:lnTo>
                    <a:pt x="114" y="270"/>
                  </a:lnTo>
                  <a:lnTo>
                    <a:pt x="114" y="264"/>
                  </a:lnTo>
                  <a:lnTo>
                    <a:pt x="114" y="258"/>
                  </a:lnTo>
                  <a:lnTo>
                    <a:pt x="108" y="252"/>
                  </a:lnTo>
                  <a:lnTo>
                    <a:pt x="108" y="240"/>
                  </a:lnTo>
                  <a:lnTo>
                    <a:pt x="108" y="234"/>
                  </a:lnTo>
                  <a:lnTo>
                    <a:pt x="102" y="234"/>
                  </a:lnTo>
                  <a:lnTo>
                    <a:pt x="102" y="228"/>
                  </a:lnTo>
                  <a:lnTo>
                    <a:pt x="102" y="222"/>
                  </a:lnTo>
                  <a:lnTo>
                    <a:pt x="102" y="210"/>
                  </a:lnTo>
                  <a:lnTo>
                    <a:pt x="96" y="204"/>
                  </a:lnTo>
                  <a:lnTo>
                    <a:pt x="96" y="198"/>
                  </a:lnTo>
                  <a:lnTo>
                    <a:pt x="90" y="198"/>
                  </a:lnTo>
                  <a:lnTo>
                    <a:pt x="90" y="192"/>
                  </a:lnTo>
                  <a:lnTo>
                    <a:pt x="90" y="186"/>
                  </a:lnTo>
                  <a:lnTo>
                    <a:pt x="90" y="180"/>
                  </a:lnTo>
                  <a:lnTo>
                    <a:pt x="90" y="174"/>
                  </a:lnTo>
                  <a:lnTo>
                    <a:pt x="84" y="174"/>
                  </a:lnTo>
                  <a:lnTo>
                    <a:pt x="84" y="168"/>
                  </a:lnTo>
                  <a:lnTo>
                    <a:pt x="84" y="162"/>
                  </a:lnTo>
                  <a:lnTo>
                    <a:pt x="78" y="162"/>
                  </a:lnTo>
                  <a:lnTo>
                    <a:pt x="78" y="156"/>
                  </a:lnTo>
                  <a:lnTo>
                    <a:pt x="72" y="156"/>
                  </a:lnTo>
                  <a:lnTo>
                    <a:pt x="72" y="150"/>
                  </a:lnTo>
                  <a:lnTo>
                    <a:pt x="66" y="150"/>
                  </a:lnTo>
                  <a:lnTo>
                    <a:pt x="60" y="144"/>
                  </a:lnTo>
                  <a:lnTo>
                    <a:pt x="54" y="138"/>
                  </a:lnTo>
                  <a:lnTo>
                    <a:pt x="42" y="126"/>
                  </a:lnTo>
                  <a:lnTo>
                    <a:pt x="36" y="120"/>
                  </a:lnTo>
                  <a:lnTo>
                    <a:pt x="30" y="120"/>
                  </a:lnTo>
                  <a:lnTo>
                    <a:pt x="24" y="114"/>
                  </a:lnTo>
                  <a:lnTo>
                    <a:pt x="12" y="102"/>
                  </a:lnTo>
                  <a:lnTo>
                    <a:pt x="6" y="90"/>
                  </a:lnTo>
                  <a:lnTo>
                    <a:pt x="0" y="90"/>
                  </a:lnTo>
                  <a:lnTo>
                    <a:pt x="0" y="84"/>
                  </a:lnTo>
                  <a:lnTo>
                    <a:pt x="0" y="78"/>
                  </a:lnTo>
                  <a:lnTo>
                    <a:pt x="6" y="78"/>
                  </a:lnTo>
                  <a:lnTo>
                    <a:pt x="12" y="72"/>
                  </a:lnTo>
                  <a:lnTo>
                    <a:pt x="12" y="66"/>
                  </a:lnTo>
                  <a:lnTo>
                    <a:pt x="18" y="66"/>
                  </a:lnTo>
                  <a:lnTo>
                    <a:pt x="18" y="60"/>
                  </a:lnTo>
                  <a:lnTo>
                    <a:pt x="24" y="60"/>
                  </a:lnTo>
                  <a:lnTo>
                    <a:pt x="30" y="60"/>
                  </a:lnTo>
                  <a:lnTo>
                    <a:pt x="36" y="60"/>
                  </a:lnTo>
                  <a:lnTo>
                    <a:pt x="36" y="54"/>
                  </a:lnTo>
                  <a:lnTo>
                    <a:pt x="42" y="54"/>
                  </a:lnTo>
                  <a:lnTo>
                    <a:pt x="42" y="60"/>
                  </a:lnTo>
                  <a:lnTo>
                    <a:pt x="48" y="60"/>
                  </a:lnTo>
                  <a:lnTo>
                    <a:pt x="48" y="54"/>
                  </a:lnTo>
                  <a:lnTo>
                    <a:pt x="48" y="60"/>
                  </a:lnTo>
                  <a:lnTo>
                    <a:pt x="54" y="60"/>
                  </a:lnTo>
                  <a:lnTo>
                    <a:pt x="60" y="60"/>
                  </a:lnTo>
                  <a:lnTo>
                    <a:pt x="60" y="66"/>
                  </a:lnTo>
                  <a:lnTo>
                    <a:pt x="66" y="66"/>
                  </a:lnTo>
                  <a:lnTo>
                    <a:pt x="72" y="66"/>
                  </a:lnTo>
                  <a:lnTo>
                    <a:pt x="78" y="66"/>
                  </a:lnTo>
                  <a:lnTo>
                    <a:pt x="78" y="60"/>
                  </a:lnTo>
                  <a:lnTo>
                    <a:pt x="78" y="66"/>
                  </a:lnTo>
                  <a:lnTo>
                    <a:pt x="84" y="66"/>
                  </a:lnTo>
                  <a:lnTo>
                    <a:pt x="90" y="66"/>
                  </a:lnTo>
                  <a:lnTo>
                    <a:pt x="96" y="66"/>
                  </a:lnTo>
                  <a:lnTo>
                    <a:pt x="102" y="66"/>
                  </a:lnTo>
                  <a:lnTo>
                    <a:pt x="102" y="60"/>
                  </a:lnTo>
                  <a:lnTo>
                    <a:pt x="108" y="60"/>
                  </a:lnTo>
                  <a:lnTo>
                    <a:pt x="114" y="54"/>
                  </a:lnTo>
                  <a:lnTo>
                    <a:pt x="114" y="60"/>
                  </a:lnTo>
                  <a:lnTo>
                    <a:pt x="120" y="66"/>
                  </a:lnTo>
                  <a:lnTo>
                    <a:pt x="114" y="72"/>
                  </a:lnTo>
                  <a:lnTo>
                    <a:pt x="120" y="72"/>
                  </a:lnTo>
                  <a:lnTo>
                    <a:pt x="126" y="72"/>
                  </a:lnTo>
                  <a:lnTo>
                    <a:pt x="126" y="78"/>
                  </a:lnTo>
                  <a:lnTo>
                    <a:pt x="126" y="72"/>
                  </a:lnTo>
                  <a:lnTo>
                    <a:pt x="126" y="66"/>
                  </a:lnTo>
                  <a:lnTo>
                    <a:pt x="126" y="60"/>
                  </a:lnTo>
                  <a:lnTo>
                    <a:pt x="120" y="60"/>
                  </a:lnTo>
                  <a:lnTo>
                    <a:pt x="120" y="54"/>
                  </a:lnTo>
                  <a:lnTo>
                    <a:pt x="126" y="54"/>
                  </a:lnTo>
                  <a:lnTo>
                    <a:pt x="132" y="54"/>
                  </a:lnTo>
                  <a:lnTo>
                    <a:pt x="138" y="54"/>
                  </a:lnTo>
                  <a:lnTo>
                    <a:pt x="144" y="54"/>
                  </a:lnTo>
                  <a:lnTo>
                    <a:pt x="150" y="54"/>
                  </a:lnTo>
                  <a:lnTo>
                    <a:pt x="156" y="48"/>
                  </a:lnTo>
                  <a:lnTo>
                    <a:pt x="162" y="48"/>
                  </a:lnTo>
                  <a:lnTo>
                    <a:pt x="168" y="48"/>
                  </a:lnTo>
                  <a:lnTo>
                    <a:pt x="168" y="42"/>
                  </a:lnTo>
                  <a:lnTo>
                    <a:pt x="174" y="42"/>
                  </a:lnTo>
                  <a:lnTo>
                    <a:pt x="174" y="36"/>
                  </a:lnTo>
                  <a:lnTo>
                    <a:pt x="180" y="36"/>
                  </a:lnTo>
                  <a:lnTo>
                    <a:pt x="180" y="30"/>
                  </a:lnTo>
                  <a:lnTo>
                    <a:pt x="186" y="30"/>
                  </a:lnTo>
                  <a:lnTo>
                    <a:pt x="186" y="24"/>
                  </a:lnTo>
                  <a:lnTo>
                    <a:pt x="192" y="24"/>
                  </a:lnTo>
                  <a:lnTo>
                    <a:pt x="198" y="24"/>
                  </a:lnTo>
                  <a:lnTo>
                    <a:pt x="204" y="24"/>
                  </a:lnTo>
                  <a:lnTo>
                    <a:pt x="210" y="24"/>
                  </a:lnTo>
                  <a:lnTo>
                    <a:pt x="210" y="30"/>
                  </a:lnTo>
                  <a:lnTo>
                    <a:pt x="216" y="30"/>
                  </a:lnTo>
                  <a:lnTo>
                    <a:pt x="222" y="30"/>
                  </a:lnTo>
                  <a:lnTo>
                    <a:pt x="216" y="30"/>
                  </a:lnTo>
                  <a:lnTo>
                    <a:pt x="216" y="24"/>
                  </a:lnTo>
                  <a:lnTo>
                    <a:pt x="216" y="18"/>
                  </a:lnTo>
                  <a:lnTo>
                    <a:pt x="216" y="12"/>
                  </a:lnTo>
                  <a:lnTo>
                    <a:pt x="222" y="12"/>
                  </a:lnTo>
                  <a:lnTo>
                    <a:pt x="222" y="6"/>
                  </a:lnTo>
                  <a:lnTo>
                    <a:pt x="228" y="6"/>
                  </a:lnTo>
                  <a:lnTo>
                    <a:pt x="228" y="12"/>
                  </a:lnTo>
                  <a:lnTo>
                    <a:pt x="228" y="6"/>
                  </a:lnTo>
                  <a:lnTo>
                    <a:pt x="234" y="6"/>
                  </a:lnTo>
                  <a:lnTo>
                    <a:pt x="234" y="0"/>
                  </a:lnTo>
                  <a:lnTo>
                    <a:pt x="240" y="0"/>
                  </a:lnTo>
                  <a:lnTo>
                    <a:pt x="246" y="0"/>
                  </a:lnTo>
                  <a:lnTo>
                    <a:pt x="246" y="6"/>
                  </a:lnTo>
                  <a:lnTo>
                    <a:pt x="252" y="6"/>
                  </a:lnTo>
                  <a:lnTo>
                    <a:pt x="258" y="6"/>
                  </a:lnTo>
                  <a:lnTo>
                    <a:pt x="258" y="12"/>
                  </a:lnTo>
                  <a:lnTo>
                    <a:pt x="264" y="12"/>
                  </a:lnTo>
                  <a:lnTo>
                    <a:pt x="270" y="12"/>
                  </a:lnTo>
                  <a:lnTo>
                    <a:pt x="270" y="18"/>
                  </a:lnTo>
                  <a:lnTo>
                    <a:pt x="276"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25">
              <a:extLst>
                <a:ext uri="{FF2B5EF4-FFF2-40B4-BE49-F238E27FC236}">
                  <a16:creationId xmlns:a16="http://schemas.microsoft.com/office/drawing/2014/main" id="{E3B02408-56F7-4C46-80A0-AC09186351FE}"/>
                </a:ext>
              </a:extLst>
            </p:cNvPr>
            <p:cNvSpPr>
              <a:spLocks/>
            </p:cNvSpPr>
            <p:nvPr/>
          </p:nvSpPr>
          <p:spPr bwMode="gray">
            <a:xfrm>
              <a:off x="2209800" y="3857625"/>
              <a:ext cx="371475" cy="276225"/>
            </a:xfrm>
            <a:custGeom>
              <a:avLst/>
              <a:gdLst>
                <a:gd name="T0" fmla="*/ 222 w 234"/>
                <a:gd name="T1" fmla="*/ 150 h 174"/>
                <a:gd name="T2" fmla="*/ 204 w 234"/>
                <a:gd name="T3" fmla="*/ 150 h 174"/>
                <a:gd name="T4" fmla="*/ 186 w 234"/>
                <a:gd name="T5" fmla="*/ 150 h 174"/>
                <a:gd name="T6" fmla="*/ 168 w 234"/>
                <a:gd name="T7" fmla="*/ 150 h 174"/>
                <a:gd name="T8" fmla="*/ 150 w 234"/>
                <a:gd name="T9" fmla="*/ 156 h 174"/>
                <a:gd name="T10" fmla="*/ 126 w 234"/>
                <a:gd name="T11" fmla="*/ 156 h 174"/>
                <a:gd name="T12" fmla="*/ 108 w 234"/>
                <a:gd name="T13" fmla="*/ 156 h 174"/>
                <a:gd name="T14" fmla="*/ 90 w 234"/>
                <a:gd name="T15" fmla="*/ 156 h 174"/>
                <a:gd name="T16" fmla="*/ 78 w 234"/>
                <a:gd name="T17" fmla="*/ 162 h 174"/>
                <a:gd name="T18" fmla="*/ 60 w 234"/>
                <a:gd name="T19" fmla="*/ 162 h 174"/>
                <a:gd name="T20" fmla="*/ 42 w 234"/>
                <a:gd name="T21" fmla="*/ 162 h 174"/>
                <a:gd name="T22" fmla="*/ 30 w 234"/>
                <a:gd name="T23" fmla="*/ 168 h 174"/>
                <a:gd name="T24" fmla="*/ 18 w 234"/>
                <a:gd name="T25" fmla="*/ 174 h 174"/>
                <a:gd name="T26" fmla="*/ 12 w 234"/>
                <a:gd name="T27" fmla="*/ 174 h 174"/>
                <a:gd name="T28" fmla="*/ 6 w 234"/>
                <a:gd name="T29" fmla="*/ 162 h 174"/>
                <a:gd name="T30" fmla="*/ 6 w 234"/>
                <a:gd name="T31" fmla="*/ 144 h 174"/>
                <a:gd name="T32" fmla="*/ 0 w 234"/>
                <a:gd name="T33" fmla="*/ 132 h 174"/>
                <a:gd name="T34" fmla="*/ 0 w 234"/>
                <a:gd name="T35" fmla="*/ 126 h 174"/>
                <a:gd name="T36" fmla="*/ 0 w 234"/>
                <a:gd name="T37" fmla="*/ 102 h 174"/>
                <a:gd name="T38" fmla="*/ 6 w 234"/>
                <a:gd name="T39" fmla="*/ 90 h 174"/>
                <a:gd name="T40" fmla="*/ 18 w 234"/>
                <a:gd name="T41" fmla="*/ 84 h 174"/>
                <a:gd name="T42" fmla="*/ 24 w 234"/>
                <a:gd name="T43" fmla="*/ 72 h 174"/>
                <a:gd name="T44" fmla="*/ 24 w 234"/>
                <a:gd name="T45" fmla="*/ 66 h 174"/>
                <a:gd name="T46" fmla="*/ 30 w 234"/>
                <a:gd name="T47" fmla="*/ 54 h 174"/>
                <a:gd name="T48" fmla="*/ 36 w 234"/>
                <a:gd name="T49" fmla="*/ 42 h 174"/>
                <a:gd name="T50" fmla="*/ 36 w 234"/>
                <a:gd name="T51" fmla="*/ 36 h 174"/>
                <a:gd name="T52" fmla="*/ 42 w 234"/>
                <a:gd name="T53" fmla="*/ 24 h 174"/>
                <a:gd name="T54" fmla="*/ 54 w 234"/>
                <a:gd name="T55" fmla="*/ 12 h 174"/>
                <a:gd name="T56" fmla="*/ 72 w 234"/>
                <a:gd name="T57" fmla="*/ 12 h 174"/>
                <a:gd name="T58" fmla="*/ 84 w 234"/>
                <a:gd name="T59" fmla="*/ 6 h 174"/>
                <a:gd name="T60" fmla="*/ 84 w 234"/>
                <a:gd name="T61" fmla="*/ 12 h 174"/>
                <a:gd name="T62" fmla="*/ 90 w 234"/>
                <a:gd name="T63" fmla="*/ 6 h 174"/>
                <a:gd name="T64" fmla="*/ 102 w 234"/>
                <a:gd name="T65" fmla="*/ 0 h 174"/>
                <a:gd name="T66" fmla="*/ 114 w 234"/>
                <a:gd name="T67" fmla="*/ 6 h 174"/>
                <a:gd name="T68" fmla="*/ 126 w 234"/>
                <a:gd name="T69" fmla="*/ 12 h 174"/>
                <a:gd name="T70" fmla="*/ 138 w 234"/>
                <a:gd name="T71" fmla="*/ 18 h 174"/>
                <a:gd name="T72" fmla="*/ 144 w 234"/>
                <a:gd name="T73" fmla="*/ 30 h 174"/>
                <a:gd name="T74" fmla="*/ 156 w 234"/>
                <a:gd name="T75" fmla="*/ 36 h 174"/>
                <a:gd name="T76" fmla="*/ 162 w 234"/>
                <a:gd name="T77" fmla="*/ 48 h 174"/>
                <a:gd name="T78" fmla="*/ 168 w 234"/>
                <a:gd name="T79" fmla="*/ 48 h 174"/>
                <a:gd name="T80" fmla="*/ 180 w 234"/>
                <a:gd name="T81" fmla="*/ 54 h 174"/>
                <a:gd name="T82" fmla="*/ 186 w 234"/>
                <a:gd name="T83" fmla="*/ 66 h 174"/>
                <a:gd name="T84" fmla="*/ 192 w 234"/>
                <a:gd name="T85" fmla="*/ 66 h 174"/>
                <a:gd name="T86" fmla="*/ 198 w 234"/>
                <a:gd name="T87" fmla="*/ 78 h 174"/>
                <a:gd name="T88" fmla="*/ 210 w 234"/>
                <a:gd name="T89" fmla="*/ 84 h 174"/>
                <a:gd name="T90" fmla="*/ 222 w 234"/>
                <a:gd name="T91" fmla="*/ 90 h 174"/>
                <a:gd name="T92" fmla="*/ 228 w 234"/>
                <a:gd name="T93" fmla="*/ 102 h 174"/>
                <a:gd name="T94" fmla="*/ 228 w 234"/>
                <a:gd name="T95" fmla="*/ 108 h 174"/>
                <a:gd name="T96" fmla="*/ 234 w 234"/>
                <a:gd name="T97" fmla="*/ 126 h 174"/>
                <a:gd name="T98" fmla="*/ 234 w 234"/>
                <a:gd name="T99" fmla="*/ 13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4" h="174">
                  <a:moveTo>
                    <a:pt x="234" y="144"/>
                  </a:moveTo>
                  <a:lnTo>
                    <a:pt x="228" y="144"/>
                  </a:lnTo>
                  <a:lnTo>
                    <a:pt x="222" y="150"/>
                  </a:lnTo>
                  <a:lnTo>
                    <a:pt x="216" y="150"/>
                  </a:lnTo>
                  <a:lnTo>
                    <a:pt x="210" y="150"/>
                  </a:lnTo>
                  <a:lnTo>
                    <a:pt x="204" y="150"/>
                  </a:lnTo>
                  <a:lnTo>
                    <a:pt x="198" y="150"/>
                  </a:lnTo>
                  <a:lnTo>
                    <a:pt x="192" y="150"/>
                  </a:lnTo>
                  <a:lnTo>
                    <a:pt x="186" y="150"/>
                  </a:lnTo>
                  <a:lnTo>
                    <a:pt x="180" y="150"/>
                  </a:lnTo>
                  <a:lnTo>
                    <a:pt x="174" y="150"/>
                  </a:lnTo>
                  <a:lnTo>
                    <a:pt x="168" y="150"/>
                  </a:lnTo>
                  <a:lnTo>
                    <a:pt x="162" y="156"/>
                  </a:lnTo>
                  <a:lnTo>
                    <a:pt x="156" y="156"/>
                  </a:lnTo>
                  <a:lnTo>
                    <a:pt x="150" y="156"/>
                  </a:lnTo>
                  <a:lnTo>
                    <a:pt x="144" y="156"/>
                  </a:lnTo>
                  <a:lnTo>
                    <a:pt x="132" y="156"/>
                  </a:lnTo>
                  <a:lnTo>
                    <a:pt x="126" y="156"/>
                  </a:lnTo>
                  <a:lnTo>
                    <a:pt x="120" y="156"/>
                  </a:lnTo>
                  <a:lnTo>
                    <a:pt x="114" y="156"/>
                  </a:lnTo>
                  <a:lnTo>
                    <a:pt x="108" y="156"/>
                  </a:lnTo>
                  <a:lnTo>
                    <a:pt x="102" y="156"/>
                  </a:lnTo>
                  <a:lnTo>
                    <a:pt x="96" y="156"/>
                  </a:lnTo>
                  <a:lnTo>
                    <a:pt x="90" y="156"/>
                  </a:lnTo>
                  <a:lnTo>
                    <a:pt x="90" y="162"/>
                  </a:lnTo>
                  <a:lnTo>
                    <a:pt x="84" y="162"/>
                  </a:lnTo>
                  <a:lnTo>
                    <a:pt x="78" y="162"/>
                  </a:lnTo>
                  <a:lnTo>
                    <a:pt x="72" y="162"/>
                  </a:lnTo>
                  <a:lnTo>
                    <a:pt x="66" y="162"/>
                  </a:lnTo>
                  <a:lnTo>
                    <a:pt x="60" y="162"/>
                  </a:lnTo>
                  <a:lnTo>
                    <a:pt x="54" y="162"/>
                  </a:lnTo>
                  <a:lnTo>
                    <a:pt x="48" y="162"/>
                  </a:lnTo>
                  <a:lnTo>
                    <a:pt x="42" y="162"/>
                  </a:lnTo>
                  <a:lnTo>
                    <a:pt x="42" y="168"/>
                  </a:lnTo>
                  <a:lnTo>
                    <a:pt x="36" y="168"/>
                  </a:lnTo>
                  <a:lnTo>
                    <a:pt x="30" y="168"/>
                  </a:lnTo>
                  <a:lnTo>
                    <a:pt x="30" y="174"/>
                  </a:lnTo>
                  <a:lnTo>
                    <a:pt x="24" y="174"/>
                  </a:lnTo>
                  <a:lnTo>
                    <a:pt x="18" y="174"/>
                  </a:lnTo>
                  <a:lnTo>
                    <a:pt x="12" y="174"/>
                  </a:lnTo>
                  <a:lnTo>
                    <a:pt x="12" y="168"/>
                  </a:lnTo>
                  <a:lnTo>
                    <a:pt x="12" y="174"/>
                  </a:lnTo>
                  <a:lnTo>
                    <a:pt x="6" y="174"/>
                  </a:lnTo>
                  <a:lnTo>
                    <a:pt x="6" y="168"/>
                  </a:lnTo>
                  <a:lnTo>
                    <a:pt x="6" y="162"/>
                  </a:lnTo>
                  <a:lnTo>
                    <a:pt x="6" y="156"/>
                  </a:lnTo>
                  <a:lnTo>
                    <a:pt x="6" y="150"/>
                  </a:lnTo>
                  <a:lnTo>
                    <a:pt x="6" y="144"/>
                  </a:lnTo>
                  <a:lnTo>
                    <a:pt x="0" y="144"/>
                  </a:lnTo>
                  <a:lnTo>
                    <a:pt x="0" y="138"/>
                  </a:lnTo>
                  <a:lnTo>
                    <a:pt x="0" y="132"/>
                  </a:lnTo>
                  <a:lnTo>
                    <a:pt x="6" y="132"/>
                  </a:lnTo>
                  <a:lnTo>
                    <a:pt x="6" y="126"/>
                  </a:lnTo>
                  <a:lnTo>
                    <a:pt x="0" y="126"/>
                  </a:lnTo>
                  <a:lnTo>
                    <a:pt x="0" y="120"/>
                  </a:lnTo>
                  <a:lnTo>
                    <a:pt x="0" y="108"/>
                  </a:lnTo>
                  <a:lnTo>
                    <a:pt x="0" y="102"/>
                  </a:lnTo>
                  <a:lnTo>
                    <a:pt x="6" y="102"/>
                  </a:lnTo>
                  <a:lnTo>
                    <a:pt x="6" y="96"/>
                  </a:lnTo>
                  <a:lnTo>
                    <a:pt x="6" y="90"/>
                  </a:lnTo>
                  <a:lnTo>
                    <a:pt x="12" y="90"/>
                  </a:lnTo>
                  <a:lnTo>
                    <a:pt x="12" y="84"/>
                  </a:lnTo>
                  <a:lnTo>
                    <a:pt x="18" y="84"/>
                  </a:lnTo>
                  <a:lnTo>
                    <a:pt x="18" y="78"/>
                  </a:lnTo>
                  <a:lnTo>
                    <a:pt x="18" y="72"/>
                  </a:lnTo>
                  <a:lnTo>
                    <a:pt x="24" y="72"/>
                  </a:lnTo>
                  <a:lnTo>
                    <a:pt x="18" y="72"/>
                  </a:lnTo>
                  <a:lnTo>
                    <a:pt x="24" y="72"/>
                  </a:lnTo>
                  <a:lnTo>
                    <a:pt x="24" y="66"/>
                  </a:lnTo>
                  <a:lnTo>
                    <a:pt x="24" y="60"/>
                  </a:lnTo>
                  <a:lnTo>
                    <a:pt x="24" y="54"/>
                  </a:lnTo>
                  <a:lnTo>
                    <a:pt x="30" y="54"/>
                  </a:lnTo>
                  <a:lnTo>
                    <a:pt x="30" y="48"/>
                  </a:lnTo>
                  <a:lnTo>
                    <a:pt x="30" y="42"/>
                  </a:lnTo>
                  <a:lnTo>
                    <a:pt x="36" y="42"/>
                  </a:lnTo>
                  <a:lnTo>
                    <a:pt x="30" y="42"/>
                  </a:lnTo>
                  <a:lnTo>
                    <a:pt x="30" y="36"/>
                  </a:lnTo>
                  <a:lnTo>
                    <a:pt x="36" y="36"/>
                  </a:lnTo>
                  <a:lnTo>
                    <a:pt x="36" y="30"/>
                  </a:lnTo>
                  <a:lnTo>
                    <a:pt x="36" y="24"/>
                  </a:lnTo>
                  <a:lnTo>
                    <a:pt x="42" y="24"/>
                  </a:lnTo>
                  <a:lnTo>
                    <a:pt x="42" y="18"/>
                  </a:lnTo>
                  <a:lnTo>
                    <a:pt x="48" y="12"/>
                  </a:lnTo>
                  <a:lnTo>
                    <a:pt x="54" y="12"/>
                  </a:lnTo>
                  <a:lnTo>
                    <a:pt x="60" y="12"/>
                  </a:lnTo>
                  <a:lnTo>
                    <a:pt x="66" y="12"/>
                  </a:lnTo>
                  <a:lnTo>
                    <a:pt x="72" y="12"/>
                  </a:lnTo>
                  <a:lnTo>
                    <a:pt x="72" y="6"/>
                  </a:lnTo>
                  <a:lnTo>
                    <a:pt x="78" y="6"/>
                  </a:lnTo>
                  <a:lnTo>
                    <a:pt x="84" y="6"/>
                  </a:lnTo>
                  <a:lnTo>
                    <a:pt x="78" y="6"/>
                  </a:lnTo>
                  <a:lnTo>
                    <a:pt x="78" y="12"/>
                  </a:lnTo>
                  <a:lnTo>
                    <a:pt x="84" y="12"/>
                  </a:lnTo>
                  <a:lnTo>
                    <a:pt x="84" y="6"/>
                  </a:lnTo>
                  <a:lnTo>
                    <a:pt x="84" y="12"/>
                  </a:lnTo>
                  <a:lnTo>
                    <a:pt x="90" y="6"/>
                  </a:lnTo>
                  <a:lnTo>
                    <a:pt x="90" y="0"/>
                  </a:lnTo>
                  <a:lnTo>
                    <a:pt x="96" y="0"/>
                  </a:lnTo>
                  <a:lnTo>
                    <a:pt x="102" y="0"/>
                  </a:lnTo>
                  <a:lnTo>
                    <a:pt x="108" y="0"/>
                  </a:lnTo>
                  <a:lnTo>
                    <a:pt x="108" y="6"/>
                  </a:lnTo>
                  <a:lnTo>
                    <a:pt x="114" y="6"/>
                  </a:lnTo>
                  <a:lnTo>
                    <a:pt x="120" y="6"/>
                  </a:lnTo>
                  <a:lnTo>
                    <a:pt x="126" y="6"/>
                  </a:lnTo>
                  <a:lnTo>
                    <a:pt x="126" y="12"/>
                  </a:lnTo>
                  <a:lnTo>
                    <a:pt x="132" y="12"/>
                  </a:lnTo>
                  <a:lnTo>
                    <a:pt x="132" y="18"/>
                  </a:lnTo>
                  <a:lnTo>
                    <a:pt x="138" y="18"/>
                  </a:lnTo>
                  <a:lnTo>
                    <a:pt x="138" y="24"/>
                  </a:lnTo>
                  <a:lnTo>
                    <a:pt x="144" y="24"/>
                  </a:lnTo>
                  <a:lnTo>
                    <a:pt x="144" y="30"/>
                  </a:lnTo>
                  <a:lnTo>
                    <a:pt x="150" y="30"/>
                  </a:lnTo>
                  <a:lnTo>
                    <a:pt x="150" y="36"/>
                  </a:lnTo>
                  <a:lnTo>
                    <a:pt x="156" y="36"/>
                  </a:lnTo>
                  <a:lnTo>
                    <a:pt x="156" y="42"/>
                  </a:lnTo>
                  <a:lnTo>
                    <a:pt x="162" y="42"/>
                  </a:lnTo>
                  <a:lnTo>
                    <a:pt x="162" y="48"/>
                  </a:lnTo>
                  <a:lnTo>
                    <a:pt x="168" y="48"/>
                  </a:lnTo>
                  <a:lnTo>
                    <a:pt x="168" y="42"/>
                  </a:lnTo>
                  <a:lnTo>
                    <a:pt x="168" y="48"/>
                  </a:lnTo>
                  <a:lnTo>
                    <a:pt x="174" y="48"/>
                  </a:lnTo>
                  <a:lnTo>
                    <a:pt x="174" y="54"/>
                  </a:lnTo>
                  <a:lnTo>
                    <a:pt x="180" y="54"/>
                  </a:lnTo>
                  <a:lnTo>
                    <a:pt x="180" y="60"/>
                  </a:lnTo>
                  <a:lnTo>
                    <a:pt x="186" y="60"/>
                  </a:lnTo>
                  <a:lnTo>
                    <a:pt x="186" y="66"/>
                  </a:lnTo>
                  <a:lnTo>
                    <a:pt x="192" y="66"/>
                  </a:lnTo>
                  <a:lnTo>
                    <a:pt x="192" y="72"/>
                  </a:lnTo>
                  <a:lnTo>
                    <a:pt x="192" y="66"/>
                  </a:lnTo>
                  <a:lnTo>
                    <a:pt x="198" y="66"/>
                  </a:lnTo>
                  <a:lnTo>
                    <a:pt x="198" y="72"/>
                  </a:lnTo>
                  <a:lnTo>
                    <a:pt x="198" y="78"/>
                  </a:lnTo>
                  <a:lnTo>
                    <a:pt x="204" y="78"/>
                  </a:lnTo>
                  <a:lnTo>
                    <a:pt x="210" y="78"/>
                  </a:lnTo>
                  <a:lnTo>
                    <a:pt x="210" y="84"/>
                  </a:lnTo>
                  <a:lnTo>
                    <a:pt x="210" y="90"/>
                  </a:lnTo>
                  <a:lnTo>
                    <a:pt x="216" y="90"/>
                  </a:lnTo>
                  <a:lnTo>
                    <a:pt x="222" y="90"/>
                  </a:lnTo>
                  <a:lnTo>
                    <a:pt x="222" y="96"/>
                  </a:lnTo>
                  <a:lnTo>
                    <a:pt x="228" y="96"/>
                  </a:lnTo>
                  <a:lnTo>
                    <a:pt x="228" y="102"/>
                  </a:lnTo>
                  <a:lnTo>
                    <a:pt x="234" y="102"/>
                  </a:lnTo>
                  <a:lnTo>
                    <a:pt x="228" y="102"/>
                  </a:lnTo>
                  <a:lnTo>
                    <a:pt x="228" y="108"/>
                  </a:lnTo>
                  <a:lnTo>
                    <a:pt x="234" y="114"/>
                  </a:lnTo>
                  <a:lnTo>
                    <a:pt x="234" y="120"/>
                  </a:lnTo>
                  <a:lnTo>
                    <a:pt x="234" y="126"/>
                  </a:lnTo>
                  <a:lnTo>
                    <a:pt x="228" y="126"/>
                  </a:lnTo>
                  <a:lnTo>
                    <a:pt x="234" y="132"/>
                  </a:lnTo>
                  <a:lnTo>
                    <a:pt x="234" y="138"/>
                  </a:lnTo>
                  <a:lnTo>
                    <a:pt x="234" y="14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6">
              <a:extLst>
                <a:ext uri="{FF2B5EF4-FFF2-40B4-BE49-F238E27FC236}">
                  <a16:creationId xmlns:a16="http://schemas.microsoft.com/office/drawing/2014/main" id="{AE4AB698-CFA4-CE85-40D7-AECC9F8D8FBE}"/>
                </a:ext>
              </a:extLst>
            </p:cNvPr>
            <p:cNvSpPr>
              <a:spLocks/>
            </p:cNvSpPr>
            <p:nvPr/>
          </p:nvSpPr>
          <p:spPr bwMode="gray">
            <a:xfrm>
              <a:off x="2247900" y="3571875"/>
              <a:ext cx="561975" cy="514350"/>
            </a:xfrm>
            <a:custGeom>
              <a:avLst/>
              <a:gdLst>
                <a:gd name="T0" fmla="*/ 336 w 354"/>
                <a:gd name="T1" fmla="*/ 36 h 324"/>
                <a:gd name="T2" fmla="*/ 342 w 354"/>
                <a:gd name="T3" fmla="*/ 60 h 324"/>
                <a:gd name="T4" fmla="*/ 342 w 354"/>
                <a:gd name="T5" fmla="*/ 84 h 324"/>
                <a:gd name="T6" fmla="*/ 342 w 354"/>
                <a:gd name="T7" fmla="*/ 108 h 324"/>
                <a:gd name="T8" fmla="*/ 348 w 354"/>
                <a:gd name="T9" fmla="*/ 144 h 324"/>
                <a:gd name="T10" fmla="*/ 348 w 354"/>
                <a:gd name="T11" fmla="*/ 174 h 324"/>
                <a:gd name="T12" fmla="*/ 348 w 354"/>
                <a:gd name="T13" fmla="*/ 192 h 324"/>
                <a:gd name="T14" fmla="*/ 342 w 354"/>
                <a:gd name="T15" fmla="*/ 216 h 324"/>
                <a:gd name="T16" fmla="*/ 342 w 354"/>
                <a:gd name="T17" fmla="*/ 240 h 324"/>
                <a:gd name="T18" fmla="*/ 336 w 354"/>
                <a:gd name="T19" fmla="*/ 264 h 324"/>
                <a:gd name="T20" fmla="*/ 330 w 354"/>
                <a:gd name="T21" fmla="*/ 294 h 324"/>
                <a:gd name="T22" fmla="*/ 324 w 354"/>
                <a:gd name="T23" fmla="*/ 318 h 324"/>
                <a:gd name="T24" fmla="*/ 300 w 354"/>
                <a:gd name="T25" fmla="*/ 318 h 324"/>
                <a:gd name="T26" fmla="*/ 276 w 354"/>
                <a:gd name="T27" fmla="*/ 318 h 324"/>
                <a:gd name="T28" fmla="*/ 252 w 354"/>
                <a:gd name="T29" fmla="*/ 324 h 324"/>
                <a:gd name="T30" fmla="*/ 228 w 354"/>
                <a:gd name="T31" fmla="*/ 324 h 324"/>
                <a:gd name="T32" fmla="*/ 210 w 354"/>
                <a:gd name="T33" fmla="*/ 318 h 324"/>
                <a:gd name="T34" fmla="*/ 210 w 354"/>
                <a:gd name="T35" fmla="*/ 300 h 324"/>
                <a:gd name="T36" fmla="*/ 210 w 354"/>
                <a:gd name="T37" fmla="*/ 282 h 324"/>
                <a:gd name="T38" fmla="*/ 198 w 354"/>
                <a:gd name="T39" fmla="*/ 270 h 324"/>
                <a:gd name="T40" fmla="*/ 186 w 354"/>
                <a:gd name="T41" fmla="*/ 258 h 324"/>
                <a:gd name="T42" fmla="*/ 174 w 354"/>
                <a:gd name="T43" fmla="*/ 246 h 324"/>
                <a:gd name="T44" fmla="*/ 162 w 354"/>
                <a:gd name="T45" fmla="*/ 246 h 324"/>
                <a:gd name="T46" fmla="*/ 150 w 354"/>
                <a:gd name="T47" fmla="*/ 234 h 324"/>
                <a:gd name="T48" fmla="*/ 144 w 354"/>
                <a:gd name="T49" fmla="*/ 228 h 324"/>
                <a:gd name="T50" fmla="*/ 132 w 354"/>
                <a:gd name="T51" fmla="*/ 216 h 324"/>
                <a:gd name="T52" fmla="*/ 120 w 354"/>
                <a:gd name="T53" fmla="*/ 204 h 324"/>
                <a:gd name="T54" fmla="*/ 108 w 354"/>
                <a:gd name="T55" fmla="*/ 192 h 324"/>
                <a:gd name="T56" fmla="*/ 90 w 354"/>
                <a:gd name="T57" fmla="*/ 186 h 324"/>
                <a:gd name="T58" fmla="*/ 72 w 354"/>
                <a:gd name="T59" fmla="*/ 180 h 324"/>
                <a:gd name="T60" fmla="*/ 60 w 354"/>
                <a:gd name="T61" fmla="*/ 186 h 324"/>
                <a:gd name="T62" fmla="*/ 60 w 354"/>
                <a:gd name="T63" fmla="*/ 186 h 324"/>
                <a:gd name="T64" fmla="*/ 42 w 354"/>
                <a:gd name="T65" fmla="*/ 192 h 324"/>
                <a:gd name="T66" fmla="*/ 18 w 354"/>
                <a:gd name="T67" fmla="*/ 198 h 324"/>
                <a:gd name="T68" fmla="*/ 6 w 354"/>
                <a:gd name="T69" fmla="*/ 186 h 324"/>
                <a:gd name="T70" fmla="*/ 0 w 354"/>
                <a:gd name="T71" fmla="*/ 162 h 324"/>
                <a:gd name="T72" fmla="*/ 6 w 354"/>
                <a:gd name="T73" fmla="*/ 144 h 324"/>
                <a:gd name="T74" fmla="*/ 24 w 354"/>
                <a:gd name="T75" fmla="*/ 144 h 324"/>
                <a:gd name="T76" fmla="*/ 30 w 354"/>
                <a:gd name="T77" fmla="*/ 120 h 324"/>
                <a:gd name="T78" fmla="*/ 24 w 354"/>
                <a:gd name="T79" fmla="*/ 102 h 324"/>
                <a:gd name="T80" fmla="*/ 48 w 354"/>
                <a:gd name="T81" fmla="*/ 96 h 324"/>
                <a:gd name="T82" fmla="*/ 60 w 354"/>
                <a:gd name="T83" fmla="*/ 96 h 324"/>
                <a:gd name="T84" fmla="*/ 84 w 354"/>
                <a:gd name="T85" fmla="*/ 96 h 324"/>
                <a:gd name="T86" fmla="*/ 114 w 354"/>
                <a:gd name="T87" fmla="*/ 84 h 324"/>
                <a:gd name="T88" fmla="*/ 132 w 354"/>
                <a:gd name="T89" fmla="*/ 78 h 324"/>
                <a:gd name="T90" fmla="*/ 144 w 354"/>
                <a:gd name="T91" fmla="*/ 72 h 324"/>
                <a:gd name="T92" fmla="*/ 156 w 354"/>
                <a:gd name="T93" fmla="*/ 60 h 324"/>
                <a:gd name="T94" fmla="*/ 168 w 354"/>
                <a:gd name="T95" fmla="*/ 66 h 324"/>
                <a:gd name="T96" fmla="*/ 186 w 354"/>
                <a:gd name="T97" fmla="*/ 78 h 324"/>
                <a:gd name="T98" fmla="*/ 210 w 354"/>
                <a:gd name="T99" fmla="*/ 72 h 324"/>
                <a:gd name="T100" fmla="*/ 228 w 354"/>
                <a:gd name="T101" fmla="*/ 66 h 324"/>
                <a:gd name="T102" fmla="*/ 246 w 354"/>
                <a:gd name="T103" fmla="*/ 60 h 324"/>
                <a:gd name="T104" fmla="*/ 252 w 354"/>
                <a:gd name="T105" fmla="*/ 42 h 324"/>
                <a:gd name="T106" fmla="*/ 264 w 354"/>
                <a:gd name="T107" fmla="*/ 30 h 324"/>
                <a:gd name="T108" fmla="*/ 270 w 354"/>
                <a:gd name="T109" fmla="*/ 24 h 324"/>
                <a:gd name="T110" fmla="*/ 276 w 354"/>
                <a:gd name="T111" fmla="*/ 18 h 324"/>
                <a:gd name="T112" fmla="*/ 288 w 354"/>
                <a:gd name="T113" fmla="*/ 6 h 324"/>
                <a:gd name="T114" fmla="*/ 300 w 354"/>
                <a:gd name="T115" fmla="*/ 0 h 324"/>
                <a:gd name="T116" fmla="*/ 312 w 354"/>
                <a:gd name="T117" fmla="*/ 0 h 324"/>
                <a:gd name="T118" fmla="*/ 324 w 354"/>
                <a:gd name="T119" fmla="*/ 1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4" h="324">
                  <a:moveTo>
                    <a:pt x="336" y="18"/>
                  </a:moveTo>
                  <a:lnTo>
                    <a:pt x="336" y="24"/>
                  </a:lnTo>
                  <a:lnTo>
                    <a:pt x="336" y="30"/>
                  </a:lnTo>
                  <a:lnTo>
                    <a:pt x="336" y="36"/>
                  </a:lnTo>
                  <a:lnTo>
                    <a:pt x="336" y="42"/>
                  </a:lnTo>
                  <a:lnTo>
                    <a:pt x="336" y="54"/>
                  </a:lnTo>
                  <a:lnTo>
                    <a:pt x="342" y="54"/>
                  </a:lnTo>
                  <a:lnTo>
                    <a:pt x="342" y="60"/>
                  </a:lnTo>
                  <a:lnTo>
                    <a:pt x="342" y="66"/>
                  </a:lnTo>
                  <a:lnTo>
                    <a:pt x="342" y="72"/>
                  </a:lnTo>
                  <a:lnTo>
                    <a:pt x="342" y="78"/>
                  </a:lnTo>
                  <a:lnTo>
                    <a:pt x="342" y="84"/>
                  </a:lnTo>
                  <a:lnTo>
                    <a:pt x="342" y="90"/>
                  </a:lnTo>
                  <a:lnTo>
                    <a:pt x="342" y="96"/>
                  </a:lnTo>
                  <a:lnTo>
                    <a:pt x="342" y="102"/>
                  </a:lnTo>
                  <a:lnTo>
                    <a:pt x="342" y="108"/>
                  </a:lnTo>
                  <a:lnTo>
                    <a:pt x="348" y="120"/>
                  </a:lnTo>
                  <a:lnTo>
                    <a:pt x="348" y="126"/>
                  </a:lnTo>
                  <a:lnTo>
                    <a:pt x="348" y="132"/>
                  </a:lnTo>
                  <a:lnTo>
                    <a:pt x="348" y="144"/>
                  </a:lnTo>
                  <a:lnTo>
                    <a:pt x="348" y="150"/>
                  </a:lnTo>
                  <a:lnTo>
                    <a:pt x="348" y="162"/>
                  </a:lnTo>
                  <a:lnTo>
                    <a:pt x="348" y="168"/>
                  </a:lnTo>
                  <a:lnTo>
                    <a:pt x="348" y="174"/>
                  </a:lnTo>
                  <a:lnTo>
                    <a:pt x="348" y="180"/>
                  </a:lnTo>
                  <a:lnTo>
                    <a:pt x="354" y="180"/>
                  </a:lnTo>
                  <a:lnTo>
                    <a:pt x="348" y="186"/>
                  </a:lnTo>
                  <a:lnTo>
                    <a:pt x="348" y="192"/>
                  </a:lnTo>
                  <a:lnTo>
                    <a:pt x="348" y="198"/>
                  </a:lnTo>
                  <a:lnTo>
                    <a:pt x="348" y="204"/>
                  </a:lnTo>
                  <a:lnTo>
                    <a:pt x="348" y="210"/>
                  </a:lnTo>
                  <a:lnTo>
                    <a:pt x="342" y="216"/>
                  </a:lnTo>
                  <a:lnTo>
                    <a:pt x="342" y="222"/>
                  </a:lnTo>
                  <a:lnTo>
                    <a:pt x="342" y="228"/>
                  </a:lnTo>
                  <a:lnTo>
                    <a:pt x="342" y="234"/>
                  </a:lnTo>
                  <a:lnTo>
                    <a:pt x="342" y="240"/>
                  </a:lnTo>
                  <a:lnTo>
                    <a:pt x="336" y="246"/>
                  </a:lnTo>
                  <a:lnTo>
                    <a:pt x="336" y="252"/>
                  </a:lnTo>
                  <a:lnTo>
                    <a:pt x="336" y="258"/>
                  </a:lnTo>
                  <a:lnTo>
                    <a:pt x="336" y="264"/>
                  </a:lnTo>
                  <a:lnTo>
                    <a:pt x="336" y="270"/>
                  </a:lnTo>
                  <a:lnTo>
                    <a:pt x="330" y="282"/>
                  </a:lnTo>
                  <a:lnTo>
                    <a:pt x="330" y="288"/>
                  </a:lnTo>
                  <a:lnTo>
                    <a:pt x="330" y="294"/>
                  </a:lnTo>
                  <a:lnTo>
                    <a:pt x="330" y="300"/>
                  </a:lnTo>
                  <a:lnTo>
                    <a:pt x="330" y="306"/>
                  </a:lnTo>
                  <a:lnTo>
                    <a:pt x="330" y="318"/>
                  </a:lnTo>
                  <a:lnTo>
                    <a:pt x="324" y="318"/>
                  </a:lnTo>
                  <a:lnTo>
                    <a:pt x="318" y="318"/>
                  </a:lnTo>
                  <a:lnTo>
                    <a:pt x="312" y="318"/>
                  </a:lnTo>
                  <a:lnTo>
                    <a:pt x="306" y="318"/>
                  </a:lnTo>
                  <a:lnTo>
                    <a:pt x="300" y="318"/>
                  </a:lnTo>
                  <a:lnTo>
                    <a:pt x="294" y="318"/>
                  </a:lnTo>
                  <a:lnTo>
                    <a:pt x="288" y="318"/>
                  </a:lnTo>
                  <a:lnTo>
                    <a:pt x="282" y="318"/>
                  </a:lnTo>
                  <a:lnTo>
                    <a:pt x="276" y="318"/>
                  </a:lnTo>
                  <a:lnTo>
                    <a:pt x="270" y="318"/>
                  </a:lnTo>
                  <a:lnTo>
                    <a:pt x="264" y="324"/>
                  </a:lnTo>
                  <a:lnTo>
                    <a:pt x="258" y="324"/>
                  </a:lnTo>
                  <a:lnTo>
                    <a:pt x="252" y="324"/>
                  </a:lnTo>
                  <a:lnTo>
                    <a:pt x="246" y="324"/>
                  </a:lnTo>
                  <a:lnTo>
                    <a:pt x="240" y="324"/>
                  </a:lnTo>
                  <a:lnTo>
                    <a:pt x="234" y="324"/>
                  </a:lnTo>
                  <a:lnTo>
                    <a:pt x="228" y="324"/>
                  </a:lnTo>
                  <a:lnTo>
                    <a:pt x="222" y="324"/>
                  </a:lnTo>
                  <a:lnTo>
                    <a:pt x="216" y="324"/>
                  </a:lnTo>
                  <a:lnTo>
                    <a:pt x="210" y="324"/>
                  </a:lnTo>
                  <a:lnTo>
                    <a:pt x="210" y="318"/>
                  </a:lnTo>
                  <a:lnTo>
                    <a:pt x="210" y="312"/>
                  </a:lnTo>
                  <a:lnTo>
                    <a:pt x="204" y="306"/>
                  </a:lnTo>
                  <a:lnTo>
                    <a:pt x="210" y="306"/>
                  </a:lnTo>
                  <a:lnTo>
                    <a:pt x="210" y="300"/>
                  </a:lnTo>
                  <a:lnTo>
                    <a:pt x="210" y="294"/>
                  </a:lnTo>
                  <a:lnTo>
                    <a:pt x="204" y="288"/>
                  </a:lnTo>
                  <a:lnTo>
                    <a:pt x="204" y="282"/>
                  </a:lnTo>
                  <a:lnTo>
                    <a:pt x="210" y="282"/>
                  </a:lnTo>
                  <a:lnTo>
                    <a:pt x="204" y="282"/>
                  </a:lnTo>
                  <a:lnTo>
                    <a:pt x="204" y="276"/>
                  </a:lnTo>
                  <a:lnTo>
                    <a:pt x="198" y="276"/>
                  </a:lnTo>
                  <a:lnTo>
                    <a:pt x="198" y="270"/>
                  </a:lnTo>
                  <a:lnTo>
                    <a:pt x="192" y="270"/>
                  </a:lnTo>
                  <a:lnTo>
                    <a:pt x="186" y="270"/>
                  </a:lnTo>
                  <a:lnTo>
                    <a:pt x="186" y="264"/>
                  </a:lnTo>
                  <a:lnTo>
                    <a:pt x="186" y="258"/>
                  </a:lnTo>
                  <a:lnTo>
                    <a:pt x="180" y="258"/>
                  </a:lnTo>
                  <a:lnTo>
                    <a:pt x="174" y="258"/>
                  </a:lnTo>
                  <a:lnTo>
                    <a:pt x="174" y="252"/>
                  </a:lnTo>
                  <a:lnTo>
                    <a:pt x="174" y="246"/>
                  </a:lnTo>
                  <a:lnTo>
                    <a:pt x="168" y="246"/>
                  </a:lnTo>
                  <a:lnTo>
                    <a:pt x="168" y="252"/>
                  </a:lnTo>
                  <a:lnTo>
                    <a:pt x="168" y="246"/>
                  </a:lnTo>
                  <a:lnTo>
                    <a:pt x="162" y="246"/>
                  </a:lnTo>
                  <a:lnTo>
                    <a:pt x="162" y="240"/>
                  </a:lnTo>
                  <a:lnTo>
                    <a:pt x="156" y="240"/>
                  </a:lnTo>
                  <a:lnTo>
                    <a:pt x="156" y="234"/>
                  </a:lnTo>
                  <a:lnTo>
                    <a:pt x="150" y="234"/>
                  </a:lnTo>
                  <a:lnTo>
                    <a:pt x="150" y="228"/>
                  </a:lnTo>
                  <a:lnTo>
                    <a:pt x="144" y="228"/>
                  </a:lnTo>
                  <a:lnTo>
                    <a:pt x="144" y="222"/>
                  </a:lnTo>
                  <a:lnTo>
                    <a:pt x="144" y="228"/>
                  </a:lnTo>
                  <a:lnTo>
                    <a:pt x="138" y="228"/>
                  </a:lnTo>
                  <a:lnTo>
                    <a:pt x="138" y="222"/>
                  </a:lnTo>
                  <a:lnTo>
                    <a:pt x="132" y="222"/>
                  </a:lnTo>
                  <a:lnTo>
                    <a:pt x="132" y="216"/>
                  </a:lnTo>
                  <a:lnTo>
                    <a:pt x="126" y="216"/>
                  </a:lnTo>
                  <a:lnTo>
                    <a:pt x="126" y="210"/>
                  </a:lnTo>
                  <a:lnTo>
                    <a:pt x="120" y="210"/>
                  </a:lnTo>
                  <a:lnTo>
                    <a:pt x="120" y="204"/>
                  </a:lnTo>
                  <a:lnTo>
                    <a:pt x="114" y="204"/>
                  </a:lnTo>
                  <a:lnTo>
                    <a:pt x="114" y="198"/>
                  </a:lnTo>
                  <a:lnTo>
                    <a:pt x="108" y="198"/>
                  </a:lnTo>
                  <a:lnTo>
                    <a:pt x="108" y="192"/>
                  </a:lnTo>
                  <a:lnTo>
                    <a:pt x="102" y="192"/>
                  </a:lnTo>
                  <a:lnTo>
                    <a:pt x="102" y="186"/>
                  </a:lnTo>
                  <a:lnTo>
                    <a:pt x="96" y="186"/>
                  </a:lnTo>
                  <a:lnTo>
                    <a:pt x="90" y="186"/>
                  </a:lnTo>
                  <a:lnTo>
                    <a:pt x="84" y="186"/>
                  </a:lnTo>
                  <a:lnTo>
                    <a:pt x="84" y="180"/>
                  </a:lnTo>
                  <a:lnTo>
                    <a:pt x="78" y="180"/>
                  </a:lnTo>
                  <a:lnTo>
                    <a:pt x="72" y="180"/>
                  </a:lnTo>
                  <a:lnTo>
                    <a:pt x="66" y="180"/>
                  </a:lnTo>
                  <a:lnTo>
                    <a:pt x="66" y="186"/>
                  </a:lnTo>
                  <a:lnTo>
                    <a:pt x="60" y="192"/>
                  </a:lnTo>
                  <a:lnTo>
                    <a:pt x="60" y="186"/>
                  </a:lnTo>
                  <a:lnTo>
                    <a:pt x="60" y="192"/>
                  </a:lnTo>
                  <a:lnTo>
                    <a:pt x="54" y="192"/>
                  </a:lnTo>
                  <a:lnTo>
                    <a:pt x="54" y="186"/>
                  </a:lnTo>
                  <a:lnTo>
                    <a:pt x="60" y="186"/>
                  </a:lnTo>
                  <a:lnTo>
                    <a:pt x="54" y="186"/>
                  </a:lnTo>
                  <a:lnTo>
                    <a:pt x="48" y="186"/>
                  </a:lnTo>
                  <a:lnTo>
                    <a:pt x="48" y="192"/>
                  </a:lnTo>
                  <a:lnTo>
                    <a:pt x="42" y="192"/>
                  </a:lnTo>
                  <a:lnTo>
                    <a:pt x="36" y="192"/>
                  </a:lnTo>
                  <a:lnTo>
                    <a:pt x="30" y="192"/>
                  </a:lnTo>
                  <a:lnTo>
                    <a:pt x="24" y="192"/>
                  </a:lnTo>
                  <a:lnTo>
                    <a:pt x="18" y="198"/>
                  </a:lnTo>
                  <a:lnTo>
                    <a:pt x="12" y="198"/>
                  </a:lnTo>
                  <a:lnTo>
                    <a:pt x="12" y="192"/>
                  </a:lnTo>
                  <a:lnTo>
                    <a:pt x="12" y="186"/>
                  </a:lnTo>
                  <a:lnTo>
                    <a:pt x="6" y="186"/>
                  </a:lnTo>
                  <a:lnTo>
                    <a:pt x="6" y="180"/>
                  </a:lnTo>
                  <a:lnTo>
                    <a:pt x="6" y="174"/>
                  </a:lnTo>
                  <a:lnTo>
                    <a:pt x="6" y="168"/>
                  </a:lnTo>
                  <a:lnTo>
                    <a:pt x="0" y="162"/>
                  </a:lnTo>
                  <a:lnTo>
                    <a:pt x="6" y="162"/>
                  </a:lnTo>
                  <a:lnTo>
                    <a:pt x="6" y="156"/>
                  </a:lnTo>
                  <a:lnTo>
                    <a:pt x="6" y="150"/>
                  </a:lnTo>
                  <a:lnTo>
                    <a:pt x="6" y="144"/>
                  </a:lnTo>
                  <a:lnTo>
                    <a:pt x="12" y="144"/>
                  </a:lnTo>
                  <a:lnTo>
                    <a:pt x="18" y="150"/>
                  </a:lnTo>
                  <a:lnTo>
                    <a:pt x="18" y="144"/>
                  </a:lnTo>
                  <a:lnTo>
                    <a:pt x="24" y="144"/>
                  </a:lnTo>
                  <a:lnTo>
                    <a:pt x="24" y="138"/>
                  </a:lnTo>
                  <a:lnTo>
                    <a:pt x="24" y="132"/>
                  </a:lnTo>
                  <a:lnTo>
                    <a:pt x="30" y="126"/>
                  </a:lnTo>
                  <a:lnTo>
                    <a:pt x="30" y="120"/>
                  </a:lnTo>
                  <a:lnTo>
                    <a:pt x="30" y="114"/>
                  </a:lnTo>
                  <a:lnTo>
                    <a:pt x="24" y="114"/>
                  </a:lnTo>
                  <a:lnTo>
                    <a:pt x="24" y="108"/>
                  </a:lnTo>
                  <a:lnTo>
                    <a:pt x="24" y="102"/>
                  </a:lnTo>
                  <a:lnTo>
                    <a:pt x="30" y="102"/>
                  </a:lnTo>
                  <a:lnTo>
                    <a:pt x="36" y="102"/>
                  </a:lnTo>
                  <a:lnTo>
                    <a:pt x="42" y="96"/>
                  </a:lnTo>
                  <a:lnTo>
                    <a:pt x="48" y="96"/>
                  </a:lnTo>
                  <a:lnTo>
                    <a:pt x="54" y="96"/>
                  </a:lnTo>
                  <a:lnTo>
                    <a:pt x="60" y="96"/>
                  </a:lnTo>
                  <a:lnTo>
                    <a:pt x="60" y="90"/>
                  </a:lnTo>
                  <a:lnTo>
                    <a:pt x="60" y="96"/>
                  </a:lnTo>
                  <a:lnTo>
                    <a:pt x="66" y="96"/>
                  </a:lnTo>
                  <a:lnTo>
                    <a:pt x="72" y="96"/>
                  </a:lnTo>
                  <a:lnTo>
                    <a:pt x="78" y="96"/>
                  </a:lnTo>
                  <a:lnTo>
                    <a:pt x="84" y="96"/>
                  </a:lnTo>
                  <a:lnTo>
                    <a:pt x="84" y="90"/>
                  </a:lnTo>
                  <a:lnTo>
                    <a:pt x="102" y="84"/>
                  </a:lnTo>
                  <a:lnTo>
                    <a:pt x="108" y="84"/>
                  </a:lnTo>
                  <a:lnTo>
                    <a:pt x="114" y="84"/>
                  </a:lnTo>
                  <a:lnTo>
                    <a:pt x="114" y="78"/>
                  </a:lnTo>
                  <a:lnTo>
                    <a:pt x="120" y="78"/>
                  </a:lnTo>
                  <a:lnTo>
                    <a:pt x="126" y="78"/>
                  </a:lnTo>
                  <a:lnTo>
                    <a:pt x="132" y="78"/>
                  </a:lnTo>
                  <a:lnTo>
                    <a:pt x="138" y="78"/>
                  </a:lnTo>
                  <a:lnTo>
                    <a:pt x="138" y="72"/>
                  </a:lnTo>
                  <a:lnTo>
                    <a:pt x="144" y="78"/>
                  </a:lnTo>
                  <a:lnTo>
                    <a:pt x="144" y="72"/>
                  </a:lnTo>
                  <a:lnTo>
                    <a:pt x="150" y="72"/>
                  </a:lnTo>
                  <a:lnTo>
                    <a:pt x="150" y="66"/>
                  </a:lnTo>
                  <a:lnTo>
                    <a:pt x="156" y="66"/>
                  </a:lnTo>
                  <a:lnTo>
                    <a:pt x="156" y="60"/>
                  </a:lnTo>
                  <a:lnTo>
                    <a:pt x="156" y="66"/>
                  </a:lnTo>
                  <a:lnTo>
                    <a:pt x="162" y="66"/>
                  </a:lnTo>
                  <a:lnTo>
                    <a:pt x="162" y="72"/>
                  </a:lnTo>
                  <a:lnTo>
                    <a:pt x="168" y="66"/>
                  </a:lnTo>
                  <a:lnTo>
                    <a:pt x="168" y="72"/>
                  </a:lnTo>
                  <a:lnTo>
                    <a:pt x="174" y="78"/>
                  </a:lnTo>
                  <a:lnTo>
                    <a:pt x="180" y="78"/>
                  </a:lnTo>
                  <a:lnTo>
                    <a:pt x="186" y="78"/>
                  </a:lnTo>
                  <a:lnTo>
                    <a:pt x="192" y="78"/>
                  </a:lnTo>
                  <a:lnTo>
                    <a:pt x="198" y="72"/>
                  </a:lnTo>
                  <a:lnTo>
                    <a:pt x="204" y="72"/>
                  </a:lnTo>
                  <a:lnTo>
                    <a:pt x="210" y="72"/>
                  </a:lnTo>
                  <a:lnTo>
                    <a:pt x="210" y="66"/>
                  </a:lnTo>
                  <a:lnTo>
                    <a:pt x="216" y="66"/>
                  </a:lnTo>
                  <a:lnTo>
                    <a:pt x="222" y="66"/>
                  </a:lnTo>
                  <a:lnTo>
                    <a:pt x="228" y="66"/>
                  </a:lnTo>
                  <a:lnTo>
                    <a:pt x="228" y="60"/>
                  </a:lnTo>
                  <a:lnTo>
                    <a:pt x="234" y="60"/>
                  </a:lnTo>
                  <a:lnTo>
                    <a:pt x="240" y="60"/>
                  </a:lnTo>
                  <a:lnTo>
                    <a:pt x="246" y="60"/>
                  </a:lnTo>
                  <a:lnTo>
                    <a:pt x="252" y="60"/>
                  </a:lnTo>
                  <a:lnTo>
                    <a:pt x="252" y="54"/>
                  </a:lnTo>
                  <a:lnTo>
                    <a:pt x="252" y="48"/>
                  </a:lnTo>
                  <a:lnTo>
                    <a:pt x="252" y="42"/>
                  </a:lnTo>
                  <a:lnTo>
                    <a:pt x="252" y="36"/>
                  </a:lnTo>
                  <a:lnTo>
                    <a:pt x="258" y="36"/>
                  </a:lnTo>
                  <a:lnTo>
                    <a:pt x="258" y="30"/>
                  </a:lnTo>
                  <a:lnTo>
                    <a:pt x="264" y="30"/>
                  </a:lnTo>
                  <a:lnTo>
                    <a:pt x="264" y="24"/>
                  </a:lnTo>
                  <a:lnTo>
                    <a:pt x="270" y="24"/>
                  </a:lnTo>
                  <a:lnTo>
                    <a:pt x="270" y="30"/>
                  </a:lnTo>
                  <a:lnTo>
                    <a:pt x="270" y="24"/>
                  </a:lnTo>
                  <a:lnTo>
                    <a:pt x="276" y="24"/>
                  </a:lnTo>
                  <a:lnTo>
                    <a:pt x="276" y="18"/>
                  </a:lnTo>
                  <a:lnTo>
                    <a:pt x="270" y="18"/>
                  </a:lnTo>
                  <a:lnTo>
                    <a:pt x="276" y="18"/>
                  </a:lnTo>
                  <a:lnTo>
                    <a:pt x="276" y="12"/>
                  </a:lnTo>
                  <a:lnTo>
                    <a:pt x="282" y="18"/>
                  </a:lnTo>
                  <a:lnTo>
                    <a:pt x="288" y="12"/>
                  </a:lnTo>
                  <a:lnTo>
                    <a:pt x="288" y="6"/>
                  </a:lnTo>
                  <a:lnTo>
                    <a:pt x="288" y="0"/>
                  </a:lnTo>
                  <a:lnTo>
                    <a:pt x="294" y="6"/>
                  </a:lnTo>
                  <a:lnTo>
                    <a:pt x="294" y="0"/>
                  </a:lnTo>
                  <a:lnTo>
                    <a:pt x="300" y="0"/>
                  </a:lnTo>
                  <a:lnTo>
                    <a:pt x="300" y="6"/>
                  </a:lnTo>
                  <a:lnTo>
                    <a:pt x="306" y="6"/>
                  </a:lnTo>
                  <a:lnTo>
                    <a:pt x="312" y="6"/>
                  </a:lnTo>
                  <a:lnTo>
                    <a:pt x="312" y="0"/>
                  </a:lnTo>
                  <a:lnTo>
                    <a:pt x="318" y="0"/>
                  </a:lnTo>
                  <a:lnTo>
                    <a:pt x="318" y="6"/>
                  </a:lnTo>
                  <a:lnTo>
                    <a:pt x="318" y="12"/>
                  </a:lnTo>
                  <a:lnTo>
                    <a:pt x="324" y="12"/>
                  </a:lnTo>
                  <a:lnTo>
                    <a:pt x="324" y="18"/>
                  </a:lnTo>
                  <a:lnTo>
                    <a:pt x="330" y="18"/>
                  </a:lnTo>
                  <a:lnTo>
                    <a:pt x="336"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7">
              <a:extLst>
                <a:ext uri="{FF2B5EF4-FFF2-40B4-BE49-F238E27FC236}">
                  <a16:creationId xmlns:a16="http://schemas.microsoft.com/office/drawing/2014/main" id="{7C625295-EBF7-849A-97E9-0A0E05D58E98}"/>
                </a:ext>
              </a:extLst>
            </p:cNvPr>
            <p:cNvSpPr>
              <a:spLocks/>
            </p:cNvSpPr>
            <p:nvPr/>
          </p:nvSpPr>
          <p:spPr bwMode="gray">
            <a:xfrm>
              <a:off x="2771775" y="3590925"/>
              <a:ext cx="419100" cy="485775"/>
            </a:xfrm>
            <a:custGeom>
              <a:avLst/>
              <a:gdLst>
                <a:gd name="T0" fmla="*/ 114 w 264"/>
                <a:gd name="T1" fmla="*/ 12 h 306"/>
                <a:gd name="T2" fmla="*/ 120 w 264"/>
                <a:gd name="T3" fmla="*/ 30 h 306"/>
                <a:gd name="T4" fmla="*/ 126 w 264"/>
                <a:gd name="T5" fmla="*/ 42 h 306"/>
                <a:gd name="T6" fmla="*/ 132 w 264"/>
                <a:gd name="T7" fmla="*/ 60 h 306"/>
                <a:gd name="T8" fmla="*/ 144 w 264"/>
                <a:gd name="T9" fmla="*/ 72 h 306"/>
                <a:gd name="T10" fmla="*/ 150 w 264"/>
                <a:gd name="T11" fmla="*/ 90 h 306"/>
                <a:gd name="T12" fmla="*/ 162 w 264"/>
                <a:gd name="T13" fmla="*/ 102 h 306"/>
                <a:gd name="T14" fmla="*/ 174 w 264"/>
                <a:gd name="T15" fmla="*/ 120 h 306"/>
                <a:gd name="T16" fmla="*/ 186 w 264"/>
                <a:gd name="T17" fmla="*/ 132 h 306"/>
                <a:gd name="T18" fmla="*/ 198 w 264"/>
                <a:gd name="T19" fmla="*/ 144 h 306"/>
                <a:gd name="T20" fmla="*/ 210 w 264"/>
                <a:gd name="T21" fmla="*/ 150 h 306"/>
                <a:gd name="T22" fmla="*/ 228 w 264"/>
                <a:gd name="T23" fmla="*/ 162 h 306"/>
                <a:gd name="T24" fmla="*/ 222 w 264"/>
                <a:gd name="T25" fmla="*/ 174 h 306"/>
                <a:gd name="T26" fmla="*/ 228 w 264"/>
                <a:gd name="T27" fmla="*/ 186 h 306"/>
                <a:gd name="T28" fmla="*/ 234 w 264"/>
                <a:gd name="T29" fmla="*/ 198 h 306"/>
                <a:gd name="T30" fmla="*/ 246 w 264"/>
                <a:gd name="T31" fmla="*/ 204 h 306"/>
                <a:gd name="T32" fmla="*/ 258 w 264"/>
                <a:gd name="T33" fmla="*/ 210 h 306"/>
                <a:gd name="T34" fmla="*/ 258 w 264"/>
                <a:gd name="T35" fmla="*/ 228 h 306"/>
                <a:gd name="T36" fmla="*/ 258 w 264"/>
                <a:gd name="T37" fmla="*/ 246 h 306"/>
                <a:gd name="T38" fmla="*/ 264 w 264"/>
                <a:gd name="T39" fmla="*/ 270 h 306"/>
                <a:gd name="T40" fmla="*/ 258 w 264"/>
                <a:gd name="T41" fmla="*/ 282 h 306"/>
                <a:gd name="T42" fmla="*/ 240 w 264"/>
                <a:gd name="T43" fmla="*/ 282 h 306"/>
                <a:gd name="T44" fmla="*/ 222 w 264"/>
                <a:gd name="T45" fmla="*/ 282 h 306"/>
                <a:gd name="T46" fmla="*/ 204 w 264"/>
                <a:gd name="T47" fmla="*/ 288 h 306"/>
                <a:gd name="T48" fmla="*/ 186 w 264"/>
                <a:gd name="T49" fmla="*/ 288 h 306"/>
                <a:gd name="T50" fmla="*/ 168 w 264"/>
                <a:gd name="T51" fmla="*/ 288 h 306"/>
                <a:gd name="T52" fmla="*/ 150 w 264"/>
                <a:gd name="T53" fmla="*/ 288 h 306"/>
                <a:gd name="T54" fmla="*/ 132 w 264"/>
                <a:gd name="T55" fmla="*/ 294 h 306"/>
                <a:gd name="T56" fmla="*/ 114 w 264"/>
                <a:gd name="T57" fmla="*/ 294 h 306"/>
                <a:gd name="T58" fmla="*/ 96 w 264"/>
                <a:gd name="T59" fmla="*/ 294 h 306"/>
                <a:gd name="T60" fmla="*/ 78 w 264"/>
                <a:gd name="T61" fmla="*/ 294 h 306"/>
                <a:gd name="T62" fmla="*/ 60 w 264"/>
                <a:gd name="T63" fmla="*/ 300 h 306"/>
                <a:gd name="T64" fmla="*/ 36 w 264"/>
                <a:gd name="T65" fmla="*/ 300 h 306"/>
                <a:gd name="T66" fmla="*/ 18 w 264"/>
                <a:gd name="T67" fmla="*/ 300 h 306"/>
                <a:gd name="T68" fmla="*/ 0 w 264"/>
                <a:gd name="T69" fmla="*/ 306 h 306"/>
                <a:gd name="T70" fmla="*/ 0 w 264"/>
                <a:gd name="T71" fmla="*/ 282 h 306"/>
                <a:gd name="T72" fmla="*/ 6 w 264"/>
                <a:gd name="T73" fmla="*/ 258 h 306"/>
                <a:gd name="T74" fmla="*/ 6 w 264"/>
                <a:gd name="T75" fmla="*/ 240 h 306"/>
                <a:gd name="T76" fmla="*/ 12 w 264"/>
                <a:gd name="T77" fmla="*/ 222 h 306"/>
                <a:gd name="T78" fmla="*/ 12 w 264"/>
                <a:gd name="T79" fmla="*/ 204 h 306"/>
                <a:gd name="T80" fmla="*/ 18 w 264"/>
                <a:gd name="T81" fmla="*/ 186 h 306"/>
                <a:gd name="T82" fmla="*/ 24 w 264"/>
                <a:gd name="T83" fmla="*/ 168 h 306"/>
                <a:gd name="T84" fmla="*/ 18 w 264"/>
                <a:gd name="T85" fmla="*/ 156 h 306"/>
                <a:gd name="T86" fmla="*/ 18 w 264"/>
                <a:gd name="T87" fmla="*/ 132 h 306"/>
                <a:gd name="T88" fmla="*/ 18 w 264"/>
                <a:gd name="T89" fmla="*/ 108 h 306"/>
                <a:gd name="T90" fmla="*/ 12 w 264"/>
                <a:gd name="T91" fmla="*/ 84 h 306"/>
                <a:gd name="T92" fmla="*/ 12 w 264"/>
                <a:gd name="T93" fmla="*/ 66 h 306"/>
                <a:gd name="T94" fmla="*/ 12 w 264"/>
                <a:gd name="T95" fmla="*/ 48 h 306"/>
                <a:gd name="T96" fmla="*/ 6 w 264"/>
                <a:gd name="T97" fmla="*/ 30 h 306"/>
                <a:gd name="T98" fmla="*/ 6 w 264"/>
                <a:gd name="T99" fmla="*/ 12 h 306"/>
                <a:gd name="T100" fmla="*/ 6 w 264"/>
                <a:gd name="T101" fmla="*/ 6 h 306"/>
                <a:gd name="T102" fmla="*/ 18 w 264"/>
                <a:gd name="T103" fmla="*/ 12 h 306"/>
                <a:gd name="T104" fmla="*/ 30 w 264"/>
                <a:gd name="T105" fmla="*/ 18 h 306"/>
                <a:gd name="T106" fmla="*/ 42 w 264"/>
                <a:gd name="T107" fmla="*/ 12 h 306"/>
                <a:gd name="T108" fmla="*/ 48 w 264"/>
                <a:gd name="T109" fmla="*/ 12 h 306"/>
                <a:gd name="T110" fmla="*/ 60 w 264"/>
                <a:gd name="T111" fmla="*/ 6 h 306"/>
                <a:gd name="T112" fmla="*/ 72 w 264"/>
                <a:gd name="T113" fmla="*/ 12 h 306"/>
                <a:gd name="T114" fmla="*/ 84 w 264"/>
                <a:gd name="T115" fmla="*/ 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4" h="306">
                  <a:moveTo>
                    <a:pt x="96" y="6"/>
                  </a:moveTo>
                  <a:lnTo>
                    <a:pt x="108" y="6"/>
                  </a:lnTo>
                  <a:lnTo>
                    <a:pt x="114" y="12"/>
                  </a:lnTo>
                  <a:lnTo>
                    <a:pt x="120" y="18"/>
                  </a:lnTo>
                  <a:lnTo>
                    <a:pt x="120" y="24"/>
                  </a:lnTo>
                  <a:lnTo>
                    <a:pt x="120" y="30"/>
                  </a:lnTo>
                  <a:lnTo>
                    <a:pt x="120" y="36"/>
                  </a:lnTo>
                  <a:lnTo>
                    <a:pt x="120" y="42"/>
                  </a:lnTo>
                  <a:lnTo>
                    <a:pt x="126" y="42"/>
                  </a:lnTo>
                  <a:lnTo>
                    <a:pt x="126" y="48"/>
                  </a:lnTo>
                  <a:lnTo>
                    <a:pt x="132" y="54"/>
                  </a:lnTo>
                  <a:lnTo>
                    <a:pt x="132" y="60"/>
                  </a:lnTo>
                  <a:lnTo>
                    <a:pt x="138" y="60"/>
                  </a:lnTo>
                  <a:lnTo>
                    <a:pt x="138" y="66"/>
                  </a:lnTo>
                  <a:lnTo>
                    <a:pt x="144" y="72"/>
                  </a:lnTo>
                  <a:lnTo>
                    <a:pt x="144" y="78"/>
                  </a:lnTo>
                  <a:lnTo>
                    <a:pt x="150" y="84"/>
                  </a:lnTo>
                  <a:lnTo>
                    <a:pt x="150" y="90"/>
                  </a:lnTo>
                  <a:lnTo>
                    <a:pt x="156" y="90"/>
                  </a:lnTo>
                  <a:lnTo>
                    <a:pt x="156" y="102"/>
                  </a:lnTo>
                  <a:lnTo>
                    <a:pt x="162" y="102"/>
                  </a:lnTo>
                  <a:lnTo>
                    <a:pt x="162" y="108"/>
                  </a:lnTo>
                  <a:lnTo>
                    <a:pt x="168" y="114"/>
                  </a:lnTo>
                  <a:lnTo>
                    <a:pt x="174" y="120"/>
                  </a:lnTo>
                  <a:lnTo>
                    <a:pt x="180" y="120"/>
                  </a:lnTo>
                  <a:lnTo>
                    <a:pt x="180" y="126"/>
                  </a:lnTo>
                  <a:lnTo>
                    <a:pt x="186" y="132"/>
                  </a:lnTo>
                  <a:lnTo>
                    <a:pt x="192" y="132"/>
                  </a:lnTo>
                  <a:lnTo>
                    <a:pt x="192" y="138"/>
                  </a:lnTo>
                  <a:lnTo>
                    <a:pt x="198" y="144"/>
                  </a:lnTo>
                  <a:lnTo>
                    <a:pt x="198" y="150"/>
                  </a:lnTo>
                  <a:lnTo>
                    <a:pt x="204" y="150"/>
                  </a:lnTo>
                  <a:lnTo>
                    <a:pt x="210" y="150"/>
                  </a:lnTo>
                  <a:lnTo>
                    <a:pt x="216" y="156"/>
                  </a:lnTo>
                  <a:lnTo>
                    <a:pt x="222" y="156"/>
                  </a:lnTo>
                  <a:lnTo>
                    <a:pt x="228" y="162"/>
                  </a:lnTo>
                  <a:lnTo>
                    <a:pt x="228" y="168"/>
                  </a:lnTo>
                  <a:lnTo>
                    <a:pt x="222" y="168"/>
                  </a:lnTo>
                  <a:lnTo>
                    <a:pt x="222" y="174"/>
                  </a:lnTo>
                  <a:lnTo>
                    <a:pt x="228" y="174"/>
                  </a:lnTo>
                  <a:lnTo>
                    <a:pt x="228" y="180"/>
                  </a:lnTo>
                  <a:lnTo>
                    <a:pt x="228" y="186"/>
                  </a:lnTo>
                  <a:lnTo>
                    <a:pt x="234" y="186"/>
                  </a:lnTo>
                  <a:lnTo>
                    <a:pt x="234" y="192"/>
                  </a:lnTo>
                  <a:lnTo>
                    <a:pt x="234" y="198"/>
                  </a:lnTo>
                  <a:lnTo>
                    <a:pt x="240" y="198"/>
                  </a:lnTo>
                  <a:lnTo>
                    <a:pt x="240" y="204"/>
                  </a:lnTo>
                  <a:lnTo>
                    <a:pt x="246" y="204"/>
                  </a:lnTo>
                  <a:lnTo>
                    <a:pt x="252" y="204"/>
                  </a:lnTo>
                  <a:lnTo>
                    <a:pt x="252" y="210"/>
                  </a:lnTo>
                  <a:lnTo>
                    <a:pt x="258" y="210"/>
                  </a:lnTo>
                  <a:lnTo>
                    <a:pt x="258" y="216"/>
                  </a:lnTo>
                  <a:lnTo>
                    <a:pt x="258" y="222"/>
                  </a:lnTo>
                  <a:lnTo>
                    <a:pt x="258" y="228"/>
                  </a:lnTo>
                  <a:lnTo>
                    <a:pt x="258" y="234"/>
                  </a:lnTo>
                  <a:lnTo>
                    <a:pt x="258" y="240"/>
                  </a:lnTo>
                  <a:lnTo>
                    <a:pt x="258" y="246"/>
                  </a:lnTo>
                  <a:lnTo>
                    <a:pt x="258" y="252"/>
                  </a:lnTo>
                  <a:lnTo>
                    <a:pt x="264" y="258"/>
                  </a:lnTo>
                  <a:lnTo>
                    <a:pt x="264" y="270"/>
                  </a:lnTo>
                  <a:lnTo>
                    <a:pt x="264" y="276"/>
                  </a:lnTo>
                  <a:lnTo>
                    <a:pt x="264" y="282"/>
                  </a:lnTo>
                  <a:lnTo>
                    <a:pt x="258" y="282"/>
                  </a:lnTo>
                  <a:lnTo>
                    <a:pt x="252" y="282"/>
                  </a:lnTo>
                  <a:lnTo>
                    <a:pt x="246" y="282"/>
                  </a:lnTo>
                  <a:lnTo>
                    <a:pt x="240" y="282"/>
                  </a:lnTo>
                  <a:lnTo>
                    <a:pt x="234" y="282"/>
                  </a:lnTo>
                  <a:lnTo>
                    <a:pt x="228" y="282"/>
                  </a:lnTo>
                  <a:lnTo>
                    <a:pt x="222" y="282"/>
                  </a:lnTo>
                  <a:lnTo>
                    <a:pt x="216" y="282"/>
                  </a:lnTo>
                  <a:lnTo>
                    <a:pt x="210" y="282"/>
                  </a:lnTo>
                  <a:lnTo>
                    <a:pt x="204" y="288"/>
                  </a:lnTo>
                  <a:lnTo>
                    <a:pt x="198" y="288"/>
                  </a:lnTo>
                  <a:lnTo>
                    <a:pt x="192" y="288"/>
                  </a:lnTo>
                  <a:lnTo>
                    <a:pt x="186" y="288"/>
                  </a:lnTo>
                  <a:lnTo>
                    <a:pt x="180" y="288"/>
                  </a:lnTo>
                  <a:lnTo>
                    <a:pt x="174" y="288"/>
                  </a:lnTo>
                  <a:lnTo>
                    <a:pt x="168" y="288"/>
                  </a:lnTo>
                  <a:lnTo>
                    <a:pt x="162" y="288"/>
                  </a:lnTo>
                  <a:lnTo>
                    <a:pt x="156" y="288"/>
                  </a:lnTo>
                  <a:lnTo>
                    <a:pt x="150" y="288"/>
                  </a:lnTo>
                  <a:lnTo>
                    <a:pt x="144" y="288"/>
                  </a:lnTo>
                  <a:lnTo>
                    <a:pt x="138" y="294"/>
                  </a:lnTo>
                  <a:lnTo>
                    <a:pt x="132" y="294"/>
                  </a:lnTo>
                  <a:lnTo>
                    <a:pt x="126" y="294"/>
                  </a:lnTo>
                  <a:lnTo>
                    <a:pt x="120" y="294"/>
                  </a:lnTo>
                  <a:lnTo>
                    <a:pt x="114" y="294"/>
                  </a:lnTo>
                  <a:lnTo>
                    <a:pt x="108" y="294"/>
                  </a:lnTo>
                  <a:lnTo>
                    <a:pt x="102" y="294"/>
                  </a:lnTo>
                  <a:lnTo>
                    <a:pt x="96" y="294"/>
                  </a:lnTo>
                  <a:lnTo>
                    <a:pt x="90" y="294"/>
                  </a:lnTo>
                  <a:lnTo>
                    <a:pt x="84" y="294"/>
                  </a:lnTo>
                  <a:lnTo>
                    <a:pt x="78" y="294"/>
                  </a:lnTo>
                  <a:lnTo>
                    <a:pt x="72" y="294"/>
                  </a:lnTo>
                  <a:lnTo>
                    <a:pt x="66" y="300"/>
                  </a:lnTo>
                  <a:lnTo>
                    <a:pt x="60" y="300"/>
                  </a:lnTo>
                  <a:lnTo>
                    <a:pt x="54" y="300"/>
                  </a:lnTo>
                  <a:lnTo>
                    <a:pt x="48" y="300"/>
                  </a:lnTo>
                  <a:lnTo>
                    <a:pt x="36" y="300"/>
                  </a:lnTo>
                  <a:lnTo>
                    <a:pt x="30" y="300"/>
                  </a:lnTo>
                  <a:lnTo>
                    <a:pt x="24" y="300"/>
                  </a:lnTo>
                  <a:lnTo>
                    <a:pt x="18" y="300"/>
                  </a:lnTo>
                  <a:lnTo>
                    <a:pt x="12" y="300"/>
                  </a:lnTo>
                  <a:lnTo>
                    <a:pt x="6" y="300"/>
                  </a:lnTo>
                  <a:lnTo>
                    <a:pt x="0" y="306"/>
                  </a:lnTo>
                  <a:lnTo>
                    <a:pt x="0" y="294"/>
                  </a:lnTo>
                  <a:lnTo>
                    <a:pt x="0" y="288"/>
                  </a:lnTo>
                  <a:lnTo>
                    <a:pt x="0" y="282"/>
                  </a:lnTo>
                  <a:lnTo>
                    <a:pt x="0" y="276"/>
                  </a:lnTo>
                  <a:lnTo>
                    <a:pt x="0" y="270"/>
                  </a:lnTo>
                  <a:lnTo>
                    <a:pt x="6" y="258"/>
                  </a:lnTo>
                  <a:lnTo>
                    <a:pt x="6" y="252"/>
                  </a:lnTo>
                  <a:lnTo>
                    <a:pt x="6" y="246"/>
                  </a:lnTo>
                  <a:lnTo>
                    <a:pt x="6" y="240"/>
                  </a:lnTo>
                  <a:lnTo>
                    <a:pt x="6" y="234"/>
                  </a:lnTo>
                  <a:lnTo>
                    <a:pt x="12" y="228"/>
                  </a:lnTo>
                  <a:lnTo>
                    <a:pt x="12" y="222"/>
                  </a:lnTo>
                  <a:lnTo>
                    <a:pt x="12" y="216"/>
                  </a:lnTo>
                  <a:lnTo>
                    <a:pt x="12" y="210"/>
                  </a:lnTo>
                  <a:lnTo>
                    <a:pt x="12" y="204"/>
                  </a:lnTo>
                  <a:lnTo>
                    <a:pt x="18" y="198"/>
                  </a:lnTo>
                  <a:lnTo>
                    <a:pt x="18" y="192"/>
                  </a:lnTo>
                  <a:lnTo>
                    <a:pt x="18" y="186"/>
                  </a:lnTo>
                  <a:lnTo>
                    <a:pt x="18" y="180"/>
                  </a:lnTo>
                  <a:lnTo>
                    <a:pt x="18" y="174"/>
                  </a:lnTo>
                  <a:lnTo>
                    <a:pt x="24" y="168"/>
                  </a:lnTo>
                  <a:lnTo>
                    <a:pt x="18" y="168"/>
                  </a:lnTo>
                  <a:lnTo>
                    <a:pt x="18" y="162"/>
                  </a:lnTo>
                  <a:lnTo>
                    <a:pt x="18" y="156"/>
                  </a:lnTo>
                  <a:lnTo>
                    <a:pt x="18" y="150"/>
                  </a:lnTo>
                  <a:lnTo>
                    <a:pt x="18" y="138"/>
                  </a:lnTo>
                  <a:lnTo>
                    <a:pt x="18" y="132"/>
                  </a:lnTo>
                  <a:lnTo>
                    <a:pt x="18" y="120"/>
                  </a:lnTo>
                  <a:lnTo>
                    <a:pt x="18" y="114"/>
                  </a:lnTo>
                  <a:lnTo>
                    <a:pt x="18" y="108"/>
                  </a:lnTo>
                  <a:lnTo>
                    <a:pt x="12" y="96"/>
                  </a:lnTo>
                  <a:lnTo>
                    <a:pt x="12" y="90"/>
                  </a:lnTo>
                  <a:lnTo>
                    <a:pt x="12" y="84"/>
                  </a:lnTo>
                  <a:lnTo>
                    <a:pt x="12" y="78"/>
                  </a:lnTo>
                  <a:lnTo>
                    <a:pt x="12" y="72"/>
                  </a:lnTo>
                  <a:lnTo>
                    <a:pt x="12" y="66"/>
                  </a:lnTo>
                  <a:lnTo>
                    <a:pt x="12" y="60"/>
                  </a:lnTo>
                  <a:lnTo>
                    <a:pt x="12" y="54"/>
                  </a:lnTo>
                  <a:lnTo>
                    <a:pt x="12" y="48"/>
                  </a:lnTo>
                  <a:lnTo>
                    <a:pt x="12" y="42"/>
                  </a:lnTo>
                  <a:lnTo>
                    <a:pt x="6" y="42"/>
                  </a:lnTo>
                  <a:lnTo>
                    <a:pt x="6" y="30"/>
                  </a:lnTo>
                  <a:lnTo>
                    <a:pt x="6" y="24"/>
                  </a:lnTo>
                  <a:lnTo>
                    <a:pt x="6" y="18"/>
                  </a:lnTo>
                  <a:lnTo>
                    <a:pt x="6" y="12"/>
                  </a:lnTo>
                  <a:lnTo>
                    <a:pt x="6" y="6"/>
                  </a:lnTo>
                  <a:lnTo>
                    <a:pt x="6" y="0"/>
                  </a:lnTo>
                  <a:lnTo>
                    <a:pt x="6" y="6"/>
                  </a:lnTo>
                  <a:lnTo>
                    <a:pt x="12" y="6"/>
                  </a:lnTo>
                  <a:lnTo>
                    <a:pt x="12" y="12"/>
                  </a:lnTo>
                  <a:lnTo>
                    <a:pt x="18" y="12"/>
                  </a:lnTo>
                  <a:lnTo>
                    <a:pt x="24" y="12"/>
                  </a:lnTo>
                  <a:lnTo>
                    <a:pt x="30" y="12"/>
                  </a:lnTo>
                  <a:lnTo>
                    <a:pt x="30" y="18"/>
                  </a:lnTo>
                  <a:lnTo>
                    <a:pt x="36" y="18"/>
                  </a:lnTo>
                  <a:lnTo>
                    <a:pt x="36" y="12"/>
                  </a:lnTo>
                  <a:lnTo>
                    <a:pt x="42" y="12"/>
                  </a:lnTo>
                  <a:lnTo>
                    <a:pt x="48" y="12"/>
                  </a:lnTo>
                  <a:lnTo>
                    <a:pt x="48" y="6"/>
                  </a:lnTo>
                  <a:lnTo>
                    <a:pt x="48" y="12"/>
                  </a:lnTo>
                  <a:lnTo>
                    <a:pt x="54" y="12"/>
                  </a:lnTo>
                  <a:lnTo>
                    <a:pt x="54" y="6"/>
                  </a:lnTo>
                  <a:lnTo>
                    <a:pt x="60" y="6"/>
                  </a:lnTo>
                  <a:lnTo>
                    <a:pt x="66" y="6"/>
                  </a:lnTo>
                  <a:lnTo>
                    <a:pt x="72" y="6"/>
                  </a:lnTo>
                  <a:lnTo>
                    <a:pt x="72" y="12"/>
                  </a:lnTo>
                  <a:lnTo>
                    <a:pt x="78" y="12"/>
                  </a:lnTo>
                  <a:lnTo>
                    <a:pt x="84" y="12"/>
                  </a:lnTo>
                  <a:lnTo>
                    <a:pt x="84" y="6"/>
                  </a:lnTo>
                  <a:lnTo>
                    <a:pt x="90" y="6"/>
                  </a:lnTo>
                  <a:lnTo>
                    <a:pt x="96"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28">
              <a:extLst>
                <a:ext uri="{FF2B5EF4-FFF2-40B4-BE49-F238E27FC236}">
                  <a16:creationId xmlns:a16="http://schemas.microsoft.com/office/drawing/2014/main" id="{D9E361F0-7A60-3714-B41D-A4FD87006FFF}"/>
                </a:ext>
              </a:extLst>
            </p:cNvPr>
            <p:cNvSpPr>
              <a:spLocks/>
            </p:cNvSpPr>
            <p:nvPr/>
          </p:nvSpPr>
          <p:spPr bwMode="gray">
            <a:xfrm>
              <a:off x="2924175" y="3543300"/>
              <a:ext cx="581025" cy="209550"/>
            </a:xfrm>
            <a:custGeom>
              <a:avLst/>
              <a:gdLst>
                <a:gd name="T0" fmla="*/ 348 w 366"/>
                <a:gd name="T1" fmla="*/ 6 h 132"/>
                <a:gd name="T2" fmla="*/ 348 w 366"/>
                <a:gd name="T3" fmla="*/ 12 h 132"/>
                <a:gd name="T4" fmla="*/ 348 w 366"/>
                <a:gd name="T5" fmla="*/ 30 h 132"/>
                <a:gd name="T6" fmla="*/ 354 w 366"/>
                <a:gd name="T7" fmla="*/ 42 h 132"/>
                <a:gd name="T8" fmla="*/ 360 w 366"/>
                <a:gd name="T9" fmla="*/ 54 h 132"/>
                <a:gd name="T10" fmla="*/ 360 w 366"/>
                <a:gd name="T11" fmla="*/ 60 h 132"/>
                <a:gd name="T12" fmla="*/ 360 w 366"/>
                <a:gd name="T13" fmla="*/ 66 h 132"/>
                <a:gd name="T14" fmla="*/ 354 w 366"/>
                <a:gd name="T15" fmla="*/ 78 h 132"/>
                <a:gd name="T16" fmla="*/ 360 w 366"/>
                <a:gd name="T17" fmla="*/ 90 h 132"/>
                <a:gd name="T18" fmla="*/ 360 w 366"/>
                <a:gd name="T19" fmla="*/ 108 h 132"/>
                <a:gd name="T20" fmla="*/ 342 w 366"/>
                <a:gd name="T21" fmla="*/ 108 h 132"/>
                <a:gd name="T22" fmla="*/ 324 w 366"/>
                <a:gd name="T23" fmla="*/ 108 h 132"/>
                <a:gd name="T24" fmla="*/ 306 w 366"/>
                <a:gd name="T25" fmla="*/ 108 h 132"/>
                <a:gd name="T26" fmla="*/ 294 w 366"/>
                <a:gd name="T27" fmla="*/ 114 h 132"/>
                <a:gd name="T28" fmla="*/ 276 w 366"/>
                <a:gd name="T29" fmla="*/ 114 h 132"/>
                <a:gd name="T30" fmla="*/ 258 w 366"/>
                <a:gd name="T31" fmla="*/ 114 h 132"/>
                <a:gd name="T32" fmla="*/ 240 w 366"/>
                <a:gd name="T33" fmla="*/ 120 h 132"/>
                <a:gd name="T34" fmla="*/ 222 w 366"/>
                <a:gd name="T35" fmla="*/ 120 h 132"/>
                <a:gd name="T36" fmla="*/ 204 w 366"/>
                <a:gd name="T37" fmla="*/ 120 h 132"/>
                <a:gd name="T38" fmla="*/ 186 w 366"/>
                <a:gd name="T39" fmla="*/ 120 h 132"/>
                <a:gd name="T40" fmla="*/ 174 w 366"/>
                <a:gd name="T41" fmla="*/ 126 h 132"/>
                <a:gd name="T42" fmla="*/ 156 w 366"/>
                <a:gd name="T43" fmla="*/ 126 h 132"/>
                <a:gd name="T44" fmla="*/ 132 w 366"/>
                <a:gd name="T45" fmla="*/ 126 h 132"/>
                <a:gd name="T46" fmla="*/ 114 w 366"/>
                <a:gd name="T47" fmla="*/ 126 h 132"/>
                <a:gd name="T48" fmla="*/ 96 w 366"/>
                <a:gd name="T49" fmla="*/ 132 h 132"/>
                <a:gd name="T50" fmla="*/ 78 w 366"/>
                <a:gd name="T51" fmla="*/ 132 h 132"/>
                <a:gd name="T52" fmla="*/ 60 w 366"/>
                <a:gd name="T53" fmla="*/ 132 h 132"/>
                <a:gd name="T54" fmla="*/ 54 w 366"/>
                <a:gd name="T55" fmla="*/ 114 h 132"/>
                <a:gd name="T56" fmla="*/ 42 w 366"/>
                <a:gd name="T57" fmla="*/ 96 h 132"/>
                <a:gd name="T58" fmla="*/ 36 w 366"/>
                <a:gd name="T59" fmla="*/ 84 h 132"/>
                <a:gd name="T60" fmla="*/ 24 w 366"/>
                <a:gd name="T61" fmla="*/ 72 h 132"/>
                <a:gd name="T62" fmla="*/ 24 w 366"/>
                <a:gd name="T63" fmla="*/ 54 h 132"/>
                <a:gd name="T64" fmla="*/ 12 w 366"/>
                <a:gd name="T65" fmla="*/ 36 h 132"/>
                <a:gd name="T66" fmla="*/ 6 w 366"/>
                <a:gd name="T67" fmla="*/ 30 h 132"/>
                <a:gd name="T68" fmla="*/ 24 w 366"/>
                <a:gd name="T69" fmla="*/ 30 h 132"/>
                <a:gd name="T70" fmla="*/ 42 w 366"/>
                <a:gd name="T71" fmla="*/ 24 h 132"/>
                <a:gd name="T72" fmla="*/ 60 w 366"/>
                <a:gd name="T73" fmla="*/ 24 h 132"/>
                <a:gd name="T74" fmla="*/ 78 w 366"/>
                <a:gd name="T75" fmla="*/ 24 h 132"/>
                <a:gd name="T76" fmla="*/ 96 w 366"/>
                <a:gd name="T77" fmla="*/ 24 h 132"/>
                <a:gd name="T78" fmla="*/ 114 w 366"/>
                <a:gd name="T79" fmla="*/ 24 h 132"/>
                <a:gd name="T80" fmla="*/ 132 w 366"/>
                <a:gd name="T81" fmla="*/ 18 h 132"/>
                <a:gd name="T82" fmla="*/ 150 w 366"/>
                <a:gd name="T83" fmla="*/ 18 h 132"/>
                <a:gd name="T84" fmla="*/ 168 w 366"/>
                <a:gd name="T85" fmla="*/ 18 h 132"/>
                <a:gd name="T86" fmla="*/ 180 w 366"/>
                <a:gd name="T87" fmla="*/ 12 h 132"/>
                <a:gd name="T88" fmla="*/ 198 w 366"/>
                <a:gd name="T89" fmla="*/ 12 h 132"/>
                <a:gd name="T90" fmla="*/ 216 w 366"/>
                <a:gd name="T91" fmla="*/ 12 h 132"/>
                <a:gd name="T92" fmla="*/ 234 w 366"/>
                <a:gd name="T93" fmla="*/ 12 h 132"/>
                <a:gd name="T94" fmla="*/ 246 w 366"/>
                <a:gd name="T95" fmla="*/ 6 h 132"/>
                <a:gd name="T96" fmla="*/ 270 w 366"/>
                <a:gd name="T97" fmla="*/ 6 h 132"/>
                <a:gd name="T98" fmla="*/ 288 w 366"/>
                <a:gd name="T99" fmla="*/ 6 h 132"/>
                <a:gd name="T100" fmla="*/ 300 w 366"/>
                <a:gd name="T101" fmla="*/ 0 h 132"/>
                <a:gd name="T102" fmla="*/ 318 w 366"/>
                <a:gd name="T103" fmla="*/ 0 h 132"/>
                <a:gd name="T104" fmla="*/ 336 w 366"/>
                <a:gd name="T10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6" h="132">
                  <a:moveTo>
                    <a:pt x="342" y="0"/>
                  </a:moveTo>
                  <a:lnTo>
                    <a:pt x="348" y="0"/>
                  </a:lnTo>
                  <a:lnTo>
                    <a:pt x="348" y="6"/>
                  </a:lnTo>
                  <a:lnTo>
                    <a:pt x="354" y="6"/>
                  </a:lnTo>
                  <a:lnTo>
                    <a:pt x="354" y="12"/>
                  </a:lnTo>
                  <a:lnTo>
                    <a:pt x="348" y="12"/>
                  </a:lnTo>
                  <a:lnTo>
                    <a:pt x="348" y="18"/>
                  </a:lnTo>
                  <a:lnTo>
                    <a:pt x="348" y="24"/>
                  </a:lnTo>
                  <a:lnTo>
                    <a:pt x="348" y="30"/>
                  </a:lnTo>
                  <a:lnTo>
                    <a:pt x="348" y="36"/>
                  </a:lnTo>
                  <a:lnTo>
                    <a:pt x="354" y="36"/>
                  </a:lnTo>
                  <a:lnTo>
                    <a:pt x="354" y="42"/>
                  </a:lnTo>
                  <a:lnTo>
                    <a:pt x="360" y="42"/>
                  </a:lnTo>
                  <a:lnTo>
                    <a:pt x="360" y="48"/>
                  </a:lnTo>
                  <a:lnTo>
                    <a:pt x="360" y="54"/>
                  </a:lnTo>
                  <a:lnTo>
                    <a:pt x="354" y="54"/>
                  </a:lnTo>
                  <a:lnTo>
                    <a:pt x="354" y="60"/>
                  </a:lnTo>
                  <a:lnTo>
                    <a:pt x="360" y="60"/>
                  </a:lnTo>
                  <a:lnTo>
                    <a:pt x="366" y="60"/>
                  </a:lnTo>
                  <a:lnTo>
                    <a:pt x="366" y="66"/>
                  </a:lnTo>
                  <a:lnTo>
                    <a:pt x="360" y="66"/>
                  </a:lnTo>
                  <a:lnTo>
                    <a:pt x="360" y="72"/>
                  </a:lnTo>
                  <a:lnTo>
                    <a:pt x="360" y="78"/>
                  </a:lnTo>
                  <a:lnTo>
                    <a:pt x="354" y="78"/>
                  </a:lnTo>
                  <a:lnTo>
                    <a:pt x="354" y="84"/>
                  </a:lnTo>
                  <a:lnTo>
                    <a:pt x="360" y="84"/>
                  </a:lnTo>
                  <a:lnTo>
                    <a:pt x="360" y="90"/>
                  </a:lnTo>
                  <a:lnTo>
                    <a:pt x="360" y="96"/>
                  </a:lnTo>
                  <a:lnTo>
                    <a:pt x="360" y="102"/>
                  </a:lnTo>
                  <a:lnTo>
                    <a:pt x="360" y="108"/>
                  </a:lnTo>
                  <a:lnTo>
                    <a:pt x="354" y="108"/>
                  </a:lnTo>
                  <a:lnTo>
                    <a:pt x="348" y="108"/>
                  </a:lnTo>
                  <a:lnTo>
                    <a:pt x="342" y="108"/>
                  </a:lnTo>
                  <a:lnTo>
                    <a:pt x="336" y="108"/>
                  </a:lnTo>
                  <a:lnTo>
                    <a:pt x="330" y="108"/>
                  </a:lnTo>
                  <a:lnTo>
                    <a:pt x="324" y="108"/>
                  </a:lnTo>
                  <a:lnTo>
                    <a:pt x="318" y="108"/>
                  </a:lnTo>
                  <a:lnTo>
                    <a:pt x="312" y="108"/>
                  </a:lnTo>
                  <a:lnTo>
                    <a:pt x="306" y="108"/>
                  </a:lnTo>
                  <a:lnTo>
                    <a:pt x="300" y="108"/>
                  </a:lnTo>
                  <a:lnTo>
                    <a:pt x="300" y="114"/>
                  </a:lnTo>
                  <a:lnTo>
                    <a:pt x="294" y="114"/>
                  </a:lnTo>
                  <a:lnTo>
                    <a:pt x="288" y="114"/>
                  </a:lnTo>
                  <a:lnTo>
                    <a:pt x="282" y="114"/>
                  </a:lnTo>
                  <a:lnTo>
                    <a:pt x="276" y="114"/>
                  </a:lnTo>
                  <a:lnTo>
                    <a:pt x="270" y="114"/>
                  </a:lnTo>
                  <a:lnTo>
                    <a:pt x="264" y="114"/>
                  </a:lnTo>
                  <a:lnTo>
                    <a:pt x="258" y="114"/>
                  </a:lnTo>
                  <a:lnTo>
                    <a:pt x="252" y="114"/>
                  </a:lnTo>
                  <a:lnTo>
                    <a:pt x="246" y="114"/>
                  </a:lnTo>
                  <a:lnTo>
                    <a:pt x="240" y="120"/>
                  </a:lnTo>
                  <a:lnTo>
                    <a:pt x="234" y="120"/>
                  </a:lnTo>
                  <a:lnTo>
                    <a:pt x="228" y="120"/>
                  </a:lnTo>
                  <a:lnTo>
                    <a:pt x="222" y="120"/>
                  </a:lnTo>
                  <a:lnTo>
                    <a:pt x="216" y="120"/>
                  </a:lnTo>
                  <a:lnTo>
                    <a:pt x="210" y="120"/>
                  </a:lnTo>
                  <a:lnTo>
                    <a:pt x="204" y="120"/>
                  </a:lnTo>
                  <a:lnTo>
                    <a:pt x="198" y="120"/>
                  </a:lnTo>
                  <a:lnTo>
                    <a:pt x="192" y="120"/>
                  </a:lnTo>
                  <a:lnTo>
                    <a:pt x="186" y="120"/>
                  </a:lnTo>
                  <a:lnTo>
                    <a:pt x="180" y="120"/>
                  </a:lnTo>
                  <a:lnTo>
                    <a:pt x="174" y="120"/>
                  </a:lnTo>
                  <a:lnTo>
                    <a:pt x="174" y="126"/>
                  </a:lnTo>
                  <a:lnTo>
                    <a:pt x="168" y="126"/>
                  </a:lnTo>
                  <a:lnTo>
                    <a:pt x="162" y="126"/>
                  </a:lnTo>
                  <a:lnTo>
                    <a:pt x="156" y="126"/>
                  </a:lnTo>
                  <a:lnTo>
                    <a:pt x="150" y="126"/>
                  </a:lnTo>
                  <a:lnTo>
                    <a:pt x="144" y="126"/>
                  </a:lnTo>
                  <a:lnTo>
                    <a:pt x="132" y="126"/>
                  </a:lnTo>
                  <a:lnTo>
                    <a:pt x="126" y="126"/>
                  </a:lnTo>
                  <a:lnTo>
                    <a:pt x="120" y="126"/>
                  </a:lnTo>
                  <a:lnTo>
                    <a:pt x="114" y="126"/>
                  </a:lnTo>
                  <a:lnTo>
                    <a:pt x="108" y="132"/>
                  </a:lnTo>
                  <a:lnTo>
                    <a:pt x="102" y="132"/>
                  </a:lnTo>
                  <a:lnTo>
                    <a:pt x="96" y="132"/>
                  </a:lnTo>
                  <a:lnTo>
                    <a:pt x="90" y="132"/>
                  </a:lnTo>
                  <a:lnTo>
                    <a:pt x="84" y="132"/>
                  </a:lnTo>
                  <a:lnTo>
                    <a:pt x="78" y="132"/>
                  </a:lnTo>
                  <a:lnTo>
                    <a:pt x="72" y="132"/>
                  </a:lnTo>
                  <a:lnTo>
                    <a:pt x="66" y="132"/>
                  </a:lnTo>
                  <a:lnTo>
                    <a:pt x="60" y="132"/>
                  </a:lnTo>
                  <a:lnTo>
                    <a:pt x="60" y="120"/>
                  </a:lnTo>
                  <a:lnTo>
                    <a:pt x="54" y="120"/>
                  </a:lnTo>
                  <a:lnTo>
                    <a:pt x="54" y="114"/>
                  </a:lnTo>
                  <a:lnTo>
                    <a:pt x="48" y="108"/>
                  </a:lnTo>
                  <a:lnTo>
                    <a:pt x="48" y="102"/>
                  </a:lnTo>
                  <a:lnTo>
                    <a:pt x="42" y="96"/>
                  </a:lnTo>
                  <a:lnTo>
                    <a:pt x="42" y="90"/>
                  </a:lnTo>
                  <a:lnTo>
                    <a:pt x="36" y="90"/>
                  </a:lnTo>
                  <a:lnTo>
                    <a:pt x="36" y="84"/>
                  </a:lnTo>
                  <a:lnTo>
                    <a:pt x="30" y="78"/>
                  </a:lnTo>
                  <a:lnTo>
                    <a:pt x="30" y="72"/>
                  </a:lnTo>
                  <a:lnTo>
                    <a:pt x="24" y="72"/>
                  </a:lnTo>
                  <a:lnTo>
                    <a:pt x="24" y="66"/>
                  </a:lnTo>
                  <a:lnTo>
                    <a:pt x="24" y="60"/>
                  </a:lnTo>
                  <a:lnTo>
                    <a:pt x="24" y="54"/>
                  </a:lnTo>
                  <a:lnTo>
                    <a:pt x="24" y="48"/>
                  </a:lnTo>
                  <a:lnTo>
                    <a:pt x="18" y="42"/>
                  </a:lnTo>
                  <a:lnTo>
                    <a:pt x="12" y="36"/>
                  </a:lnTo>
                  <a:lnTo>
                    <a:pt x="0" y="36"/>
                  </a:lnTo>
                  <a:lnTo>
                    <a:pt x="0" y="30"/>
                  </a:lnTo>
                  <a:lnTo>
                    <a:pt x="6" y="30"/>
                  </a:lnTo>
                  <a:lnTo>
                    <a:pt x="12" y="30"/>
                  </a:lnTo>
                  <a:lnTo>
                    <a:pt x="18" y="30"/>
                  </a:lnTo>
                  <a:lnTo>
                    <a:pt x="24" y="30"/>
                  </a:lnTo>
                  <a:lnTo>
                    <a:pt x="30" y="30"/>
                  </a:lnTo>
                  <a:lnTo>
                    <a:pt x="36" y="30"/>
                  </a:lnTo>
                  <a:lnTo>
                    <a:pt x="42" y="24"/>
                  </a:lnTo>
                  <a:lnTo>
                    <a:pt x="48" y="24"/>
                  </a:lnTo>
                  <a:lnTo>
                    <a:pt x="54" y="24"/>
                  </a:lnTo>
                  <a:lnTo>
                    <a:pt x="60" y="24"/>
                  </a:lnTo>
                  <a:lnTo>
                    <a:pt x="66" y="24"/>
                  </a:lnTo>
                  <a:lnTo>
                    <a:pt x="72" y="24"/>
                  </a:lnTo>
                  <a:lnTo>
                    <a:pt x="78" y="24"/>
                  </a:lnTo>
                  <a:lnTo>
                    <a:pt x="84" y="24"/>
                  </a:lnTo>
                  <a:lnTo>
                    <a:pt x="90" y="24"/>
                  </a:lnTo>
                  <a:lnTo>
                    <a:pt x="96" y="24"/>
                  </a:lnTo>
                  <a:lnTo>
                    <a:pt x="102" y="24"/>
                  </a:lnTo>
                  <a:lnTo>
                    <a:pt x="108" y="24"/>
                  </a:lnTo>
                  <a:lnTo>
                    <a:pt x="114" y="24"/>
                  </a:lnTo>
                  <a:lnTo>
                    <a:pt x="120" y="18"/>
                  </a:lnTo>
                  <a:lnTo>
                    <a:pt x="126" y="18"/>
                  </a:lnTo>
                  <a:lnTo>
                    <a:pt x="132" y="18"/>
                  </a:lnTo>
                  <a:lnTo>
                    <a:pt x="138" y="18"/>
                  </a:lnTo>
                  <a:lnTo>
                    <a:pt x="144" y="18"/>
                  </a:lnTo>
                  <a:lnTo>
                    <a:pt x="150" y="18"/>
                  </a:lnTo>
                  <a:lnTo>
                    <a:pt x="156" y="18"/>
                  </a:lnTo>
                  <a:lnTo>
                    <a:pt x="162" y="18"/>
                  </a:lnTo>
                  <a:lnTo>
                    <a:pt x="168" y="18"/>
                  </a:lnTo>
                  <a:lnTo>
                    <a:pt x="174" y="18"/>
                  </a:lnTo>
                  <a:lnTo>
                    <a:pt x="174" y="12"/>
                  </a:lnTo>
                  <a:lnTo>
                    <a:pt x="180" y="12"/>
                  </a:lnTo>
                  <a:lnTo>
                    <a:pt x="186" y="12"/>
                  </a:lnTo>
                  <a:lnTo>
                    <a:pt x="192" y="12"/>
                  </a:lnTo>
                  <a:lnTo>
                    <a:pt x="198" y="12"/>
                  </a:lnTo>
                  <a:lnTo>
                    <a:pt x="204" y="12"/>
                  </a:lnTo>
                  <a:lnTo>
                    <a:pt x="210" y="12"/>
                  </a:lnTo>
                  <a:lnTo>
                    <a:pt x="216" y="12"/>
                  </a:lnTo>
                  <a:lnTo>
                    <a:pt x="222" y="12"/>
                  </a:lnTo>
                  <a:lnTo>
                    <a:pt x="228" y="12"/>
                  </a:lnTo>
                  <a:lnTo>
                    <a:pt x="234" y="12"/>
                  </a:lnTo>
                  <a:lnTo>
                    <a:pt x="240" y="12"/>
                  </a:lnTo>
                  <a:lnTo>
                    <a:pt x="240" y="6"/>
                  </a:lnTo>
                  <a:lnTo>
                    <a:pt x="246" y="6"/>
                  </a:lnTo>
                  <a:lnTo>
                    <a:pt x="252" y="6"/>
                  </a:lnTo>
                  <a:lnTo>
                    <a:pt x="264" y="6"/>
                  </a:lnTo>
                  <a:lnTo>
                    <a:pt x="270" y="6"/>
                  </a:lnTo>
                  <a:lnTo>
                    <a:pt x="276" y="6"/>
                  </a:lnTo>
                  <a:lnTo>
                    <a:pt x="282" y="6"/>
                  </a:lnTo>
                  <a:lnTo>
                    <a:pt x="288" y="6"/>
                  </a:lnTo>
                  <a:lnTo>
                    <a:pt x="294" y="6"/>
                  </a:lnTo>
                  <a:lnTo>
                    <a:pt x="300" y="6"/>
                  </a:lnTo>
                  <a:lnTo>
                    <a:pt x="300" y="0"/>
                  </a:lnTo>
                  <a:lnTo>
                    <a:pt x="306" y="0"/>
                  </a:lnTo>
                  <a:lnTo>
                    <a:pt x="312" y="0"/>
                  </a:lnTo>
                  <a:lnTo>
                    <a:pt x="318" y="0"/>
                  </a:lnTo>
                  <a:lnTo>
                    <a:pt x="324" y="0"/>
                  </a:lnTo>
                  <a:lnTo>
                    <a:pt x="330" y="0"/>
                  </a:lnTo>
                  <a:lnTo>
                    <a:pt x="336" y="0"/>
                  </a:lnTo>
                  <a:lnTo>
                    <a:pt x="34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Freeform 29">
              <a:extLst>
                <a:ext uri="{FF2B5EF4-FFF2-40B4-BE49-F238E27FC236}">
                  <a16:creationId xmlns:a16="http://schemas.microsoft.com/office/drawing/2014/main" id="{9F01029D-FCC2-9CD3-4076-796909E212B6}"/>
                </a:ext>
              </a:extLst>
            </p:cNvPr>
            <p:cNvSpPr>
              <a:spLocks/>
            </p:cNvSpPr>
            <p:nvPr/>
          </p:nvSpPr>
          <p:spPr bwMode="gray">
            <a:xfrm>
              <a:off x="3028950" y="3714750"/>
              <a:ext cx="504825" cy="323850"/>
            </a:xfrm>
            <a:custGeom>
              <a:avLst/>
              <a:gdLst>
                <a:gd name="T0" fmla="*/ 288 w 318"/>
                <a:gd name="T1" fmla="*/ 6 h 204"/>
                <a:gd name="T2" fmla="*/ 282 w 318"/>
                <a:gd name="T3" fmla="*/ 18 h 204"/>
                <a:gd name="T4" fmla="*/ 294 w 318"/>
                <a:gd name="T5" fmla="*/ 24 h 204"/>
                <a:gd name="T6" fmla="*/ 300 w 318"/>
                <a:gd name="T7" fmla="*/ 24 h 204"/>
                <a:gd name="T8" fmla="*/ 318 w 318"/>
                <a:gd name="T9" fmla="*/ 24 h 204"/>
                <a:gd name="T10" fmla="*/ 306 w 318"/>
                <a:gd name="T11" fmla="*/ 30 h 204"/>
                <a:gd name="T12" fmla="*/ 294 w 318"/>
                <a:gd name="T13" fmla="*/ 36 h 204"/>
                <a:gd name="T14" fmla="*/ 282 w 318"/>
                <a:gd name="T15" fmla="*/ 42 h 204"/>
                <a:gd name="T16" fmla="*/ 288 w 318"/>
                <a:gd name="T17" fmla="*/ 54 h 204"/>
                <a:gd name="T18" fmla="*/ 282 w 318"/>
                <a:gd name="T19" fmla="*/ 66 h 204"/>
                <a:gd name="T20" fmla="*/ 276 w 318"/>
                <a:gd name="T21" fmla="*/ 78 h 204"/>
                <a:gd name="T22" fmla="*/ 276 w 318"/>
                <a:gd name="T23" fmla="*/ 96 h 204"/>
                <a:gd name="T24" fmla="*/ 276 w 318"/>
                <a:gd name="T25" fmla="*/ 114 h 204"/>
                <a:gd name="T26" fmla="*/ 282 w 318"/>
                <a:gd name="T27" fmla="*/ 126 h 204"/>
                <a:gd name="T28" fmla="*/ 288 w 318"/>
                <a:gd name="T29" fmla="*/ 144 h 204"/>
                <a:gd name="T30" fmla="*/ 288 w 318"/>
                <a:gd name="T31" fmla="*/ 162 h 204"/>
                <a:gd name="T32" fmla="*/ 288 w 318"/>
                <a:gd name="T33" fmla="*/ 180 h 204"/>
                <a:gd name="T34" fmla="*/ 288 w 318"/>
                <a:gd name="T35" fmla="*/ 186 h 204"/>
                <a:gd name="T36" fmla="*/ 282 w 318"/>
                <a:gd name="T37" fmla="*/ 186 h 204"/>
                <a:gd name="T38" fmla="*/ 264 w 318"/>
                <a:gd name="T39" fmla="*/ 192 h 204"/>
                <a:gd name="T40" fmla="*/ 246 w 318"/>
                <a:gd name="T41" fmla="*/ 192 h 204"/>
                <a:gd name="T42" fmla="*/ 228 w 318"/>
                <a:gd name="T43" fmla="*/ 192 h 204"/>
                <a:gd name="T44" fmla="*/ 210 w 318"/>
                <a:gd name="T45" fmla="*/ 192 h 204"/>
                <a:gd name="T46" fmla="*/ 192 w 318"/>
                <a:gd name="T47" fmla="*/ 192 h 204"/>
                <a:gd name="T48" fmla="*/ 174 w 318"/>
                <a:gd name="T49" fmla="*/ 198 h 204"/>
                <a:gd name="T50" fmla="*/ 150 w 318"/>
                <a:gd name="T51" fmla="*/ 198 h 204"/>
                <a:gd name="T52" fmla="*/ 132 w 318"/>
                <a:gd name="T53" fmla="*/ 198 h 204"/>
                <a:gd name="T54" fmla="*/ 114 w 318"/>
                <a:gd name="T55" fmla="*/ 198 h 204"/>
                <a:gd name="T56" fmla="*/ 102 w 318"/>
                <a:gd name="T57" fmla="*/ 204 h 204"/>
                <a:gd name="T58" fmla="*/ 102 w 318"/>
                <a:gd name="T59" fmla="*/ 180 h 204"/>
                <a:gd name="T60" fmla="*/ 96 w 318"/>
                <a:gd name="T61" fmla="*/ 162 h 204"/>
                <a:gd name="T62" fmla="*/ 96 w 318"/>
                <a:gd name="T63" fmla="*/ 144 h 204"/>
                <a:gd name="T64" fmla="*/ 90 w 318"/>
                <a:gd name="T65" fmla="*/ 132 h 204"/>
                <a:gd name="T66" fmla="*/ 78 w 318"/>
                <a:gd name="T67" fmla="*/ 126 h 204"/>
                <a:gd name="T68" fmla="*/ 72 w 318"/>
                <a:gd name="T69" fmla="*/ 114 h 204"/>
                <a:gd name="T70" fmla="*/ 66 w 318"/>
                <a:gd name="T71" fmla="*/ 102 h 204"/>
                <a:gd name="T72" fmla="*/ 60 w 318"/>
                <a:gd name="T73" fmla="*/ 90 h 204"/>
                <a:gd name="T74" fmla="*/ 60 w 318"/>
                <a:gd name="T75" fmla="*/ 78 h 204"/>
                <a:gd name="T76" fmla="*/ 42 w 318"/>
                <a:gd name="T77" fmla="*/ 72 h 204"/>
                <a:gd name="T78" fmla="*/ 30 w 318"/>
                <a:gd name="T79" fmla="*/ 60 h 204"/>
                <a:gd name="T80" fmla="*/ 18 w 318"/>
                <a:gd name="T81" fmla="*/ 48 h 204"/>
                <a:gd name="T82" fmla="*/ 6 w 318"/>
                <a:gd name="T83" fmla="*/ 36 h 204"/>
                <a:gd name="T84" fmla="*/ 6 w 318"/>
                <a:gd name="T85" fmla="*/ 24 h 204"/>
                <a:gd name="T86" fmla="*/ 24 w 318"/>
                <a:gd name="T87" fmla="*/ 24 h 204"/>
                <a:gd name="T88" fmla="*/ 42 w 318"/>
                <a:gd name="T89" fmla="*/ 24 h 204"/>
                <a:gd name="T90" fmla="*/ 60 w 318"/>
                <a:gd name="T91" fmla="*/ 18 h 204"/>
                <a:gd name="T92" fmla="*/ 84 w 318"/>
                <a:gd name="T93" fmla="*/ 18 h 204"/>
                <a:gd name="T94" fmla="*/ 102 w 318"/>
                <a:gd name="T95" fmla="*/ 18 h 204"/>
                <a:gd name="T96" fmla="*/ 114 w 318"/>
                <a:gd name="T97" fmla="*/ 12 h 204"/>
                <a:gd name="T98" fmla="*/ 132 w 318"/>
                <a:gd name="T99" fmla="*/ 12 h 204"/>
                <a:gd name="T100" fmla="*/ 150 w 318"/>
                <a:gd name="T101" fmla="*/ 12 h 204"/>
                <a:gd name="T102" fmla="*/ 168 w 318"/>
                <a:gd name="T103" fmla="*/ 12 h 204"/>
                <a:gd name="T104" fmla="*/ 186 w 318"/>
                <a:gd name="T105" fmla="*/ 6 h 204"/>
                <a:gd name="T106" fmla="*/ 204 w 318"/>
                <a:gd name="T107" fmla="*/ 6 h 204"/>
                <a:gd name="T108" fmla="*/ 222 w 318"/>
                <a:gd name="T109" fmla="*/ 6 h 204"/>
                <a:gd name="T110" fmla="*/ 234 w 318"/>
                <a:gd name="T111" fmla="*/ 0 h 204"/>
                <a:gd name="T112" fmla="*/ 252 w 318"/>
                <a:gd name="T113" fmla="*/ 0 h 204"/>
                <a:gd name="T114" fmla="*/ 270 w 318"/>
                <a:gd name="T115" fmla="*/ 0 h 204"/>
                <a:gd name="T116" fmla="*/ 288 w 318"/>
                <a:gd name="T117"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18" h="204">
                  <a:moveTo>
                    <a:pt x="294" y="0"/>
                  </a:moveTo>
                  <a:lnTo>
                    <a:pt x="294" y="6"/>
                  </a:lnTo>
                  <a:lnTo>
                    <a:pt x="288" y="6"/>
                  </a:lnTo>
                  <a:lnTo>
                    <a:pt x="288" y="12"/>
                  </a:lnTo>
                  <a:lnTo>
                    <a:pt x="282" y="12"/>
                  </a:lnTo>
                  <a:lnTo>
                    <a:pt x="282" y="18"/>
                  </a:lnTo>
                  <a:lnTo>
                    <a:pt x="282" y="24"/>
                  </a:lnTo>
                  <a:lnTo>
                    <a:pt x="288" y="24"/>
                  </a:lnTo>
                  <a:lnTo>
                    <a:pt x="294" y="24"/>
                  </a:lnTo>
                  <a:lnTo>
                    <a:pt x="294" y="18"/>
                  </a:lnTo>
                  <a:lnTo>
                    <a:pt x="300" y="18"/>
                  </a:lnTo>
                  <a:lnTo>
                    <a:pt x="300" y="24"/>
                  </a:lnTo>
                  <a:lnTo>
                    <a:pt x="306" y="24"/>
                  </a:lnTo>
                  <a:lnTo>
                    <a:pt x="312" y="24"/>
                  </a:lnTo>
                  <a:lnTo>
                    <a:pt x="318" y="24"/>
                  </a:lnTo>
                  <a:lnTo>
                    <a:pt x="318" y="30"/>
                  </a:lnTo>
                  <a:lnTo>
                    <a:pt x="312" y="30"/>
                  </a:lnTo>
                  <a:lnTo>
                    <a:pt x="306" y="30"/>
                  </a:lnTo>
                  <a:lnTo>
                    <a:pt x="306" y="36"/>
                  </a:lnTo>
                  <a:lnTo>
                    <a:pt x="300" y="36"/>
                  </a:lnTo>
                  <a:lnTo>
                    <a:pt x="294" y="36"/>
                  </a:lnTo>
                  <a:lnTo>
                    <a:pt x="288" y="36"/>
                  </a:lnTo>
                  <a:lnTo>
                    <a:pt x="288" y="42"/>
                  </a:lnTo>
                  <a:lnTo>
                    <a:pt x="282" y="42"/>
                  </a:lnTo>
                  <a:lnTo>
                    <a:pt x="282" y="48"/>
                  </a:lnTo>
                  <a:lnTo>
                    <a:pt x="288" y="48"/>
                  </a:lnTo>
                  <a:lnTo>
                    <a:pt x="288" y="54"/>
                  </a:lnTo>
                  <a:lnTo>
                    <a:pt x="288" y="60"/>
                  </a:lnTo>
                  <a:lnTo>
                    <a:pt x="282" y="60"/>
                  </a:lnTo>
                  <a:lnTo>
                    <a:pt x="282" y="66"/>
                  </a:lnTo>
                  <a:lnTo>
                    <a:pt x="282" y="72"/>
                  </a:lnTo>
                  <a:lnTo>
                    <a:pt x="276" y="72"/>
                  </a:lnTo>
                  <a:lnTo>
                    <a:pt x="276" y="78"/>
                  </a:lnTo>
                  <a:lnTo>
                    <a:pt x="276" y="84"/>
                  </a:lnTo>
                  <a:lnTo>
                    <a:pt x="276" y="90"/>
                  </a:lnTo>
                  <a:lnTo>
                    <a:pt x="276" y="96"/>
                  </a:lnTo>
                  <a:lnTo>
                    <a:pt x="276" y="102"/>
                  </a:lnTo>
                  <a:lnTo>
                    <a:pt x="276" y="108"/>
                  </a:lnTo>
                  <a:lnTo>
                    <a:pt x="276" y="114"/>
                  </a:lnTo>
                  <a:lnTo>
                    <a:pt x="282" y="114"/>
                  </a:lnTo>
                  <a:lnTo>
                    <a:pt x="282" y="120"/>
                  </a:lnTo>
                  <a:lnTo>
                    <a:pt x="282" y="126"/>
                  </a:lnTo>
                  <a:lnTo>
                    <a:pt x="282" y="132"/>
                  </a:lnTo>
                  <a:lnTo>
                    <a:pt x="282" y="138"/>
                  </a:lnTo>
                  <a:lnTo>
                    <a:pt x="288" y="144"/>
                  </a:lnTo>
                  <a:lnTo>
                    <a:pt x="288" y="150"/>
                  </a:lnTo>
                  <a:lnTo>
                    <a:pt x="288" y="156"/>
                  </a:lnTo>
                  <a:lnTo>
                    <a:pt x="288" y="162"/>
                  </a:lnTo>
                  <a:lnTo>
                    <a:pt x="294" y="168"/>
                  </a:lnTo>
                  <a:lnTo>
                    <a:pt x="288" y="174"/>
                  </a:lnTo>
                  <a:lnTo>
                    <a:pt x="288" y="180"/>
                  </a:lnTo>
                  <a:lnTo>
                    <a:pt x="294" y="180"/>
                  </a:lnTo>
                  <a:lnTo>
                    <a:pt x="288" y="180"/>
                  </a:lnTo>
                  <a:lnTo>
                    <a:pt x="288" y="186"/>
                  </a:lnTo>
                  <a:lnTo>
                    <a:pt x="288" y="180"/>
                  </a:lnTo>
                  <a:lnTo>
                    <a:pt x="282" y="180"/>
                  </a:lnTo>
                  <a:lnTo>
                    <a:pt x="282" y="186"/>
                  </a:lnTo>
                  <a:lnTo>
                    <a:pt x="276" y="186"/>
                  </a:lnTo>
                  <a:lnTo>
                    <a:pt x="270" y="186"/>
                  </a:lnTo>
                  <a:lnTo>
                    <a:pt x="264" y="192"/>
                  </a:lnTo>
                  <a:lnTo>
                    <a:pt x="258" y="192"/>
                  </a:lnTo>
                  <a:lnTo>
                    <a:pt x="252" y="192"/>
                  </a:lnTo>
                  <a:lnTo>
                    <a:pt x="246" y="192"/>
                  </a:lnTo>
                  <a:lnTo>
                    <a:pt x="240" y="192"/>
                  </a:lnTo>
                  <a:lnTo>
                    <a:pt x="234" y="192"/>
                  </a:lnTo>
                  <a:lnTo>
                    <a:pt x="228" y="192"/>
                  </a:lnTo>
                  <a:lnTo>
                    <a:pt x="222" y="192"/>
                  </a:lnTo>
                  <a:lnTo>
                    <a:pt x="216" y="192"/>
                  </a:lnTo>
                  <a:lnTo>
                    <a:pt x="210" y="192"/>
                  </a:lnTo>
                  <a:lnTo>
                    <a:pt x="204" y="192"/>
                  </a:lnTo>
                  <a:lnTo>
                    <a:pt x="198" y="192"/>
                  </a:lnTo>
                  <a:lnTo>
                    <a:pt x="192" y="192"/>
                  </a:lnTo>
                  <a:lnTo>
                    <a:pt x="186" y="192"/>
                  </a:lnTo>
                  <a:lnTo>
                    <a:pt x="180" y="198"/>
                  </a:lnTo>
                  <a:lnTo>
                    <a:pt x="174" y="198"/>
                  </a:lnTo>
                  <a:lnTo>
                    <a:pt x="168" y="198"/>
                  </a:lnTo>
                  <a:lnTo>
                    <a:pt x="156" y="198"/>
                  </a:lnTo>
                  <a:lnTo>
                    <a:pt x="150" y="198"/>
                  </a:lnTo>
                  <a:lnTo>
                    <a:pt x="144" y="198"/>
                  </a:lnTo>
                  <a:lnTo>
                    <a:pt x="138" y="198"/>
                  </a:lnTo>
                  <a:lnTo>
                    <a:pt x="132" y="198"/>
                  </a:lnTo>
                  <a:lnTo>
                    <a:pt x="126" y="198"/>
                  </a:lnTo>
                  <a:lnTo>
                    <a:pt x="120" y="198"/>
                  </a:lnTo>
                  <a:lnTo>
                    <a:pt x="114" y="198"/>
                  </a:lnTo>
                  <a:lnTo>
                    <a:pt x="114" y="204"/>
                  </a:lnTo>
                  <a:lnTo>
                    <a:pt x="108" y="204"/>
                  </a:lnTo>
                  <a:lnTo>
                    <a:pt x="102" y="204"/>
                  </a:lnTo>
                  <a:lnTo>
                    <a:pt x="102" y="198"/>
                  </a:lnTo>
                  <a:lnTo>
                    <a:pt x="102" y="192"/>
                  </a:lnTo>
                  <a:lnTo>
                    <a:pt x="102" y="180"/>
                  </a:lnTo>
                  <a:lnTo>
                    <a:pt x="96" y="174"/>
                  </a:lnTo>
                  <a:lnTo>
                    <a:pt x="96" y="168"/>
                  </a:lnTo>
                  <a:lnTo>
                    <a:pt x="96" y="162"/>
                  </a:lnTo>
                  <a:lnTo>
                    <a:pt x="96" y="156"/>
                  </a:lnTo>
                  <a:lnTo>
                    <a:pt x="96" y="150"/>
                  </a:lnTo>
                  <a:lnTo>
                    <a:pt x="96" y="144"/>
                  </a:lnTo>
                  <a:lnTo>
                    <a:pt x="96" y="138"/>
                  </a:lnTo>
                  <a:lnTo>
                    <a:pt x="96" y="132"/>
                  </a:lnTo>
                  <a:lnTo>
                    <a:pt x="90" y="132"/>
                  </a:lnTo>
                  <a:lnTo>
                    <a:pt x="90" y="126"/>
                  </a:lnTo>
                  <a:lnTo>
                    <a:pt x="84" y="126"/>
                  </a:lnTo>
                  <a:lnTo>
                    <a:pt x="78" y="126"/>
                  </a:lnTo>
                  <a:lnTo>
                    <a:pt x="78" y="120"/>
                  </a:lnTo>
                  <a:lnTo>
                    <a:pt x="72" y="120"/>
                  </a:lnTo>
                  <a:lnTo>
                    <a:pt x="72" y="114"/>
                  </a:lnTo>
                  <a:lnTo>
                    <a:pt x="72" y="108"/>
                  </a:lnTo>
                  <a:lnTo>
                    <a:pt x="66" y="108"/>
                  </a:lnTo>
                  <a:lnTo>
                    <a:pt x="66" y="102"/>
                  </a:lnTo>
                  <a:lnTo>
                    <a:pt x="66" y="96"/>
                  </a:lnTo>
                  <a:lnTo>
                    <a:pt x="60" y="96"/>
                  </a:lnTo>
                  <a:lnTo>
                    <a:pt x="60" y="90"/>
                  </a:lnTo>
                  <a:lnTo>
                    <a:pt x="66" y="90"/>
                  </a:lnTo>
                  <a:lnTo>
                    <a:pt x="66" y="84"/>
                  </a:lnTo>
                  <a:lnTo>
                    <a:pt x="60" y="78"/>
                  </a:lnTo>
                  <a:lnTo>
                    <a:pt x="54" y="78"/>
                  </a:lnTo>
                  <a:lnTo>
                    <a:pt x="48" y="72"/>
                  </a:lnTo>
                  <a:lnTo>
                    <a:pt x="42" y="72"/>
                  </a:lnTo>
                  <a:lnTo>
                    <a:pt x="36" y="72"/>
                  </a:lnTo>
                  <a:lnTo>
                    <a:pt x="36" y="66"/>
                  </a:lnTo>
                  <a:lnTo>
                    <a:pt x="30" y="60"/>
                  </a:lnTo>
                  <a:lnTo>
                    <a:pt x="30" y="54"/>
                  </a:lnTo>
                  <a:lnTo>
                    <a:pt x="24" y="54"/>
                  </a:lnTo>
                  <a:lnTo>
                    <a:pt x="18" y="48"/>
                  </a:lnTo>
                  <a:lnTo>
                    <a:pt x="18" y="42"/>
                  </a:lnTo>
                  <a:lnTo>
                    <a:pt x="12" y="42"/>
                  </a:lnTo>
                  <a:lnTo>
                    <a:pt x="6" y="36"/>
                  </a:lnTo>
                  <a:lnTo>
                    <a:pt x="0" y="30"/>
                  </a:lnTo>
                  <a:lnTo>
                    <a:pt x="0" y="24"/>
                  </a:lnTo>
                  <a:lnTo>
                    <a:pt x="6" y="24"/>
                  </a:lnTo>
                  <a:lnTo>
                    <a:pt x="12" y="24"/>
                  </a:lnTo>
                  <a:lnTo>
                    <a:pt x="18" y="24"/>
                  </a:lnTo>
                  <a:lnTo>
                    <a:pt x="24" y="24"/>
                  </a:lnTo>
                  <a:lnTo>
                    <a:pt x="30" y="24"/>
                  </a:lnTo>
                  <a:lnTo>
                    <a:pt x="36" y="24"/>
                  </a:lnTo>
                  <a:lnTo>
                    <a:pt x="42" y="24"/>
                  </a:lnTo>
                  <a:lnTo>
                    <a:pt x="48" y="18"/>
                  </a:lnTo>
                  <a:lnTo>
                    <a:pt x="54" y="18"/>
                  </a:lnTo>
                  <a:lnTo>
                    <a:pt x="60" y="18"/>
                  </a:lnTo>
                  <a:lnTo>
                    <a:pt x="66" y="18"/>
                  </a:lnTo>
                  <a:lnTo>
                    <a:pt x="78" y="18"/>
                  </a:lnTo>
                  <a:lnTo>
                    <a:pt x="84" y="18"/>
                  </a:lnTo>
                  <a:lnTo>
                    <a:pt x="90" y="18"/>
                  </a:lnTo>
                  <a:lnTo>
                    <a:pt x="96" y="18"/>
                  </a:lnTo>
                  <a:lnTo>
                    <a:pt x="102" y="18"/>
                  </a:lnTo>
                  <a:lnTo>
                    <a:pt x="108" y="18"/>
                  </a:lnTo>
                  <a:lnTo>
                    <a:pt x="108" y="12"/>
                  </a:lnTo>
                  <a:lnTo>
                    <a:pt x="114" y="12"/>
                  </a:lnTo>
                  <a:lnTo>
                    <a:pt x="120" y="12"/>
                  </a:lnTo>
                  <a:lnTo>
                    <a:pt x="126" y="12"/>
                  </a:lnTo>
                  <a:lnTo>
                    <a:pt x="132" y="12"/>
                  </a:lnTo>
                  <a:lnTo>
                    <a:pt x="138" y="12"/>
                  </a:lnTo>
                  <a:lnTo>
                    <a:pt x="144" y="12"/>
                  </a:lnTo>
                  <a:lnTo>
                    <a:pt x="150" y="12"/>
                  </a:lnTo>
                  <a:lnTo>
                    <a:pt x="156" y="12"/>
                  </a:lnTo>
                  <a:lnTo>
                    <a:pt x="162" y="12"/>
                  </a:lnTo>
                  <a:lnTo>
                    <a:pt x="168" y="12"/>
                  </a:lnTo>
                  <a:lnTo>
                    <a:pt x="174" y="12"/>
                  </a:lnTo>
                  <a:lnTo>
                    <a:pt x="180" y="6"/>
                  </a:lnTo>
                  <a:lnTo>
                    <a:pt x="186" y="6"/>
                  </a:lnTo>
                  <a:lnTo>
                    <a:pt x="192" y="6"/>
                  </a:lnTo>
                  <a:lnTo>
                    <a:pt x="198" y="6"/>
                  </a:lnTo>
                  <a:lnTo>
                    <a:pt x="204" y="6"/>
                  </a:lnTo>
                  <a:lnTo>
                    <a:pt x="210" y="6"/>
                  </a:lnTo>
                  <a:lnTo>
                    <a:pt x="216" y="6"/>
                  </a:lnTo>
                  <a:lnTo>
                    <a:pt x="222" y="6"/>
                  </a:lnTo>
                  <a:lnTo>
                    <a:pt x="228" y="6"/>
                  </a:lnTo>
                  <a:lnTo>
                    <a:pt x="234" y="6"/>
                  </a:lnTo>
                  <a:lnTo>
                    <a:pt x="234" y="0"/>
                  </a:lnTo>
                  <a:lnTo>
                    <a:pt x="240" y="0"/>
                  </a:lnTo>
                  <a:lnTo>
                    <a:pt x="246" y="0"/>
                  </a:lnTo>
                  <a:lnTo>
                    <a:pt x="252" y="0"/>
                  </a:lnTo>
                  <a:lnTo>
                    <a:pt x="258" y="0"/>
                  </a:lnTo>
                  <a:lnTo>
                    <a:pt x="264" y="0"/>
                  </a:lnTo>
                  <a:lnTo>
                    <a:pt x="270" y="0"/>
                  </a:lnTo>
                  <a:lnTo>
                    <a:pt x="276" y="0"/>
                  </a:lnTo>
                  <a:lnTo>
                    <a:pt x="282" y="0"/>
                  </a:lnTo>
                  <a:lnTo>
                    <a:pt x="288" y="0"/>
                  </a:lnTo>
                  <a:lnTo>
                    <a:pt x="29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30">
              <a:extLst>
                <a:ext uri="{FF2B5EF4-FFF2-40B4-BE49-F238E27FC236}">
                  <a16:creationId xmlns:a16="http://schemas.microsoft.com/office/drawing/2014/main" id="{E29AB10A-3E3E-A4B1-A367-E02A3CE66458}"/>
                </a:ext>
              </a:extLst>
            </p:cNvPr>
            <p:cNvSpPr>
              <a:spLocks/>
            </p:cNvSpPr>
            <p:nvPr/>
          </p:nvSpPr>
          <p:spPr bwMode="gray">
            <a:xfrm>
              <a:off x="3448050" y="3562350"/>
              <a:ext cx="457200" cy="600075"/>
            </a:xfrm>
            <a:custGeom>
              <a:avLst/>
              <a:gdLst>
                <a:gd name="T0" fmla="*/ 120 w 288"/>
                <a:gd name="T1" fmla="*/ 18 h 378"/>
                <a:gd name="T2" fmla="*/ 132 w 288"/>
                <a:gd name="T3" fmla="*/ 30 h 378"/>
                <a:gd name="T4" fmla="*/ 138 w 288"/>
                <a:gd name="T5" fmla="*/ 48 h 378"/>
                <a:gd name="T6" fmla="*/ 144 w 288"/>
                <a:gd name="T7" fmla="*/ 66 h 378"/>
                <a:gd name="T8" fmla="*/ 156 w 288"/>
                <a:gd name="T9" fmla="*/ 84 h 378"/>
                <a:gd name="T10" fmla="*/ 168 w 288"/>
                <a:gd name="T11" fmla="*/ 96 h 378"/>
                <a:gd name="T12" fmla="*/ 180 w 288"/>
                <a:gd name="T13" fmla="*/ 108 h 378"/>
                <a:gd name="T14" fmla="*/ 192 w 288"/>
                <a:gd name="T15" fmla="*/ 120 h 378"/>
                <a:gd name="T16" fmla="*/ 204 w 288"/>
                <a:gd name="T17" fmla="*/ 132 h 378"/>
                <a:gd name="T18" fmla="*/ 210 w 288"/>
                <a:gd name="T19" fmla="*/ 150 h 378"/>
                <a:gd name="T20" fmla="*/ 216 w 288"/>
                <a:gd name="T21" fmla="*/ 168 h 378"/>
                <a:gd name="T22" fmla="*/ 234 w 288"/>
                <a:gd name="T23" fmla="*/ 174 h 378"/>
                <a:gd name="T24" fmla="*/ 252 w 288"/>
                <a:gd name="T25" fmla="*/ 180 h 378"/>
                <a:gd name="T26" fmla="*/ 270 w 288"/>
                <a:gd name="T27" fmla="*/ 192 h 378"/>
                <a:gd name="T28" fmla="*/ 288 w 288"/>
                <a:gd name="T29" fmla="*/ 198 h 378"/>
                <a:gd name="T30" fmla="*/ 276 w 288"/>
                <a:gd name="T31" fmla="*/ 216 h 378"/>
                <a:gd name="T32" fmla="*/ 264 w 288"/>
                <a:gd name="T33" fmla="*/ 240 h 378"/>
                <a:gd name="T34" fmla="*/ 252 w 288"/>
                <a:gd name="T35" fmla="*/ 252 h 378"/>
                <a:gd name="T36" fmla="*/ 240 w 288"/>
                <a:gd name="T37" fmla="*/ 270 h 378"/>
                <a:gd name="T38" fmla="*/ 222 w 288"/>
                <a:gd name="T39" fmla="*/ 288 h 378"/>
                <a:gd name="T40" fmla="*/ 210 w 288"/>
                <a:gd name="T41" fmla="*/ 300 h 378"/>
                <a:gd name="T42" fmla="*/ 204 w 288"/>
                <a:gd name="T43" fmla="*/ 318 h 378"/>
                <a:gd name="T44" fmla="*/ 192 w 288"/>
                <a:gd name="T45" fmla="*/ 330 h 378"/>
                <a:gd name="T46" fmla="*/ 180 w 288"/>
                <a:gd name="T47" fmla="*/ 348 h 378"/>
                <a:gd name="T48" fmla="*/ 162 w 288"/>
                <a:gd name="T49" fmla="*/ 354 h 378"/>
                <a:gd name="T50" fmla="*/ 150 w 288"/>
                <a:gd name="T51" fmla="*/ 366 h 378"/>
                <a:gd name="T52" fmla="*/ 138 w 288"/>
                <a:gd name="T53" fmla="*/ 372 h 378"/>
                <a:gd name="T54" fmla="*/ 120 w 288"/>
                <a:gd name="T55" fmla="*/ 354 h 378"/>
                <a:gd name="T56" fmla="*/ 102 w 288"/>
                <a:gd name="T57" fmla="*/ 330 h 378"/>
                <a:gd name="T58" fmla="*/ 78 w 288"/>
                <a:gd name="T59" fmla="*/ 312 h 378"/>
                <a:gd name="T60" fmla="*/ 66 w 288"/>
                <a:gd name="T61" fmla="*/ 312 h 378"/>
                <a:gd name="T62" fmla="*/ 54 w 288"/>
                <a:gd name="T63" fmla="*/ 330 h 378"/>
                <a:gd name="T64" fmla="*/ 36 w 288"/>
                <a:gd name="T65" fmla="*/ 348 h 378"/>
                <a:gd name="T66" fmla="*/ 18 w 288"/>
                <a:gd name="T67" fmla="*/ 360 h 378"/>
                <a:gd name="T68" fmla="*/ 6 w 288"/>
                <a:gd name="T69" fmla="*/ 342 h 378"/>
                <a:gd name="T70" fmla="*/ 6 w 288"/>
                <a:gd name="T71" fmla="*/ 318 h 378"/>
                <a:gd name="T72" fmla="*/ 12 w 288"/>
                <a:gd name="T73" fmla="*/ 306 h 378"/>
                <a:gd name="T74" fmla="*/ 0 w 288"/>
                <a:gd name="T75" fmla="*/ 294 h 378"/>
                <a:gd name="T76" fmla="*/ 18 w 288"/>
                <a:gd name="T77" fmla="*/ 276 h 378"/>
                <a:gd name="T78" fmla="*/ 30 w 288"/>
                <a:gd name="T79" fmla="*/ 276 h 378"/>
                <a:gd name="T80" fmla="*/ 24 w 288"/>
                <a:gd name="T81" fmla="*/ 258 h 378"/>
                <a:gd name="T82" fmla="*/ 18 w 288"/>
                <a:gd name="T83" fmla="*/ 234 h 378"/>
                <a:gd name="T84" fmla="*/ 18 w 288"/>
                <a:gd name="T85" fmla="*/ 210 h 378"/>
                <a:gd name="T86" fmla="*/ 12 w 288"/>
                <a:gd name="T87" fmla="*/ 192 h 378"/>
                <a:gd name="T88" fmla="*/ 12 w 288"/>
                <a:gd name="T89" fmla="*/ 168 h 378"/>
                <a:gd name="T90" fmla="*/ 24 w 288"/>
                <a:gd name="T91" fmla="*/ 156 h 378"/>
                <a:gd name="T92" fmla="*/ 18 w 288"/>
                <a:gd name="T93" fmla="*/ 138 h 378"/>
                <a:gd name="T94" fmla="*/ 36 w 288"/>
                <a:gd name="T95" fmla="*/ 132 h 378"/>
                <a:gd name="T96" fmla="*/ 54 w 288"/>
                <a:gd name="T97" fmla="*/ 126 h 378"/>
                <a:gd name="T98" fmla="*/ 36 w 288"/>
                <a:gd name="T99" fmla="*/ 120 h 378"/>
                <a:gd name="T100" fmla="*/ 24 w 288"/>
                <a:gd name="T101" fmla="*/ 120 h 378"/>
                <a:gd name="T102" fmla="*/ 24 w 288"/>
                <a:gd name="T103" fmla="*/ 108 h 378"/>
                <a:gd name="T104" fmla="*/ 30 w 288"/>
                <a:gd name="T105" fmla="*/ 90 h 378"/>
                <a:gd name="T106" fmla="*/ 24 w 288"/>
                <a:gd name="T107" fmla="*/ 72 h 378"/>
                <a:gd name="T108" fmla="*/ 30 w 288"/>
                <a:gd name="T109" fmla="*/ 54 h 378"/>
                <a:gd name="T110" fmla="*/ 24 w 288"/>
                <a:gd name="T111" fmla="*/ 48 h 378"/>
                <a:gd name="T112" fmla="*/ 30 w 288"/>
                <a:gd name="T113" fmla="*/ 30 h 378"/>
                <a:gd name="T114" fmla="*/ 48 w 288"/>
                <a:gd name="T115" fmla="*/ 6 h 378"/>
                <a:gd name="T116" fmla="*/ 78 w 288"/>
                <a:gd name="T117" fmla="*/ 6 h 378"/>
                <a:gd name="T118" fmla="*/ 102 w 288"/>
                <a:gd name="T119" fmla="*/ 6 h 378"/>
                <a:gd name="T120" fmla="*/ 120 w 288"/>
                <a:gd name="T12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8" h="378">
                  <a:moveTo>
                    <a:pt x="120" y="0"/>
                  </a:moveTo>
                  <a:lnTo>
                    <a:pt x="120" y="6"/>
                  </a:lnTo>
                  <a:lnTo>
                    <a:pt x="120" y="12"/>
                  </a:lnTo>
                  <a:lnTo>
                    <a:pt x="120" y="18"/>
                  </a:lnTo>
                  <a:lnTo>
                    <a:pt x="126" y="18"/>
                  </a:lnTo>
                  <a:lnTo>
                    <a:pt x="126" y="24"/>
                  </a:lnTo>
                  <a:lnTo>
                    <a:pt x="126" y="30"/>
                  </a:lnTo>
                  <a:lnTo>
                    <a:pt x="132" y="30"/>
                  </a:lnTo>
                  <a:lnTo>
                    <a:pt x="132" y="36"/>
                  </a:lnTo>
                  <a:lnTo>
                    <a:pt x="132" y="42"/>
                  </a:lnTo>
                  <a:lnTo>
                    <a:pt x="138" y="42"/>
                  </a:lnTo>
                  <a:lnTo>
                    <a:pt x="138" y="48"/>
                  </a:lnTo>
                  <a:lnTo>
                    <a:pt x="144" y="54"/>
                  </a:lnTo>
                  <a:lnTo>
                    <a:pt x="144" y="60"/>
                  </a:lnTo>
                  <a:lnTo>
                    <a:pt x="150" y="66"/>
                  </a:lnTo>
                  <a:lnTo>
                    <a:pt x="144" y="66"/>
                  </a:lnTo>
                  <a:lnTo>
                    <a:pt x="144" y="72"/>
                  </a:lnTo>
                  <a:lnTo>
                    <a:pt x="144" y="78"/>
                  </a:lnTo>
                  <a:lnTo>
                    <a:pt x="150" y="84"/>
                  </a:lnTo>
                  <a:lnTo>
                    <a:pt x="156" y="84"/>
                  </a:lnTo>
                  <a:lnTo>
                    <a:pt x="156" y="90"/>
                  </a:lnTo>
                  <a:lnTo>
                    <a:pt x="162" y="90"/>
                  </a:lnTo>
                  <a:lnTo>
                    <a:pt x="162" y="96"/>
                  </a:lnTo>
                  <a:lnTo>
                    <a:pt x="168" y="96"/>
                  </a:lnTo>
                  <a:lnTo>
                    <a:pt x="168" y="102"/>
                  </a:lnTo>
                  <a:lnTo>
                    <a:pt x="174" y="102"/>
                  </a:lnTo>
                  <a:lnTo>
                    <a:pt x="180" y="102"/>
                  </a:lnTo>
                  <a:lnTo>
                    <a:pt x="180" y="108"/>
                  </a:lnTo>
                  <a:lnTo>
                    <a:pt x="186" y="108"/>
                  </a:lnTo>
                  <a:lnTo>
                    <a:pt x="192" y="108"/>
                  </a:lnTo>
                  <a:lnTo>
                    <a:pt x="192" y="114"/>
                  </a:lnTo>
                  <a:lnTo>
                    <a:pt x="192" y="120"/>
                  </a:lnTo>
                  <a:lnTo>
                    <a:pt x="198" y="120"/>
                  </a:lnTo>
                  <a:lnTo>
                    <a:pt x="198" y="126"/>
                  </a:lnTo>
                  <a:lnTo>
                    <a:pt x="198" y="132"/>
                  </a:lnTo>
                  <a:lnTo>
                    <a:pt x="204" y="132"/>
                  </a:lnTo>
                  <a:lnTo>
                    <a:pt x="204" y="138"/>
                  </a:lnTo>
                  <a:lnTo>
                    <a:pt x="204" y="144"/>
                  </a:lnTo>
                  <a:lnTo>
                    <a:pt x="210" y="144"/>
                  </a:lnTo>
                  <a:lnTo>
                    <a:pt x="210" y="150"/>
                  </a:lnTo>
                  <a:lnTo>
                    <a:pt x="210" y="156"/>
                  </a:lnTo>
                  <a:lnTo>
                    <a:pt x="210" y="162"/>
                  </a:lnTo>
                  <a:lnTo>
                    <a:pt x="216" y="162"/>
                  </a:lnTo>
                  <a:lnTo>
                    <a:pt x="216" y="168"/>
                  </a:lnTo>
                  <a:lnTo>
                    <a:pt x="222" y="168"/>
                  </a:lnTo>
                  <a:lnTo>
                    <a:pt x="228" y="168"/>
                  </a:lnTo>
                  <a:lnTo>
                    <a:pt x="228" y="174"/>
                  </a:lnTo>
                  <a:lnTo>
                    <a:pt x="234" y="174"/>
                  </a:lnTo>
                  <a:lnTo>
                    <a:pt x="240" y="174"/>
                  </a:lnTo>
                  <a:lnTo>
                    <a:pt x="240" y="180"/>
                  </a:lnTo>
                  <a:lnTo>
                    <a:pt x="246" y="180"/>
                  </a:lnTo>
                  <a:lnTo>
                    <a:pt x="252" y="180"/>
                  </a:lnTo>
                  <a:lnTo>
                    <a:pt x="252" y="186"/>
                  </a:lnTo>
                  <a:lnTo>
                    <a:pt x="258" y="186"/>
                  </a:lnTo>
                  <a:lnTo>
                    <a:pt x="264" y="186"/>
                  </a:lnTo>
                  <a:lnTo>
                    <a:pt x="270" y="192"/>
                  </a:lnTo>
                  <a:lnTo>
                    <a:pt x="276" y="192"/>
                  </a:lnTo>
                  <a:lnTo>
                    <a:pt x="282" y="192"/>
                  </a:lnTo>
                  <a:lnTo>
                    <a:pt x="282" y="198"/>
                  </a:lnTo>
                  <a:lnTo>
                    <a:pt x="288" y="198"/>
                  </a:lnTo>
                  <a:lnTo>
                    <a:pt x="288" y="204"/>
                  </a:lnTo>
                  <a:lnTo>
                    <a:pt x="282" y="210"/>
                  </a:lnTo>
                  <a:lnTo>
                    <a:pt x="282" y="216"/>
                  </a:lnTo>
                  <a:lnTo>
                    <a:pt x="276" y="216"/>
                  </a:lnTo>
                  <a:lnTo>
                    <a:pt x="276" y="222"/>
                  </a:lnTo>
                  <a:lnTo>
                    <a:pt x="270" y="222"/>
                  </a:lnTo>
                  <a:lnTo>
                    <a:pt x="264" y="234"/>
                  </a:lnTo>
                  <a:lnTo>
                    <a:pt x="264" y="240"/>
                  </a:lnTo>
                  <a:lnTo>
                    <a:pt x="258" y="240"/>
                  </a:lnTo>
                  <a:lnTo>
                    <a:pt x="258" y="246"/>
                  </a:lnTo>
                  <a:lnTo>
                    <a:pt x="252" y="246"/>
                  </a:lnTo>
                  <a:lnTo>
                    <a:pt x="252" y="252"/>
                  </a:lnTo>
                  <a:lnTo>
                    <a:pt x="246" y="258"/>
                  </a:lnTo>
                  <a:lnTo>
                    <a:pt x="246" y="264"/>
                  </a:lnTo>
                  <a:lnTo>
                    <a:pt x="240" y="264"/>
                  </a:lnTo>
                  <a:lnTo>
                    <a:pt x="240" y="270"/>
                  </a:lnTo>
                  <a:lnTo>
                    <a:pt x="234" y="270"/>
                  </a:lnTo>
                  <a:lnTo>
                    <a:pt x="234" y="276"/>
                  </a:lnTo>
                  <a:lnTo>
                    <a:pt x="228" y="282"/>
                  </a:lnTo>
                  <a:lnTo>
                    <a:pt x="222" y="288"/>
                  </a:lnTo>
                  <a:lnTo>
                    <a:pt x="222" y="294"/>
                  </a:lnTo>
                  <a:lnTo>
                    <a:pt x="216" y="294"/>
                  </a:lnTo>
                  <a:lnTo>
                    <a:pt x="216" y="300"/>
                  </a:lnTo>
                  <a:lnTo>
                    <a:pt x="210" y="300"/>
                  </a:lnTo>
                  <a:lnTo>
                    <a:pt x="210" y="306"/>
                  </a:lnTo>
                  <a:lnTo>
                    <a:pt x="210" y="312"/>
                  </a:lnTo>
                  <a:lnTo>
                    <a:pt x="204" y="312"/>
                  </a:lnTo>
                  <a:lnTo>
                    <a:pt x="204" y="318"/>
                  </a:lnTo>
                  <a:lnTo>
                    <a:pt x="198" y="318"/>
                  </a:lnTo>
                  <a:lnTo>
                    <a:pt x="198" y="324"/>
                  </a:lnTo>
                  <a:lnTo>
                    <a:pt x="192" y="324"/>
                  </a:lnTo>
                  <a:lnTo>
                    <a:pt x="192" y="330"/>
                  </a:lnTo>
                  <a:lnTo>
                    <a:pt x="186" y="336"/>
                  </a:lnTo>
                  <a:lnTo>
                    <a:pt x="186" y="342"/>
                  </a:lnTo>
                  <a:lnTo>
                    <a:pt x="180" y="342"/>
                  </a:lnTo>
                  <a:lnTo>
                    <a:pt x="180" y="348"/>
                  </a:lnTo>
                  <a:lnTo>
                    <a:pt x="174" y="348"/>
                  </a:lnTo>
                  <a:lnTo>
                    <a:pt x="168" y="348"/>
                  </a:lnTo>
                  <a:lnTo>
                    <a:pt x="162" y="348"/>
                  </a:lnTo>
                  <a:lnTo>
                    <a:pt x="162" y="354"/>
                  </a:lnTo>
                  <a:lnTo>
                    <a:pt x="156" y="354"/>
                  </a:lnTo>
                  <a:lnTo>
                    <a:pt x="156" y="360"/>
                  </a:lnTo>
                  <a:lnTo>
                    <a:pt x="150" y="360"/>
                  </a:lnTo>
                  <a:lnTo>
                    <a:pt x="150" y="366"/>
                  </a:lnTo>
                  <a:lnTo>
                    <a:pt x="144" y="366"/>
                  </a:lnTo>
                  <a:lnTo>
                    <a:pt x="144" y="372"/>
                  </a:lnTo>
                  <a:lnTo>
                    <a:pt x="144" y="378"/>
                  </a:lnTo>
                  <a:lnTo>
                    <a:pt x="138" y="372"/>
                  </a:lnTo>
                  <a:lnTo>
                    <a:pt x="132" y="366"/>
                  </a:lnTo>
                  <a:lnTo>
                    <a:pt x="126" y="360"/>
                  </a:lnTo>
                  <a:lnTo>
                    <a:pt x="126" y="354"/>
                  </a:lnTo>
                  <a:lnTo>
                    <a:pt x="120" y="354"/>
                  </a:lnTo>
                  <a:lnTo>
                    <a:pt x="114" y="348"/>
                  </a:lnTo>
                  <a:lnTo>
                    <a:pt x="108" y="342"/>
                  </a:lnTo>
                  <a:lnTo>
                    <a:pt x="102" y="336"/>
                  </a:lnTo>
                  <a:lnTo>
                    <a:pt x="102" y="330"/>
                  </a:lnTo>
                  <a:lnTo>
                    <a:pt x="96" y="324"/>
                  </a:lnTo>
                  <a:lnTo>
                    <a:pt x="90" y="324"/>
                  </a:lnTo>
                  <a:lnTo>
                    <a:pt x="84" y="318"/>
                  </a:lnTo>
                  <a:lnTo>
                    <a:pt x="78" y="312"/>
                  </a:lnTo>
                  <a:lnTo>
                    <a:pt x="78" y="306"/>
                  </a:lnTo>
                  <a:lnTo>
                    <a:pt x="72" y="306"/>
                  </a:lnTo>
                  <a:lnTo>
                    <a:pt x="72" y="312"/>
                  </a:lnTo>
                  <a:lnTo>
                    <a:pt x="66" y="312"/>
                  </a:lnTo>
                  <a:lnTo>
                    <a:pt x="66" y="318"/>
                  </a:lnTo>
                  <a:lnTo>
                    <a:pt x="60" y="318"/>
                  </a:lnTo>
                  <a:lnTo>
                    <a:pt x="54" y="324"/>
                  </a:lnTo>
                  <a:lnTo>
                    <a:pt x="54" y="330"/>
                  </a:lnTo>
                  <a:lnTo>
                    <a:pt x="48" y="336"/>
                  </a:lnTo>
                  <a:lnTo>
                    <a:pt x="42" y="342"/>
                  </a:lnTo>
                  <a:lnTo>
                    <a:pt x="36" y="342"/>
                  </a:lnTo>
                  <a:lnTo>
                    <a:pt x="36" y="348"/>
                  </a:lnTo>
                  <a:lnTo>
                    <a:pt x="30" y="348"/>
                  </a:lnTo>
                  <a:lnTo>
                    <a:pt x="24" y="354"/>
                  </a:lnTo>
                  <a:lnTo>
                    <a:pt x="24" y="360"/>
                  </a:lnTo>
                  <a:lnTo>
                    <a:pt x="18" y="360"/>
                  </a:lnTo>
                  <a:lnTo>
                    <a:pt x="12" y="354"/>
                  </a:lnTo>
                  <a:lnTo>
                    <a:pt x="6" y="354"/>
                  </a:lnTo>
                  <a:lnTo>
                    <a:pt x="6" y="348"/>
                  </a:lnTo>
                  <a:lnTo>
                    <a:pt x="6" y="342"/>
                  </a:lnTo>
                  <a:lnTo>
                    <a:pt x="6" y="336"/>
                  </a:lnTo>
                  <a:lnTo>
                    <a:pt x="6" y="330"/>
                  </a:lnTo>
                  <a:lnTo>
                    <a:pt x="6" y="324"/>
                  </a:lnTo>
                  <a:lnTo>
                    <a:pt x="6" y="318"/>
                  </a:lnTo>
                  <a:lnTo>
                    <a:pt x="12" y="318"/>
                  </a:lnTo>
                  <a:lnTo>
                    <a:pt x="18" y="318"/>
                  </a:lnTo>
                  <a:lnTo>
                    <a:pt x="18" y="312"/>
                  </a:lnTo>
                  <a:lnTo>
                    <a:pt x="12" y="306"/>
                  </a:lnTo>
                  <a:lnTo>
                    <a:pt x="12" y="300"/>
                  </a:lnTo>
                  <a:lnTo>
                    <a:pt x="6" y="300"/>
                  </a:lnTo>
                  <a:lnTo>
                    <a:pt x="0" y="300"/>
                  </a:lnTo>
                  <a:lnTo>
                    <a:pt x="0" y="294"/>
                  </a:lnTo>
                  <a:lnTo>
                    <a:pt x="6" y="288"/>
                  </a:lnTo>
                  <a:lnTo>
                    <a:pt x="12" y="282"/>
                  </a:lnTo>
                  <a:lnTo>
                    <a:pt x="18" y="282"/>
                  </a:lnTo>
                  <a:lnTo>
                    <a:pt x="18" y="276"/>
                  </a:lnTo>
                  <a:lnTo>
                    <a:pt x="24" y="276"/>
                  </a:lnTo>
                  <a:lnTo>
                    <a:pt x="24" y="282"/>
                  </a:lnTo>
                  <a:lnTo>
                    <a:pt x="24" y="276"/>
                  </a:lnTo>
                  <a:lnTo>
                    <a:pt x="30" y="276"/>
                  </a:lnTo>
                  <a:lnTo>
                    <a:pt x="24" y="276"/>
                  </a:lnTo>
                  <a:lnTo>
                    <a:pt x="24" y="270"/>
                  </a:lnTo>
                  <a:lnTo>
                    <a:pt x="30" y="264"/>
                  </a:lnTo>
                  <a:lnTo>
                    <a:pt x="24" y="258"/>
                  </a:lnTo>
                  <a:lnTo>
                    <a:pt x="24" y="252"/>
                  </a:lnTo>
                  <a:lnTo>
                    <a:pt x="24" y="246"/>
                  </a:lnTo>
                  <a:lnTo>
                    <a:pt x="24" y="240"/>
                  </a:lnTo>
                  <a:lnTo>
                    <a:pt x="18" y="234"/>
                  </a:lnTo>
                  <a:lnTo>
                    <a:pt x="18" y="228"/>
                  </a:lnTo>
                  <a:lnTo>
                    <a:pt x="18" y="222"/>
                  </a:lnTo>
                  <a:lnTo>
                    <a:pt x="18" y="216"/>
                  </a:lnTo>
                  <a:lnTo>
                    <a:pt x="18" y="210"/>
                  </a:lnTo>
                  <a:lnTo>
                    <a:pt x="12" y="210"/>
                  </a:lnTo>
                  <a:lnTo>
                    <a:pt x="12" y="204"/>
                  </a:lnTo>
                  <a:lnTo>
                    <a:pt x="12" y="198"/>
                  </a:lnTo>
                  <a:lnTo>
                    <a:pt x="12" y="192"/>
                  </a:lnTo>
                  <a:lnTo>
                    <a:pt x="12" y="186"/>
                  </a:lnTo>
                  <a:lnTo>
                    <a:pt x="12" y="180"/>
                  </a:lnTo>
                  <a:lnTo>
                    <a:pt x="12" y="174"/>
                  </a:lnTo>
                  <a:lnTo>
                    <a:pt x="12" y="168"/>
                  </a:lnTo>
                  <a:lnTo>
                    <a:pt x="18" y="168"/>
                  </a:lnTo>
                  <a:lnTo>
                    <a:pt x="18" y="162"/>
                  </a:lnTo>
                  <a:lnTo>
                    <a:pt x="18" y="156"/>
                  </a:lnTo>
                  <a:lnTo>
                    <a:pt x="24" y="156"/>
                  </a:lnTo>
                  <a:lnTo>
                    <a:pt x="24" y="150"/>
                  </a:lnTo>
                  <a:lnTo>
                    <a:pt x="24" y="144"/>
                  </a:lnTo>
                  <a:lnTo>
                    <a:pt x="18" y="144"/>
                  </a:lnTo>
                  <a:lnTo>
                    <a:pt x="18" y="138"/>
                  </a:lnTo>
                  <a:lnTo>
                    <a:pt x="24" y="138"/>
                  </a:lnTo>
                  <a:lnTo>
                    <a:pt x="24" y="132"/>
                  </a:lnTo>
                  <a:lnTo>
                    <a:pt x="30" y="132"/>
                  </a:lnTo>
                  <a:lnTo>
                    <a:pt x="36" y="132"/>
                  </a:lnTo>
                  <a:lnTo>
                    <a:pt x="42" y="132"/>
                  </a:lnTo>
                  <a:lnTo>
                    <a:pt x="42" y="126"/>
                  </a:lnTo>
                  <a:lnTo>
                    <a:pt x="48" y="126"/>
                  </a:lnTo>
                  <a:lnTo>
                    <a:pt x="54" y="126"/>
                  </a:lnTo>
                  <a:lnTo>
                    <a:pt x="54" y="120"/>
                  </a:lnTo>
                  <a:lnTo>
                    <a:pt x="48" y="120"/>
                  </a:lnTo>
                  <a:lnTo>
                    <a:pt x="42" y="120"/>
                  </a:lnTo>
                  <a:lnTo>
                    <a:pt x="36" y="120"/>
                  </a:lnTo>
                  <a:lnTo>
                    <a:pt x="36" y="114"/>
                  </a:lnTo>
                  <a:lnTo>
                    <a:pt x="30" y="114"/>
                  </a:lnTo>
                  <a:lnTo>
                    <a:pt x="30" y="120"/>
                  </a:lnTo>
                  <a:lnTo>
                    <a:pt x="24" y="120"/>
                  </a:lnTo>
                  <a:lnTo>
                    <a:pt x="18" y="120"/>
                  </a:lnTo>
                  <a:lnTo>
                    <a:pt x="18" y="114"/>
                  </a:lnTo>
                  <a:lnTo>
                    <a:pt x="18" y="108"/>
                  </a:lnTo>
                  <a:lnTo>
                    <a:pt x="24" y="108"/>
                  </a:lnTo>
                  <a:lnTo>
                    <a:pt x="24" y="102"/>
                  </a:lnTo>
                  <a:lnTo>
                    <a:pt x="30" y="102"/>
                  </a:lnTo>
                  <a:lnTo>
                    <a:pt x="30" y="96"/>
                  </a:lnTo>
                  <a:lnTo>
                    <a:pt x="30" y="90"/>
                  </a:lnTo>
                  <a:lnTo>
                    <a:pt x="30" y="84"/>
                  </a:lnTo>
                  <a:lnTo>
                    <a:pt x="30" y="78"/>
                  </a:lnTo>
                  <a:lnTo>
                    <a:pt x="30" y="72"/>
                  </a:lnTo>
                  <a:lnTo>
                    <a:pt x="24" y="72"/>
                  </a:lnTo>
                  <a:lnTo>
                    <a:pt x="24" y="66"/>
                  </a:lnTo>
                  <a:lnTo>
                    <a:pt x="30" y="66"/>
                  </a:lnTo>
                  <a:lnTo>
                    <a:pt x="30" y="60"/>
                  </a:lnTo>
                  <a:lnTo>
                    <a:pt x="30" y="54"/>
                  </a:lnTo>
                  <a:lnTo>
                    <a:pt x="36" y="54"/>
                  </a:lnTo>
                  <a:lnTo>
                    <a:pt x="36" y="48"/>
                  </a:lnTo>
                  <a:lnTo>
                    <a:pt x="30" y="48"/>
                  </a:lnTo>
                  <a:lnTo>
                    <a:pt x="24" y="48"/>
                  </a:lnTo>
                  <a:lnTo>
                    <a:pt x="24" y="42"/>
                  </a:lnTo>
                  <a:lnTo>
                    <a:pt x="30" y="42"/>
                  </a:lnTo>
                  <a:lnTo>
                    <a:pt x="30" y="36"/>
                  </a:lnTo>
                  <a:lnTo>
                    <a:pt x="30" y="30"/>
                  </a:lnTo>
                  <a:lnTo>
                    <a:pt x="30" y="24"/>
                  </a:lnTo>
                  <a:lnTo>
                    <a:pt x="36" y="18"/>
                  </a:lnTo>
                  <a:lnTo>
                    <a:pt x="42" y="12"/>
                  </a:lnTo>
                  <a:lnTo>
                    <a:pt x="48" y="6"/>
                  </a:lnTo>
                  <a:lnTo>
                    <a:pt x="60" y="6"/>
                  </a:lnTo>
                  <a:lnTo>
                    <a:pt x="66" y="6"/>
                  </a:lnTo>
                  <a:lnTo>
                    <a:pt x="72" y="6"/>
                  </a:lnTo>
                  <a:lnTo>
                    <a:pt x="78" y="6"/>
                  </a:lnTo>
                  <a:lnTo>
                    <a:pt x="84" y="6"/>
                  </a:lnTo>
                  <a:lnTo>
                    <a:pt x="90" y="6"/>
                  </a:lnTo>
                  <a:lnTo>
                    <a:pt x="96" y="6"/>
                  </a:lnTo>
                  <a:lnTo>
                    <a:pt x="102" y="6"/>
                  </a:lnTo>
                  <a:lnTo>
                    <a:pt x="108" y="6"/>
                  </a:lnTo>
                  <a:lnTo>
                    <a:pt x="114" y="6"/>
                  </a:lnTo>
                  <a:lnTo>
                    <a:pt x="114" y="0"/>
                  </a:lnTo>
                  <a:lnTo>
                    <a:pt x="120"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31">
              <a:extLst>
                <a:ext uri="{FF2B5EF4-FFF2-40B4-BE49-F238E27FC236}">
                  <a16:creationId xmlns:a16="http://schemas.microsoft.com/office/drawing/2014/main" id="{1316BBE5-351B-02BC-218D-FDAF7848838B}"/>
                </a:ext>
              </a:extLst>
            </p:cNvPr>
            <p:cNvSpPr>
              <a:spLocks/>
            </p:cNvSpPr>
            <p:nvPr/>
          </p:nvSpPr>
          <p:spPr bwMode="gray">
            <a:xfrm>
              <a:off x="3952875" y="3486150"/>
              <a:ext cx="428625" cy="428625"/>
            </a:xfrm>
            <a:custGeom>
              <a:avLst/>
              <a:gdLst>
                <a:gd name="T0" fmla="*/ 162 w 270"/>
                <a:gd name="T1" fmla="*/ 12 h 270"/>
                <a:gd name="T2" fmla="*/ 180 w 270"/>
                <a:gd name="T3" fmla="*/ 18 h 270"/>
                <a:gd name="T4" fmla="*/ 198 w 270"/>
                <a:gd name="T5" fmla="*/ 24 h 270"/>
                <a:gd name="T6" fmla="*/ 210 w 270"/>
                <a:gd name="T7" fmla="*/ 36 h 270"/>
                <a:gd name="T8" fmla="*/ 222 w 270"/>
                <a:gd name="T9" fmla="*/ 54 h 270"/>
                <a:gd name="T10" fmla="*/ 228 w 270"/>
                <a:gd name="T11" fmla="*/ 72 h 270"/>
                <a:gd name="T12" fmla="*/ 246 w 270"/>
                <a:gd name="T13" fmla="*/ 78 h 270"/>
                <a:gd name="T14" fmla="*/ 240 w 270"/>
                <a:gd name="T15" fmla="*/ 96 h 270"/>
                <a:gd name="T16" fmla="*/ 240 w 270"/>
                <a:gd name="T17" fmla="*/ 120 h 270"/>
                <a:gd name="T18" fmla="*/ 240 w 270"/>
                <a:gd name="T19" fmla="*/ 138 h 270"/>
                <a:gd name="T20" fmla="*/ 234 w 270"/>
                <a:gd name="T21" fmla="*/ 156 h 270"/>
                <a:gd name="T22" fmla="*/ 234 w 270"/>
                <a:gd name="T23" fmla="*/ 180 h 270"/>
                <a:gd name="T24" fmla="*/ 246 w 270"/>
                <a:gd name="T25" fmla="*/ 192 h 270"/>
                <a:gd name="T26" fmla="*/ 258 w 270"/>
                <a:gd name="T27" fmla="*/ 204 h 270"/>
                <a:gd name="T28" fmla="*/ 264 w 270"/>
                <a:gd name="T29" fmla="*/ 222 h 270"/>
                <a:gd name="T30" fmla="*/ 270 w 270"/>
                <a:gd name="T31" fmla="*/ 240 h 270"/>
                <a:gd name="T32" fmla="*/ 258 w 270"/>
                <a:gd name="T33" fmla="*/ 246 h 270"/>
                <a:gd name="T34" fmla="*/ 240 w 270"/>
                <a:gd name="T35" fmla="*/ 240 h 270"/>
                <a:gd name="T36" fmla="*/ 234 w 270"/>
                <a:gd name="T37" fmla="*/ 222 h 270"/>
                <a:gd name="T38" fmla="*/ 228 w 270"/>
                <a:gd name="T39" fmla="*/ 228 h 270"/>
                <a:gd name="T40" fmla="*/ 216 w 270"/>
                <a:gd name="T41" fmla="*/ 240 h 270"/>
                <a:gd name="T42" fmla="*/ 204 w 270"/>
                <a:gd name="T43" fmla="*/ 252 h 270"/>
                <a:gd name="T44" fmla="*/ 198 w 270"/>
                <a:gd name="T45" fmla="*/ 258 h 270"/>
                <a:gd name="T46" fmla="*/ 186 w 270"/>
                <a:gd name="T47" fmla="*/ 246 h 270"/>
                <a:gd name="T48" fmla="*/ 174 w 270"/>
                <a:gd name="T49" fmla="*/ 258 h 270"/>
                <a:gd name="T50" fmla="*/ 162 w 270"/>
                <a:gd name="T51" fmla="*/ 246 h 270"/>
                <a:gd name="T52" fmla="*/ 150 w 270"/>
                <a:gd name="T53" fmla="*/ 228 h 270"/>
                <a:gd name="T54" fmla="*/ 138 w 270"/>
                <a:gd name="T55" fmla="*/ 228 h 270"/>
                <a:gd name="T56" fmla="*/ 126 w 270"/>
                <a:gd name="T57" fmla="*/ 240 h 270"/>
                <a:gd name="T58" fmla="*/ 114 w 270"/>
                <a:gd name="T59" fmla="*/ 252 h 270"/>
                <a:gd name="T60" fmla="*/ 96 w 270"/>
                <a:gd name="T61" fmla="*/ 258 h 270"/>
                <a:gd name="T62" fmla="*/ 84 w 270"/>
                <a:gd name="T63" fmla="*/ 252 h 270"/>
                <a:gd name="T64" fmla="*/ 72 w 270"/>
                <a:gd name="T65" fmla="*/ 264 h 270"/>
                <a:gd name="T66" fmla="*/ 54 w 270"/>
                <a:gd name="T67" fmla="*/ 264 h 270"/>
                <a:gd name="T68" fmla="*/ 36 w 270"/>
                <a:gd name="T69" fmla="*/ 270 h 270"/>
                <a:gd name="T70" fmla="*/ 18 w 270"/>
                <a:gd name="T71" fmla="*/ 264 h 270"/>
                <a:gd name="T72" fmla="*/ 0 w 270"/>
                <a:gd name="T73" fmla="*/ 258 h 270"/>
                <a:gd name="T74" fmla="*/ 6 w 270"/>
                <a:gd name="T75" fmla="*/ 240 h 270"/>
                <a:gd name="T76" fmla="*/ 18 w 270"/>
                <a:gd name="T77" fmla="*/ 222 h 270"/>
                <a:gd name="T78" fmla="*/ 24 w 270"/>
                <a:gd name="T79" fmla="*/ 204 h 270"/>
                <a:gd name="T80" fmla="*/ 30 w 270"/>
                <a:gd name="T81" fmla="*/ 186 h 270"/>
                <a:gd name="T82" fmla="*/ 36 w 270"/>
                <a:gd name="T83" fmla="*/ 168 h 270"/>
                <a:gd name="T84" fmla="*/ 48 w 270"/>
                <a:gd name="T85" fmla="*/ 132 h 270"/>
                <a:gd name="T86" fmla="*/ 54 w 270"/>
                <a:gd name="T87" fmla="*/ 108 h 270"/>
                <a:gd name="T88" fmla="*/ 60 w 270"/>
                <a:gd name="T89" fmla="*/ 90 h 270"/>
                <a:gd name="T90" fmla="*/ 66 w 270"/>
                <a:gd name="T91" fmla="*/ 72 h 270"/>
                <a:gd name="T92" fmla="*/ 78 w 270"/>
                <a:gd name="T93" fmla="*/ 54 h 270"/>
                <a:gd name="T94" fmla="*/ 84 w 270"/>
                <a:gd name="T95" fmla="*/ 36 h 270"/>
                <a:gd name="T96" fmla="*/ 90 w 270"/>
                <a:gd name="T97" fmla="*/ 12 h 270"/>
                <a:gd name="T98" fmla="*/ 120 w 270"/>
                <a:gd name="T99" fmla="*/ 6 h 270"/>
                <a:gd name="T100" fmla="*/ 144 w 270"/>
                <a:gd name="T101"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0" h="270">
                  <a:moveTo>
                    <a:pt x="156" y="0"/>
                  </a:moveTo>
                  <a:lnTo>
                    <a:pt x="162" y="0"/>
                  </a:lnTo>
                  <a:lnTo>
                    <a:pt x="162" y="6"/>
                  </a:lnTo>
                  <a:lnTo>
                    <a:pt x="162" y="12"/>
                  </a:lnTo>
                  <a:lnTo>
                    <a:pt x="168" y="12"/>
                  </a:lnTo>
                  <a:lnTo>
                    <a:pt x="168" y="18"/>
                  </a:lnTo>
                  <a:lnTo>
                    <a:pt x="174" y="18"/>
                  </a:lnTo>
                  <a:lnTo>
                    <a:pt x="180" y="18"/>
                  </a:lnTo>
                  <a:lnTo>
                    <a:pt x="186" y="18"/>
                  </a:lnTo>
                  <a:lnTo>
                    <a:pt x="192" y="18"/>
                  </a:lnTo>
                  <a:lnTo>
                    <a:pt x="192" y="24"/>
                  </a:lnTo>
                  <a:lnTo>
                    <a:pt x="198" y="24"/>
                  </a:lnTo>
                  <a:lnTo>
                    <a:pt x="204" y="24"/>
                  </a:lnTo>
                  <a:lnTo>
                    <a:pt x="204" y="30"/>
                  </a:lnTo>
                  <a:lnTo>
                    <a:pt x="204" y="36"/>
                  </a:lnTo>
                  <a:lnTo>
                    <a:pt x="210" y="36"/>
                  </a:lnTo>
                  <a:lnTo>
                    <a:pt x="216" y="42"/>
                  </a:lnTo>
                  <a:lnTo>
                    <a:pt x="216" y="48"/>
                  </a:lnTo>
                  <a:lnTo>
                    <a:pt x="216" y="54"/>
                  </a:lnTo>
                  <a:lnTo>
                    <a:pt x="222" y="54"/>
                  </a:lnTo>
                  <a:lnTo>
                    <a:pt x="222" y="60"/>
                  </a:lnTo>
                  <a:lnTo>
                    <a:pt x="222" y="66"/>
                  </a:lnTo>
                  <a:lnTo>
                    <a:pt x="228" y="66"/>
                  </a:lnTo>
                  <a:lnTo>
                    <a:pt x="228" y="72"/>
                  </a:lnTo>
                  <a:lnTo>
                    <a:pt x="234" y="72"/>
                  </a:lnTo>
                  <a:lnTo>
                    <a:pt x="240" y="72"/>
                  </a:lnTo>
                  <a:lnTo>
                    <a:pt x="240" y="78"/>
                  </a:lnTo>
                  <a:lnTo>
                    <a:pt x="246" y="78"/>
                  </a:lnTo>
                  <a:lnTo>
                    <a:pt x="246" y="84"/>
                  </a:lnTo>
                  <a:lnTo>
                    <a:pt x="246" y="90"/>
                  </a:lnTo>
                  <a:lnTo>
                    <a:pt x="240" y="90"/>
                  </a:lnTo>
                  <a:lnTo>
                    <a:pt x="240" y="96"/>
                  </a:lnTo>
                  <a:lnTo>
                    <a:pt x="246" y="108"/>
                  </a:lnTo>
                  <a:lnTo>
                    <a:pt x="240" y="108"/>
                  </a:lnTo>
                  <a:lnTo>
                    <a:pt x="240" y="114"/>
                  </a:lnTo>
                  <a:lnTo>
                    <a:pt x="240" y="120"/>
                  </a:lnTo>
                  <a:lnTo>
                    <a:pt x="234" y="126"/>
                  </a:lnTo>
                  <a:lnTo>
                    <a:pt x="240" y="126"/>
                  </a:lnTo>
                  <a:lnTo>
                    <a:pt x="240" y="132"/>
                  </a:lnTo>
                  <a:lnTo>
                    <a:pt x="240" y="138"/>
                  </a:lnTo>
                  <a:lnTo>
                    <a:pt x="234" y="138"/>
                  </a:lnTo>
                  <a:lnTo>
                    <a:pt x="234" y="144"/>
                  </a:lnTo>
                  <a:lnTo>
                    <a:pt x="234" y="150"/>
                  </a:lnTo>
                  <a:lnTo>
                    <a:pt x="234" y="156"/>
                  </a:lnTo>
                  <a:lnTo>
                    <a:pt x="234" y="162"/>
                  </a:lnTo>
                  <a:lnTo>
                    <a:pt x="234" y="168"/>
                  </a:lnTo>
                  <a:lnTo>
                    <a:pt x="234" y="174"/>
                  </a:lnTo>
                  <a:lnTo>
                    <a:pt x="234" y="180"/>
                  </a:lnTo>
                  <a:lnTo>
                    <a:pt x="240" y="180"/>
                  </a:lnTo>
                  <a:lnTo>
                    <a:pt x="240" y="186"/>
                  </a:lnTo>
                  <a:lnTo>
                    <a:pt x="246" y="186"/>
                  </a:lnTo>
                  <a:lnTo>
                    <a:pt x="246" y="192"/>
                  </a:lnTo>
                  <a:lnTo>
                    <a:pt x="252" y="192"/>
                  </a:lnTo>
                  <a:lnTo>
                    <a:pt x="252" y="198"/>
                  </a:lnTo>
                  <a:lnTo>
                    <a:pt x="258" y="198"/>
                  </a:lnTo>
                  <a:lnTo>
                    <a:pt x="258" y="204"/>
                  </a:lnTo>
                  <a:lnTo>
                    <a:pt x="258" y="210"/>
                  </a:lnTo>
                  <a:lnTo>
                    <a:pt x="264" y="210"/>
                  </a:lnTo>
                  <a:lnTo>
                    <a:pt x="264" y="216"/>
                  </a:lnTo>
                  <a:lnTo>
                    <a:pt x="264" y="222"/>
                  </a:lnTo>
                  <a:lnTo>
                    <a:pt x="270" y="222"/>
                  </a:lnTo>
                  <a:lnTo>
                    <a:pt x="270" y="228"/>
                  </a:lnTo>
                  <a:lnTo>
                    <a:pt x="270" y="234"/>
                  </a:lnTo>
                  <a:lnTo>
                    <a:pt x="270" y="240"/>
                  </a:lnTo>
                  <a:lnTo>
                    <a:pt x="264" y="240"/>
                  </a:lnTo>
                  <a:lnTo>
                    <a:pt x="264" y="246"/>
                  </a:lnTo>
                  <a:lnTo>
                    <a:pt x="258" y="252"/>
                  </a:lnTo>
                  <a:lnTo>
                    <a:pt x="258" y="246"/>
                  </a:lnTo>
                  <a:lnTo>
                    <a:pt x="252" y="246"/>
                  </a:lnTo>
                  <a:lnTo>
                    <a:pt x="252" y="240"/>
                  </a:lnTo>
                  <a:lnTo>
                    <a:pt x="246" y="240"/>
                  </a:lnTo>
                  <a:lnTo>
                    <a:pt x="240" y="240"/>
                  </a:lnTo>
                  <a:lnTo>
                    <a:pt x="240" y="234"/>
                  </a:lnTo>
                  <a:lnTo>
                    <a:pt x="234" y="234"/>
                  </a:lnTo>
                  <a:lnTo>
                    <a:pt x="234" y="228"/>
                  </a:lnTo>
                  <a:lnTo>
                    <a:pt x="234" y="222"/>
                  </a:lnTo>
                  <a:lnTo>
                    <a:pt x="228" y="222"/>
                  </a:lnTo>
                  <a:lnTo>
                    <a:pt x="222" y="222"/>
                  </a:lnTo>
                  <a:lnTo>
                    <a:pt x="222" y="228"/>
                  </a:lnTo>
                  <a:lnTo>
                    <a:pt x="228" y="228"/>
                  </a:lnTo>
                  <a:lnTo>
                    <a:pt x="228" y="234"/>
                  </a:lnTo>
                  <a:lnTo>
                    <a:pt x="222" y="234"/>
                  </a:lnTo>
                  <a:lnTo>
                    <a:pt x="222" y="240"/>
                  </a:lnTo>
                  <a:lnTo>
                    <a:pt x="216" y="240"/>
                  </a:lnTo>
                  <a:lnTo>
                    <a:pt x="210" y="240"/>
                  </a:lnTo>
                  <a:lnTo>
                    <a:pt x="210" y="246"/>
                  </a:lnTo>
                  <a:lnTo>
                    <a:pt x="204" y="246"/>
                  </a:lnTo>
                  <a:lnTo>
                    <a:pt x="204" y="252"/>
                  </a:lnTo>
                  <a:lnTo>
                    <a:pt x="210" y="252"/>
                  </a:lnTo>
                  <a:lnTo>
                    <a:pt x="210" y="258"/>
                  </a:lnTo>
                  <a:lnTo>
                    <a:pt x="204" y="258"/>
                  </a:lnTo>
                  <a:lnTo>
                    <a:pt x="198" y="258"/>
                  </a:lnTo>
                  <a:lnTo>
                    <a:pt x="192" y="258"/>
                  </a:lnTo>
                  <a:lnTo>
                    <a:pt x="192" y="252"/>
                  </a:lnTo>
                  <a:lnTo>
                    <a:pt x="186" y="252"/>
                  </a:lnTo>
                  <a:lnTo>
                    <a:pt x="186" y="246"/>
                  </a:lnTo>
                  <a:lnTo>
                    <a:pt x="180" y="246"/>
                  </a:lnTo>
                  <a:lnTo>
                    <a:pt x="180" y="252"/>
                  </a:lnTo>
                  <a:lnTo>
                    <a:pt x="180" y="258"/>
                  </a:lnTo>
                  <a:lnTo>
                    <a:pt x="174" y="258"/>
                  </a:lnTo>
                  <a:lnTo>
                    <a:pt x="168" y="258"/>
                  </a:lnTo>
                  <a:lnTo>
                    <a:pt x="168" y="252"/>
                  </a:lnTo>
                  <a:lnTo>
                    <a:pt x="162" y="252"/>
                  </a:lnTo>
                  <a:lnTo>
                    <a:pt x="162" y="246"/>
                  </a:lnTo>
                  <a:lnTo>
                    <a:pt x="156" y="240"/>
                  </a:lnTo>
                  <a:lnTo>
                    <a:pt x="156" y="234"/>
                  </a:lnTo>
                  <a:lnTo>
                    <a:pt x="156" y="228"/>
                  </a:lnTo>
                  <a:lnTo>
                    <a:pt x="150" y="228"/>
                  </a:lnTo>
                  <a:lnTo>
                    <a:pt x="150" y="222"/>
                  </a:lnTo>
                  <a:lnTo>
                    <a:pt x="144" y="222"/>
                  </a:lnTo>
                  <a:lnTo>
                    <a:pt x="144" y="228"/>
                  </a:lnTo>
                  <a:lnTo>
                    <a:pt x="138" y="228"/>
                  </a:lnTo>
                  <a:lnTo>
                    <a:pt x="138" y="234"/>
                  </a:lnTo>
                  <a:lnTo>
                    <a:pt x="132" y="234"/>
                  </a:lnTo>
                  <a:lnTo>
                    <a:pt x="126" y="234"/>
                  </a:lnTo>
                  <a:lnTo>
                    <a:pt x="126" y="240"/>
                  </a:lnTo>
                  <a:lnTo>
                    <a:pt x="120" y="240"/>
                  </a:lnTo>
                  <a:lnTo>
                    <a:pt x="120" y="246"/>
                  </a:lnTo>
                  <a:lnTo>
                    <a:pt x="114" y="246"/>
                  </a:lnTo>
                  <a:lnTo>
                    <a:pt x="114" y="252"/>
                  </a:lnTo>
                  <a:lnTo>
                    <a:pt x="108" y="252"/>
                  </a:lnTo>
                  <a:lnTo>
                    <a:pt x="102" y="252"/>
                  </a:lnTo>
                  <a:lnTo>
                    <a:pt x="102" y="258"/>
                  </a:lnTo>
                  <a:lnTo>
                    <a:pt x="96" y="258"/>
                  </a:lnTo>
                  <a:lnTo>
                    <a:pt x="90" y="264"/>
                  </a:lnTo>
                  <a:lnTo>
                    <a:pt x="90" y="258"/>
                  </a:lnTo>
                  <a:lnTo>
                    <a:pt x="84" y="258"/>
                  </a:lnTo>
                  <a:lnTo>
                    <a:pt x="84" y="252"/>
                  </a:lnTo>
                  <a:lnTo>
                    <a:pt x="78" y="252"/>
                  </a:lnTo>
                  <a:lnTo>
                    <a:pt x="78" y="258"/>
                  </a:lnTo>
                  <a:lnTo>
                    <a:pt x="78" y="264"/>
                  </a:lnTo>
                  <a:lnTo>
                    <a:pt x="72" y="264"/>
                  </a:lnTo>
                  <a:lnTo>
                    <a:pt x="66" y="264"/>
                  </a:lnTo>
                  <a:lnTo>
                    <a:pt x="60" y="264"/>
                  </a:lnTo>
                  <a:lnTo>
                    <a:pt x="60" y="270"/>
                  </a:lnTo>
                  <a:lnTo>
                    <a:pt x="54" y="264"/>
                  </a:lnTo>
                  <a:lnTo>
                    <a:pt x="48" y="264"/>
                  </a:lnTo>
                  <a:lnTo>
                    <a:pt x="48" y="270"/>
                  </a:lnTo>
                  <a:lnTo>
                    <a:pt x="42" y="270"/>
                  </a:lnTo>
                  <a:lnTo>
                    <a:pt x="36" y="270"/>
                  </a:lnTo>
                  <a:lnTo>
                    <a:pt x="30" y="270"/>
                  </a:lnTo>
                  <a:lnTo>
                    <a:pt x="24" y="270"/>
                  </a:lnTo>
                  <a:lnTo>
                    <a:pt x="18" y="270"/>
                  </a:lnTo>
                  <a:lnTo>
                    <a:pt x="18" y="264"/>
                  </a:lnTo>
                  <a:lnTo>
                    <a:pt x="12" y="264"/>
                  </a:lnTo>
                  <a:lnTo>
                    <a:pt x="6" y="264"/>
                  </a:lnTo>
                  <a:lnTo>
                    <a:pt x="0" y="264"/>
                  </a:lnTo>
                  <a:lnTo>
                    <a:pt x="0" y="258"/>
                  </a:lnTo>
                  <a:lnTo>
                    <a:pt x="0" y="252"/>
                  </a:lnTo>
                  <a:lnTo>
                    <a:pt x="6" y="252"/>
                  </a:lnTo>
                  <a:lnTo>
                    <a:pt x="6" y="246"/>
                  </a:lnTo>
                  <a:lnTo>
                    <a:pt x="6" y="240"/>
                  </a:lnTo>
                  <a:lnTo>
                    <a:pt x="12" y="240"/>
                  </a:lnTo>
                  <a:lnTo>
                    <a:pt x="12" y="234"/>
                  </a:lnTo>
                  <a:lnTo>
                    <a:pt x="12" y="228"/>
                  </a:lnTo>
                  <a:lnTo>
                    <a:pt x="18" y="222"/>
                  </a:lnTo>
                  <a:lnTo>
                    <a:pt x="18" y="216"/>
                  </a:lnTo>
                  <a:lnTo>
                    <a:pt x="18" y="210"/>
                  </a:lnTo>
                  <a:lnTo>
                    <a:pt x="24" y="210"/>
                  </a:lnTo>
                  <a:lnTo>
                    <a:pt x="24" y="204"/>
                  </a:lnTo>
                  <a:lnTo>
                    <a:pt x="24" y="198"/>
                  </a:lnTo>
                  <a:lnTo>
                    <a:pt x="24" y="192"/>
                  </a:lnTo>
                  <a:lnTo>
                    <a:pt x="30" y="192"/>
                  </a:lnTo>
                  <a:lnTo>
                    <a:pt x="30" y="186"/>
                  </a:lnTo>
                  <a:lnTo>
                    <a:pt x="30" y="180"/>
                  </a:lnTo>
                  <a:lnTo>
                    <a:pt x="30" y="174"/>
                  </a:lnTo>
                  <a:lnTo>
                    <a:pt x="36" y="174"/>
                  </a:lnTo>
                  <a:lnTo>
                    <a:pt x="36" y="168"/>
                  </a:lnTo>
                  <a:lnTo>
                    <a:pt x="36" y="162"/>
                  </a:lnTo>
                  <a:lnTo>
                    <a:pt x="42" y="150"/>
                  </a:lnTo>
                  <a:lnTo>
                    <a:pt x="42" y="144"/>
                  </a:lnTo>
                  <a:lnTo>
                    <a:pt x="48" y="132"/>
                  </a:lnTo>
                  <a:lnTo>
                    <a:pt x="48" y="126"/>
                  </a:lnTo>
                  <a:lnTo>
                    <a:pt x="54" y="120"/>
                  </a:lnTo>
                  <a:lnTo>
                    <a:pt x="54" y="114"/>
                  </a:lnTo>
                  <a:lnTo>
                    <a:pt x="54" y="108"/>
                  </a:lnTo>
                  <a:lnTo>
                    <a:pt x="60" y="108"/>
                  </a:lnTo>
                  <a:lnTo>
                    <a:pt x="60" y="102"/>
                  </a:lnTo>
                  <a:lnTo>
                    <a:pt x="60" y="96"/>
                  </a:lnTo>
                  <a:lnTo>
                    <a:pt x="60" y="90"/>
                  </a:lnTo>
                  <a:lnTo>
                    <a:pt x="66" y="90"/>
                  </a:lnTo>
                  <a:lnTo>
                    <a:pt x="66" y="84"/>
                  </a:lnTo>
                  <a:lnTo>
                    <a:pt x="66" y="78"/>
                  </a:lnTo>
                  <a:lnTo>
                    <a:pt x="66" y="72"/>
                  </a:lnTo>
                  <a:lnTo>
                    <a:pt x="72" y="66"/>
                  </a:lnTo>
                  <a:lnTo>
                    <a:pt x="72" y="60"/>
                  </a:lnTo>
                  <a:lnTo>
                    <a:pt x="72" y="54"/>
                  </a:lnTo>
                  <a:lnTo>
                    <a:pt x="78" y="54"/>
                  </a:lnTo>
                  <a:lnTo>
                    <a:pt x="78" y="48"/>
                  </a:lnTo>
                  <a:lnTo>
                    <a:pt x="78" y="42"/>
                  </a:lnTo>
                  <a:lnTo>
                    <a:pt x="78" y="36"/>
                  </a:lnTo>
                  <a:lnTo>
                    <a:pt x="84" y="36"/>
                  </a:lnTo>
                  <a:lnTo>
                    <a:pt x="84" y="30"/>
                  </a:lnTo>
                  <a:lnTo>
                    <a:pt x="84" y="24"/>
                  </a:lnTo>
                  <a:lnTo>
                    <a:pt x="90" y="18"/>
                  </a:lnTo>
                  <a:lnTo>
                    <a:pt x="90" y="12"/>
                  </a:lnTo>
                  <a:lnTo>
                    <a:pt x="102" y="6"/>
                  </a:lnTo>
                  <a:lnTo>
                    <a:pt x="108" y="6"/>
                  </a:lnTo>
                  <a:lnTo>
                    <a:pt x="114" y="6"/>
                  </a:lnTo>
                  <a:lnTo>
                    <a:pt x="120" y="6"/>
                  </a:lnTo>
                  <a:lnTo>
                    <a:pt x="126" y="6"/>
                  </a:lnTo>
                  <a:lnTo>
                    <a:pt x="132" y="6"/>
                  </a:lnTo>
                  <a:lnTo>
                    <a:pt x="138" y="0"/>
                  </a:lnTo>
                  <a:lnTo>
                    <a:pt x="144" y="0"/>
                  </a:lnTo>
                  <a:lnTo>
                    <a:pt x="150" y="0"/>
                  </a:lnTo>
                  <a:lnTo>
                    <a:pt x="15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32">
              <a:extLst>
                <a:ext uri="{FF2B5EF4-FFF2-40B4-BE49-F238E27FC236}">
                  <a16:creationId xmlns:a16="http://schemas.microsoft.com/office/drawing/2014/main" id="{B191699C-9EB7-EFD2-F714-660EDA118BC7}"/>
                </a:ext>
              </a:extLst>
            </p:cNvPr>
            <p:cNvSpPr>
              <a:spLocks/>
            </p:cNvSpPr>
            <p:nvPr/>
          </p:nvSpPr>
          <p:spPr bwMode="gray">
            <a:xfrm>
              <a:off x="3638550" y="3505200"/>
              <a:ext cx="457200" cy="400050"/>
            </a:xfrm>
            <a:custGeom>
              <a:avLst/>
              <a:gdLst>
                <a:gd name="T0" fmla="*/ 42 w 288"/>
                <a:gd name="T1" fmla="*/ 30 h 252"/>
                <a:gd name="T2" fmla="*/ 60 w 288"/>
                <a:gd name="T3" fmla="*/ 30 h 252"/>
                <a:gd name="T4" fmla="*/ 78 w 288"/>
                <a:gd name="T5" fmla="*/ 30 h 252"/>
                <a:gd name="T6" fmla="*/ 90 w 288"/>
                <a:gd name="T7" fmla="*/ 24 h 252"/>
                <a:gd name="T8" fmla="*/ 108 w 288"/>
                <a:gd name="T9" fmla="*/ 24 h 252"/>
                <a:gd name="T10" fmla="*/ 126 w 288"/>
                <a:gd name="T11" fmla="*/ 24 h 252"/>
                <a:gd name="T12" fmla="*/ 144 w 288"/>
                <a:gd name="T13" fmla="*/ 18 h 252"/>
                <a:gd name="T14" fmla="*/ 162 w 288"/>
                <a:gd name="T15" fmla="*/ 18 h 252"/>
                <a:gd name="T16" fmla="*/ 180 w 288"/>
                <a:gd name="T17" fmla="*/ 18 h 252"/>
                <a:gd name="T18" fmla="*/ 192 w 288"/>
                <a:gd name="T19" fmla="*/ 12 h 252"/>
                <a:gd name="T20" fmla="*/ 210 w 288"/>
                <a:gd name="T21" fmla="*/ 12 h 252"/>
                <a:gd name="T22" fmla="*/ 222 w 288"/>
                <a:gd name="T23" fmla="*/ 6 h 252"/>
                <a:gd name="T24" fmla="*/ 240 w 288"/>
                <a:gd name="T25" fmla="*/ 6 h 252"/>
                <a:gd name="T26" fmla="*/ 258 w 288"/>
                <a:gd name="T27" fmla="*/ 6 h 252"/>
                <a:gd name="T28" fmla="*/ 270 w 288"/>
                <a:gd name="T29" fmla="*/ 0 h 252"/>
                <a:gd name="T30" fmla="*/ 288 w 288"/>
                <a:gd name="T31" fmla="*/ 0 h 252"/>
                <a:gd name="T32" fmla="*/ 282 w 288"/>
                <a:gd name="T33" fmla="*/ 18 h 252"/>
                <a:gd name="T34" fmla="*/ 276 w 288"/>
                <a:gd name="T35" fmla="*/ 30 h 252"/>
                <a:gd name="T36" fmla="*/ 270 w 288"/>
                <a:gd name="T37" fmla="*/ 42 h 252"/>
                <a:gd name="T38" fmla="*/ 264 w 288"/>
                <a:gd name="T39" fmla="*/ 60 h 252"/>
                <a:gd name="T40" fmla="*/ 264 w 288"/>
                <a:gd name="T41" fmla="*/ 78 h 252"/>
                <a:gd name="T42" fmla="*/ 258 w 288"/>
                <a:gd name="T43" fmla="*/ 90 h 252"/>
                <a:gd name="T44" fmla="*/ 252 w 288"/>
                <a:gd name="T45" fmla="*/ 102 h 252"/>
                <a:gd name="T46" fmla="*/ 246 w 288"/>
                <a:gd name="T47" fmla="*/ 120 h 252"/>
                <a:gd name="T48" fmla="*/ 234 w 288"/>
                <a:gd name="T49" fmla="*/ 150 h 252"/>
                <a:gd name="T50" fmla="*/ 228 w 288"/>
                <a:gd name="T51" fmla="*/ 162 h 252"/>
                <a:gd name="T52" fmla="*/ 228 w 288"/>
                <a:gd name="T53" fmla="*/ 180 h 252"/>
                <a:gd name="T54" fmla="*/ 222 w 288"/>
                <a:gd name="T55" fmla="*/ 192 h 252"/>
                <a:gd name="T56" fmla="*/ 216 w 288"/>
                <a:gd name="T57" fmla="*/ 204 h 252"/>
                <a:gd name="T58" fmla="*/ 210 w 288"/>
                <a:gd name="T59" fmla="*/ 222 h 252"/>
                <a:gd name="T60" fmla="*/ 204 w 288"/>
                <a:gd name="T61" fmla="*/ 234 h 252"/>
                <a:gd name="T62" fmla="*/ 198 w 288"/>
                <a:gd name="T63" fmla="*/ 246 h 252"/>
                <a:gd name="T64" fmla="*/ 192 w 288"/>
                <a:gd name="T65" fmla="*/ 246 h 252"/>
                <a:gd name="T66" fmla="*/ 180 w 288"/>
                <a:gd name="T67" fmla="*/ 240 h 252"/>
                <a:gd name="T68" fmla="*/ 162 w 288"/>
                <a:gd name="T69" fmla="*/ 234 h 252"/>
                <a:gd name="T70" fmla="*/ 150 w 288"/>
                <a:gd name="T71" fmla="*/ 228 h 252"/>
                <a:gd name="T72" fmla="*/ 132 w 288"/>
                <a:gd name="T73" fmla="*/ 222 h 252"/>
                <a:gd name="T74" fmla="*/ 120 w 288"/>
                <a:gd name="T75" fmla="*/ 216 h 252"/>
                <a:gd name="T76" fmla="*/ 108 w 288"/>
                <a:gd name="T77" fmla="*/ 210 h 252"/>
                <a:gd name="T78" fmla="*/ 96 w 288"/>
                <a:gd name="T79" fmla="*/ 204 h 252"/>
                <a:gd name="T80" fmla="*/ 90 w 288"/>
                <a:gd name="T81" fmla="*/ 192 h 252"/>
                <a:gd name="T82" fmla="*/ 84 w 288"/>
                <a:gd name="T83" fmla="*/ 180 h 252"/>
                <a:gd name="T84" fmla="*/ 78 w 288"/>
                <a:gd name="T85" fmla="*/ 168 h 252"/>
                <a:gd name="T86" fmla="*/ 72 w 288"/>
                <a:gd name="T87" fmla="*/ 156 h 252"/>
                <a:gd name="T88" fmla="*/ 66 w 288"/>
                <a:gd name="T89" fmla="*/ 144 h 252"/>
                <a:gd name="T90" fmla="*/ 54 w 288"/>
                <a:gd name="T91" fmla="*/ 138 h 252"/>
                <a:gd name="T92" fmla="*/ 42 w 288"/>
                <a:gd name="T93" fmla="*/ 132 h 252"/>
                <a:gd name="T94" fmla="*/ 36 w 288"/>
                <a:gd name="T95" fmla="*/ 120 h 252"/>
                <a:gd name="T96" fmla="*/ 24 w 288"/>
                <a:gd name="T97" fmla="*/ 108 h 252"/>
                <a:gd name="T98" fmla="*/ 24 w 288"/>
                <a:gd name="T99" fmla="*/ 96 h 252"/>
                <a:gd name="T100" fmla="*/ 18 w 288"/>
                <a:gd name="T101" fmla="*/ 78 h 252"/>
                <a:gd name="T102" fmla="*/ 12 w 288"/>
                <a:gd name="T103" fmla="*/ 66 h 252"/>
                <a:gd name="T104" fmla="*/ 6 w 288"/>
                <a:gd name="T105" fmla="*/ 54 h 252"/>
                <a:gd name="T106" fmla="*/ 0 w 288"/>
                <a:gd name="T107" fmla="*/ 42 h 252"/>
                <a:gd name="T108" fmla="*/ 12 w 288"/>
                <a:gd name="T109" fmla="*/ 36 h 252"/>
                <a:gd name="T110" fmla="*/ 30 w 288"/>
                <a:gd name="T111" fmla="*/ 3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8" h="252">
                  <a:moveTo>
                    <a:pt x="30" y="36"/>
                  </a:moveTo>
                  <a:lnTo>
                    <a:pt x="36" y="30"/>
                  </a:lnTo>
                  <a:lnTo>
                    <a:pt x="42" y="30"/>
                  </a:lnTo>
                  <a:lnTo>
                    <a:pt x="48" y="30"/>
                  </a:lnTo>
                  <a:lnTo>
                    <a:pt x="54" y="30"/>
                  </a:lnTo>
                  <a:lnTo>
                    <a:pt x="60" y="30"/>
                  </a:lnTo>
                  <a:lnTo>
                    <a:pt x="66" y="30"/>
                  </a:lnTo>
                  <a:lnTo>
                    <a:pt x="72" y="30"/>
                  </a:lnTo>
                  <a:lnTo>
                    <a:pt x="78" y="30"/>
                  </a:lnTo>
                  <a:lnTo>
                    <a:pt x="78" y="24"/>
                  </a:lnTo>
                  <a:lnTo>
                    <a:pt x="84" y="24"/>
                  </a:lnTo>
                  <a:lnTo>
                    <a:pt x="90" y="24"/>
                  </a:lnTo>
                  <a:lnTo>
                    <a:pt x="96" y="24"/>
                  </a:lnTo>
                  <a:lnTo>
                    <a:pt x="102" y="24"/>
                  </a:lnTo>
                  <a:lnTo>
                    <a:pt x="108" y="24"/>
                  </a:lnTo>
                  <a:lnTo>
                    <a:pt x="114" y="24"/>
                  </a:lnTo>
                  <a:lnTo>
                    <a:pt x="120" y="24"/>
                  </a:lnTo>
                  <a:lnTo>
                    <a:pt x="126" y="24"/>
                  </a:lnTo>
                  <a:lnTo>
                    <a:pt x="132" y="24"/>
                  </a:lnTo>
                  <a:lnTo>
                    <a:pt x="138" y="18"/>
                  </a:lnTo>
                  <a:lnTo>
                    <a:pt x="144" y="18"/>
                  </a:lnTo>
                  <a:lnTo>
                    <a:pt x="150" y="18"/>
                  </a:lnTo>
                  <a:lnTo>
                    <a:pt x="156" y="18"/>
                  </a:lnTo>
                  <a:lnTo>
                    <a:pt x="162" y="18"/>
                  </a:lnTo>
                  <a:lnTo>
                    <a:pt x="168" y="18"/>
                  </a:lnTo>
                  <a:lnTo>
                    <a:pt x="174" y="18"/>
                  </a:lnTo>
                  <a:lnTo>
                    <a:pt x="180" y="18"/>
                  </a:lnTo>
                  <a:lnTo>
                    <a:pt x="180" y="12"/>
                  </a:lnTo>
                  <a:lnTo>
                    <a:pt x="186" y="12"/>
                  </a:lnTo>
                  <a:lnTo>
                    <a:pt x="192" y="12"/>
                  </a:lnTo>
                  <a:lnTo>
                    <a:pt x="198" y="12"/>
                  </a:lnTo>
                  <a:lnTo>
                    <a:pt x="204" y="12"/>
                  </a:lnTo>
                  <a:lnTo>
                    <a:pt x="210" y="12"/>
                  </a:lnTo>
                  <a:lnTo>
                    <a:pt x="216" y="12"/>
                  </a:lnTo>
                  <a:lnTo>
                    <a:pt x="222" y="12"/>
                  </a:lnTo>
                  <a:lnTo>
                    <a:pt x="222" y="6"/>
                  </a:lnTo>
                  <a:lnTo>
                    <a:pt x="228" y="6"/>
                  </a:lnTo>
                  <a:lnTo>
                    <a:pt x="234" y="6"/>
                  </a:lnTo>
                  <a:lnTo>
                    <a:pt x="240" y="6"/>
                  </a:lnTo>
                  <a:lnTo>
                    <a:pt x="246" y="6"/>
                  </a:lnTo>
                  <a:lnTo>
                    <a:pt x="252" y="6"/>
                  </a:lnTo>
                  <a:lnTo>
                    <a:pt x="258" y="6"/>
                  </a:lnTo>
                  <a:lnTo>
                    <a:pt x="258" y="0"/>
                  </a:lnTo>
                  <a:lnTo>
                    <a:pt x="264" y="0"/>
                  </a:lnTo>
                  <a:lnTo>
                    <a:pt x="270" y="0"/>
                  </a:lnTo>
                  <a:lnTo>
                    <a:pt x="276" y="0"/>
                  </a:lnTo>
                  <a:lnTo>
                    <a:pt x="282" y="0"/>
                  </a:lnTo>
                  <a:lnTo>
                    <a:pt x="288" y="0"/>
                  </a:lnTo>
                  <a:lnTo>
                    <a:pt x="288" y="6"/>
                  </a:lnTo>
                  <a:lnTo>
                    <a:pt x="282" y="12"/>
                  </a:lnTo>
                  <a:lnTo>
                    <a:pt x="282" y="18"/>
                  </a:lnTo>
                  <a:lnTo>
                    <a:pt x="282" y="24"/>
                  </a:lnTo>
                  <a:lnTo>
                    <a:pt x="276" y="24"/>
                  </a:lnTo>
                  <a:lnTo>
                    <a:pt x="276" y="30"/>
                  </a:lnTo>
                  <a:lnTo>
                    <a:pt x="276" y="36"/>
                  </a:lnTo>
                  <a:lnTo>
                    <a:pt x="276" y="42"/>
                  </a:lnTo>
                  <a:lnTo>
                    <a:pt x="270" y="42"/>
                  </a:lnTo>
                  <a:lnTo>
                    <a:pt x="270" y="48"/>
                  </a:lnTo>
                  <a:lnTo>
                    <a:pt x="270" y="54"/>
                  </a:lnTo>
                  <a:lnTo>
                    <a:pt x="264" y="60"/>
                  </a:lnTo>
                  <a:lnTo>
                    <a:pt x="264" y="66"/>
                  </a:lnTo>
                  <a:lnTo>
                    <a:pt x="264" y="72"/>
                  </a:lnTo>
                  <a:lnTo>
                    <a:pt x="264" y="78"/>
                  </a:lnTo>
                  <a:lnTo>
                    <a:pt x="258" y="78"/>
                  </a:lnTo>
                  <a:lnTo>
                    <a:pt x="258" y="84"/>
                  </a:lnTo>
                  <a:lnTo>
                    <a:pt x="258" y="90"/>
                  </a:lnTo>
                  <a:lnTo>
                    <a:pt x="258" y="96"/>
                  </a:lnTo>
                  <a:lnTo>
                    <a:pt x="252" y="96"/>
                  </a:lnTo>
                  <a:lnTo>
                    <a:pt x="252" y="102"/>
                  </a:lnTo>
                  <a:lnTo>
                    <a:pt x="252" y="108"/>
                  </a:lnTo>
                  <a:lnTo>
                    <a:pt x="246" y="114"/>
                  </a:lnTo>
                  <a:lnTo>
                    <a:pt x="246" y="120"/>
                  </a:lnTo>
                  <a:lnTo>
                    <a:pt x="240" y="132"/>
                  </a:lnTo>
                  <a:lnTo>
                    <a:pt x="240" y="138"/>
                  </a:lnTo>
                  <a:lnTo>
                    <a:pt x="234" y="150"/>
                  </a:lnTo>
                  <a:lnTo>
                    <a:pt x="234" y="156"/>
                  </a:lnTo>
                  <a:lnTo>
                    <a:pt x="234" y="162"/>
                  </a:lnTo>
                  <a:lnTo>
                    <a:pt x="228" y="162"/>
                  </a:lnTo>
                  <a:lnTo>
                    <a:pt x="228" y="168"/>
                  </a:lnTo>
                  <a:lnTo>
                    <a:pt x="228" y="174"/>
                  </a:lnTo>
                  <a:lnTo>
                    <a:pt x="228" y="180"/>
                  </a:lnTo>
                  <a:lnTo>
                    <a:pt x="222" y="180"/>
                  </a:lnTo>
                  <a:lnTo>
                    <a:pt x="222" y="186"/>
                  </a:lnTo>
                  <a:lnTo>
                    <a:pt x="222" y="192"/>
                  </a:lnTo>
                  <a:lnTo>
                    <a:pt x="222" y="198"/>
                  </a:lnTo>
                  <a:lnTo>
                    <a:pt x="216" y="198"/>
                  </a:lnTo>
                  <a:lnTo>
                    <a:pt x="216" y="204"/>
                  </a:lnTo>
                  <a:lnTo>
                    <a:pt x="216" y="210"/>
                  </a:lnTo>
                  <a:lnTo>
                    <a:pt x="210" y="216"/>
                  </a:lnTo>
                  <a:lnTo>
                    <a:pt x="210" y="222"/>
                  </a:lnTo>
                  <a:lnTo>
                    <a:pt x="210" y="228"/>
                  </a:lnTo>
                  <a:lnTo>
                    <a:pt x="204" y="228"/>
                  </a:lnTo>
                  <a:lnTo>
                    <a:pt x="204" y="234"/>
                  </a:lnTo>
                  <a:lnTo>
                    <a:pt x="204" y="240"/>
                  </a:lnTo>
                  <a:lnTo>
                    <a:pt x="198" y="240"/>
                  </a:lnTo>
                  <a:lnTo>
                    <a:pt x="198" y="246"/>
                  </a:lnTo>
                  <a:lnTo>
                    <a:pt x="198" y="252"/>
                  </a:lnTo>
                  <a:lnTo>
                    <a:pt x="198" y="246"/>
                  </a:lnTo>
                  <a:lnTo>
                    <a:pt x="192" y="246"/>
                  </a:lnTo>
                  <a:lnTo>
                    <a:pt x="186" y="246"/>
                  </a:lnTo>
                  <a:lnTo>
                    <a:pt x="186" y="240"/>
                  </a:lnTo>
                  <a:lnTo>
                    <a:pt x="180" y="240"/>
                  </a:lnTo>
                  <a:lnTo>
                    <a:pt x="174" y="240"/>
                  </a:lnTo>
                  <a:lnTo>
                    <a:pt x="168" y="234"/>
                  </a:lnTo>
                  <a:lnTo>
                    <a:pt x="162" y="234"/>
                  </a:lnTo>
                  <a:lnTo>
                    <a:pt x="162" y="228"/>
                  </a:lnTo>
                  <a:lnTo>
                    <a:pt x="156" y="228"/>
                  </a:lnTo>
                  <a:lnTo>
                    <a:pt x="150" y="228"/>
                  </a:lnTo>
                  <a:lnTo>
                    <a:pt x="144" y="222"/>
                  </a:lnTo>
                  <a:lnTo>
                    <a:pt x="138" y="222"/>
                  </a:lnTo>
                  <a:lnTo>
                    <a:pt x="132" y="222"/>
                  </a:lnTo>
                  <a:lnTo>
                    <a:pt x="132" y="216"/>
                  </a:lnTo>
                  <a:lnTo>
                    <a:pt x="126" y="216"/>
                  </a:lnTo>
                  <a:lnTo>
                    <a:pt x="120" y="216"/>
                  </a:lnTo>
                  <a:lnTo>
                    <a:pt x="120" y="210"/>
                  </a:lnTo>
                  <a:lnTo>
                    <a:pt x="114" y="210"/>
                  </a:lnTo>
                  <a:lnTo>
                    <a:pt x="108" y="210"/>
                  </a:lnTo>
                  <a:lnTo>
                    <a:pt x="108" y="204"/>
                  </a:lnTo>
                  <a:lnTo>
                    <a:pt x="102" y="204"/>
                  </a:lnTo>
                  <a:lnTo>
                    <a:pt x="96" y="204"/>
                  </a:lnTo>
                  <a:lnTo>
                    <a:pt x="96" y="198"/>
                  </a:lnTo>
                  <a:lnTo>
                    <a:pt x="90" y="198"/>
                  </a:lnTo>
                  <a:lnTo>
                    <a:pt x="90" y="192"/>
                  </a:lnTo>
                  <a:lnTo>
                    <a:pt x="90" y="186"/>
                  </a:lnTo>
                  <a:lnTo>
                    <a:pt x="90" y="180"/>
                  </a:lnTo>
                  <a:lnTo>
                    <a:pt x="84" y="180"/>
                  </a:lnTo>
                  <a:lnTo>
                    <a:pt x="84" y="174"/>
                  </a:lnTo>
                  <a:lnTo>
                    <a:pt x="84" y="168"/>
                  </a:lnTo>
                  <a:lnTo>
                    <a:pt x="78" y="168"/>
                  </a:lnTo>
                  <a:lnTo>
                    <a:pt x="78" y="162"/>
                  </a:lnTo>
                  <a:lnTo>
                    <a:pt x="78" y="156"/>
                  </a:lnTo>
                  <a:lnTo>
                    <a:pt x="72" y="156"/>
                  </a:lnTo>
                  <a:lnTo>
                    <a:pt x="72" y="150"/>
                  </a:lnTo>
                  <a:lnTo>
                    <a:pt x="72" y="144"/>
                  </a:lnTo>
                  <a:lnTo>
                    <a:pt x="66" y="144"/>
                  </a:lnTo>
                  <a:lnTo>
                    <a:pt x="60" y="144"/>
                  </a:lnTo>
                  <a:lnTo>
                    <a:pt x="60" y="138"/>
                  </a:lnTo>
                  <a:lnTo>
                    <a:pt x="54" y="138"/>
                  </a:lnTo>
                  <a:lnTo>
                    <a:pt x="48" y="138"/>
                  </a:lnTo>
                  <a:lnTo>
                    <a:pt x="48" y="132"/>
                  </a:lnTo>
                  <a:lnTo>
                    <a:pt x="42" y="132"/>
                  </a:lnTo>
                  <a:lnTo>
                    <a:pt x="42" y="126"/>
                  </a:lnTo>
                  <a:lnTo>
                    <a:pt x="36" y="126"/>
                  </a:lnTo>
                  <a:lnTo>
                    <a:pt x="36" y="120"/>
                  </a:lnTo>
                  <a:lnTo>
                    <a:pt x="30" y="120"/>
                  </a:lnTo>
                  <a:lnTo>
                    <a:pt x="24" y="114"/>
                  </a:lnTo>
                  <a:lnTo>
                    <a:pt x="24" y="108"/>
                  </a:lnTo>
                  <a:lnTo>
                    <a:pt x="24" y="102"/>
                  </a:lnTo>
                  <a:lnTo>
                    <a:pt x="30" y="102"/>
                  </a:lnTo>
                  <a:lnTo>
                    <a:pt x="24" y="96"/>
                  </a:lnTo>
                  <a:lnTo>
                    <a:pt x="24" y="90"/>
                  </a:lnTo>
                  <a:lnTo>
                    <a:pt x="18" y="84"/>
                  </a:lnTo>
                  <a:lnTo>
                    <a:pt x="18" y="78"/>
                  </a:lnTo>
                  <a:lnTo>
                    <a:pt x="12" y="78"/>
                  </a:lnTo>
                  <a:lnTo>
                    <a:pt x="12" y="72"/>
                  </a:lnTo>
                  <a:lnTo>
                    <a:pt x="12" y="66"/>
                  </a:lnTo>
                  <a:lnTo>
                    <a:pt x="6" y="66"/>
                  </a:lnTo>
                  <a:lnTo>
                    <a:pt x="6" y="60"/>
                  </a:lnTo>
                  <a:lnTo>
                    <a:pt x="6" y="54"/>
                  </a:lnTo>
                  <a:lnTo>
                    <a:pt x="0" y="54"/>
                  </a:lnTo>
                  <a:lnTo>
                    <a:pt x="0" y="48"/>
                  </a:lnTo>
                  <a:lnTo>
                    <a:pt x="0" y="42"/>
                  </a:lnTo>
                  <a:lnTo>
                    <a:pt x="0" y="36"/>
                  </a:lnTo>
                  <a:lnTo>
                    <a:pt x="6" y="36"/>
                  </a:lnTo>
                  <a:lnTo>
                    <a:pt x="12" y="36"/>
                  </a:lnTo>
                  <a:lnTo>
                    <a:pt x="18" y="36"/>
                  </a:lnTo>
                  <a:lnTo>
                    <a:pt x="24" y="36"/>
                  </a:lnTo>
                  <a:lnTo>
                    <a:pt x="30" y="3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33">
              <a:extLst>
                <a:ext uri="{FF2B5EF4-FFF2-40B4-BE49-F238E27FC236}">
                  <a16:creationId xmlns:a16="http://schemas.microsoft.com/office/drawing/2014/main" id="{AD72FFC2-7A31-FEEC-98AE-2153A921A0E0}"/>
                </a:ext>
              </a:extLst>
            </p:cNvPr>
            <p:cNvSpPr>
              <a:spLocks/>
            </p:cNvSpPr>
            <p:nvPr/>
          </p:nvSpPr>
          <p:spPr bwMode="gray">
            <a:xfrm>
              <a:off x="3619500" y="3143250"/>
              <a:ext cx="581025" cy="419100"/>
            </a:xfrm>
            <a:custGeom>
              <a:avLst/>
              <a:gdLst>
                <a:gd name="T0" fmla="*/ 192 w 366"/>
                <a:gd name="T1" fmla="*/ 72 h 264"/>
                <a:gd name="T2" fmla="*/ 210 w 366"/>
                <a:gd name="T3" fmla="*/ 78 h 264"/>
                <a:gd name="T4" fmla="*/ 222 w 366"/>
                <a:gd name="T5" fmla="*/ 78 h 264"/>
                <a:gd name="T6" fmla="*/ 240 w 366"/>
                <a:gd name="T7" fmla="*/ 72 h 264"/>
                <a:gd name="T8" fmla="*/ 258 w 366"/>
                <a:gd name="T9" fmla="*/ 78 h 264"/>
                <a:gd name="T10" fmla="*/ 258 w 366"/>
                <a:gd name="T11" fmla="*/ 90 h 264"/>
                <a:gd name="T12" fmla="*/ 270 w 366"/>
                <a:gd name="T13" fmla="*/ 102 h 264"/>
                <a:gd name="T14" fmla="*/ 282 w 366"/>
                <a:gd name="T15" fmla="*/ 120 h 264"/>
                <a:gd name="T16" fmla="*/ 294 w 366"/>
                <a:gd name="T17" fmla="*/ 132 h 264"/>
                <a:gd name="T18" fmla="*/ 312 w 366"/>
                <a:gd name="T19" fmla="*/ 138 h 264"/>
                <a:gd name="T20" fmla="*/ 324 w 366"/>
                <a:gd name="T21" fmla="*/ 150 h 264"/>
                <a:gd name="T22" fmla="*/ 342 w 366"/>
                <a:gd name="T23" fmla="*/ 162 h 264"/>
                <a:gd name="T24" fmla="*/ 342 w 366"/>
                <a:gd name="T25" fmla="*/ 180 h 264"/>
                <a:gd name="T26" fmla="*/ 354 w 366"/>
                <a:gd name="T27" fmla="*/ 192 h 264"/>
                <a:gd name="T28" fmla="*/ 366 w 366"/>
                <a:gd name="T29" fmla="*/ 204 h 264"/>
                <a:gd name="T30" fmla="*/ 354 w 366"/>
                <a:gd name="T31" fmla="*/ 216 h 264"/>
                <a:gd name="T32" fmla="*/ 330 w 366"/>
                <a:gd name="T33" fmla="*/ 222 h 264"/>
                <a:gd name="T34" fmla="*/ 300 w 366"/>
                <a:gd name="T35" fmla="*/ 228 h 264"/>
                <a:gd name="T36" fmla="*/ 276 w 366"/>
                <a:gd name="T37" fmla="*/ 228 h 264"/>
                <a:gd name="T38" fmla="*/ 258 w 366"/>
                <a:gd name="T39" fmla="*/ 234 h 264"/>
                <a:gd name="T40" fmla="*/ 234 w 366"/>
                <a:gd name="T41" fmla="*/ 234 h 264"/>
                <a:gd name="T42" fmla="*/ 216 w 366"/>
                <a:gd name="T43" fmla="*/ 240 h 264"/>
                <a:gd name="T44" fmla="*/ 192 w 366"/>
                <a:gd name="T45" fmla="*/ 240 h 264"/>
                <a:gd name="T46" fmla="*/ 174 w 366"/>
                <a:gd name="T47" fmla="*/ 246 h 264"/>
                <a:gd name="T48" fmla="*/ 150 w 366"/>
                <a:gd name="T49" fmla="*/ 246 h 264"/>
                <a:gd name="T50" fmla="*/ 126 w 366"/>
                <a:gd name="T51" fmla="*/ 252 h 264"/>
                <a:gd name="T52" fmla="*/ 102 w 366"/>
                <a:gd name="T53" fmla="*/ 252 h 264"/>
                <a:gd name="T54" fmla="*/ 84 w 366"/>
                <a:gd name="T55" fmla="*/ 258 h 264"/>
                <a:gd name="T56" fmla="*/ 60 w 366"/>
                <a:gd name="T57" fmla="*/ 258 h 264"/>
                <a:gd name="T58" fmla="*/ 42 w 366"/>
                <a:gd name="T59" fmla="*/ 258 h 264"/>
                <a:gd name="T60" fmla="*/ 36 w 366"/>
                <a:gd name="T61" fmla="*/ 246 h 264"/>
                <a:gd name="T62" fmla="*/ 30 w 366"/>
                <a:gd name="T63" fmla="*/ 228 h 264"/>
                <a:gd name="T64" fmla="*/ 24 w 366"/>
                <a:gd name="T65" fmla="*/ 204 h 264"/>
                <a:gd name="T66" fmla="*/ 18 w 366"/>
                <a:gd name="T67" fmla="*/ 186 h 264"/>
                <a:gd name="T68" fmla="*/ 6 w 366"/>
                <a:gd name="T69" fmla="*/ 156 h 264"/>
                <a:gd name="T70" fmla="*/ 6 w 366"/>
                <a:gd name="T71" fmla="*/ 138 h 264"/>
                <a:gd name="T72" fmla="*/ 6 w 366"/>
                <a:gd name="T73" fmla="*/ 114 h 264"/>
                <a:gd name="T74" fmla="*/ 12 w 366"/>
                <a:gd name="T75" fmla="*/ 90 h 264"/>
                <a:gd name="T76" fmla="*/ 12 w 366"/>
                <a:gd name="T77" fmla="*/ 66 h 264"/>
                <a:gd name="T78" fmla="*/ 18 w 366"/>
                <a:gd name="T79" fmla="*/ 48 h 264"/>
                <a:gd name="T80" fmla="*/ 18 w 366"/>
                <a:gd name="T81" fmla="*/ 18 h 264"/>
                <a:gd name="T82" fmla="*/ 30 w 366"/>
                <a:gd name="T83" fmla="*/ 0 h 264"/>
                <a:gd name="T84" fmla="*/ 48 w 366"/>
                <a:gd name="T85" fmla="*/ 6 h 264"/>
                <a:gd name="T86" fmla="*/ 66 w 366"/>
                <a:gd name="T87" fmla="*/ 12 h 264"/>
                <a:gd name="T88" fmla="*/ 78 w 366"/>
                <a:gd name="T89" fmla="*/ 18 h 264"/>
                <a:gd name="T90" fmla="*/ 96 w 366"/>
                <a:gd name="T91" fmla="*/ 24 h 264"/>
                <a:gd name="T92" fmla="*/ 108 w 366"/>
                <a:gd name="T93" fmla="*/ 24 h 264"/>
                <a:gd name="T94" fmla="*/ 120 w 366"/>
                <a:gd name="T95" fmla="*/ 36 h 264"/>
                <a:gd name="T96" fmla="*/ 138 w 366"/>
                <a:gd name="T97" fmla="*/ 42 h 264"/>
                <a:gd name="T98" fmla="*/ 150 w 366"/>
                <a:gd name="T99" fmla="*/ 42 h 264"/>
                <a:gd name="T100" fmla="*/ 162 w 366"/>
                <a:gd name="T101" fmla="*/ 54 h 264"/>
                <a:gd name="T102" fmla="*/ 168 w 366"/>
                <a:gd name="T103" fmla="*/ 54 h 264"/>
                <a:gd name="T104" fmla="*/ 180 w 366"/>
                <a:gd name="T105" fmla="*/ 6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6" h="264">
                  <a:moveTo>
                    <a:pt x="180" y="66"/>
                  </a:moveTo>
                  <a:lnTo>
                    <a:pt x="180" y="72"/>
                  </a:lnTo>
                  <a:lnTo>
                    <a:pt x="186" y="72"/>
                  </a:lnTo>
                  <a:lnTo>
                    <a:pt x="192" y="72"/>
                  </a:lnTo>
                  <a:lnTo>
                    <a:pt x="198" y="72"/>
                  </a:lnTo>
                  <a:lnTo>
                    <a:pt x="204" y="72"/>
                  </a:lnTo>
                  <a:lnTo>
                    <a:pt x="204" y="78"/>
                  </a:lnTo>
                  <a:lnTo>
                    <a:pt x="210" y="78"/>
                  </a:lnTo>
                  <a:lnTo>
                    <a:pt x="216" y="78"/>
                  </a:lnTo>
                  <a:lnTo>
                    <a:pt x="216" y="72"/>
                  </a:lnTo>
                  <a:lnTo>
                    <a:pt x="222" y="72"/>
                  </a:lnTo>
                  <a:lnTo>
                    <a:pt x="222" y="78"/>
                  </a:lnTo>
                  <a:lnTo>
                    <a:pt x="228" y="78"/>
                  </a:lnTo>
                  <a:lnTo>
                    <a:pt x="234" y="78"/>
                  </a:lnTo>
                  <a:lnTo>
                    <a:pt x="240" y="78"/>
                  </a:lnTo>
                  <a:lnTo>
                    <a:pt x="240" y="72"/>
                  </a:lnTo>
                  <a:lnTo>
                    <a:pt x="246" y="72"/>
                  </a:lnTo>
                  <a:lnTo>
                    <a:pt x="252" y="72"/>
                  </a:lnTo>
                  <a:lnTo>
                    <a:pt x="258" y="72"/>
                  </a:lnTo>
                  <a:lnTo>
                    <a:pt x="258" y="78"/>
                  </a:lnTo>
                  <a:lnTo>
                    <a:pt x="264" y="78"/>
                  </a:lnTo>
                  <a:lnTo>
                    <a:pt x="264" y="84"/>
                  </a:lnTo>
                  <a:lnTo>
                    <a:pt x="258" y="84"/>
                  </a:lnTo>
                  <a:lnTo>
                    <a:pt x="258" y="90"/>
                  </a:lnTo>
                  <a:lnTo>
                    <a:pt x="258" y="96"/>
                  </a:lnTo>
                  <a:lnTo>
                    <a:pt x="258" y="102"/>
                  </a:lnTo>
                  <a:lnTo>
                    <a:pt x="264" y="102"/>
                  </a:lnTo>
                  <a:lnTo>
                    <a:pt x="270" y="102"/>
                  </a:lnTo>
                  <a:lnTo>
                    <a:pt x="270" y="108"/>
                  </a:lnTo>
                  <a:lnTo>
                    <a:pt x="276" y="108"/>
                  </a:lnTo>
                  <a:lnTo>
                    <a:pt x="276" y="114"/>
                  </a:lnTo>
                  <a:lnTo>
                    <a:pt x="282" y="120"/>
                  </a:lnTo>
                  <a:lnTo>
                    <a:pt x="288" y="120"/>
                  </a:lnTo>
                  <a:lnTo>
                    <a:pt x="288" y="126"/>
                  </a:lnTo>
                  <a:lnTo>
                    <a:pt x="294" y="126"/>
                  </a:lnTo>
                  <a:lnTo>
                    <a:pt x="294" y="132"/>
                  </a:lnTo>
                  <a:lnTo>
                    <a:pt x="300" y="132"/>
                  </a:lnTo>
                  <a:lnTo>
                    <a:pt x="306" y="132"/>
                  </a:lnTo>
                  <a:lnTo>
                    <a:pt x="312" y="132"/>
                  </a:lnTo>
                  <a:lnTo>
                    <a:pt x="312" y="138"/>
                  </a:lnTo>
                  <a:lnTo>
                    <a:pt x="318" y="138"/>
                  </a:lnTo>
                  <a:lnTo>
                    <a:pt x="318" y="144"/>
                  </a:lnTo>
                  <a:lnTo>
                    <a:pt x="324" y="144"/>
                  </a:lnTo>
                  <a:lnTo>
                    <a:pt x="324" y="150"/>
                  </a:lnTo>
                  <a:lnTo>
                    <a:pt x="330" y="150"/>
                  </a:lnTo>
                  <a:lnTo>
                    <a:pt x="330" y="156"/>
                  </a:lnTo>
                  <a:lnTo>
                    <a:pt x="336" y="156"/>
                  </a:lnTo>
                  <a:lnTo>
                    <a:pt x="342" y="162"/>
                  </a:lnTo>
                  <a:lnTo>
                    <a:pt x="342" y="168"/>
                  </a:lnTo>
                  <a:lnTo>
                    <a:pt x="348" y="168"/>
                  </a:lnTo>
                  <a:lnTo>
                    <a:pt x="348" y="174"/>
                  </a:lnTo>
                  <a:lnTo>
                    <a:pt x="342" y="180"/>
                  </a:lnTo>
                  <a:lnTo>
                    <a:pt x="348" y="180"/>
                  </a:lnTo>
                  <a:lnTo>
                    <a:pt x="348" y="186"/>
                  </a:lnTo>
                  <a:lnTo>
                    <a:pt x="354" y="186"/>
                  </a:lnTo>
                  <a:lnTo>
                    <a:pt x="354" y="192"/>
                  </a:lnTo>
                  <a:lnTo>
                    <a:pt x="354" y="198"/>
                  </a:lnTo>
                  <a:lnTo>
                    <a:pt x="360" y="198"/>
                  </a:lnTo>
                  <a:lnTo>
                    <a:pt x="360" y="204"/>
                  </a:lnTo>
                  <a:lnTo>
                    <a:pt x="366" y="204"/>
                  </a:lnTo>
                  <a:lnTo>
                    <a:pt x="366" y="210"/>
                  </a:lnTo>
                  <a:lnTo>
                    <a:pt x="366" y="216"/>
                  </a:lnTo>
                  <a:lnTo>
                    <a:pt x="360" y="216"/>
                  </a:lnTo>
                  <a:lnTo>
                    <a:pt x="354" y="216"/>
                  </a:lnTo>
                  <a:lnTo>
                    <a:pt x="348" y="216"/>
                  </a:lnTo>
                  <a:lnTo>
                    <a:pt x="342" y="222"/>
                  </a:lnTo>
                  <a:lnTo>
                    <a:pt x="336" y="222"/>
                  </a:lnTo>
                  <a:lnTo>
                    <a:pt x="330" y="222"/>
                  </a:lnTo>
                  <a:lnTo>
                    <a:pt x="324" y="222"/>
                  </a:lnTo>
                  <a:lnTo>
                    <a:pt x="318" y="222"/>
                  </a:lnTo>
                  <a:lnTo>
                    <a:pt x="312" y="222"/>
                  </a:lnTo>
                  <a:lnTo>
                    <a:pt x="300" y="228"/>
                  </a:lnTo>
                  <a:lnTo>
                    <a:pt x="294" y="228"/>
                  </a:lnTo>
                  <a:lnTo>
                    <a:pt x="288" y="228"/>
                  </a:lnTo>
                  <a:lnTo>
                    <a:pt x="282" y="228"/>
                  </a:lnTo>
                  <a:lnTo>
                    <a:pt x="276" y="228"/>
                  </a:lnTo>
                  <a:lnTo>
                    <a:pt x="270" y="228"/>
                  </a:lnTo>
                  <a:lnTo>
                    <a:pt x="270" y="234"/>
                  </a:lnTo>
                  <a:lnTo>
                    <a:pt x="264" y="234"/>
                  </a:lnTo>
                  <a:lnTo>
                    <a:pt x="258" y="234"/>
                  </a:lnTo>
                  <a:lnTo>
                    <a:pt x="252" y="234"/>
                  </a:lnTo>
                  <a:lnTo>
                    <a:pt x="246" y="234"/>
                  </a:lnTo>
                  <a:lnTo>
                    <a:pt x="240" y="234"/>
                  </a:lnTo>
                  <a:lnTo>
                    <a:pt x="234" y="234"/>
                  </a:lnTo>
                  <a:lnTo>
                    <a:pt x="234" y="240"/>
                  </a:lnTo>
                  <a:lnTo>
                    <a:pt x="228" y="240"/>
                  </a:lnTo>
                  <a:lnTo>
                    <a:pt x="222" y="240"/>
                  </a:lnTo>
                  <a:lnTo>
                    <a:pt x="216" y="240"/>
                  </a:lnTo>
                  <a:lnTo>
                    <a:pt x="210" y="240"/>
                  </a:lnTo>
                  <a:lnTo>
                    <a:pt x="204" y="240"/>
                  </a:lnTo>
                  <a:lnTo>
                    <a:pt x="198" y="240"/>
                  </a:lnTo>
                  <a:lnTo>
                    <a:pt x="192" y="240"/>
                  </a:lnTo>
                  <a:lnTo>
                    <a:pt x="192" y="246"/>
                  </a:lnTo>
                  <a:lnTo>
                    <a:pt x="186" y="246"/>
                  </a:lnTo>
                  <a:lnTo>
                    <a:pt x="180" y="246"/>
                  </a:lnTo>
                  <a:lnTo>
                    <a:pt x="174" y="246"/>
                  </a:lnTo>
                  <a:lnTo>
                    <a:pt x="168" y="246"/>
                  </a:lnTo>
                  <a:lnTo>
                    <a:pt x="162" y="246"/>
                  </a:lnTo>
                  <a:lnTo>
                    <a:pt x="156" y="246"/>
                  </a:lnTo>
                  <a:lnTo>
                    <a:pt x="150" y="246"/>
                  </a:lnTo>
                  <a:lnTo>
                    <a:pt x="144" y="252"/>
                  </a:lnTo>
                  <a:lnTo>
                    <a:pt x="138" y="252"/>
                  </a:lnTo>
                  <a:lnTo>
                    <a:pt x="132" y="252"/>
                  </a:lnTo>
                  <a:lnTo>
                    <a:pt x="126" y="252"/>
                  </a:lnTo>
                  <a:lnTo>
                    <a:pt x="120" y="252"/>
                  </a:lnTo>
                  <a:lnTo>
                    <a:pt x="114" y="252"/>
                  </a:lnTo>
                  <a:lnTo>
                    <a:pt x="108" y="252"/>
                  </a:lnTo>
                  <a:lnTo>
                    <a:pt x="102" y="252"/>
                  </a:lnTo>
                  <a:lnTo>
                    <a:pt x="96" y="252"/>
                  </a:lnTo>
                  <a:lnTo>
                    <a:pt x="90" y="252"/>
                  </a:lnTo>
                  <a:lnTo>
                    <a:pt x="90" y="258"/>
                  </a:lnTo>
                  <a:lnTo>
                    <a:pt x="84" y="258"/>
                  </a:lnTo>
                  <a:lnTo>
                    <a:pt x="78" y="258"/>
                  </a:lnTo>
                  <a:lnTo>
                    <a:pt x="72" y="258"/>
                  </a:lnTo>
                  <a:lnTo>
                    <a:pt x="66" y="258"/>
                  </a:lnTo>
                  <a:lnTo>
                    <a:pt x="60" y="258"/>
                  </a:lnTo>
                  <a:lnTo>
                    <a:pt x="54" y="258"/>
                  </a:lnTo>
                  <a:lnTo>
                    <a:pt x="48" y="258"/>
                  </a:lnTo>
                  <a:lnTo>
                    <a:pt x="42" y="264"/>
                  </a:lnTo>
                  <a:lnTo>
                    <a:pt x="42" y="258"/>
                  </a:lnTo>
                  <a:lnTo>
                    <a:pt x="42" y="252"/>
                  </a:lnTo>
                  <a:lnTo>
                    <a:pt x="36" y="246"/>
                  </a:lnTo>
                  <a:lnTo>
                    <a:pt x="42" y="246"/>
                  </a:lnTo>
                  <a:lnTo>
                    <a:pt x="36" y="246"/>
                  </a:lnTo>
                  <a:lnTo>
                    <a:pt x="36" y="240"/>
                  </a:lnTo>
                  <a:lnTo>
                    <a:pt x="36" y="234"/>
                  </a:lnTo>
                  <a:lnTo>
                    <a:pt x="36" y="228"/>
                  </a:lnTo>
                  <a:lnTo>
                    <a:pt x="30" y="228"/>
                  </a:lnTo>
                  <a:lnTo>
                    <a:pt x="30" y="222"/>
                  </a:lnTo>
                  <a:lnTo>
                    <a:pt x="30" y="216"/>
                  </a:lnTo>
                  <a:lnTo>
                    <a:pt x="24" y="210"/>
                  </a:lnTo>
                  <a:lnTo>
                    <a:pt x="24" y="204"/>
                  </a:lnTo>
                  <a:lnTo>
                    <a:pt x="24" y="198"/>
                  </a:lnTo>
                  <a:lnTo>
                    <a:pt x="24" y="192"/>
                  </a:lnTo>
                  <a:lnTo>
                    <a:pt x="18" y="192"/>
                  </a:lnTo>
                  <a:lnTo>
                    <a:pt x="18" y="186"/>
                  </a:lnTo>
                  <a:lnTo>
                    <a:pt x="18" y="180"/>
                  </a:lnTo>
                  <a:lnTo>
                    <a:pt x="12" y="168"/>
                  </a:lnTo>
                  <a:lnTo>
                    <a:pt x="12" y="162"/>
                  </a:lnTo>
                  <a:lnTo>
                    <a:pt x="6" y="156"/>
                  </a:lnTo>
                  <a:lnTo>
                    <a:pt x="6" y="150"/>
                  </a:lnTo>
                  <a:lnTo>
                    <a:pt x="6" y="144"/>
                  </a:lnTo>
                  <a:lnTo>
                    <a:pt x="0" y="144"/>
                  </a:lnTo>
                  <a:lnTo>
                    <a:pt x="6" y="138"/>
                  </a:lnTo>
                  <a:lnTo>
                    <a:pt x="6" y="132"/>
                  </a:lnTo>
                  <a:lnTo>
                    <a:pt x="6" y="126"/>
                  </a:lnTo>
                  <a:lnTo>
                    <a:pt x="6" y="120"/>
                  </a:lnTo>
                  <a:lnTo>
                    <a:pt x="6" y="114"/>
                  </a:lnTo>
                  <a:lnTo>
                    <a:pt x="6" y="108"/>
                  </a:lnTo>
                  <a:lnTo>
                    <a:pt x="6" y="102"/>
                  </a:lnTo>
                  <a:lnTo>
                    <a:pt x="12" y="96"/>
                  </a:lnTo>
                  <a:lnTo>
                    <a:pt x="12" y="90"/>
                  </a:lnTo>
                  <a:lnTo>
                    <a:pt x="12" y="84"/>
                  </a:lnTo>
                  <a:lnTo>
                    <a:pt x="12" y="78"/>
                  </a:lnTo>
                  <a:lnTo>
                    <a:pt x="12" y="72"/>
                  </a:lnTo>
                  <a:lnTo>
                    <a:pt x="12" y="66"/>
                  </a:lnTo>
                  <a:lnTo>
                    <a:pt x="12" y="60"/>
                  </a:lnTo>
                  <a:lnTo>
                    <a:pt x="12" y="54"/>
                  </a:lnTo>
                  <a:lnTo>
                    <a:pt x="18" y="54"/>
                  </a:lnTo>
                  <a:lnTo>
                    <a:pt x="18" y="48"/>
                  </a:lnTo>
                  <a:lnTo>
                    <a:pt x="18" y="42"/>
                  </a:lnTo>
                  <a:lnTo>
                    <a:pt x="18" y="36"/>
                  </a:lnTo>
                  <a:lnTo>
                    <a:pt x="18" y="30"/>
                  </a:lnTo>
                  <a:lnTo>
                    <a:pt x="18" y="18"/>
                  </a:lnTo>
                  <a:lnTo>
                    <a:pt x="18" y="12"/>
                  </a:lnTo>
                  <a:lnTo>
                    <a:pt x="24" y="6"/>
                  </a:lnTo>
                  <a:lnTo>
                    <a:pt x="30" y="6"/>
                  </a:lnTo>
                  <a:lnTo>
                    <a:pt x="30" y="0"/>
                  </a:lnTo>
                  <a:lnTo>
                    <a:pt x="36" y="0"/>
                  </a:lnTo>
                  <a:lnTo>
                    <a:pt x="42" y="0"/>
                  </a:lnTo>
                  <a:lnTo>
                    <a:pt x="42" y="6"/>
                  </a:lnTo>
                  <a:lnTo>
                    <a:pt x="48" y="6"/>
                  </a:lnTo>
                  <a:lnTo>
                    <a:pt x="54" y="6"/>
                  </a:lnTo>
                  <a:lnTo>
                    <a:pt x="60" y="6"/>
                  </a:lnTo>
                  <a:lnTo>
                    <a:pt x="66" y="6"/>
                  </a:lnTo>
                  <a:lnTo>
                    <a:pt x="66" y="12"/>
                  </a:lnTo>
                  <a:lnTo>
                    <a:pt x="72" y="12"/>
                  </a:lnTo>
                  <a:lnTo>
                    <a:pt x="78" y="12"/>
                  </a:lnTo>
                  <a:lnTo>
                    <a:pt x="84" y="18"/>
                  </a:lnTo>
                  <a:lnTo>
                    <a:pt x="78" y="18"/>
                  </a:lnTo>
                  <a:lnTo>
                    <a:pt x="84" y="18"/>
                  </a:lnTo>
                  <a:lnTo>
                    <a:pt x="90" y="18"/>
                  </a:lnTo>
                  <a:lnTo>
                    <a:pt x="90" y="24"/>
                  </a:lnTo>
                  <a:lnTo>
                    <a:pt x="96" y="24"/>
                  </a:lnTo>
                  <a:lnTo>
                    <a:pt x="96" y="18"/>
                  </a:lnTo>
                  <a:lnTo>
                    <a:pt x="102" y="18"/>
                  </a:lnTo>
                  <a:lnTo>
                    <a:pt x="102" y="24"/>
                  </a:lnTo>
                  <a:lnTo>
                    <a:pt x="108" y="24"/>
                  </a:lnTo>
                  <a:lnTo>
                    <a:pt x="114" y="24"/>
                  </a:lnTo>
                  <a:lnTo>
                    <a:pt x="114" y="30"/>
                  </a:lnTo>
                  <a:lnTo>
                    <a:pt x="120" y="30"/>
                  </a:lnTo>
                  <a:lnTo>
                    <a:pt x="120" y="36"/>
                  </a:lnTo>
                  <a:lnTo>
                    <a:pt x="126" y="36"/>
                  </a:lnTo>
                  <a:lnTo>
                    <a:pt x="132" y="36"/>
                  </a:lnTo>
                  <a:lnTo>
                    <a:pt x="132" y="42"/>
                  </a:lnTo>
                  <a:lnTo>
                    <a:pt x="138" y="42"/>
                  </a:lnTo>
                  <a:lnTo>
                    <a:pt x="144" y="42"/>
                  </a:lnTo>
                  <a:lnTo>
                    <a:pt x="144" y="48"/>
                  </a:lnTo>
                  <a:lnTo>
                    <a:pt x="150" y="48"/>
                  </a:lnTo>
                  <a:lnTo>
                    <a:pt x="150" y="42"/>
                  </a:lnTo>
                  <a:lnTo>
                    <a:pt x="156" y="42"/>
                  </a:lnTo>
                  <a:lnTo>
                    <a:pt x="156" y="48"/>
                  </a:lnTo>
                  <a:lnTo>
                    <a:pt x="162" y="48"/>
                  </a:lnTo>
                  <a:lnTo>
                    <a:pt x="162" y="54"/>
                  </a:lnTo>
                  <a:lnTo>
                    <a:pt x="162" y="48"/>
                  </a:lnTo>
                  <a:lnTo>
                    <a:pt x="162" y="42"/>
                  </a:lnTo>
                  <a:lnTo>
                    <a:pt x="168" y="48"/>
                  </a:lnTo>
                  <a:lnTo>
                    <a:pt x="168" y="54"/>
                  </a:lnTo>
                  <a:lnTo>
                    <a:pt x="174" y="54"/>
                  </a:lnTo>
                  <a:lnTo>
                    <a:pt x="174" y="60"/>
                  </a:lnTo>
                  <a:lnTo>
                    <a:pt x="180" y="60"/>
                  </a:lnTo>
                  <a:lnTo>
                    <a:pt x="180" y="6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34">
              <a:extLst>
                <a:ext uri="{FF2B5EF4-FFF2-40B4-BE49-F238E27FC236}">
                  <a16:creationId xmlns:a16="http://schemas.microsoft.com/office/drawing/2014/main" id="{8B31F811-EA07-82BF-5925-FF62CF320ECF}"/>
                </a:ext>
              </a:extLst>
            </p:cNvPr>
            <p:cNvSpPr>
              <a:spLocks/>
            </p:cNvSpPr>
            <p:nvPr/>
          </p:nvSpPr>
          <p:spPr bwMode="gray">
            <a:xfrm>
              <a:off x="3867150" y="2876550"/>
              <a:ext cx="438150" cy="609600"/>
            </a:xfrm>
            <a:custGeom>
              <a:avLst/>
              <a:gdLst>
                <a:gd name="T0" fmla="*/ 234 w 276"/>
                <a:gd name="T1" fmla="*/ 6 h 384"/>
                <a:gd name="T2" fmla="*/ 240 w 276"/>
                <a:gd name="T3" fmla="*/ 24 h 384"/>
                <a:gd name="T4" fmla="*/ 240 w 276"/>
                <a:gd name="T5" fmla="*/ 48 h 384"/>
                <a:gd name="T6" fmla="*/ 246 w 276"/>
                <a:gd name="T7" fmla="*/ 72 h 384"/>
                <a:gd name="T8" fmla="*/ 246 w 276"/>
                <a:gd name="T9" fmla="*/ 96 h 384"/>
                <a:gd name="T10" fmla="*/ 252 w 276"/>
                <a:gd name="T11" fmla="*/ 114 h 384"/>
                <a:gd name="T12" fmla="*/ 252 w 276"/>
                <a:gd name="T13" fmla="*/ 138 h 384"/>
                <a:gd name="T14" fmla="*/ 252 w 276"/>
                <a:gd name="T15" fmla="*/ 162 h 384"/>
                <a:gd name="T16" fmla="*/ 258 w 276"/>
                <a:gd name="T17" fmla="*/ 192 h 384"/>
                <a:gd name="T18" fmla="*/ 258 w 276"/>
                <a:gd name="T19" fmla="*/ 216 h 384"/>
                <a:gd name="T20" fmla="*/ 264 w 276"/>
                <a:gd name="T21" fmla="*/ 240 h 384"/>
                <a:gd name="T22" fmla="*/ 264 w 276"/>
                <a:gd name="T23" fmla="*/ 264 h 384"/>
                <a:gd name="T24" fmla="*/ 270 w 276"/>
                <a:gd name="T25" fmla="*/ 288 h 384"/>
                <a:gd name="T26" fmla="*/ 270 w 276"/>
                <a:gd name="T27" fmla="*/ 312 h 384"/>
                <a:gd name="T28" fmla="*/ 276 w 276"/>
                <a:gd name="T29" fmla="*/ 336 h 384"/>
                <a:gd name="T30" fmla="*/ 276 w 276"/>
                <a:gd name="T31" fmla="*/ 360 h 384"/>
                <a:gd name="T32" fmla="*/ 264 w 276"/>
                <a:gd name="T33" fmla="*/ 372 h 384"/>
                <a:gd name="T34" fmla="*/ 240 w 276"/>
                <a:gd name="T35" fmla="*/ 378 h 384"/>
                <a:gd name="T36" fmla="*/ 216 w 276"/>
                <a:gd name="T37" fmla="*/ 384 h 384"/>
                <a:gd name="T38" fmla="*/ 204 w 276"/>
                <a:gd name="T39" fmla="*/ 372 h 384"/>
                <a:gd name="T40" fmla="*/ 198 w 276"/>
                <a:gd name="T41" fmla="*/ 354 h 384"/>
                <a:gd name="T42" fmla="*/ 192 w 276"/>
                <a:gd name="T43" fmla="*/ 342 h 384"/>
                <a:gd name="T44" fmla="*/ 180 w 276"/>
                <a:gd name="T45" fmla="*/ 324 h 384"/>
                <a:gd name="T46" fmla="*/ 168 w 276"/>
                <a:gd name="T47" fmla="*/ 312 h 384"/>
                <a:gd name="T48" fmla="*/ 156 w 276"/>
                <a:gd name="T49" fmla="*/ 300 h 384"/>
                <a:gd name="T50" fmla="*/ 138 w 276"/>
                <a:gd name="T51" fmla="*/ 294 h 384"/>
                <a:gd name="T52" fmla="*/ 120 w 276"/>
                <a:gd name="T53" fmla="*/ 282 h 384"/>
                <a:gd name="T54" fmla="*/ 108 w 276"/>
                <a:gd name="T55" fmla="*/ 270 h 384"/>
                <a:gd name="T56" fmla="*/ 102 w 276"/>
                <a:gd name="T57" fmla="*/ 252 h 384"/>
                <a:gd name="T58" fmla="*/ 102 w 276"/>
                <a:gd name="T59" fmla="*/ 240 h 384"/>
                <a:gd name="T60" fmla="*/ 84 w 276"/>
                <a:gd name="T61" fmla="*/ 246 h 384"/>
                <a:gd name="T62" fmla="*/ 66 w 276"/>
                <a:gd name="T63" fmla="*/ 240 h 384"/>
                <a:gd name="T64" fmla="*/ 48 w 276"/>
                <a:gd name="T65" fmla="*/ 246 h 384"/>
                <a:gd name="T66" fmla="*/ 30 w 276"/>
                <a:gd name="T67" fmla="*/ 240 h 384"/>
                <a:gd name="T68" fmla="*/ 24 w 276"/>
                <a:gd name="T69" fmla="*/ 222 h 384"/>
                <a:gd name="T70" fmla="*/ 12 w 276"/>
                <a:gd name="T71" fmla="*/ 210 h 384"/>
                <a:gd name="T72" fmla="*/ 6 w 276"/>
                <a:gd name="T73" fmla="*/ 192 h 384"/>
                <a:gd name="T74" fmla="*/ 6 w 276"/>
                <a:gd name="T75" fmla="*/ 180 h 384"/>
                <a:gd name="T76" fmla="*/ 0 w 276"/>
                <a:gd name="T77" fmla="*/ 174 h 384"/>
                <a:gd name="T78" fmla="*/ 6 w 276"/>
                <a:gd name="T79" fmla="*/ 168 h 384"/>
                <a:gd name="T80" fmla="*/ 18 w 276"/>
                <a:gd name="T81" fmla="*/ 168 h 384"/>
                <a:gd name="T82" fmla="*/ 30 w 276"/>
                <a:gd name="T83" fmla="*/ 168 h 384"/>
                <a:gd name="T84" fmla="*/ 36 w 276"/>
                <a:gd name="T85" fmla="*/ 150 h 384"/>
                <a:gd name="T86" fmla="*/ 54 w 276"/>
                <a:gd name="T87" fmla="*/ 150 h 384"/>
                <a:gd name="T88" fmla="*/ 48 w 276"/>
                <a:gd name="T89" fmla="*/ 132 h 384"/>
                <a:gd name="T90" fmla="*/ 30 w 276"/>
                <a:gd name="T91" fmla="*/ 126 h 384"/>
                <a:gd name="T92" fmla="*/ 48 w 276"/>
                <a:gd name="T93" fmla="*/ 120 h 384"/>
                <a:gd name="T94" fmla="*/ 60 w 276"/>
                <a:gd name="T95" fmla="*/ 108 h 384"/>
                <a:gd name="T96" fmla="*/ 54 w 276"/>
                <a:gd name="T97" fmla="*/ 90 h 384"/>
                <a:gd name="T98" fmla="*/ 48 w 276"/>
                <a:gd name="T99" fmla="*/ 72 h 384"/>
                <a:gd name="T100" fmla="*/ 36 w 276"/>
                <a:gd name="T101" fmla="*/ 60 h 384"/>
                <a:gd name="T102" fmla="*/ 54 w 276"/>
                <a:gd name="T103" fmla="*/ 48 h 384"/>
                <a:gd name="T104" fmla="*/ 72 w 276"/>
                <a:gd name="T105" fmla="*/ 42 h 384"/>
                <a:gd name="T106" fmla="*/ 84 w 276"/>
                <a:gd name="T107" fmla="*/ 36 h 384"/>
                <a:gd name="T108" fmla="*/ 102 w 276"/>
                <a:gd name="T109" fmla="*/ 30 h 384"/>
                <a:gd name="T110" fmla="*/ 126 w 276"/>
                <a:gd name="T111" fmla="*/ 30 h 384"/>
                <a:gd name="T112" fmla="*/ 138 w 276"/>
                <a:gd name="T113" fmla="*/ 18 h 384"/>
                <a:gd name="T114" fmla="*/ 150 w 276"/>
                <a:gd name="T115" fmla="*/ 0 h 384"/>
                <a:gd name="T116" fmla="*/ 174 w 276"/>
                <a:gd name="T117" fmla="*/ 0 h 384"/>
                <a:gd name="T118" fmla="*/ 198 w 276"/>
                <a:gd name="T119" fmla="*/ 0 h 384"/>
                <a:gd name="T120" fmla="*/ 222 w 276"/>
                <a:gd name="T12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6" h="384">
                  <a:moveTo>
                    <a:pt x="234" y="0"/>
                  </a:moveTo>
                  <a:lnTo>
                    <a:pt x="234" y="6"/>
                  </a:lnTo>
                  <a:lnTo>
                    <a:pt x="240" y="6"/>
                  </a:lnTo>
                  <a:lnTo>
                    <a:pt x="234" y="6"/>
                  </a:lnTo>
                  <a:lnTo>
                    <a:pt x="240" y="6"/>
                  </a:lnTo>
                  <a:lnTo>
                    <a:pt x="240" y="12"/>
                  </a:lnTo>
                  <a:lnTo>
                    <a:pt x="240" y="18"/>
                  </a:lnTo>
                  <a:lnTo>
                    <a:pt x="240" y="24"/>
                  </a:lnTo>
                  <a:lnTo>
                    <a:pt x="240" y="30"/>
                  </a:lnTo>
                  <a:lnTo>
                    <a:pt x="240" y="36"/>
                  </a:lnTo>
                  <a:lnTo>
                    <a:pt x="240" y="42"/>
                  </a:lnTo>
                  <a:lnTo>
                    <a:pt x="240" y="48"/>
                  </a:lnTo>
                  <a:lnTo>
                    <a:pt x="240" y="54"/>
                  </a:lnTo>
                  <a:lnTo>
                    <a:pt x="246" y="60"/>
                  </a:lnTo>
                  <a:lnTo>
                    <a:pt x="246" y="66"/>
                  </a:lnTo>
                  <a:lnTo>
                    <a:pt x="246" y="72"/>
                  </a:lnTo>
                  <a:lnTo>
                    <a:pt x="246" y="78"/>
                  </a:lnTo>
                  <a:lnTo>
                    <a:pt x="246" y="84"/>
                  </a:lnTo>
                  <a:lnTo>
                    <a:pt x="246" y="90"/>
                  </a:lnTo>
                  <a:lnTo>
                    <a:pt x="246" y="96"/>
                  </a:lnTo>
                  <a:lnTo>
                    <a:pt x="246" y="102"/>
                  </a:lnTo>
                  <a:lnTo>
                    <a:pt x="246" y="108"/>
                  </a:lnTo>
                  <a:lnTo>
                    <a:pt x="252" y="108"/>
                  </a:lnTo>
                  <a:lnTo>
                    <a:pt x="252" y="114"/>
                  </a:lnTo>
                  <a:lnTo>
                    <a:pt x="252" y="120"/>
                  </a:lnTo>
                  <a:lnTo>
                    <a:pt x="252" y="126"/>
                  </a:lnTo>
                  <a:lnTo>
                    <a:pt x="252" y="132"/>
                  </a:lnTo>
                  <a:lnTo>
                    <a:pt x="252" y="138"/>
                  </a:lnTo>
                  <a:lnTo>
                    <a:pt x="252" y="144"/>
                  </a:lnTo>
                  <a:lnTo>
                    <a:pt x="252" y="150"/>
                  </a:lnTo>
                  <a:lnTo>
                    <a:pt x="252" y="156"/>
                  </a:lnTo>
                  <a:lnTo>
                    <a:pt x="252" y="162"/>
                  </a:lnTo>
                  <a:lnTo>
                    <a:pt x="258" y="168"/>
                  </a:lnTo>
                  <a:lnTo>
                    <a:pt x="258" y="180"/>
                  </a:lnTo>
                  <a:lnTo>
                    <a:pt x="258" y="186"/>
                  </a:lnTo>
                  <a:lnTo>
                    <a:pt x="258" y="192"/>
                  </a:lnTo>
                  <a:lnTo>
                    <a:pt x="258" y="198"/>
                  </a:lnTo>
                  <a:lnTo>
                    <a:pt x="258" y="204"/>
                  </a:lnTo>
                  <a:lnTo>
                    <a:pt x="258" y="210"/>
                  </a:lnTo>
                  <a:lnTo>
                    <a:pt x="258" y="216"/>
                  </a:lnTo>
                  <a:lnTo>
                    <a:pt x="264" y="222"/>
                  </a:lnTo>
                  <a:lnTo>
                    <a:pt x="264" y="228"/>
                  </a:lnTo>
                  <a:lnTo>
                    <a:pt x="264" y="234"/>
                  </a:lnTo>
                  <a:lnTo>
                    <a:pt x="264" y="240"/>
                  </a:lnTo>
                  <a:lnTo>
                    <a:pt x="264" y="246"/>
                  </a:lnTo>
                  <a:lnTo>
                    <a:pt x="264" y="252"/>
                  </a:lnTo>
                  <a:lnTo>
                    <a:pt x="264" y="258"/>
                  </a:lnTo>
                  <a:lnTo>
                    <a:pt x="264" y="264"/>
                  </a:lnTo>
                  <a:lnTo>
                    <a:pt x="264" y="270"/>
                  </a:lnTo>
                  <a:lnTo>
                    <a:pt x="270" y="276"/>
                  </a:lnTo>
                  <a:lnTo>
                    <a:pt x="270" y="282"/>
                  </a:lnTo>
                  <a:lnTo>
                    <a:pt x="270" y="288"/>
                  </a:lnTo>
                  <a:lnTo>
                    <a:pt x="270" y="294"/>
                  </a:lnTo>
                  <a:lnTo>
                    <a:pt x="270" y="300"/>
                  </a:lnTo>
                  <a:lnTo>
                    <a:pt x="270" y="306"/>
                  </a:lnTo>
                  <a:lnTo>
                    <a:pt x="270" y="312"/>
                  </a:lnTo>
                  <a:lnTo>
                    <a:pt x="270" y="318"/>
                  </a:lnTo>
                  <a:lnTo>
                    <a:pt x="270" y="324"/>
                  </a:lnTo>
                  <a:lnTo>
                    <a:pt x="276" y="330"/>
                  </a:lnTo>
                  <a:lnTo>
                    <a:pt x="276" y="336"/>
                  </a:lnTo>
                  <a:lnTo>
                    <a:pt x="276" y="342"/>
                  </a:lnTo>
                  <a:lnTo>
                    <a:pt x="276" y="348"/>
                  </a:lnTo>
                  <a:lnTo>
                    <a:pt x="276" y="354"/>
                  </a:lnTo>
                  <a:lnTo>
                    <a:pt x="276" y="360"/>
                  </a:lnTo>
                  <a:lnTo>
                    <a:pt x="276" y="366"/>
                  </a:lnTo>
                  <a:lnTo>
                    <a:pt x="276" y="372"/>
                  </a:lnTo>
                  <a:lnTo>
                    <a:pt x="270" y="372"/>
                  </a:lnTo>
                  <a:lnTo>
                    <a:pt x="264" y="372"/>
                  </a:lnTo>
                  <a:lnTo>
                    <a:pt x="258" y="378"/>
                  </a:lnTo>
                  <a:lnTo>
                    <a:pt x="252" y="378"/>
                  </a:lnTo>
                  <a:lnTo>
                    <a:pt x="246" y="378"/>
                  </a:lnTo>
                  <a:lnTo>
                    <a:pt x="240" y="378"/>
                  </a:lnTo>
                  <a:lnTo>
                    <a:pt x="234" y="378"/>
                  </a:lnTo>
                  <a:lnTo>
                    <a:pt x="228" y="378"/>
                  </a:lnTo>
                  <a:lnTo>
                    <a:pt x="222" y="384"/>
                  </a:lnTo>
                  <a:lnTo>
                    <a:pt x="216" y="384"/>
                  </a:lnTo>
                  <a:lnTo>
                    <a:pt x="210" y="384"/>
                  </a:lnTo>
                  <a:lnTo>
                    <a:pt x="210" y="378"/>
                  </a:lnTo>
                  <a:lnTo>
                    <a:pt x="210" y="372"/>
                  </a:lnTo>
                  <a:lnTo>
                    <a:pt x="204" y="372"/>
                  </a:lnTo>
                  <a:lnTo>
                    <a:pt x="204" y="366"/>
                  </a:lnTo>
                  <a:lnTo>
                    <a:pt x="198" y="366"/>
                  </a:lnTo>
                  <a:lnTo>
                    <a:pt x="198" y="360"/>
                  </a:lnTo>
                  <a:lnTo>
                    <a:pt x="198" y="354"/>
                  </a:lnTo>
                  <a:lnTo>
                    <a:pt x="192" y="354"/>
                  </a:lnTo>
                  <a:lnTo>
                    <a:pt x="192" y="348"/>
                  </a:lnTo>
                  <a:lnTo>
                    <a:pt x="186" y="348"/>
                  </a:lnTo>
                  <a:lnTo>
                    <a:pt x="192" y="342"/>
                  </a:lnTo>
                  <a:lnTo>
                    <a:pt x="192" y="336"/>
                  </a:lnTo>
                  <a:lnTo>
                    <a:pt x="186" y="336"/>
                  </a:lnTo>
                  <a:lnTo>
                    <a:pt x="186" y="330"/>
                  </a:lnTo>
                  <a:lnTo>
                    <a:pt x="180" y="324"/>
                  </a:lnTo>
                  <a:lnTo>
                    <a:pt x="174" y="324"/>
                  </a:lnTo>
                  <a:lnTo>
                    <a:pt x="174" y="318"/>
                  </a:lnTo>
                  <a:lnTo>
                    <a:pt x="168" y="318"/>
                  </a:lnTo>
                  <a:lnTo>
                    <a:pt x="168" y="312"/>
                  </a:lnTo>
                  <a:lnTo>
                    <a:pt x="162" y="312"/>
                  </a:lnTo>
                  <a:lnTo>
                    <a:pt x="162" y="306"/>
                  </a:lnTo>
                  <a:lnTo>
                    <a:pt x="156" y="306"/>
                  </a:lnTo>
                  <a:lnTo>
                    <a:pt x="156" y="300"/>
                  </a:lnTo>
                  <a:lnTo>
                    <a:pt x="150" y="300"/>
                  </a:lnTo>
                  <a:lnTo>
                    <a:pt x="144" y="300"/>
                  </a:lnTo>
                  <a:lnTo>
                    <a:pt x="138" y="300"/>
                  </a:lnTo>
                  <a:lnTo>
                    <a:pt x="138" y="294"/>
                  </a:lnTo>
                  <a:lnTo>
                    <a:pt x="132" y="294"/>
                  </a:lnTo>
                  <a:lnTo>
                    <a:pt x="132" y="288"/>
                  </a:lnTo>
                  <a:lnTo>
                    <a:pt x="126" y="288"/>
                  </a:lnTo>
                  <a:lnTo>
                    <a:pt x="120" y="282"/>
                  </a:lnTo>
                  <a:lnTo>
                    <a:pt x="120" y="276"/>
                  </a:lnTo>
                  <a:lnTo>
                    <a:pt x="114" y="276"/>
                  </a:lnTo>
                  <a:lnTo>
                    <a:pt x="114" y="270"/>
                  </a:lnTo>
                  <a:lnTo>
                    <a:pt x="108" y="270"/>
                  </a:lnTo>
                  <a:lnTo>
                    <a:pt x="102" y="270"/>
                  </a:lnTo>
                  <a:lnTo>
                    <a:pt x="102" y="264"/>
                  </a:lnTo>
                  <a:lnTo>
                    <a:pt x="102" y="258"/>
                  </a:lnTo>
                  <a:lnTo>
                    <a:pt x="102" y="252"/>
                  </a:lnTo>
                  <a:lnTo>
                    <a:pt x="108" y="252"/>
                  </a:lnTo>
                  <a:lnTo>
                    <a:pt x="108" y="246"/>
                  </a:lnTo>
                  <a:lnTo>
                    <a:pt x="102" y="246"/>
                  </a:lnTo>
                  <a:lnTo>
                    <a:pt x="102" y="240"/>
                  </a:lnTo>
                  <a:lnTo>
                    <a:pt x="96" y="240"/>
                  </a:lnTo>
                  <a:lnTo>
                    <a:pt x="90" y="240"/>
                  </a:lnTo>
                  <a:lnTo>
                    <a:pt x="84" y="240"/>
                  </a:lnTo>
                  <a:lnTo>
                    <a:pt x="84" y="246"/>
                  </a:lnTo>
                  <a:lnTo>
                    <a:pt x="78" y="246"/>
                  </a:lnTo>
                  <a:lnTo>
                    <a:pt x="72" y="246"/>
                  </a:lnTo>
                  <a:lnTo>
                    <a:pt x="66" y="246"/>
                  </a:lnTo>
                  <a:lnTo>
                    <a:pt x="66" y="240"/>
                  </a:lnTo>
                  <a:lnTo>
                    <a:pt x="60" y="240"/>
                  </a:lnTo>
                  <a:lnTo>
                    <a:pt x="60" y="246"/>
                  </a:lnTo>
                  <a:lnTo>
                    <a:pt x="54" y="246"/>
                  </a:lnTo>
                  <a:lnTo>
                    <a:pt x="48" y="246"/>
                  </a:lnTo>
                  <a:lnTo>
                    <a:pt x="48" y="240"/>
                  </a:lnTo>
                  <a:lnTo>
                    <a:pt x="42" y="240"/>
                  </a:lnTo>
                  <a:lnTo>
                    <a:pt x="36" y="240"/>
                  </a:lnTo>
                  <a:lnTo>
                    <a:pt x="30" y="240"/>
                  </a:lnTo>
                  <a:lnTo>
                    <a:pt x="24" y="240"/>
                  </a:lnTo>
                  <a:lnTo>
                    <a:pt x="24" y="234"/>
                  </a:lnTo>
                  <a:lnTo>
                    <a:pt x="24" y="228"/>
                  </a:lnTo>
                  <a:lnTo>
                    <a:pt x="24" y="222"/>
                  </a:lnTo>
                  <a:lnTo>
                    <a:pt x="24" y="216"/>
                  </a:lnTo>
                  <a:lnTo>
                    <a:pt x="24" y="210"/>
                  </a:lnTo>
                  <a:lnTo>
                    <a:pt x="18" y="210"/>
                  </a:lnTo>
                  <a:lnTo>
                    <a:pt x="12" y="210"/>
                  </a:lnTo>
                  <a:lnTo>
                    <a:pt x="12" y="204"/>
                  </a:lnTo>
                  <a:lnTo>
                    <a:pt x="6" y="204"/>
                  </a:lnTo>
                  <a:lnTo>
                    <a:pt x="6" y="198"/>
                  </a:lnTo>
                  <a:lnTo>
                    <a:pt x="6" y="192"/>
                  </a:lnTo>
                  <a:lnTo>
                    <a:pt x="12" y="192"/>
                  </a:lnTo>
                  <a:lnTo>
                    <a:pt x="12" y="186"/>
                  </a:lnTo>
                  <a:lnTo>
                    <a:pt x="12" y="180"/>
                  </a:lnTo>
                  <a:lnTo>
                    <a:pt x="6" y="180"/>
                  </a:lnTo>
                  <a:lnTo>
                    <a:pt x="6" y="174"/>
                  </a:lnTo>
                  <a:lnTo>
                    <a:pt x="0" y="174"/>
                  </a:lnTo>
                  <a:lnTo>
                    <a:pt x="0" y="168"/>
                  </a:lnTo>
                  <a:lnTo>
                    <a:pt x="0" y="174"/>
                  </a:lnTo>
                  <a:lnTo>
                    <a:pt x="0" y="168"/>
                  </a:lnTo>
                  <a:lnTo>
                    <a:pt x="0" y="162"/>
                  </a:lnTo>
                  <a:lnTo>
                    <a:pt x="6" y="162"/>
                  </a:lnTo>
                  <a:lnTo>
                    <a:pt x="6" y="168"/>
                  </a:lnTo>
                  <a:lnTo>
                    <a:pt x="12" y="168"/>
                  </a:lnTo>
                  <a:lnTo>
                    <a:pt x="12" y="174"/>
                  </a:lnTo>
                  <a:lnTo>
                    <a:pt x="18" y="174"/>
                  </a:lnTo>
                  <a:lnTo>
                    <a:pt x="18" y="168"/>
                  </a:lnTo>
                  <a:lnTo>
                    <a:pt x="18" y="162"/>
                  </a:lnTo>
                  <a:lnTo>
                    <a:pt x="24" y="162"/>
                  </a:lnTo>
                  <a:lnTo>
                    <a:pt x="24" y="168"/>
                  </a:lnTo>
                  <a:lnTo>
                    <a:pt x="30" y="168"/>
                  </a:lnTo>
                  <a:lnTo>
                    <a:pt x="30" y="162"/>
                  </a:lnTo>
                  <a:lnTo>
                    <a:pt x="30" y="156"/>
                  </a:lnTo>
                  <a:lnTo>
                    <a:pt x="30" y="150"/>
                  </a:lnTo>
                  <a:lnTo>
                    <a:pt x="36" y="150"/>
                  </a:lnTo>
                  <a:lnTo>
                    <a:pt x="42" y="156"/>
                  </a:lnTo>
                  <a:lnTo>
                    <a:pt x="48" y="156"/>
                  </a:lnTo>
                  <a:lnTo>
                    <a:pt x="54" y="156"/>
                  </a:lnTo>
                  <a:lnTo>
                    <a:pt x="54" y="150"/>
                  </a:lnTo>
                  <a:lnTo>
                    <a:pt x="54" y="144"/>
                  </a:lnTo>
                  <a:lnTo>
                    <a:pt x="54" y="138"/>
                  </a:lnTo>
                  <a:lnTo>
                    <a:pt x="48" y="138"/>
                  </a:lnTo>
                  <a:lnTo>
                    <a:pt x="48" y="132"/>
                  </a:lnTo>
                  <a:lnTo>
                    <a:pt x="42" y="132"/>
                  </a:lnTo>
                  <a:lnTo>
                    <a:pt x="36" y="132"/>
                  </a:lnTo>
                  <a:lnTo>
                    <a:pt x="30" y="132"/>
                  </a:lnTo>
                  <a:lnTo>
                    <a:pt x="30" y="126"/>
                  </a:lnTo>
                  <a:lnTo>
                    <a:pt x="36" y="126"/>
                  </a:lnTo>
                  <a:lnTo>
                    <a:pt x="36" y="120"/>
                  </a:lnTo>
                  <a:lnTo>
                    <a:pt x="42" y="120"/>
                  </a:lnTo>
                  <a:lnTo>
                    <a:pt x="48" y="120"/>
                  </a:lnTo>
                  <a:lnTo>
                    <a:pt x="54" y="120"/>
                  </a:lnTo>
                  <a:lnTo>
                    <a:pt x="60" y="120"/>
                  </a:lnTo>
                  <a:lnTo>
                    <a:pt x="60" y="114"/>
                  </a:lnTo>
                  <a:lnTo>
                    <a:pt x="60" y="108"/>
                  </a:lnTo>
                  <a:lnTo>
                    <a:pt x="54" y="108"/>
                  </a:lnTo>
                  <a:lnTo>
                    <a:pt x="54" y="102"/>
                  </a:lnTo>
                  <a:lnTo>
                    <a:pt x="54" y="96"/>
                  </a:lnTo>
                  <a:lnTo>
                    <a:pt x="54" y="90"/>
                  </a:lnTo>
                  <a:lnTo>
                    <a:pt x="54" y="84"/>
                  </a:lnTo>
                  <a:lnTo>
                    <a:pt x="48" y="84"/>
                  </a:lnTo>
                  <a:lnTo>
                    <a:pt x="48" y="78"/>
                  </a:lnTo>
                  <a:lnTo>
                    <a:pt x="48" y="72"/>
                  </a:lnTo>
                  <a:lnTo>
                    <a:pt x="48" y="66"/>
                  </a:lnTo>
                  <a:lnTo>
                    <a:pt x="42" y="66"/>
                  </a:lnTo>
                  <a:lnTo>
                    <a:pt x="36" y="66"/>
                  </a:lnTo>
                  <a:lnTo>
                    <a:pt x="36" y="60"/>
                  </a:lnTo>
                  <a:lnTo>
                    <a:pt x="42" y="60"/>
                  </a:lnTo>
                  <a:lnTo>
                    <a:pt x="42" y="54"/>
                  </a:lnTo>
                  <a:lnTo>
                    <a:pt x="48" y="54"/>
                  </a:lnTo>
                  <a:lnTo>
                    <a:pt x="54" y="48"/>
                  </a:lnTo>
                  <a:lnTo>
                    <a:pt x="60" y="48"/>
                  </a:lnTo>
                  <a:lnTo>
                    <a:pt x="60" y="42"/>
                  </a:lnTo>
                  <a:lnTo>
                    <a:pt x="66" y="42"/>
                  </a:lnTo>
                  <a:lnTo>
                    <a:pt x="72" y="42"/>
                  </a:lnTo>
                  <a:lnTo>
                    <a:pt x="78" y="42"/>
                  </a:lnTo>
                  <a:lnTo>
                    <a:pt x="72" y="36"/>
                  </a:lnTo>
                  <a:lnTo>
                    <a:pt x="78" y="36"/>
                  </a:lnTo>
                  <a:lnTo>
                    <a:pt x="84" y="36"/>
                  </a:lnTo>
                  <a:lnTo>
                    <a:pt x="90" y="36"/>
                  </a:lnTo>
                  <a:lnTo>
                    <a:pt x="96" y="36"/>
                  </a:lnTo>
                  <a:lnTo>
                    <a:pt x="96" y="30"/>
                  </a:lnTo>
                  <a:lnTo>
                    <a:pt x="102" y="30"/>
                  </a:lnTo>
                  <a:lnTo>
                    <a:pt x="108" y="30"/>
                  </a:lnTo>
                  <a:lnTo>
                    <a:pt x="114" y="30"/>
                  </a:lnTo>
                  <a:lnTo>
                    <a:pt x="120" y="30"/>
                  </a:lnTo>
                  <a:lnTo>
                    <a:pt x="126" y="30"/>
                  </a:lnTo>
                  <a:lnTo>
                    <a:pt x="132" y="30"/>
                  </a:lnTo>
                  <a:lnTo>
                    <a:pt x="138" y="30"/>
                  </a:lnTo>
                  <a:lnTo>
                    <a:pt x="138" y="24"/>
                  </a:lnTo>
                  <a:lnTo>
                    <a:pt x="138" y="18"/>
                  </a:lnTo>
                  <a:lnTo>
                    <a:pt x="138" y="12"/>
                  </a:lnTo>
                  <a:lnTo>
                    <a:pt x="138" y="6"/>
                  </a:lnTo>
                  <a:lnTo>
                    <a:pt x="144" y="6"/>
                  </a:lnTo>
                  <a:lnTo>
                    <a:pt x="150" y="0"/>
                  </a:lnTo>
                  <a:lnTo>
                    <a:pt x="156" y="0"/>
                  </a:lnTo>
                  <a:lnTo>
                    <a:pt x="162" y="0"/>
                  </a:lnTo>
                  <a:lnTo>
                    <a:pt x="168" y="0"/>
                  </a:lnTo>
                  <a:lnTo>
                    <a:pt x="174" y="0"/>
                  </a:lnTo>
                  <a:lnTo>
                    <a:pt x="180" y="0"/>
                  </a:lnTo>
                  <a:lnTo>
                    <a:pt x="186" y="0"/>
                  </a:lnTo>
                  <a:lnTo>
                    <a:pt x="192" y="0"/>
                  </a:lnTo>
                  <a:lnTo>
                    <a:pt x="198" y="0"/>
                  </a:lnTo>
                  <a:lnTo>
                    <a:pt x="204" y="0"/>
                  </a:lnTo>
                  <a:lnTo>
                    <a:pt x="210" y="0"/>
                  </a:lnTo>
                  <a:lnTo>
                    <a:pt x="216" y="0"/>
                  </a:lnTo>
                  <a:lnTo>
                    <a:pt x="222" y="0"/>
                  </a:lnTo>
                  <a:lnTo>
                    <a:pt x="228" y="0"/>
                  </a:lnTo>
                  <a:lnTo>
                    <a:pt x="23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35">
              <a:extLst>
                <a:ext uri="{FF2B5EF4-FFF2-40B4-BE49-F238E27FC236}">
                  <a16:creationId xmlns:a16="http://schemas.microsoft.com/office/drawing/2014/main" id="{E39178D3-9DF7-2E2E-DF0D-FB8FA74FBAFF}"/>
                </a:ext>
              </a:extLst>
            </p:cNvPr>
            <p:cNvSpPr>
              <a:spLocks/>
            </p:cNvSpPr>
            <p:nvPr/>
          </p:nvSpPr>
          <p:spPr bwMode="gray">
            <a:xfrm>
              <a:off x="3286125" y="2924175"/>
              <a:ext cx="400050" cy="685800"/>
            </a:xfrm>
            <a:custGeom>
              <a:avLst/>
              <a:gdLst>
                <a:gd name="T0" fmla="*/ 222 w 252"/>
                <a:gd name="T1" fmla="*/ 18 h 432"/>
                <a:gd name="T2" fmla="*/ 222 w 252"/>
                <a:gd name="T3" fmla="*/ 42 h 432"/>
                <a:gd name="T4" fmla="*/ 222 w 252"/>
                <a:gd name="T5" fmla="*/ 66 h 432"/>
                <a:gd name="T6" fmla="*/ 228 w 252"/>
                <a:gd name="T7" fmla="*/ 90 h 432"/>
                <a:gd name="T8" fmla="*/ 228 w 252"/>
                <a:gd name="T9" fmla="*/ 120 h 432"/>
                <a:gd name="T10" fmla="*/ 234 w 252"/>
                <a:gd name="T11" fmla="*/ 144 h 432"/>
                <a:gd name="T12" fmla="*/ 228 w 252"/>
                <a:gd name="T13" fmla="*/ 174 h 432"/>
                <a:gd name="T14" fmla="*/ 222 w 252"/>
                <a:gd name="T15" fmla="*/ 192 h 432"/>
                <a:gd name="T16" fmla="*/ 222 w 252"/>
                <a:gd name="T17" fmla="*/ 216 h 432"/>
                <a:gd name="T18" fmla="*/ 216 w 252"/>
                <a:gd name="T19" fmla="*/ 240 h 432"/>
                <a:gd name="T20" fmla="*/ 216 w 252"/>
                <a:gd name="T21" fmla="*/ 264 h 432"/>
                <a:gd name="T22" fmla="*/ 216 w 252"/>
                <a:gd name="T23" fmla="*/ 282 h 432"/>
                <a:gd name="T24" fmla="*/ 222 w 252"/>
                <a:gd name="T25" fmla="*/ 306 h 432"/>
                <a:gd name="T26" fmla="*/ 234 w 252"/>
                <a:gd name="T27" fmla="*/ 330 h 432"/>
                <a:gd name="T28" fmla="*/ 240 w 252"/>
                <a:gd name="T29" fmla="*/ 354 h 432"/>
                <a:gd name="T30" fmla="*/ 246 w 252"/>
                <a:gd name="T31" fmla="*/ 372 h 432"/>
                <a:gd name="T32" fmla="*/ 246 w 252"/>
                <a:gd name="T33" fmla="*/ 384 h 432"/>
                <a:gd name="T34" fmla="*/ 246 w 252"/>
                <a:gd name="T35" fmla="*/ 402 h 432"/>
                <a:gd name="T36" fmla="*/ 222 w 252"/>
                <a:gd name="T37" fmla="*/ 402 h 432"/>
                <a:gd name="T38" fmla="*/ 204 w 252"/>
                <a:gd name="T39" fmla="*/ 408 h 432"/>
                <a:gd name="T40" fmla="*/ 180 w 252"/>
                <a:gd name="T41" fmla="*/ 408 h 432"/>
                <a:gd name="T42" fmla="*/ 150 w 252"/>
                <a:gd name="T43" fmla="*/ 408 h 432"/>
                <a:gd name="T44" fmla="*/ 132 w 252"/>
                <a:gd name="T45" fmla="*/ 432 h 432"/>
                <a:gd name="T46" fmla="*/ 120 w 252"/>
                <a:gd name="T47" fmla="*/ 420 h 432"/>
                <a:gd name="T48" fmla="*/ 126 w 252"/>
                <a:gd name="T49" fmla="*/ 402 h 432"/>
                <a:gd name="T50" fmla="*/ 114 w 252"/>
                <a:gd name="T51" fmla="*/ 390 h 432"/>
                <a:gd name="T52" fmla="*/ 114 w 252"/>
                <a:gd name="T53" fmla="*/ 378 h 432"/>
                <a:gd name="T54" fmla="*/ 126 w 252"/>
                <a:gd name="T55" fmla="*/ 360 h 432"/>
                <a:gd name="T56" fmla="*/ 120 w 252"/>
                <a:gd name="T57" fmla="*/ 342 h 432"/>
                <a:gd name="T58" fmla="*/ 120 w 252"/>
                <a:gd name="T59" fmla="*/ 330 h 432"/>
                <a:gd name="T60" fmla="*/ 108 w 252"/>
                <a:gd name="T61" fmla="*/ 318 h 432"/>
                <a:gd name="T62" fmla="*/ 102 w 252"/>
                <a:gd name="T63" fmla="*/ 300 h 432"/>
                <a:gd name="T64" fmla="*/ 90 w 252"/>
                <a:gd name="T65" fmla="*/ 288 h 432"/>
                <a:gd name="T66" fmla="*/ 78 w 252"/>
                <a:gd name="T67" fmla="*/ 276 h 432"/>
                <a:gd name="T68" fmla="*/ 54 w 252"/>
                <a:gd name="T69" fmla="*/ 276 h 432"/>
                <a:gd name="T70" fmla="*/ 42 w 252"/>
                <a:gd name="T71" fmla="*/ 276 h 432"/>
                <a:gd name="T72" fmla="*/ 36 w 252"/>
                <a:gd name="T73" fmla="*/ 258 h 432"/>
                <a:gd name="T74" fmla="*/ 18 w 252"/>
                <a:gd name="T75" fmla="*/ 252 h 432"/>
                <a:gd name="T76" fmla="*/ 6 w 252"/>
                <a:gd name="T77" fmla="*/ 240 h 432"/>
                <a:gd name="T78" fmla="*/ 12 w 252"/>
                <a:gd name="T79" fmla="*/ 222 h 432"/>
                <a:gd name="T80" fmla="*/ 18 w 252"/>
                <a:gd name="T81" fmla="*/ 204 h 432"/>
                <a:gd name="T82" fmla="*/ 24 w 252"/>
                <a:gd name="T83" fmla="*/ 186 h 432"/>
                <a:gd name="T84" fmla="*/ 36 w 252"/>
                <a:gd name="T85" fmla="*/ 168 h 432"/>
                <a:gd name="T86" fmla="*/ 36 w 252"/>
                <a:gd name="T87" fmla="*/ 144 h 432"/>
                <a:gd name="T88" fmla="*/ 42 w 252"/>
                <a:gd name="T89" fmla="*/ 114 h 432"/>
                <a:gd name="T90" fmla="*/ 48 w 252"/>
                <a:gd name="T91" fmla="*/ 90 h 432"/>
                <a:gd name="T92" fmla="*/ 42 w 252"/>
                <a:gd name="T93" fmla="*/ 66 h 432"/>
                <a:gd name="T94" fmla="*/ 30 w 252"/>
                <a:gd name="T95" fmla="*/ 42 h 432"/>
                <a:gd name="T96" fmla="*/ 36 w 252"/>
                <a:gd name="T97" fmla="*/ 24 h 432"/>
                <a:gd name="T98" fmla="*/ 54 w 252"/>
                <a:gd name="T99" fmla="*/ 18 h 432"/>
                <a:gd name="T100" fmla="*/ 78 w 252"/>
                <a:gd name="T101" fmla="*/ 12 h 432"/>
                <a:gd name="T102" fmla="*/ 108 w 252"/>
                <a:gd name="T103" fmla="*/ 12 h 432"/>
                <a:gd name="T104" fmla="*/ 132 w 252"/>
                <a:gd name="T105" fmla="*/ 12 h 432"/>
                <a:gd name="T106" fmla="*/ 150 w 252"/>
                <a:gd name="T107" fmla="*/ 6 h 432"/>
                <a:gd name="T108" fmla="*/ 174 w 252"/>
                <a:gd name="T109" fmla="*/ 6 h 432"/>
                <a:gd name="T110" fmla="*/ 198 w 252"/>
                <a:gd name="T111"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2" h="432">
                  <a:moveTo>
                    <a:pt x="222" y="0"/>
                  </a:moveTo>
                  <a:lnTo>
                    <a:pt x="222" y="6"/>
                  </a:lnTo>
                  <a:lnTo>
                    <a:pt x="222" y="12"/>
                  </a:lnTo>
                  <a:lnTo>
                    <a:pt x="222" y="18"/>
                  </a:lnTo>
                  <a:lnTo>
                    <a:pt x="222" y="24"/>
                  </a:lnTo>
                  <a:lnTo>
                    <a:pt x="222" y="30"/>
                  </a:lnTo>
                  <a:lnTo>
                    <a:pt x="222" y="36"/>
                  </a:lnTo>
                  <a:lnTo>
                    <a:pt x="222" y="42"/>
                  </a:lnTo>
                  <a:lnTo>
                    <a:pt x="222" y="48"/>
                  </a:lnTo>
                  <a:lnTo>
                    <a:pt x="222" y="54"/>
                  </a:lnTo>
                  <a:lnTo>
                    <a:pt x="222" y="60"/>
                  </a:lnTo>
                  <a:lnTo>
                    <a:pt x="222" y="66"/>
                  </a:lnTo>
                  <a:lnTo>
                    <a:pt x="228" y="72"/>
                  </a:lnTo>
                  <a:lnTo>
                    <a:pt x="228" y="78"/>
                  </a:lnTo>
                  <a:lnTo>
                    <a:pt x="228" y="84"/>
                  </a:lnTo>
                  <a:lnTo>
                    <a:pt x="228" y="90"/>
                  </a:lnTo>
                  <a:lnTo>
                    <a:pt x="228" y="96"/>
                  </a:lnTo>
                  <a:lnTo>
                    <a:pt x="228" y="102"/>
                  </a:lnTo>
                  <a:lnTo>
                    <a:pt x="228" y="114"/>
                  </a:lnTo>
                  <a:lnTo>
                    <a:pt x="228" y="120"/>
                  </a:lnTo>
                  <a:lnTo>
                    <a:pt x="228" y="126"/>
                  </a:lnTo>
                  <a:lnTo>
                    <a:pt x="228" y="132"/>
                  </a:lnTo>
                  <a:lnTo>
                    <a:pt x="228" y="138"/>
                  </a:lnTo>
                  <a:lnTo>
                    <a:pt x="234" y="144"/>
                  </a:lnTo>
                  <a:lnTo>
                    <a:pt x="228" y="150"/>
                  </a:lnTo>
                  <a:lnTo>
                    <a:pt x="228" y="156"/>
                  </a:lnTo>
                  <a:lnTo>
                    <a:pt x="228" y="168"/>
                  </a:lnTo>
                  <a:lnTo>
                    <a:pt x="228" y="174"/>
                  </a:lnTo>
                  <a:lnTo>
                    <a:pt x="228" y="180"/>
                  </a:lnTo>
                  <a:lnTo>
                    <a:pt x="228" y="186"/>
                  </a:lnTo>
                  <a:lnTo>
                    <a:pt x="228" y="192"/>
                  </a:lnTo>
                  <a:lnTo>
                    <a:pt x="222" y="192"/>
                  </a:lnTo>
                  <a:lnTo>
                    <a:pt x="222" y="198"/>
                  </a:lnTo>
                  <a:lnTo>
                    <a:pt x="222" y="204"/>
                  </a:lnTo>
                  <a:lnTo>
                    <a:pt x="222" y="210"/>
                  </a:lnTo>
                  <a:lnTo>
                    <a:pt x="222" y="216"/>
                  </a:lnTo>
                  <a:lnTo>
                    <a:pt x="222" y="222"/>
                  </a:lnTo>
                  <a:lnTo>
                    <a:pt x="222" y="228"/>
                  </a:lnTo>
                  <a:lnTo>
                    <a:pt x="222" y="234"/>
                  </a:lnTo>
                  <a:lnTo>
                    <a:pt x="216" y="240"/>
                  </a:lnTo>
                  <a:lnTo>
                    <a:pt x="216" y="246"/>
                  </a:lnTo>
                  <a:lnTo>
                    <a:pt x="216" y="252"/>
                  </a:lnTo>
                  <a:lnTo>
                    <a:pt x="216" y="258"/>
                  </a:lnTo>
                  <a:lnTo>
                    <a:pt x="216" y="264"/>
                  </a:lnTo>
                  <a:lnTo>
                    <a:pt x="216" y="270"/>
                  </a:lnTo>
                  <a:lnTo>
                    <a:pt x="216" y="276"/>
                  </a:lnTo>
                  <a:lnTo>
                    <a:pt x="210" y="282"/>
                  </a:lnTo>
                  <a:lnTo>
                    <a:pt x="216" y="282"/>
                  </a:lnTo>
                  <a:lnTo>
                    <a:pt x="216" y="288"/>
                  </a:lnTo>
                  <a:lnTo>
                    <a:pt x="216" y="294"/>
                  </a:lnTo>
                  <a:lnTo>
                    <a:pt x="222" y="300"/>
                  </a:lnTo>
                  <a:lnTo>
                    <a:pt x="222" y="306"/>
                  </a:lnTo>
                  <a:lnTo>
                    <a:pt x="228" y="318"/>
                  </a:lnTo>
                  <a:lnTo>
                    <a:pt x="228" y="324"/>
                  </a:lnTo>
                  <a:lnTo>
                    <a:pt x="228" y="330"/>
                  </a:lnTo>
                  <a:lnTo>
                    <a:pt x="234" y="330"/>
                  </a:lnTo>
                  <a:lnTo>
                    <a:pt x="234" y="336"/>
                  </a:lnTo>
                  <a:lnTo>
                    <a:pt x="234" y="342"/>
                  </a:lnTo>
                  <a:lnTo>
                    <a:pt x="234" y="348"/>
                  </a:lnTo>
                  <a:lnTo>
                    <a:pt x="240" y="354"/>
                  </a:lnTo>
                  <a:lnTo>
                    <a:pt x="240" y="360"/>
                  </a:lnTo>
                  <a:lnTo>
                    <a:pt x="240" y="366"/>
                  </a:lnTo>
                  <a:lnTo>
                    <a:pt x="246" y="366"/>
                  </a:lnTo>
                  <a:lnTo>
                    <a:pt x="246" y="372"/>
                  </a:lnTo>
                  <a:lnTo>
                    <a:pt x="246" y="378"/>
                  </a:lnTo>
                  <a:lnTo>
                    <a:pt x="246" y="384"/>
                  </a:lnTo>
                  <a:lnTo>
                    <a:pt x="252" y="384"/>
                  </a:lnTo>
                  <a:lnTo>
                    <a:pt x="246" y="384"/>
                  </a:lnTo>
                  <a:lnTo>
                    <a:pt x="252" y="390"/>
                  </a:lnTo>
                  <a:lnTo>
                    <a:pt x="252" y="396"/>
                  </a:lnTo>
                  <a:lnTo>
                    <a:pt x="252" y="402"/>
                  </a:lnTo>
                  <a:lnTo>
                    <a:pt x="246" y="402"/>
                  </a:lnTo>
                  <a:lnTo>
                    <a:pt x="240" y="402"/>
                  </a:lnTo>
                  <a:lnTo>
                    <a:pt x="234" y="402"/>
                  </a:lnTo>
                  <a:lnTo>
                    <a:pt x="228" y="402"/>
                  </a:lnTo>
                  <a:lnTo>
                    <a:pt x="222" y="402"/>
                  </a:lnTo>
                  <a:lnTo>
                    <a:pt x="216" y="402"/>
                  </a:lnTo>
                  <a:lnTo>
                    <a:pt x="216" y="408"/>
                  </a:lnTo>
                  <a:lnTo>
                    <a:pt x="210" y="408"/>
                  </a:lnTo>
                  <a:lnTo>
                    <a:pt x="204" y="408"/>
                  </a:lnTo>
                  <a:lnTo>
                    <a:pt x="198" y="408"/>
                  </a:lnTo>
                  <a:lnTo>
                    <a:pt x="192" y="408"/>
                  </a:lnTo>
                  <a:lnTo>
                    <a:pt x="186" y="408"/>
                  </a:lnTo>
                  <a:lnTo>
                    <a:pt x="180" y="408"/>
                  </a:lnTo>
                  <a:lnTo>
                    <a:pt x="174" y="408"/>
                  </a:lnTo>
                  <a:lnTo>
                    <a:pt x="168" y="408"/>
                  </a:lnTo>
                  <a:lnTo>
                    <a:pt x="162" y="408"/>
                  </a:lnTo>
                  <a:lnTo>
                    <a:pt x="150" y="408"/>
                  </a:lnTo>
                  <a:lnTo>
                    <a:pt x="144" y="414"/>
                  </a:lnTo>
                  <a:lnTo>
                    <a:pt x="138" y="420"/>
                  </a:lnTo>
                  <a:lnTo>
                    <a:pt x="132" y="426"/>
                  </a:lnTo>
                  <a:lnTo>
                    <a:pt x="132" y="432"/>
                  </a:lnTo>
                  <a:lnTo>
                    <a:pt x="126" y="432"/>
                  </a:lnTo>
                  <a:lnTo>
                    <a:pt x="126" y="426"/>
                  </a:lnTo>
                  <a:lnTo>
                    <a:pt x="120" y="426"/>
                  </a:lnTo>
                  <a:lnTo>
                    <a:pt x="120" y="420"/>
                  </a:lnTo>
                  <a:lnTo>
                    <a:pt x="120" y="414"/>
                  </a:lnTo>
                  <a:lnTo>
                    <a:pt x="120" y="408"/>
                  </a:lnTo>
                  <a:lnTo>
                    <a:pt x="120" y="402"/>
                  </a:lnTo>
                  <a:lnTo>
                    <a:pt x="126" y="402"/>
                  </a:lnTo>
                  <a:lnTo>
                    <a:pt x="126" y="396"/>
                  </a:lnTo>
                  <a:lnTo>
                    <a:pt x="120" y="396"/>
                  </a:lnTo>
                  <a:lnTo>
                    <a:pt x="120" y="390"/>
                  </a:lnTo>
                  <a:lnTo>
                    <a:pt x="114" y="390"/>
                  </a:lnTo>
                  <a:lnTo>
                    <a:pt x="114" y="384"/>
                  </a:lnTo>
                  <a:lnTo>
                    <a:pt x="120" y="384"/>
                  </a:lnTo>
                  <a:lnTo>
                    <a:pt x="114" y="384"/>
                  </a:lnTo>
                  <a:lnTo>
                    <a:pt x="114" y="378"/>
                  </a:lnTo>
                  <a:lnTo>
                    <a:pt x="114" y="372"/>
                  </a:lnTo>
                  <a:lnTo>
                    <a:pt x="114" y="366"/>
                  </a:lnTo>
                  <a:lnTo>
                    <a:pt x="120" y="360"/>
                  </a:lnTo>
                  <a:lnTo>
                    <a:pt x="126" y="360"/>
                  </a:lnTo>
                  <a:lnTo>
                    <a:pt x="126" y="354"/>
                  </a:lnTo>
                  <a:lnTo>
                    <a:pt x="126" y="348"/>
                  </a:lnTo>
                  <a:lnTo>
                    <a:pt x="120" y="348"/>
                  </a:lnTo>
                  <a:lnTo>
                    <a:pt x="120" y="342"/>
                  </a:lnTo>
                  <a:lnTo>
                    <a:pt x="120" y="336"/>
                  </a:lnTo>
                  <a:lnTo>
                    <a:pt x="126" y="336"/>
                  </a:lnTo>
                  <a:lnTo>
                    <a:pt x="126" y="330"/>
                  </a:lnTo>
                  <a:lnTo>
                    <a:pt x="120" y="330"/>
                  </a:lnTo>
                  <a:lnTo>
                    <a:pt x="120" y="324"/>
                  </a:lnTo>
                  <a:lnTo>
                    <a:pt x="114" y="324"/>
                  </a:lnTo>
                  <a:lnTo>
                    <a:pt x="114" y="318"/>
                  </a:lnTo>
                  <a:lnTo>
                    <a:pt x="108" y="318"/>
                  </a:lnTo>
                  <a:lnTo>
                    <a:pt x="108" y="312"/>
                  </a:lnTo>
                  <a:lnTo>
                    <a:pt x="102" y="312"/>
                  </a:lnTo>
                  <a:lnTo>
                    <a:pt x="102" y="306"/>
                  </a:lnTo>
                  <a:lnTo>
                    <a:pt x="102" y="300"/>
                  </a:lnTo>
                  <a:lnTo>
                    <a:pt x="96" y="300"/>
                  </a:lnTo>
                  <a:lnTo>
                    <a:pt x="96" y="294"/>
                  </a:lnTo>
                  <a:lnTo>
                    <a:pt x="90" y="294"/>
                  </a:lnTo>
                  <a:lnTo>
                    <a:pt x="90" y="288"/>
                  </a:lnTo>
                  <a:lnTo>
                    <a:pt x="84" y="288"/>
                  </a:lnTo>
                  <a:lnTo>
                    <a:pt x="84" y="282"/>
                  </a:lnTo>
                  <a:lnTo>
                    <a:pt x="78" y="282"/>
                  </a:lnTo>
                  <a:lnTo>
                    <a:pt x="78" y="276"/>
                  </a:lnTo>
                  <a:lnTo>
                    <a:pt x="72" y="276"/>
                  </a:lnTo>
                  <a:lnTo>
                    <a:pt x="66" y="276"/>
                  </a:lnTo>
                  <a:lnTo>
                    <a:pt x="60" y="276"/>
                  </a:lnTo>
                  <a:lnTo>
                    <a:pt x="54" y="276"/>
                  </a:lnTo>
                  <a:lnTo>
                    <a:pt x="54" y="282"/>
                  </a:lnTo>
                  <a:lnTo>
                    <a:pt x="48" y="282"/>
                  </a:lnTo>
                  <a:lnTo>
                    <a:pt x="42" y="282"/>
                  </a:lnTo>
                  <a:lnTo>
                    <a:pt x="42" y="276"/>
                  </a:lnTo>
                  <a:lnTo>
                    <a:pt x="36" y="276"/>
                  </a:lnTo>
                  <a:lnTo>
                    <a:pt x="36" y="270"/>
                  </a:lnTo>
                  <a:lnTo>
                    <a:pt x="36" y="264"/>
                  </a:lnTo>
                  <a:lnTo>
                    <a:pt x="36" y="258"/>
                  </a:lnTo>
                  <a:lnTo>
                    <a:pt x="30" y="258"/>
                  </a:lnTo>
                  <a:lnTo>
                    <a:pt x="24" y="258"/>
                  </a:lnTo>
                  <a:lnTo>
                    <a:pt x="24" y="252"/>
                  </a:lnTo>
                  <a:lnTo>
                    <a:pt x="18" y="252"/>
                  </a:lnTo>
                  <a:lnTo>
                    <a:pt x="18" y="246"/>
                  </a:lnTo>
                  <a:lnTo>
                    <a:pt x="18" y="240"/>
                  </a:lnTo>
                  <a:lnTo>
                    <a:pt x="12" y="240"/>
                  </a:lnTo>
                  <a:lnTo>
                    <a:pt x="6" y="240"/>
                  </a:lnTo>
                  <a:lnTo>
                    <a:pt x="6" y="234"/>
                  </a:lnTo>
                  <a:lnTo>
                    <a:pt x="0" y="234"/>
                  </a:lnTo>
                  <a:lnTo>
                    <a:pt x="6" y="228"/>
                  </a:lnTo>
                  <a:lnTo>
                    <a:pt x="12" y="222"/>
                  </a:lnTo>
                  <a:lnTo>
                    <a:pt x="12" y="216"/>
                  </a:lnTo>
                  <a:lnTo>
                    <a:pt x="18" y="216"/>
                  </a:lnTo>
                  <a:lnTo>
                    <a:pt x="18" y="210"/>
                  </a:lnTo>
                  <a:lnTo>
                    <a:pt x="18" y="204"/>
                  </a:lnTo>
                  <a:lnTo>
                    <a:pt x="24" y="204"/>
                  </a:lnTo>
                  <a:lnTo>
                    <a:pt x="24" y="198"/>
                  </a:lnTo>
                  <a:lnTo>
                    <a:pt x="24" y="192"/>
                  </a:lnTo>
                  <a:lnTo>
                    <a:pt x="24" y="186"/>
                  </a:lnTo>
                  <a:lnTo>
                    <a:pt x="30" y="180"/>
                  </a:lnTo>
                  <a:lnTo>
                    <a:pt x="30" y="174"/>
                  </a:lnTo>
                  <a:lnTo>
                    <a:pt x="36" y="174"/>
                  </a:lnTo>
                  <a:lnTo>
                    <a:pt x="36" y="168"/>
                  </a:lnTo>
                  <a:lnTo>
                    <a:pt x="36" y="162"/>
                  </a:lnTo>
                  <a:lnTo>
                    <a:pt x="36" y="156"/>
                  </a:lnTo>
                  <a:lnTo>
                    <a:pt x="36" y="150"/>
                  </a:lnTo>
                  <a:lnTo>
                    <a:pt x="36" y="144"/>
                  </a:lnTo>
                  <a:lnTo>
                    <a:pt x="42" y="138"/>
                  </a:lnTo>
                  <a:lnTo>
                    <a:pt x="42" y="126"/>
                  </a:lnTo>
                  <a:lnTo>
                    <a:pt x="42" y="120"/>
                  </a:lnTo>
                  <a:lnTo>
                    <a:pt x="42" y="114"/>
                  </a:lnTo>
                  <a:lnTo>
                    <a:pt x="42" y="102"/>
                  </a:lnTo>
                  <a:lnTo>
                    <a:pt x="48" y="102"/>
                  </a:lnTo>
                  <a:lnTo>
                    <a:pt x="48" y="96"/>
                  </a:lnTo>
                  <a:lnTo>
                    <a:pt x="48" y="90"/>
                  </a:lnTo>
                  <a:lnTo>
                    <a:pt x="48" y="84"/>
                  </a:lnTo>
                  <a:lnTo>
                    <a:pt x="42" y="78"/>
                  </a:lnTo>
                  <a:lnTo>
                    <a:pt x="42" y="72"/>
                  </a:lnTo>
                  <a:lnTo>
                    <a:pt x="42" y="66"/>
                  </a:lnTo>
                  <a:lnTo>
                    <a:pt x="42" y="60"/>
                  </a:lnTo>
                  <a:lnTo>
                    <a:pt x="36" y="54"/>
                  </a:lnTo>
                  <a:lnTo>
                    <a:pt x="36" y="48"/>
                  </a:lnTo>
                  <a:lnTo>
                    <a:pt x="30" y="42"/>
                  </a:lnTo>
                  <a:lnTo>
                    <a:pt x="24" y="36"/>
                  </a:lnTo>
                  <a:lnTo>
                    <a:pt x="24" y="30"/>
                  </a:lnTo>
                  <a:lnTo>
                    <a:pt x="30" y="30"/>
                  </a:lnTo>
                  <a:lnTo>
                    <a:pt x="36" y="24"/>
                  </a:lnTo>
                  <a:lnTo>
                    <a:pt x="42" y="24"/>
                  </a:lnTo>
                  <a:lnTo>
                    <a:pt x="48" y="24"/>
                  </a:lnTo>
                  <a:lnTo>
                    <a:pt x="48" y="18"/>
                  </a:lnTo>
                  <a:lnTo>
                    <a:pt x="54" y="18"/>
                  </a:lnTo>
                  <a:lnTo>
                    <a:pt x="60" y="18"/>
                  </a:lnTo>
                  <a:lnTo>
                    <a:pt x="66" y="18"/>
                  </a:lnTo>
                  <a:lnTo>
                    <a:pt x="72" y="18"/>
                  </a:lnTo>
                  <a:lnTo>
                    <a:pt x="78" y="12"/>
                  </a:lnTo>
                  <a:lnTo>
                    <a:pt x="90" y="12"/>
                  </a:lnTo>
                  <a:lnTo>
                    <a:pt x="96" y="12"/>
                  </a:lnTo>
                  <a:lnTo>
                    <a:pt x="102" y="12"/>
                  </a:lnTo>
                  <a:lnTo>
                    <a:pt x="108" y="12"/>
                  </a:lnTo>
                  <a:lnTo>
                    <a:pt x="114" y="12"/>
                  </a:lnTo>
                  <a:lnTo>
                    <a:pt x="120" y="12"/>
                  </a:lnTo>
                  <a:lnTo>
                    <a:pt x="126" y="12"/>
                  </a:lnTo>
                  <a:lnTo>
                    <a:pt x="132" y="12"/>
                  </a:lnTo>
                  <a:lnTo>
                    <a:pt x="132" y="6"/>
                  </a:lnTo>
                  <a:lnTo>
                    <a:pt x="138" y="6"/>
                  </a:lnTo>
                  <a:lnTo>
                    <a:pt x="144" y="6"/>
                  </a:lnTo>
                  <a:lnTo>
                    <a:pt x="150" y="6"/>
                  </a:lnTo>
                  <a:lnTo>
                    <a:pt x="156" y="6"/>
                  </a:lnTo>
                  <a:lnTo>
                    <a:pt x="162" y="6"/>
                  </a:lnTo>
                  <a:lnTo>
                    <a:pt x="168" y="6"/>
                  </a:lnTo>
                  <a:lnTo>
                    <a:pt x="174" y="6"/>
                  </a:lnTo>
                  <a:lnTo>
                    <a:pt x="180" y="0"/>
                  </a:lnTo>
                  <a:lnTo>
                    <a:pt x="186" y="0"/>
                  </a:lnTo>
                  <a:lnTo>
                    <a:pt x="192" y="0"/>
                  </a:lnTo>
                  <a:lnTo>
                    <a:pt x="198" y="0"/>
                  </a:lnTo>
                  <a:lnTo>
                    <a:pt x="204" y="0"/>
                  </a:lnTo>
                  <a:lnTo>
                    <a:pt x="216" y="0"/>
                  </a:lnTo>
                  <a:lnTo>
                    <a:pt x="22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36">
              <a:extLst>
                <a:ext uri="{FF2B5EF4-FFF2-40B4-BE49-F238E27FC236}">
                  <a16:creationId xmlns:a16="http://schemas.microsoft.com/office/drawing/2014/main" id="{69DF53AA-3489-668C-F8C0-53FA0238CD05}"/>
                </a:ext>
              </a:extLst>
            </p:cNvPr>
            <p:cNvSpPr>
              <a:spLocks/>
            </p:cNvSpPr>
            <p:nvPr/>
          </p:nvSpPr>
          <p:spPr bwMode="gray">
            <a:xfrm>
              <a:off x="2933700" y="3238500"/>
              <a:ext cx="552450" cy="352425"/>
            </a:xfrm>
            <a:custGeom>
              <a:avLst/>
              <a:gdLst>
                <a:gd name="T0" fmla="*/ 228 w 348"/>
                <a:gd name="T1" fmla="*/ 42 h 222"/>
                <a:gd name="T2" fmla="*/ 240 w 348"/>
                <a:gd name="T3" fmla="*/ 48 h 222"/>
                <a:gd name="T4" fmla="*/ 246 w 348"/>
                <a:gd name="T5" fmla="*/ 60 h 222"/>
                <a:gd name="T6" fmla="*/ 258 w 348"/>
                <a:gd name="T7" fmla="*/ 66 h 222"/>
                <a:gd name="T8" fmla="*/ 264 w 348"/>
                <a:gd name="T9" fmla="*/ 78 h 222"/>
                <a:gd name="T10" fmla="*/ 276 w 348"/>
                <a:gd name="T11" fmla="*/ 84 h 222"/>
                <a:gd name="T12" fmla="*/ 288 w 348"/>
                <a:gd name="T13" fmla="*/ 78 h 222"/>
                <a:gd name="T14" fmla="*/ 300 w 348"/>
                <a:gd name="T15" fmla="*/ 84 h 222"/>
                <a:gd name="T16" fmla="*/ 312 w 348"/>
                <a:gd name="T17" fmla="*/ 90 h 222"/>
                <a:gd name="T18" fmla="*/ 318 w 348"/>
                <a:gd name="T19" fmla="*/ 102 h 222"/>
                <a:gd name="T20" fmla="*/ 324 w 348"/>
                <a:gd name="T21" fmla="*/ 114 h 222"/>
                <a:gd name="T22" fmla="*/ 336 w 348"/>
                <a:gd name="T23" fmla="*/ 120 h 222"/>
                <a:gd name="T24" fmla="*/ 342 w 348"/>
                <a:gd name="T25" fmla="*/ 132 h 222"/>
                <a:gd name="T26" fmla="*/ 342 w 348"/>
                <a:gd name="T27" fmla="*/ 138 h 222"/>
                <a:gd name="T28" fmla="*/ 348 w 348"/>
                <a:gd name="T29" fmla="*/ 150 h 222"/>
                <a:gd name="T30" fmla="*/ 342 w 348"/>
                <a:gd name="T31" fmla="*/ 162 h 222"/>
                <a:gd name="T32" fmla="*/ 336 w 348"/>
                <a:gd name="T33" fmla="*/ 180 h 222"/>
                <a:gd name="T34" fmla="*/ 336 w 348"/>
                <a:gd name="T35" fmla="*/ 186 h 222"/>
                <a:gd name="T36" fmla="*/ 324 w 348"/>
                <a:gd name="T37" fmla="*/ 192 h 222"/>
                <a:gd name="T38" fmla="*/ 306 w 348"/>
                <a:gd name="T39" fmla="*/ 192 h 222"/>
                <a:gd name="T40" fmla="*/ 294 w 348"/>
                <a:gd name="T41" fmla="*/ 198 h 222"/>
                <a:gd name="T42" fmla="*/ 276 w 348"/>
                <a:gd name="T43" fmla="*/ 198 h 222"/>
                <a:gd name="T44" fmla="*/ 258 w 348"/>
                <a:gd name="T45" fmla="*/ 198 h 222"/>
                <a:gd name="T46" fmla="*/ 234 w 348"/>
                <a:gd name="T47" fmla="*/ 198 h 222"/>
                <a:gd name="T48" fmla="*/ 222 w 348"/>
                <a:gd name="T49" fmla="*/ 204 h 222"/>
                <a:gd name="T50" fmla="*/ 204 w 348"/>
                <a:gd name="T51" fmla="*/ 204 h 222"/>
                <a:gd name="T52" fmla="*/ 186 w 348"/>
                <a:gd name="T53" fmla="*/ 204 h 222"/>
                <a:gd name="T54" fmla="*/ 168 w 348"/>
                <a:gd name="T55" fmla="*/ 204 h 222"/>
                <a:gd name="T56" fmla="*/ 156 w 348"/>
                <a:gd name="T57" fmla="*/ 210 h 222"/>
                <a:gd name="T58" fmla="*/ 138 w 348"/>
                <a:gd name="T59" fmla="*/ 210 h 222"/>
                <a:gd name="T60" fmla="*/ 120 w 348"/>
                <a:gd name="T61" fmla="*/ 210 h 222"/>
                <a:gd name="T62" fmla="*/ 102 w 348"/>
                <a:gd name="T63" fmla="*/ 216 h 222"/>
                <a:gd name="T64" fmla="*/ 84 w 348"/>
                <a:gd name="T65" fmla="*/ 216 h 222"/>
                <a:gd name="T66" fmla="*/ 66 w 348"/>
                <a:gd name="T67" fmla="*/ 216 h 222"/>
                <a:gd name="T68" fmla="*/ 48 w 348"/>
                <a:gd name="T69" fmla="*/ 216 h 222"/>
                <a:gd name="T70" fmla="*/ 30 w 348"/>
                <a:gd name="T71" fmla="*/ 222 h 222"/>
                <a:gd name="T72" fmla="*/ 12 w 348"/>
                <a:gd name="T73" fmla="*/ 222 h 222"/>
                <a:gd name="T74" fmla="*/ 0 w 348"/>
                <a:gd name="T75" fmla="*/ 216 h 222"/>
                <a:gd name="T76" fmla="*/ 6 w 348"/>
                <a:gd name="T77" fmla="*/ 204 h 222"/>
                <a:gd name="T78" fmla="*/ 12 w 348"/>
                <a:gd name="T79" fmla="*/ 186 h 222"/>
                <a:gd name="T80" fmla="*/ 24 w 348"/>
                <a:gd name="T81" fmla="*/ 174 h 222"/>
                <a:gd name="T82" fmla="*/ 30 w 348"/>
                <a:gd name="T83" fmla="*/ 162 h 222"/>
                <a:gd name="T84" fmla="*/ 42 w 348"/>
                <a:gd name="T85" fmla="*/ 144 h 222"/>
                <a:gd name="T86" fmla="*/ 48 w 348"/>
                <a:gd name="T87" fmla="*/ 132 h 222"/>
                <a:gd name="T88" fmla="*/ 54 w 348"/>
                <a:gd name="T89" fmla="*/ 120 h 222"/>
                <a:gd name="T90" fmla="*/ 60 w 348"/>
                <a:gd name="T91" fmla="*/ 108 h 222"/>
                <a:gd name="T92" fmla="*/ 66 w 348"/>
                <a:gd name="T93" fmla="*/ 96 h 222"/>
                <a:gd name="T94" fmla="*/ 72 w 348"/>
                <a:gd name="T95" fmla="*/ 84 h 222"/>
                <a:gd name="T96" fmla="*/ 78 w 348"/>
                <a:gd name="T97" fmla="*/ 66 h 222"/>
                <a:gd name="T98" fmla="*/ 84 w 348"/>
                <a:gd name="T99" fmla="*/ 54 h 222"/>
                <a:gd name="T100" fmla="*/ 90 w 348"/>
                <a:gd name="T101" fmla="*/ 42 h 222"/>
                <a:gd name="T102" fmla="*/ 102 w 348"/>
                <a:gd name="T103" fmla="*/ 36 h 222"/>
                <a:gd name="T104" fmla="*/ 120 w 348"/>
                <a:gd name="T105" fmla="*/ 36 h 222"/>
                <a:gd name="T106" fmla="*/ 132 w 348"/>
                <a:gd name="T107" fmla="*/ 30 h 222"/>
                <a:gd name="T108" fmla="*/ 144 w 348"/>
                <a:gd name="T109" fmla="*/ 18 h 222"/>
                <a:gd name="T110" fmla="*/ 156 w 348"/>
                <a:gd name="T111" fmla="*/ 24 h 222"/>
                <a:gd name="T112" fmla="*/ 162 w 348"/>
                <a:gd name="T113" fmla="*/ 12 h 222"/>
                <a:gd name="T114" fmla="*/ 180 w 348"/>
                <a:gd name="T115" fmla="*/ 12 h 222"/>
                <a:gd name="T116" fmla="*/ 192 w 348"/>
                <a:gd name="T117" fmla="*/ 6 h 222"/>
                <a:gd name="T118" fmla="*/ 204 w 348"/>
                <a:gd name="T119" fmla="*/ 0 h 222"/>
                <a:gd name="T120" fmla="*/ 204 w 348"/>
                <a:gd name="T121" fmla="*/ 18 h 222"/>
                <a:gd name="T122" fmla="*/ 216 w 348"/>
                <a:gd name="T123" fmla="*/ 3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8" h="222">
                  <a:moveTo>
                    <a:pt x="222" y="36"/>
                  </a:moveTo>
                  <a:lnTo>
                    <a:pt x="228" y="36"/>
                  </a:lnTo>
                  <a:lnTo>
                    <a:pt x="228" y="42"/>
                  </a:lnTo>
                  <a:lnTo>
                    <a:pt x="234" y="42"/>
                  </a:lnTo>
                  <a:lnTo>
                    <a:pt x="240" y="42"/>
                  </a:lnTo>
                  <a:lnTo>
                    <a:pt x="240" y="48"/>
                  </a:lnTo>
                  <a:lnTo>
                    <a:pt x="240" y="54"/>
                  </a:lnTo>
                  <a:lnTo>
                    <a:pt x="246" y="54"/>
                  </a:lnTo>
                  <a:lnTo>
                    <a:pt x="246" y="60"/>
                  </a:lnTo>
                  <a:lnTo>
                    <a:pt x="252" y="60"/>
                  </a:lnTo>
                  <a:lnTo>
                    <a:pt x="258" y="60"/>
                  </a:lnTo>
                  <a:lnTo>
                    <a:pt x="258" y="66"/>
                  </a:lnTo>
                  <a:lnTo>
                    <a:pt x="258" y="72"/>
                  </a:lnTo>
                  <a:lnTo>
                    <a:pt x="258" y="78"/>
                  </a:lnTo>
                  <a:lnTo>
                    <a:pt x="264" y="78"/>
                  </a:lnTo>
                  <a:lnTo>
                    <a:pt x="264" y="84"/>
                  </a:lnTo>
                  <a:lnTo>
                    <a:pt x="270" y="84"/>
                  </a:lnTo>
                  <a:lnTo>
                    <a:pt x="276" y="84"/>
                  </a:lnTo>
                  <a:lnTo>
                    <a:pt x="276" y="78"/>
                  </a:lnTo>
                  <a:lnTo>
                    <a:pt x="282" y="78"/>
                  </a:lnTo>
                  <a:lnTo>
                    <a:pt x="288" y="78"/>
                  </a:lnTo>
                  <a:lnTo>
                    <a:pt x="294" y="78"/>
                  </a:lnTo>
                  <a:lnTo>
                    <a:pt x="300" y="78"/>
                  </a:lnTo>
                  <a:lnTo>
                    <a:pt x="300" y="84"/>
                  </a:lnTo>
                  <a:lnTo>
                    <a:pt x="306" y="84"/>
                  </a:lnTo>
                  <a:lnTo>
                    <a:pt x="306" y="90"/>
                  </a:lnTo>
                  <a:lnTo>
                    <a:pt x="312" y="90"/>
                  </a:lnTo>
                  <a:lnTo>
                    <a:pt x="312" y="96"/>
                  </a:lnTo>
                  <a:lnTo>
                    <a:pt x="318" y="96"/>
                  </a:lnTo>
                  <a:lnTo>
                    <a:pt x="318" y="102"/>
                  </a:lnTo>
                  <a:lnTo>
                    <a:pt x="324" y="102"/>
                  </a:lnTo>
                  <a:lnTo>
                    <a:pt x="324" y="108"/>
                  </a:lnTo>
                  <a:lnTo>
                    <a:pt x="324" y="114"/>
                  </a:lnTo>
                  <a:lnTo>
                    <a:pt x="330" y="114"/>
                  </a:lnTo>
                  <a:lnTo>
                    <a:pt x="330" y="120"/>
                  </a:lnTo>
                  <a:lnTo>
                    <a:pt x="336" y="120"/>
                  </a:lnTo>
                  <a:lnTo>
                    <a:pt x="336" y="126"/>
                  </a:lnTo>
                  <a:lnTo>
                    <a:pt x="342" y="126"/>
                  </a:lnTo>
                  <a:lnTo>
                    <a:pt x="342" y="132"/>
                  </a:lnTo>
                  <a:lnTo>
                    <a:pt x="348" y="132"/>
                  </a:lnTo>
                  <a:lnTo>
                    <a:pt x="348" y="138"/>
                  </a:lnTo>
                  <a:lnTo>
                    <a:pt x="342" y="138"/>
                  </a:lnTo>
                  <a:lnTo>
                    <a:pt x="342" y="144"/>
                  </a:lnTo>
                  <a:lnTo>
                    <a:pt x="342" y="150"/>
                  </a:lnTo>
                  <a:lnTo>
                    <a:pt x="348" y="150"/>
                  </a:lnTo>
                  <a:lnTo>
                    <a:pt x="348" y="156"/>
                  </a:lnTo>
                  <a:lnTo>
                    <a:pt x="348" y="162"/>
                  </a:lnTo>
                  <a:lnTo>
                    <a:pt x="342" y="162"/>
                  </a:lnTo>
                  <a:lnTo>
                    <a:pt x="336" y="168"/>
                  </a:lnTo>
                  <a:lnTo>
                    <a:pt x="336" y="174"/>
                  </a:lnTo>
                  <a:lnTo>
                    <a:pt x="336" y="180"/>
                  </a:lnTo>
                  <a:lnTo>
                    <a:pt x="336" y="186"/>
                  </a:lnTo>
                  <a:lnTo>
                    <a:pt x="342" y="186"/>
                  </a:lnTo>
                  <a:lnTo>
                    <a:pt x="336" y="186"/>
                  </a:lnTo>
                  <a:lnTo>
                    <a:pt x="336" y="192"/>
                  </a:lnTo>
                  <a:lnTo>
                    <a:pt x="330" y="192"/>
                  </a:lnTo>
                  <a:lnTo>
                    <a:pt x="324" y="192"/>
                  </a:lnTo>
                  <a:lnTo>
                    <a:pt x="318" y="192"/>
                  </a:lnTo>
                  <a:lnTo>
                    <a:pt x="312" y="192"/>
                  </a:lnTo>
                  <a:lnTo>
                    <a:pt x="306" y="192"/>
                  </a:lnTo>
                  <a:lnTo>
                    <a:pt x="300" y="192"/>
                  </a:lnTo>
                  <a:lnTo>
                    <a:pt x="294" y="192"/>
                  </a:lnTo>
                  <a:lnTo>
                    <a:pt x="294" y="198"/>
                  </a:lnTo>
                  <a:lnTo>
                    <a:pt x="288" y="198"/>
                  </a:lnTo>
                  <a:lnTo>
                    <a:pt x="282" y="198"/>
                  </a:lnTo>
                  <a:lnTo>
                    <a:pt x="276" y="198"/>
                  </a:lnTo>
                  <a:lnTo>
                    <a:pt x="270" y="198"/>
                  </a:lnTo>
                  <a:lnTo>
                    <a:pt x="264" y="198"/>
                  </a:lnTo>
                  <a:lnTo>
                    <a:pt x="258" y="198"/>
                  </a:lnTo>
                  <a:lnTo>
                    <a:pt x="246" y="198"/>
                  </a:lnTo>
                  <a:lnTo>
                    <a:pt x="240" y="198"/>
                  </a:lnTo>
                  <a:lnTo>
                    <a:pt x="234" y="198"/>
                  </a:lnTo>
                  <a:lnTo>
                    <a:pt x="234" y="204"/>
                  </a:lnTo>
                  <a:lnTo>
                    <a:pt x="228" y="204"/>
                  </a:lnTo>
                  <a:lnTo>
                    <a:pt x="222" y="204"/>
                  </a:lnTo>
                  <a:lnTo>
                    <a:pt x="216" y="204"/>
                  </a:lnTo>
                  <a:lnTo>
                    <a:pt x="210" y="204"/>
                  </a:lnTo>
                  <a:lnTo>
                    <a:pt x="204" y="204"/>
                  </a:lnTo>
                  <a:lnTo>
                    <a:pt x="198" y="204"/>
                  </a:lnTo>
                  <a:lnTo>
                    <a:pt x="192" y="204"/>
                  </a:lnTo>
                  <a:lnTo>
                    <a:pt x="186" y="204"/>
                  </a:lnTo>
                  <a:lnTo>
                    <a:pt x="180" y="204"/>
                  </a:lnTo>
                  <a:lnTo>
                    <a:pt x="174" y="204"/>
                  </a:lnTo>
                  <a:lnTo>
                    <a:pt x="168" y="204"/>
                  </a:lnTo>
                  <a:lnTo>
                    <a:pt x="168" y="210"/>
                  </a:lnTo>
                  <a:lnTo>
                    <a:pt x="162" y="210"/>
                  </a:lnTo>
                  <a:lnTo>
                    <a:pt x="156" y="210"/>
                  </a:lnTo>
                  <a:lnTo>
                    <a:pt x="150" y="210"/>
                  </a:lnTo>
                  <a:lnTo>
                    <a:pt x="144" y="210"/>
                  </a:lnTo>
                  <a:lnTo>
                    <a:pt x="138" y="210"/>
                  </a:lnTo>
                  <a:lnTo>
                    <a:pt x="132" y="210"/>
                  </a:lnTo>
                  <a:lnTo>
                    <a:pt x="126" y="210"/>
                  </a:lnTo>
                  <a:lnTo>
                    <a:pt x="120" y="210"/>
                  </a:lnTo>
                  <a:lnTo>
                    <a:pt x="114" y="210"/>
                  </a:lnTo>
                  <a:lnTo>
                    <a:pt x="108" y="216"/>
                  </a:lnTo>
                  <a:lnTo>
                    <a:pt x="102" y="216"/>
                  </a:lnTo>
                  <a:lnTo>
                    <a:pt x="96" y="216"/>
                  </a:lnTo>
                  <a:lnTo>
                    <a:pt x="90" y="216"/>
                  </a:lnTo>
                  <a:lnTo>
                    <a:pt x="84" y="216"/>
                  </a:lnTo>
                  <a:lnTo>
                    <a:pt x="78" y="216"/>
                  </a:lnTo>
                  <a:lnTo>
                    <a:pt x="72" y="216"/>
                  </a:lnTo>
                  <a:lnTo>
                    <a:pt x="66" y="216"/>
                  </a:lnTo>
                  <a:lnTo>
                    <a:pt x="60" y="216"/>
                  </a:lnTo>
                  <a:lnTo>
                    <a:pt x="54" y="216"/>
                  </a:lnTo>
                  <a:lnTo>
                    <a:pt x="48" y="216"/>
                  </a:lnTo>
                  <a:lnTo>
                    <a:pt x="42" y="216"/>
                  </a:lnTo>
                  <a:lnTo>
                    <a:pt x="36" y="216"/>
                  </a:lnTo>
                  <a:lnTo>
                    <a:pt x="30" y="222"/>
                  </a:lnTo>
                  <a:lnTo>
                    <a:pt x="24" y="222"/>
                  </a:lnTo>
                  <a:lnTo>
                    <a:pt x="18" y="222"/>
                  </a:lnTo>
                  <a:lnTo>
                    <a:pt x="12" y="222"/>
                  </a:lnTo>
                  <a:lnTo>
                    <a:pt x="6" y="222"/>
                  </a:lnTo>
                  <a:lnTo>
                    <a:pt x="0" y="222"/>
                  </a:lnTo>
                  <a:lnTo>
                    <a:pt x="0" y="216"/>
                  </a:lnTo>
                  <a:lnTo>
                    <a:pt x="0" y="210"/>
                  </a:lnTo>
                  <a:lnTo>
                    <a:pt x="6" y="210"/>
                  </a:lnTo>
                  <a:lnTo>
                    <a:pt x="6" y="204"/>
                  </a:lnTo>
                  <a:lnTo>
                    <a:pt x="6" y="198"/>
                  </a:lnTo>
                  <a:lnTo>
                    <a:pt x="12" y="192"/>
                  </a:lnTo>
                  <a:lnTo>
                    <a:pt x="12" y="186"/>
                  </a:lnTo>
                  <a:lnTo>
                    <a:pt x="18" y="186"/>
                  </a:lnTo>
                  <a:lnTo>
                    <a:pt x="18" y="180"/>
                  </a:lnTo>
                  <a:lnTo>
                    <a:pt x="24" y="174"/>
                  </a:lnTo>
                  <a:lnTo>
                    <a:pt x="24" y="168"/>
                  </a:lnTo>
                  <a:lnTo>
                    <a:pt x="30" y="168"/>
                  </a:lnTo>
                  <a:lnTo>
                    <a:pt x="30" y="162"/>
                  </a:lnTo>
                  <a:lnTo>
                    <a:pt x="30" y="156"/>
                  </a:lnTo>
                  <a:lnTo>
                    <a:pt x="36" y="156"/>
                  </a:lnTo>
                  <a:lnTo>
                    <a:pt x="42" y="144"/>
                  </a:lnTo>
                  <a:lnTo>
                    <a:pt x="42" y="138"/>
                  </a:lnTo>
                  <a:lnTo>
                    <a:pt x="48" y="138"/>
                  </a:lnTo>
                  <a:lnTo>
                    <a:pt x="48" y="132"/>
                  </a:lnTo>
                  <a:lnTo>
                    <a:pt x="48" y="126"/>
                  </a:lnTo>
                  <a:lnTo>
                    <a:pt x="54" y="126"/>
                  </a:lnTo>
                  <a:lnTo>
                    <a:pt x="54" y="120"/>
                  </a:lnTo>
                  <a:lnTo>
                    <a:pt x="54" y="114"/>
                  </a:lnTo>
                  <a:lnTo>
                    <a:pt x="60" y="114"/>
                  </a:lnTo>
                  <a:lnTo>
                    <a:pt x="60" y="108"/>
                  </a:lnTo>
                  <a:lnTo>
                    <a:pt x="60" y="102"/>
                  </a:lnTo>
                  <a:lnTo>
                    <a:pt x="60" y="96"/>
                  </a:lnTo>
                  <a:lnTo>
                    <a:pt x="66" y="96"/>
                  </a:lnTo>
                  <a:lnTo>
                    <a:pt x="66" y="90"/>
                  </a:lnTo>
                  <a:lnTo>
                    <a:pt x="66" y="84"/>
                  </a:lnTo>
                  <a:lnTo>
                    <a:pt x="72" y="84"/>
                  </a:lnTo>
                  <a:lnTo>
                    <a:pt x="72" y="78"/>
                  </a:lnTo>
                  <a:lnTo>
                    <a:pt x="72" y="72"/>
                  </a:lnTo>
                  <a:lnTo>
                    <a:pt x="78" y="66"/>
                  </a:lnTo>
                  <a:lnTo>
                    <a:pt x="84" y="66"/>
                  </a:lnTo>
                  <a:lnTo>
                    <a:pt x="84" y="60"/>
                  </a:lnTo>
                  <a:lnTo>
                    <a:pt x="84" y="54"/>
                  </a:lnTo>
                  <a:lnTo>
                    <a:pt x="84" y="48"/>
                  </a:lnTo>
                  <a:lnTo>
                    <a:pt x="84" y="42"/>
                  </a:lnTo>
                  <a:lnTo>
                    <a:pt x="90" y="42"/>
                  </a:lnTo>
                  <a:lnTo>
                    <a:pt x="96" y="42"/>
                  </a:lnTo>
                  <a:lnTo>
                    <a:pt x="102" y="42"/>
                  </a:lnTo>
                  <a:lnTo>
                    <a:pt x="102" y="36"/>
                  </a:lnTo>
                  <a:lnTo>
                    <a:pt x="108" y="36"/>
                  </a:lnTo>
                  <a:lnTo>
                    <a:pt x="114" y="36"/>
                  </a:lnTo>
                  <a:lnTo>
                    <a:pt x="120" y="36"/>
                  </a:lnTo>
                  <a:lnTo>
                    <a:pt x="120" y="30"/>
                  </a:lnTo>
                  <a:lnTo>
                    <a:pt x="126" y="30"/>
                  </a:lnTo>
                  <a:lnTo>
                    <a:pt x="132" y="30"/>
                  </a:lnTo>
                  <a:lnTo>
                    <a:pt x="138" y="24"/>
                  </a:lnTo>
                  <a:lnTo>
                    <a:pt x="138" y="18"/>
                  </a:lnTo>
                  <a:lnTo>
                    <a:pt x="144" y="18"/>
                  </a:lnTo>
                  <a:lnTo>
                    <a:pt x="150" y="18"/>
                  </a:lnTo>
                  <a:lnTo>
                    <a:pt x="150" y="24"/>
                  </a:lnTo>
                  <a:lnTo>
                    <a:pt x="156" y="24"/>
                  </a:lnTo>
                  <a:lnTo>
                    <a:pt x="156" y="18"/>
                  </a:lnTo>
                  <a:lnTo>
                    <a:pt x="162" y="18"/>
                  </a:lnTo>
                  <a:lnTo>
                    <a:pt x="162" y="12"/>
                  </a:lnTo>
                  <a:lnTo>
                    <a:pt x="168" y="12"/>
                  </a:lnTo>
                  <a:lnTo>
                    <a:pt x="174" y="12"/>
                  </a:lnTo>
                  <a:lnTo>
                    <a:pt x="180" y="12"/>
                  </a:lnTo>
                  <a:lnTo>
                    <a:pt x="180" y="6"/>
                  </a:lnTo>
                  <a:lnTo>
                    <a:pt x="186" y="6"/>
                  </a:lnTo>
                  <a:lnTo>
                    <a:pt x="192" y="6"/>
                  </a:lnTo>
                  <a:lnTo>
                    <a:pt x="192" y="0"/>
                  </a:lnTo>
                  <a:lnTo>
                    <a:pt x="198" y="0"/>
                  </a:lnTo>
                  <a:lnTo>
                    <a:pt x="204" y="0"/>
                  </a:lnTo>
                  <a:lnTo>
                    <a:pt x="204" y="6"/>
                  </a:lnTo>
                  <a:lnTo>
                    <a:pt x="204" y="12"/>
                  </a:lnTo>
                  <a:lnTo>
                    <a:pt x="204" y="18"/>
                  </a:lnTo>
                  <a:lnTo>
                    <a:pt x="210" y="18"/>
                  </a:lnTo>
                  <a:lnTo>
                    <a:pt x="210" y="24"/>
                  </a:lnTo>
                  <a:lnTo>
                    <a:pt x="216" y="30"/>
                  </a:lnTo>
                  <a:lnTo>
                    <a:pt x="222" y="30"/>
                  </a:lnTo>
                  <a:lnTo>
                    <a:pt x="222" y="3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40864730-8394-05B4-4730-DD88A50B62C7}"/>
                </a:ext>
              </a:extLst>
            </p:cNvPr>
            <p:cNvSpPr>
              <a:spLocks/>
            </p:cNvSpPr>
            <p:nvPr/>
          </p:nvSpPr>
          <p:spPr bwMode="gray">
            <a:xfrm>
              <a:off x="3048000" y="2971800"/>
              <a:ext cx="314325" cy="333375"/>
            </a:xfrm>
            <a:custGeom>
              <a:avLst/>
              <a:gdLst>
                <a:gd name="T0" fmla="*/ 144 w 198"/>
                <a:gd name="T1" fmla="*/ 198 h 210"/>
                <a:gd name="T2" fmla="*/ 132 w 198"/>
                <a:gd name="T3" fmla="*/ 186 h 210"/>
                <a:gd name="T4" fmla="*/ 132 w 198"/>
                <a:gd name="T5" fmla="*/ 168 h 210"/>
                <a:gd name="T6" fmla="*/ 120 w 198"/>
                <a:gd name="T7" fmla="*/ 174 h 210"/>
                <a:gd name="T8" fmla="*/ 108 w 198"/>
                <a:gd name="T9" fmla="*/ 180 h 210"/>
                <a:gd name="T10" fmla="*/ 90 w 198"/>
                <a:gd name="T11" fmla="*/ 180 h 210"/>
                <a:gd name="T12" fmla="*/ 84 w 198"/>
                <a:gd name="T13" fmla="*/ 192 h 210"/>
                <a:gd name="T14" fmla="*/ 72 w 198"/>
                <a:gd name="T15" fmla="*/ 186 h 210"/>
                <a:gd name="T16" fmla="*/ 60 w 198"/>
                <a:gd name="T17" fmla="*/ 198 h 210"/>
                <a:gd name="T18" fmla="*/ 48 w 198"/>
                <a:gd name="T19" fmla="*/ 204 h 210"/>
                <a:gd name="T20" fmla="*/ 30 w 198"/>
                <a:gd name="T21" fmla="*/ 204 h 210"/>
                <a:gd name="T22" fmla="*/ 18 w 198"/>
                <a:gd name="T23" fmla="*/ 210 h 210"/>
                <a:gd name="T24" fmla="*/ 18 w 198"/>
                <a:gd name="T25" fmla="*/ 204 h 210"/>
                <a:gd name="T26" fmla="*/ 12 w 198"/>
                <a:gd name="T27" fmla="*/ 192 h 210"/>
                <a:gd name="T28" fmla="*/ 12 w 198"/>
                <a:gd name="T29" fmla="*/ 186 h 210"/>
                <a:gd name="T30" fmla="*/ 12 w 198"/>
                <a:gd name="T31" fmla="*/ 180 h 210"/>
                <a:gd name="T32" fmla="*/ 12 w 198"/>
                <a:gd name="T33" fmla="*/ 162 h 210"/>
                <a:gd name="T34" fmla="*/ 12 w 198"/>
                <a:gd name="T35" fmla="*/ 144 h 210"/>
                <a:gd name="T36" fmla="*/ 0 w 198"/>
                <a:gd name="T37" fmla="*/ 120 h 210"/>
                <a:gd name="T38" fmla="*/ 0 w 198"/>
                <a:gd name="T39" fmla="*/ 72 h 210"/>
                <a:gd name="T40" fmla="*/ 12 w 198"/>
                <a:gd name="T41" fmla="*/ 60 h 210"/>
                <a:gd name="T42" fmla="*/ 24 w 198"/>
                <a:gd name="T43" fmla="*/ 54 h 210"/>
                <a:gd name="T44" fmla="*/ 24 w 198"/>
                <a:gd name="T45" fmla="*/ 42 h 210"/>
                <a:gd name="T46" fmla="*/ 42 w 198"/>
                <a:gd name="T47" fmla="*/ 36 h 210"/>
                <a:gd name="T48" fmla="*/ 54 w 198"/>
                <a:gd name="T49" fmla="*/ 30 h 210"/>
                <a:gd name="T50" fmla="*/ 66 w 198"/>
                <a:gd name="T51" fmla="*/ 24 h 210"/>
                <a:gd name="T52" fmla="*/ 84 w 198"/>
                <a:gd name="T53" fmla="*/ 24 h 210"/>
                <a:gd name="T54" fmla="*/ 96 w 198"/>
                <a:gd name="T55" fmla="*/ 30 h 210"/>
                <a:gd name="T56" fmla="*/ 108 w 198"/>
                <a:gd name="T57" fmla="*/ 18 h 210"/>
                <a:gd name="T58" fmla="*/ 120 w 198"/>
                <a:gd name="T59" fmla="*/ 12 h 210"/>
                <a:gd name="T60" fmla="*/ 126 w 198"/>
                <a:gd name="T61" fmla="*/ 12 h 210"/>
                <a:gd name="T62" fmla="*/ 156 w 198"/>
                <a:gd name="T63" fmla="*/ 12 h 210"/>
                <a:gd name="T64" fmla="*/ 168 w 198"/>
                <a:gd name="T65" fmla="*/ 0 h 210"/>
                <a:gd name="T66" fmla="*/ 180 w 198"/>
                <a:gd name="T67" fmla="*/ 12 h 210"/>
                <a:gd name="T68" fmla="*/ 192 w 198"/>
                <a:gd name="T69" fmla="*/ 30 h 210"/>
                <a:gd name="T70" fmla="*/ 192 w 198"/>
                <a:gd name="T71" fmla="*/ 48 h 210"/>
                <a:gd name="T72" fmla="*/ 198 w 198"/>
                <a:gd name="T73" fmla="*/ 66 h 210"/>
                <a:gd name="T74" fmla="*/ 192 w 198"/>
                <a:gd name="T75" fmla="*/ 84 h 210"/>
                <a:gd name="T76" fmla="*/ 192 w 198"/>
                <a:gd name="T77" fmla="*/ 108 h 210"/>
                <a:gd name="T78" fmla="*/ 186 w 198"/>
                <a:gd name="T79" fmla="*/ 126 h 210"/>
                <a:gd name="T80" fmla="*/ 186 w 198"/>
                <a:gd name="T81" fmla="*/ 144 h 210"/>
                <a:gd name="T82" fmla="*/ 174 w 198"/>
                <a:gd name="T83" fmla="*/ 156 h 210"/>
                <a:gd name="T84" fmla="*/ 174 w 198"/>
                <a:gd name="T85" fmla="*/ 174 h 210"/>
                <a:gd name="T86" fmla="*/ 168 w 198"/>
                <a:gd name="T87" fmla="*/ 186 h 210"/>
                <a:gd name="T88" fmla="*/ 156 w 198"/>
                <a:gd name="T89" fmla="*/ 19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8" h="210">
                  <a:moveTo>
                    <a:pt x="150" y="204"/>
                  </a:moveTo>
                  <a:lnTo>
                    <a:pt x="150" y="198"/>
                  </a:lnTo>
                  <a:lnTo>
                    <a:pt x="144" y="198"/>
                  </a:lnTo>
                  <a:lnTo>
                    <a:pt x="138" y="192"/>
                  </a:lnTo>
                  <a:lnTo>
                    <a:pt x="138" y="186"/>
                  </a:lnTo>
                  <a:lnTo>
                    <a:pt x="132" y="186"/>
                  </a:lnTo>
                  <a:lnTo>
                    <a:pt x="132" y="180"/>
                  </a:lnTo>
                  <a:lnTo>
                    <a:pt x="132" y="174"/>
                  </a:lnTo>
                  <a:lnTo>
                    <a:pt x="132" y="168"/>
                  </a:lnTo>
                  <a:lnTo>
                    <a:pt x="126" y="168"/>
                  </a:lnTo>
                  <a:lnTo>
                    <a:pt x="120" y="168"/>
                  </a:lnTo>
                  <a:lnTo>
                    <a:pt x="120" y="174"/>
                  </a:lnTo>
                  <a:lnTo>
                    <a:pt x="114" y="174"/>
                  </a:lnTo>
                  <a:lnTo>
                    <a:pt x="108" y="174"/>
                  </a:lnTo>
                  <a:lnTo>
                    <a:pt x="108" y="180"/>
                  </a:lnTo>
                  <a:lnTo>
                    <a:pt x="102" y="180"/>
                  </a:lnTo>
                  <a:lnTo>
                    <a:pt x="96" y="180"/>
                  </a:lnTo>
                  <a:lnTo>
                    <a:pt x="90" y="180"/>
                  </a:lnTo>
                  <a:lnTo>
                    <a:pt x="90" y="186"/>
                  </a:lnTo>
                  <a:lnTo>
                    <a:pt x="84" y="186"/>
                  </a:lnTo>
                  <a:lnTo>
                    <a:pt x="84" y="192"/>
                  </a:lnTo>
                  <a:lnTo>
                    <a:pt x="78" y="192"/>
                  </a:lnTo>
                  <a:lnTo>
                    <a:pt x="78" y="186"/>
                  </a:lnTo>
                  <a:lnTo>
                    <a:pt x="72" y="186"/>
                  </a:lnTo>
                  <a:lnTo>
                    <a:pt x="66" y="186"/>
                  </a:lnTo>
                  <a:lnTo>
                    <a:pt x="66" y="192"/>
                  </a:lnTo>
                  <a:lnTo>
                    <a:pt x="60" y="198"/>
                  </a:lnTo>
                  <a:lnTo>
                    <a:pt x="54" y="198"/>
                  </a:lnTo>
                  <a:lnTo>
                    <a:pt x="48" y="198"/>
                  </a:lnTo>
                  <a:lnTo>
                    <a:pt x="48" y="204"/>
                  </a:lnTo>
                  <a:lnTo>
                    <a:pt x="42" y="204"/>
                  </a:lnTo>
                  <a:lnTo>
                    <a:pt x="36" y="204"/>
                  </a:lnTo>
                  <a:lnTo>
                    <a:pt x="30" y="204"/>
                  </a:lnTo>
                  <a:lnTo>
                    <a:pt x="30" y="210"/>
                  </a:lnTo>
                  <a:lnTo>
                    <a:pt x="24" y="210"/>
                  </a:lnTo>
                  <a:lnTo>
                    <a:pt x="18" y="210"/>
                  </a:lnTo>
                  <a:lnTo>
                    <a:pt x="18" y="204"/>
                  </a:lnTo>
                  <a:lnTo>
                    <a:pt x="24" y="204"/>
                  </a:lnTo>
                  <a:lnTo>
                    <a:pt x="18" y="204"/>
                  </a:lnTo>
                  <a:lnTo>
                    <a:pt x="18" y="198"/>
                  </a:lnTo>
                  <a:lnTo>
                    <a:pt x="18" y="192"/>
                  </a:lnTo>
                  <a:lnTo>
                    <a:pt x="12" y="192"/>
                  </a:lnTo>
                  <a:lnTo>
                    <a:pt x="18" y="192"/>
                  </a:lnTo>
                  <a:lnTo>
                    <a:pt x="12" y="192"/>
                  </a:lnTo>
                  <a:lnTo>
                    <a:pt x="12" y="186"/>
                  </a:lnTo>
                  <a:lnTo>
                    <a:pt x="12" y="192"/>
                  </a:lnTo>
                  <a:lnTo>
                    <a:pt x="12" y="186"/>
                  </a:lnTo>
                  <a:lnTo>
                    <a:pt x="12" y="180"/>
                  </a:lnTo>
                  <a:lnTo>
                    <a:pt x="12" y="174"/>
                  </a:lnTo>
                  <a:lnTo>
                    <a:pt x="12" y="168"/>
                  </a:lnTo>
                  <a:lnTo>
                    <a:pt x="12" y="162"/>
                  </a:lnTo>
                  <a:lnTo>
                    <a:pt x="12" y="156"/>
                  </a:lnTo>
                  <a:lnTo>
                    <a:pt x="12" y="150"/>
                  </a:lnTo>
                  <a:lnTo>
                    <a:pt x="12" y="144"/>
                  </a:lnTo>
                  <a:lnTo>
                    <a:pt x="12" y="138"/>
                  </a:lnTo>
                  <a:lnTo>
                    <a:pt x="6" y="126"/>
                  </a:lnTo>
                  <a:lnTo>
                    <a:pt x="0" y="120"/>
                  </a:lnTo>
                  <a:lnTo>
                    <a:pt x="0" y="114"/>
                  </a:lnTo>
                  <a:lnTo>
                    <a:pt x="0" y="90"/>
                  </a:lnTo>
                  <a:lnTo>
                    <a:pt x="0" y="72"/>
                  </a:lnTo>
                  <a:lnTo>
                    <a:pt x="6" y="66"/>
                  </a:lnTo>
                  <a:lnTo>
                    <a:pt x="6" y="60"/>
                  </a:lnTo>
                  <a:lnTo>
                    <a:pt x="12" y="60"/>
                  </a:lnTo>
                  <a:lnTo>
                    <a:pt x="12" y="54"/>
                  </a:lnTo>
                  <a:lnTo>
                    <a:pt x="18" y="54"/>
                  </a:lnTo>
                  <a:lnTo>
                    <a:pt x="24" y="54"/>
                  </a:lnTo>
                  <a:lnTo>
                    <a:pt x="24" y="48"/>
                  </a:lnTo>
                  <a:lnTo>
                    <a:pt x="30" y="48"/>
                  </a:lnTo>
                  <a:lnTo>
                    <a:pt x="24" y="42"/>
                  </a:lnTo>
                  <a:lnTo>
                    <a:pt x="30" y="42"/>
                  </a:lnTo>
                  <a:lnTo>
                    <a:pt x="36" y="36"/>
                  </a:lnTo>
                  <a:lnTo>
                    <a:pt x="42" y="36"/>
                  </a:lnTo>
                  <a:lnTo>
                    <a:pt x="48" y="36"/>
                  </a:lnTo>
                  <a:lnTo>
                    <a:pt x="54" y="36"/>
                  </a:lnTo>
                  <a:lnTo>
                    <a:pt x="54" y="30"/>
                  </a:lnTo>
                  <a:lnTo>
                    <a:pt x="60" y="30"/>
                  </a:lnTo>
                  <a:lnTo>
                    <a:pt x="66" y="30"/>
                  </a:lnTo>
                  <a:lnTo>
                    <a:pt x="66" y="24"/>
                  </a:lnTo>
                  <a:lnTo>
                    <a:pt x="72" y="24"/>
                  </a:lnTo>
                  <a:lnTo>
                    <a:pt x="78" y="24"/>
                  </a:lnTo>
                  <a:lnTo>
                    <a:pt x="84" y="24"/>
                  </a:lnTo>
                  <a:lnTo>
                    <a:pt x="90" y="24"/>
                  </a:lnTo>
                  <a:lnTo>
                    <a:pt x="90" y="30"/>
                  </a:lnTo>
                  <a:lnTo>
                    <a:pt x="96" y="30"/>
                  </a:lnTo>
                  <a:lnTo>
                    <a:pt x="96" y="24"/>
                  </a:lnTo>
                  <a:lnTo>
                    <a:pt x="102" y="24"/>
                  </a:lnTo>
                  <a:lnTo>
                    <a:pt x="108" y="18"/>
                  </a:lnTo>
                  <a:lnTo>
                    <a:pt x="114" y="18"/>
                  </a:lnTo>
                  <a:lnTo>
                    <a:pt x="120" y="18"/>
                  </a:lnTo>
                  <a:lnTo>
                    <a:pt x="120" y="12"/>
                  </a:lnTo>
                  <a:lnTo>
                    <a:pt x="120" y="18"/>
                  </a:lnTo>
                  <a:lnTo>
                    <a:pt x="126" y="18"/>
                  </a:lnTo>
                  <a:lnTo>
                    <a:pt x="126" y="12"/>
                  </a:lnTo>
                  <a:lnTo>
                    <a:pt x="132" y="12"/>
                  </a:lnTo>
                  <a:lnTo>
                    <a:pt x="132" y="18"/>
                  </a:lnTo>
                  <a:lnTo>
                    <a:pt x="156" y="12"/>
                  </a:lnTo>
                  <a:lnTo>
                    <a:pt x="162" y="6"/>
                  </a:lnTo>
                  <a:lnTo>
                    <a:pt x="168" y="6"/>
                  </a:lnTo>
                  <a:lnTo>
                    <a:pt x="168" y="0"/>
                  </a:lnTo>
                  <a:lnTo>
                    <a:pt x="174" y="0"/>
                  </a:lnTo>
                  <a:lnTo>
                    <a:pt x="174" y="6"/>
                  </a:lnTo>
                  <a:lnTo>
                    <a:pt x="180" y="12"/>
                  </a:lnTo>
                  <a:lnTo>
                    <a:pt x="186" y="18"/>
                  </a:lnTo>
                  <a:lnTo>
                    <a:pt x="186" y="24"/>
                  </a:lnTo>
                  <a:lnTo>
                    <a:pt x="192" y="30"/>
                  </a:lnTo>
                  <a:lnTo>
                    <a:pt x="192" y="36"/>
                  </a:lnTo>
                  <a:lnTo>
                    <a:pt x="192" y="42"/>
                  </a:lnTo>
                  <a:lnTo>
                    <a:pt x="192" y="48"/>
                  </a:lnTo>
                  <a:lnTo>
                    <a:pt x="198" y="54"/>
                  </a:lnTo>
                  <a:lnTo>
                    <a:pt x="198" y="60"/>
                  </a:lnTo>
                  <a:lnTo>
                    <a:pt x="198" y="66"/>
                  </a:lnTo>
                  <a:lnTo>
                    <a:pt x="198" y="72"/>
                  </a:lnTo>
                  <a:lnTo>
                    <a:pt x="192" y="72"/>
                  </a:lnTo>
                  <a:lnTo>
                    <a:pt x="192" y="84"/>
                  </a:lnTo>
                  <a:lnTo>
                    <a:pt x="192" y="90"/>
                  </a:lnTo>
                  <a:lnTo>
                    <a:pt x="192" y="96"/>
                  </a:lnTo>
                  <a:lnTo>
                    <a:pt x="192" y="108"/>
                  </a:lnTo>
                  <a:lnTo>
                    <a:pt x="186" y="114"/>
                  </a:lnTo>
                  <a:lnTo>
                    <a:pt x="186" y="120"/>
                  </a:lnTo>
                  <a:lnTo>
                    <a:pt x="186" y="126"/>
                  </a:lnTo>
                  <a:lnTo>
                    <a:pt x="186" y="132"/>
                  </a:lnTo>
                  <a:lnTo>
                    <a:pt x="186" y="138"/>
                  </a:lnTo>
                  <a:lnTo>
                    <a:pt x="186" y="144"/>
                  </a:lnTo>
                  <a:lnTo>
                    <a:pt x="180" y="144"/>
                  </a:lnTo>
                  <a:lnTo>
                    <a:pt x="180" y="150"/>
                  </a:lnTo>
                  <a:lnTo>
                    <a:pt x="174" y="156"/>
                  </a:lnTo>
                  <a:lnTo>
                    <a:pt x="174" y="162"/>
                  </a:lnTo>
                  <a:lnTo>
                    <a:pt x="174" y="168"/>
                  </a:lnTo>
                  <a:lnTo>
                    <a:pt x="174" y="174"/>
                  </a:lnTo>
                  <a:lnTo>
                    <a:pt x="168" y="174"/>
                  </a:lnTo>
                  <a:lnTo>
                    <a:pt x="168" y="180"/>
                  </a:lnTo>
                  <a:lnTo>
                    <a:pt x="168" y="186"/>
                  </a:lnTo>
                  <a:lnTo>
                    <a:pt x="162" y="186"/>
                  </a:lnTo>
                  <a:lnTo>
                    <a:pt x="162" y="192"/>
                  </a:lnTo>
                  <a:lnTo>
                    <a:pt x="156" y="198"/>
                  </a:lnTo>
                  <a:lnTo>
                    <a:pt x="150" y="20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0374BD8-4FEC-D5C8-39B2-9FB40433887F}"/>
                </a:ext>
              </a:extLst>
            </p:cNvPr>
            <p:cNvSpPr>
              <a:spLocks/>
            </p:cNvSpPr>
            <p:nvPr/>
          </p:nvSpPr>
          <p:spPr bwMode="gray">
            <a:xfrm>
              <a:off x="2600325" y="2400300"/>
              <a:ext cx="466725" cy="409575"/>
            </a:xfrm>
            <a:custGeom>
              <a:avLst/>
              <a:gdLst>
                <a:gd name="T0" fmla="*/ 216 w 294"/>
                <a:gd name="T1" fmla="*/ 12 h 258"/>
                <a:gd name="T2" fmla="*/ 210 w 294"/>
                <a:gd name="T3" fmla="*/ 18 h 258"/>
                <a:gd name="T4" fmla="*/ 216 w 294"/>
                <a:gd name="T5" fmla="*/ 30 h 258"/>
                <a:gd name="T6" fmla="*/ 228 w 294"/>
                <a:gd name="T7" fmla="*/ 42 h 258"/>
                <a:gd name="T8" fmla="*/ 240 w 294"/>
                <a:gd name="T9" fmla="*/ 54 h 258"/>
                <a:gd name="T10" fmla="*/ 252 w 294"/>
                <a:gd name="T11" fmla="*/ 66 h 258"/>
                <a:gd name="T12" fmla="*/ 264 w 294"/>
                <a:gd name="T13" fmla="*/ 78 h 258"/>
                <a:gd name="T14" fmla="*/ 276 w 294"/>
                <a:gd name="T15" fmla="*/ 90 h 258"/>
                <a:gd name="T16" fmla="*/ 282 w 294"/>
                <a:gd name="T17" fmla="*/ 108 h 258"/>
                <a:gd name="T18" fmla="*/ 276 w 294"/>
                <a:gd name="T19" fmla="*/ 114 h 258"/>
                <a:gd name="T20" fmla="*/ 288 w 294"/>
                <a:gd name="T21" fmla="*/ 126 h 258"/>
                <a:gd name="T22" fmla="*/ 294 w 294"/>
                <a:gd name="T23" fmla="*/ 144 h 258"/>
                <a:gd name="T24" fmla="*/ 276 w 294"/>
                <a:gd name="T25" fmla="*/ 150 h 258"/>
                <a:gd name="T26" fmla="*/ 264 w 294"/>
                <a:gd name="T27" fmla="*/ 150 h 258"/>
                <a:gd name="T28" fmla="*/ 246 w 294"/>
                <a:gd name="T29" fmla="*/ 144 h 258"/>
                <a:gd name="T30" fmla="*/ 240 w 294"/>
                <a:gd name="T31" fmla="*/ 162 h 258"/>
                <a:gd name="T32" fmla="*/ 234 w 294"/>
                <a:gd name="T33" fmla="*/ 168 h 258"/>
                <a:gd name="T34" fmla="*/ 234 w 294"/>
                <a:gd name="T35" fmla="*/ 192 h 258"/>
                <a:gd name="T36" fmla="*/ 234 w 294"/>
                <a:gd name="T37" fmla="*/ 204 h 258"/>
                <a:gd name="T38" fmla="*/ 228 w 294"/>
                <a:gd name="T39" fmla="*/ 216 h 258"/>
                <a:gd name="T40" fmla="*/ 216 w 294"/>
                <a:gd name="T41" fmla="*/ 216 h 258"/>
                <a:gd name="T42" fmla="*/ 204 w 294"/>
                <a:gd name="T43" fmla="*/ 216 h 258"/>
                <a:gd name="T44" fmla="*/ 198 w 294"/>
                <a:gd name="T45" fmla="*/ 222 h 258"/>
                <a:gd name="T46" fmla="*/ 192 w 294"/>
                <a:gd name="T47" fmla="*/ 240 h 258"/>
                <a:gd name="T48" fmla="*/ 174 w 294"/>
                <a:gd name="T49" fmla="*/ 246 h 258"/>
                <a:gd name="T50" fmla="*/ 162 w 294"/>
                <a:gd name="T51" fmla="*/ 252 h 258"/>
                <a:gd name="T52" fmla="*/ 144 w 294"/>
                <a:gd name="T53" fmla="*/ 246 h 258"/>
                <a:gd name="T54" fmla="*/ 126 w 294"/>
                <a:gd name="T55" fmla="*/ 240 h 258"/>
                <a:gd name="T56" fmla="*/ 114 w 294"/>
                <a:gd name="T57" fmla="*/ 240 h 258"/>
                <a:gd name="T58" fmla="*/ 102 w 294"/>
                <a:gd name="T59" fmla="*/ 222 h 258"/>
                <a:gd name="T60" fmla="*/ 90 w 294"/>
                <a:gd name="T61" fmla="*/ 210 h 258"/>
                <a:gd name="T62" fmla="*/ 78 w 294"/>
                <a:gd name="T63" fmla="*/ 198 h 258"/>
                <a:gd name="T64" fmla="*/ 60 w 294"/>
                <a:gd name="T65" fmla="*/ 186 h 258"/>
                <a:gd name="T66" fmla="*/ 42 w 294"/>
                <a:gd name="T67" fmla="*/ 180 h 258"/>
                <a:gd name="T68" fmla="*/ 24 w 294"/>
                <a:gd name="T69" fmla="*/ 174 h 258"/>
                <a:gd name="T70" fmla="*/ 12 w 294"/>
                <a:gd name="T71" fmla="*/ 162 h 258"/>
                <a:gd name="T72" fmla="*/ 6 w 294"/>
                <a:gd name="T73" fmla="*/ 156 h 258"/>
                <a:gd name="T74" fmla="*/ 6 w 294"/>
                <a:gd name="T75" fmla="*/ 144 h 258"/>
                <a:gd name="T76" fmla="*/ 18 w 294"/>
                <a:gd name="T77" fmla="*/ 132 h 258"/>
                <a:gd name="T78" fmla="*/ 12 w 294"/>
                <a:gd name="T79" fmla="*/ 114 h 258"/>
                <a:gd name="T80" fmla="*/ 24 w 294"/>
                <a:gd name="T81" fmla="*/ 108 h 258"/>
                <a:gd name="T82" fmla="*/ 18 w 294"/>
                <a:gd name="T83" fmla="*/ 90 h 258"/>
                <a:gd name="T84" fmla="*/ 12 w 294"/>
                <a:gd name="T85" fmla="*/ 72 h 258"/>
                <a:gd name="T86" fmla="*/ 12 w 294"/>
                <a:gd name="T87" fmla="*/ 60 h 258"/>
                <a:gd name="T88" fmla="*/ 18 w 294"/>
                <a:gd name="T89" fmla="*/ 42 h 258"/>
                <a:gd name="T90" fmla="*/ 24 w 294"/>
                <a:gd name="T91" fmla="*/ 24 h 258"/>
                <a:gd name="T92" fmla="*/ 30 w 294"/>
                <a:gd name="T93" fmla="*/ 18 h 258"/>
                <a:gd name="T94" fmla="*/ 54 w 294"/>
                <a:gd name="T95" fmla="*/ 12 h 258"/>
                <a:gd name="T96" fmla="*/ 78 w 294"/>
                <a:gd name="T97" fmla="*/ 12 h 258"/>
                <a:gd name="T98" fmla="*/ 108 w 294"/>
                <a:gd name="T99" fmla="*/ 12 h 258"/>
                <a:gd name="T100" fmla="*/ 132 w 294"/>
                <a:gd name="T101" fmla="*/ 12 h 258"/>
                <a:gd name="T102" fmla="*/ 156 w 294"/>
                <a:gd name="T103" fmla="*/ 6 h 258"/>
                <a:gd name="T104" fmla="*/ 180 w 294"/>
                <a:gd name="T105" fmla="*/ 6 h 258"/>
                <a:gd name="T106" fmla="*/ 204 w 294"/>
                <a:gd name="T107" fmla="*/ 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4" h="258">
                  <a:moveTo>
                    <a:pt x="210" y="0"/>
                  </a:moveTo>
                  <a:lnTo>
                    <a:pt x="210" y="6"/>
                  </a:lnTo>
                  <a:lnTo>
                    <a:pt x="216" y="6"/>
                  </a:lnTo>
                  <a:lnTo>
                    <a:pt x="216" y="12"/>
                  </a:lnTo>
                  <a:lnTo>
                    <a:pt x="210" y="12"/>
                  </a:lnTo>
                  <a:lnTo>
                    <a:pt x="216" y="12"/>
                  </a:lnTo>
                  <a:lnTo>
                    <a:pt x="216" y="18"/>
                  </a:lnTo>
                  <a:lnTo>
                    <a:pt x="210" y="18"/>
                  </a:lnTo>
                  <a:lnTo>
                    <a:pt x="216" y="24"/>
                  </a:lnTo>
                  <a:lnTo>
                    <a:pt x="216" y="18"/>
                  </a:lnTo>
                  <a:lnTo>
                    <a:pt x="216" y="24"/>
                  </a:lnTo>
                  <a:lnTo>
                    <a:pt x="216" y="30"/>
                  </a:lnTo>
                  <a:lnTo>
                    <a:pt x="222" y="30"/>
                  </a:lnTo>
                  <a:lnTo>
                    <a:pt x="222" y="36"/>
                  </a:lnTo>
                  <a:lnTo>
                    <a:pt x="228" y="36"/>
                  </a:lnTo>
                  <a:lnTo>
                    <a:pt x="228" y="42"/>
                  </a:lnTo>
                  <a:lnTo>
                    <a:pt x="234" y="42"/>
                  </a:lnTo>
                  <a:lnTo>
                    <a:pt x="234" y="48"/>
                  </a:lnTo>
                  <a:lnTo>
                    <a:pt x="234" y="54"/>
                  </a:lnTo>
                  <a:lnTo>
                    <a:pt x="240" y="54"/>
                  </a:lnTo>
                  <a:lnTo>
                    <a:pt x="240" y="60"/>
                  </a:lnTo>
                  <a:lnTo>
                    <a:pt x="246" y="60"/>
                  </a:lnTo>
                  <a:lnTo>
                    <a:pt x="246" y="66"/>
                  </a:lnTo>
                  <a:lnTo>
                    <a:pt x="252" y="66"/>
                  </a:lnTo>
                  <a:lnTo>
                    <a:pt x="252" y="72"/>
                  </a:lnTo>
                  <a:lnTo>
                    <a:pt x="252" y="78"/>
                  </a:lnTo>
                  <a:lnTo>
                    <a:pt x="258" y="78"/>
                  </a:lnTo>
                  <a:lnTo>
                    <a:pt x="264" y="78"/>
                  </a:lnTo>
                  <a:lnTo>
                    <a:pt x="264" y="84"/>
                  </a:lnTo>
                  <a:lnTo>
                    <a:pt x="270" y="84"/>
                  </a:lnTo>
                  <a:lnTo>
                    <a:pt x="270" y="90"/>
                  </a:lnTo>
                  <a:lnTo>
                    <a:pt x="276" y="90"/>
                  </a:lnTo>
                  <a:lnTo>
                    <a:pt x="276" y="96"/>
                  </a:lnTo>
                  <a:lnTo>
                    <a:pt x="276" y="102"/>
                  </a:lnTo>
                  <a:lnTo>
                    <a:pt x="276" y="108"/>
                  </a:lnTo>
                  <a:lnTo>
                    <a:pt x="282" y="108"/>
                  </a:lnTo>
                  <a:lnTo>
                    <a:pt x="276" y="108"/>
                  </a:lnTo>
                  <a:lnTo>
                    <a:pt x="282" y="108"/>
                  </a:lnTo>
                  <a:lnTo>
                    <a:pt x="276" y="108"/>
                  </a:lnTo>
                  <a:lnTo>
                    <a:pt x="276" y="114"/>
                  </a:lnTo>
                  <a:lnTo>
                    <a:pt x="282" y="114"/>
                  </a:lnTo>
                  <a:lnTo>
                    <a:pt x="282" y="120"/>
                  </a:lnTo>
                  <a:lnTo>
                    <a:pt x="288" y="120"/>
                  </a:lnTo>
                  <a:lnTo>
                    <a:pt x="288" y="126"/>
                  </a:lnTo>
                  <a:lnTo>
                    <a:pt x="294" y="126"/>
                  </a:lnTo>
                  <a:lnTo>
                    <a:pt x="294" y="132"/>
                  </a:lnTo>
                  <a:lnTo>
                    <a:pt x="294" y="138"/>
                  </a:lnTo>
                  <a:lnTo>
                    <a:pt x="294" y="144"/>
                  </a:lnTo>
                  <a:lnTo>
                    <a:pt x="288" y="144"/>
                  </a:lnTo>
                  <a:lnTo>
                    <a:pt x="288" y="150"/>
                  </a:lnTo>
                  <a:lnTo>
                    <a:pt x="282" y="150"/>
                  </a:lnTo>
                  <a:lnTo>
                    <a:pt x="276" y="150"/>
                  </a:lnTo>
                  <a:lnTo>
                    <a:pt x="270" y="150"/>
                  </a:lnTo>
                  <a:lnTo>
                    <a:pt x="270" y="144"/>
                  </a:lnTo>
                  <a:lnTo>
                    <a:pt x="270" y="150"/>
                  </a:lnTo>
                  <a:lnTo>
                    <a:pt x="264" y="150"/>
                  </a:lnTo>
                  <a:lnTo>
                    <a:pt x="258" y="150"/>
                  </a:lnTo>
                  <a:lnTo>
                    <a:pt x="252" y="150"/>
                  </a:lnTo>
                  <a:lnTo>
                    <a:pt x="252" y="144"/>
                  </a:lnTo>
                  <a:lnTo>
                    <a:pt x="246" y="144"/>
                  </a:lnTo>
                  <a:lnTo>
                    <a:pt x="246" y="150"/>
                  </a:lnTo>
                  <a:lnTo>
                    <a:pt x="240" y="150"/>
                  </a:lnTo>
                  <a:lnTo>
                    <a:pt x="240" y="156"/>
                  </a:lnTo>
                  <a:lnTo>
                    <a:pt x="240" y="162"/>
                  </a:lnTo>
                  <a:lnTo>
                    <a:pt x="240" y="156"/>
                  </a:lnTo>
                  <a:lnTo>
                    <a:pt x="234" y="156"/>
                  </a:lnTo>
                  <a:lnTo>
                    <a:pt x="234" y="162"/>
                  </a:lnTo>
                  <a:lnTo>
                    <a:pt x="234" y="168"/>
                  </a:lnTo>
                  <a:lnTo>
                    <a:pt x="234" y="174"/>
                  </a:lnTo>
                  <a:lnTo>
                    <a:pt x="234" y="180"/>
                  </a:lnTo>
                  <a:lnTo>
                    <a:pt x="234" y="186"/>
                  </a:lnTo>
                  <a:lnTo>
                    <a:pt x="234" y="192"/>
                  </a:lnTo>
                  <a:lnTo>
                    <a:pt x="234" y="198"/>
                  </a:lnTo>
                  <a:lnTo>
                    <a:pt x="240" y="198"/>
                  </a:lnTo>
                  <a:lnTo>
                    <a:pt x="234" y="198"/>
                  </a:lnTo>
                  <a:lnTo>
                    <a:pt x="234" y="204"/>
                  </a:lnTo>
                  <a:lnTo>
                    <a:pt x="234" y="210"/>
                  </a:lnTo>
                  <a:lnTo>
                    <a:pt x="228" y="210"/>
                  </a:lnTo>
                  <a:lnTo>
                    <a:pt x="234" y="216"/>
                  </a:lnTo>
                  <a:lnTo>
                    <a:pt x="228" y="216"/>
                  </a:lnTo>
                  <a:lnTo>
                    <a:pt x="228" y="222"/>
                  </a:lnTo>
                  <a:lnTo>
                    <a:pt x="222" y="222"/>
                  </a:lnTo>
                  <a:lnTo>
                    <a:pt x="222" y="216"/>
                  </a:lnTo>
                  <a:lnTo>
                    <a:pt x="216" y="216"/>
                  </a:lnTo>
                  <a:lnTo>
                    <a:pt x="216" y="210"/>
                  </a:lnTo>
                  <a:lnTo>
                    <a:pt x="210" y="210"/>
                  </a:lnTo>
                  <a:lnTo>
                    <a:pt x="204" y="210"/>
                  </a:lnTo>
                  <a:lnTo>
                    <a:pt x="204" y="216"/>
                  </a:lnTo>
                  <a:lnTo>
                    <a:pt x="204" y="222"/>
                  </a:lnTo>
                  <a:lnTo>
                    <a:pt x="204" y="216"/>
                  </a:lnTo>
                  <a:lnTo>
                    <a:pt x="204" y="222"/>
                  </a:lnTo>
                  <a:lnTo>
                    <a:pt x="198" y="222"/>
                  </a:lnTo>
                  <a:lnTo>
                    <a:pt x="198" y="228"/>
                  </a:lnTo>
                  <a:lnTo>
                    <a:pt x="198" y="234"/>
                  </a:lnTo>
                  <a:lnTo>
                    <a:pt x="192" y="234"/>
                  </a:lnTo>
                  <a:lnTo>
                    <a:pt x="192" y="240"/>
                  </a:lnTo>
                  <a:lnTo>
                    <a:pt x="186" y="240"/>
                  </a:lnTo>
                  <a:lnTo>
                    <a:pt x="186" y="246"/>
                  </a:lnTo>
                  <a:lnTo>
                    <a:pt x="180" y="246"/>
                  </a:lnTo>
                  <a:lnTo>
                    <a:pt x="174" y="246"/>
                  </a:lnTo>
                  <a:lnTo>
                    <a:pt x="174" y="252"/>
                  </a:lnTo>
                  <a:lnTo>
                    <a:pt x="174" y="258"/>
                  </a:lnTo>
                  <a:lnTo>
                    <a:pt x="168" y="258"/>
                  </a:lnTo>
                  <a:lnTo>
                    <a:pt x="162" y="252"/>
                  </a:lnTo>
                  <a:lnTo>
                    <a:pt x="156" y="252"/>
                  </a:lnTo>
                  <a:lnTo>
                    <a:pt x="156" y="246"/>
                  </a:lnTo>
                  <a:lnTo>
                    <a:pt x="150" y="246"/>
                  </a:lnTo>
                  <a:lnTo>
                    <a:pt x="144" y="246"/>
                  </a:lnTo>
                  <a:lnTo>
                    <a:pt x="138" y="246"/>
                  </a:lnTo>
                  <a:lnTo>
                    <a:pt x="138" y="240"/>
                  </a:lnTo>
                  <a:lnTo>
                    <a:pt x="132" y="240"/>
                  </a:lnTo>
                  <a:lnTo>
                    <a:pt x="126" y="240"/>
                  </a:lnTo>
                  <a:lnTo>
                    <a:pt x="126" y="234"/>
                  </a:lnTo>
                  <a:lnTo>
                    <a:pt x="120" y="234"/>
                  </a:lnTo>
                  <a:lnTo>
                    <a:pt x="120" y="240"/>
                  </a:lnTo>
                  <a:lnTo>
                    <a:pt x="114" y="240"/>
                  </a:lnTo>
                  <a:lnTo>
                    <a:pt x="114" y="234"/>
                  </a:lnTo>
                  <a:lnTo>
                    <a:pt x="108" y="228"/>
                  </a:lnTo>
                  <a:lnTo>
                    <a:pt x="108" y="222"/>
                  </a:lnTo>
                  <a:lnTo>
                    <a:pt x="102" y="222"/>
                  </a:lnTo>
                  <a:lnTo>
                    <a:pt x="102" y="216"/>
                  </a:lnTo>
                  <a:lnTo>
                    <a:pt x="96" y="216"/>
                  </a:lnTo>
                  <a:lnTo>
                    <a:pt x="96" y="210"/>
                  </a:lnTo>
                  <a:lnTo>
                    <a:pt x="90" y="210"/>
                  </a:lnTo>
                  <a:lnTo>
                    <a:pt x="90" y="204"/>
                  </a:lnTo>
                  <a:lnTo>
                    <a:pt x="84" y="204"/>
                  </a:lnTo>
                  <a:lnTo>
                    <a:pt x="84" y="198"/>
                  </a:lnTo>
                  <a:lnTo>
                    <a:pt x="78" y="198"/>
                  </a:lnTo>
                  <a:lnTo>
                    <a:pt x="72" y="198"/>
                  </a:lnTo>
                  <a:lnTo>
                    <a:pt x="72" y="192"/>
                  </a:lnTo>
                  <a:lnTo>
                    <a:pt x="66" y="186"/>
                  </a:lnTo>
                  <a:lnTo>
                    <a:pt x="60" y="186"/>
                  </a:lnTo>
                  <a:lnTo>
                    <a:pt x="54" y="186"/>
                  </a:lnTo>
                  <a:lnTo>
                    <a:pt x="54" y="180"/>
                  </a:lnTo>
                  <a:lnTo>
                    <a:pt x="48" y="180"/>
                  </a:lnTo>
                  <a:lnTo>
                    <a:pt x="42" y="180"/>
                  </a:lnTo>
                  <a:lnTo>
                    <a:pt x="36" y="180"/>
                  </a:lnTo>
                  <a:lnTo>
                    <a:pt x="36" y="174"/>
                  </a:lnTo>
                  <a:lnTo>
                    <a:pt x="30" y="174"/>
                  </a:lnTo>
                  <a:lnTo>
                    <a:pt x="24" y="174"/>
                  </a:lnTo>
                  <a:lnTo>
                    <a:pt x="24" y="168"/>
                  </a:lnTo>
                  <a:lnTo>
                    <a:pt x="18" y="168"/>
                  </a:lnTo>
                  <a:lnTo>
                    <a:pt x="12" y="168"/>
                  </a:lnTo>
                  <a:lnTo>
                    <a:pt x="12" y="162"/>
                  </a:lnTo>
                  <a:lnTo>
                    <a:pt x="6" y="162"/>
                  </a:lnTo>
                  <a:lnTo>
                    <a:pt x="6" y="156"/>
                  </a:lnTo>
                  <a:lnTo>
                    <a:pt x="0" y="156"/>
                  </a:lnTo>
                  <a:lnTo>
                    <a:pt x="6" y="156"/>
                  </a:lnTo>
                  <a:lnTo>
                    <a:pt x="0" y="156"/>
                  </a:lnTo>
                  <a:lnTo>
                    <a:pt x="0" y="150"/>
                  </a:lnTo>
                  <a:lnTo>
                    <a:pt x="6" y="150"/>
                  </a:lnTo>
                  <a:lnTo>
                    <a:pt x="6" y="144"/>
                  </a:lnTo>
                  <a:lnTo>
                    <a:pt x="12" y="144"/>
                  </a:lnTo>
                  <a:lnTo>
                    <a:pt x="12" y="138"/>
                  </a:lnTo>
                  <a:lnTo>
                    <a:pt x="12" y="132"/>
                  </a:lnTo>
                  <a:lnTo>
                    <a:pt x="18" y="132"/>
                  </a:lnTo>
                  <a:lnTo>
                    <a:pt x="12" y="132"/>
                  </a:lnTo>
                  <a:lnTo>
                    <a:pt x="12" y="126"/>
                  </a:lnTo>
                  <a:lnTo>
                    <a:pt x="12" y="120"/>
                  </a:lnTo>
                  <a:lnTo>
                    <a:pt x="12" y="114"/>
                  </a:lnTo>
                  <a:lnTo>
                    <a:pt x="18" y="114"/>
                  </a:lnTo>
                  <a:lnTo>
                    <a:pt x="18" y="108"/>
                  </a:lnTo>
                  <a:lnTo>
                    <a:pt x="18" y="114"/>
                  </a:lnTo>
                  <a:lnTo>
                    <a:pt x="24" y="108"/>
                  </a:lnTo>
                  <a:lnTo>
                    <a:pt x="24" y="102"/>
                  </a:lnTo>
                  <a:lnTo>
                    <a:pt x="24" y="96"/>
                  </a:lnTo>
                  <a:lnTo>
                    <a:pt x="18" y="96"/>
                  </a:lnTo>
                  <a:lnTo>
                    <a:pt x="18" y="90"/>
                  </a:lnTo>
                  <a:lnTo>
                    <a:pt x="18" y="84"/>
                  </a:lnTo>
                  <a:lnTo>
                    <a:pt x="18" y="78"/>
                  </a:lnTo>
                  <a:lnTo>
                    <a:pt x="18" y="72"/>
                  </a:lnTo>
                  <a:lnTo>
                    <a:pt x="12" y="72"/>
                  </a:lnTo>
                  <a:lnTo>
                    <a:pt x="12" y="66"/>
                  </a:lnTo>
                  <a:lnTo>
                    <a:pt x="12" y="60"/>
                  </a:lnTo>
                  <a:lnTo>
                    <a:pt x="6" y="60"/>
                  </a:lnTo>
                  <a:lnTo>
                    <a:pt x="12" y="60"/>
                  </a:lnTo>
                  <a:lnTo>
                    <a:pt x="12" y="54"/>
                  </a:lnTo>
                  <a:lnTo>
                    <a:pt x="12" y="48"/>
                  </a:lnTo>
                  <a:lnTo>
                    <a:pt x="18" y="48"/>
                  </a:lnTo>
                  <a:lnTo>
                    <a:pt x="18" y="42"/>
                  </a:lnTo>
                  <a:lnTo>
                    <a:pt x="18" y="36"/>
                  </a:lnTo>
                  <a:lnTo>
                    <a:pt x="18" y="30"/>
                  </a:lnTo>
                  <a:lnTo>
                    <a:pt x="24" y="30"/>
                  </a:lnTo>
                  <a:lnTo>
                    <a:pt x="24" y="24"/>
                  </a:lnTo>
                  <a:lnTo>
                    <a:pt x="24" y="18"/>
                  </a:lnTo>
                  <a:lnTo>
                    <a:pt x="18" y="18"/>
                  </a:lnTo>
                  <a:lnTo>
                    <a:pt x="24" y="18"/>
                  </a:lnTo>
                  <a:lnTo>
                    <a:pt x="30" y="18"/>
                  </a:lnTo>
                  <a:lnTo>
                    <a:pt x="36" y="18"/>
                  </a:lnTo>
                  <a:lnTo>
                    <a:pt x="42" y="18"/>
                  </a:lnTo>
                  <a:lnTo>
                    <a:pt x="48" y="12"/>
                  </a:lnTo>
                  <a:lnTo>
                    <a:pt x="54" y="12"/>
                  </a:lnTo>
                  <a:lnTo>
                    <a:pt x="60" y="12"/>
                  </a:lnTo>
                  <a:lnTo>
                    <a:pt x="66" y="12"/>
                  </a:lnTo>
                  <a:lnTo>
                    <a:pt x="72" y="12"/>
                  </a:lnTo>
                  <a:lnTo>
                    <a:pt x="78" y="12"/>
                  </a:lnTo>
                  <a:lnTo>
                    <a:pt x="90" y="12"/>
                  </a:lnTo>
                  <a:lnTo>
                    <a:pt x="96" y="12"/>
                  </a:lnTo>
                  <a:lnTo>
                    <a:pt x="102" y="12"/>
                  </a:lnTo>
                  <a:lnTo>
                    <a:pt x="108" y="12"/>
                  </a:lnTo>
                  <a:lnTo>
                    <a:pt x="114" y="12"/>
                  </a:lnTo>
                  <a:lnTo>
                    <a:pt x="120" y="12"/>
                  </a:lnTo>
                  <a:lnTo>
                    <a:pt x="126" y="12"/>
                  </a:lnTo>
                  <a:lnTo>
                    <a:pt x="132" y="12"/>
                  </a:lnTo>
                  <a:lnTo>
                    <a:pt x="138" y="6"/>
                  </a:lnTo>
                  <a:lnTo>
                    <a:pt x="144" y="6"/>
                  </a:lnTo>
                  <a:lnTo>
                    <a:pt x="150" y="6"/>
                  </a:lnTo>
                  <a:lnTo>
                    <a:pt x="156" y="6"/>
                  </a:lnTo>
                  <a:lnTo>
                    <a:pt x="162" y="6"/>
                  </a:lnTo>
                  <a:lnTo>
                    <a:pt x="168" y="6"/>
                  </a:lnTo>
                  <a:lnTo>
                    <a:pt x="174" y="6"/>
                  </a:lnTo>
                  <a:lnTo>
                    <a:pt x="180" y="6"/>
                  </a:lnTo>
                  <a:lnTo>
                    <a:pt x="186" y="6"/>
                  </a:lnTo>
                  <a:lnTo>
                    <a:pt x="192" y="6"/>
                  </a:lnTo>
                  <a:lnTo>
                    <a:pt x="198" y="6"/>
                  </a:lnTo>
                  <a:lnTo>
                    <a:pt x="204" y="6"/>
                  </a:lnTo>
                  <a:lnTo>
                    <a:pt x="204" y="0"/>
                  </a:lnTo>
                  <a:lnTo>
                    <a:pt x="210"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39">
              <a:extLst>
                <a:ext uri="{FF2B5EF4-FFF2-40B4-BE49-F238E27FC236}">
                  <a16:creationId xmlns:a16="http://schemas.microsoft.com/office/drawing/2014/main" id="{817FCC9A-0B6C-9FB2-239D-482B83387C94}"/>
                </a:ext>
              </a:extLst>
            </p:cNvPr>
            <p:cNvSpPr>
              <a:spLocks/>
            </p:cNvSpPr>
            <p:nvPr/>
          </p:nvSpPr>
          <p:spPr bwMode="gray">
            <a:xfrm>
              <a:off x="2933700" y="2362200"/>
              <a:ext cx="419100" cy="266700"/>
            </a:xfrm>
            <a:custGeom>
              <a:avLst/>
              <a:gdLst>
                <a:gd name="T0" fmla="*/ 258 w 264"/>
                <a:gd name="T1" fmla="*/ 12 h 168"/>
                <a:gd name="T2" fmla="*/ 258 w 264"/>
                <a:gd name="T3" fmla="*/ 30 h 168"/>
                <a:gd name="T4" fmla="*/ 258 w 264"/>
                <a:gd name="T5" fmla="*/ 36 h 168"/>
                <a:gd name="T6" fmla="*/ 252 w 264"/>
                <a:gd name="T7" fmla="*/ 48 h 168"/>
                <a:gd name="T8" fmla="*/ 246 w 264"/>
                <a:gd name="T9" fmla="*/ 60 h 168"/>
                <a:gd name="T10" fmla="*/ 240 w 264"/>
                <a:gd name="T11" fmla="*/ 78 h 168"/>
                <a:gd name="T12" fmla="*/ 240 w 264"/>
                <a:gd name="T13" fmla="*/ 90 h 168"/>
                <a:gd name="T14" fmla="*/ 246 w 264"/>
                <a:gd name="T15" fmla="*/ 102 h 168"/>
                <a:gd name="T16" fmla="*/ 246 w 264"/>
                <a:gd name="T17" fmla="*/ 114 h 168"/>
                <a:gd name="T18" fmla="*/ 240 w 264"/>
                <a:gd name="T19" fmla="*/ 126 h 168"/>
                <a:gd name="T20" fmla="*/ 240 w 264"/>
                <a:gd name="T21" fmla="*/ 138 h 168"/>
                <a:gd name="T22" fmla="*/ 228 w 264"/>
                <a:gd name="T23" fmla="*/ 144 h 168"/>
                <a:gd name="T24" fmla="*/ 210 w 264"/>
                <a:gd name="T25" fmla="*/ 144 h 168"/>
                <a:gd name="T26" fmla="*/ 198 w 264"/>
                <a:gd name="T27" fmla="*/ 126 h 168"/>
                <a:gd name="T28" fmla="*/ 186 w 264"/>
                <a:gd name="T29" fmla="*/ 120 h 168"/>
                <a:gd name="T30" fmla="*/ 174 w 264"/>
                <a:gd name="T31" fmla="*/ 114 h 168"/>
                <a:gd name="T32" fmla="*/ 168 w 264"/>
                <a:gd name="T33" fmla="*/ 102 h 168"/>
                <a:gd name="T34" fmla="*/ 156 w 264"/>
                <a:gd name="T35" fmla="*/ 108 h 168"/>
                <a:gd name="T36" fmla="*/ 150 w 264"/>
                <a:gd name="T37" fmla="*/ 120 h 168"/>
                <a:gd name="T38" fmla="*/ 138 w 264"/>
                <a:gd name="T39" fmla="*/ 126 h 168"/>
                <a:gd name="T40" fmla="*/ 132 w 264"/>
                <a:gd name="T41" fmla="*/ 114 h 168"/>
                <a:gd name="T42" fmla="*/ 120 w 264"/>
                <a:gd name="T43" fmla="*/ 126 h 168"/>
                <a:gd name="T44" fmla="*/ 114 w 264"/>
                <a:gd name="T45" fmla="*/ 144 h 168"/>
                <a:gd name="T46" fmla="*/ 102 w 264"/>
                <a:gd name="T47" fmla="*/ 150 h 168"/>
                <a:gd name="T48" fmla="*/ 90 w 264"/>
                <a:gd name="T49" fmla="*/ 162 h 168"/>
                <a:gd name="T50" fmla="*/ 78 w 264"/>
                <a:gd name="T51" fmla="*/ 168 h 168"/>
                <a:gd name="T52" fmla="*/ 84 w 264"/>
                <a:gd name="T53" fmla="*/ 156 h 168"/>
                <a:gd name="T54" fmla="*/ 78 w 264"/>
                <a:gd name="T55" fmla="*/ 144 h 168"/>
                <a:gd name="T56" fmla="*/ 66 w 264"/>
                <a:gd name="T57" fmla="*/ 138 h 168"/>
                <a:gd name="T58" fmla="*/ 66 w 264"/>
                <a:gd name="T59" fmla="*/ 132 h 168"/>
                <a:gd name="T60" fmla="*/ 66 w 264"/>
                <a:gd name="T61" fmla="*/ 126 h 168"/>
                <a:gd name="T62" fmla="*/ 60 w 264"/>
                <a:gd name="T63" fmla="*/ 114 h 168"/>
                <a:gd name="T64" fmla="*/ 54 w 264"/>
                <a:gd name="T65" fmla="*/ 102 h 168"/>
                <a:gd name="T66" fmla="*/ 42 w 264"/>
                <a:gd name="T67" fmla="*/ 96 h 168"/>
                <a:gd name="T68" fmla="*/ 36 w 264"/>
                <a:gd name="T69" fmla="*/ 84 h 168"/>
                <a:gd name="T70" fmla="*/ 24 w 264"/>
                <a:gd name="T71" fmla="*/ 78 h 168"/>
                <a:gd name="T72" fmla="*/ 18 w 264"/>
                <a:gd name="T73" fmla="*/ 66 h 168"/>
                <a:gd name="T74" fmla="*/ 12 w 264"/>
                <a:gd name="T75" fmla="*/ 54 h 168"/>
                <a:gd name="T76" fmla="*/ 6 w 264"/>
                <a:gd name="T77" fmla="*/ 42 h 168"/>
                <a:gd name="T78" fmla="*/ 6 w 264"/>
                <a:gd name="T79" fmla="*/ 42 h 168"/>
                <a:gd name="T80" fmla="*/ 6 w 264"/>
                <a:gd name="T81" fmla="*/ 36 h 168"/>
                <a:gd name="T82" fmla="*/ 0 w 264"/>
                <a:gd name="T83" fmla="*/ 24 h 168"/>
                <a:gd name="T84" fmla="*/ 18 w 264"/>
                <a:gd name="T85" fmla="*/ 24 h 168"/>
                <a:gd name="T86" fmla="*/ 36 w 264"/>
                <a:gd name="T87" fmla="*/ 24 h 168"/>
                <a:gd name="T88" fmla="*/ 48 w 264"/>
                <a:gd name="T89" fmla="*/ 18 h 168"/>
                <a:gd name="T90" fmla="*/ 66 w 264"/>
                <a:gd name="T91" fmla="*/ 18 h 168"/>
                <a:gd name="T92" fmla="*/ 84 w 264"/>
                <a:gd name="T93" fmla="*/ 18 h 168"/>
                <a:gd name="T94" fmla="*/ 102 w 264"/>
                <a:gd name="T95" fmla="*/ 12 h 168"/>
                <a:gd name="T96" fmla="*/ 120 w 264"/>
                <a:gd name="T97" fmla="*/ 12 h 168"/>
                <a:gd name="T98" fmla="*/ 138 w 264"/>
                <a:gd name="T99" fmla="*/ 12 h 168"/>
                <a:gd name="T100" fmla="*/ 156 w 264"/>
                <a:gd name="T101" fmla="*/ 12 h 168"/>
                <a:gd name="T102" fmla="*/ 174 w 264"/>
                <a:gd name="T103" fmla="*/ 6 h 168"/>
                <a:gd name="T104" fmla="*/ 192 w 264"/>
                <a:gd name="T105" fmla="*/ 6 h 168"/>
                <a:gd name="T106" fmla="*/ 210 w 264"/>
                <a:gd name="T107" fmla="*/ 6 h 168"/>
                <a:gd name="T108" fmla="*/ 222 w 264"/>
                <a:gd name="T109" fmla="*/ 0 h 168"/>
                <a:gd name="T110" fmla="*/ 240 w 264"/>
                <a:gd name="T111" fmla="*/ 0 h 168"/>
                <a:gd name="T112" fmla="*/ 258 w 264"/>
                <a:gd name="T113"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4" h="168">
                  <a:moveTo>
                    <a:pt x="264" y="0"/>
                  </a:moveTo>
                  <a:lnTo>
                    <a:pt x="264" y="6"/>
                  </a:lnTo>
                  <a:lnTo>
                    <a:pt x="258" y="12"/>
                  </a:lnTo>
                  <a:lnTo>
                    <a:pt x="258" y="18"/>
                  </a:lnTo>
                  <a:lnTo>
                    <a:pt x="258" y="24"/>
                  </a:lnTo>
                  <a:lnTo>
                    <a:pt x="258" y="30"/>
                  </a:lnTo>
                  <a:lnTo>
                    <a:pt x="264" y="30"/>
                  </a:lnTo>
                  <a:lnTo>
                    <a:pt x="264" y="36"/>
                  </a:lnTo>
                  <a:lnTo>
                    <a:pt x="258" y="36"/>
                  </a:lnTo>
                  <a:lnTo>
                    <a:pt x="258" y="42"/>
                  </a:lnTo>
                  <a:lnTo>
                    <a:pt x="258" y="48"/>
                  </a:lnTo>
                  <a:lnTo>
                    <a:pt x="252" y="48"/>
                  </a:lnTo>
                  <a:lnTo>
                    <a:pt x="252" y="54"/>
                  </a:lnTo>
                  <a:lnTo>
                    <a:pt x="252" y="60"/>
                  </a:lnTo>
                  <a:lnTo>
                    <a:pt x="246" y="60"/>
                  </a:lnTo>
                  <a:lnTo>
                    <a:pt x="246" y="66"/>
                  </a:lnTo>
                  <a:lnTo>
                    <a:pt x="240" y="72"/>
                  </a:lnTo>
                  <a:lnTo>
                    <a:pt x="240" y="78"/>
                  </a:lnTo>
                  <a:lnTo>
                    <a:pt x="234" y="84"/>
                  </a:lnTo>
                  <a:lnTo>
                    <a:pt x="240" y="84"/>
                  </a:lnTo>
                  <a:lnTo>
                    <a:pt x="240" y="90"/>
                  </a:lnTo>
                  <a:lnTo>
                    <a:pt x="240" y="96"/>
                  </a:lnTo>
                  <a:lnTo>
                    <a:pt x="246" y="96"/>
                  </a:lnTo>
                  <a:lnTo>
                    <a:pt x="246" y="102"/>
                  </a:lnTo>
                  <a:lnTo>
                    <a:pt x="252" y="102"/>
                  </a:lnTo>
                  <a:lnTo>
                    <a:pt x="252" y="108"/>
                  </a:lnTo>
                  <a:lnTo>
                    <a:pt x="246" y="114"/>
                  </a:lnTo>
                  <a:lnTo>
                    <a:pt x="246" y="120"/>
                  </a:lnTo>
                  <a:lnTo>
                    <a:pt x="240" y="120"/>
                  </a:lnTo>
                  <a:lnTo>
                    <a:pt x="240" y="126"/>
                  </a:lnTo>
                  <a:lnTo>
                    <a:pt x="234" y="132"/>
                  </a:lnTo>
                  <a:lnTo>
                    <a:pt x="240" y="132"/>
                  </a:lnTo>
                  <a:lnTo>
                    <a:pt x="240" y="138"/>
                  </a:lnTo>
                  <a:lnTo>
                    <a:pt x="234" y="138"/>
                  </a:lnTo>
                  <a:lnTo>
                    <a:pt x="228" y="138"/>
                  </a:lnTo>
                  <a:lnTo>
                    <a:pt x="228" y="144"/>
                  </a:lnTo>
                  <a:lnTo>
                    <a:pt x="222" y="144"/>
                  </a:lnTo>
                  <a:lnTo>
                    <a:pt x="216" y="144"/>
                  </a:lnTo>
                  <a:lnTo>
                    <a:pt x="210" y="144"/>
                  </a:lnTo>
                  <a:lnTo>
                    <a:pt x="210" y="138"/>
                  </a:lnTo>
                  <a:lnTo>
                    <a:pt x="198" y="132"/>
                  </a:lnTo>
                  <a:lnTo>
                    <a:pt x="198" y="126"/>
                  </a:lnTo>
                  <a:lnTo>
                    <a:pt x="198" y="120"/>
                  </a:lnTo>
                  <a:lnTo>
                    <a:pt x="192" y="120"/>
                  </a:lnTo>
                  <a:lnTo>
                    <a:pt x="186" y="120"/>
                  </a:lnTo>
                  <a:lnTo>
                    <a:pt x="180" y="120"/>
                  </a:lnTo>
                  <a:lnTo>
                    <a:pt x="180" y="114"/>
                  </a:lnTo>
                  <a:lnTo>
                    <a:pt x="174" y="114"/>
                  </a:lnTo>
                  <a:lnTo>
                    <a:pt x="174" y="108"/>
                  </a:lnTo>
                  <a:lnTo>
                    <a:pt x="168" y="108"/>
                  </a:lnTo>
                  <a:lnTo>
                    <a:pt x="168" y="102"/>
                  </a:lnTo>
                  <a:lnTo>
                    <a:pt x="162" y="102"/>
                  </a:lnTo>
                  <a:lnTo>
                    <a:pt x="162" y="108"/>
                  </a:lnTo>
                  <a:lnTo>
                    <a:pt x="156" y="108"/>
                  </a:lnTo>
                  <a:lnTo>
                    <a:pt x="156" y="114"/>
                  </a:lnTo>
                  <a:lnTo>
                    <a:pt x="150" y="114"/>
                  </a:lnTo>
                  <a:lnTo>
                    <a:pt x="150" y="120"/>
                  </a:lnTo>
                  <a:lnTo>
                    <a:pt x="144" y="120"/>
                  </a:lnTo>
                  <a:lnTo>
                    <a:pt x="144" y="126"/>
                  </a:lnTo>
                  <a:lnTo>
                    <a:pt x="138" y="126"/>
                  </a:lnTo>
                  <a:lnTo>
                    <a:pt x="138" y="120"/>
                  </a:lnTo>
                  <a:lnTo>
                    <a:pt x="132" y="120"/>
                  </a:lnTo>
                  <a:lnTo>
                    <a:pt x="132" y="114"/>
                  </a:lnTo>
                  <a:lnTo>
                    <a:pt x="126" y="114"/>
                  </a:lnTo>
                  <a:lnTo>
                    <a:pt x="126" y="120"/>
                  </a:lnTo>
                  <a:lnTo>
                    <a:pt x="120" y="126"/>
                  </a:lnTo>
                  <a:lnTo>
                    <a:pt x="120" y="132"/>
                  </a:lnTo>
                  <a:lnTo>
                    <a:pt x="114" y="138"/>
                  </a:lnTo>
                  <a:lnTo>
                    <a:pt x="114" y="144"/>
                  </a:lnTo>
                  <a:lnTo>
                    <a:pt x="108" y="144"/>
                  </a:lnTo>
                  <a:lnTo>
                    <a:pt x="108" y="150"/>
                  </a:lnTo>
                  <a:lnTo>
                    <a:pt x="102" y="150"/>
                  </a:lnTo>
                  <a:lnTo>
                    <a:pt x="102" y="156"/>
                  </a:lnTo>
                  <a:lnTo>
                    <a:pt x="96" y="162"/>
                  </a:lnTo>
                  <a:lnTo>
                    <a:pt x="90" y="162"/>
                  </a:lnTo>
                  <a:lnTo>
                    <a:pt x="90" y="168"/>
                  </a:lnTo>
                  <a:lnTo>
                    <a:pt x="84" y="168"/>
                  </a:lnTo>
                  <a:lnTo>
                    <a:pt x="78" y="168"/>
                  </a:lnTo>
                  <a:lnTo>
                    <a:pt x="84" y="168"/>
                  </a:lnTo>
                  <a:lnTo>
                    <a:pt x="84" y="162"/>
                  </a:lnTo>
                  <a:lnTo>
                    <a:pt x="84" y="156"/>
                  </a:lnTo>
                  <a:lnTo>
                    <a:pt x="84" y="150"/>
                  </a:lnTo>
                  <a:lnTo>
                    <a:pt x="78" y="150"/>
                  </a:lnTo>
                  <a:lnTo>
                    <a:pt x="78" y="144"/>
                  </a:lnTo>
                  <a:lnTo>
                    <a:pt x="72" y="144"/>
                  </a:lnTo>
                  <a:lnTo>
                    <a:pt x="72" y="138"/>
                  </a:lnTo>
                  <a:lnTo>
                    <a:pt x="66" y="138"/>
                  </a:lnTo>
                  <a:lnTo>
                    <a:pt x="66" y="132"/>
                  </a:lnTo>
                  <a:lnTo>
                    <a:pt x="72" y="132"/>
                  </a:lnTo>
                  <a:lnTo>
                    <a:pt x="66" y="132"/>
                  </a:lnTo>
                  <a:lnTo>
                    <a:pt x="72" y="132"/>
                  </a:lnTo>
                  <a:lnTo>
                    <a:pt x="66" y="132"/>
                  </a:lnTo>
                  <a:lnTo>
                    <a:pt x="66" y="126"/>
                  </a:lnTo>
                  <a:lnTo>
                    <a:pt x="66" y="120"/>
                  </a:lnTo>
                  <a:lnTo>
                    <a:pt x="66" y="114"/>
                  </a:lnTo>
                  <a:lnTo>
                    <a:pt x="60" y="114"/>
                  </a:lnTo>
                  <a:lnTo>
                    <a:pt x="60" y="108"/>
                  </a:lnTo>
                  <a:lnTo>
                    <a:pt x="54" y="108"/>
                  </a:lnTo>
                  <a:lnTo>
                    <a:pt x="54" y="102"/>
                  </a:lnTo>
                  <a:lnTo>
                    <a:pt x="48" y="102"/>
                  </a:lnTo>
                  <a:lnTo>
                    <a:pt x="42" y="102"/>
                  </a:lnTo>
                  <a:lnTo>
                    <a:pt x="42" y="96"/>
                  </a:lnTo>
                  <a:lnTo>
                    <a:pt x="42" y="90"/>
                  </a:lnTo>
                  <a:lnTo>
                    <a:pt x="36" y="90"/>
                  </a:lnTo>
                  <a:lnTo>
                    <a:pt x="36" y="84"/>
                  </a:lnTo>
                  <a:lnTo>
                    <a:pt x="30" y="84"/>
                  </a:lnTo>
                  <a:lnTo>
                    <a:pt x="30" y="78"/>
                  </a:lnTo>
                  <a:lnTo>
                    <a:pt x="24" y="78"/>
                  </a:lnTo>
                  <a:lnTo>
                    <a:pt x="24" y="72"/>
                  </a:lnTo>
                  <a:lnTo>
                    <a:pt x="24" y="66"/>
                  </a:lnTo>
                  <a:lnTo>
                    <a:pt x="18" y="66"/>
                  </a:lnTo>
                  <a:lnTo>
                    <a:pt x="18" y="60"/>
                  </a:lnTo>
                  <a:lnTo>
                    <a:pt x="12" y="60"/>
                  </a:lnTo>
                  <a:lnTo>
                    <a:pt x="12" y="54"/>
                  </a:lnTo>
                  <a:lnTo>
                    <a:pt x="6" y="54"/>
                  </a:lnTo>
                  <a:lnTo>
                    <a:pt x="6" y="48"/>
                  </a:lnTo>
                  <a:lnTo>
                    <a:pt x="6" y="42"/>
                  </a:lnTo>
                  <a:lnTo>
                    <a:pt x="6" y="48"/>
                  </a:lnTo>
                  <a:lnTo>
                    <a:pt x="0" y="42"/>
                  </a:lnTo>
                  <a:lnTo>
                    <a:pt x="6" y="42"/>
                  </a:lnTo>
                  <a:lnTo>
                    <a:pt x="6" y="36"/>
                  </a:lnTo>
                  <a:lnTo>
                    <a:pt x="0" y="36"/>
                  </a:lnTo>
                  <a:lnTo>
                    <a:pt x="6" y="36"/>
                  </a:lnTo>
                  <a:lnTo>
                    <a:pt x="6" y="30"/>
                  </a:lnTo>
                  <a:lnTo>
                    <a:pt x="0" y="30"/>
                  </a:lnTo>
                  <a:lnTo>
                    <a:pt x="0" y="24"/>
                  </a:lnTo>
                  <a:lnTo>
                    <a:pt x="6" y="24"/>
                  </a:lnTo>
                  <a:lnTo>
                    <a:pt x="12" y="24"/>
                  </a:lnTo>
                  <a:lnTo>
                    <a:pt x="18" y="24"/>
                  </a:lnTo>
                  <a:lnTo>
                    <a:pt x="24" y="24"/>
                  </a:lnTo>
                  <a:lnTo>
                    <a:pt x="30" y="24"/>
                  </a:lnTo>
                  <a:lnTo>
                    <a:pt x="36" y="24"/>
                  </a:lnTo>
                  <a:lnTo>
                    <a:pt x="36" y="18"/>
                  </a:lnTo>
                  <a:lnTo>
                    <a:pt x="42" y="18"/>
                  </a:lnTo>
                  <a:lnTo>
                    <a:pt x="48" y="18"/>
                  </a:lnTo>
                  <a:lnTo>
                    <a:pt x="54" y="18"/>
                  </a:lnTo>
                  <a:lnTo>
                    <a:pt x="60" y="18"/>
                  </a:lnTo>
                  <a:lnTo>
                    <a:pt x="66" y="18"/>
                  </a:lnTo>
                  <a:lnTo>
                    <a:pt x="72" y="18"/>
                  </a:lnTo>
                  <a:lnTo>
                    <a:pt x="78" y="18"/>
                  </a:lnTo>
                  <a:lnTo>
                    <a:pt x="84" y="18"/>
                  </a:lnTo>
                  <a:lnTo>
                    <a:pt x="90" y="18"/>
                  </a:lnTo>
                  <a:lnTo>
                    <a:pt x="96" y="12"/>
                  </a:lnTo>
                  <a:lnTo>
                    <a:pt x="102" y="12"/>
                  </a:lnTo>
                  <a:lnTo>
                    <a:pt x="108" y="12"/>
                  </a:lnTo>
                  <a:lnTo>
                    <a:pt x="114" y="12"/>
                  </a:lnTo>
                  <a:lnTo>
                    <a:pt x="120" y="12"/>
                  </a:lnTo>
                  <a:lnTo>
                    <a:pt x="126" y="12"/>
                  </a:lnTo>
                  <a:lnTo>
                    <a:pt x="132" y="12"/>
                  </a:lnTo>
                  <a:lnTo>
                    <a:pt x="138" y="12"/>
                  </a:lnTo>
                  <a:lnTo>
                    <a:pt x="144" y="12"/>
                  </a:lnTo>
                  <a:lnTo>
                    <a:pt x="150" y="12"/>
                  </a:lnTo>
                  <a:lnTo>
                    <a:pt x="156" y="12"/>
                  </a:lnTo>
                  <a:lnTo>
                    <a:pt x="162" y="6"/>
                  </a:lnTo>
                  <a:lnTo>
                    <a:pt x="168" y="6"/>
                  </a:lnTo>
                  <a:lnTo>
                    <a:pt x="174" y="6"/>
                  </a:lnTo>
                  <a:lnTo>
                    <a:pt x="180" y="6"/>
                  </a:lnTo>
                  <a:lnTo>
                    <a:pt x="186" y="6"/>
                  </a:lnTo>
                  <a:lnTo>
                    <a:pt x="192" y="6"/>
                  </a:lnTo>
                  <a:lnTo>
                    <a:pt x="198" y="6"/>
                  </a:lnTo>
                  <a:lnTo>
                    <a:pt x="204" y="6"/>
                  </a:lnTo>
                  <a:lnTo>
                    <a:pt x="210" y="6"/>
                  </a:lnTo>
                  <a:lnTo>
                    <a:pt x="216" y="6"/>
                  </a:lnTo>
                  <a:lnTo>
                    <a:pt x="222" y="6"/>
                  </a:lnTo>
                  <a:lnTo>
                    <a:pt x="222" y="0"/>
                  </a:lnTo>
                  <a:lnTo>
                    <a:pt x="228" y="0"/>
                  </a:lnTo>
                  <a:lnTo>
                    <a:pt x="234" y="0"/>
                  </a:lnTo>
                  <a:lnTo>
                    <a:pt x="240" y="0"/>
                  </a:lnTo>
                  <a:lnTo>
                    <a:pt x="246" y="0"/>
                  </a:lnTo>
                  <a:lnTo>
                    <a:pt x="252" y="0"/>
                  </a:lnTo>
                  <a:lnTo>
                    <a:pt x="258" y="0"/>
                  </a:lnTo>
                  <a:lnTo>
                    <a:pt x="26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40">
              <a:extLst>
                <a:ext uri="{FF2B5EF4-FFF2-40B4-BE49-F238E27FC236}">
                  <a16:creationId xmlns:a16="http://schemas.microsoft.com/office/drawing/2014/main" id="{24F4F899-61C1-A4CE-DE5F-F3EBBC58ACEC}"/>
                </a:ext>
              </a:extLst>
            </p:cNvPr>
            <p:cNvSpPr>
              <a:spLocks/>
            </p:cNvSpPr>
            <p:nvPr/>
          </p:nvSpPr>
          <p:spPr bwMode="gray">
            <a:xfrm>
              <a:off x="2828925" y="2524125"/>
              <a:ext cx="628650" cy="542925"/>
            </a:xfrm>
            <a:custGeom>
              <a:avLst/>
              <a:gdLst>
                <a:gd name="T0" fmla="*/ 330 w 396"/>
                <a:gd name="T1" fmla="*/ 30 h 342"/>
                <a:gd name="T2" fmla="*/ 342 w 396"/>
                <a:gd name="T3" fmla="*/ 36 h 342"/>
                <a:gd name="T4" fmla="*/ 354 w 396"/>
                <a:gd name="T5" fmla="*/ 54 h 342"/>
                <a:gd name="T6" fmla="*/ 372 w 396"/>
                <a:gd name="T7" fmla="*/ 66 h 342"/>
                <a:gd name="T8" fmla="*/ 378 w 396"/>
                <a:gd name="T9" fmla="*/ 78 h 342"/>
                <a:gd name="T10" fmla="*/ 378 w 396"/>
                <a:gd name="T11" fmla="*/ 108 h 342"/>
                <a:gd name="T12" fmla="*/ 384 w 396"/>
                <a:gd name="T13" fmla="*/ 132 h 342"/>
                <a:gd name="T14" fmla="*/ 384 w 396"/>
                <a:gd name="T15" fmla="*/ 162 h 342"/>
                <a:gd name="T16" fmla="*/ 390 w 396"/>
                <a:gd name="T17" fmla="*/ 198 h 342"/>
                <a:gd name="T18" fmla="*/ 390 w 396"/>
                <a:gd name="T19" fmla="*/ 228 h 342"/>
                <a:gd name="T20" fmla="*/ 396 w 396"/>
                <a:gd name="T21" fmla="*/ 258 h 342"/>
                <a:gd name="T22" fmla="*/ 366 w 396"/>
                <a:gd name="T23" fmla="*/ 264 h 342"/>
                <a:gd name="T24" fmla="*/ 336 w 396"/>
                <a:gd name="T25" fmla="*/ 270 h 342"/>
                <a:gd name="T26" fmla="*/ 312 w 396"/>
                <a:gd name="T27" fmla="*/ 282 h 342"/>
                <a:gd name="T28" fmla="*/ 270 w 396"/>
                <a:gd name="T29" fmla="*/ 300 h 342"/>
                <a:gd name="T30" fmla="*/ 258 w 396"/>
                <a:gd name="T31" fmla="*/ 294 h 342"/>
                <a:gd name="T32" fmla="*/ 234 w 396"/>
                <a:gd name="T33" fmla="*/ 306 h 342"/>
                <a:gd name="T34" fmla="*/ 216 w 396"/>
                <a:gd name="T35" fmla="*/ 306 h 342"/>
                <a:gd name="T36" fmla="*/ 192 w 396"/>
                <a:gd name="T37" fmla="*/ 312 h 342"/>
                <a:gd name="T38" fmla="*/ 168 w 396"/>
                <a:gd name="T39" fmla="*/ 324 h 342"/>
                <a:gd name="T40" fmla="*/ 156 w 396"/>
                <a:gd name="T41" fmla="*/ 336 h 342"/>
                <a:gd name="T42" fmla="*/ 138 w 396"/>
                <a:gd name="T43" fmla="*/ 336 h 342"/>
                <a:gd name="T44" fmla="*/ 120 w 396"/>
                <a:gd name="T45" fmla="*/ 324 h 342"/>
                <a:gd name="T46" fmla="*/ 102 w 396"/>
                <a:gd name="T47" fmla="*/ 318 h 342"/>
                <a:gd name="T48" fmla="*/ 96 w 396"/>
                <a:gd name="T49" fmla="*/ 306 h 342"/>
                <a:gd name="T50" fmla="*/ 78 w 396"/>
                <a:gd name="T51" fmla="*/ 294 h 342"/>
                <a:gd name="T52" fmla="*/ 60 w 396"/>
                <a:gd name="T53" fmla="*/ 294 h 342"/>
                <a:gd name="T54" fmla="*/ 42 w 396"/>
                <a:gd name="T55" fmla="*/ 288 h 342"/>
                <a:gd name="T56" fmla="*/ 24 w 396"/>
                <a:gd name="T57" fmla="*/ 288 h 342"/>
                <a:gd name="T58" fmla="*/ 12 w 396"/>
                <a:gd name="T59" fmla="*/ 282 h 342"/>
                <a:gd name="T60" fmla="*/ 12 w 396"/>
                <a:gd name="T61" fmla="*/ 264 h 342"/>
                <a:gd name="T62" fmla="*/ 36 w 396"/>
                <a:gd name="T63" fmla="*/ 222 h 342"/>
                <a:gd name="T64" fmla="*/ 36 w 396"/>
                <a:gd name="T65" fmla="*/ 192 h 342"/>
                <a:gd name="T66" fmla="*/ 42 w 396"/>
                <a:gd name="T67" fmla="*/ 168 h 342"/>
                <a:gd name="T68" fmla="*/ 54 w 396"/>
                <a:gd name="T69" fmla="*/ 150 h 342"/>
                <a:gd name="T70" fmla="*/ 60 w 396"/>
                <a:gd name="T71" fmla="*/ 138 h 342"/>
                <a:gd name="T72" fmla="*/ 78 w 396"/>
                <a:gd name="T73" fmla="*/ 138 h 342"/>
                <a:gd name="T74" fmla="*/ 84 w 396"/>
                <a:gd name="T75" fmla="*/ 132 h 342"/>
                <a:gd name="T76" fmla="*/ 90 w 396"/>
                <a:gd name="T77" fmla="*/ 120 h 342"/>
                <a:gd name="T78" fmla="*/ 90 w 396"/>
                <a:gd name="T79" fmla="*/ 90 h 342"/>
                <a:gd name="T80" fmla="*/ 96 w 396"/>
                <a:gd name="T81" fmla="*/ 78 h 342"/>
                <a:gd name="T82" fmla="*/ 108 w 396"/>
                <a:gd name="T83" fmla="*/ 72 h 342"/>
                <a:gd name="T84" fmla="*/ 126 w 396"/>
                <a:gd name="T85" fmla="*/ 72 h 342"/>
                <a:gd name="T86" fmla="*/ 150 w 396"/>
                <a:gd name="T87" fmla="*/ 66 h 342"/>
                <a:gd name="T88" fmla="*/ 168 w 396"/>
                <a:gd name="T89" fmla="*/ 48 h 342"/>
                <a:gd name="T90" fmla="*/ 186 w 396"/>
                <a:gd name="T91" fmla="*/ 30 h 342"/>
                <a:gd name="T92" fmla="*/ 198 w 396"/>
                <a:gd name="T93" fmla="*/ 18 h 342"/>
                <a:gd name="T94" fmla="*/ 216 w 396"/>
                <a:gd name="T95" fmla="*/ 18 h 342"/>
                <a:gd name="T96" fmla="*/ 228 w 396"/>
                <a:gd name="T97" fmla="*/ 0 h 342"/>
                <a:gd name="T98" fmla="*/ 246 w 396"/>
                <a:gd name="T99" fmla="*/ 12 h 342"/>
                <a:gd name="T100" fmla="*/ 264 w 396"/>
                <a:gd name="T101" fmla="*/ 24 h 342"/>
                <a:gd name="T102" fmla="*/ 288 w 396"/>
                <a:gd name="T103" fmla="*/ 42 h 342"/>
                <a:gd name="T104" fmla="*/ 306 w 396"/>
                <a:gd name="T105" fmla="*/ 3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42">
                  <a:moveTo>
                    <a:pt x="312" y="18"/>
                  </a:moveTo>
                  <a:lnTo>
                    <a:pt x="318" y="24"/>
                  </a:lnTo>
                  <a:lnTo>
                    <a:pt x="324" y="24"/>
                  </a:lnTo>
                  <a:lnTo>
                    <a:pt x="324" y="30"/>
                  </a:lnTo>
                  <a:lnTo>
                    <a:pt x="330" y="30"/>
                  </a:lnTo>
                  <a:lnTo>
                    <a:pt x="330" y="36"/>
                  </a:lnTo>
                  <a:lnTo>
                    <a:pt x="336" y="36"/>
                  </a:lnTo>
                  <a:lnTo>
                    <a:pt x="336" y="42"/>
                  </a:lnTo>
                  <a:lnTo>
                    <a:pt x="342" y="42"/>
                  </a:lnTo>
                  <a:lnTo>
                    <a:pt x="342" y="36"/>
                  </a:lnTo>
                  <a:lnTo>
                    <a:pt x="342" y="42"/>
                  </a:lnTo>
                  <a:lnTo>
                    <a:pt x="348" y="42"/>
                  </a:lnTo>
                  <a:lnTo>
                    <a:pt x="354" y="42"/>
                  </a:lnTo>
                  <a:lnTo>
                    <a:pt x="354" y="48"/>
                  </a:lnTo>
                  <a:lnTo>
                    <a:pt x="354" y="54"/>
                  </a:lnTo>
                  <a:lnTo>
                    <a:pt x="360" y="54"/>
                  </a:lnTo>
                  <a:lnTo>
                    <a:pt x="360" y="60"/>
                  </a:lnTo>
                  <a:lnTo>
                    <a:pt x="366" y="60"/>
                  </a:lnTo>
                  <a:lnTo>
                    <a:pt x="372" y="60"/>
                  </a:lnTo>
                  <a:lnTo>
                    <a:pt x="372" y="66"/>
                  </a:lnTo>
                  <a:lnTo>
                    <a:pt x="372" y="60"/>
                  </a:lnTo>
                  <a:lnTo>
                    <a:pt x="372" y="66"/>
                  </a:lnTo>
                  <a:lnTo>
                    <a:pt x="378" y="66"/>
                  </a:lnTo>
                  <a:lnTo>
                    <a:pt x="378" y="72"/>
                  </a:lnTo>
                  <a:lnTo>
                    <a:pt x="378" y="78"/>
                  </a:lnTo>
                  <a:lnTo>
                    <a:pt x="378" y="84"/>
                  </a:lnTo>
                  <a:lnTo>
                    <a:pt x="378" y="90"/>
                  </a:lnTo>
                  <a:lnTo>
                    <a:pt x="378" y="96"/>
                  </a:lnTo>
                  <a:lnTo>
                    <a:pt x="378" y="102"/>
                  </a:lnTo>
                  <a:lnTo>
                    <a:pt x="378" y="108"/>
                  </a:lnTo>
                  <a:lnTo>
                    <a:pt x="378" y="114"/>
                  </a:lnTo>
                  <a:lnTo>
                    <a:pt x="378" y="120"/>
                  </a:lnTo>
                  <a:lnTo>
                    <a:pt x="384" y="120"/>
                  </a:lnTo>
                  <a:lnTo>
                    <a:pt x="384" y="126"/>
                  </a:lnTo>
                  <a:lnTo>
                    <a:pt x="384" y="132"/>
                  </a:lnTo>
                  <a:lnTo>
                    <a:pt x="384" y="138"/>
                  </a:lnTo>
                  <a:lnTo>
                    <a:pt x="384" y="144"/>
                  </a:lnTo>
                  <a:lnTo>
                    <a:pt x="384" y="150"/>
                  </a:lnTo>
                  <a:lnTo>
                    <a:pt x="384" y="156"/>
                  </a:lnTo>
                  <a:lnTo>
                    <a:pt x="384" y="162"/>
                  </a:lnTo>
                  <a:lnTo>
                    <a:pt x="384" y="168"/>
                  </a:lnTo>
                  <a:lnTo>
                    <a:pt x="384" y="174"/>
                  </a:lnTo>
                  <a:lnTo>
                    <a:pt x="390" y="180"/>
                  </a:lnTo>
                  <a:lnTo>
                    <a:pt x="390" y="186"/>
                  </a:lnTo>
                  <a:lnTo>
                    <a:pt x="390" y="198"/>
                  </a:lnTo>
                  <a:lnTo>
                    <a:pt x="390" y="204"/>
                  </a:lnTo>
                  <a:lnTo>
                    <a:pt x="390" y="210"/>
                  </a:lnTo>
                  <a:lnTo>
                    <a:pt x="390" y="216"/>
                  </a:lnTo>
                  <a:lnTo>
                    <a:pt x="390" y="222"/>
                  </a:lnTo>
                  <a:lnTo>
                    <a:pt x="390" y="228"/>
                  </a:lnTo>
                  <a:lnTo>
                    <a:pt x="390" y="234"/>
                  </a:lnTo>
                  <a:lnTo>
                    <a:pt x="396" y="240"/>
                  </a:lnTo>
                  <a:lnTo>
                    <a:pt x="396" y="246"/>
                  </a:lnTo>
                  <a:lnTo>
                    <a:pt x="396" y="252"/>
                  </a:lnTo>
                  <a:lnTo>
                    <a:pt x="396" y="258"/>
                  </a:lnTo>
                  <a:lnTo>
                    <a:pt x="396" y="264"/>
                  </a:lnTo>
                  <a:lnTo>
                    <a:pt x="390" y="264"/>
                  </a:lnTo>
                  <a:lnTo>
                    <a:pt x="384" y="264"/>
                  </a:lnTo>
                  <a:lnTo>
                    <a:pt x="378" y="264"/>
                  </a:lnTo>
                  <a:lnTo>
                    <a:pt x="366" y="264"/>
                  </a:lnTo>
                  <a:lnTo>
                    <a:pt x="360" y="270"/>
                  </a:lnTo>
                  <a:lnTo>
                    <a:pt x="354" y="270"/>
                  </a:lnTo>
                  <a:lnTo>
                    <a:pt x="348" y="270"/>
                  </a:lnTo>
                  <a:lnTo>
                    <a:pt x="342" y="270"/>
                  </a:lnTo>
                  <a:lnTo>
                    <a:pt x="336" y="270"/>
                  </a:lnTo>
                  <a:lnTo>
                    <a:pt x="336" y="276"/>
                  </a:lnTo>
                  <a:lnTo>
                    <a:pt x="330" y="276"/>
                  </a:lnTo>
                  <a:lnTo>
                    <a:pt x="324" y="276"/>
                  </a:lnTo>
                  <a:lnTo>
                    <a:pt x="318" y="282"/>
                  </a:lnTo>
                  <a:lnTo>
                    <a:pt x="312" y="282"/>
                  </a:lnTo>
                  <a:lnTo>
                    <a:pt x="306" y="282"/>
                  </a:lnTo>
                  <a:lnTo>
                    <a:pt x="306" y="288"/>
                  </a:lnTo>
                  <a:lnTo>
                    <a:pt x="300" y="288"/>
                  </a:lnTo>
                  <a:lnTo>
                    <a:pt x="294" y="294"/>
                  </a:lnTo>
                  <a:lnTo>
                    <a:pt x="270" y="300"/>
                  </a:lnTo>
                  <a:lnTo>
                    <a:pt x="270" y="294"/>
                  </a:lnTo>
                  <a:lnTo>
                    <a:pt x="264" y="294"/>
                  </a:lnTo>
                  <a:lnTo>
                    <a:pt x="264" y="300"/>
                  </a:lnTo>
                  <a:lnTo>
                    <a:pt x="258" y="300"/>
                  </a:lnTo>
                  <a:lnTo>
                    <a:pt x="258" y="294"/>
                  </a:lnTo>
                  <a:lnTo>
                    <a:pt x="258" y="300"/>
                  </a:lnTo>
                  <a:lnTo>
                    <a:pt x="252" y="300"/>
                  </a:lnTo>
                  <a:lnTo>
                    <a:pt x="246" y="300"/>
                  </a:lnTo>
                  <a:lnTo>
                    <a:pt x="240" y="306"/>
                  </a:lnTo>
                  <a:lnTo>
                    <a:pt x="234" y="306"/>
                  </a:lnTo>
                  <a:lnTo>
                    <a:pt x="234" y="312"/>
                  </a:lnTo>
                  <a:lnTo>
                    <a:pt x="228" y="312"/>
                  </a:lnTo>
                  <a:lnTo>
                    <a:pt x="228" y="306"/>
                  </a:lnTo>
                  <a:lnTo>
                    <a:pt x="222" y="306"/>
                  </a:lnTo>
                  <a:lnTo>
                    <a:pt x="216" y="306"/>
                  </a:lnTo>
                  <a:lnTo>
                    <a:pt x="210" y="306"/>
                  </a:lnTo>
                  <a:lnTo>
                    <a:pt x="204" y="306"/>
                  </a:lnTo>
                  <a:lnTo>
                    <a:pt x="204" y="312"/>
                  </a:lnTo>
                  <a:lnTo>
                    <a:pt x="198" y="312"/>
                  </a:lnTo>
                  <a:lnTo>
                    <a:pt x="192" y="312"/>
                  </a:lnTo>
                  <a:lnTo>
                    <a:pt x="192" y="318"/>
                  </a:lnTo>
                  <a:lnTo>
                    <a:pt x="186" y="318"/>
                  </a:lnTo>
                  <a:lnTo>
                    <a:pt x="180" y="318"/>
                  </a:lnTo>
                  <a:lnTo>
                    <a:pt x="174" y="318"/>
                  </a:lnTo>
                  <a:lnTo>
                    <a:pt x="168" y="324"/>
                  </a:lnTo>
                  <a:lnTo>
                    <a:pt x="162" y="324"/>
                  </a:lnTo>
                  <a:lnTo>
                    <a:pt x="168" y="330"/>
                  </a:lnTo>
                  <a:lnTo>
                    <a:pt x="162" y="330"/>
                  </a:lnTo>
                  <a:lnTo>
                    <a:pt x="162" y="336"/>
                  </a:lnTo>
                  <a:lnTo>
                    <a:pt x="156" y="336"/>
                  </a:lnTo>
                  <a:lnTo>
                    <a:pt x="150" y="336"/>
                  </a:lnTo>
                  <a:lnTo>
                    <a:pt x="150" y="342"/>
                  </a:lnTo>
                  <a:lnTo>
                    <a:pt x="144" y="342"/>
                  </a:lnTo>
                  <a:lnTo>
                    <a:pt x="138" y="342"/>
                  </a:lnTo>
                  <a:lnTo>
                    <a:pt x="138" y="336"/>
                  </a:lnTo>
                  <a:lnTo>
                    <a:pt x="132" y="336"/>
                  </a:lnTo>
                  <a:lnTo>
                    <a:pt x="132" y="330"/>
                  </a:lnTo>
                  <a:lnTo>
                    <a:pt x="132" y="324"/>
                  </a:lnTo>
                  <a:lnTo>
                    <a:pt x="126" y="324"/>
                  </a:lnTo>
                  <a:lnTo>
                    <a:pt x="120" y="324"/>
                  </a:lnTo>
                  <a:lnTo>
                    <a:pt x="114" y="318"/>
                  </a:lnTo>
                  <a:lnTo>
                    <a:pt x="108" y="318"/>
                  </a:lnTo>
                  <a:lnTo>
                    <a:pt x="108" y="312"/>
                  </a:lnTo>
                  <a:lnTo>
                    <a:pt x="102" y="312"/>
                  </a:lnTo>
                  <a:lnTo>
                    <a:pt x="102" y="318"/>
                  </a:lnTo>
                  <a:lnTo>
                    <a:pt x="96" y="318"/>
                  </a:lnTo>
                  <a:lnTo>
                    <a:pt x="96" y="312"/>
                  </a:lnTo>
                  <a:lnTo>
                    <a:pt x="102" y="312"/>
                  </a:lnTo>
                  <a:lnTo>
                    <a:pt x="102" y="306"/>
                  </a:lnTo>
                  <a:lnTo>
                    <a:pt x="96" y="306"/>
                  </a:lnTo>
                  <a:lnTo>
                    <a:pt x="96" y="300"/>
                  </a:lnTo>
                  <a:lnTo>
                    <a:pt x="90" y="300"/>
                  </a:lnTo>
                  <a:lnTo>
                    <a:pt x="90" y="294"/>
                  </a:lnTo>
                  <a:lnTo>
                    <a:pt x="84" y="294"/>
                  </a:lnTo>
                  <a:lnTo>
                    <a:pt x="78" y="294"/>
                  </a:lnTo>
                  <a:lnTo>
                    <a:pt x="72" y="294"/>
                  </a:lnTo>
                  <a:lnTo>
                    <a:pt x="66" y="294"/>
                  </a:lnTo>
                  <a:lnTo>
                    <a:pt x="66" y="300"/>
                  </a:lnTo>
                  <a:lnTo>
                    <a:pt x="66" y="294"/>
                  </a:lnTo>
                  <a:lnTo>
                    <a:pt x="60" y="294"/>
                  </a:lnTo>
                  <a:lnTo>
                    <a:pt x="60" y="288"/>
                  </a:lnTo>
                  <a:lnTo>
                    <a:pt x="54" y="282"/>
                  </a:lnTo>
                  <a:lnTo>
                    <a:pt x="54" y="288"/>
                  </a:lnTo>
                  <a:lnTo>
                    <a:pt x="48" y="288"/>
                  </a:lnTo>
                  <a:lnTo>
                    <a:pt x="42" y="288"/>
                  </a:lnTo>
                  <a:lnTo>
                    <a:pt x="42" y="282"/>
                  </a:lnTo>
                  <a:lnTo>
                    <a:pt x="36" y="282"/>
                  </a:lnTo>
                  <a:lnTo>
                    <a:pt x="30" y="282"/>
                  </a:lnTo>
                  <a:lnTo>
                    <a:pt x="24" y="282"/>
                  </a:lnTo>
                  <a:lnTo>
                    <a:pt x="24" y="288"/>
                  </a:lnTo>
                  <a:lnTo>
                    <a:pt x="24" y="282"/>
                  </a:lnTo>
                  <a:lnTo>
                    <a:pt x="24" y="288"/>
                  </a:lnTo>
                  <a:lnTo>
                    <a:pt x="18" y="288"/>
                  </a:lnTo>
                  <a:lnTo>
                    <a:pt x="18" y="282"/>
                  </a:lnTo>
                  <a:lnTo>
                    <a:pt x="12" y="282"/>
                  </a:lnTo>
                  <a:lnTo>
                    <a:pt x="12" y="276"/>
                  </a:lnTo>
                  <a:lnTo>
                    <a:pt x="0" y="276"/>
                  </a:lnTo>
                  <a:lnTo>
                    <a:pt x="0" y="270"/>
                  </a:lnTo>
                  <a:lnTo>
                    <a:pt x="6" y="270"/>
                  </a:lnTo>
                  <a:lnTo>
                    <a:pt x="12" y="264"/>
                  </a:lnTo>
                  <a:lnTo>
                    <a:pt x="18" y="258"/>
                  </a:lnTo>
                  <a:lnTo>
                    <a:pt x="24" y="258"/>
                  </a:lnTo>
                  <a:lnTo>
                    <a:pt x="24" y="252"/>
                  </a:lnTo>
                  <a:lnTo>
                    <a:pt x="30" y="234"/>
                  </a:lnTo>
                  <a:lnTo>
                    <a:pt x="36" y="222"/>
                  </a:lnTo>
                  <a:lnTo>
                    <a:pt x="42" y="216"/>
                  </a:lnTo>
                  <a:lnTo>
                    <a:pt x="42" y="210"/>
                  </a:lnTo>
                  <a:lnTo>
                    <a:pt x="42" y="204"/>
                  </a:lnTo>
                  <a:lnTo>
                    <a:pt x="42" y="198"/>
                  </a:lnTo>
                  <a:lnTo>
                    <a:pt x="36" y="192"/>
                  </a:lnTo>
                  <a:lnTo>
                    <a:pt x="30" y="180"/>
                  </a:lnTo>
                  <a:lnTo>
                    <a:pt x="30" y="174"/>
                  </a:lnTo>
                  <a:lnTo>
                    <a:pt x="30" y="168"/>
                  </a:lnTo>
                  <a:lnTo>
                    <a:pt x="36" y="168"/>
                  </a:lnTo>
                  <a:lnTo>
                    <a:pt x="42" y="168"/>
                  </a:lnTo>
                  <a:lnTo>
                    <a:pt x="42" y="162"/>
                  </a:lnTo>
                  <a:lnTo>
                    <a:pt x="48" y="162"/>
                  </a:lnTo>
                  <a:lnTo>
                    <a:pt x="48" y="156"/>
                  </a:lnTo>
                  <a:lnTo>
                    <a:pt x="54" y="156"/>
                  </a:lnTo>
                  <a:lnTo>
                    <a:pt x="54" y="150"/>
                  </a:lnTo>
                  <a:lnTo>
                    <a:pt x="54" y="144"/>
                  </a:lnTo>
                  <a:lnTo>
                    <a:pt x="60" y="144"/>
                  </a:lnTo>
                  <a:lnTo>
                    <a:pt x="60" y="138"/>
                  </a:lnTo>
                  <a:lnTo>
                    <a:pt x="60" y="144"/>
                  </a:lnTo>
                  <a:lnTo>
                    <a:pt x="60" y="138"/>
                  </a:lnTo>
                  <a:lnTo>
                    <a:pt x="60" y="132"/>
                  </a:lnTo>
                  <a:lnTo>
                    <a:pt x="66" y="132"/>
                  </a:lnTo>
                  <a:lnTo>
                    <a:pt x="72" y="132"/>
                  </a:lnTo>
                  <a:lnTo>
                    <a:pt x="72" y="138"/>
                  </a:lnTo>
                  <a:lnTo>
                    <a:pt x="78" y="138"/>
                  </a:lnTo>
                  <a:lnTo>
                    <a:pt x="78" y="144"/>
                  </a:lnTo>
                  <a:lnTo>
                    <a:pt x="84" y="144"/>
                  </a:lnTo>
                  <a:lnTo>
                    <a:pt x="84" y="138"/>
                  </a:lnTo>
                  <a:lnTo>
                    <a:pt x="90" y="138"/>
                  </a:lnTo>
                  <a:lnTo>
                    <a:pt x="84" y="132"/>
                  </a:lnTo>
                  <a:lnTo>
                    <a:pt x="90" y="132"/>
                  </a:lnTo>
                  <a:lnTo>
                    <a:pt x="90" y="126"/>
                  </a:lnTo>
                  <a:lnTo>
                    <a:pt x="90" y="120"/>
                  </a:lnTo>
                  <a:lnTo>
                    <a:pt x="96" y="120"/>
                  </a:lnTo>
                  <a:lnTo>
                    <a:pt x="90" y="120"/>
                  </a:lnTo>
                  <a:lnTo>
                    <a:pt x="90" y="114"/>
                  </a:lnTo>
                  <a:lnTo>
                    <a:pt x="90" y="108"/>
                  </a:lnTo>
                  <a:lnTo>
                    <a:pt x="90" y="102"/>
                  </a:lnTo>
                  <a:lnTo>
                    <a:pt x="90" y="96"/>
                  </a:lnTo>
                  <a:lnTo>
                    <a:pt x="90" y="90"/>
                  </a:lnTo>
                  <a:lnTo>
                    <a:pt x="90" y="84"/>
                  </a:lnTo>
                  <a:lnTo>
                    <a:pt x="90" y="78"/>
                  </a:lnTo>
                  <a:lnTo>
                    <a:pt x="96" y="78"/>
                  </a:lnTo>
                  <a:lnTo>
                    <a:pt x="96" y="84"/>
                  </a:lnTo>
                  <a:lnTo>
                    <a:pt x="96" y="78"/>
                  </a:lnTo>
                  <a:lnTo>
                    <a:pt x="96" y="72"/>
                  </a:lnTo>
                  <a:lnTo>
                    <a:pt x="102" y="72"/>
                  </a:lnTo>
                  <a:lnTo>
                    <a:pt x="102" y="66"/>
                  </a:lnTo>
                  <a:lnTo>
                    <a:pt x="108" y="66"/>
                  </a:lnTo>
                  <a:lnTo>
                    <a:pt x="108" y="72"/>
                  </a:lnTo>
                  <a:lnTo>
                    <a:pt x="114" y="72"/>
                  </a:lnTo>
                  <a:lnTo>
                    <a:pt x="120" y="72"/>
                  </a:lnTo>
                  <a:lnTo>
                    <a:pt x="126" y="72"/>
                  </a:lnTo>
                  <a:lnTo>
                    <a:pt x="126" y="66"/>
                  </a:lnTo>
                  <a:lnTo>
                    <a:pt x="126" y="72"/>
                  </a:lnTo>
                  <a:lnTo>
                    <a:pt x="132" y="72"/>
                  </a:lnTo>
                  <a:lnTo>
                    <a:pt x="138" y="72"/>
                  </a:lnTo>
                  <a:lnTo>
                    <a:pt x="144" y="72"/>
                  </a:lnTo>
                  <a:lnTo>
                    <a:pt x="144" y="66"/>
                  </a:lnTo>
                  <a:lnTo>
                    <a:pt x="150" y="66"/>
                  </a:lnTo>
                  <a:lnTo>
                    <a:pt x="156" y="66"/>
                  </a:lnTo>
                  <a:lnTo>
                    <a:pt x="156" y="60"/>
                  </a:lnTo>
                  <a:lnTo>
                    <a:pt x="162" y="60"/>
                  </a:lnTo>
                  <a:lnTo>
                    <a:pt x="168" y="54"/>
                  </a:lnTo>
                  <a:lnTo>
                    <a:pt x="168" y="48"/>
                  </a:lnTo>
                  <a:lnTo>
                    <a:pt x="174" y="48"/>
                  </a:lnTo>
                  <a:lnTo>
                    <a:pt x="174" y="42"/>
                  </a:lnTo>
                  <a:lnTo>
                    <a:pt x="180" y="42"/>
                  </a:lnTo>
                  <a:lnTo>
                    <a:pt x="180" y="36"/>
                  </a:lnTo>
                  <a:lnTo>
                    <a:pt x="186" y="30"/>
                  </a:lnTo>
                  <a:lnTo>
                    <a:pt x="186" y="24"/>
                  </a:lnTo>
                  <a:lnTo>
                    <a:pt x="192" y="18"/>
                  </a:lnTo>
                  <a:lnTo>
                    <a:pt x="192" y="12"/>
                  </a:lnTo>
                  <a:lnTo>
                    <a:pt x="198" y="12"/>
                  </a:lnTo>
                  <a:lnTo>
                    <a:pt x="198" y="18"/>
                  </a:lnTo>
                  <a:lnTo>
                    <a:pt x="204" y="18"/>
                  </a:lnTo>
                  <a:lnTo>
                    <a:pt x="204" y="24"/>
                  </a:lnTo>
                  <a:lnTo>
                    <a:pt x="210" y="24"/>
                  </a:lnTo>
                  <a:lnTo>
                    <a:pt x="210" y="18"/>
                  </a:lnTo>
                  <a:lnTo>
                    <a:pt x="216" y="18"/>
                  </a:lnTo>
                  <a:lnTo>
                    <a:pt x="216" y="12"/>
                  </a:lnTo>
                  <a:lnTo>
                    <a:pt x="222" y="12"/>
                  </a:lnTo>
                  <a:lnTo>
                    <a:pt x="222" y="6"/>
                  </a:lnTo>
                  <a:lnTo>
                    <a:pt x="228" y="6"/>
                  </a:lnTo>
                  <a:lnTo>
                    <a:pt x="228" y="0"/>
                  </a:lnTo>
                  <a:lnTo>
                    <a:pt x="234" y="0"/>
                  </a:lnTo>
                  <a:lnTo>
                    <a:pt x="234" y="6"/>
                  </a:lnTo>
                  <a:lnTo>
                    <a:pt x="240" y="6"/>
                  </a:lnTo>
                  <a:lnTo>
                    <a:pt x="240" y="12"/>
                  </a:lnTo>
                  <a:lnTo>
                    <a:pt x="246" y="12"/>
                  </a:lnTo>
                  <a:lnTo>
                    <a:pt x="246" y="18"/>
                  </a:lnTo>
                  <a:lnTo>
                    <a:pt x="252" y="18"/>
                  </a:lnTo>
                  <a:lnTo>
                    <a:pt x="258" y="18"/>
                  </a:lnTo>
                  <a:lnTo>
                    <a:pt x="264" y="18"/>
                  </a:lnTo>
                  <a:lnTo>
                    <a:pt x="264" y="24"/>
                  </a:lnTo>
                  <a:lnTo>
                    <a:pt x="264" y="30"/>
                  </a:lnTo>
                  <a:lnTo>
                    <a:pt x="276" y="36"/>
                  </a:lnTo>
                  <a:lnTo>
                    <a:pt x="276" y="42"/>
                  </a:lnTo>
                  <a:lnTo>
                    <a:pt x="282" y="42"/>
                  </a:lnTo>
                  <a:lnTo>
                    <a:pt x="288" y="42"/>
                  </a:lnTo>
                  <a:lnTo>
                    <a:pt x="294" y="42"/>
                  </a:lnTo>
                  <a:lnTo>
                    <a:pt x="294" y="36"/>
                  </a:lnTo>
                  <a:lnTo>
                    <a:pt x="300" y="36"/>
                  </a:lnTo>
                  <a:lnTo>
                    <a:pt x="306" y="36"/>
                  </a:lnTo>
                  <a:lnTo>
                    <a:pt x="306" y="30"/>
                  </a:lnTo>
                  <a:lnTo>
                    <a:pt x="300" y="30"/>
                  </a:lnTo>
                  <a:lnTo>
                    <a:pt x="306" y="24"/>
                  </a:lnTo>
                  <a:lnTo>
                    <a:pt x="306" y="18"/>
                  </a:lnTo>
                  <a:lnTo>
                    <a:pt x="312"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41">
              <a:extLst>
                <a:ext uri="{FF2B5EF4-FFF2-40B4-BE49-F238E27FC236}">
                  <a16:creationId xmlns:a16="http://schemas.microsoft.com/office/drawing/2014/main" id="{6FE329A0-4FDB-F1AF-50EB-2306CEFC5081}"/>
                </a:ext>
              </a:extLst>
            </p:cNvPr>
            <p:cNvSpPr>
              <a:spLocks/>
            </p:cNvSpPr>
            <p:nvPr/>
          </p:nvSpPr>
          <p:spPr bwMode="gray">
            <a:xfrm>
              <a:off x="3305175" y="2305050"/>
              <a:ext cx="514350" cy="428625"/>
            </a:xfrm>
            <a:custGeom>
              <a:avLst/>
              <a:gdLst>
                <a:gd name="T0" fmla="*/ 216 w 324"/>
                <a:gd name="T1" fmla="*/ 12 h 270"/>
                <a:gd name="T2" fmla="*/ 240 w 324"/>
                <a:gd name="T3" fmla="*/ 6 h 270"/>
                <a:gd name="T4" fmla="*/ 264 w 324"/>
                <a:gd name="T5" fmla="*/ 6 h 270"/>
                <a:gd name="T6" fmla="*/ 288 w 324"/>
                <a:gd name="T7" fmla="*/ 6 h 270"/>
                <a:gd name="T8" fmla="*/ 300 w 324"/>
                <a:gd name="T9" fmla="*/ 12 h 270"/>
                <a:gd name="T10" fmla="*/ 306 w 324"/>
                <a:gd name="T11" fmla="*/ 36 h 270"/>
                <a:gd name="T12" fmla="*/ 306 w 324"/>
                <a:gd name="T13" fmla="*/ 60 h 270"/>
                <a:gd name="T14" fmla="*/ 306 w 324"/>
                <a:gd name="T15" fmla="*/ 84 h 270"/>
                <a:gd name="T16" fmla="*/ 312 w 324"/>
                <a:gd name="T17" fmla="*/ 102 h 270"/>
                <a:gd name="T18" fmla="*/ 312 w 324"/>
                <a:gd name="T19" fmla="*/ 126 h 270"/>
                <a:gd name="T20" fmla="*/ 318 w 324"/>
                <a:gd name="T21" fmla="*/ 144 h 270"/>
                <a:gd name="T22" fmla="*/ 318 w 324"/>
                <a:gd name="T23" fmla="*/ 168 h 270"/>
                <a:gd name="T24" fmla="*/ 324 w 324"/>
                <a:gd name="T25" fmla="*/ 186 h 270"/>
                <a:gd name="T26" fmla="*/ 324 w 324"/>
                <a:gd name="T27" fmla="*/ 210 h 270"/>
                <a:gd name="T28" fmla="*/ 318 w 324"/>
                <a:gd name="T29" fmla="*/ 228 h 270"/>
                <a:gd name="T30" fmla="*/ 306 w 324"/>
                <a:gd name="T31" fmla="*/ 222 h 270"/>
                <a:gd name="T32" fmla="*/ 282 w 324"/>
                <a:gd name="T33" fmla="*/ 222 h 270"/>
                <a:gd name="T34" fmla="*/ 270 w 324"/>
                <a:gd name="T35" fmla="*/ 210 h 270"/>
                <a:gd name="T36" fmla="*/ 258 w 324"/>
                <a:gd name="T37" fmla="*/ 210 h 270"/>
                <a:gd name="T38" fmla="*/ 234 w 324"/>
                <a:gd name="T39" fmla="*/ 222 h 270"/>
                <a:gd name="T40" fmla="*/ 216 w 324"/>
                <a:gd name="T41" fmla="*/ 210 h 270"/>
                <a:gd name="T42" fmla="*/ 216 w 324"/>
                <a:gd name="T43" fmla="*/ 222 h 270"/>
                <a:gd name="T44" fmla="*/ 210 w 324"/>
                <a:gd name="T45" fmla="*/ 240 h 270"/>
                <a:gd name="T46" fmla="*/ 192 w 324"/>
                <a:gd name="T47" fmla="*/ 234 h 270"/>
                <a:gd name="T48" fmla="*/ 180 w 324"/>
                <a:gd name="T49" fmla="*/ 234 h 270"/>
                <a:gd name="T50" fmla="*/ 162 w 324"/>
                <a:gd name="T51" fmla="*/ 228 h 270"/>
                <a:gd name="T52" fmla="*/ 150 w 324"/>
                <a:gd name="T53" fmla="*/ 240 h 270"/>
                <a:gd name="T54" fmla="*/ 132 w 324"/>
                <a:gd name="T55" fmla="*/ 234 h 270"/>
                <a:gd name="T56" fmla="*/ 132 w 324"/>
                <a:gd name="T57" fmla="*/ 246 h 270"/>
                <a:gd name="T58" fmla="*/ 114 w 324"/>
                <a:gd name="T59" fmla="*/ 252 h 270"/>
                <a:gd name="T60" fmla="*/ 96 w 324"/>
                <a:gd name="T61" fmla="*/ 264 h 270"/>
                <a:gd name="T62" fmla="*/ 84 w 324"/>
                <a:gd name="T63" fmla="*/ 264 h 270"/>
                <a:gd name="T64" fmla="*/ 78 w 324"/>
                <a:gd name="T65" fmla="*/ 246 h 270"/>
                <a:gd name="T66" fmla="*/ 78 w 324"/>
                <a:gd name="T67" fmla="*/ 222 h 270"/>
                <a:gd name="T68" fmla="*/ 72 w 324"/>
                <a:gd name="T69" fmla="*/ 204 h 270"/>
                <a:gd name="T70" fmla="*/ 66 w 324"/>
                <a:gd name="T71" fmla="*/ 198 h 270"/>
                <a:gd name="T72" fmla="*/ 54 w 324"/>
                <a:gd name="T73" fmla="*/ 186 h 270"/>
                <a:gd name="T74" fmla="*/ 42 w 324"/>
                <a:gd name="T75" fmla="*/ 174 h 270"/>
                <a:gd name="T76" fmla="*/ 30 w 324"/>
                <a:gd name="T77" fmla="*/ 174 h 270"/>
                <a:gd name="T78" fmla="*/ 18 w 324"/>
                <a:gd name="T79" fmla="*/ 162 h 270"/>
                <a:gd name="T80" fmla="*/ 18 w 324"/>
                <a:gd name="T81" fmla="*/ 138 h 270"/>
                <a:gd name="T82" fmla="*/ 6 w 324"/>
                <a:gd name="T83" fmla="*/ 126 h 270"/>
                <a:gd name="T84" fmla="*/ 6 w 324"/>
                <a:gd name="T85" fmla="*/ 108 h 270"/>
                <a:gd name="T86" fmla="*/ 18 w 324"/>
                <a:gd name="T87" fmla="*/ 90 h 270"/>
                <a:gd name="T88" fmla="*/ 24 w 324"/>
                <a:gd name="T89" fmla="*/ 72 h 270"/>
                <a:gd name="T90" fmla="*/ 24 w 324"/>
                <a:gd name="T91" fmla="*/ 60 h 270"/>
                <a:gd name="T92" fmla="*/ 30 w 324"/>
                <a:gd name="T93" fmla="*/ 36 h 270"/>
                <a:gd name="T94" fmla="*/ 60 w 324"/>
                <a:gd name="T95" fmla="*/ 30 h 270"/>
                <a:gd name="T96" fmla="*/ 84 w 324"/>
                <a:gd name="T97" fmla="*/ 30 h 270"/>
                <a:gd name="T98" fmla="*/ 108 w 324"/>
                <a:gd name="T99" fmla="*/ 24 h 270"/>
                <a:gd name="T100" fmla="*/ 126 w 324"/>
                <a:gd name="T101" fmla="*/ 18 h 270"/>
                <a:gd name="T102" fmla="*/ 150 w 324"/>
                <a:gd name="T103" fmla="*/ 18 h 270"/>
                <a:gd name="T104" fmla="*/ 174 w 324"/>
                <a:gd name="T105" fmla="*/ 12 h 270"/>
                <a:gd name="T106" fmla="*/ 198 w 324"/>
                <a:gd name="T107" fmla="*/ 1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4" h="270">
                  <a:moveTo>
                    <a:pt x="198" y="12"/>
                  </a:moveTo>
                  <a:lnTo>
                    <a:pt x="204" y="12"/>
                  </a:lnTo>
                  <a:lnTo>
                    <a:pt x="210" y="12"/>
                  </a:lnTo>
                  <a:lnTo>
                    <a:pt x="216" y="12"/>
                  </a:lnTo>
                  <a:lnTo>
                    <a:pt x="222" y="12"/>
                  </a:lnTo>
                  <a:lnTo>
                    <a:pt x="228" y="12"/>
                  </a:lnTo>
                  <a:lnTo>
                    <a:pt x="234" y="6"/>
                  </a:lnTo>
                  <a:lnTo>
                    <a:pt x="240" y="6"/>
                  </a:lnTo>
                  <a:lnTo>
                    <a:pt x="246" y="6"/>
                  </a:lnTo>
                  <a:lnTo>
                    <a:pt x="252" y="6"/>
                  </a:lnTo>
                  <a:lnTo>
                    <a:pt x="258" y="6"/>
                  </a:lnTo>
                  <a:lnTo>
                    <a:pt x="264" y="6"/>
                  </a:lnTo>
                  <a:lnTo>
                    <a:pt x="270" y="6"/>
                  </a:lnTo>
                  <a:lnTo>
                    <a:pt x="276" y="6"/>
                  </a:lnTo>
                  <a:lnTo>
                    <a:pt x="282" y="6"/>
                  </a:lnTo>
                  <a:lnTo>
                    <a:pt x="288" y="6"/>
                  </a:lnTo>
                  <a:lnTo>
                    <a:pt x="294" y="6"/>
                  </a:lnTo>
                  <a:lnTo>
                    <a:pt x="300" y="0"/>
                  </a:lnTo>
                  <a:lnTo>
                    <a:pt x="300" y="6"/>
                  </a:lnTo>
                  <a:lnTo>
                    <a:pt x="300" y="12"/>
                  </a:lnTo>
                  <a:lnTo>
                    <a:pt x="300" y="18"/>
                  </a:lnTo>
                  <a:lnTo>
                    <a:pt x="300" y="24"/>
                  </a:lnTo>
                  <a:lnTo>
                    <a:pt x="300" y="30"/>
                  </a:lnTo>
                  <a:lnTo>
                    <a:pt x="306" y="36"/>
                  </a:lnTo>
                  <a:lnTo>
                    <a:pt x="306" y="42"/>
                  </a:lnTo>
                  <a:lnTo>
                    <a:pt x="306" y="48"/>
                  </a:lnTo>
                  <a:lnTo>
                    <a:pt x="306" y="54"/>
                  </a:lnTo>
                  <a:lnTo>
                    <a:pt x="306" y="60"/>
                  </a:lnTo>
                  <a:lnTo>
                    <a:pt x="306" y="66"/>
                  </a:lnTo>
                  <a:lnTo>
                    <a:pt x="306" y="72"/>
                  </a:lnTo>
                  <a:lnTo>
                    <a:pt x="306" y="78"/>
                  </a:lnTo>
                  <a:lnTo>
                    <a:pt x="306" y="84"/>
                  </a:lnTo>
                  <a:lnTo>
                    <a:pt x="306" y="90"/>
                  </a:lnTo>
                  <a:lnTo>
                    <a:pt x="312" y="90"/>
                  </a:lnTo>
                  <a:lnTo>
                    <a:pt x="312" y="96"/>
                  </a:lnTo>
                  <a:lnTo>
                    <a:pt x="312" y="102"/>
                  </a:lnTo>
                  <a:lnTo>
                    <a:pt x="312" y="108"/>
                  </a:lnTo>
                  <a:lnTo>
                    <a:pt x="312" y="114"/>
                  </a:lnTo>
                  <a:lnTo>
                    <a:pt x="312" y="120"/>
                  </a:lnTo>
                  <a:lnTo>
                    <a:pt x="312" y="126"/>
                  </a:lnTo>
                  <a:lnTo>
                    <a:pt x="312" y="132"/>
                  </a:lnTo>
                  <a:lnTo>
                    <a:pt x="312" y="138"/>
                  </a:lnTo>
                  <a:lnTo>
                    <a:pt x="318" y="138"/>
                  </a:lnTo>
                  <a:lnTo>
                    <a:pt x="318" y="144"/>
                  </a:lnTo>
                  <a:lnTo>
                    <a:pt x="318" y="150"/>
                  </a:lnTo>
                  <a:lnTo>
                    <a:pt x="318" y="156"/>
                  </a:lnTo>
                  <a:lnTo>
                    <a:pt x="318" y="162"/>
                  </a:lnTo>
                  <a:lnTo>
                    <a:pt x="318" y="168"/>
                  </a:lnTo>
                  <a:lnTo>
                    <a:pt x="318" y="174"/>
                  </a:lnTo>
                  <a:lnTo>
                    <a:pt x="318" y="180"/>
                  </a:lnTo>
                  <a:lnTo>
                    <a:pt x="318" y="186"/>
                  </a:lnTo>
                  <a:lnTo>
                    <a:pt x="324" y="186"/>
                  </a:lnTo>
                  <a:lnTo>
                    <a:pt x="324" y="192"/>
                  </a:lnTo>
                  <a:lnTo>
                    <a:pt x="324" y="198"/>
                  </a:lnTo>
                  <a:lnTo>
                    <a:pt x="324" y="204"/>
                  </a:lnTo>
                  <a:lnTo>
                    <a:pt x="324" y="210"/>
                  </a:lnTo>
                  <a:lnTo>
                    <a:pt x="324" y="216"/>
                  </a:lnTo>
                  <a:lnTo>
                    <a:pt x="324" y="222"/>
                  </a:lnTo>
                  <a:lnTo>
                    <a:pt x="324" y="228"/>
                  </a:lnTo>
                  <a:lnTo>
                    <a:pt x="318" y="228"/>
                  </a:lnTo>
                  <a:lnTo>
                    <a:pt x="318" y="222"/>
                  </a:lnTo>
                  <a:lnTo>
                    <a:pt x="318" y="216"/>
                  </a:lnTo>
                  <a:lnTo>
                    <a:pt x="312" y="216"/>
                  </a:lnTo>
                  <a:lnTo>
                    <a:pt x="306" y="222"/>
                  </a:lnTo>
                  <a:lnTo>
                    <a:pt x="300" y="222"/>
                  </a:lnTo>
                  <a:lnTo>
                    <a:pt x="294" y="222"/>
                  </a:lnTo>
                  <a:lnTo>
                    <a:pt x="288" y="222"/>
                  </a:lnTo>
                  <a:lnTo>
                    <a:pt x="282" y="222"/>
                  </a:lnTo>
                  <a:lnTo>
                    <a:pt x="276" y="222"/>
                  </a:lnTo>
                  <a:lnTo>
                    <a:pt x="276" y="216"/>
                  </a:lnTo>
                  <a:lnTo>
                    <a:pt x="276" y="210"/>
                  </a:lnTo>
                  <a:lnTo>
                    <a:pt x="270" y="210"/>
                  </a:lnTo>
                  <a:lnTo>
                    <a:pt x="270" y="204"/>
                  </a:lnTo>
                  <a:lnTo>
                    <a:pt x="264" y="204"/>
                  </a:lnTo>
                  <a:lnTo>
                    <a:pt x="264" y="210"/>
                  </a:lnTo>
                  <a:lnTo>
                    <a:pt x="258" y="210"/>
                  </a:lnTo>
                  <a:lnTo>
                    <a:pt x="252" y="210"/>
                  </a:lnTo>
                  <a:lnTo>
                    <a:pt x="246" y="216"/>
                  </a:lnTo>
                  <a:lnTo>
                    <a:pt x="240" y="222"/>
                  </a:lnTo>
                  <a:lnTo>
                    <a:pt x="234" y="222"/>
                  </a:lnTo>
                  <a:lnTo>
                    <a:pt x="234" y="216"/>
                  </a:lnTo>
                  <a:lnTo>
                    <a:pt x="228" y="216"/>
                  </a:lnTo>
                  <a:lnTo>
                    <a:pt x="222" y="210"/>
                  </a:lnTo>
                  <a:lnTo>
                    <a:pt x="216" y="210"/>
                  </a:lnTo>
                  <a:lnTo>
                    <a:pt x="216" y="216"/>
                  </a:lnTo>
                  <a:lnTo>
                    <a:pt x="222" y="216"/>
                  </a:lnTo>
                  <a:lnTo>
                    <a:pt x="222" y="222"/>
                  </a:lnTo>
                  <a:lnTo>
                    <a:pt x="216" y="222"/>
                  </a:lnTo>
                  <a:lnTo>
                    <a:pt x="210" y="222"/>
                  </a:lnTo>
                  <a:lnTo>
                    <a:pt x="210" y="228"/>
                  </a:lnTo>
                  <a:lnTo>
                    <a:pt x="210" y="234"/>
                  </a:lnTo>
                  <a:lnTo>
                    <a:pt x="210" y="240"/>
                  </a:lnTo>
                  <a:lnTo>
                    <a:pt x="204" y="240"/>
                  </a:lnTo>
                  <a:lnTo>
                    <a:pt x="198" y="240"/>
                  </a:lnTo>
                  <a:lnTo>
                    <a:pt x="192" y="240"/>
                  </a:lnTo>
                  <a:lnTo>
                    <a:pt x="192" y="234"/>
                  </a:lnTo>
                  <a:lnTo>
                    <a:pt x="192" y="228"/>
                  </a:lnTo>
                  <a:lnTo>
                    <a:pt x="186" y="228"/>
                  </a:lnTo>
                  <a:lnTo>
                    <a:pt x="186" y="234"/>
                  </a:lnTo>
                  <a:lnTo>
                    <a:pt x="180" y="234"/>
                  </a:lnTo>
                  <a:lnTo>
                    <a:pt x="174" y="234"/>
                  </a:lnTo>
                  <a:lnTo>
                    <a:pt x="168" y="234"/>
                  </a:lnTo>
                  <a:lnTo>
                    <a:pt x="162" y="234"/>
                  </a:lnTo>
                  <a:lnTo>
                    <a:pt x="162" y="228"/>
                  </a:lnTo>
                  <a:lnTo>
                    <a:pt x="156" y="228"/>
                  </a:lnTo>
                  <a:lnTo>
                    <a:pt x="156" y="234"/>
                  </a:lnTo>
                  <a:lnTo>
                    <a:pt x="150" y="234"/>
                  </a:lnTo>
                  <a:lnTo>
                    <a:pt x="150" y="240"/>
                  </a:lnTo>
                  <a:lnTo>
                    <a:pt x="144" y="240"/>
                  </a:lnTo>
                  <a:lnTo>
                    <a:pt x="144" y="234"/>
                  </a:lnTo>
                  <a:lnTo>
                    <a:pt x="138" y="234"/>
                  </a:lnTo>
                  <a:lnTo>
                    <a:pt x="132" y="234"/>
                  </a:lnTo>
                  <a:lnTo>
                    <a:pt x="132" y="240"/>
                  </a:lnTo>
                  <a:lnTo>
                    <a:pt x="132" y="246"/>
                  </a:lnTo>
                  <a:lnTo>
                    <a:pt x="138" y="246"/>
                  </a:lnTo>
                  <a:lnTo>
                    <a:pt x="132" y="246"/>
                  </a:lnTo>
                  <a:lnTo>
                    <a:pt x="132" y="252"/>
                  </a:lnTo>
                  <a:lnTo>
                    <a:pt x="126" y="252"/>
                  </a:lnTo>
                  <a:lnTo>
                    <a:pt x="120" y="252"/>
                  </a:lnTo>
                  <a:lnTo>
                    <a:pt x="114" y="252"/>
                  </a:lnTo>
                  <a:lnTo>
                    <a:pt x="108" y="252"/>
                  </a:lnTo>
                  <a:lnTo>
                    <a:pt x="108" y="258"/>
                  </a:lnTo>
                  <a:lnTo>
                    <a:pt x="102" y="258"/>
                  </a:lnTo>
                  <a:lnTo>
                    <a:pt x="96" y="264"/>
                  </a:lnTo>
                  <a:lnTo>
                    <a:pt x="90" y="264"/>
                  </a:lnTo>
                  <a:lnTo>
                    <a:pt x="84" y="264"/>
                  </a:lnTo>
                  <a:lnTo>
                    <a:pt x="84" y="270"/>
                  </a:lnTo>
                  <a:lnTo>
                    <a:pt x="84" y="264"/>
                  </a:lnTo>
                  <a:lnTo>
                    <a:pt x="84" y="258"/>
                  </a:lnTo>
                  <a:lnTo>
                    <a:pt x="78" y="258"/>
                  </a:lnTo>
                  <a:lnTo>
                    <a:pt x="78" y="252"/>
                  </a:lnTo>
                  <a:lnTo>
                    <a:pt x="78" y="246"/>
                  </a:lnTo>
                  <a:lnTo>
                    <a:pt x="78" y="240"/>
                  </a:lnTo>
                  <a:lnTo>
                    <a:pt x="78" y="234"/>
                  </a:lnTo>
                  <a:lnTo>
                    <a:pt x="78" y="228"/>
                  </a:lnTo>
                  <a:lnTo>
                    <a:pt x="78" y="222"/>
                  </a:lnTo>
                  <a:lnTo>
                    <a:pt x="78" y="216"/>
                  </a:lnTo>
                  <a:lnTo>
                    <a:pt x="78" y="210"/>
                  </a:lnTo>
                  <a:lnTo>
                    <a:pt x="78" y="204"/>
                  </a:lnTo>
                  <a:lnTo>
                    <a:pt x="72" y="204"/>
                  </a:lnTo>
                  <a:lnTo>
                    <a:pt x="72" y="198"/>
                  </a:lnTo>
                  <a:lnTo>
                    <a:pt x="72" y="204"/>
                  </a:lnTo>
                  <a:lnTo>
                    <a:pt x="72" y="198"/>
                  </a:lnTo>
                  <a:lnTo>
                    <a:pt x="66" y="198"/>
                  </a:lnTo>
                  <a:lnTo>
                    <a:pt x="60" y="198"/>
                  </a:lnTo>
                  <a:lnTo>
                    <a:pt x="60" y="192"/>
                  </a:lnTo>
                  <a:lnTo>
                    <a:pt x="54" y="192"/>
                  </a:lnTo>
                  <a:lnTo>
                    <a:pt x="54" y="186"/>
                  </a:lnTo>
                  <a:lnTo>
                    <a:pt x="54" y="180"/>
                  </a:lnTo>
                  <a:lnTo>
                    <a:pt x="48" y="180"/>
                  </a:lnTo>
                  <a:lnTo>
                    <a:pt x="42" y="180"/>
                  </a:lnTo>
                  <a:lnTo>
                    <a:pt x="42" y="174"/>
                  </a:lnTo>
                  <a:lnTo>
                    <a:pt x="42" y="180"/>
                  </a:lnTo>
                  <a:lnTo>
                    <a:pt x="36" y="180"/>
                  </a:lnTo>
                  <a:lnTo>
                    <a:pt x="36" y="174"/>
                  </a:lnTo>
                  <a:lnTo>
                    <a:pt x="30" y="174"/>
                  </a:lnTo>
                  <a:lnTo>
                    <a:pt x="30" y="168"/>
                  </a:lnTo>
                  <a:lnTo>
                    <a:pt x="24" y="168"/>
                  </a:lnTo>
                  <a:lnTo>
                    <a:pt x="24" y="162"/>
                  </a:lnTo>
                  <a:lnTo>
                    <a:pt x="18" y="162"/>
                  </a:lnTo>
                  <a:lnTo>
                    <a:pt x="12" y="156"/>
                  </a:lnTo>
                  <a:lnTo>
                    <a:pt x="12" y="150"/>
                  </a:lnTo>
                  <a:lnTo>
                    <a:pt x="18" y="144"/>
                  </a:lnTo>
                  <a:lnTo>
                    <a:pt x="18" y="138"/>
                  </a:lnTo>
                  <a:lnTo>
                    <a:pt x="12" y="138"/>
                  </a:lnTo>
                  <a:lnTo>
                    <a:pt x="12" y="132"/>
                  </a:lnTo>
                  <a:lnTo>
                    <a:pt x="6" y="132"/>
                  </a:lnTo>
                  <a:lnTo>
                    <a:pt x="6" y="126"/>
                  </a:lnTo>
                  <a:lnTo>
                    <a:pt x="6" y="120"/>
                  </a:lnTo>
                  <a:lnTo>
                    <a:pt x="0" y="120"/>
                  </a:lnTo>
                  <a:lnTo>
                    <a:pt x="6" y="114"/>
                  </a:lnTo>
                  <a:lnTo>
                    <a:pt x="6" y="108"/>
                  </a:lnTo>
                  <a:lnTo>
                    <a:pt x="12" y="102"/>
                  </a:lnTo>
                  <a:lnTo>
                    <a:pt x="12" y="96"/>
                  </a:lnTo>
                  <a:lnTo>
                    <a:pt x="18" y="96"/>
                  </a:lnTo>
                  <a:lnTo>
                    <a:pt x="18" y="90"/>
                  </a:lnTo>
                  <a:lnTo>
                    <a:pt x="18" y="84"/>
                  </a:lnTo>
                  <a:lnTo>
                    <a:pt x="24" y="84"/>
                  </a:lnTo>
                  <a:lnTo>
                    <a:pt x="24" y="78"/>
                  </a:lnTo>
                  <a:lnTo>
                    <a:pt x="24" y="72"/>
                  </a:lnTo>
                  <a:lnTo>
                    <a:pt x="30" y="72"/>
                  </a:lnTo>
                  <a:lnTo>
                    <a:pt x="30" y="66"/>
                  </a:lnTo>
                  <a:lnTo>
                    <a:pt x="24" y="66"/>
                  </a:lnTo>
                  <a:lnTo>
                    <a:pt x="24" y="60"/>
                  </a:lnTo>
                  <a:lnTo>
                    <a:pt x="24" y="54"/>
                  </a:lnTo>
                  <a:lnTo>
                    <a:pt x="24" y="48"/>
                  </a:lnTo>
                  <a:lnTo>
                    <a:pt x="30" y="42"/>
                  </a:lnTo>
                  <a:lnTo>
                    <a:pt x="30" y="36"/>
                  </a:lnTo>
                  <a:lnTo>
                    <a:pt x="36" y="36"/>
                  </a:lnTo>
                  <a:lnTo>
                    <a:pt x="42" y="30"/>
                  </a:lnTo>
                  <a:lnTo>
                    <a:pt x="48" y="30"/>
                  </a:lnTo>
                  <a:lnTo>
                    <a:pt x="60" y="30"/>
                  </a:lnTo>
                  <a:lnTo>
                    <a:pt x="66" y="30"/>
                  </a:lnTo>
                  <a:lnTo>
                    <a:pt x="72" y="30"/>
                  </a:lnTo>
                  <a:lnTo>
                    <a:pt x="78" y="30"/>
                  </a:lnTo>
                  <a:lnTo>
                    <a:pt x="84" y="30"/>
                  </a:lnTo>
                  <a:lnTo>
                    <a:pt x="90" y="24"/>
                  </a:lnTo>
                  <a:lnTo>
                    <a:pt x="96" y="24"/>
                  </a:lnTo>
                  <a:lnTo>
                    <a:pt x="102" y="24"/>
                  </a:lnTo>
                  <a:lnTo>
                    <a:pt x="108" y="24"/>
                  </a:lnTo>
                  <a:lnTo>
                    <a:pt x="114" y="24"/>
                  </a:lnTo>
                  <a:lnTo>
                    <a:pt x="120" y="24"/>
                  </a:lnTo>
                  <a:lnTo>
                    <a:pt x="120" y="18"/>
                  </a:lnTo>
                  <a:lnTo>
                    <a:pt x="126" y="18"/>
                  </a:lnTo>
                  <a:lnTo>
                    <a:pt x="132" y="18"/>
                  </a:lnTo>
                  <a:lnTo>
                    <a:pt x="138" y="18"/>
                  </a:lnTo>
                  <a:lnTo>
                    <a:pt x="144" y="18"/>
                  </a:lnTo>
                  <a:lnTo>
                    <a:pt x="150" y="18"/>
                  </a:lnTo>
                  <a:lnTo>
                    <a:pt x="156" y="18"/>
                  </a:lnTo>
                  <a:lnTo>
                    <a:pt x="162" y="18"/>
                  </a:lnTo>
                  <a:lnTo>
                    <a:pt x="168" y="18"/>
                  </a:lnTo>
                  <a:lnTo>
                    <a:pt x="174" y="12"/>
                  </a:lnTo>
                  <a:lnTo>
                    <a:pt x="180" y="12"/>
                  </a:lnTo>
                  <a:lnTo>
                    <a:pt x="186" y="12"/>
                  </a:lnTo>
                  <a:lnTo>
                    <a:pt x="192" y="12"/>
                  </a:lnTo>
                  <a:lnTo>
                    <a:pt x="198"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42">
              <a:extLst>
                <a:ext uri="{FF2B5EF4-FFF2-40B4-BE49-F238E27FC236}">
                  <a16:creationId xmlns:a16="http://schemas.microsoft.com/office/drawing/2014/main" id="{CDA4A900-A1C6-111E-D4B6-3229A8C3EC6F}"/>
                </a:ext>
              </a:extLst>
            </p:cNvPr>
            <p:cNvSpPr>
              <a:spLocks/>
            </p:cNvSpPr>
            <p:nvPr/>
          </p:nvSpPr>
          <p:spPr bwMode="gray">
            <a:xfrm>
              <a:off x="3781425" y="2257425"/>
              <a:ext cx="428625" cy="390525"/>
            </a:xfrm>
            <a:custGeom>
              <a:avLst/>
              <a:gdLst>
                <a:gd name="T0" fmla="*/ 234 w 270"/>
                <a:gd name="T1" fmla="*/ 6 h 246"/>
                <a:gd name="T2" fmla="*/ 240 w 270"/>
                <a:gd name="T3" fmla="*/ 6 h 246"/>
                <a:gd name="T4" fmla="*/ 246 w 270"/>
                <a:gd name="T5" fmla="*/ 36 h 246"/>
                <a:gd name="T6" fmla="*/ 246 w 270"/>
                <a:gd name="T7" fmla="*/ 54 h 246"/>
                <a:gd name="T8" fmla="*/ 246 w 270"/>
                <a:gd name="T9" fmla="*/ 72 h 246"/>
                <a:gd name="T10" fmla="*/ 252 w 270"/>
                <a:gd name="T11" fmla="*/ 90 h 246"/>
                <a:gd name="T12" fmla="*/ 252 w 270"/>
                <a:gd name="T13" fmla="*/ 108 h 246"/>
                <a:gd name="T14" fmla="*/ 258 w 270"/>
                <a:gd name="T15" fmla="*/ 120 h 246"/>
                <a:gd name="T16" fmla="*/ 258 w 270"/>
                <a:gd name="T17" fmla="*/ 138 h 246"/>
                <a:gd name="T18" fmla="*/ 258 w 270"/>
                <a:gd name="T19" fmla="*/ 156 h 246"/>
                <a:gd name="T20" fmla="*/ 264 w 270"/>
                <a:gd name="T21" fmla="*/ 168 h 246"/>
                <a:gd name="T22" fmla="*/ 264 w 270"/>
                <a:gd name="T23" fmla="*/ 186 h 246"/>
                <a:gd name="T24" fmla="*/ 264 w 270"/>
                <a:gd name="T25" fmla="*/ 204 h 246"/>
                <a:gd name="T26" fmla="*/ 264 w 270"/>
                <a:gd name="T27" fmla="*/ 210 h 246"/>
                <a:gd name="T28" fmla="*/ 252 w 270"/>
                <a:gd name="T29" fmla="*/ 216 h 246"/>
                <a:gd name="T30" fmla="*/ 234 w 270"/>
                <a:gd name="T31" fmla="*/ 216 h 246"/>
                <a:gd name="T32" fmla="*/ 216 w 270"/>
                <a:gd name="T33" fmla="*/ 216 h 246"/>
                <a:gd name="T34" fmla="*/ 204 w 270"/>
                <a:gd name="T35" fmla="*/ 222 h 246"/>
                <a:gd name="T36" fmla="*/ 180 w 270"/>
                <a:gd name="T37" fmla="*/ 222 h 246"/>
                <a:gd name="T38" fmla="*/ 162 w 270"/>
                <a:gd name="T39" fmla="*/ 228 h 246"/>
                <a:gd name="T40" fmla="*/ 138 w 270"/>
                <a:gd name="T41" fmla="*/ 228 h 246"/>
                <a:gd name="T42" fmla="*/ 120 w 270"/>
                <a:gd name="T43" fmla="*/ 228 h 246"/>
                <a:gd name="T44" fmla="*/ 108 w 270"/>
                <a:gd name="T45" fmla="*/ 234 h 246"/>
                <a:gd name="T46" fmla="*/ 90 w 270"/>
                <a:gd name="T47" fmla="*/ 234 h 246"/>
                <a:gd name="T48" fmla="*/ 78 w 270"/>
                <a:gd name="T49" fmla="*/ 240 h 246"/>
                <a:gd name="T50" fmla="*/ 60 w 270"/>
                <a:gd name="T51" fmla="*/ 240 h 246"/>
                <a:gd name="T52" fmla="*/ 42 w 270"/>
                <a:gd name="T53" fmla="*/ 240 h 246"/>
                <a:gd name="T54" fmla="*/ 24 w 270"/>
                <a:gd name="T55" fmla="*/ 246 h 246"/>
                <a:gd name="T56" fmla="*/ 24 w 270"/>
                <a:gd name="T57" fmla="*/ 228 h 246"/>
                <a:gd name="T58" fmla="*/ 18 w 270"/>
                <a:gd name="T59" fmla="*/ 216 h 246"/>
                <a:gd name="T60" fmla="*/ 18 w 270"/>
                <a:gd name="T61" fmla="*/ 198 h 246"/>
                <a:gd name="T62" fmla="*/ 18 w 270"/>
                <a:gd name="T63" fmla="*/ 180 h 246"/>
                <a:gd name="T64" fmla="*/ 12 w 270"/>
                <a:gd name="T65" fmla="*/ 168 h 246"/>
                <a:gd name="T66" fmla="*/ 12 w 270"/>
                <a:gd name="T67" fmla="*/ 150 h 246"/>
                <a:gd name="T68" fmla="*/ 12 w 270"/>
                <a:gd name="T69" fmla="*/ 132 h 246"/>
                <a:gd name="T70" fmla="*/ 6 w 270"/>
                <a:gd name="T71" fmla="*/ 120 h 246"/>
                <a:gd name="T72" fmla="*/ 6 w 270"/>
                <a:gd name="T73" fmla="*/ 102 h 246"/>
                <a:gd name="T74" fmla="*/ 6 w 270"/>
                <a:gd name="T75" fmla="*/ 84 h 246"/>
                <a:gd name="T76" fmla="*/ 6 w 270"/>
                <a:gd name="T77" fmla="*/ 66 h 246"/>
                <a:gd name="T78" fmla="*/ 0 w 270"/>
                <a:gd name="T79" fmla="*/ 48 h 246"/>
                <a:gd name="T80" fmla="*/ 0 w 270"/>
                <a:gd name="T81" fmla="*/ 30 h 246"/>
                <a:gd name="T82" fmla="*/ 18 w 270"/>
                <a:gd name="T83" fmla="*/ 30 h 246"/>
                <a:gd name="T84" fmla="*/ 36 w 270"/>
                <a:gd name="T85" fmla="*/ 30 h 246"/>
                <a:gd name="T86" fmla="*/ 54 w 270"/>
                <a:gd name="T87" fmla="*/ 30 h 246"/>
                <a:gd name="T88" fmla="*/ 78 w 270"/>
                <a:gd name="T89" fmla="*/ 24 h 246"/>
                <a:gd name="T90" fmla="*/ 96 w 270"/>
                <a:gd name="T91" fmla="*/ 24 h 246"/>
                <a:gd name="T92" fmla="*/ 108 w 270"/>
                <a:gd name="T93" fmla="*/ 18 h 246"/>
                <a:gd name="T94" fmla="*/ 126 w 270"/>
                <a:gd name="T95" fmla="*/ 18 h 246"/>
                <a:gd name="T96" fmla="*/ 144 w 270"/>
                <a:gd name="T97" fmla="*/ 18 h 246"/>
                <a:gd name="T98" fmla="*/ 162 w 270"/>
                <a:gd name="T99" fmla="*/ 12 h 246"/>
                <a:gd name="T100" fmla="*/ 180 w 270"/>
                <a:gd name="T101" fmla="*/ 12 h 246"/>
                <a:gd name="T102" fmla="*/ 198 w 270"/>
                <a:gd name="T103" fmla="*/ 6 h 246"/>
                <a:gd name="T104" fmla="*/ 216 w 270"/>
                <a:gd name="T105" fmla="*/ 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0" h="246">
                  <a:moveTo>
                    <a:pt x="222" y="6"/>
                  </a:moveTo>
                  <a:lnTo>
                    <a:pt x="228" y="6"/>
                  </a:lnTo>
                  <a:lnTo>
                    <a:pt x="234" y="6"/>
                  </a:lnTo>
                  <a:lnTo>
                    <a:pt x="234" y="0"/>
                  </a:lnTo>
                  <a:lnTo>
                    <a:pt x="240" y="0"/>
                  </a:lnTo>
                  <a:lnTo>
                    <a:pt x="240" y="6"/>
                  </a:lnTo>
                  <a:lnTo>
                    <a:pt x="240" y="18"/>
                  </a:lnTo>
                  <a:lnTo>
                    <a:pt x="246" y="30"/>
                  </a:lnTo>
                  <a:lnTo>
                    <a:pt x="246" y="36"/>
                  </a:lnTo>
                  <a:lnTo>
                    <a:pt x="246" y="42"/>
                  </a:lnTo>
                  <a:lnTo>
                    <a:pt x="246" y="48"/>
                  </a:lnTo>
                  <a:lnTo>
                    <a:pt x="246" y="54"/>
                  </a:lnTo>
                  <a:lnTo>
                    <a:pt x="246" y="60"/>
                  </a:lnTo>
                  <a:lnTo>
                    <a:pt x="246" y="66"/>
                  </a:lnTo>
                  <a:lnTo>
                    <a:pt x="246" y="72"/>
                  </a:lnTo>
                  <a:lnTo>
                    <a:pt x="252" y="72"/>
                  </a:lnTo>
                  <a:lnTo>
                    <a:pt x="252" y="84"/>
                  </a:lnTo>
                  <a:lnTo>
                    <a:pt x="252" y="90"/>
                  </a:lnTo>
                  <a:lnTo>
                    <a:pt x="252" y="96"/>
                  </a:lnTo>
                  <a:lnTo>
                    <a:pt x="252" y="102"/>
                  </a:lnTo>
                  <a:lnTo>
                    <a:pt x="252" y="108"/>
                  </a:lnTo>
                  <a:lnTo>
                    <a:pt x="252" y="114"/>
                  </a:lnTo>
                  <a:lnTo>
                    <a:pt x="258" y="114"/>
                  </a:lnTo>
                  <a:lnTo>
                    <a:pt x="258" y="120"/>
                  </a:lnTo>
                  <a:lnTo>
                    <a:pt x="258" y="126"/>
                  </a:lnTo>
                  <a:lnTo>
                    <a:pt x="258" y="132"/>
                  </a:lnTo>
                  <a:lnTo>
                    <a:pt x="258" y="138"/>
                  </a:lnTo>
                  <a:lnTo>
                    <a:pt x="258" y="144"/>
                  </a:lnTo>
                  <a:lnTo>
                    <a:pt x="258" y="150"/>
                  </a:lnTo>
                  <a:lnTo>
                    <a:pt x="258" y="156"/>
                  </a:lnTo>
                  <a:lnTo>
                    <a:pt x="258" y="162"/>
                  </a:lnTo>
                  <a:lnTo>
                    <a:pt x="264" y="162"/>
                  </a:lnTo>
                  <a:lnTo>
                    <a:pt x="264" y="168"/>
                  </a:lnTo>
                  <a:lnTo>
                    <a:pt x="264" y="174"/>
                  </a:lnTo>
                  <a:lnTo>
                    <a:pt x="264" y="180"/>
                  </a:lnTo>
                  <a:lnTo>
                    <a:pt x="264" y="186"/>
                  </a:lnTo>
                  <a:lnTo>
                    <a:pt x="264" y="192"/>
                  </a:lnTo>
                  <a:lnTo>
                    <a:pt x="264" y="198"/>
                  </a:lnTo>
                  <a:lnTo>
                    <a:pt x="264" y="204"/>
                  </a:lnTo>
                  <a:lnTo>
                    <a:pt x="264" y="210"/>
                  </a:lnTo>
                  <a:lnTo>
                    <a:pt x="270" y="210"/>
                  </a:lnTo>
                  <a:lnTo>
                    <a:pt x="264" y="210"/>
                  </a:lnTo>
                  <a:lnTo>
                    <a:pt x="258" y="210"/>
                  </a:lnTo>
                  <a:lnTo>
                    <a:pt x="252" y="210"/>
                  </a:lnTo>
                  <a:lnTo>
                    <a:pt x="252" y="216"/>
                  </a:lnTo>
                  <a:lnTo>
                    <a:pt x="246" y="216"/>
                  </a:lnTo>
                  <a:lnTo>
                    <a:pt x="240" y="216"/>
                  </a:lnTo>
                  <a:lnTo>
                    <a:pt x="234" y="216"/>
                  </a:lnTo>
                  <a:lnTo>
                    <a:pt x="228" y="216"/>
                  </a:lnTo>
                  <a:lnTo>
                    <a:pt x="222" y="216"/>
                  </a:lnTo>
                  <a:lnTo>
                    <a:pt x="216" y="216"/>
                  </a:lnTo>
                  <a:lnTo>
                    <a:pt x="210" y="216"/>
                  </a:lnTo>
                  <a:lnTo>
                    <a:pt x="210" y="222"/>
                  </a:lnTo>
                  <a:lnTo>
                    <a:pt x="204" y="222"/>
                  </a:lnTo>
                  <a:lnTo>
                    <a:pt x="192" y="222"/>
                  </a:lnTo>
                  <a:lnTo>
                    <a:pt x="186" y="222"/>
                  </a:lnTo>
                  <a:lnTo>
                    <a:pt x="180" y="222"/>
                  </a:lnTo>
                  <a:lnTo>
                    <a:pt x="174" y="222"/>
                  </a:lnTo>
                  <a:lnTo>
                    <a:pt x="168" y="222"/>
                  </a:lnTo>
                  <a:lnTo>
                    <a:pt x="162" y="228"/>
                  </a:lnTo>
                  <a:lnTo>
                    <a:pt x="150" y="228"/>
                  </a:lnTo>
                  <a:lnTo>
                    <a:pt x="144" y="228"/>
                  </a:lnTo>
                  <a:lnTo>
                    <a:pt x="138" y="228"/>
                  </a:lnTo>
                  <a:lnTo>
                    <a:pt x="132" y="228"/>
                  </a:lnTo>
                  <a:lnTo>
                    <a:pt x="126" y="228"/>
                  </a:lnTo>
                  <a:lnTo>
                    <a:pt x="120" y="228"/>
                  </a:lnTo>
                  <a:lnTo>
                    <a:pt x="120" y="234"/>
                  </a:lnTo>
                  <a:lnTo>
                    <a:pt x="114" y="234"/>
                  </a:lnTo>
                  <a:lnTo>
                    <a:pt x="108" y="234"/>
                  </a:lnTo>
                  <a:lnTo>
                    <a:pt x="102" y="234"/>
                  </a:lnTo>
                  <a:lnTo>
                    <a:pt x="96" y="234"/>
                  </a:lnTo>
                  <a:lnTo>
                    <a:pt x="90" y="234"/>
                  </a:lnTo>
                  <a:lnTo>
                    <a:pt x="84" y="234"/>
                  </a:lnTo>
                  <a:lnTo>
                    <a:pt x="78" y="234"/>
                  </a:lnTo>
                  <a:lnTo>
                    <a:pt x="78" y="240"/>
                  </a:lnTo>
                  <a:lnTo>
                    <a:pt x="72" y="240"/>
                  </a:lnTo>
                  <a:lnTo>
                    <a:pt x="66" y="240"/>
                  </a:lnTo>
                  <a:lnTo>
                    <a:pt x="60" y="240"/>
                  </a:lnTo>
                  <a:lnTo>
                    <a:pt x="54" y="240"/>
                  </a:lnTo>
                  <a:lnTo>
                    <a:pt x="48" y="240"/>
                  </a:lnTo>
                  <a:lnTo>
                    <a:pt x="42" y="240"/>
                  </a:lnTo>
                  <a:lnTo>
                    <a:pt x="36" y="246"/>
                  </a:lnTo>
                  <a:lnTo>
                    <a:pt x="30" y="246"/>
                  </a:lnTo>
                  <a:lnTo>
                    <a:pt x="24" y="246"/>
                  </a:lnTo>
                  <a:lnTo>
                    <a:pt x="24" y="240"/>
                  </a:lnTo>
                  <a:lnTo>
                    <a:pt x="24" y="234"/>
                  </a:lnTo>
                  <a:lnTo>
                    <a:pt x="24" y="228"/>
                  </a:lnTo>
                  <a:lnTo>
                    <a:pt x="24" y="222"/>
                  </a:lnTo>
                  <a:lnTo>
                    <a:pt x="24" y="216"/>
                  </a:lnTo>
                  <a:lnTo>
                    <a:pt x="18" y="216"/>
                  </a:lnTo>
                  <a:lnTo>
                    <a:pt x="18" y="210"/>
                  </a:lnTo>
                  <a:lnTo>
                    <a:pt x="18" y="204"/>
                  </a:lnTo>
                  <a:lnTo>
                    <a:pt x="18" y="198"/>
                  </a:lnTo>
                  <a:lnTo>
                    <a:pt x="18" y="192"/>
                  </a:lnTo>
                  <a:lnTo>
                    <a:pt x="18" y="186"/>
                  </a:lnTo>
                  <a:lnTo>
                    <a:pt x="18" y="180"/>
                  </a:lnTo>
                  <a:lnTo>
                    <a:pt x="18" y="174"/>
                  </a:lnTo>
                  <a:lnTo>
                    <a:pt x="18" y="168"/>
                  </a:lnTo>
                  <a:lnTo>
                    <a:pt x="12" y="168"/>
                  </a:lnTo>
                  <a:lnTo>
                    <a:pt x="12" y="162"/>
                  </a:lnTo>
                  <a:lnTo>
                    <a:pt x="12" y="156"/>
                  </a:lnTo>
                  <a:lnTo>
                    <a:pt x="12" y="150"/>
                  </a:lnTo>
                  <a:lnTo>
                    <a:pt x="12" y="144"/>
                  </a:lnTo>
                  <a:lnTo>
                    <a:pt x="12" y="138"/>
                  </a:lnTo>
                  <a:lnTo>
                    <a:pt x="12" y="132"/>
                  </a:lnTo>
                  <a:lnTo>
                    <a:pt x="12" y="126"/>
                  </a:lnTo>
                  <a:lnTo>
                    <a:pt x="12" y="120"/>
                  </a:lnTo>
                  <a:lnTo>
                    <a:pt x="6" y="120"/>
                  </a:lnTo>
                  <a:lnTo>
                    <a:pt x="6" y="114"/>
                  </a:lnTo>
                  <a:lnTo>
                    <a:pt x="6" y="108"/>
                  </a:lnTo>
                  <a:lnTo>
                    <a:pt x="6" y="102"/>
                  </a:lnTo>
                  <a:lnTo>
                    <a:pt x="6" y="96"/>
                  </a:lnTo>
                  <a:lnTo>
                    <a:pt x="6" y="90"/>
                  </a:lnTo>
                  <a:lnTo>
                    <a:pt x="6" y="84"/>
                  </a:lnTo>
                  <a:lnTo>
                    <a:pt x="6" y="78"/>
                  </a:lnTo>
                  <a:lnTo>
                    <a:pt x="6" y="72"/>
                  </a:lnTo>
                  <a:lnTo>
                    <a:pt x="6" y="66"/>
                  </a:lnTo>
                  <a:lnTo>
                    <a:pt x="0" y="60"/>
                  </a:lnTo>
                  <a:lnTo>
                    <a:pt x="0" y="54"/>
                  </a:lnTo>
                  <a:lnTo>
                    <a:pt x="0" y="48"/>
                  </a:lnTo>
                  <a:lnTo>
                    <a:pt x="0" y="42"/>
                  </a:lnTo>
                  <a:lnTo>
                    <a:pt x="0" y="36"/>
                  </a:lnTo>
                  <a:lnTo>
                    <a:pt x="0" y="30"/>
                  </a:lnTo>
                  <a:lnTo>
                    <a:pt x="6" y="30"/>
                  </a:lnTo>
                  <a:lnTo>
                    <a:pt x="12" y="30"/>
                  </a:lnTo>
                  <a:lnTo>
                    <a:pt x="18" y="30"/>
                  </a:lnTo>
                  <a:lnTo>
                    <a:pt x="24" y="30"/>
                  </a:lnTo>
                  <a:lnTo>
                    <a:pt x="30" y="30"/>
                  </a:lnTo>
                  <a:lnTo>
                    <a:pt x="36" y="30"/>
                  </a:lnTo>
                  <a:lnTo>
                    <a:pt x="42" y="30"/>
                  </a:lnTo>
                  <a:lnTo>
                    <a:pt x="48" y="30"/>
                  </a:lnTo>
                  <a:lnTo>
                    <a:pt x="54" y="30"/>
                  </a:lnTo>
                  <a:lnTo>
                    <a:pt x="60" y="30"/>
                  </a:lnTo>
                  <a:lnTo>
                    <a:pt x="60" y="24"/>
                  </a:lnTo>
                  <a:lnTo>
                    <a:pt x="78" y="24"/>
                  </a:lnTo>
                  <a:lnTo>
                    <a:pt x="84" y="24"/>
                  </a:lnTo>
                  <a:lnTo>
                    <a:pt x="90" y="24"/>
                  </a:lnTo>
                  <a:lnTo>
                    <a:pt x="96" y="24"/>
                  </a:lnTo>
                  <a:lnTo>
                    <a:pt x="102" y="24"/>
                  </a:lnTo>
                  <a:lnTo>
                    <a:pt x="108" y="24"/>
                  </a:lnTo>
                  <a:lnTo>
                    <a:pt x="108" y="18"/>
                  </a:lnTo>
                  <a:lnTo>
                    <a:pt x="114" y="18"/>
                  </a:lnTo>
                  <a:lnTo>
                    <a:pt x="120" y="18"/>
                  </a:lnTo>
                  <a:lnTo>
                    <a:pt x="126" y="18"/>
                  </a:lnTo>
                  <a:lnTo>
                    <a:pt x="132" y="18"/>
                  </a:lnTo>
                  <a:lnTo>
                    <a:pt x="138" y="18"/>
                  </a:lnTo>
                  <a:lnTo>
                    <a:pt x="144" y="18"/>
                  </a:lnTo>
                  <a:lnTo>
                    <a:pt x="150" y="18"/>
                  </a:lnTo>
                  <a:lnTo>
                    <a:pt x="156" y="12"/>
                  </a:lnTo>
                  <a:lnTo>
                    <a:pt x="162" y="12"/>
                  </a:lnTo>
                  <a:lnTo>
                    <a:pt x="168" y="12"/>
                  </a:lnTo>
                  <a:lnTo>
                    <a:pt x="174" y="12"/>
                  </a:lnTo>
                  <a:lnTo>
                    <a:pt x="180" y="12"/>
                  </a:lnTo>
                  <a:lnTo>
                    <a:pt x="186" y="12"/>
                  </a:lnTo>
                  <a:lnTo>
                    <a:pt x="192" y="12"/>
                  </a:lnTo>
                  <a:lnTo>
                    <a:pt x="198" y="6"/>
                  </a:lnTo>
                  <a:lnTo>
                    <a:pt x="204" y="6"/>
                  </a:lnTo>
                  <a:lnTo>
                    <a:pt x="210" y="6"/>
                  </a:lnTo>
                  <a:lnTo>
                    <a:pt x="216" y="6"/>
                  </a:lnTo>
                  <a:lnTo>
                    <a:pt x="222"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43">
              <a:extLst>
                <a:ext uri="{FF2B5EF4-FFF2-40B4-BE49-F238E27FC236}">
                  <a16:creationId xmlns:a16="http://schemas.microsoft.com/office/drawing/2014/main" id="{42F65CED-537E-7B16-B3B8-B6B07A503753}"/>
                </a:ext>
              </a:extLst>
            </p:cNvPr>
            <p:cNvSpPr>
              <a:spLocks/>
            </p:cNvSpPr>
            <p:nvPr/>
          </p:nvSpPr>
          <p:spPr bwMode="gray">
            <a:xfrm>
              <a:off x="3790950" y="2590800"/>
              <a:ext cx="447675" cy="381000"/>
            </a:xfrm>
            <a:custGeom>
              <a:avLst/>
              <a:gdLst>
                <a:gd name="T0" fmla="*/ 30 w 282"/>
                <a:gd name="T1" fmla="*/ 36 h 240"/>
                <a:gd name="T2" fmla="*/ 48 w 282"/>
                <a:gd name="T3" fmla="*/ 30 h 240"/>
                <a:gd name="T4" fmla="*/ 66 w 282"/>
                <a:gd name="T5" fmla="*/ 30 h 240"/>
                <a:gd name="T6" fmla="*/ 78 w 282"/>
                <a:gd name="T7" fmla="*/ 24 h 240"/>
                <a:gd name="T8" fmla="*/ 96 w 282"/>
                <a:gd name="T9" fmla="*/ 24 h 240"/>
                <a:gd name="T10" fmla="*/ 114 w 282"/>
                <a:gd name="T11" fmla="*/ 24 h 240"/>
                <a:gd name="T12" fmla="*/ 126 w 282"/>
                <a:gd name="T13" fmla="*/ 18 h 240"/>
                <a:gd name="T14" fmla="*/ 144 w 282"/>
                <a:gd name="T15" fmla="*/ 18 h 240"/>
                <a:gd name="T16" fmla="*/ 168 w 282"/>
                <a:gd name="T17" fmla="*/ 12 h 240"/>
                <a:gd name="T18" fmla="*/ 186 w 282"/>
                <a:gd name="T19" fmla="*/ 12 h 240"/>
                <a:gd name="T20" fmla="*/ 204 w 282"/>
                <a:gd name="T21" fmla="*/ 6 h 240"/>
                <a:gd name="T22" fmla="*/ 222 w 282"/>
                <a:gd name="T23" fmla="*/ 6 h 240"/>
                <a:gd name="T24" fmla="*/ 240 w 282"/>
                <a:gd name="T25" fmla="*/ 6 h 240"/>
                <a:gd name="T26" fmla="*/ 252 w 282"/>
                <a:gd name="T27" fmla="*/ 0 h 240"/>
                <a:gd name="T28" fmla="*/ 264 w 282"/>
                <a:gd name="T29" fmla="*/ 6 h 240"/>
                <a:gd name="T30" fmla="*/ 264 w 282"/>
                <a:gd name="T31" fmla="*/ 24 h 240"/>
                <a:gd name="T32" fmla="*/ 264 w 282"/>
                <a:gd name="T33" fmla="*/ 42 h 240"/>
                <a:gd name="T34" fmla="*/ 270 w 282"/>
                <a:gd name="T35" fmla="*/ 54 h 240"/>
                <a:gd name="T36" fmla="*/ 270 w 282"/>
                <a:gd name="T37" fmla="*/ 72 h 240"/>
                <a:gd name="T38" fmla="*/ 270 w 282"/>
                <a:gd name="T39" fmla="*/ 90 h 240"/>
                <a:gd name="T40" fmla="*/ 276 w 282"/>
                <a:gd name="T41" fmla="*/ 102 h 240"/>
                <a:gd name="T42" fmla="*/ 276 w 282"/>
                <a:gd name="T43" fmla="*/ 120 h 240"/>
                <a:gd name="T44" fmla="*/ 282 w 282"/>
                <a:gd name="T45" fmla="*/ 138 h 240"/>
                <a:gd name="T46" fmla="*/ 282 w 282"/>
                <a:gd name="T47" fmla="*/ 156 h 240"/>
                <a:gd name="T48" fmla="*/ 282 w 282"/>
                <a:gd name="T49" fmla="*/ 174 h 240"/>
                <a:gd name="T50" fmla="*/ 270 w 282"/>
                <a:gd name="T51" fmla="*/ 180 h 240"/>
                <a:gd name="T52" fmla="*/ 252 w 282"/>
                <a:gd name="T53" fmla="*/ 180 h 240"/>
                <a:gd name="T54" fmla="*/ 234 w 282"/>
                <a:gd name="T55" fmla="*/ 180 h 240"/>
                <a:gd name="T56" fmla="*/ 216 w 282"/>
                <a:gd name="T57" fmla="*/ 180 h 240"/>
                <a:gd name="T58" fmla="*/ 198 w 282"/>
                <a:gd name="T59" fmla="*/ 180 h 240"/>
                <a:gd name="T60" fmla="*/ 186 w 282"/>
                <a:gd name="T61" fmla="*/ 192 h 240"/>
                <a:gd name="T62" fmla="*/ 186 w 282"/>
                <a:gd name="T63" fmla="*/ 210 h 240"/>
                <a:gd name="T64" fmla="*/ 168 w 282"/>
                <a:gd name="T65" fmla="*/ 210 h 240"/>
                <a:gd name="T66" fmla="*/ 150 w 282"/>
                <a:gd name="T67" fmla="*/ 210 h 240"/>
                <a:gd name="T68" fmla="*/ 138 w 282"/>
                <a:gd name="T69" fmla="*/ 216 h 240"/>
                <a:gd name="T70" fmla="*/ 120 w 282"/>
                <a:gd name="T71" fmla="*/ 216 h 240"/>
                <a:gd name="T72" fmla="*/ 114 w 282"/>
                <a:gd name="T73" fmla="*/ 222 h 240"/>
                <a:gd name="T74" fmla="*/ 102 w 282"/>
                <a:gd name="T75" fmla="*/ 228 h 240"/>
                <a:gd name="T76" fmla="*/ 90 w 282"/>
                <a:gd name="T77" fmla="*/ 240 h 240"/>
                <a:gd name="T78" fmla="*/ 72 w 282"/>
                <a:gd name="T79" fmla="*/ 234 h 240"/>
                <a:gd name="T80" fmla="*/ 66 w 282"/>
                <a:gd name="T81" fmla="*/ 222 h 240"/>
                <a:gd name="T82" fmla="*/ 66 w 282"/>
                <a:gd name="T83" fmla="*/ 216 h 240"/>
                <a:gd name="T84" fmla="*/ 60 w 282"/>
                <a:gd name="T85" fmla="*/ 204 h 240"/>
                <a:gd name="T86" fmla="*/ 48 w 282"/>
                <a:gd name="T87" fmla="*/ 198 h 240"/>
                <a:gd name="T88" fmla="*/ 36 w 282"/>
                <a:gd name="T89" fmla="*/ 192 h 240"/>
                <a:gd name="T90" fmla="*/ 30 w 282"/>
                <a:gd name="T91" fmla="*/ 180 h 240"/>
                <a:gd name="T92" fmla="*/ 24 w 282"/>
                <a:gd name="T93" fmla="*/ 192 h 240"/>
                <a:gd name="T94" fmla="*/ 12 w 282"/>
                <a:gd name="T95" fmla="*/ 192 h 240"/>
                <a:gd name="T96" fmla="*/ 6 w 282"/>
                <a:gd name="T97" fmla="*/ 180 h 240"/>
                <a:gd name="T98" fmla="*/ 0 w 282"/>
                <a:gd name="T99" fmla="*/ 168 h 240"/>
                <a:gd name="T100" fmla="*/ 6 w 282"/>
                <a:gd name="T101" fmla="*/ 156 h 240"/>
                <a:gd name="T102" fmla="*/ 6 w 282"/>
                <a:gd name="T103" fmla="*/ 150 h 240"/>
                <a:gd name="T104" fmla="*/ 18 w 282"/>
                <a:gd name="T105" fmla="*/ 144 h 240"/>
                <a:gd name="T106" fmla="*/ 30 w 282"/>
                <a:gd name="T107" fmla="*/ 138 h 240"/>
                <a:gd name="T108" fmla="*/ 36 w 282"/>
                <a:gd name="T109" fmla="*/ 126 h 240"/>
                <a:gd name="T110" fmla="*/ 36 w 282"/>
                <a:gd name="T111" fmla="*/ 120 h 240"/>
                <a:gd name="T112" fmla="*/ 36 w 282"/>
                <a:gd name="T113" fmla="*/ 102 h 240"/>
                <a:gd name="T114" fmla="*/ 30 w 282"/>
                <a:gd name="T115" fmla="*/ 90 h 240"/>
                <a:gd name="T116" fmla="*/ 30 w 282"/>
                <a:gd name="T117" fmla="*/ 84 h 240"/>
                <a:gd name="T118" fmla="*/ 30 w 282"/>
                <a:gd name="T119" fmla="*/ 66 h 240"/>
                <a:gd name="T120" fmla="*/ 30 w 282"/>
                <a:gd name="T121" fmla="*/ 60 h 240"/>
                <a:gd name="T122" fmla="*/ 24 w 282"/>
                <a:gd name="T123" fmla="*/ 48 h 240"/>
                <a:gd name="T124" fmla="*/ 18 w 282"/>
                <a:gd name="T125" fmla="*/ 3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2" h="240">
                  <a:moveTo>
                    <a:pt x="18" y="36"/>
                  </a:moveTo>
                  <a:lnTo>
                    <a:pt x="24" y="36"/>
                  </a:lnTo>
                  <a:lnTo>
                    <a:pt x="30" y="36"/>
                  </a:lnTo>
                  <a:lnTo>
                    <a:pt x="36" y="30"/>
                  </a:lnTo>
                  <a:lnTo>
                    <a:pt x="42" y="30"/>
                  </a:lnTo>
                  <a:lnTo>
                    <a:pt x="48" y="30"/>
                  </a:lnTo>
                  <a:lnTo>
                    <a:pt x="54" y="30"/>
                  </a:lnTo>
                  <a:lnTo>
                    <a:pt x="60" y="30"/>
                  </a:lnTo>
                  <a:lnTo>
                    <a:pt x="66" y="30"/>
                  </a:lnTo>
                  <a:lnTo>
                    <a:pt x="72" y="30"/>
                  </a:lnTo>
                  <a:lnTo>
                    <a:pt x="72" y="24"/>
                  </a:lnTo>
                  <a:lnTo>
                    <a:pt x="78" y="24"/>
                  </a:lnTo>
                  <a:lnTo>
                    <a:pt x="84" y="24"/>
                  </a:lnTo>
                  <a:lnTo>
                    <a:pt x="90" y="24"/>
                  </a:lnTo>
                  <a:lnTo>
                    <a:pt x="96" y="24"/>
                  </a:lnTo>
                  <a:lnTo>
                    <a:pt x="102" y="24"/>
                  </a:lnTo>
                  <a:lnTo>
                    <a:pt x="108" y="24"/>
                  </a:lnTo>
                  <a:lnTo>
                    <a:pt x="114" y="24"/>
                  </a:lnTo>
                  <a:lnTo>
                    <a:pt x="114" y="18"/>
                  </a:lnTo>
                  <a:lnTo>
                    <a:pt x="120" y="18"/>
                  </a:lnTo>
                  <a:lnTo>
                    <a:pt x="126" y="18"/>
                  </a:lnTo>
                  <a:lnTo>
                    <a:pt x="132" y="18"/>
                  </a:lnTo>
                  <a:lnTo>
                    <a:pt x="138" y="18"/>
                  </a:lnTo>
                  <a:lnTo>
                    <a:pt x="144" y="18"/>
                  </a:lnTo>
                  <a:lnTo>
                    <a:pt x="156" y="18"/>
                  </a:lnTo>
                  <a:lnTo>
                    <a:pt x="162" y="12"/>
                  </a:lnTo>
                  <a:lnTo>
                    <a:pt x="168" y="12"/>
                  </a:lnTo>
                  <a:lnTo>
                    <a:pt x="174" y="12"/>
                  </a:lnTo>
                  <a:lnTo>
                    <a:pt x="180" y="12"/>
                  </a:lnTo>
                  <a:lnTo>
                    <a:pt x="186" y="12"/>
                  </a:lnTo>
                  <a:lnTo>
                    <a:pt x="198" y="12"/>
                  </a:lnTo>
                  <a:lnTo>
                    <a:pt x="204" y="12"/>
                  </a:lnTo>
                  <a:lnTo>
                    <a:pt x="204" y="6"/>
                  </a:lnTo>
                  <a:lnTo>
                    <a:pt x="210" y="6"/>
                  </a:lnTo>
                  <a:lnTo>
                    <a:pt x="216" y="6"/>
                  </a:lnTo>
                  <a:lnTo>
                    <a:pt x="222" y="6"/>
                  </a:lnTo>
                  <a:lnTo>
                    <a:pt x="228" y="6"/>
                  </a:lnTo>
                  <a:lnTo>
                    <a:pt x="234" y="6"/>
                  </a:lnTo>
                  <a:lnTo>
                    <a:pt x="240" y="6"/>
                  </a:lnTo>
                  <a:lnTo>
                    <a:pt x="246" y="6"/>
                  </a:lnTo>
                  <a:lnTo>
                    <a:pt x="246" y="0"/>
                  </a:lnTo>
                  <a:lnTo>
                    <a:pt x="252" y="0"/>
                  </a:lnTo>
                  <a:lnTo>
                    <a:pt x="258" y="0"/>
                  </a:lnTo>
                  <a:lnTo>
                    <a:pt x="264" y="0"/>
                  </a:lnTo>
                  <a:lnTo>
                    <a:pt x="264" y="6"/>
                  </a:lnTo>
                  <a:lnTo>
                    <a:pt x="264" y="12"/>
                  </a:lnTo>
                  <a:lnTo>
                    <a:pt x="264" y="18"/>
                  </a:lnTo>
                  <a:lnTo>
                    <a:pt x="264" y="24"/>
                  </a:lnTo>
                  <a:lnTo>
                    <a:pt x="264" y="30"/>
                  </a:lnTo>
                  <a:lnTo>
                    <a:pt x="264" y="36"/>
                  </a:lnTo>
                  <a:lnTo>
                    <a:pt x="264" y="42"/>
                  </a:lnTo>
                  <a:lnTo>
                    <a:pt x="270" y="42"/>
                  </a:lnTo>
                  <a:lnTo>
                    <a:pt x="270" y="48"/>
                  </a:lnTo>
                  <a:lnTo>
                    <a:pt x="270" y="54"/>
                  </a:lnTo>
                  <a:lnTo>
                    <a:pt x="270" y="60"/>
                  </a:lnTo>
                  <a:lnTo>
                    <a:pt x="270" y="66"/>
                  </a:lnTo>
                  <a:lnTo>
                    <a:pt x="270" y="72"/>
                  </a:lnTo>
                  <a:lnTo>
                    <a:pt x="270" y="78"/>
                  </a:lnTo>
                  <a:lnTo>
                    <a:pt x="270" y="84"/>
                  </a:lnTo>
                  <a:lnTo>
                    <a:pt x="270" y="90"/>
                  </a:lnTo>
                  <a:lnTo>
                    <a:pt x="276" y="90"/>
                  </a:lnTo>
                  <a:lnTo>
                    <a:pt x="276" y="96"/>
                  </a:lnTo>
                  <a:lnTo>
                    <a:pt x="276" y="102"/>
                  </a:lnTo>
                  <a:lnTo>
                    <a:pt x="276" y="108"/>
                  </a:lnTo>
                  <a:lnTo>
                    <a:pt x="276" y="114"/>
                  </a:lnTo>
                  <a:lnTo>
                    <a:pt x="276" y="120"/>
                  </a:lnTo>
                  <a:lnTo>
                    <a:pt x="276" y="126"/>
                  </a:lnTo>
                  <a:lnTo>
                    <a:pt x="276" y="138"/>
                  </a:lnTo>
                  <a:lnTo>
                    <a:pt x="282" y="138"/>
                  </a:lnTo>
                  <a:lnTo>
                    <a:pt x="282" y="144"/>
                  </a:lnTo>
                  <a:lnTo>
                    <a:pt x="282" y="150"/>
                  </a:lnTo>
                  <a:lnTo>
                    <a:pt x="282" y="156"/>
                  </a:lnTo>
                  <a:lnTo>
                    <a:pt x="282" y="162"/>
                  </a:lnTo>
                  <a:lnTo>
                    <a:pt x="282" y="168"/>
                  </a:lnTo>
                  <a:lnTo>
                    <a:pt x="282" y="174"/>
                  </a:lnTo>
                  <a:lnTo>
                    <a:pt x="282" y="180"/>
                  </a:lnTo>
                  <a:lnTo>
                    <a:pt x="276" y="180"/>
                  </a:lnTo>
                  <a:lnTo>
                    <a:pt x="270" y="180"/>
                  </a:lnTo>
                  <a:lnTo>
                    <a:pt x="264" y="180"/>
                  </a:lnTo>
                  <a:lnTo>
                    <a:pt x="258" y="180"/>
                  </a:lnTo>
                  <a:lnTo>
                    <a:pt x="252" y="180"/>
                  </a:lnTo>
                  <a:lnTo>
                    <a:pt x="246" y="180"/>
                  </a:lnTo>
                  <a:lnTo>
                    <a:pt x="240" y="180"/>
                  </a:lnTo>
                  <a:lnTo>
                    <a:pt x="234" y="180"/>
                  </a:lnTo>
                  <a:lnTo>
                    <a:pt x="228" y="180"/>
                  </a:lnTo>
                  <a:lnTo>
                    <a:pt x="222" y="180"/>
                  </a:lnTo>
                  <a:lnTo>
                    <a:pt x="216" y="180"/>
                  </a:lnTo>
                  <a:lnTo>
                    <a:pt x="210" y="180"/>
                  </a:lnTo>
                  <a:lnTo>
                    <a:pt x="204" y="180"/>
                  </a:lnTo>
                  <a:lnTo>
                    <a:pt x="198" y="180"/>
                  </a:lnTo>
                  <a:lnTo>
                    <a:pt x="192" y="186"/>
                  </a:lnTo>
                  <a:lnTo>
                    <a:pt x="186" y="186"/>
                  </a:lnTo>
                  <a:lnTo>
                    <a:pt x="186" y="192"/>
                  </a:lnTo>
                  <a:lnTo>
                    <a:pt x="186" y="198"/>
                  </a:lnTo>
                  <a:lnTo>
                    <a:pt x="186" y="204"/>
                  </a:lnTo>
                  <a:lnTo>
                    <a:pt x="186" y="210"/>
                  </a:lnTo>
                  <a:lnTo>
                    <a:pt x="180" y="210"/>
                  </a:lnTo>
                  <a:lnTo>
                    <a:pt x="174" y="210"/>
                  </a:lnTo>
                  <a:lnTo>
                    <a:pt x="168" y="210"/>
                  </a:lnTo>
                  <a:lnTo>
                    <a:pt x="162" y="210"/>
                  </a:lnTo>
                  <a:lnTo>
                    <a:pt x="156" y="210"/>
                  </a:lnTo>
                  <a:lnTo>
                    <a:pt x="150" y="210"/>
                  </a:lnTo>
                  <a:lnTo>
                    <a:pt x="144" y="210"/>
                  </a:lnTo>
                  <a:lnTo>
                    <a:pt x="144" y="216"/>
                  </a:lnTo>
                  <a:lnTo>
                    <a:pt x="138" y="216"/>
                  </a:lnTo>
                  <a:lnTo>
                    <a:pt x="132" y="216"/>
                  </a:lnTo>
                  <a:lnTo>
                    <a:pt x="126" y="216"/>
                  </a:lnTo>
                  <a:lnTo>
                    <a:pt x="120" y="216"/>
                  </a:lnTo>
                  <a:lnTo>
                    <a:pt x="126" y="222"/>
                  </a:lnTo>
                  <a:lnTo>
                    <a:pt x="120" y="222"/>
                  </a:lnTo>
                  <a:lnTo>
                    <a:pt x="114" y="222"/>
                  </a:lnTo>
                  <a:lnTo>
                    <a:pt x="108" y="222"/>
                  </a:lnTo>
                  <a:lnTo>
                    <a:pt x="108" y="228"/>
                  </a:lnTo>
                  <a:lnTo>
                    <a:pt x="102" y="228"/>
                  </a:lnTo>
                  <a:lnTo>
                    <a:pt x="96" y="234"/>
                  </a:lnTo>
                  <a:lnTo>
                    <a:pt x="90" y="234"/>
                  </a:lnTo>
                  <a:lnTo>
                    <a:pt x="90" y="240"/>
                  </a:lnTo>
                  <a:lnTo>
                    <a:pt x="84" y="240"/>
                  </a:lnTo>
                  <a:lnTo>
                    <a:pt x="78" y="240"/>
                  </a:lnTo>
                  <a:lnTo>
                    <a:pt x="72" y="234"/>
                  </a:lnTo>
                  <a:lnTo>
                    <a:pt x="66" y="234"/>
                  </a:lnTo>
                  <a:lnTo>
                    <a:pt x="66" y="228"/>
                  </a:lnTo>
                  <a:lnTo>
                    <a:pt x="66" y="222"/>
                  </a:lnTo>
                  <a:lnTo>
                    <a:pt x="72" y="222"/>
                  </a:lnTo>
                  <a:lnTo>
                    <a:pt x="72" y="216"/>
                  </a:lnTo>
                  <a:lnTo>
                    <a:pt x="66" y="216"/>
                  </a:lnTo>
                  <a:lnTo>
                    <a:pt x="66" y="210"/>
                  </a:lnTo>
                  <a:lnTo>
                    <a:pt x="60" y="210"/>
                  </a:lnTo>
                  <a:lnTo>
                    <a:pt x="60" y="204"/>
                  </a:lnTo>
                  <a:lnTo>
                    <a:pt x="54" y="204"/>
                  </a:lnTo>
                  <a:lnTo>
                    <a:pt x="48" y="204"/>
                  </a:lnTo>
                  <a:lnTo>
                    <a:pt x="48" y="198"/>
                  </a:lnTo>
                  <a:lnTo>
                    <a:pt x="42" y="198"/>
                  </a:lnTo>
                  <a:lnTo>
                    <a:pt x="42" y="192"/>
                  </a:lnTo>
                  <a:lnTo>
                    <a:pt x="36" y="192"/>
                  </a:lnTo>
                  <a:lnTo>
                    <a:pt x="36" y="186"/>
                  </a:lnTo>
                  <a:lnTo>
                    <a:pt x="36" y="180"/>
                  </a:lnTo>
                  <a:lnTo>
                    <a:pt x="30" y="180"/>
                  </a:lnTo>
                  <a:lnTo>
                    <a:pt x="30" y="186"/>
                  </a:lnTo>
                  <a:lnTo>
                    <a:pt x="30" y="192"/>
                  </a:lnTo>
                  <a:lnTo>
                    <a:pt x="24" y="192"/>
                  </a:lnTo>
                  <a:lnTo>
                    <a:pt x="24" y="198"/>
                  </a:lnTo>
                  <a:lnTo>
                    <a:pt x="18" y="198"/>
                  </a:lnTo>
                  <a:lnTo>
                    <a:pt x="12" y="192"/>
                  </a:lnTo>
                  <a:lnTo>
                    <a:pt x="6" y="192"/>
                  </a:lnTo>
                  <a:lnTo>
                    <a:pt x="6" y="186"/>
                  </a:lnTo>
                  <a:lnTo>
                    <a:pt x="6" y="180"/>
                  </a:lnTo>
                  <a:lnTo>
                    <a:pt x="6" y="174"/>
                  </a:lnTo>
                  <a:lnTo>
                    <a:pt x="0" y="174"/>
                  </a:lnTo>
                  <a:lnTo>
                    <a:pt x="0" y="168"/>
                  </a:lnTo>
                  <a:lnTo>
                    <a:pt x="0" y="162"/>
                  </a:lnTo>
                  <a:lnTo>
                    <a:pt x="0" y="156"/>
                  </a:lnTo>
                  <a:lnTo>
                    <a:pt x="6" y="156"/>
                  </a:lnTo>
                  <a:lnTo>
                    <a:pt x="0" y="156"/>
                  </a:lnTo>
                  <a:lnTo>
                    <a:pt x="0" y="150"/>
                  </a:lnTo>
                  <a:lnTo>
                    <a:pt x="6" y="150"/>
                  </a:lnTo>
                  <a:lnTo>
                    <a:pt x="12" y="150"/>
                  </a:lnTo>
                  <a:lnTo>
                    <a:pt x="12" y="144"/>
                  </a:lnTo>
                  <a:lnTo>
                    <a:pt x="18" y="144"/>
                  </a:lnTo>
                  <a:lnTo>
                    <a:pt x="18" y="138"/>
                  </a:lnTo>
                  <a:lnTo>
                    <a:pt x="24" y="138"/>
                  </a:lnTo>
                  <a:lnTo>
                    <a:pt x="30" y="138"/>
                  </a:lnTo>
                  <a:lnTo>
                    <a:pt x="36" y="138"/>
                  </a:lnTo>
                  <a:lnTo>
                    <a:pt x="36" y="132"/>
                  </a:lnTo>
                  <a:lnTo>
                    <a:pt x="36" y="126"/>
                  </a:lnTo>
                  <a:lnTo>
                    <a:pt x="42" y="126"/>
                  </a:lnTo>
                  <a:lnTo>
                    <a:pt x="42" y="120"/>
                  </a:lnTo>
                  <a:lnTo>
                    <a:pt x="36" y="120"/>
                  </a:lnTo>
                  <a:lnTo>
                    <a:pt x="36" y="114"/>
                  </a:lnTo>
                  <a:lnTo>
                    <a:pt x="36" y="108"/>
                  </a:lnTo>
                  <a:lnTo>
                    <a:pt x="36" y="102"/>
                  </a:lnTo>
                  <a:lnTo>
                    <a:pt x="36" y="96"/>
                  </a:lnTo>
                  <a:lnTo>
                    <a:pt x="30" y="96"/>
                  </a:lnTo>
                  <a:lnTo>
                    <a:pt x="30" y="90"/>
                  </a:lnTo>
                  <a:lnTo>
                    <a:pt x="36" y="90"/>
                  </a:lnTo>
                  <a:lnTo>
                    <a:pt x="36" y="84"/>
                  </a:lnTo>
                  <a:lnTo>
                    <a:pt x="30" y="84"/>
                  </a:lnTo>
                  <a:lnTo>
                    <a:pt x="30" y="78"/>
                  </a:lnTo>
                  <a:lnTo>
                    <a:pt x="30" y="72"/>
                  </a:lnTo>
                  <a:lnTo>
                    <a:pt x="30" y="66"/>
                  </a:lnTo>
                  <a:lnTo>
                    <a:pt x="36" y="66"/>
                  </a:lnTo>
                  <a:lnTo>
                    <a:pt x="36" y="60"/>
                  </a:lnTo>
                  <a:lnTo>
                    <a:pt x="30" y="60"/>
                  </a:lnTo>
                  <a:lnTo>
                    <a:pt x="30" y="54"/>
                  </a:lnTo>
                  <a:lnTo>
                    <a:pt x="24" y="54"/>
                  </a:lnTo>
                  <a:lnTo>
                    <a:pt x="24" y="48"/>
                  </a:lnTo>
                  <a:lnTo>
                    <a:pt x="18" y="48"/>
                  </a:lnTo>
                  <a:lnTo>
                    <a:pt x="18" y="42"/>
                  </a:lnTo>
                  <a:lnTo>
                    <a:pt x="18" y="3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44">
              <a:extLst>
                <a:ext uri="{FF2B5EF4-FFF2-40B4-BE49-F238E27FC236}">
                  <a16:creationId xmlns:a16="http://schemas.microsoft.com/office/drawing/2014/main" id="{217FDFFF-69BD-CA33-547B-F19EE555309D}"/>
                </a:ext>
              </a:extLst>
            </p:cNvPr>
            <p:cNvSpPr>
              <a:spLocks/>
            </p:cNvSpPr>
            <p:nvPr/>
          </p:nvSpPr>
          <p:spPr bwMode="gray">
            <a:xfrm>
              <a:off x="3438525" y="2628900"/>
              <a:ext cx="419100" cy="314325"/>
            </a:xfrm>
            <a:custGeom>
              <a:avLst/>
              <a:gdLst>
                <a:gd name="T0" fmla="*/ 246 w 264"/>
                <a:gd name="T1" fmla="*/ 30 h 198"/>
                <a:gd name="T2" fmla="*/ 258 w 264"/>
                <a:gd name="T3" fmla="*/ 36 h 198"/>
                <a:gd name="T4" fmla="*/ 252 w 264"/>
                <a:gd name="T5" fmla="*/ 48 h 198"/>
                <a:gd name="T6" fmla="*/ 258 w 264"/>
                <a:gd name="T7" fmla="*/ 60 h 198"/>
                <a:gd name="T8" fmla="*/ 252 w 264"/>
                <a:gd name="T9" fmla="*/ 72 h 198"/>
                <a:gd name="T10" fmla="*/ 258 w 264"/>
                <a:gd name="T11" fmla="*/ 84 h 198"/>
                <a:gd name="T12" fmla="*/ 264 w 264"/>
                <a:gd name="T13" fmla="*/ 96 h 198"/>
                <a:gd name="T14" fmla="*/ 258 w 264"/>
                <a:gd name="T15" fmla="*/ 108 h 198"/>
                <a:gd name="T16" fmla="*/ 246 w 264"/>
                <a:gd name="T17" fmla="*/ 114 h 198"/>
                <a:gd name="T18" fmla="*/ 234 w 264"/>
                <a:gd name="T19" fmla="*/ 120 h 198"/>
                <a:gd name="T20" fmla="*/ 222 w 264"/>
                <a:gd name="T21" fmla="*/ 126 h 198"/>
                <a:gd name="T22" fmla="*/ 222 w 264"/>
                <a:gd name="T23" fmla="*/ 132 h 198"/>
                <a:gd name="T24" fmla="*/ 222 w 264"/>
                <a:gd name="T25" fmla="*/ 150 h 198"/>
                <a:gd name="T26" fmla="*/ 228 w 264"/>
                <a:gd name="T27" fmla="*/ 162 h 198"/>
                <a:gd name="T28" fmla="*/ 240 w 264"/>
                <a:gd name="T29" fmla="*/ 174 h 198"/>
                <a:gd name="T30" fmla="*/ 216 w 264"/>
                <a:gd name="T31" fmla="*/ 174 h 198"/>
                <a:gd name="T32" fmla="*/ 198 w 264"/>
                <a:gd name="T33" fmla="*/ 174 h 198"/>
                <a:gd name="T34" fmla="*/ 186 w 264"/>
                <a:gd name="T35" fmla="*/ 180 h 198"/>
                <a:gd name="T36" fmla="*/ 168 w 264"/>
                <a:gd name="T37" fmla="*/ 180 h 198"/>
                <a:gd name="T38" fmla="*/ 150 w 264"/>
                <a:gd name="T39" fmla="*/ 180 h 198"/>
                <a:gd name="T40" fmla="*/ 132 w 264"/>
                <a:gd name="T41" fmla="*/ 186 h 198"/>
                <a:gd name="T42" fmla="*/ 108 w 264"/>
                <a:gd name="T43" fmla="*/ 186 h 198"/>
                <a:gd name="T44" fmla="*/ 90 w 264"/>
                <a:gd name="T45" fmla="*/ 186 h 198"/>
                <a:gd name="T46" fmla="*/ 72 w 264"/>
                <a:gd name="T47" fmla="*/ 192 h 198"/>
                <a:gd name="T48" fmla="*/ 54 w 264"/>
                <a:gd name="T49" fmla="*/ 192 h 198"/>
                <a:gd name="T50" fmla="*/ 36 w 264"/>
                <a:gd name="T51" fmla="*/ 192 h 198"/>
                <a:gd name="T52" fmla="*/ 24 w 264"/>
                <a:gd name="T53" fmla="*/ 198 h 198"/>
                <a:gd name="T54" fmla="*/ 12 w 264"/>
                <a:gd name="T55" fmla="*/ 192 h 198"/>
                <a:gd name="T56" fmla="*/ 12 w 264"/>
                <a:gd name="T57" fmla="*/ 174 h 198"/>
                <a:gd name="T58" fmla="*/ 6 w 264"/>
                <a:gd name="T59" fmla="*/ 156 h 198"/>
                <a:gd name="T60" fmla="*/ 6 w 264"/>
                <a:gd name="T61" fmla="*/ 138 h 198"/>
                <a:gd name="T62" fmla="*/ 6 w 264"/>
                <a:gd name="T63" fmla="*/ 114 h 198"/>
                <a:gd name="T64" fmla="*/ 0 w 264"/>
                <a:gd name="T65" fmla="*/ 96 h 198"/>
                <a:gd name="T66" fmla="*/ 0 w 264"/>
                <a:gd name="T67" fmla="*/ 78 h 198"/>
                <a:gd name="T68" fmla="*/ 0 w 264"/>
                <a:gd name="T69" fmla="*/ 60 h 198"/>
                <a:gd name="T70" fmla="*/ 18 w 264"/>
                <a:gd name="T71" fmla="*/ 54 h 198"/>
                <a:gd name="T72" fmla="*/ 30 w 264"/>
                <a:gd name="T73" fmla="*/ 48 h 198"/>
                <a:gd name="T74" fmla="*/ 48 w 264"/>
                <a:gd name="T75" fmla="*/ 48 h 198"/>
                <a:gd name="T76" fmla="*/ 48 w 264"/>
                <a:gd name="T77" fmla="*/ 42 h 198"/>
                <a:gd name="T78" fmla="*/ 54 w 264"/>
                <a:gd name="T79" fmla="*/ 30 h 198"/>
                <a:gd name="T80" fmla="*/ 66 w 264"/>
                <a:gd name="T81" fmla="*/ 36 h 198"/>
                <a:gd name="T82" fmla="*/ 72 w 264"/>
                <a:gd name="T83" fmla="*/ 24 h 198"/>
                <a:gd name="T84" fmla="*/ 84 w 264"/>
                <a:gd name="T85" fmla="*/ 30 h 198"/>
                <a:gd name="T86" fmla="*/ 102 w 264"/>
                <a:gd name="T87" fmla="*/ 30 h 198"/>
                <a:gd name="T88" fmla="*/ 108 w 264"/>
                <a:gd name="T89" fmla="*/ 30 h 198"/>
                <a:gd name="T90" fmla="*/ 120 w 264"/>
                <a:gd name="T91" fmla="*/ 36 h 198"/>
                <a:gd name="T92" fmla="*/ 126 w 264"/>
                <a:gd name="T93" fmla="*/ 24 h 198"/>
                <a:gd name="T94" fmla="*/ 138 w 264"/>
                <a:gd name="T95" fmla="*/ 18 h 198"/>
                <a:gd name="T96" fmla="*/ 132 w 264"/>
                <a:gd name="T97" fmla="*/ 6 h 198"/>
                <a:gd name="T98" fmla="*/ 150 w 264"/>
                <a:gd name="T99" fmla="*/ 12 h 198"/>
                <a:gd name="T100" fmla="*/ 162 w 264"/>
                <a:gd name="T101" fmla="*/ 12 h 198"/>
                <a:gd name="T102" fmla="*/ 180 w 264"/>
                <a:gd name="T103" fmla="*/ 6 h 198"/>
                <a:gd name="T104" fmla="*/ 186 w 264"/>
                <a:gd name="T105" fmla="*/ 6 h 198"/>
                <a:gd name="T106" fmla="*/ 192 w 264"/>
                <a:gd name="T107" fmla="*/ 18 h 198"/>
                <a:gd name="T108" fmla="*/ 210 w 264"/>
                <a:gd name="T109" fmla="*/ 18 h 198"/>
                <a:gd name="T110" fmla="*/ 228 w 264"/>
                <a:gd name="T111" fmla="*/ 12 h 198"/>
                <a:gd name="T112" fmla="*/ 234 w 264"/>
                <a:gd name="T113" fmla="*/ 24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4" h="198">
                  <a:moveTo>
                    <a:pt x="240" y="24"/>
                  </a:moveTo>
                  <a:lnTo>
                    <a:pt x="246" y="24"/>
                  </a:lnTo>
                  <a:lnTo>
                    <a:pt x="246" y="30"/>
                  </a:lnTo>
                  <a:lnTo>
                    <a:pt x="252" y="30"/>
                  </a:lnTo>
                  <a:lnTo>
                    <a:pt x="252" y="36"/>
                  </a:lnTo>
                  <a:lnTo>
                    <a:pt x="258" y="36"/>
                  </a:lnTo>
                  <a:lnTo>
                    <a:pt x="258" y="42"/>
                  </a:lnTo>
                  <a:lnTo>
                    <a:pt x="252" y="42"/>
                  </a:lnTo>
                  <a:lnTo>
                    <a:pt x="252" y="48"/>
                  </a:lnTo>
                  <a:lnTo>
                    <a:pt x="252" y="54"/>
                  </a:lnTo>
                  <a:lnTo>
                    <a:pt x="252" y="60"/>
                  </a:lnTo>
                  <a:lnTo>
                    <a:pt x="258" y="60"/>
                  </a:lnTo>
                  <a:lnTo>
                    <a:pt x="258" y="66"/>
                  </a:lnTo>
                  <a:lnTo>
                    <a:pt x="252" y="66"/>
                  </a:lnTo>
                  <a:lnTo>
                    <a:pt x="252" y="72"/>
                  </a:lnTo>
                  <a:lnTo>
                    <a:pt x="258" y="72"/>
                  </a:lnTo>
                  <a:lnTo>
                    <a:pt x="258" y="78"/>
                  </a:lnTo>
                  <a:lnTo>
                    <a:pt x="258" y="84"/>
                  </a:lnTo>
                  <a:lnTo>
                    <a:pt x="258" y="90"/>
                  </a:lnTo>
                  <a:lnTo>
                    <a:pt x="258" y="96"/>
                  </a:lnTo>
                  <a:lnTo>
                    <a:pt x="264" y="96"/>
                  </a:lnTo>
                  <a:lnTo>
                    <a:pt x="264" y="102"/>
                  </a:lnTo>
                  <a:lnTo>
                    <a:pt x="258" y="102"/>
                  </a:lnTo>
                  <a:lnTo>
                    <a:pt x="258" y="108"/>
                  </a:lnTo>
                  <a:lnTo>
                    <a:pt x="258" y="114"/>
                  </a:lnTo>
                  <a:lnTo>
                    <a:pt x="252" y="114"/>
                  </a:lnTo>
                  <a:lnTo>
                    <a:pt x="246" y="114"/>
                  </a:lnTo>
                  <a:lnTo>
                    <a:pt x="240" y="114"/>
                  </a:lnTo>
                  <a:lnTo>
                    <a:pt x="240" y="120"/>
                  </a:lnTo>
                  <a:lnTo>
                    <a:pt x="234" y="120"/>
                  </a:lnTo>
                  <a:lnTo>
                    <a:pt x="234" y="126"/>
                  </a:lnTo>
                  <a:lnTo>
                    <a:pt x="228" y="126"/>
                  </a:lnTo>
                  <a:lnTo>
                    <a:pt x="222" y="126"/>
                  </a:lnTo>
                  <a:lnTo>
                    <a:pt x="222" y="132"/>
                  </a:lnTo>
                  <a:lnTo>
                    <a:pt x="228" y="132"/>
                  </a:lnTo>
                  <a:lnTo>
                    <a:pt x="222" y="132"/>
                  </a:lnTo>
                  <a:lnTo>
                    <a:pt x="222" y="138"/>
                  </a:lnTo>
                  <a:lnTo>
                    <a:pt x="222" y="144"/>
                  </a:lnTo>
                  <a:lnTo>
                    <a:pt x="222" y="150"/>
                  </a:lnTo>
                  <a:lnTo>
                    <a:pt x="228" y="150"/>
                  </a:lnTo>
                  <a:lnTo>
                    <a:pt x="228" y="156"/>
                  </a:lnTo>
                  <a:lnTo>
                    <a:pt x="228" y="162"/>
                  </a:lnTo>
                  <a:lnTo>
                    <a:pt x="228" y="168"/>
                  </a:lnTo>
                  <a:lnTo>
                    <a:pt x="234" y="168"/>
                  </a:lnTo>
                  <a:lnTo>
                    <a:pt x="240" y="174"/>
                  </a:lnTo>
                  <a:lnTo>
                    <a:pt x="234" y="174"/>
                  </a:lnTo>
                  <a:lnTo>
                    <a:pt x="222" y="174"/>
                  </a:lnTo>
                  <a:lnTo>
                    <a:pt x="216" y="174"/>
                  </a:lnTo>
                  <a:lnTo>
                    <a:pt x="210" y="174"/>
                  </a:lnTo>
                  <a:lnTo>
                    <a:pt x="204" y="174"/>
                  </a:lnTo>
                  <a:lnTo>
                    <a:pt x="198" y="174"/>
                  </a:lnTo>
                  <a:lnTo>
                    <a:pt x="192" y="174"/>
                  </a:lnTo>
                  <a:lnTo>
                    <a:pt x="192" y="180"/>
                  </a:lnTo>
                  <a:lnTo>
                    <a:pt x="186" y="180"/>
                  </a:lnTo>
                  <a:lnTo>
                    <a:pt x="180" y="180"/>
                  </a:lnTo>
                  <a:lnTo>
                    <a:pt x="174" y="180"/>
                  </a:lnTo>
                  <a:lnTo>
                    <a:pt x="168" y="180"/>
                  </a:lnTo>
                  <a:lnTo>
                    <a:pt x="162" y="180"/>
                  </a:lnTo>
                  <a:lnTo>
                    <a:pt x="156" y="180"/>
                  </a:lnTo>
                  <a:lnTo>
                    <a:pt x="150" y="180"/>
                  </a:lnTo>
                  <a:lnTo>
                    <a:pt x="144" y="180"/>
                  </a:lnTo>
                  <a:lnTo>
                    <a:pt x="138" y="186"/>
                  </a:lnTo>
                  <a:lnTo>
                    <a:pt x="132" y="186"/>
                  </a:lnTo>
                  <a:lnTo>
                    <a:pt x="126" y="186"/>
                  </a:lnTo>
                  <a:lnTo>
                    <a:pt x="120" y="186"/>
                  </a:lnTo>
                  <a:lnTo>
                    <a:pt x="108" y="186"/>
                  </a:lnTo>
                  <a:lnTo>
                    <a:pt x="102" y="186"/>
                  </a:lnTo>
                  <a:lnTo>
                    <a:pt x="96" y="186"/>
                  </a:lnTo>
                  <a:lnTo>
                    <a:pt x="90" y="186"/>
                  </a:lnTo>
                  <a:lnTo>
                    <a:pt x="84" y="186"/>
                  </a:lnTo>
                  <a:lnTo>
                    <a:pt x="78" y="192"/>
                  </a:lnTo>
                  <a:lnTo>
                    <a:pt x="72" y="192"/>
                  </a:lnTo>
                  <a:lnTo>
                    <a:pt x="66" y="192"/>
                  </a:lnTo>
                  <a:lnTo>
                    <a:pt x="60" y="192"/>
                  </a:lnTo>
                  <a:lnTo>
                    <a:pt x="54" y="192"/>
                  </a:lnTo>
                  <a:lnTo>
                    <a:pt x="48" y="192"/>
                  </a:lnTo>
                  <a:lnTo>
                    <a:pt x="42" y="192"/>
                  </a:lnTo>
                  <a:lnTo>
                    <a:pt x="36" y="192"/>
                  </a:lnTo>
                  <a:lnTo>
                    <a:pt x="36" y="198"/>
                  </a:lnTo>
                  <a:lnTo>
                    <a:pt x="30" y="198"/>
                  </a:lnTo>
                  <a:lnTo>
                    <a:pt x="24" y="198"/>
                  </a:lnTo>
                  <a:lnTo>
                    <a:pt x="18" y="198"/>
                  </a:lnTo>
                  <a:lnTo>
                    <a:pt x="12" y="198"/>
                  </a:lnTo>
                  <a:lnTo>
                    <a:pt x="12" y="192"/>
                  </a:lnTo>
                  <a:lnTo>
                    <a:pt x="12" y="186"/>
                  </a:lnTo>
                  <a:lnTo>
                    <a:pt x="12" y="180"/>
                  </a:lnTo>
                  <a:lnTo>
                    <a:pt x="12" y="174"/>
                  </a:lnTo>
                  <a:lnTo>
                    <a:pt x="6" y="168"/>
                  </a:lnTo>
                  <a:lnTo>
                    <a:pt x="6" y="162"/>
                  </a:lnTo>
                  <a:lnTo>
                    <a:pt x="6" y="156"/>
                  </a:lnTo>
                  <a:lnTo>
                    <a:pt x="6" y="150"/>
                  </a:lnTo>
                  <a:lnTo>
                    <a:pt x="6" y="144"/>
                  </a:lnTo>
                  <a:lnTo>
                    <a:pt x="6" y="138"/>
                  </a:lnTo>
                  <a:lnTo>
                    <a:pt x="6" y="132"/>
                  </a:lnTo>
                  <a:lnTo>
                    <a:pt x="6" y="120"/>
                  </a:lnTo>
                  <a:lnTo>
                    <a:pt x="6" y="114"/>
                  </a:lnTo>
                  <a:lnTo>
                    <a:pt x="0" y="108"/>
                  </a:lnTo>
                  <a:lnTo>
                    <a:pt x="0" y="102"/>
                  </a:lnTo>
                  <a:lnTo>
                    <a:pt x="0" y="96"/>
                  </a:lnTo>
                  <a:lnTo>
                    <a:pt x="0" y="90"/>
                  </a:lnTo>
                  <a:lnTo>
                    <a:pt x="0" y="84"/>
                  </a:lnTo>
                  <a:lnTo>
                    <a:pt x="0" y="78"/>
                  </a:lnTo>
                  <a:lnTo>
                    <a:pt x="0" y="72"/>
                  </a:lnTo>
                  <a:lnTo>
                    <a:pt x="0" y="66"/>
                  </a:lnTo>
                  <a:lnTo>
                    <a:pt x="0" y="60"/>
                  </a:lnTo>
                  <a:lnTo>
                    <a:pt x="6" y="60"/>
                  </a:lnTo>
                  <a:lnTo>
                    <a:pt x="12" y="60"/>
                  </a:lnTo>
                  <a:lnTo>
                    <a:pt x="18" y="54"/>
                  </a:lnTo>
                  <a:lnTo>
                    <a:pt x="24" y="54"/>
                  </a:lnTo>
                  <a:lnTo>
                    <a:pt x="24" y="48"/>
                  </a:lnTo>
                  <a:lnTo>
                    <a:pt x="30" y="48"/>
                  </a:lnTo>
                  <a:lnTo>
                    <a:pt x="36" y="48"/>
                  </a:lnTo>
                  <a:lnTo>
                    <a:pt x="42" y="48"/>
                  </a:lnTo>
                  <a:lnTo>
                    <a:pt x="48" y="48"/>
                  </a:lnTo>
                  <a:lnTo>
                    <a:pt x="48" y="42"/>
                  </a:lnTo>
                  <a:lnTo>
                    <a:pt x="54" y="42"/>
                  </a:lnTo>
                  <a:lnTo>
                    <a:pt x="48" y="42"/>
                  </a:lnTo>
                  <a:lnTo>
                    <a:pt x="48" y="36"/>
                  </a:lnTo>
                  <a:lnTo>
                    <a:pt x="48" y="30"/>
                  </a:lnTo>
                  <a:lnTo>
                    <a:pt x="54" y="30"/>
                  </a:lnTo>
                  <a:lnTo>
                    <a:pt x="60" y="30"/>
                  </a:lnTo>
                  <a:lnTo>
                    <a:pt x="60" y="36"/>
                  </a:lnTo>
                  <a:lnTo>
                    <a:pt x="66" y="36"/>
                  </a:lnTo>
                  <a:lnTo>
                    <a:pt x="66" y="30"/>
                  </a:lnTo>
                  <a:lnTo>
                    <a:pt x="72" y="30"/>
                  </a:lnTo>
                  <a:lnTo>
                    <a:pt x="72" y="24"/>
                  </a:lnTo>
                  <a:lnTo>
                    <a:pt x="78" y="24"/>
                  </a:lnTo>
                  <a:lnTo>
                    <a:pt x="78" y="30"/>
                  </a:lnTo>
                  <a:lnTo>
                    <a:pt x="84" y="30"/>
                  </a:lnTo>
                  <a:lnTo>
                    <a:pt x="90" y="30"/>
                  </a:lnTo>
                  <a:lnTo>
                    <a:pt x="96" y="30"/>
                  </a:lnTo>
                  <a:lnTo>
                    <a:pt x="102" y="30"/>
                  </a:lnTo>
                  <a:lnTo>
                    <a:pt x="102" y="24"/>
                  </a:lnTo>
                  <a:lnTo>
                    <a:pt x="108" y="24"/>
                  </a:lnTo>
                  <a:lnTo>
                    <a:pt x="108" y="30"/>
                  </a:lnTo>
                  <a:lnTo>
                    <a:pt x="108" y="36"/>
                  </a:lnTo>
                  <a:lnTo>
                    <a:pt x="114" y="36"/>
                  </a:lnTo>
                  <a:lnTo>
                    <a:pt x="120" y="36"/>
                  </a:lnTo>
                  <a:lnTo>
                    <a:pt x="126" y="36"/>
                  </a:lnTo>
                  <a:lnTo>
                    <a:pt x="126" y="30"/>
                  </a:lnTo>
                  <a:lnTo>
                    <a:pt x="126" y="24"/>
                  </a:lnTo>
                  <a:lnTo>
                    <a:pt x="126" y="18"/>
                  </a:lnTo>
                  <a:lnTo>
                    <a:pt x="132" y="18"/>
                  </a:lnTo>
                  <a:lnTo>
                    <a:pt x="138" y="18"/>
                  </a:lnTo>
                  <a:lnTo>
                    <a:pt x="138" y="12"/>
                  </a:lnTo>
                  <a:lnTo>
                    <a:pt x="132" y="12"/>
                  </a:lnTo>
                  <a:lnTo>
                    <a:pt x="132" y="6"/>
                  </a:lnTo>
                  <a:lnTo>
                    <a:pt x="138" y="6"/>
                  </a:lnTo>
                  <a:lnTo>
                    <a:pt x="144" y="12"/>
                  </a:lnTo>
                  <a:lnTo>
                    <a:pt x="150" y="12"/>
                  </a:lnTo>
                  <a:lnTo>
                    <a:pt x="150" y="18"/>
                  </a:lnTo>
                  <a:lnTo>
                    <a:pt x="156" y="18"/>
                  </a:lnTo>
                  <a:lnTo>
                    <a:pt x="162" y="12"/>
                  </a:lnTo>
                  <a:lnTo>
                    <a:pt x="168" y="6"/>
                  </a:lnTo>
                  <a:lnTo>
                    <a:pt x="174" y="6"/>
                  </a:lnTo>
                  <a:lnTo>
                    <a:pt x="180" y="6"/>
                  </a:lnTo>
                  <a:lnTo>
                    <a:pt x="180" y="0"/>
                  </a:lnTo>
                  <a:lnTo>
                    <a:pt x="186" y="0"/>
                  </a:lnTo>
                  <a:lnTo>
                    <a:pt x="186" y="6"/>
                  </a:lnTo>
                  <a:lnTo>
                    <a:pt x="192" y="6"/>
                  </a:lnTo>
                  <a:lnTo>
                    <a:pt x="192" y="12"/>
                  </a:lnTo>
                  <a:lnTo>
                    <a:pt x="192" y="18"/>
                  </a:lnTo>
                  <a:lnTo>
                    <a:pt x="198" y="18"/>
                  </a:lnTo>
                  <a:lnTo>
                    <a:pt x="204" y="18"/>
                  </a:lnTo>
                  <a:lnTo>
                    <a:pt x="210" y="18"/>
                  </a:lnTo>
                  <a:lnTo>
                    <a:pt x="216" y="18"/>
                  </a:lnTo>
                  <a:lnTo>
                    <a:pt x="222" y="18"/>
                  </a:lnTo>
                  <a:lnTo>
                    <a:pt x="228" y="12"/>
                  </a:lnTo>
                  <a:lnTo>
                    <a:pt x="234" y="12"/>
                  </a:lnTo>
                  <a:lnTo>
                    <a:pt x="234" y="18"/>
                  </a:lnTo>
                  <a:lnTo>
                    <a:pt x="234" y="24"/>
                  </a:lnTo>
                  <a:lnTo>
                    <a:pt x="24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45">
              <a:extLst>
                <a:ext uri="{FF2B5EF4-FFF2-40B4-BE49-F238E27FC236}">
                  <a16:creationId xmlns:a16="http://schemas.microsoft.com/office/drawing/2014/main" id="{401B0F72-4F37-6AB9-DFF1-50F54E156501}"/>
                </a:ext>
              </a:extLst>
            </p:cNvPr>
            <p:cNvSpPr>
              <a:spLocks/>
            </p:cNvSpPr>
            <p:nvPr/>
          </p:nvSpPr>
          <p:spPr bwMode="gray">
            <a:xfrm>
              <a:off x="3638550" y="2876550"/>
              <a:ext cx="323850" cy="371475"/>
            </a:xfrm>
            <a:custGeom>
              <a:avLst/>
              <a:gdLst>
                <a:gd name="T0" fmla="*/ 186 w 204"/>
                <a:gd name="T1" fmla="*/ 66 h 234"/>
                <a:gd name="T2" fmla="*/ 192 w 204"/>
                <a:gd name="T3" fmla="*/ 78 h 234"/>
                <a:gd name="T4" fmla="*/ 198 w 204"/>
                <a:gd name="T5" fmla="*/ 90 h 234"/>
                <a:gd name="T6" fmla="*/ 198 w 204"/>
                <a:gd name="T7" fmla="*/ 108 h 234"/>
                <a:gd name="T8" fmla="*/ 204 w 204"/>
                <a:gd name="T9" fmla="*/ 120 h 234"/>
                <a:gd name="T10" fmla="*/ 186 w 204"/>
                <a:gd name="T11" fmla="*/ 120 h 234"/>
                <a:gd name="T12" fmla="*/ 174 w 204"/>
                <a:gd name="T13" fmla="*/ 126 h 234"/>
                <a:gd name="T14" fmla="*/ 186 w 204"/>
                <a:gd name="T15" fmla="*/ 132 h 234"/>
                <a:gd name="T16" fmla="*/ 198 w 204"/>
                <a:gd name="T17" fmla="*/ 138 h 234"/>
                <a:gd name="T18" fmla="*/ 198 w 204"/>
                <a:gd name="T19" fmla="*/ 156 h 234"/>
                <a:gd name="T20" fmla="*/ 180 w 204"/>
                <a:gd name="T21" fmla="*/ 150 h 234"/>
                <a:gd name="T22" fmla="*/ 174 w 204"/>
                <a:gd name="T23" fmla="*/ 162 h 234"/>
                <a:gd name="T24" fmla="*/ 168 w 204"/>
                <a:gd name="T25" fmla="*/ 162 h 234"/>
                <a:gd name="T26" fmla="*/ 162 w 204"/>
                <a:gd name="T27" fmla="*/ 174 h 234"/>
                <a:gd name="T28" fmla="*/ 150 w 204"/>
                <a:gd name="T29" fmla="*/ 168 h 234"/>
                <a:gd name="T30" fmla="*/ 144 w 204"/>
                <a:gd name="T31" fmla="*/ 168 h 234"/>
                <a:gd name="T32" fmla="*/ 144 w 204"/>
                <a:gd name="T33" fmla="*/ 174 h 234"/>
                <a:gd name="T34" fmla="*/ 156 w 204"/>
                <a:gd name="T35" fmla="*/ 180 h 234"/>
                <a:gd name="T36" fmla="*/ 150 w 204"/>
                <a:gd name="T37" fmla="*/ 192 h 234"/>
                <a:gd name="T38" fmla="*/ 156 w 204"/>
                <a:gd name="T39" fmla="*/ 204 h 234"/>
                <a:gd name="T40" fmla="*/ 168 w 204"/>
                <a:gd name="T41" fmla="*/ 210 h 234"/>
                <a:gd name="T42" fmla="*/ 168 w 204"/>
                <a:gd name="T43" fmla="*/ 228 h 234"/>
                <a:gd name="T44" fmla="*/ 162 w 204"/>
                <a:gd name="T45" fmla="*/ 228 h 234"/>
                <a:gd name="T46" fmla="*/ 156 w 204"/>
                <a:gd name="T47" fmla="*/ 216 h 234"/>
                <a:gd name="T48" fmla="*/ 150 w 204"/>
                <a:gd name="T49" fmla="*/ 222 h 234"/>
                <a:gd name="T50" fmla="*/ 144 w 204"/>
                <a:gd name="T51" fmla="*/ 210 h 234"/>
                <a:gd name="T52" fmla="*/ 132 w 204"/>
                <a:gd name="T53" fmla="*/ 216 h 234"/>
                <a:gd name="T54" fmla="*/ 120 w 204"/>
                <a:gd name="T55" fmla="*/ 210 h 234"/>
                <a:gd name="T56" fmla="*/ 108 w 204"/>
                <a:gd name="T57" fmla="*/ 204 h 234"/>
                <a:gd name="T58" fmla="*/ 102 w 204"/>
                <a:gd name="T59" fmla="*/ 192 h 234"/>
                <a:gd name="T60" fmla="*/ 90 w 204"/>
                <a:gd name="T61" fmla="*/ 186 h 234"/>
                <a:gd name="T62" fmla="*/ 78 w 204"/>
                <a:gd name="T63" fmla="*/ 192 h 234"/>
                <a:gd name="T64" fmla="*/ 66 w 204"/>
                <a:gd name="T65" fmla="*/ 186 h 234"/>
                <a:gd name="T66" fmla="*/ 60 w 204"/>
                <a:gd name="T67" fmla="*/ 180 h 234"/>
                <a:gd name="T68" fmla="*/ 48 w 204"/>
                <a:gd name="T69" fmla="*/ 174 h 234"/>
                <a:gd name="T70" fmla="*/ 30 w 204"/>
                <a:gd name="T71" fmla="*/ 174 h 234"/>
                <a:gd name="T72" fmla="*/ 18 w 204"/>
                <a:gd name="T73" fmla="*/ 168 h 234"/>
                <a:gd name="T74" fmla="*/ 6 w 204"/>
                <a:gd name="T75" fmla="*/ 168 h 234"/>
                <a:gd name="T76" fmla="*/ 6 w 204"/>
                <a:gd name="T77" fmla="*/ 150 h 234"/>
                <a:gd name="T78" fmla="*/ 6 w 204"/>
                <a:gd name="T79" fmla="*/ 126 h 234"/>
                <a:gd name="T80" fmla="*/ 6 w 204"/>
                <a:gd name="T81" fmla="*/ 108 h 234"/>
                <a:gd name="T82" fmla="*/ 0 w 204"/>
                <a:gd name="T83" fmla="*/ 90 h 234"/>
                <a:gd name="T84" fmla="*/ 0 w 204"/>
                <a:gd name="T85" fmla="*/ 72 h 234"/>
                <a:gd name="T86" fmla="*/ 0 w 204"/>
                <a:gd name="T87" fmla="*/ 54 h 234"/>
                <a:gd name="T88" fmla="*/ 0 w 204"/>
                <a:gd name="T89" fmla="*/ 36 h 234"/>
                <a:gd name="T90" fmla="*/ 12 w 204"/>
                <a:gd name="T91" fmla="*/ 30 h 234"/>
                <a:gd name="T92" fmla="*/ 30 w 204"/>
                <a:gd name="T93" fmla="*/ 24 h 234"/>
                <a:gd name="T94" fmla="*/ 48 w 204"/>
                <a:gd name="T95" fmla="*/ 24 h 234"/>
                <a:gd name="T96" fmla="*/ 66 w 204"/>
                <a:gd name="T97" fmla="*/ 24 h 234"/>
                <a:gd name="T98" fmla="*/ 78 w 204"/>
                <a:gd name="T99" fmla="*/ 18 h 234"/>
                <a:gd name="T100" fmla="*/ 96 w 204"/>
                <a:gd name="T101" fmla="*/ 18 h 234"/>
                <a:gd name="T102" fmla="*/ 120 w 204"/>
                <a:gd name="T103" fmla="*/ 18 h 234"/>
                <a:gd name="T104" fmla="*/ 126 w 204"/>
                <a:gd name="T105" fmla="*/ 6 h 234"/>
                <a:gd name="T106" fmla="*/ 132 w 204"/>
                <a:gd name="T107" fmla="*/ 6 h 234"/>
                <a:gd name="T108" fmla="*/ 138 w 204"/>
                <a:gd name="T109" fmla="*/ 18 h 234"/>
                <a:gd name="T110" fmla="*/ 150 w 204"/>
                <a:gd name="T111" fmla="*/ 24 h 234"/>
                <a:gd name="T112" fmla="*/ 162 w 204"/>
                <a:gd name="T113" fmla="*/ 30 h 234"/>
                <a:gd name="T114" fmla="*/ 168 w 204"/>
                <a:gd name="T115" fmla="*/ 42 h 234"/>
                <a:gd name="T116" fmla="*/ 162 w 204"/>
                <a:gd name="T117" fmla="*/ 54 h 234"/>
                <a:gd name="T118" fmla="*/ 180 w 204"/>
                <a:gd name="T119" fmla="*/ 6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4" h="234">
                  <a:moveTo>
                    <a:pt x="180" y="60"/>
                  </a:moveTo>
                  <a:lnTo>
                    <a:pt x="180" y="66"/>
                  </a:lnTo>
                  <a:lnTo>
                    <a:pt x="186" y="66"/>
                  </a:lnTo>
                  <a:lnTo>
                    <a:pt x="192" y="66"/>
                  </a:lnTo>
                  <a:lnTo>
                    <a:pt x="192" y="72"/>
                  </a:lnTo>
                  <a:lnTo>
                    <a:pt x="192" y="78"/>
                  </a:lnTo>
                  <a:lnTo>
                    <a:pt x="192" y="84"/>
                  </a:lnTo>
                  <a:lnTo>
                    <a:pt x="198" y="84"/>
                  </a:lnTo>
                  <a:lnTo>
                    <a:pt x="198" y="90"/>
                  </a:lnTo>
                  <a:lnTo>
                    <a:pt x="198" y="96"/>
                  </a:lnTo>
                  <a:lnTo>
                    <a:pt x="198" y="102"/>
                  </a:lnTo>
                  <a:lnTo>
                    <a:pt x="198" y="108"/>
                  </a:lnTo>
                  <a:lnTo>
                    <a:pt x="204" y="108"/>
                  </a:lnTo>
                  <a:lnTo>
                    <a:pt x="204" y="114"/>
                  </a:lnTo>
                  <a:lnTo>
                    <a:pt x="204" y="120"/>
                  </a:lnTo>
                  <a:lnTo>
                    <a:pt x="198" y="120"/>
                  </a:lnTo>
                  <a:lnTo>
                    <a:pt x="192" y="120"/>
                  </a:lnTo>
                  <a:lnTo>
                    <a:pt x="186" y="120"/>
                  </a:lnTo>
                  <a:lnTo>
                    <a:pt x="180" y="120"/>
                  </a:lnTo>
                  <a:lnTo>
                    <a:pt x="180" y="126"/>
                  </a:lnTo>
                  <a:lnTo>
                    <a:pt x="174" y="126"/>
                  </a:lnTo>
                  <a:lnTo>
                    <a:pt x="174" y="132"/>
                  </a:lnTo>
                  <a:lnTo>
                    <a:pt x="180" y="132"/>
                  </a:lnTo>
                  <a:lnTo>
                    <a:pt x="186" y="132"/>
                  </a:lnTo>
                  <a:lnTo>
                    <a:pt x="192" y="132"/>
                  </a:lnTo>
                  <a:lnTo>
                    <a:pt x="192" y="138"/>
                  </a:lnTo>
                  <a:lnTo>
                    <a:pt x="198" y="138"/>
                  </a:lnTo>
                  <a:lnTo>
                    <a:pt x="198" y="144"/>
                  </a:lnTo>
                  <a:lnTo>
                    <a:pt x="198" y="150"/>
                  </a:lnTo>
                  <a:lnTo>
                    <a:pt x="198" y="156"/>
                  </a:lnTo>
                  <a:lnTo>
                    <a:pt x="192" y="156"/>
                  </a:lnTo>
                  <a:lnTo>
                    <a:pt x="186" y="156"/>
                  </a:lnTo>
                  <a:lnTo>
                    <a:pt x="180" y="150"/>
                  </a:lnTo>
                  <a:lnTo>
                    <a:pt x="174" y="150"/>
                  </a:lnTo>
                  <a:lnTo>
                    <a:pt x="174" y="156"/>
                  </a:lnTo>
                  <a:lnTo>
                    <a:pt x="174" y="162"/>
                  </a:lnTo>
                  <a:lnTo>
                    <a:pt x="174" y="168"/>
                  </a:lnTo>
                  <a:lnTo>
                    <a:pt x="168" y="168"/>
                  </a:lnTo>
                  <a:lnTo>
                    <a:pt x="168" y="162"/>
                  </a:lnTo>
                  <a:lnTo>
                    <a:pt x="162" y="162"/>
                  </a:lnTo>
                  <a:lnTo>
                    <a:pt x="162" y="168"/>
                  </a:lnTo>
                  <a:lnTo>
                    <a:pt x="162" y="174"/>
                  </a:lnTo>
                  <a:lnTo>
                    <a:pt x="156" y="174"/>
                  </a:lnTo>
                  <a:lnTo>
                    <a:pt x="156" y="168"/>
                  </a:lnTo>
                  <a:lnTo>
                    <a:pt x="150" y="168"/>
                  </a:lnTo>
                  <a:lnTo>
                    <a:pt x="150" y="162"/>
                  </a:lnTo>
                  <a:lnTo>
                    <a:pt x="144" y="162"/>
                  </a:lnTo>
                  <a:lnTo>
                    <a:pt x="144" y="168"/>
                  </a:lnTo>
                  <a:lnTo>
                    <a:pt x="144" y="174"/>
                  </a:lnTo>
                  <a:lnTo>
                    <a:pt x="144" y="168"/>
                  </a:lnTo>
                  <a:lnTo>
                    <a:pt x="144" y="174"/>
                  </a:lnTo>
                  <a:lnTo>
                    <a:pt x="150" y="174"/>
                  </a:lnTo>
                  <a:lnTo>
                    <a:pt x="150" y="180"/>
                  </a:lnTo>
                  <a:lnTo>
                    <a:pt x="156" y="180"/>
                  </a:lnTo>
                  <a:lnTo>
                    <a:pt x="156" y="186"/>
                  </a:lnTo>
                  <a:lnTo>
                    <a:pt x="156" y="192"/>
                  </a:lnTo>
                  <a:lnTo>
                    <a:pt x="150" y="192"/>
                  </a:lnTo>
                  <a:lnTo>
                    <a:pt x="150" y="198"/>
                  </a:lnTo>
                  <a:lnTo>
                    <a:pt x="150" y="204"/>
                  </a:lnTo>
                  <a:lnTo>
                    <a:pt x="156" y="204"/>
                  </a:lnTo>
                  <a:lnTo>
                    <a:pt x="156" y="210"/>
                  </a:lnTo>
                  <a:lnTo>
                    <a:pt x="162" y="210"/>
                  </a:lnTo>
                  <a:lnTo>
                    <a:pt x="168" y="210"/>
                  </a:lnTo>
                  <a:lnTo>
                    <a:pt x="168" y="216"/>
                  </a:lnTo>
                  <a:lnTo>
                    <a:pt x="168" y="222"/>
                  </a:lnTo>
                  <a:lnTo>
                    <a:pt x="168" y="228"/>
                  </a:lnTo>
                  <a:lnTo>
                    <a:pt x="168" y="234"/>
                  </a:lnTo>
                  <a:lnTo>
                    <a:pt x="168" y="228"/>
                  </a:lnTo>
                  <a:lnTo>
                    <a:pt x="162" y="228"/>
                  </a:lnTo>
                  <a:lnTo>
                    <a:pt x="162" y="222"/>
                  </a:lnTo>
                  <a:lnTo>
                    <a:pt x="156" y="222"/>
                  </a:lnTo>
                  <a:lnTo>
                    <a:pt x="156" y="216"/>
                  </a:lnTo>
                  <a:lnTo>
                    <a:pt x="150" y="210"/>
                  </a:lnTo>
                  <a:lnTo>
                    <a:pt x="150" y="216"/>
                  </a:lnTo>
                  <a:lnTo>
                    <a:pt x="150" y="222"/>
                  </a:lnTo>
                  <a:lnTo>
                    <a:pt x="150" y="216"/>
                  </a:lnTo>
                  <a:lnTo>
                    <a:pt x="144" y="216"/>
                  </a:lnTo>
                  <a:lnTo>
                    <a:pt x="144" y="210"/>
                  </a:lnTo>
                  <a:lnTo>
                    <a:pt x="138" y="210"/>
                  </a:lnTo>
                  <a:lnTo>
                    <a:pt x="138" y="216"/>
                  </a:lnTo>
                  <a:lnTo>
                    <a:pt x="132" y="216"/>
                  </a:lnTo>
                  <a:lnTo>
                    <a:pt x="132" y="210"/>
                  </a:lnTo>
                  <a:lnTo>
                    <a:pt x="126" y="210"/>
                  </a:lnTo>
                  <a:lnTo>
                    <a:pt x="120" y="210"/>
                  </a:lnTo>
                  <a:lnTo>
                    <a:pt x="120" y="204"/>
                  </a:lnTo>
                  <a:lnTo>
                    <a:pt x="114" y="204"/>
                  </a:lnTo>
                  <a:lnTo>
                    <a:pt x="108" y="204"/>
                  </a:lnTo>
                  <a:lnTo>
                    <a:pt x="108" y="198"/>
                  </a:lnTo>
                  <a:lnTo>
                    <a:pt x="102" y="198"/>
                  </a:lnTo>
                  <a:lnTo>
                    <a:pt x="102" y="192"/>
                  </a:lnTo>
                  <a:lnTo>
                    <a:pt x="96" y="192"/>
                  </a:lnTo>
                  <a:lnTo>
                    <a:pt x="90" y="192"/>
                  </a:lnTo>
                  <a:lnTo>
                    <a:pt x="90" y="186"/>
                  </a:lnTo>
                  <a:lnTo>
                    <a:pt x="84" y="186"/>
                  </a:lnTo>
                  <a:lnTo>
                    <a:pt x="84" y="192"/>
                  </a:lnTo>
                  <a:lnTo>
                    <a:pt x="78" y="192"/>
                  </a:lnTo>
                  <a:lnTo>
                    <a:pt x="78" y="186"/>
                  </a:lnTo>
                  <a:lnTo>
                    <a:pt x="72" y="186"/>
                  </a:lnTo>
                  <a:lnTo>
                    <a:pt x="66" y="186"/>
                  </a:lnTo>
                  <a:lnTo>
                    <a:pt x="72" y="186"/>
                  </a:lnTo>
                  <a:lnTo>
                    <a:pt x="66" y="180"/>
                  </a:lnTo>
                  <a:lnTo>
                    <a:pt x="60" y="180"/>
                  </a:lnTo>
                  <a:lnTo>
                    <a:pt x="54" y="180"/>
                  </a:lnTo>
                  <a:lnTo>
                    <a:pt x="54" y="174"/>
                  </a:lnTo>
                  <a:lnTo>
                    <a:pt x="48" y="174"/>
                  </a:lnTo>
                  <a:lnTo>
                    <a:pt x="42" y="174"/>
                  </a:lnTo>
                  <a:lnTo>
                    <a:pt x="36" y="174"/>
                  </a:lnTo>
                  <a:lnTo>
                    <a:pt x="30" y="174"/>
                  </a:lnTo>
                  <a:lnTo>
                    <a:pt x="30" y="168"/>
                  </a:lnTo>
                  <a:lnTo>
                    <a:pt x="24" y="168"/>
                  </a:lnTo>
                  <a:lnTo>
                    <a:pt x="18" y="168"/>
                  </a:lnTo>
                  <a:lnTo>
                    <a:pt x="18" y="174"/>
                  </a:lnTo>
                  <a:lnTo>
                    <a:pt x="12" y="174"/>
                  </a:lnTo>
                  <a:lnTo>
                    <a:pt x="6" y="168"/>
                  </a:lnTo>
                  <a:lnTo>
                    <a:pt x="6" y="162"/>
                  </a:lnTo>
                  <a:lnTo>
                    <a:pt x="6" y="156"/>
                  </a:lnTo>
                  <a:lnTo>
                    <a:pt x="6" y="150"/>
                  </a:lnTo>
                  <a:lnTo>
                    <a:pt x="6" y="144"/>
                  </a:lnTo>
                  <a:lnTo>
                    <a:pt x="6" y="132"/>
                  </a:lnTo>
                  <a:lnTo>
                    <a:pt x="6" y="126"/>
                  </a:lnTo>
                  <a:lnTo>
                    <a:pt x="6" y="120"/>
                  </a:lnTo>
                  <a:lnTo>
                    <a:pt x="6" y="114"/>
                  </a:lnTo>
                  <a:lnTo>
                    <a:pt x="6" y="108"/>
                  </a:lnTo>
                  <a:lnTo>
                    <a:pt x="6" y="102"/>
                  </a:lnTo>
                  <a:lnTo>
                    <a:pt x="0" y="96"/>
                  </a:lnTo>
                  <a:lnTo>
                    <a:pt x="0" y="90"/>
                  </a:lnTo>
                  <a:lnTo>
                    <a:pt x="0" y="84"/>
                  </a:lnTo>
                  <a:lnTo>
                    <a:pt x="0" y="78"/>
                  </a:lnTo>
                  <a:lnTo>
                    <a:pt x="0" y="72"/>
                  </a:lnTo>
                  <a:lnTo>
                    <a:pt x="0" y="66"/>
                  </a:lnTo>
                  <a:lnTo>
                    <a:pt x="0" y="60"/>
                  </a:lnTo>
                  <a:lnTo>
                    <a:pt x="0" y="54"/>
                  </a:lnTo>
                  <a:lnTo>
                    <a:pt x="0" y="48"/>
                  </a:lnTo>
                  <a:lnTo>
                    <a:pt x="0" y="42"/>
                  </a:lnTo>
                  <a:lnTo>
                    <a:pt x="0" y="36"/>
                  </a:lnTo>
                  <a:lnTo>
                    <a:pt x="0" y="30"/>
                  </a:lnTo>
                  <a:lnTo>
                    <a:pt x="6" y="30"/>
                  </a:lnTo>
                  <a:lnTo>
                    <a:pt x="12" y="30"/>
                  </a:lnTo>
                  <a:lnTo>
                    <a:pt x="18" y="24"/>
                  </a:lnTo>
                  <a:lnTo>
                    <a:pt x="24" y="24"/>
                  </a:lnTo>
                  <a:lnTo>
                    <a:pt x="30" y="24"/>
                  </a:lnTo>
                  <a:lnTo>
                    <a:pt x="36" y="24"/>
                  </a:lnTo>
                  <a:lnTo>
                    <a:pt x="42" y="24"/>
                  </a:lnTo>
                  <a:lnTo>
                    <a:pt x="48" y="24"/>
                  </a:lnTo>
                  <a:lnTo>
                    <a:pt x="54" y="24"/>
                  </a:lnTo>
                  <a:lnTo>
                    <a:pt x="60" y="24"/>
                  </a:lnTo>
                  <a:lnTo>
                    <a:pt x="66" y="24"/>
                  </a:lnTo>
                  <a:lnTo>
                    <a:pt x="66" y="18"/>
                  </a:lnTo>
                  <a:lnTo>
                    <a:pt x="72" y="18"/>
                  </a:lnTo>
                  <a:lnTo>
                    <a:pt x="78" y="18"/>
                  </a:lnTo>
                  <a:lnTo>
                    <a:pt x="84" y="18"/>
                  </a:lnTo>
                  <a:lnTo>
                    <a:pt x="90" y="18"/>
                  </a:lnTo>
                  <a:lnTo>
                    <a:pt x="96" y="18"/>
                  </a:lnTo>
                  <a:lnTo>
                    <a:pt x="108" y="18"/>
                  </a:lnTo>
                  <a:lnTo>
                    <a:pt x="114" y="18"/>
                  </a:lnTo>
                  <a:lnTo>
                    <a:pt x="120" y="18"/>
                  </a:lnTo>
                  <a:lnTo>
                    <a:pt x="120" y="12"/>
                  </a:lnTo>
                  <a:lnTo>
                    <a:pt x="126" y="12"/>
                  </a:lnTo>
                  <a:lnTo>
                    <a:pt x="126" y="6"/>
                  </a:lnTo>
                  <a:lnTo>
                    <a:pt x="126" y="0"/>
                  </a:lnTo>
                  <a:lnTo>
                    <a:pt x="132" y="0"/>
                  </a:lnTo>
                  <a:lnTo>
                    <a:pt x="132" y="6"/>
                  </a:lnTo>
                  <a:lnTo>
                    <a:pt x="132" y="12"/>
                  </a:lnTo>
                  <a:lnTo>
                    <a:pt x="138" y="12"/>
                  </a:lnTo>
                  <a:lnTo>
                    <a:pt x="138" y="18"/>
                  </a:lnTo>
                  <a:lnTo>
                    <a:pt x="144" y="18"/>
                  </a:lnTo>
                  <a:lnTo>
                    <a:pt x="144" y="24"/>
                  </a:lnTo>
                  <a:lnTo>
                    <a:pt x="150" y="24"/>
                  </a:lnTo>
                  <a:lnTo>
                    <a:pt x="156" y="24"/>
                  </a:lnTo>
                  <a:lnTo>
                    <a:pt x="156" y="30"/>
                  </a:lnTo>
                  <a:lnTo>
                    <a:pt x="162" y="30"/>
                  </a:lnTo>
                  <a:lnTo>
                    <a:pt x="162" y="36"/>
                  </a:lnTo>
                  <a:lnTo>
                    <a:pt x="168" y="36"/>
                  </a:lnTo>
                  <a:lnTo>
                    <a:pt x="168" y="42"/>
                  </a:lnTo>
                  <a:lnTo>
                    <a:pt x="162" y="42"/>
                  </a:lnTo>
                  <a:lnTo>
                    <a:pt x="162" y="48"/>
                  </a:lnTo>
                  <a:lnTo>
                    <a:pt x="162" y="54"/>
                  </a:lnTo>
                  <a:lnTo>
                    <a:pt x="168" y="54"/>
                  </a:lnTo>
                  <a:lnTo>
                    <a:pt x="174" y="60"/>
                  </a:lnTo>
                  <a:lnTo>
                    <a:pt x="180" y="6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46">
              <a:extLst>
                <a:ext uri="{FF2B5EF4-FFF2-40B4-BE49-F238E27FC236}">
                  <a16:creationId xmlns:a16="http://schemas.microsoft.com/office/drawing/2014/main" id="{4A00754C-35D6-7A18-8AC5-E451B8675C5C}"/>
                </a:ext>
              </a:extLst>
            </p:cNvPr>
            <p:cNvSpPr>
              <a:spLocks/>
            </p:cNvSpPr>
            <p:nvPr/>
          </p:nvSpPr>
          <p:spPr bwMode="gray">
            <a:xfrm>
              <a:off x="4210050" y="2533650"/>
              <a:ext cx="514350" cy="447675"/>
            </a:xfrm>
            <a:custGeom>
              <a:avLst/>
              <a:gdLst>
                <a:gd name="T0" fmla="*/ 294 w 324"/>
                <a:gd name="T1" fmla="*/ 12 h 282"/>
                <a:gd name="T2" fmla="*/ 294 w 324"/>
                <a:gd name="T3" fmla="*/ 36 h 282"/>
                <a:gd name="T4" fmla="*/ 300 w 324"/>
                <a:gd name="T5" fmla="*/ 54 h 282"/>
                <a:gd name="T6" fmla="*/ 300 w 324"/>
                <a:gd name="T7" fmla="*/ 72 h 282"/>
                <a:gd name="T8" fmla="*/ 300 w 324"/>
                <a:gd name="T9" fmla="*/ 90 h 282"/>
                <a:gd name="T10" fmla="*/ 306 w 324"/>
                <a:gd name="T11" fmla="*/ 102 h 282"/>
                <a:gd name="T12" fmla="*/ 306 w 324"/>
                <a:gd name="T13" fmla="*/ 126 h 282"/>
                <a:gd name="T14" fmla="*/ 312 w 324"/>
                <a:gd name="T15" fmla="*/ 144 h 282"/>
                <a:gd name="T16" fmla="*/ 312 w 324"/>
                <a:gd name="T17" fmla="*/ 162 h 282"/>
                <a:gd name="T18" fmla="*/ 318 w 324"/>
                <a:gd name="T19" fmla="*/ 180 h 282"/>
                <a:gd name="T20" fmla="*/ 318 w 324"/>
                <a:gd name="T21" fmla="*/ 198 h 282"/>
                <a:gd name="T22" fmla="*/ 318 w 324"/>
                <a:gd name="T23" fmla="*/ 216 h 282"/>
                <a:gd name="T24" fmla="*/ 324 w 324"/>
                <a:gd name="T25" fmla="*/ 234 h 282"/>
                <a:gd name="T26" fmla="*/ 324 w 324"/>
                <a:gd name="T27" fmla="*/ 252 h 282"/>
                <a:gd name="T28" fmla="*/ 306 w 324"/>
                <a:gd name="T29" fmla="*/ 252 h 282"/>
                <a:gd name="T30" fmla="*/ 294 w 324"/>
                <a:gd name="T31" fmla="*/ 258 h 282"/>
                <a:gd name="T32" fmla="*/ 276 w 324"/>
                <a:gd name="T33" fmla="*/ 258 h 282"/>
                <a:gd name="T34" fmla="*/ 258 w 324"/>
                <a:gd name="T35" fmla="*/ 258 h 282"/>
                <a:gd name="T36" fmla="*/ 246 w 324"/>
                <a:gd name="T37" fmla="*/ 264 h 282"/>
                <a:gd name="T38" fmla="*/ 228 w 324"/>
                <a:gd name="T39" fmla="*/ 264 h 282"/>
                <a:gd name="T40" fmla="*/ 210 w 324"/>
                <a:gd name="T41" fmla="*/ 264 h 282"/>
                <a:gd name="T42" fmla="*/ 192 w 324"/>
                <a:gd name="T43" fmla="*/ 264 h 282"/>
                <a:gd name="T44" fmla="*/ 174 w 324"/>
                <a:gd name="T45" fmla="*/ 270 h 282"/>
                <a:gd name="T46" fmla="*/ 156 w 324"/>
                <a:gd name="T47" fmla="*/ 270 h 282"/>
                <a:gd name="T48" fmla="*/ 138 w 324"/>
                <a:gd name="T49" fmla="*/ 270 h 282"/>
                <a:gd name="T50" fmla="*/ 120 w 324"/>
                <a:gd name="T51" fmla="*/ 276 h 282"/>
                <a:gd name="T52" fmla="*/ 102 w 324"/>
                <a:gd name="T53" fmla="*/ 276 h 282"/>
                <a:gd name="T54" fmla="*/ 84 w 324"/>
                <a:gd name="T55" fmla="*/ 276 h 282"/>
                <a:gd name="T56" fmla="*/ 72 w 324"/>
                <a:gd name="T57" fmla="*/ 282 h 282"/>
                <a:gd name="T58" fmla="*/ 54 w 324"/>
                <a:gd name="T59" fmla="*/ 282 h 282"/>
                <a:gd name="T60" fmla="*/ 36 w 324"/>
                <a:gd name="T61" fmla="*/ 282 h 282"/>
                <a:gd name="T62" fmla="*/ 24 w 324"/>
                <a:gd name="T63" fmla="*/ 270 h 282"/>
                <a:gd name="T64" fmla="*/ 24 w 324"/>
                <a:gd name="T65" fmla="*/ 252 h 282"/>
                <a:gd name="T66" fmla="*/ 24 w 324"/>
                <a:gd name="T67" fmla="*/ 234 h 282"/>
                <a:gd name="T68" fmla="*/ 18 w 324"/>
                <a:gd name="T69" fmla="*/ 222 h 282"/>
                <a:gd name="T70" fmla="*/ 18 w 324"/>
                <a:gd name="T71" fmla="*/ 216 h 282"/>
                <a:gd name="T72" fmla="*/ 18 w 324"/>
                <a:gd name="T73" fmla="*/ 198 h 282"/>
                <a:gd name="T74" fmla="*/ 18 w 324"/>
                <a:gd name="T75" fmla="*/ 180 h 282"/>
                <a:gd name="T76" fmla="*/ 12 w 324"/>
                <a:gd name="T77" fmla="*/ 162 h 282"/>
                <a:gd name="T78" fmla="*/ 12 w 324"/>
                <a:gd name="T79" fmla="*/ 144 h 282"/>
                <a:gd name="T80" fmla="*/ 12 w 324"/>
                <a:gd name="T81" fmla="*/ 126 h 282"/>
                <a:gd name="T82" fmla="*/ 6 w 324"/>
                <a:gd name="T83" fmla="*/ 114 h 282"/>
                <a:gd name="T84" fmla="*/ 6 w 324"/>
                <a:gd name="T85" fmla="*/ 96 h 282"/>
                <a:gd name="T86" fmla="*/ 6 w 324"/>
                <a:gd name="T87" fmla="*/ 78 h 282"/>
                <a:gd name="T88" fmla="*/ 0 w 324"/>
                <a:gd name="T89" fmla="*/ 66 h 282"/>
                <a:gd name="T90" fmla="*/ 0 w 324"/>
                <a:gd name="T91" fmla="*/ 48 h 282"/>
                <a:gd name="T92" fmla="*/ 6 w 324"/>
                <a:gd name="T93" fmla="*/ 36 h 282"/>
                <a:gd name="T94" fmla="*/ 24 w 324"/>
                <a:gd name="T95" fmla="*/ 36 h 282"/>
                <a:gd name="T96" fmla="*/ 48 w 324"/>
                <a:gd name="T97" fmla="*/ 30 h 282"/>
                <a:gd name="T98" fmla="*/ 66 w 324"/>
                <a:gd name="T99" fmla="*/ 30 h 282"/>
                <a:gd name="T100" fmla="*/ 84 w 324"/>
                <a:gd name="T101" fmla="*/ 24 h 282"/>
                <a:gd name="T102" fmla="*/ 102 w 324"/>
                <a:gd name="T103" fmla="*/ 24 h 282"/>
                <a:gd name="T104" fmla="*/ 120 w 324"/>
                <a:gd name="T105" fmla="*/ 24 h 282"/>
                <a:gd name="T106" fmla="*/ 138 w 324"/>
                <a:gd name="T107" fmla="*/ 24 h 282"/>
                <a:gd name="T108" fmla="*/ 150 w 324"/>
                <a:gd name="T109" fmla="*/ 18 h 282"/>
                <a:gd name="T110" fmla="*/ 168 w 324"/>
                <a:gd name="T111" fmla="*/ 18 h 282"/>
                <a:gd name="T112" fmla="*/ 186 w 324"/>
                <a:gd name="T113" fmla="*/ 18 h 282"/>
                <a:gd name="T114" fmla="*/ 198 w 324"/>
                <a:gd name="T115" fmla="*/ 12 h 282"/>
                <a:gd name="T116" fmla="*/ 216 w 324"/>
                <a:gd name="T117" fmla="*/ 12 h 282"/>
                <a:gd name="T118" fmla="*/ 234 w 324"/>
                <a:gd name="T119" fmla="*/ 12 h 282"/>
                <a:gd name="T120" fmla="*/ 246 w 324"/>
                <a:gd name="T121" fmla="*/ 6 h 282"/>
                <a:gd name="T122" fmla="*/ 264 w 324"/>
                <a:gd name="T123" fmla="*/ 6 h 282"/>
                <a:gd name="T124" fmla="*/ 282 w 324"/>
                <a:gd name="T125" fmla="*/ 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4" h="282">
                  <a:moveTo>
                    <a:pt x="294" y="0"/>
                  </a:moveTo>
                  <a:lnTo>
                    <a:pt x="294" y="6"/>
                  </a:lnTo>
                  <a:lnTo>
                    <a:pt x="294" y="12"/>
                  </a:lnTo>
                  <a:lnTo>
                    <a:pt x="294" y="18"/>
                  </a:lnTo>
                  <a:lnTo>
                    <a:pt x="294" y="24"/>
                  </a:lnTo>
                  <a:lnTo>
                    <a:pt x="294" y="36"/>
                  </a:lnTo>
                  <a:lnTo>
                    <a:pt x="294" y="42"/>
                  </a:lnTo>
                  <a:lnTo>
                    <a:pt x="294" y="48"/>
                  </a:lnTo>
                  <a:lnTo>
                    <a:pt x="300" y="54"/>
                  </a:lnTo>
                  <a:lnTo>
                    <a:pt x="300" y="60"/>
                  </a:lnTo>
                  <a:lnTo>
                    <a:pt x="300" y="66"/>
                  </a:lnTo>
                  <a:lnTo>
                    <a:pt x="300" y="72"/>
                  </a:lnTo>
                  <a:lnTo>
                    <a:pt x="300" y="78"/>
                  </a:lnTo>
                  <a:lnTo>
                    <a:pt x="300" y="84"/>
                  </a:lnTo>
                  <a:lnTo>
                    <a:pt x="300" y="90"/>
                  </a:lnTo>
                  <a:lnTo>
                    <a:pt x="300" y="96"/>
                  </a:lnTo>
                  <a:lnTo>
                    <a:pt x="306" y="96"/>
                  </a:lnTo>
                  <a:lnTo>
                    <a:pt x="306" y="102"/>
                  </a:lnTo>
                  <a:lnTo>
                    <a:pt x="306" y="108"/>
                  </a:lnTo>
                  <a:lnTo>
                    <a:pt x="306" y="120"/>
                  </a:lnTo>
                  <a:lnTo>
                    <a:pt x="306" y="126"/>
                  </a:lnTo>
                  <a:lnTo>
                    <a:pt x="306" y="132"/>
                  </a:lnTo>
                  <a:lnTo>
                    <a:pt x="306" y="138"/>
                  </a:lnTo>
                  <a:lnTo>
                    <a:pt x="312" y="144"/>
                  </a:lnTo>
                  <a:lnTo>
                    <a:pt x="312" y="150"/>
                  </a:lnTo>
                  <a:lnTo>
                    <a:pt x="312" y="156"/>
                  </a:lnTo>
                  <a:lnTo>
                    <a:pt x="312" y="162"/>
                  </a:lnTo>
                  <a:lnTo>
                    <a:pt x="312" y="168"/>
                  </a:lnTo>
                  <a:lnTo>
                    <a:pt x="312" y="174"/>
                  </a:lnTo>
                  <a:lnTo>
                    <a:pt x="318" y="180"/>
                  </a:lnTo>
                  <a:lnTo>
                    <a:pt x="318" y="186"/>
                  </a:lnTo>
                  <a:lnTo>
                    <a:pt x="318" y="192"/>
                  </a:lnTo>
                  <a:lnTo>
                    <a:pt x="318" y="198"/>
                  </a:lnTo>
                  <a:lnTo>
                    <a:pt x="318" y="204"/>
                  </a:lnTo>
                  <a:lnTo>
                    <a:pt x="318" y="210"/>
                  </a:lnTo>
                  <a:lnTo>
                    <a:pt x="318" y="216"/>
                  </a:lnTo>
                  <a:lnTo>
                    <a:pt x="324" y="222"/>
                  </a:lnTo>
                  <a:lnTo>
                    <a:pt x="324" y="228"/>
                  </a:lnTo>
                  <a:lnTo>
                    <a:pt x="324" y="234"/>
                  </a:lnTo>
                  <a:lnTo>
                    <a:pt x="324" y="240"/>
                  </a:lnTo>
                  <a:lnTo>
                    <a:pt x="324" y="246"/>
                  </a:lnTo>
                  <a:lnTo>
                    <a:pt x="324" y="252"/>
                  </a:lnTo>
                  <a:lnTo>
                    <a:pt x="318" y="252"/>
                  </a:lnTo>
                  <a:lnTo>
                    <a:pt x="312" y="252"/>
                  </a:lnTo>
                  <a:lnTo>
                    <a:pt x="306" y="252"/>
                  </a:lnTo>
                  <a:lnTo>
                    <a:pt x="306" y="258"/>
                  </a:lnTo>
                  <a:lnTo>
                    <a:pt x="300" y="258"/>
                  </a:lnTo>
                  <a:lnTo>
                    <a:pt x="294" y="258"/>
                  </a:lnTo>
                  <a:lnTo>
                    <a:pt x="288" y="258"/>
                  </a:lnTo>
                  <a:lnTo>
                    <a:pt x="282" y="258"/>
                  </a:lnTo>
                  <a:lnTo>
                    <a:pt x="276" y="258"/>
                  </a:lnTo>
                  <a:lnTo>
                    <a:pt x="270" y="258"/>
                  </a:lnTo>
                  <a:lnTo>
                    <a:pt x="264" y="258"/>
                  </a:lnTo>
                  <a:lnTo>
                    <a:pt x="258" y="258"/>
                  </a:lnTo>
                  <a:lnTo>
                    <a:pt x="252" y="258"/>
                  </a:lnTo>
                  <a:lnTo>
                    <a:pt x="246" y="258"/>
                  </a:lnTo>
                  <a:lnTo>
                    <a:pt x="246" y="264"/>
                  </a:lnTo>
                  <a:lnTo>
                    <a:pt x="240" y="264"/>
                  </a:lnTo>
                  <a:lnTo>
                    <a:pt x="234" y="264"/>
                  </a:lnTo>
                  <a:lnTo>
                    <a:pt x="228" y="264"/>
                  </a:lnTo>
                  <a:lnTo>
                    <a:pt x="222" y="264"/>
                  </a:lnTo>
                  <a:lnTo>
                    <a:pt x="216" y="264"/>
                  </a:lnTo>
                  <a:lnTo>
                    <a:pt x="210" y="264"/>
                  </a:lnTo>
                  <a:lnTo>
                    <a:pt x="204" y="264"/>
                  </a:lnTo>
                  <a:lnTo>
                    <a:pt x="198" y="264"/>
                  </a:lnTo>
                  <a:lnTo>
                    <a:pt x="192" y="264"/>
                  </a:lnTo>
                  <a:lnTo>
                    <a:pt x="186" y="270"/>
                  </a:lnTo>
                  <a:lnTo>
                    <a:pt x="180" y="270"/>
                  </a:lnTo>
                  <a:lnTo>
                    <a:pt x="174" y="270"/>
                  </a:lnTo>
                  <a:lnTo>
                    <a:pt x="168" y="270"/>
                  </a:lnTo>
                  <a:lnTo>
                    <a:pt x="162" y="270"/>
                  </a:lnTo>
                  <a:lnTo>
                    <a:pt x="156" y="270"/>
                  </a:lnTo>
                  <a:lnTo>
                    <a:pt x="150" y="270"/>
                  </a:lnTo>
                  <a:lnTo>
                    <a:pt x="144" y="270"/>
                  </a:lnTo>
                  <a:lnTo>
                    <a:pt x="138" y="270"/>
                  </a:lnTo>
                  <a:lnTo>
                    <a:pt x="132" y="270"/>
                  </a:lnTo>
                  <a:lnTo>
                    <a:pt x="126" y="276"/>
                  </a:lnTo>
                  <a:lnTo>
                    <a:pt x="120" y="276"/>
                  </a:lnTo>
                  <a:lnTo>
                    <a:pt x="114" y="276"/>
                  </a:lnTo>
                  <a:lnTo>
                    <a:pt x="108" y="276"/>
                  </a:lnTo>
                  <a:lnTo>
                    <a:pt x="102" y="276"/>
                  </a:lnTo>
                  <a:lnTo>
                    <a:pt x="96" y="276"/>
                  </a:lnTo>
                  <a:lnTo>
                    <a:pt x="90" y="276"/>
                  </a:lnTo>
                  <a:lnTo>
                    <a:pt x="84" y="276"/>
                  </a:lnTo>
                  <a:lnTo>
                    <a:pt x="78" y="276"/>
                  </a:lnTo>
                  <a:lnTo>
                    <a:pt x="72" y="276"/>
                  </a:lnTo>
                  <a:lnTo>
                    <a:pt x="72" y="282"/>
                  </a:lnTo>
                  <a:lnTo>
                    <a:pt x="66" y="282"/>
                  </a:lnTo>
                  <a:lnTo>
                    <a:pt x="60" y="282"/>
                  </a:lnTo>
                  <a:lnTo>
                    <a:pt x="54" y="282"/>
                  </a:lnTo>
                  <a:lnTo>
                    <a:pt x="48" y="282"/>
                  </a:lnTo>
                  <a:lnTo>
                    <a:pt x="42" y="282"/>
                  </a:lnTo>
                  <a:lnTo>
                    <a:pt x="36" y="282"/>
                  </a:lnTo>
                  <a:lnTo>
                    <a:pt x="30" y="282"/>
                  </a:lnTo>
                  <a:lnTo>
                    <a:pt x="30" y="276"/>
                  </a:lnTo>
                  <a:lnTo>
                    <a:pt x="24" y="270"/>
                  </a:lnTo>
                  <a:lnTo>
                    <a:pt x="24" y="264"/>
                  </a:lnTo>
                  <a:lnTo>
                    <a:pt x="24" y="258"/>
                  </a:lnTo>
                  <a:lnTo>
                    <a:pt x="24" y="252"/>
                  </a:lnTo>
                  <a:lnTo>
                    <a:pt x="24" y="246"/>
                  </a:lnTo>
                  <a:lnTo>
                    <a:pt x="24" y="240"/>
                  </a:lnTo>
                  <a:lnTo>
                    <a:pt x="24" y="234"/>
                  </a:lnTo>
                  <a:lnTo>
                    <a:pt x="24" y="228"/>
                  </a:lnTo>
                  <a:lnTo>
                    <a:pt x="24" y="222"/>
                  </a:lnTo>
                  <a:lnTo>
                    <a:pt x="18" y="222"/>
                  </a:lnTo>
                  <a:lnTo>
                    <a:pt x="24" y="222"/>
                  </a:lnTo>
                  <a:lnTo>
                    <a:pt x="18" y="222"/>
                  </a:lnTo>
                  <a:lnTo>
                    <a:pt x="18" y="216"/>
                  </a:lnTo>
                  <a:lnTo>
                    <a:pt x="18" y="210"/>
                  </a:lnTo>
                  <a:lnTo>
                    <a:pt x="18" y="204"/>
                  </a:lnTo>
                  <a:lnTo>
                    <a:pt x="18" y="198"/>
                  </a:lnTo>
                  <a:lnTo>
                    <a:pt x="18" y="192"/>
                  </a:lnTo>
                  <a:lnTo>
                    <a:pt x="18" y="186"/>
                  </a:lnTo>
                  <a:lnTo>
                    <a:pt x="18" y="180"/>
                  </a:lnTo>
                  <a:lnTo>
                    <a:pt x="18" y="174"/>
                  </a:lnTo>
                  <a:lnTo>
                    <a:pt x="12" y="174"/>
                  </a:lnTo>
                  <a:lnTo>
                    <a:pt x="12" y="162"/>
                  </a:lnTo>
                  <a:lnTo>
                    <a:pt x="12" y="156"/>
                  </a:lnTo>
                  <a:lnTo>
                    <a:pt x="12" y="150"/>
                  </a:lnTo>
                  <a:lnTo>
                    <a:pt x="12" y="144"/>
                  </a:lnTo>
                  <a:lnTo>
                    <a:pt x="12" y="138"/>
                  </a:lnTo>
                  <a:lnTo>
                    <a:pt x="12" y="132"/>
                  </a:lnTo>
                  <a:lnTo>
                    <a:pt x="12" y="126"/>
                  </a:lnTo>
                  <a:lnTo>
                    <a:pt x="6" y="126"/>
                  </a:lnTo>
                  <a:lnTo>
                    <a:pt x="6" y="120"/>
                  </a:lnTo>
                  <a:lnTo>
                    <a:pt x="6" y="114"/>
                  </a:lnTo>
                  <a:lnTo>
                    <a:pt x="6" y="108"/>
                  </a:lnTo>
                  <a:lnTo>
                    <a:pt x="6" y="102"/>
                  </a:lnTo>
                  <a:lnTo>
                    <a:pt x="6" y="96"/>
                  </a:lnTo>
                  <a:lnTo>
                    <a:pt x="6" y="90"/>
                  </a:lnTo>
                  <a:lnTo>
                    <a:pt x="6" y="84"/>
                  </a:lnTo>
                  <a:lnTo>
                    <a:pt x="6" y="78"/>
                  </a:lnTo>
                  <a:lnTo>
                    <a:pt x="0" y="78"/>
                  </a:lnTo>
                  <a:lnTo>
                    <a:pt x="0" y="72"/>
                  </a:lnTo>
                  <a:lnTo>
                    <a:pt x="0" y="66"/>
                  </a:lnTo>
                  <a:lnTo>
                    <a:pt x="0" y="60"/>
                  </a:lnTo>
                  <a:lnTo>
                    <a:pt x="0" y="54"/>
                  </a:lnTo>
                  <a:lnTo>
                    <a:pt x="0" y="48"/>
                  </a:lnTo>
                  <a:lnTo>
                    <a:pt x="0" y="42"/>
                  </a:lnTo>
                  <a:lnTo>
                    <a:pt x="0" y="36"/>
                  </a:lnTo>
                  <a:lnTo>
                    <a:pt x="6" y="36"/>
                  </a:lnTo>
                  <a:lnTo>
                    <a:pt x="12" y="36"/>
                  </a:lnTo>
                  <a:lnTo>
                    <a:pt x="18" y="36"/>
                  </a:lnTo>
                  <a:lnTo>
                    <a:pt x="24" y="36"/>
                  </a:lnTo>
                  <a:lnTo>
                    <a:pt x="36" y="30"/>
                  </a:lnTo>
                  <a:lnTo>
                    <a:pt x="42" y="30"/>
                  </a:lnTo>
                  <a:lnTo>
                    <a:pt x="48" y="30"/>
                  </a:lnTo>
                  <a:lnTo>
                    <a:pt x="54" y="30"/>
                  </a:lnTo>
                  <a:lnTo>
                    <a:pt x="60" y="30"/>
                  </a:lnTo>
                  <a:lnTo>
                    <a:pt x="66" y="30"/>
                  </a:lnTo>
                  <a:lnTo>
                    <a:pt x="72" y="30"/>
                  </a:lnTo>
                  <a:lnTo>
                    <a:pt x="78" y="30"/>
                  </a:lnTo>
                  <a:lnTo>
                    <a:pt x="84" y="24"/>
                  </a:lnTo>
                  <a:lnTo>
                    <a:pt x="90" y="24"/>
                  </a:lnTo>
                  <a:lnTo>
                    <a:pt x="96" y="24"/>
                  </a:lnTo>
                  <a:lnTo>
                    <a:pt x="102" y="24"/>
                  </a:lnTo>
                  <a:lnTo>
                    <a:pt x="108" y="24"/>
                  </a:lnTo>
                  <a:lnTo>
                    <a:pt x="114" y="24"/>
                  </a:lnTo>
                  <a:lnTo>
                    <a:pt x="120" y="24"/>
                  </a:lnTo>
                  <a:lnTo>
                    <a:pt x="126" y="24"/>
                  </a:lnTo>
                  <a:lnTo>
                    <a:pt x="132" y="24"/>
                  </a:lnTo>
                  <a:lnTo>
                    <a:pt x="138" y="24"/>
                  </a:lnTo>
                  <a:lnTo>
                    <a:pt x="144" y="24"/>
                  </a:lnTo>
                  <a:lnTo>
                    <a:pt x="144" y="18"/>
                  </a:lnTo>
                  <a:lnTo>
                    <a:pt x="150" y="18"/>
                  </a:lnTo>
                  <a:lnTo>
                    <a:pt x="156" y="18"/>
                  </a:lnTo>
                  <a:lnTo>
                    <a:pt x="162" y="18"/>
                  </a:lnTo>
                  <a:lnTo>
                    <a:pt x="168" y="18"/>
                  </a:lnTo>
                  <a:lnTo>
                    <a:pt x="174" y="18"/>
                  </a:lnTo>
                  <a:lnTo>
                    <a:pt x="180" y="18"/>
                  </a:lnTo>
                  <a:lnTo>
                    <a:pt x="186" y="18"/>
                  </a:lnTo>
                  <a:lnTo>
                    <a:pt x="192" y="18"/>
                  </a:lnTo>
                  <a:lnTo>
                    <a:pt x="192" y="12"/>
                  </a:lnTo>
                  <a:lnTo>
                    <a:pt x="198" y="12"/>
                  </a:lnTo>
                  <a:lnTo>
                    <a:pt x="204" y="12"/>
                  </a:lnTo>
                  <a:lnTo>
                    <a:pt x="210" y="12"/>
                  </a:lnTo>
                  <a:lnTo>
                    <a:pt x="216" y="12"/>
                  </a:lnTo>
                  <a:lnTo>
                    <a:pt x="222" y="12"/>
                  </a:lnTo>
                  <a:lnTo>
                    <a:pt x="228" y="12"/>
                  </a:lnTo>
                  <a:lnTo>
                    <a:pt x="234" y="12"/>
                  </a:lnTo>
                  <a:lnTo>
                    <a:pt x="240" y="12"/>
                  </a:lnTo>
                  <a:lnTo>
                    <a:pt x="240" y="6"/>
                  </a:lnTo>
                  <a:lnTo>
                    <a:pt x="246" y="6"/>
                  </a:lnTo>
                  <a:lnTo>
                    <a:pt x="252" y="6"/>
                  </a:lnTo>
                  <a:lnTo>
                    <a:pt x="258" y="6"/>
                  </a:lnTo>
                  <a:lnTo>
                    <a:pt x="264" y="6"/>
                  </a:lnTo>
                  <a:lnTo>
                    <a:pt x="270" y="6"/>
                  </a:lnTo>
                  <a:lnTo>
                    <a:pt x="276" y="6"/>
                  </a:lnTo>
                  <a:lnTo>
                    <a:pt x="282" y="6"/>
                  </a:lnTo>
                  <a:lnTo>
                    <a:pt x="288" y="6"/>
                  </a:lnTo>
                  <a:lnTo>
                    <a:pt x="29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47">
              <a:extLst>
                <a:ext uri="{FF2B5EF4-FFF2-40B4-BE49-F238E27FC236}">
                  <a16:creationId xmlns:a16="http://schemas.microsoft.com/office/drawing/2014/main" id="{F1E30C7F-2AF1-8C82-3524-7DA2D5012DCB}"/>
                </a:ext>
              </a:extLst>
            </p:cNvPr>
            <p:cNvSpPr>
              <a:spLocks/>
            </p:cNvSpPr>
            <p:nvPr/>
          </p:nvSpPr>
          <p:spPr bwMode="gray">
            <a:xfrm>
              <a:off x="4162425" y="2190750"/>
              <a:ext cx="514350" cy="400050"/>
            </a:xfrm>
            <a:custGeom>
              <a:avLst/>
              <a:gdLst>
                <a:gd name="T0" fmla="*/ 198 w 324"/>
                <a:gd name="T1" fmla="*/ 12 h 252"/>
                <a:gd name="T2" fmla="*/ 222 w 324"/>
                <a:gd name="T3" fmla="*/ 12 h 252"/>
                <a:gd name="T4" fmla="*/ 234 w 324"/>
                <a:gd name="T5" fmla="*/ 6 h 252"/>
                <a:gd name="T6" fmla="*/ 258 w 324"/>
                <a:gd name="T7" fmla="*/ 6 h 252"/>
                <a:gd name="T8" fmla="*/ 276 w 324"/>
                <a:gd name="T9" fmla="*/ 0 h 252"/>
                <a:gd name="T10" fmla="*/ 294 w 324"/>
                <a:gd name="T11" fmla="*/ 0 h 252"/>
                <a:gd name="T12" fmla="*/ 300 w 324"/>
                <a:gd name="T13" fmla="*/ 12 h 252"/>
                <a:gd name="T14" fmla="*/ 300 w 324"/>
                <a:gd name="T15" fmla="*/ 30 h 252"/>
                <a:gd name="T16" fmla="*/ 300 w 324"/>
                <a:gd name="T17" fmla="*/ 48 h 252"/>
                <a:gd name="T18" fmla="*/ 306 w 324"/>
                <a:gd name="T19" fmla="*/ 54 h 252"/>
                <a:gd name="T20" fmla="*/ 306 w 324"/>
                <a:gd name="T21" fmla="*/ 72 h 252"/>
                <a:gd name="T22" fmla="*/ 306 w 324"/>
                <a:gd name="T23" fmla="*/ 90 h 252"/>
                <a:gd name="T24" fmla="*/ 306 w 324"/>
                <a:gd name="T25" fmla="*/ 108 h 252"/>
                <a:gd name="T26" fmla="*/ 312 w 324"/>
                <a:gd name="T27" fmla="*/ 126 h 252"/>
                <a:gd name="T28" fmla="*/ 312 w 324"/>
                <a:gd name="T29" fmla="*/ 144 h 252"/>
                <a:gd name="T30" fmla="*/ 312 w 324"/>
                <a:gd name="T31" fmla="*/ 162 h 252"/>
                <a:gd name="T32" fmla="*/ 318 w 324"/>
                <a:gd name="T33" fmla="*/ 174 h 252"/>
                <a:gd name="T34" fmla="*/ 318 w 324"/>
                <a:gd name="T35" fmla="*/ 192 h 252"/>
                <a:gd name="T36" fmla="*/ 318 w 324"/>
                <a:gd name="T37" fmla="*/ 210 h 252"/>
                <a:gd name="T38" fmla="*/ 318 w 324"/>
                <a:gd name="T39" fmla="*/ 222 h 252"/>
                <a:gd name="T40" fmla="*/ 300 w 324"/>
                <a:gd name="T41" fmla="*/ 222 h 252"/>
                <a:gd name="T42" fmla="*/ 282 w 324"/>
                <a:gd name="T43" fmla="*/ 222 h 252"/>
                <a:gd name="T44" fmla="*/ 270 w 324"/>
                <a:gd name="T45" fmla="*/ 228 h 252"/>
                <a:gd name="T46" fmla="*/ 252 w 324"/>
                <a:gd name="T47" fmla="*/ 228 h 252"/>
                <a:gd name="T48" fmla="*/ 234 w 324"/>
                <a:gd name="T49" fmla="*/ 228 h 252"/>
                <a:gd name="T50" fmla="*/ 222 w 324"/>
                <a:gd name="T51" fmla="*/ 234 h 252"/>
                <a:gd name="T52" fmla="*/ 204 w 324"/>
                <a:gd name="T53" fmla="*/ 234 h 252"/>
                <a:gd name="T54" fmla="*/ 186 w 324"/>
                <a:gd name="T55" fmla="*/ 234 h 252"/>
                <a:gd name="T56" fmla="*/ 174 w 324"/>
                <a:gd name="T57" fmla="*/ 240 h 252"/>
                <a:gd name="T58" fmla="*/ 156 w 324"/>
                <a:gd name="T59" fmla="*/ 240 h 252"/>
                <a:gd name="T60" fmla="*/ 138 w 324"/>
                <a:gd name="T61" fmla="*/ 240 h 252"/>
                <a:gd name="T62" fmla="*/ 120 w 324"/>
                <a:gd name="T63" fmla="*/ 240 h 252"/>
                <a:gd name="T64" fmla="*/ 102 w 324"/>
                <a:gd name="T65" fmla="*/ 246 h 252"/>
                <a:gd name="T66" fmla="*/ 84 w 324"/>
                <a:gd name="T67" fmla="*/ 246 h 252"/>
                <a:gd name="T68" fmla="*/ 66 w 324"/>
                <a:gd name="T69" fmla="*/ 246 h 252"/>
                <a:gd name="T70" fmla="*/ 42 w 324"/>
                <a:gd name="T71" fmla="*/ 252 h 252"/>
                <a:gd name="T72" fmla="*/ 24 w 324"/>
                <a:gd name="T73" fmla="*/ 252 h 252"/>
                <a:gd name="T74" fmla="*/ 24 w 324"/>
                <a:gd name="T75" fmla="*/ 234 h 252"/>
                <a:gd name="T76" fmla="*/ 24 w 324"/>
                <a:gd name="T77" fmla="*/ 216 h 252"/>
                <a:gd name="T78" fmla="*/ 18 w 324"/>
                <a:gd name="T79" fmla="*/ 204 h 252"/>
                <a:gd name="T80" fmla="*/ 18 w 324"/>
                <a:gd name="T81" fmla="*/ 186 h 252"/>
                <a:gd name="T82" fmla="*/ 18 w 324"/>
                <a:gd name="T83" fmla="*/ 168 h 252"/>
                <a:gd name="T84" fmla="*/ 12 w 324"/>
                <a:gd name="T85" fmla="*/ 156 h 252"/>
                <a:gd name="T86" fmla="*/ 12 w 324"/>
                <a:gd name="T87" fmla="*/ 138 h 252"/>
                <a:gd name="T88" fmla="*/ 12 w 324"/>
                <a:gd name="T89" fmla="*/ 114 h 252"/>
                <a:gd name="T90" fmla="*/ 6 w 324"/>
                <a:gd name="T91" fmla="*/ 102 h 252"/>
                <a:gd name="T92" fmla="*/ 6 w 324"/>
                <a:gd name="T93" fmla="*/ 84 h 252"/>
                <a:gd name="T94" fmla="*/ 0 w 324"/>
                <a:gd name="T95" fmla="*/ 60 h 252"/>
                <a:gd name="T96" fmla="*/ 12 w 324"/>
                <a:gd name="T97" fmla="*/ 42 h 252"/>
                <a:gd name="T98" fmla="*/ 30 w 324"/>
                <a:gd name="T99" fmla="*/ 42 h 252"/>
                <a:gd name="T100" fmla="*/ 54 w 324"/>
                <a:gd name="T101" fmla="*/ 36 h 252"/>
                <a:gd name="T102" fmla="*/ 72 w 324"/>
                <a:gd name="T103" fmla="*/ 36 h 252"/>
                <a:gd name="T104" fmla="*/ 90 w 324"/>
                <a:gd name="T105" fmla="*/ 30 h 252"/>
                <a:gd name="T106" fmla="*/ 114 w 324"/>
                <a:gd name="T107" fmla="*/ 24 h 252"/>
                <a:gd name="T108" fmla="*/ 132 w 324"/>
                <a:gd name="T109" fmla="*/ 24 h 252"/>
                <a:gd name="T110" fmla="*/ 150 w 324"/>
                <a:gd name="T111" fmla="*/ 18 h 252"/>
                <a:gd name="T112" fmla="*/ 168 w 324"/>
                <a:gd name="T113" fmla="*/ 1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4" h="252">
                  <a:moveTo>
                    <a:pt x="180" y="18"/>
                  </a:moveTo>
                  <a:lnTo>
                    <a:pt x="192" y="12"/>
                  </a:lnTo>
                  <a:lnTo>
                    <a:pt x="198" y="12"/>
                  </a:lnTo>
                  <a:lnTo>
                    <a:pt x="204" y="12"/>
                  </a:lnTo>
                  <a:lnTo>
                    <a:pt x="210" y="12"/>
                  </a:lnTo>
                  <a:lnTo>
                    <a:pt x="222" y="12"/>
                  </a:lnTo>
                  <a:lnTo>
                    <a:pt x="228" y="12"/>
                  </a:lnTo>
                  <a:lnTo>
                    <a:pt x="228" y="6"/>
                  </a:lnTo>
                  <a:lnTo>
                    <a:pt x="234" y="6"/>
                  </a:lnTo>
                  <a:lnTo>
                    <a:pt x="240" y="6"/>
                  </a:lnTo>
                  <a:lnTo>
                    <a:pt x="246" y="6"/>
                  </a:lnTo>
                  <a:lnTo>
                    <a:pt x="258" y="6"/>
                  </a:lnTo>
                  <a:lnTo>
                    <a:pt x="264" y="6"/>
                  </a:lnTo>
                  <a:lnTo>
                    <a:pt x="270" y="6"/>
                  </a:lnTo>
                  <a:lnTo>
                    <a:pt x="276" y="0"/>
                  </a:lnTo>
                  <a:lnTo>
                    <a:pt x="282" y="0"/>
                  </a:lnTo>
                  <a:lnTo>
                    <a:pt x="288" y="0"/>
                  </a:lnTo>
                  <a:lnTo>
                    <a:pt x="294" y="0"/>
                  </a:lnTo>
                  <a:lnTo>
                    <a:pt x="300" y="0"/>
                  </a:lnTo>
                  <a:lnTo>
                    <a:pt x="300" y="6"/>
                  </a:lnTo>
                  <a:lnTo>
                    <a:pt x="300" y="12"/>
                  </a:lnTo>
                  <a:lnTo>
                    <a:pt x="300" y="18"/>
                  </a:lnTo>
                  <a:lnTo>
                    <a:pt x="300" y="24"/>
                  </a:lnTo>
                  <a:lnTo>
                    <a:pt x="300" y="30"/>
                  </a:lnTo>
                  <a:lnTo>
                    <a:pt x="300" y="36"/>
                  </a:lnTo>
                  <a:lnTo>
                    <a:pt x="300" y="42"/>
                  </a:lnTo>
                  <a:lnTo>
                    <a:pt x="300" y="48"/>
                  </a:lnTo>
                  <a:lnTo>
                    <a:pt x="306" y="48"/>
                  </a:lnTo>
                  <a:lnTo>
                    <a:pt x="300" y="54"/>
                  </a:lnTo>
                  <a:lnTo>
                    <a:pt x="306" y="54"/>
                  </a:lnTo>
                  <a:lnTo>
                    <a:pt x="306" y="60"/>
                  </a:lnTo>
                  <a:lnTo>
                    <a:pt x="306" y="66"/>
                  </a:lnTo>
                  <a:lnTo>
                    <a:pt x="306" y="72"/>
                  </a:lnTo>
                  <a:lnTo>
                    <a:pt x="306" y="78"/>
                  </a:lnTo>
                  <a:lnTo>
                    <a:pt x="306" y="84"/>
                  </a:lnTo>
                  <a:lnTo>
                    <a:pt x="306" y="90"/>
                  </a:lnTo>
                  <a:lnTo>
                    <a:pt x="306" y="96"/>
                  </a:lnTo>
                  <a:lnTo>
                    <a:pt x="306" y="102"/>
                  </a:lnTo>
                  <a:lnTo>
                    <a:pt x="306" y="108"/>
                  </a:lnTo>
                  <a:lnTo>
                    <a:pt x="312" y="114"/>
                  </a:lnTo>
                  <a:lnTo>
                    <a:pt x="312" y="120"/>
                  </a:lnTo>
                  <a:lnTo>
                    <a:pt x="312" y="126"/>
                  </a:lnTo>
                  <a:lnTo>
                    <a:pt x="312" y="132"/>
                  </a:lnTo>
                  <a:lnTo>
                    <a:pt x="312" y="138"/>
                  </a:lnTo>
                  <a:lnTo>
                    <a:pt x="312" y="144"/>
                  </a:lnTo>
                  <a:lnTo>
                    <a:pt x="312" y="150"/>
                  </a:lnTo>
                  <a:lnTo>
                    <a:pt x="312" y="156"/>
                  </a:lnTo>
                  <a:lnTo>
                    <a:pt x="312" y="162"/>
                  </a:lnTo>
                  <a:lnTo>
                    <a:pt x="318" y="162"/>
                  </a:lnTo>
                  <a:lnTo>
                    <a:pt x="318" y="168"/>
                  </a:lnTo>
                  <a:lnTo>
                    <a:pt x="318" y="174"/>
                  </a:lnTo>
                  <a:lnTo>
                    <a:pt x="318" y="180"/>
                  </a:lnTo>
                  <a:lnTo>
                    <a:pt x="318" y="186"/>
                  </a:lnTo>
                  <a:lnTo>
                    <a:pt x="318" y="192"/>
                  </a:lnTo>
                  <a:lnTo>
                    <a:pt x="318" y="198"/>
                  </a:lnTo>
                  <a:lnTo>
                    <a:pt x="318" y="204"/>
                  </a:lnTo>
                  <a:lnTo>
                    <a:pt x="318" y="210"/>
                  </a:lnTo>
                  <a:lnTo>
                    <a:pt x="318" y="216"/>
                  </a:lnTo>
                  <a:lnTo>
                    <a:pt x="324" y="216"/>
                  </a:lnTo>
                  <a:lnTo>
                    <a:pt x="318" y="222"/>
                  </a:lnTo>
                  <a:lnTo>
                    <a:pt x="312" y="222"/>
                  </a:lnTo>
                  <a:lnTo>
                    <a:pt x="306" y="222"/>
                  </a:lnTo>
                  <a:lnTo>
                    <a:pt x="300" y="222"/>
                  </a:lnTo>
                  <a:lnTo>
                    <a:pt x="294" y="222"/>
                  </a:lnTo>
                  <a:lnTo>
                    <a:pt x="288" y="222"/>
                  </a:lnTo>
                  <a:lnTo>
                    <a:pt x="282" y="222"/>
                  </a:lnTo>
                  <a:lnTo>
                    <a:pt x="276" y="222"/>
                  </a:lnTo>
                  <a:lnTo>
                    <a:pt x="270" y="222"/>
                  </a:lnTo>
                  <a:lnTo>
                    <a:pt x="270" y="228"/>
                  </a:lnTo>
                  <a:lnTo>
                    <a:pt x="264" y="228"/>
                  </a:lnTo>
                  <a:lnTo>
                    <a:pt x="258" y="228"/>
                  </a:lnTo>
                  <a:lnTo>
                    <a:pt x="252" y="228"/>
                  </a:lnTo>
                  <a:lnTo>
                    <a:pt x="246" y="228"/>
                  </a:lnTo>
                  <a:lnTo>
                    <a:pt x="240" y="228"/>
                  </a:lnTo>
                  <a:lnTo>
                    <a:pt x="234" y="228"/>
                  </a:lnTo>
                  <a:lnTo>
                    <a:pt x="228" y="228"/>
                  </a:lnTo>
                  <a:lnTo>
                    <a:pt x="222" y="228"/>
                  </a:lnTo>
                  <a:lnTo>
                    <a:pt x="222" y="234"/>
                  </a:lnTo>
                  <a:lnTo>
                    <a:pt x="216" y="234"/>
                  </a:lnTo>
                  <a:lnTo>
                    <a:pt x="210" y="234"/>
                  </a:lnTo>
                  <a:lnTo>
                    <a:pt x="204" y="234"/>
                  </a:lnTo>
                  <a:lnTo>
                    <a:pt x="198" y="234"/>
                  </a:lnTo>
                  <a:lnTo>
                    <a:pt x="192" y="234"/>
                  </a:lnTo>
                  <a:lnTo>
                    <a:pt x="186" y="234"/>
                  </a:lnTo>
                  <a:lnTo>
                    <a:pt x="180" y="234"/>
                  </a:lnTo>
                  <a:lnTo>
                    <a:pt x="174" y="234"/>
                  </a:lnTo>
                  <a:lnTo>
                    <a:pt x="174" y="240"/>
                  </a:lnTo>
                  <a:lnTo>
                    <a:pt x="168" y="240"/>
                  </a:lnTo>
                  <a:lnTo>
                    <a:pt x="162" y="240"/>
                  </a:lnTo>
                  <a:lnTo>
                    <a:pt x="156" y="240"/>
                  </a:lnTo>
                  <a:lnTo>
                    <a:pt x="150" y="240"/>
                  </a:lnTo>
                  <a:lnTo>
                    <a:pt x="144" y="240"/>
                  </a:lnTo>
                  <a:lnTo>
                    <a:pt x="138" y="240"/>
                  </a:lnTo>
                  <a:lnTo>
                    <a:pt x="132" y="240"/>
                  </a:lnTo>
                  <a:lnTo>
                    <a:pt x="126" y="240"/>
                  </a:lnTo>
                  <a:lnTo>
                    <a:pt x="120" y="240"/>
                  </a:lnTo>
                  <a:lnTo>
                    <a:pt x="114" y="240"/>
                  </a:lnTo>
                  <a:lnTo>
                    <a:pt x="108" y="246"/>
                  </a:lnTo>
                  <a:lnTo>
                    <a:pt x="102" y="246"/>
                  </a:lnTo>
                  <a:lnTo>
                    <a:pt x="96" y="246"/>
                  </a:lnTo>
                  <a:lnTo>
                    <a:pt x="90" y="246"/>
                  </a:lnTo>
                  <a:lnTo>
                    <a:pt x="84" y="246"/>
                  </a:lnTo>
                  <a:lnTo>
                    <a:pt x="78" y="246"/>
                  </a:lnTo>
                  <a:lnTo>
                    <a:pt x="72" y="246"/>
                  </a:lnTo>
                  <a:lnTo>
                    <a:pt x="66" y="246"/>
                  </a:lnTo>
                  <a:lnTo>
                    <a:pt x="54" y="252"/>
                  </a:lnTo>
                  <a:lnTo>
                    <a:pt x="48" y="252"/>
                  </a:lnTo>
                  <a:lnTo>
                    <a:pt x="42" y="252"/>
                  </a:lnTo>
                  <a:lnTo>
                    <a:pt x="36" y="252"/>
                  </a:lnTo>
                  <a:lnTo>
                    <a:pt x="30" y="252"/>
                  </a:lnTo>
                  <a:lnTo>
                    <a:pt x="24" y="252"/>
                  </a:lnTo>
                  <a:lnTo>
                    <a:pt x="24" y="246"/>
                  </a:lnTo>
                  <a:lnTo>
                    <a:pt x="24" y="240"/>
                  </a:lnTo>
                  <a:lnTo>
                    <a:pt x="24" y="234"/>
                  </a:lnTo>
                  <a:lnTo>
                    <a:pt x="24" y="228"/>
                  </a:lnTo>
                  <a:lnTo>
                    <a:pt x="24" y="222"/>
                  </a:lnTo>
                  <a:lnTo>
                    <a:pt x="24" y="216"/>
                  </a:lnTo>
                  <a:lnTo>
                    <a:pt x="24" y="210"/>
                  </a:lnTo>
                  <a:lnTo>
                    <a:pt x="24" y="204"/>
                  </a:lnTo>
                  <a:lnTo>
                    <a:pt x="18" y="204"/>
                  </a:lnTo>
                  <a:lnTo>
                    <a:pt x="18" y="198"/>
                  </a:lnTo>
                  <a:lnTo>
                    <a:pt x="18" y="192"/>
                  </a:lnTo>
                  <a:lnTo>
                    <a:pt x="18" y="186"/>
                  </a:lnTo>
                  <a:lnTo>
                    <a:pt x="18" y="180"/>
                  </a:lnTo>
                  <a:lnTo>
                    <a:pt x="18" y="174"/>
                  </a:lnTo>
                  <a:lnTo>
                    <a:pt x="18" y="168"/>
                  </a:lnTo>
                  <a:lnTo>
                    <a:pt x="18" y="162"/>
                  </a:lnTo>
                  <a:lnTo>
                    <a:pt x="18" y="156"/>
                  </a:lnTo>
                  <a:lnTo>
                    <a:pt x="12" y="156"/>
                  </a:lnTo>
                  <a:lnTo>
                    <a:pt x="12" y="150"/>
                  </a:lnTo>
                  <a:lnTo>
                    <a:pt x="12" y="144"/>
                  </a:lnTo>
                  <a:lnTo>
                    <a:pt x="12" y="138"/>
                  </a:lnTo>
                  <a:lnTo>
                    <a:pt x="12" y="132"/>
                  </a:lnTo>
                  <a:lnTo>
                    <a:pt x="12" y="126"/>
                  </a:lnTo>
                  <a:lnTo>
                    <a:pt x="12" y="114"/>
                  </a:lnTo>
                  <a:lnTo>
                    <a:pt x="6" y="114"/>
                  </a:lnTo>
                  <a:lnTo>
                    <a:pt x="6" y="108"/>
                  </a:lnTo>
                  <a:lnTo>
                    <a:pt x="6" y="102"/>
                  </a:lnTo>
                  <a:lnTo>
                    <a:pt x="6" y="96"/>
                  </a:lnTo>
                  <a:lnTo>
                    <a:pt x="6" y="90"/>
                  </a:lnTo>
                  <a:lnTo>
                    <a:pt x="6" y="84"/>
                  </a:lnTo>
                  <a:lnTo>
                    <a:pt x="6" y="78"/>
                  </a:lnTo>
                  <a:lnTo>
                    <a:pt x="6" y="72"/>
                  </a:lnTo>
                  <a:lnTo>
                    <a:pt x="0" y="60"/>
                  </a:lnTo>
                  <a:lnTo>
                    <a:pt x="0" y="48"/>
                  </a:lnTo>
                  <a:lnTo>
                    <a:pt x="0" y="42"/>
                  </a:lnTo>
                  <a:lnTo>
                    <a:pt x="12" y="42"/>
                  </a:lnTo>
                  <a:lnTo>
                    <a:pt x="18" y="42"/>
                  </a:lnTo>
                  <a:lnTo>
                    <a:pt x="24" y="42"/>
                  </a:lnTo>
                  <a:lnTo>
                    <a:pt x="30" y="42"/>
                  </a:lnTo>
                  <a:lnTo>
                    <a:pt x="36" y="36"/>
                  </a:lnTo>
                  <a:lnTo>
                    <a:pt x="42" y="36"/>
                  </a:lnTo>
                  <a:lnTo>
                    <a:pt x="54" y="36"/>
                  </a:lnTo>
                  <a:lnTo>
                    <a:pt x="60" y="36"/>
                  </a:lnTo>
                  <a:lnTo>
                    <a:pt x="66" y="36"/>
                  </a:lnTo>
                  <a:lnTo>
                    <a:pt x="72" y="36"/>
                  </a:lnTo>
                  <a:lnTo>
                    <a:pt x="78" y="30"/>
                  </a:lnTo>
                  <a:lnTo>
                    <a:pt x="84" y="30"/>
                  </a:lnTo>
                  <a:lnTo>
                    <a:pt x="90" y="30"/>
                  </a:lnTo>
                  <a:lnTo>
                    <a:pt x="96" y="30"/>
                  </a:lnTo>
                  <a:lnTo>
                    <a:pt x="108" y="30"/>
                  </a:lnTo>
                  <a:lnTo>
                    <a:pt x="114" y="24"/>
                  </a:lnTo>
                  <a:lnTo>
                    <a:pt x="120" y="24"/>
                  </a:lnTo>
                  <a:lnTo>
                    <a:pt x="126" y="24"/>
                  </a:lnTo>
                  <a:lnTo>
                    <a:pt x="132" y="24"/>
                  </a:lnTo>
                  <a:lnTo>
                    <a:pt x="144" y="24"/>
                  </a:lnTo>
                  <a:lnTo>
                    <a:pt x="150" y="24"/>
                  </a:lnTo>
                  <a:lnTo>
                    <a:pt x="150" y="18"/>
                  </a:lnTo>
                  <a:lnTo>
                    <a:pt x="156" y="18"/>
                  </a:lnTo>
                  <a:lnTo>
                    <a:pt x="162" y="18"/>
                  </a:lnTo>
                  <a:lnTo>
                    <a:pt x="168" y="18"/>
                  </a:lnTo>
                  <a:lnTo>
                    <a:pt x="174" y="18"/>
                  </a:lnTo>
                  <a:lnTo>
                    <a:pt x="180"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48">
              <a:extLst>
                <a:ext uri="{FF2B5EF4-FFF2-40B4-BE49-F238E27FC236}">
                  <a16:creationId xmlns:a16="http://schemas.microsoft.com/office/drawing/2014/main" id="{2330E56E-1679-33F0-C2EC-96E82E1DDF6B}"/>
                </a:ext>
              </a:extLst>
            </p:cNvPr>
            <p:cNvSpPr>
              <a:spLocks/>
            </p:cNvSpPr>
            <p:nvPr/>
          </p:nvSpPr>
          <p:spPr bwMode="gray">
            <a:xfrm>
              <a:off x="4638675" y="2133600"/>
              <a:ext cx="381000" cy="400050"/>
            </a:xfrm>
            <a:custGeom>
              <a:avLst/>
              <a:gdLst>
                <a:gd name="T0" fmla="*/ 216 w 240"/>
                <a:gd name="T1" fmla="*/ 12 h 252"/>
                <a:gd name="T2" fmla="*/ 216 w 240"/>
                <a:gd name="T3" fmla="*/ 30 h 252"/>
                <a:gd name="T4" fmla="*/ 222 w 240"/>
                <a:gd name="T5" fmla="*/ 48 h 252"/>
                <a:gd name="T6" fmla="*/ 222 w 240"/>
                <a:gd name="T7" fmla="*/ 66 h 252"/>
                <a:gd name="T8" fmla="*/ 228 w 240"/>
                <a:gd name="T9" fmla="*/ 90 h 252"/>
                <a:gd name="T10" fmla="*/ 228 w 240"/>
                <a:gd name="T11" fmla="*/ 108 h 252"/>
                <a:gd name="T12" fmla="*/ 228 w 240"/>
                <a:gd name="T13" fmla="*/ 126 h 252"/>
                <a:gd name="T14" fmla="*/ 234 w 240"/>
                <a:gd name="T15" fmla="*/ 144 h 252"/>
                <a:gd name="T16" fmla="*/ 234 w 240"/>
                <a:gd name="T17" fmla="*/ 162 h 252"/>
                <a:gd name="T18" fmla="*/ 234 w 240"/>
                <a:gd name="T19" fmla="*/ 180 h 252"/>
                <a:gd name="T20" fmla="*/ 240 w 240"/>
                <a:gd name="T21" fmla="*/ 198 h 252"/>
                <a:gd name="T22" fmla="*/ 240 w 240"/>
                <a:gd name="T23" fmla="*/ 216 h 252"/>
                <a:gd name="T24" fmla="*/ 228 w 240"/>
                <a:gd name="T25" fmla="*/ 222 h 252"/>
                <a:gd name="T26" fmla="*/ 210 w 240"/>
                <a:gd name="T27" fmla="*/ 222 h 252"/>
                <a:gd name="T28" fmla="*/ 198 w 240"/>
                <a:gd name="T29" fmla="*/ 228 h 252"/>
                <a:gd name="T30" fmla="*/ 180 w 240"/>
                <a:gd name="T31" fmla="*/ 228 h 252"/>
                <a:gd name="T32" fmla="*/ 162 w 240"/>
                <a:gd name="T33" fmla="*/ 228 h 252"/>
                <a:gd name="T34" fmla="*/ 144 w 240"/>
                <a:gd name="T35" fmla="*/ 234 h 252"/>
                <a:gd name="T36" fmla="*/ 126 w 240"/>
                <a:gd name="T37" fmla="*/ 234 h 252"/>
                <a:gd name="T38" fmla="*/ 108 w 240"/>
                <a:gd name="T39" fmla="*/ 234 h 252"/>
                <a:gd name="T40" fmla="*/ 90 w 240"/>
                <a:gd name="T41" fmla="*/ 240 h 252"/>
                <a:gd name="T42" fmla="*/ 72 w 240"/>
                <a:gd name="T43" fmla="*/ 240 h 252"/>
                <a:gd name="T44" fmla="*/ 54 w 240"/>
                <a:gd name="T45" fmla="*/ 246 h 252"/>
                <a:gd name="T46" fmla="*/ 30 w 240"/>
                <a:gd name="T47" fmla="*/ 246 h 252"/>
                <a:gd name="T48" fmla="*/ 18 w 240"/>
                <a:gd name="T49" fmla="*/ 246 h 252"/>
                <a:gd name="T50" fmla="*/ 18 w 240"/>
                <a:gd name="T51" fmla="*/ 228 h 252"/>
                <a:gd name="T52" fmla="*/ 18 w 240"/>
                <a:gd name="T53" fmla="*/ 210 h 252"/>
                <a:gd name="T54" fmla="*/ 12 w 240"/>
                <a:gd name="T55" fmla="*/ 198 h 252"/>
                <a:gd name="T56" fmla="*/ 12 w 240"/>
                <a:gd name="T57" fmla="*/ 180 h 252"/>
                <a:gd name="T58" fmla="*/ 12 w 240"/>
                <a:gd name="T59" fmla="*/ 162 h 252"/>
                <a:gd name="T60" fmla="*/ 6 w 240"/>
                <a:gd name="T61" fmla="*/ 144 h 252"/>
                <a:gd name="T62" fmla="*/ 6 w 240"/>
                <a:gd name="T63" fmla="*/ 126 h 252"/>
                <a:gd name="T64" fmla="*/ 6 w 240"/>
                <a:gd name="T65" fmla="*/ 108 h 252"/>
                <a:gd name="T66" fmla="*/ 6 w 240"/>
                <a:gd name="T67" fmla="*/ 90 h 252"/>
                <a:gd name="T68" fmla="*/ 0 w 240"/>
                <a:gd name="T69" fmla="*/ 84 h 252"/>
                <a:gd name="T70" fmla="*/ 0 w 240"/>
                <a:gd name="T71" fmla="*/ 66 h 252"/>
                <a:gd name="T72" fmla="*/ 0 w 240"/>
                <a:gd name="T73" fmla="*/ 48 h 252"/>
                <a:gd name="T74" fmla="*/ 6 w 240"/>
                <a:gd name="T75" fmla="*/ 36 h 252"/>
                <a:gd name="T76" fmla="*/ 24 w 240"/>
                <a:gd name="T77" fmla="*/ 30 h 252"/>
                <a:gd name="T78" fmla="*/ 42 w 240"/>
                <a:gd name="T79" fmla="*/ 30 h 252"/>
                <a:gd name="T80" fmla="*/ 60 w 240"/>
                <a:gd name="T81" fmla="*/ 24 h 252"/>
                <a:gd name="T82" fmla="*/ 78 w 240"/>
                <a:gd name="T83" fmla="*/ 24 h 252"/>
                <a:gd name="T84" fmla="*/ 96 w 240"/>
                <a:gd name="T85" fmla="*/ 18 h 252"/>
                <a:gd name="T86" fmla="*/ 114 w 240"/>
                <a:gd name="T87" fmla="*/ 18 h 252"/>
                <a:gd name="T88" fmla="*/ 126 w 240"/>
                <a:gd name="T89" fmla="*/ 12 h 252"/>
                <a:gd name="T90" fmla="*/ 144 w 240"/>
                <a:gd name="T91" fmla="*/ 12 h 252"/>
                <a:gd name="T92" fmla="*/ 168 w 240"/>
                <a:gd name="T93" fmla="*/ 6 h 252"/>
                <a:gd name="T94" fmla="*/ 186 w 240"/>
                <a:gd name="T95" fmla="*/ 6 h 252"/>
                <a:gd name="T96" fmla="*/ 198 w 240"/>
                <a:gd name="T97" fmla="*/ 0 h 252"/>
                <a:gd name="T98" fmla="*/ 216 w 240"/>
                <a:gd name="T9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0" h="252">
                  <a:moveTo>
                    <a:pt x="216" y="0"/>
                  </a:moveTo>
                  <a:lnTo>
                    <a:pt x="216" y="6"/>
                  </a:lnTo>
                  <a:lnTo>
                    <a:pt x="216" y="12"/>
                  </a:lnTo>
                  <a:lnTo>
                    <a:pt x="216" y="18"/>
                  </a:lnTo>
                  <a:lnTo>
                    <a:pt x="216" y="24"/>
                  </a:lnTo>
                  <a:lnTo>
                    <a:pt x="216" y="30"/>
                  </a:lnTo>
                  <a:lnTo>
                    <a:pt x="222" y="36"/>
                  </a:lnTo>
                  <a:lnTo>
                    <a:pt x="222" y="42"/>
                  </a:lnTo>
                  <a:lnTo>
                    <a:pt x="222" y="48"/>
                  </a:lnTo>
                  <a:lnTo>
                    <a:pt x="222" y="54"/>
                  </a:lnTo>
                  <a:lnTo>
                    <a:pt x="222" y="60"/>
                  </a:lnTo>
                  <a:lnTo>
                    <a:pt x="222" y="66"/>
                  </a:lnTo>
                  <a:lnTo>
                    <a:pt x="222" y="72"/>
                  </a:lnTo>
                  <a:lnTo>
                    <a:pt x="222" y="78"/>
                  </a:lnTo>
                  <a:lnTo>
                    <a:pt x="228" y="90"/>
                  </a:lnTo>
                  <a:lnTo>
                    <a:pt x="228" y="96"/>
                  </a:lnTo>
                  <a:lnTo>
                    <a:pt x="228" y="102"/>
                  </a:lnTo>
                  <a:lnTo>
                    <a:pt x="228" y="108"/>
                  </a:lnTo>
                  <a:lnTo>
                    <a:pt x="228" y="114"/>
                  </a:lnTo>
                  <a:lnTo>
                    <a:pt x="228" y="120"/>
                  </a:lnTo>
                  <a:lnTo>
                    <a:pt x="228" y="126"/>
                  </a:lnTo>
                  <a:lnTo>
                    <a:pt x="228" y="132"/>
                  </a:lnTo>
                  <a:lnTo>
                    <a:pt x="234" y="138"/>
                  </a:lnTo>
                  <a:lnTo>
                    <a:pt x="234" y="144"/>
                  </a:lnTo>
                  <a:lnTo>
                    <a:pt x="234" y="150"/>
                  </a:lnTo>
                  <a:lnTo>
                    <a:pt x="234" y="156"/>
                  </a:lnTo>
                  <a:lnTo>
                    <a:pt x="234" y="162"/>
                  </a:lnTo>
                  <a:lnTo>
                    <a:pt x="234" y="168"/>
                  </a:lnTo>
                  <a:lnTo>
                    <a:pt x="234" y="174"/>
                  </a:lnTo>
                  <a:lnTo>
                    <a:pt x="234" y="180"/>
                  </a:lnTo>
                  <a:lnTo>
                    <a:pt x="240" y="186"/>
                  </a:lnTo>
                  <a:lnTo>
                    <a:pt x="240" y="192"/>
                  </a:lnTo>
                  <a:lnTo>
                    <a:pt x="240" y="198"/>
                  </a:lnTo>
                  <a:lnTo>
                    <a:pt x="240" y="204"/>
                  </a:lnTo>
                  <a:lnTo>
                    <a:pt x="240" y="210"/>
                  </a:lnTo>
                  <a:lnTo>
                    <a:pt x="240" y="216"/>
                  </a:lnTo>
                  <a:lnTo>
                    <a:pt x="240" y="222"/>
                  </a:lnTo>
                  <a:lnTo>
                    <a:pt x="234" y="222"/>
                  </a:lnTo>
                  <a:lnTo>
                    <a:pt x="228" y="222"/>
                  </a:lnTo>
                  <a:lnTo>
                    <a:pt x="222" y="222"/>
                  </a:lnTo>
                  <a:lnTo>
                    <a:pt x="216" y="222"/>
                  </a:lnTo>
                  <a:lnTo>
                    <a:pt x="210" y="222"/>
                  </a:lnTo>
                  <a:lnTo>
                    <a:pt x="204" y="222"/>
                  </a:lnTo>
                  <a:lnTo>
                    <a:pt x="198" y="222"/>
                  </a:lnTo>
                  <a:lnTo>
                    <a:pt x="198" y="228"/>
                  </a:lnTo>
                  <a:lnTo>
                    <a:pt x="192" y="228"/>
                  </a:lnTo>
                  <a:lnTo>
                    <a:pt x="186" y="228"/>
                  </a:lnTo>
                  <a:lnTo>
                    <a:pt x="180" y="228"/>
                  </a:lnTo>
                  <a:lnTo>
                    <a:pt x="174" y="228"/>
                  </a:lnTo>
                  <a:lnTo>
                    <a:pt x="168" y="228"/>
                  </a:lnTo>
                  <a:lnTo>
                    <a:pt x="162" y="228"/>
                  </a:lnTo>
                  <a:lnTo>
                    <a:pt x="156" y="228"/>
                  </a:lnTo>
                  <a:lnTo>
                    <a:pt x="150" y="234"/>
                  </a:lnTo>
                  <a:lnTo>
                    <a:pt x="144" y="234"/>
                  </a:lnTo>
                  <a:lnTo>
                    <a:pt x="138" y="234"/>
                  </a:lnTo>
                  <a:lnTo>
                    <a:pt x="132" y="234"/>
                  </a:lnTo>
                  <a:lnTo>
                    <a:pt x="126" y="234"/>
                  </a:lnTo>
                  <a:lnTo>
                    <a:pt x="120" y="234"/>
                  </a:lnTo>
                  <a:lnTo>
                    <a:pt x="114" y="234"/>
                  </a:lnTo>
                  <a:lnTo>
                    <a:pt x="108" y="234"/>
                  </a:lnTo>
                  <a:lnTo>
                    <a:pt x="102" y="240"/>
                  </a:lnTo>
                  <a:lnTo>
                    <a:pt x="96" y="240"/>
                  </a:lnTo>
                  <a:lnTo>
                    <a:pt x="90" y="240"/>
                  </a:lnTo>
                  <a:lnTo>
                    <a:pt x="84" y="240"/>
                  </a:lnTo>
                  <a:lnTo>
                    <a:pt x="78" y="240"/>
                  </a:lnTo>
                  <a:lnTo>
                    <a:pt x="72" y="240"/>
                  </a:lnTo>
                  <a:lnTo>
                    <a:pt x="66" y="240"/>
                  </a:lnTo>
                  <a:lnTo>
                    <a:pt x="60" y="246"/>
                  </a:lnTo>
                  <a:lnTo>
                    <a:pt x="54" y="246"/>
                  </a:lnTo>
                  <a:lnTo>
                    <a:pt x="42" y="246"/>
                  </a:lnTo>
                  <a:lnTo>
                    <a:pt x="36" y="246"/>
                  </a:lnTo>
                  <a:lnTo>
                    <a:pt x="30" y="246"/>
                  </a:lnTo>
                  <a:lnTo>
                    <a:pt x="24" y="246"/>
                  </a:lnTo>
                  <a:lnTo>
                    <a:pt x="18" y="252"/>
                  </a:lnTo>
                  <a:lnTo>
                    <a:pt x="18" y="246"/>
                  </a:lnTo>
                  <a:lnTo>
                    <a:pt x="18" y="240"/>
                  </a:lnTo>
                  <a:lnTo>
                    <a:pt x="18" y="234"/>
                  </a:lnTo>
                  <a:lnTo>
                    <a:pt x="18" y="228"/>
                  </a:lnTo>
                  <a:lnTo>
                    <a:pt x="18" y="222"/>
                  </a:lnTo>
                  <a:lnTo>
                    <a:pt x="18" y="216"/>
                  </a:lnTo>
                  <a:lnTo>
                    <a:pt x="18" y="210"/>
                  </a:lnTo>
                  <a:lnTo>
                    <a:pt x="18" y="204"/>
                  </a:lnTo>
                  <a:lnTo>
                    <a:pt x="18" y="198"/>
                  </a:lnTo>
                  <a:lnTo>
                    <a:pt x="12" y="198"/>
                  </a:lnTo>
                  <a:lnTo>
                    <a:pt x="12" y="192"/>
                  </a:lnTo>
                  <a:lnTo>
                    <a:pt x="12" y="186"/>
                  </a:lnTo>
                  <a:lnTo>
                    <a:pt x="12" y="180"/>
                  </a:lnTo>
                  <a:lnTo>
                    <a:pt x="12" y="174"/>
                  </a:lnTo>
                  <a:lnTo>
                    <a:pt x="12" y="168"/>
                  </a:lnTo>
                  <a:lnTo>
                    <a:pt x="12" y="162"/>
                  </a:lnTo>
                  <a:lnTo>
                    <a:pt x="12" y="156"/>
                  </a:lnTo>
                  <a:lnTo>
                    <a:pt x="12" y="150"/>
                  </a:lnTo>
                  <a:lnTo>
                    <a:pt x="6" y="144"/>
                  </a:lnTo>
                  <a:lnTo>
                    <a:pt x="6" y="138"/>
                  </a:lnTo>
                  <a:lnTo>
                    <a:pt x="6" y="132"/>
                  </a:lnTo>
                  <a:lnTo>
                    <a:pt x="6" y="126"/>
                  </a:lnTo>
                  <a:lnTo>
                    <a:pt x="6" y="120"/>
                  </a:lnTo>
                  <a:lnTo>
                    <a:pt x="6" y="114"/>
                  </a:lnTo>
                  <a:lnTo>
                    <a:pt x="6" y="108"/>
                  </a:lnTo>
                  <a:lnTo>
                    <a:pt x="6" y="102"/>
                  </a:lnTo>
                  <a:lnTo>
                    <a:pt x="6" y="96"/>
                  </a:lnTo>
                  <a:lnTo>
                    <a:pt x="6" y="90"/>
                  </a:lnTo>
                  <a:lnTo>
                    <a:pt x="0" y="90"/>
                  </a:lnTo>
                  <a:lnTo>
                    <a:pt x="6" y="84"/>
                  </a:lnTo>
                  <a:lnTo>
                    <a:pt x="0" y="84"/>
                  </a:lnTo>
                  <a:lnTo>
                    <a:pt x="0" y="78"/>
                  </a:lnTo>
                  <a:lnTo>
                    <a:pt x="0" y="72"/>
                  </a:lnTo>
                  <a:lnTo>
                    <a:pt x="0" y="66"/>
                  </a:lnTo>
                  <a:lnTo>
                    <a:pt x="0" y="60"/>
                  </a:lnTo>
                  <a:lnTo>
                    <a:pt x="0" y="54"/>
                  </a:lnTo>
                  <a:lnTo>
                    <a:pt x="0" y="48"/>
                  </a:lnTo>
                  <a:lnTo>
                    <a:pt x="0" y="42"/>
                  </a:lnTo>
                  <a:lnTo>
                    <a:pt x="0" y="36"/>
                  </a:lnTo>
                  <a:lnTo>
                    <a:pt x="6" y="36"/>
                  </a:lnTo>
                  <a:lnTo>
                    <a:pt x="12" y="30"/>
                  </a:lnTo>
                  <a:lnTo>
                    <a:pt x="18" y="30"/>
                  </a:lnTo>
                  <a:lnTo>
                    <a:pt x="24" y="30"/>
                  </a:lnTo>
                  <a:lnTo>
                    <a:pt x="30" y="30"/>
                  </a:lnTo>
                  <a:lnTo>
                    <a:pt x="36" y="30"/>
                  </a:lnTo>
                  <a:lnTo>
                    <a:pt x="42" y="30"/>
                  </a:lnTo>
                  <a:lnTo>
                    <a:pt x="48" y="24"/>
                  </a:lnTo>
                  <a:lnTo>
                    <a:pt x="54" y="24"/>
                  </a:lnTo>
                  <a:lnTo>
                    <a:pt x="60" y="24"/>
                  </a:lnTo>
                  <a:lnTo>
                    <a:pt x="66" y="24"/>
                  </a:lnTo>
                  <a:lnTo>
                    <a:pt x="72" y="24"/>
                  </a:lnTo>
                  <a:lnTo>
                    <a:pt x="78" y="24"/>
                  </a:lnTo>
                  <a:lnTo>
                    <a:pt x="84" y="18"/>
                  </a:lnTo>
                  <a:lnTo>
                    <a:pt x="90" y="18"/>
                  </a:lnTo>
                  <a:lnTo>
                    <a:pt x="96" y="18"/>
                  </a:lnTo>
                  <a:lnTo>
                    <a:pt x="102" y="18"/>
                  </a:lnTo>
                  <a:lnTo>
                    <a:pt x="108" y="18"/>
                  </a:lnTo>
                  <a:lnTo>
                    <a:pt x="114" y="18"/>
                  </a:lnTo>
                  <a:lnTo>
                    <a:pt x="120" y="18"/>
                  </a:lnTo>
                  <a:lnTo>
                    <a:pt x="120" y="12"/>
                  </a:lnTo>
                  <a:lnTo>
                    <a:pt x="126" y="12"/>
                  </a:lnTo>
                  <a:lnTo>
                    <a:pt x="132" y="12"/>
                  </a:lnTo>
                  <a:lnTo>
                    <a:pt x="138" y="12"/>
                  </a:lnTo>
                  <a:lnTo>
                    <a:pt x="144" y="12"/>
                  </a:lnTo>
                  <a:lnTo>
                    <a:pt x="150" y="12"/>
                  </a:lnTo>
                  <a:lnTo>
                    <a:pt x="156" y="6"/>
                  </a:lnTo>
                  <a:lnTo>
                    <a:pt x="168" y="6"/>
                  </a:lnTo>
                  <a:lnTo>
                    <a:pt x="174" y="6"/>
                  </a:lnTo>
                  <a:lnTo>
                    <a:pt x="180" y="6"/>
                  </a:lnTo>
                  <a:lnTo>
                    <a:pt x="186" y="6"/>
                  </a:lnTo>
                  <a:lnTo>
                    <a:pt x="192" y="6"/>
                  </a:lnTo>
                  <a:lnTo>
                    <a:pt x="192" y="0"/>
                  </a:lnTo>
                  <a:lnTo>
                    <a:pt x="198" y="0"/>
                  </a:lnTo>
                  <a:lnTo>
                    <a:pt x="204" y="0"/>
                  </a:lnTo>
                  <a:lnTo>
                    <a:pt x="210" y="0"/>
                  </a:lnTo>
                  <a:lnTo>
                    <a:pt x="21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49">
              <a:extLst>
                <a:ext uri="{FF2B5EF4-FFF2-40B4-BE49-F238E27FC236}">
                  <a16:creationId xmlns:a16="http://schemas.microsoft.com/office/drawing/2014/main" id="{72845884-8B2F-4A1A-9A0B-78D70E3DCF90}"/>
                </a:ext>
              </a:extLst>
            </p:cNvPr>
            <p:cNvSpPr>
              <a:spLocks/>
            </p:cNvSpPr>
            <p:nvPr/>
          </p:nvSpPr>
          <p:spPr bwMode="gray">
            <a:xfrm>
              <a:off x="4981575" y="2076450"/>
              <a:ext cx="361950" cy="400050"/>
            </a:xfrm>
            <a:custGeom>
              <a:avLst/>
              <a:gdLst>
                <a:gd name="T0" fmla="*/ 198 w 228"/>
                <a:gd name="T1" fmla="*/ 12 h 252"/>
                <a:gd name="T2" fmla="*/ 204 w 228"/>
                <a:gd name="T3" fmla="*/ 30 h 252"/>
                <a:gd name="T4" fmla="*/ 204 w 228"/>
                <a:gd name="T5" fmla="*/ 60 h 252"/>
                <a:gd name="T6" fmla="*/ 210 w 228"/>
                <a:gd name="T7" fmla="*/ 72 h 252"/>
                <a:gd name="T8" fmla="*/ 210 w 228"/>
                <a:gd name="T9" fmla="*/ 90 h 252"/>
                <a:gd name="T10" fmla="*/ 210 w 228"/>
                <a:gd name="T11" fmla="*/ 108 h 252"/>
                <a:gd name="T12" fmla="*/ 216 w 228"/>
                <a:gd name="T13" fmla="*/ 126 h 252"/>
                <a:gd name="T14" fmla="*/ 216 w 228"/>
                <a:gd name="T15" fmla="*/ 150 h 252"/>
                <a:gd name="T16" fmla="*/ 222 w 228"/>
                <a:gd name="T17" fmla="*/ 174 h 252"/>
                <a:gd name="T18" fmla="*/ 228 w 228"/>
                <a:gd name="T19" fmla="*/ 192 h 252"/>
                <a:gd name="T20" fmla="*/ 228 w 228"/>
                <a:gd name="T21" fmla="*/ 210 h 252"/>
                <a:gd name="T22" fmla="*/ 228 w 228"/>
                <a:gd name="T23" fmla="*/ 228 h 252"/>
                <a:gd name="T24" fmla="*/ 210 w 228"/>
                <a:gd name="T25" fmla="*/ 228 h 252"/>
                <a:gd name="T26" fmla="*/ 192 w 228"/>
                <a:gd name="T27" fmla="*/ 228 h 252"/>
                <a:gd name="T28" fmla="*/ 180 w 228"/>
                <a:gd name="T29" fmla="*/ 234 h 252"/>
                <a:gd name="T30" fmla="*/ 156 w 228"/>
                <a:gd name="T31" fmla="*/ 234 h 252"/>
                <a:gd name="T32" fmla="*/ 144 w 228"/>
                <a:gd name="T33" fmla="*/ 240 h 252"/>
                <a:gd name="T34" fmla="*/ 126 w 228"/>
                <a:gd name="T35" fmla="*/ 240 h 252"/>
                <a:gd name="T36" fmla="*/ 108 w 228"/>
                <a:gd name="T37" fmla="*/ 240 h 252"/>
                <a:gd name="T38" fmla="*/ 90 w 228"/>
                <a:gd name="T39" fmla="*/ 246 h 252"/>
                <a:gd name="T40" fmla="*/ 72 w 228"/>
                <a:gd name="T41" fmla="*/ 246 h 252"/>
                <a:gd name="T42" fmla="*/ 48 w 228"/>
                <a:gd name="T43" fmla="*/ 252 h 252"/>
                <a:gd name="T44" fmla="*/ 30 w 228"/>
                <a:gd name="T45" fmla="*/ 252 h 252"/>
                <a:gd name="T46" fmla="*/ 24 w 228"/>
                <a:gd name="T47" fmla="*/ 240 h 252"/>
                <a:gd name="T48" fmla="*/ 24 w 228"/>
                <a:gd name="T49" fmla="*/ 222 h 252"/>
                <a:gd name="T50" fmla="*/ 18 w 228"/>
                <a:gd name="T51" fmla="*/ 204 h 252"/>
                <a:gd name="T52" fmla="*/ 18 w 228"/>
                <a:gd name="T53" fmla="*/ 186 h 252"/>
                <a:gd name="T54" fmla="*/ 12 w 228"/>
                <a:gd name="T55" fmla="*/ 168 h 252"/>
                <a:gd name="T56" fmla="*/ 12 w 228"/>
                <a:gd name="T57" fmla="*/ 150 h 252"/>
                <a:gd name="T58" fmla="*/ 12 w 228"/>
                <a:gd name="T59" fmla="*/ 132 h 252"/>
                <a:gd name="T60" fmla="*/ 6 w 228"/>
                <a:gd name="T61" fmla="*/ 108 h 252"/>
                <a:gd name="T62" fmla="*/ 6 w 228"/>
                <a:gd name="T63" fmla="*/ 90 h 252"/>
                <a:gd name="T64" fmla="*/ 6 w 228"/>
                <a:gd name="T65" fmla="*/ 72 h 252"/>
                <a:gd name="T66" fmla="*/ 0 w 228"/>
                <a:gd name="T67" fmla="*/ 54 h 252"/>
                <a:gd name="T68" fmla="*/ 0 w 228"/>
                <a:gd name="T69" fmla="*/ 36 h 252"/>
                <a:gd name="T70" fmla="*/ 12 w 228"/>
                <a:gd name="T71" fmla="*/ 30 h 252"/>
                <a:gd name="T72" fmla="*/ 30 w 228"/>
                <a:gd name="T73" fmla="*/ 30 h 252"/>
                <a:gd name="T74" fmla="*/ 48 w 228"/>
                <a:gd name="T75" fmla="*/ 30 h 252"/>
                <a:gd name="T76" fmla="*/ 60 w 228"/>
                <a:gd name="T77" fmla="*/ 24 h 252"/>
                <a:gd name="T78" fmla="*/ 78 w 228"/>
                <a:gd name="T79" fmla="*/ 24 h 252"/>
                <a:gd name="T80" fmla="*/ 90 w 228"/>
                <a:gd name="T81" fmla="*/ 18 h 252"/>
                <a:gd name="T82" fmla="*/ 108 w 228"/>
                <a:gd name="T83" fmla="*/ 18 h 252"/>
                <a:gd name="T84" fmla="*/ 126 w 228"/>
                <a:gd name="T85" fmla="*/ 12 h 252"/>
                <a:gd name="T86" fmla="*/ 144 w 228"/>
                <a:gd name="T87" fmla="*/ 12 h 252"/>
                <a:gd name="T88" fmla="*/ 168 w 228"/>
                <a:gd name="T89" fmla="*/ 6 h 252"/>
                <a:gd name="T90" fmla="*/ 186 w 228"/>
                <a:gd name="T91" fmla="*/ 6 h 252"/>
                <a:gd name="T92" fmla="*/ 198 w 228"/>
                <a:gd name="T93"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8" h="252">
                  <a:moveTo>
                    <a:pt x="198" y="0"/>
                  </a:moveTo>
                  <a:lnTo>
                    <a:pt x="198" y="6"/>
                  </a:lnTo>
                  <a:lnTo>
                    <a:pt x="198" y="12"/>
                  </a:lnTo>
                  <a:lnTo>
                    <a:pt x="198" y="18"/>
                  </a:lnTo>
                  <a:lnTo>
                    <a:pt x="198" y="24"/>
                  </a:lnTo>
                  <a:lnTo>
                    <a:pt x="204" y="30"/>
                  </a:lnTo>
                  <a:lnTo>
                    <a:pt x="204" y="36"/>
                  </a:lnTo>
                  <a:lnTo>
                    <a:pt x="204" y="54"/>
                  </a:lnTo>
                  <a:lnTo>
                    <a:pt x="204" y="60"/>
                  </a:lnTo>
                  <a:lnTo>
                    <a:pt x="204" y="66"/>
                  </a:lnTo>
                  <a:lnTo>
                    <a:pt x="204" y="72"/>
                  </a:lnTo>
                  <a:lnTo>
                    <a:pt x="210" y="72"/>
                  </a:lnTo>
                  <a:lnTo>
                    <a:pt x="210" y="78"/>
                  </a:lnTo>
                  <a:lnTo>
                    <a:pt x="210" y="84"/>
                  </a:lnTo>
                  <a:lnTo>
                    <a:pt x="210" y="90"/>
                  </a:lnTo>
                  <a:lnTo>
                    <a:pt x="210" y="96"/>
                  </a:lnTo>
                  <a:lnTo>
                    <a:pt x="210" y="102"/>
                  </a:lnTo>
                  <a:lnTo>
                    <a:pt x="210" y="108"/>
                  </a:lnTo>
                  <a:lnTo>
                    <a:pt x="216" y="108"/>
                  </a:lnTo>
                  <a:lnTo>
                    <a:pt x="216" y="120"/>
                  </a:lnTo>
                  <a:lnTo>
                    <a:pt x="216" y="126"/>
                  </a:lnTo>
                  <a:lnTo>
                    <a:pt x="216" y="132"/>
                  </a:lnTo>
                  <a:lnTo>
                    <a:pt x="216" y="138"/>
                  </a:lnTo>
                  <a:lnTo>
                    <a:pt x="216" y="150"/>
                  </a:lnTo>
                  <a:lnTo>
                    <a:pt x="222" y="156"/>
                  </a:lnTo>
                  <a:lnTo>
                    <a:pt x="222" y="168"/>
                  </a:lnTo>
                  <a:lnTo>
                    <a:pt x="222" y="174"/>
                  </a:lnTo>
                  <a:lnTo>
                    <a:pt x="222" y="180"/>
                  </a:lnTo>
                  <a:lnTo>
                    <a:pt x="222" y="186"/>
                  </a:lnTo>
                  <a:lnTo>
                    <a:pt x="228" y="192"/>
                  </a:lnTo>
                  <a:lnTo>
                    <a:pt x="228" y="198"/>
                  </a:lnTo>
                  <a:lnTo>
                    <a:pt x="228" y="204"/>
                  </a:lnTo>
                  <a:lnTo>
                    <a:pt x="228" y="210"/>
                  </a:lnTo>
                  <a:lnTo>
                    <a:pt x="228" y="216"/>
                  </a:lnTo>
                  <a:lnTo>
                    <a:pt x="228" y="222"/>
                  </a:lnTo>
                  <a:lnTo>
                    <a:pt x="228" y="228"/>
                  </a:lnTo>
                  <a:lnTo>
                    <a:pt x="222" y="228"/>
                  </a:lnTo>
                  <a:lnTo>
                    <a:pt x="216" y="228"/>
                  </a:lnTo>
                  <a:lnTo>
                    <a:pt x="210" y="228"/>
                  </a:lnTo>
                  <a:lnTo>
                    <a:pt x="204" y="228"/>
                  </a:lnTo>
                  <a:lnTo>
                    <a:pt x="198" y="228"/>
                  </a:lnTo>
                  <a:lnTo>
                    <a:pt x="192" y="228"/>
                  </a:lnTo>
                  <a:lnTo>
                    <a:pt x="192" y="234"/>
                  </a:lnTo>
                  <a:lnTo>
                    <a:pt x="186" y="234"/>
                  </a:lnTo>
                  <a:lnTo>
                    <a:pt x="180" y="234"/>
                  </a:lnTo>
                  <a:lnTo>
                    <a:pt x="168" y="234"/>
                  </a:lnTo>
                  <a:lnTo>
                    <a:pt x="162" y="234"/>
                  </a:lnTo>
                  <a:lnTo>
                    <a:pt x="156" y="234"/>
                  </a:lnTo>
                  <a:lnTo>
                    <a:pt x="150" y="234"/>
                  </a:lnTo>
                  <a:lnTo>
                    <a:pt x="150" y="240"/>
                  </a:lnTo>
                  <a:lnTo>
                    <a:pt x="144" y="240"/>
                  </a:lnTo>
                  <a:lnTo>
                    <a:pt x="138" y="240"/>
                  </a:lnTo>
                  <a:lnTo>
                    <a:pt x="132" y="240"/>
                  </a:lnTo>
                  <a:lnTo>
                    <a:pt x="126" y="240"/>
                  </a:lnTo>
                  <a:lnTo>
                    <a:pt x="120" y="240"/>
                  </a:lnTo>
                  <a:lnTo>
                    <a:pt x="114" y="240"/>
                  </a:lnTo>
                  <a:lnTo>
                    <a:pt x="108" y="240"/>
                  </a:lnTo>
                  <a:lnTo>
                    <a:pt x="102" y="246"/>
                  </a:lnTo>
                  <a:lnTo>
                    <a:pt x="96" y="246"/>
                  </a:lnTo>
                  <a:lnTo>
                    <a:pt x="90" y="246"/>
                  </a:lnTo>
                  <a:lnTo>
                    <a:pt x="84" y="246"/>
                  </a:lnTo>
                  <a:lnTo>
                    <a:pt x="78" y="246"/>
                  </a:lnTo>
                  <a:lnTo>
                    <a:pt x="72" y="246"/>
                  </a:lnTo>
                  <a:lnTo>
                    <a:pt x="66" y="252"/>
                  </a:lnTo>
                  <a:lnTo>
                    <a:pt x="60" y="252"/>
                  </a:lnTo>
                  <a:lnTo>
                    <a:pt x="48" y="252"/>
                  </a:lnTo>
                  <a:lnTo>
                    <a:pt x="42" y="252"/>
                  </a:lnTo>
                  <a:lnTo>
                    <a:pt x="36" y="252"/>
                  </a:lnTo>
                  <a:lnTo>
                    <a:pt x="30" y="252"/>
                  </a:lnTo>
                  <a:lnTo>
                    <a:pt x="24" y="252"/>
                  </a:lnTo>
                  <a:lnTo>
                    <a:pt x="24" y="246"/>
                  </a:lnTo>
                  <a:lnTo>
                    <a:pt x="24" y="240"/>
                  </a:lnTo>
                  <a:lnTo>
                    <a:pt x="24" y="234"/>
                  </a:lnTo>
                  <a:lnTo>
                    <a:pt x="24" y="228"/>
                  </a:lnTo>
                  <a:lnTo>
                    <a:pt x="24" y="222"/>
                  </a:lnTo>
                  <a:lnTo>
                    <a:pt x="18" y="216"/>
                  </a:lnTo>
                  <a:lnTo>
                    <a:pt x="18" y="210"/>
                  </a:lnTo>
                  <a:lnTo>
                    <a:pt x="18" y="204"/>
                  </a:lnTo>
                  <a:lnTo>
                    <a:pt x="18" y="198"/>
                  </a:lnTo>
                  <a:lnTo>
                    <a:pt x="18" y="192"/>
                  </a:lnTo>
                  <a:lnTo>
                    <a:pt x="18" y="186"/>
                  </a:lnTo>
                  <a:lnTo>
                    <a:pt x="18" y="180"/>
                  </a:lnTo>
                  <a:lnTo>
                    <a:pt x="18" y="174"/>
                  </a:lnTo>
                  <a:lnTo>
                    <a:pt x="12" y="168"/>
                  </a:lnTo>
                  <a:lnTo>
                    <a:pt x="12" y="162"/>
                  </a:lnTo>
                  <a:lnTo>
                    <a:pt x="12" y="156"/>
                  </a:lnTo>
                  <a:lnTo>
                    <a:pt x="12" y="150"/>
                  </a:lnTo>
                  <a:lnTo>
                    <a:pt x="12" y="144"/>
                  </a:lnTo>
                  <a:lnTo>
                    <a:pt x="12" y="138"/>
                  </a:lnTo>
                  <a:lnTo>
                    <a:pt x="12" y="132"/>
                  </a:lnTo>
                  <a:lnTo>
                    <a:pt x="12" y="126"/>
                  </a:lnTo>
                  <a:lnTo>
                    <a:pt x="6" y="114"/>
                  </a:lnTo>
                  <a:lnTo>
                    <a:pt x="6" y="108"/>
                  </a:lnTo>
                  <a:lnTo>
                    <a:pt x="6" y="102"/>
                  </a:lnTo>
                  <a:lnTo>
                    <a:pt x="6" y="96"/>
                  </a:lnTo>
                  <a:lnTo>
                    <a:pt x="6" y="90"/>
                  </a:lnTo>
                  <a:lnTo>
                    <a:pt x="6" y="84"/>
                  </a:lnTo>
                  <a:lnTo>
                    <a:pt x="6" y="78"/>
                  </a:lnTo>
                  <a:lnTo>
                    <a:pt x="6" y="72"/>
                  </a:lnTo>
                  <a:lnTo>
                    <a:pt x="0" y="66"/>
                  </a:lnTo>
                  <a:lnTo>
                    <a:pt x="0" y="60"/>
                  </a:lnTo>
                  <a:lnTo>
                    <a:pt x="0" y="54"/>
                  </a:lnTo>
                  <a:lnTo>
                    <a:pt x="0" y="48"/>
                  </a:lnTo>
                  <a:lnTo>
                    <a:pt x="0" y="42"/>
                  </a:lnTo>
                  <a:lnTo>
                    <a:pt x="0" y="36"/>
                  </a:lnTo>
                  <a:lnTo>
                    <a:pt x="6" y="36"/>
                  </a:lnTo>
                  <a:lnTo>
                    <a:pt x="12" y="36"/>
                  </a:lnTo>
                  <a:lnTo>
                    <a:pt x="12" y="30"/>
                  </a:lnTo>
                  <a:lnTo>
                    <a:pt x="18" y="30"/>
                  </a:lnTo>
                  <a:lnTo>
                    <a:pt x="24" y="30"/>
                  </a:lnTo>
                  <a:lnTo>
                    <a:pt x="30" y="30"/>
                  </a:lnTo>
                  <a:lnTo>
                    <a:pt x="36" y="30"/>
                  </a:lnTo>
                  <a:lnTo>
                    <a:pt x="42" y="30"/>
                  </a:lnTo>
                  <a:lnTo>
                    <a:pt x="48" y="30"/>
                  </a:lnTo>
                  <a:lnTo>
                    <a:pt x="48" y="24"/>
                  </a:lnTo>
                  <a:lnTo>
                    <a:pt x="54" y="24"/>
                  </a:lnTo>
                  <a:lnTo>
                    <a:pt x="60" y="24"/>
                  </a:lnTo>
                  <a:lnTo>
                    <a:pt x="66" y="24"/>
                  </a:lnTo>
                  <a:lnTo>
                    <a:pt x="72" y="24"/>
                  </a:lnTo>
                  <a:lnTo>
                    <a:pt x="78" y="24"/>
                  </a:lnTo>
                  <a:lnTo>
                    <a:pt x="84" y="24"/>
                  </a:lnTo>
                  <a:lnTo>
                    <a:pt x="84" y="18"/>
                  </a:lnTo>
                  <a:lnTo>
                    <a:pt x="90" y="18"/>
                  </a:lnTo>
                  <a:lnTo>
                    <a:pt x="96" y="18"/>
                  </a:lnTo>
                  <a:lnTo>
                    <a:pt x="102" y="18"/>
                  </a:lnTo>
                  <a:lnTo>
                    <a:pt x="108" y="18"/>
                  </a:lnTo>
                  <a:lnTo>
                    <a:pt x="114" y="18"/>
                  </a:lnTo>
                  <a:lnTo>
                    <a:pt x="120" y="12"/>
                  </a:lnTo>
                  <a:lnTo>
                    <a:pt x="126" y="12"/>
                  </a:lnTo>
                  <a:lnTo>
                    <a:pt x="132" y="12"/>
                  </a:lnTo>
                  <a:lnTo>
                    <a:pt x="138" y="12"/>
                  </a:lnTo>
                  <a:lnTo>
                    <a:pt x="144" y="12"/>
                  </a:lnTo>
                  <a:lnTo>
                    <a:pt x="150" y="12"/>
                  </a:lnTo>
                  <a:lnTo>
                    <a:pt x="162" y="6"/>
                  </a:lnTo>
                  <a:lnTo>
                    <a:pt x="168" y="6"/>
                  </a:lnTo>
                  <a:lnTo>
                    <a:pt x="174" y="6"/>
                  </a:lnTo>
                  <a:lnTo>
                    <a:pt x="180" y="6"/>
                  </a:lnTo>
                  <a:lnTo>
                    <a:pt x="186" y="6"/>
                  </a:lnTo>
                  <a:lnTo>
                    <a:pt x="192" y="6"/>
                  </a:lnTo>
                  <a:lnTo>
                    <a:pt x="192" y="0"/>
                  </a:lnTo>
                  <a:lnTo>
                    <a:pt x="198"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50">
              <a:extLst>
                <a:ext uri="{FF2B5EF4-FFF2-40B4-BE49-F238E27FC236}">
                  <a16:creationId xmlns:a16="http://schemas.microsoft.com/office/drawing/2014/main" id="{4CB1EB79-4E50-3868-34B6-D507E65F0AF9}"/>
                </a:ext>
              </a:extLst>
            </p:cNvPr>
            <p:cNvSpPr>
              <a:spLocks/>
            </p:cNvSpPr>
            <p:nvPr/>
          </p:nvSpPr>
          <p:spPr bwMode="gray">
            <a:xfrm>
              <a:off x="5210175" y="2438400"/>
              <a:ext cx="276225" cy="457200"/>
            </a:xfrm>
            <a:custGeom>
              <a:avLst/>
              <a:gdLst>
                <a:gd name="T0" fmla="*/ 90 w 174"/>
                <a:gd name="T1" fmla="*/ 12 h 288"/>
                <a:gd name="T2" fmla="*/ 90 w 174"/>
                <a:gd name="T3" fmla="*/ 36 h 288"/>
                <a:gd name="T4" fmla="*/ 96 w 174"/>
                <a:gd name="T5" fmla="*/ 54 h 288"/>
                <a:gd name="T6" fmla="*/ 96 w 174"/>
                <a:gd name="T7" fmla="*/ 78 h 288"/>
                <a:gd name="T8" fmla="*/ 102 w 174"/>
                <a:gd name="T9" fmla="*/ 108 h 288"/>
                <a:gd name="T10" fmla="*/ 114 w 174"/>
                <a:gd name="T11" fmla="*/ 114 h 288"/>
                <a:gd name="T12" fmla="*/ 120 w 174"/>
                <a:gd name="T13" fmla="*/ 120 h 288"/>
                <a:gd name="T14" fmla="*/ 132 w 174"/>
                <a:gd name="T15" fmla="*/ 114 h 288"/>
                <a:gd name="T16" fmla="*/ 138 w 174"/>
                <a:gd name="T17" fmla="*/ 126 h 288"/>
                <a:gd name="T18" fmla="*/ 138 w 174"/>
                <a:gd name="T19" fmla="*/ 144 h 288"/>
                <a:gd name="T20" fmla="*/ 156 w 174"/>
                <a:gd name="T21" fmla="*/ 144 h 288"/>
                <a:gd name="T22" fmla="*/ 168 w 174"/>
                <a:gd name="T23" fmla="*/ 150 h 288"/>
                <a:gd name="T24" fmla="*/ 174 w 174"/>
                <a:gd name="T25" fmla="*/ 162 h 288"/>
                <a:gd name="T26" fmla="*/ 168 w 174"/>
                <a:gd name="T27" fmla="*/ 180 h 288"/>
                <a:gd name="T28" fmla="*/ 168 w 174"/>
                <a:gd name="T29" fmla="*/ 198 h 288"/>
                <a:gd name="T30" fmla="*/ 162 w 174"/>
                <a:gd name="T31" fmla="*/ 210 h 288"/>
                <a:gd name="T32" fmla="*/ 150 w 174"/>
                <a:gd name="T33" fmla="*/ 216 h 288"/>
                <a:gd name="T34" fmla="*/ 144 w 174"/>
                <a:gd name="T35" fmla="*/ 222 h 288"/>
                <a:gd name="T36" fmla="*/ 126 w 174"/>
                <a:gd name="T37" fmla="*/ 222 h 288"/>
                <a:gd name="T38" fmla="*/ 120 w 174"/>
                <a:gd name="T39" fmla="*/ 234 h 288"/>
                <a:gd name="T40" fmla="*/ 120 w 174"/>
                <a:gd name="T41" fmla="*/ 252 h 288"/>
                <a:gd name="T42" fmla="*/ 114 w 174"/>
                <a:gd name="T43" fmla="*/ 264 h 288"/>
                <a:gd name="T44" fmla="*/ 102 w 174"/>
                <a:gd name="T45" fmla="*/ 270 h 288"/>
                <a:gd name="T46" fmla="*/ 84 w 174"/>
                <a:gd name="T47" fmla="*/ 276 h 288"/>
                <a:gd name="T48" fmla="*/ 66 w 174"/>
                <a:gd name="T49" fmla="*/ 276 h 288"/>
                <a:gd name="T50" fmla="*/ 54 w 174"/>
                <a:gd name="T51" fmla="*/ 282 h 288"/>
                <a:gd name="T52" fmla="*/ 36 w 174"/>
                <a:gd name="T53" fmla="*/ 282 h 288"/>
                <a:gd name="T54" fmla="*/ 24 w 174"/>
                <a:gd name="T55" fmla="*/ 288 h 288"/>
                <a:gd name="T56" fmla="*/ 6 w 174"/>
                <a:gd name="T57" fmla="*/ 288 h 288"/>
                <a:gd name="T58" fmla="*/ 6 w 174"/>
                <a:gd name="T59" fmla="*/ 270 h 288"/>
                <a:gd name="T60" fmla="*/ 6 w 174"/>
                <a:gd name="T61" fmla="*/ 252 h 288"/>
                <a:gd name="T62" fmla="*/ 6 w 174"/>
                <a:gd name="T63" fmla="*/ 234 h 288"/>
                <a:gd name="T64" fmla="*/ 6 w 174"/>
                <a:gd name="T65" fmla="*/ 216 h 288"/>
                <a:gd name="T66" fmla="*/ 6 w 174"/>
                <a:gd name="T67" fmla="*/ 198 h 288"/>
                <a:gd name="T68" fmla="*/ 6 w 174"/>
                <a:gd name="T69" fmla="*/ 180 h 288"/>
                <a:gd name="T70" fmla="*/ 6 w 174"/>
                <a:gd name="T71" fmla="*/ 162 h 288"/>
                <a:gd name="T72" fmla="*/ 6 w 174"/>
                <a:gd name="T73" fmla="*/ 144 h 288"/>
                <a:gd name="T74" fmla="*/ 6 w 174"/>
                <a:gd name="T75" fmla="*/ 126 h 288"/>
                <a:gd name="T76" fmla="*/ 0 w 174"/>
                <a:gd name="T77" fmla="*/ 114 h 288"/>
                <a:gd name="T78" fmla="*/ 0 w 174"/>
                <a:gd name="T79" fmla="*/ 96 h 288"/>
                <a:gd name="T80" fmla="*/ 0 w 174"/>
                <a:gd name="T81" fmla="*/ 78 h 288"/>
                <a:gd name="T82" fmla="*/ 0 w 174"/>
                <a:gd name="T83" fmla="*/ 60 h 288"/>
                <a:gd name="T84" fmla="*/ 0 w 174"/>
                <a:gd name="T85" fmla="*/ 42 h 288"/>
                <a:gd name="T86" fmla="*/ 0 w 174"/>
                <a:gd name="T87" fmla="*/ 24 h 288"/>
                <a:gd name="T88" fmla="*/ 6 w 174"/>
                <a:gd name="T89" fmla="*/ 12 h 288"/>
                <a:gd name="T90" fmla="*/ 18 w 174"/>
                <a:gd name="T91" fmla="*/ 6 h 288"/>
                <a:gd name="T92" fmla="*/ 42 w 174"/>
                <a:gd name="T93" fmla="*/ 6 h 288"/>
                <a:gd name="T94" fmla="*/ 54 w 174"/>
                <a:gd name="T95" fmla="*/ 0 h 288"/>
                <a:gd name="T96" fmla="*/ 72 w 174"/>
                <a:gd name="T97"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4" h="288">
                  <a:moveTo>
                    <a:pt x="84" y="0"/>
                  </a:moveTo>
                  <a:lnTo>
                    <a:pt x="90" y="6"/>
                  </a:lnTo>
                  <a:lnTo>
                    <a:pt x="90" y="12"/>
                  </a:lnTo>
                  <a:lnTo>
                    <a:pt x="90" y="18"/>
                  </a:lnTo>
                  <a:lnTo>
                    <a:pt x="90" y="30"/>
                  </a:lnTo>
                  <a:lnTo>
                    <a:pt x="90" y="36"/>
                  </a:lnTo>
                  <a:lnTo>
                    <a:pt x="90" y="42"/>
                  </a:lnTo>
                  <a:lnTo>
                    <a:pt x="96" y="48"/>
                  </a:lnTo>
                  <a:lnTo>
                    <a:pt x="96" y="54"/>
                  </a:lnTo>
                  <a:lnTo>
                    <a:pt x="96" y="66"/>
                  </a:lnTo>
                  <a:lnTo>
                    <a:pt x="96" y="72"/>
                  </a:lnTo>
                  <a:lnTo>
                    <a:pt x="96" y="78"/>
                  </a:lnTo>
                  <a:lnTo>
                    <a:pt x="102" y="90"/>
                  </a:lnTo>
                  <a:lnTo>
                    <a:pt x="102" y="102"/>
                  </a:lnTo>
                  <a:lnTo>
                    <a:pt x="102" y="108"/>
                  </a:lnTo>
                  <a:lnTo>
                    <a:pt x="108" y="108"/>
                  </a:lnTo>
                  <a:lnTo>
                    <a:pt x="114" y="108"/>
                  </a:lnTo>
                  <a:lnTo>
                    <a:pt x="114" y="114"/>
                  </a:lnTo>
                  <a:lnTo>
                    <a:pt x="108" y="114"/>
                  </a:lnTo>
                  <a:lnTo>
                    <a:pt x="114" y="114"/>
                  </a:lnTo>
                  <a:lnTo>
                    <a:pt x="120" y="120"/>
                  </a:lnTo>
                  <a:lnTo>
                    <a:pt x="120" y="114"/>
                  </a:lnTo>
                  <a:lnTo>
                    <a:pt x="126" y="114"/>
                  </a:lnTo>
                  <a:lnTo>
                    <a:pt x="132" y="114"/>
                  </a:lnTo>
                  <a:lnTo>
                    <a:pt x="138" y="114"/>
                  </a:lnTo>
                  <a:lnTo>
                    <a:pt x="138" y="120"/>
                  </a:lnTo>
                  <a:lnTo>
                    <a:pt x="138" y="126"/>
                  </a:lnTo>
                  <a:lnTo>
                    <a:pt x="138" y="132"/>
                  </a:lnTo>
                  <a:lnTo>
                    <a:pt x="138" y="138"/>
                  </a:lnTo>
                  <a:lnTo>
                    <a:pt x="138" y="144"/>
                  </a:lnTo>
                  <a:lnTo>
                    <a:pt x="144" y="144"/>
                  </a:lnTo>
                  <a:lnTo>
                    <a:pt x="150" y="144"/>
                  </a:lnTo>
                  <a:lnTo>
                    <a:pt x="156" y="144"/>
                  </a:lnTo>
                  <a:lnTo>
                    <a:pt x="162" y="138"/>
                  </a:lnTo>
                  <a:lnTo>
                    <a:pt x="162" y="144"/>
                  </a:lnTo>
                  <a:lnTo>
                    <a:pt x="168" y="150"/>
                  </a:lnTo>
                  <a:lnTo>
                    <a:pt x="174" y="150"/>
                  </a:lnTo>
                  <a:lnTo>
                    <a:pt x="174" y="156"/>
                  </a:lnTo>
                  <a:lnTo>
                    <a:pt x="174" y="162"/>
                  </a:lnTo>
                  <a:lnTo>
                    <a:pt x="174" y="168"/>
                  </a:lnTo>
                  <a:lnTo>
                    <a:pt x="174" y="174"/>
                  </a:lnTo>
                  <a:lnTo>
                    <a:pt x="168" y="180"/>
                  </a:lnTo>
                  <a:lnTo>
                    <a:pt x="168" y="186"/>
                  </a:lnTo>
                  <a:lnTo>
                    <a:pt x="168" y="192"/>
                  </a:lnTo>
                  <a:lnTo>
                    <a:pt x="168" y="198"/>
                  </a:lnTo>
                  <a:lnTo>
                    <a:pt x="162" y="198"/>
                  </a:lnTo>
                  <a:lnTo>
                    <a:pt x="162" y="204"/>
                  </a:lnTo>
                  <a:lnTo>
                    <a:pt x="162" y="210"/>
                  </a:lnTo>
                  <a:lnTo>
                    <a:pt x="156" y="210"/>
                  </a:lnTo>
                  <a:lnTo>
                    <a:pt x="156" y="216"/>
                  </a:lnTo>
                  <a:lnTo>
                    <a:pt x="150" y="216"/>
                  </a:lnTo>
                  <a:lnTo>
                    <a:pt x="150" y="222"/>
                  </a:lnTo>
                  <a:lnTo>
                    <a:pt x="150" y="228"/>
                  </a:lnTo>
                  <a:lnTo>
                    <a:pt x="144" y="222"/>
                  </a:lnTo>
                  <a:lnTo>
                    <a:pt x="138" y="222"/>
                  </a:lnTo>
                  <a:lnTo>
                    <a:pt x="132" y="222"/>
                  </a:lnTo>
                  <a:lnTo>
                    <a:pt x="126" y="222"/>
                  </a:lnTo>
                  <a:lnTo>
                    <a:pt x="120" y="222"/>
                  </a:lnTo>
                  <a:lnTo>
                    <a:pt x="120" y="228"/>
                  </a:lnTo>
                  <a:lnTo>
                    <a:pt x="120" y="234"/>
                  </a:lnTo>
                  <a:lnTo>
                    <a:pt x="120" y="240"/>
                  </a:lnTo>
                  <a:lnTo>
                    <a:pt x="120" y="246"/>
                  </a:lnTo>
                  <a:lnTo>
                    <a:pt x="120" y="252"/>
                  </a:lnTo>
                  <a:lnTo>
                    <a:pt x="114" y="252"/>
                  </a:lnTo>
                  <a:lnTo>
                    <a:pt x="114" y="258"/>
                  </a:lnTo>
                  <a:lnTo>
                    <a:pt x="114" y="264"/>
                  </a:lnTo>
                  <a:lnTo>
                    <a:pt x="114" y="270"/>
                  </a:lnTo>
                  <a:lnTo>
                    <a:pt x="108" y="270"/>
                  </a:lnTo>
                  <a:lnTo>
                    <a:pt x="102" y="270"/>
                  </a:lnTo>
                  <a:lnTo>
                    <a:pt x="96" y="270"/>
                  </a:lnTo>
                  <a:lnTo>
                    <a:pt x="90" y="270"/>
                  </a:lnTo>
                  <a:lnTo>
                    <a:pt x="84" y="276"/>
                  </a:lnTo>
                  <a:lnTo>
                    <a:pt x="78" y="276"/>
                  </a:lnTo>
                  <a:lnTo>
                    <a:pt x="72" y="276"/>
                  </a:lnTo>
                  <a:lnTo>
                    <a:pt x="66" y="276"/>
                  </a:lnTo>
                  <a:lnTo>
                    <a:pt x="60" y="276"/>
                  </a:lnTo>
                  <a:lnTo>
                    <a:pt x="54" y="276"/>
                  </a:lnTo>
                  <a:lnTo>
                    <a:pt x="54" y="282"/>
                  </a:lnTo>
                  <a:lnTo>
                    <a:pt x="48" y="282"/>
                  </a:lnTo>
                  <a:lnTo>
                    <a:pt x="42" y="282"/>
                  </a:lnTo>
                  <a:lnTo>
                    <a:pt x="36" y="282"/>
                  </a:lnTo>
                  <a:lnTo>
                    <a:pt x="30" y="282"/>
                  </a:lnTo>
                  <a:lnTo>
                    <a:pt x="30" y="288"/>
                  </a:lnTo>
                  <a:lnTo>
                    <a:pt x="24" y="288"/>
                  </a:lnTo>
                  <a:lnTo>
                    <a:pt x="18" y="288"/>
                  </a:lnTo>
                  <a:lnTo>
                    <a:pt x="12" y="288"/>
                  </a:lnTo>
                  <a:lnTo>
                    <a:pt x="6" y="288"/>
                  </a:lnTo>
                  <a:lnTo>
                    <a:pt x="6" y="282"/>
                  </a:lnTo>
                  <a:lnTo>
                    <a:pt x="6" y="276"/>
                  </a:lnTo>
                  <a:lnTo>
                    <a:pt x="6" y="270"/>
                  </a:lnTo>
                  <a:lnTo>
                    <a:pt x="6" y="264"/>
                  </a:lnTo>
                  <a:lnTo>
                    <a:pt x="6" y="258"/>
                  </a:lnTo>
                  <a:lnTo>
                    <a:pt x="6" y="252"/>
                  </a:lnTo>
                  <a:lnTo>
                    <a:pt x="6" y="246"/>
                  </a:lnTo>
                  <a:lnTo>
                    <a:pt x="6" y="240"/>
                  </a:lnTo>
                  <a:lnTo>
                    <a:pt x="6" y="234"/>
                  </a:lnTo>
                  <a:lnTo>
                    <a:pt x="6" y="228"/>
                  </a:lnTo>
                  <a:lnTo>
                    <a:pt x="6" y="222"/>
                  </a:lnTo>
                  <a:lnTo>
                    <a:pt x="6" y="216"/>
                  </a:lnTo>
                  <a:lnTo>
                    <a:pt x="6" y="210"/>
                  </a:lnTo>
                  <a:lnTo>
                    <a:pt x="6" y="204"/>
                  </a:lnTo>
                  <a:lnTo>
                    <a:pt x="6" y="198"/>
                  </a:lnTo>
                  <a:lnTo>
                    <a:pt x="6" y="192"/>
                  </a:lnTo>
                  <a:lnTo>
                    <a:pt x="6" y="186"/>
                  </a:lnTo>
                  <a:lnTo>
                    <a:pt x="6" y="180"/>
                  </a:lnTo>
                  <a:lnTo>
                    <a:pt x="6" y="174"/>
                  </a:lnTo>
                  <a:lnTo>
                    <a:pt x="6" y="168"/>
                  </a:lnTo>
                  <a:lnTo>
                    <a:pt x="6" y="162"/>
                  </a:lnTo>
                  <a:lnTo>
                    <a:pt x="6" y="156"/>
                  </a:lnTo>
                  <a:lnTo>
                    <a:pt x="6" y="150"/>
                  </a:lnTo>
                  <a:lnTo>
                    <a:pt x="6" y="144"/>
                  </a:lnTo>
                  <a:lnTo>
                    <a:pt x="6" y="138"/>
                  </a:lnTo>
                  <a:lnTo>
                    <a:pt x="6" y="132"/>
                  </a:lnTo>
                  <a:lnTo>
                    <a:pt x="6" y="126"/>
                  </a:lnTo>
                  <a:lnTo>
                    <a:pt x="0" y="126"/>
                  </a:lnTo>
                  <a:lnTo>
                    <a:pt x="0" y="120"/>
                  </a:lnTo>
                  <a:lnTo>
                    <a:pt x="0" y="114"/>
                  </a:lnTo>
                  <a:lnTo>
                    <a:pt x="0" y="108"/>
                  </a:lnTo>
                  <a:lnTo>
                    <a:pt x="0" y="102"/>
                  </a:lnTo>
                  <a:lnTo>
                    <a:pt x="0" y="96"/>
                  </a:lnTo>
                  <a:lnTo>
                    <a:pt x="0" y="90"/>
                  </a:lnTo>
                  <a:lnTo>
                    <a:pt x="0" y="84"/>
                  </a:lnTo>
                  <a:lnTo>
                    <a:pt x="0" y="78"/>
                  </a:lnTo>
                  <a:lnTo>
                    <a:pt x="0" y="72"/>
                  </a:lnTo>
                  <a:lnTo>
                    <a:pt x="0" y="66"/>
                  </a:lnTo>
                  <a:lnTo>
                    <a:pt x="0" y="60"/>
                  </a:lnTo>
                  <a:lnTo>
                    <a:pt x="0" y="54"/>
                  </a:lnTo>
                  <a:lnTo>
                    <a:pt x="0" y="48"/>
                  </a:lnTo>
                  <a:lnTo>
                    <a:pt x="0" y="42"/>
                  </a:lnTo>
                  <a:lnTo>
                    <a:pt x="0" y="36"/>
                  </a:lnTo>
                  <a:lnTo>
                    <a:pt x="0" y="30"/>
                  </a:lnTo>
                  <a:lnTo>
                    <a:pt x="0" y="24"/>
                  </a:lnTo>
                  <a:lnTo>
                    <a:pt x="0" y="18"/>
                  </a:lnTo>
                  <a:lnTo>
                    <a:pt x="0" y="12"/>
                  </a:lnTo>
                  <a:lnTo>
                    <a:pt x="6" y="12"/>
                  </a:lnTo>
                  <a:lnTo>
                    <a:pt x="6" y="6"/>
                  </a:lnTo>
                  <a:lnTo>
                    <a:pt x="12" y="6"/>
                  </a:lnTo>
                  <a:lnTo>
                    <a:pt x="18" y="6"/>
                  </a:lnTo>
                  <a:lnTo>
                    <a:pt x="24" y="6"/>
                  </a:lnTo>
                  <a:lnTo>
                    <a:pt x="36" y="6"/>
                  </a:lnTo>
                  <a:lnTo>
                    <a:pt x="42" y="6"/>
                  </a:lnTo>
                  <a:lnTo>
                    <a:pt x="48" y="6"/>
                  </a:lnTo>
                  <a:lnTo>
                    <a:pt x="48" y="0"/>
                  </a:lnTo>
                  <a:lnTo>
                    <a:pt x="54" y="0"/>
                  </a:lnTo>
                  <a:lnTo>
                    <a:pt x="60" y="0"/>
                  </a:lnTo>
                  <a:lnTo>
                    <a:pt x="66" y="0"/>
                  </a:lnTo>
                  <a:lnTo>
                    <a:pt x="72" y="0"/>
                  </a:lnTo>
                  <a:lnTo>
                    <a:pt x="78" y="0"/>
                  </a:lnTo>
                  <a:lnTo>
                    <a:pt x="8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51">
              <a:extLst>
                <a:ext uri="{FF2B5EF4-FFF2-40B4-BE49-F238E27FC236}">
                  <a16:creationId xmlns:a16="http://schemas.microsoft.com/office/drawing/2014/main" id="{04E71074-1FA2-6824-2C47-6DB7603B11D4}"/>
                </a:ext>
              </a:extLst>
            </p:cNvPr>
            <p:cNvSpPr>
              <a:spLocks/>
            </p:cNvSpPr>
            <p:nvPr/>
          </p:nvSpPr>
          <p:spPr bwMode="gray">
            <a:xfrm>
              <a:off x="4667250" y="2495550"/>
              <a:ext cx="352425" cy="504825"/>
            </a:xfrm>
            <a:custGeom>
              <a:avLst/>
              <a:gdLst>
                <a:gd name="T0" fmla="*/ 162 w 222"/>
                <a:gd name="T1" fmla="*/ 12 h 318"/>
                <a:gd name="T2" fmla="*/ 168 w 222"/>
                <a:gd name="T3" fmla="*/ 30 h 318"/>
                <a:gd name="T4" fmla="*/ 168 w 222"/>
                <a:gd name="T5" fmla="*/ 48 h 318"/>
                <a:gd name="T6" fmla="*/ 174 w 222"/>
                <a:gd name="T7" fmla="*/ 60 h 318"/>
                <a:gd name="T8" fmla="*/ 174 w 222"/>
                <a:gd name="T9" fmla="*/ 78 h 318"/>
                <a:gd name="T10" fmla="*/ 180 w 222"/>
                <a:gd name="T11" fmla="*/ 96 h 318"/>
                <a:gd name="T12" fmla="*/ 180 w 222"/>
                <a:gd name="T13" fmla="*/ 114 h 318"/>
                <a:gd name="T14" fmla="*/ 180 w 222"/>
                <a:gd name="T15" fmla="*/ 132 h 318"/>
                <a:gd name="T16" fmla="*/ 186 w 222"/>
                <a:gd name="T17" fmla="*/ 144 h 318"/>
                <a:gd name="T18" fmla="*/ 186 w 222"/>
                <a:gd name="T19" fmla="*/ 162 h 318"/>
                <a:gd name="T20" fmla="*/ 186 w 222"/>
                <a:gd name="T21" fmla="*/ 180 h 318"/>
                <a:gd name="T22" fmla="*/ 192 w 222"/>
                <a:gd name="T23" fmla="*/ 192 h 318"/>
                <a:gd name="T24" fmla="*/ 192 w 222"/>
                <a:gd name="T25" fmla="*/ 210 h 318"/>
                <a:gd name="T26" fmla="*/ 198 w 222"/>
                <a:gd name="T27" fmla="*/ 222 h 318"/>
                <a:gd name="T28" fmla="*/ 198 w 222"/>
                <a:gd name="T29" fmla="*/ 240 h 318"/>
                <a:gd name="T30" fmla="*/ 204 w 222"/>
                <a:gd name="T31" fmla="*/ 252 h 318"/>
                <a:gd name="T32" fmla="*/ 210 w 222"/>
                <a:gd name="T33" fmla="*/ 264 h 318"/>
                <a:gd name="T34" fmla="*/ 210 w 222"/>
                <a:gd name="T35" fmla="*/ 282 h 318"/>
                <a:gd name="T36" fmla="*/ 222 w 222"/>
                <a:gd name="T37" fmla="*/ 288 h 318"/>
                <a:gd name="T38" fmla="*/ 210 w 222"/>
                <a:gd name="T39" fmla="*/ 294 h 318"/>
                <a:gd name="T40" fmla="*/ 192 w 222"/>
                <a:gd name="T41" fmla="*/ 294 h 318"/>
                <a:gd name="T42" fmla="*/ 174 w 222"/>
                <a:gd name="T43" fmla="*/ 294 h 318"/>
                <a:gd name="T44" fmla="*/ 156 w 222"/>
                <a:gd name="T45" fmla="*/ 300 h 318"/>
                <a:gd name="T46" fmla="*/ 138 w 222"/>
                <a:gd name="T47" fmla="*/ 300 h 318"/>
                <a:gd name="T48" fmla="*/ 120 w 222"/>
                <a:gd name="T49" fmla="*/ 306 h 318"/>
                <a:gd name="T50" fmla="*/ 102 w 222"/>
                <a:gd name="T51" fmla="*/ 306 h 318"/>
                <a:gd name="T52" fmla="*/ 78 w 222"/>
                <a:gd name="T53" fmla="*/ 312 h 318"/>
                <a:gd name="T54" fmla="*/ 60 w 222"/>
                <a:gd name="T55" fmla="*/ 318 h 318"/>
                <a:gd name="T56" fmla="*/ 42 w 222"/>
                <a:gd name="T57" fmla="*/ 318 h 318"/>
                <a:gd name="T58" fmla="*/ 42 w 222"/>
                <a:gd name="T59" fmla="*/ 300 h 318"/>
                <a:gd name="T60" fmla="*/ 36 w 222"/>
                <a:gd name="T61" fmla="*/ 288 h 318"/>
                <a:gd name="T62" fmla="*/ 36 w 222"/>
                <a:gd name="T63" fmla="*/ 270 h 318"/>
                <a:gd name="T64" fmla="*/ 36 w 222"/>
                <a:gd name="T65" fmla="*/ 252 h 318"/>
                <a:gd name="T66" fmla="*/ 30 w 222"/>
                <a:gd name="T67" fmla="*/ 234 h 318"/>
                <a:gd name="T68" fmla="*/ 30 w 222"/>
                <a:gd name="T69" fmla="*/ 216 h 318"/>
                <a:gd name="T70" fmla="*/ 24 w 222"/>
                <a:gd name="T71" fmla="*/ 198 h 318"/>
                <a:gd name="T72" fmla="*/ 24 w 222"/>
                <a:gd name="T73" fmla="*/ 180 h 318"/>
                <a:gd name="T74" fmla="*/ 18 w 222"/>
                <a:gd name="T75" fmla="*/ 162 h 318"/>
                <a:gd name="T76" fmla="*/ 18 w 222"/>
                <a:gd name="T77" fmla="*/ 144 h 318"/>
                <a:gd name="T78" fmla="*/ 18 w 222"/>
                <a:gd name="T79" fmla="*/ 120 h 318"/>
                <a:gd name="T80" fmla="*/ 12 w 222"/>
                <a:gd name="T81" fmla="*/ 108 h 318"/>
                <a:gd name="T82" fmla="*/ 12 w 222"/>
                <a:gd name="T83" fmla="*/ 90 h 318"/>
                <a:gd name="T84" fmla="*/ 6 w 222"/>
                <a:gd name="T85" fmla="*/ 72 h 318"/>
                <a:gd name="T86" fmla="*/ 6 w 222"/>
                <a:gd name="T87" fmla="*/ 48 h 318"/>
                <a:gd name="T88" fmla="*/ 6 w 222"/>
                <a:gd name="T89" fmla="*/ 30 h 318"/>
                <a:gd name="T90" fmla="*/ 6 w 222"/>
                <a:gd name="T91" fmla="*/ 18 h 318"/>
                <a:gd name="T92" fmla="*/ 24 w 222"/>
                <a:gd name="T93" fmla="*/ 18 h 318"/>
                <a:gd name="T94" fmla="*/ 48 w 222"/>
                <a:gd name="T95" fmla="*/ 12 h 318"/>
                <a:gd name="T96" fmla="*/ 66 w 222"/>
                <a:gd name="T97" fmla="*/ 12 h 318"/>
                <a:gd name="T98" fmla="*/ 84 w 222"/>
                <a:gd name="T99" fmla="*/ 12 h 318"/>
                <a:gd name="T100" fmla="*/ 102 w 222"/>
                <a:gd name="T101" fmla="*/ 6 h 318"/>
                <a:gd name="T102" fmla="*/ 120 w 222"/>
                <a:gd name="T103" fmla="*/ 6 h 318"/>
                <a:gd name="T104" fmla="*/ 138 w 222"/>
                <a:gd name="T105" fmla="*/ 0 h 318"/>
                <a:gd name="T106" fmla="*/ 156 w 222"/>
                <a:gd name="T10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2" h="318">
                  <a:moveTo>
                    <a:pt x="162" y="0"/>
                  </a:moveTo>
                  <a:lnTo>
                    <a:pt x="162" y="6"/>
                  </a:lnTo>
                  <a:lnTo>
                    <a:pt x="162" y="12"/>
                  </a:lnTo>
                  <a:lnTo>
                    <a:pt x="168" y="18"/>
                  </a:lnTo>
                  <a:lnTo>
                    <a:pt x="168" y="24"/>
                  </a:lnTo>
                  <a:lnTo>
                    <a:pt x="168" y="30"/>
                  </a:lnTo>
                  <a:lnTo>
                    <a:pt x="168" y="36"/>
                  </a:lnTo>
                  <a:lnTo>
                    <a:pt x="168" y="42"/>
                  </a:lnTo>
                  <a:lnTo>
                    <a:pt x="168" y="48"/>
                  </a:lnTo>
                  <a:lnTo>
                    <a:pt x="168" y="54"/>
                  </a:lnTo>
                  <a:lnTo>
                    <a:pt x="174" y="54"/>
                  </a:lnTo>
                  <a:lnTo>
                    <a:pt x="174" y="60"/>
                  </a:lnTo>
                  <a:lnTo>
                    <a:pt x="174" y="66"/>
                  </a:lnTo>
                  <a:lnTo>
                    <a:pt x="174" y="72"/>
                  </a:lnTo>
                  <a:lnTo>
                    <a:pt x="174" y="78"/>
                  </a:lnTo>
                  <a:lnTo>
                    <a:pt x="174" y="84"/>
                  </a:lnTo>
                  <a:lnTo>
                    <a:pt x="174" y="90"/>
                  </a:lnTo>
                  <a:lnTo>
                    <a:pt x="180" y="96"/>
                  </a:lnTo>
                  <a:lnTo>
                    <a:pt x="180" y="102"/>
                  </a:lnTo>
                  <a:lnTo>
                    <a:pt x="180" y="108"/>
                  </a:lnTo>
                  <a:lnTo>
                    <a:pt x="180" y="114"/>
                  </a:lnTo>
                  <a:lnTo>
                    <a:pt x="180" y="120"/>
                  </a:lnTo>
                  <a:lnTo>
                    <a:pt x="180" y="126"/>
                  </a:lnTo>
                  <a:lnTo>
                    <a:pt x="180" y="132"/>
                  </a:lnTo>
                  <a:lnTo>
                    <a:pt x="180" y="138"/>
                  </a:lnTo>
                  <a:lnTo>
                    <a:pt x="186" y="138"/>
                  </a:lnTo>
                  <a:lnTo>
                    <a:pt x="186" y="144"/>
                  </a:lnTo>
                  <a:lnTo>
                    <a:pt x="186" y="150"/>
                  </a:lnTo>
                  <a:lnTo>
                    <a:pt x="186" y="156"/>
                  </a:lnTo>
                  <a:lnTo>
                    <a:pt x="186" y="162"/>
                  </a:lnTo>
                  <a:lnTo>
                    <a:pt x="186" y="168"/>
                  </a:lnTo>
                  <a:lnTo>
                    <a:pt x="186" y="174"/>
                  </a:lnTo>
                  <a:lnTo>
                    <a:pt x="186" y="180"/>
                  </a:lnTo>
                  <a:lnTo>
                    <a:pt x="192" y="180"/>
                  </a:lnTo>
                  <a:lnTo>
                    <a:pt x="192" y="186"/>
                  </a:lnTo>
                  <a:lnTo>
                    <a:pt x="192" y="192"/>
                  </a:lnTo>
                  <a:lnTo>
                    <a:pt x="192" y="198"/>
                  </a:lnTo>
                  <a:lnTo>
                    <a:pt x="192" y="204"/>
                  </a:lnTo>
                  <a:lnTo>
                    <a:pt x="192" y="210"/>
                  </a:lnTo>
                  <a:lnTo>
                    <a:pt x="192" y="216"/>
                  </a:lnTo>
                  <a:lnTo>
                    <a:pt x="192" y="222"/>
                  </a:lnTo>
                  <a:lnTo>
                    <a:pt x="198" y="222"/>
                  </a:lnTo>
                  <a:lnTo>
                    <a:pt x="198" y="228"/>
                  </a:lnTo>
                  <a:lnTo>
                    <a:pt x="198" y="234"/>
                  </a:lnTo>
                  <a:lnTo>
                    <a:pt x="198" y="240"/>
                  </a:lnTo>
                  <a:lnTo>
                    <a:pt x="198" y="246"/>
                  </a:lnTo>
                  <a:lnTo>
                    <a:pt x="204" y="246"/>
                  </a:lnTo>
                  <a:lnTo>
                    <a:pt x="204" y="252"/>
                  </a:lnTo>
                  <a:lnTo>
                    <a:pt x="204" y="258"/>
                  </a:lnTo>
                  <a:lnTo>
                    <a:pt x="204" y="264"/>
                  </a:lnTo>
                  <a:lnTo>
                    <a:pt x="210" y="264"/>
                  </a:lnTo>
                  <a:lnTo>
                    <a:pt x="210" y="270"/>
                  </a:lnTo>
                  <a:lnTo>
                    <a:pt x="210" y="276"/>
                  </a:lnTo>
                  <a:lnTo>
                    <a:pt x="210" y="282"/>
                  </a:lnTo>
                  <a:lnTo>
                    <a:pt x="216" y="282"/>
                  </a:lnTo>
                  <a:lnTo>
                    <a:pt x="222" y="282"/>
                  </a:lnTo>
                  <a:lnTo>
                    <a:pt x="222" y="288"/>
                  </a:lnTo>
                  <a:lnTo>
                    <a:pt x="216" y="288"/>
                  </a:lnTo>
                  <a:lnTo>
                    <a:pt x="210" y="288"/>
                  </a:lnTo>
                  <a:lnTo>
                    <a:pt x="210" y="294"/>
                  </a:lnTo>
                  <a:lnTo>
                    <a:pt x="204" y="294"/>
                  </a:lnTo>
                  <a:lnTo>
                    <a:pt x="198" y="294"/>
                  </a:lnTo>
                  <a:lnTo>
                    <a:pt x="192" y="294"/>
                  </a:lnTo>
                  <a:lnTo>
                    <a:pt x="186" y="294"/>
                  </a:lnTo>
                  <a:lnTo>
                    <a:pt x="180" y="294"/>
                  </a:lnTo>
                  <a:lnTo>
                    <a:pt x="174" y="294"/>
                  </a:lnTo>
                  <a:lnTo>
                    <a:pt x="168" y="300"/>
                  </a:lnTo>
                  <a:lnTo>
                    <a:pt x="162" y="300"/>
                  </a:lnTo>
                  <a:lnTo>
                    <a:pt x="156" y="300"/>
                  </a:lnTo>
                  <a:lnTo>
                    <a:pt x="150" y="300"/>
                  </a:lnTo>
                  <a:lnTo>
                    <a:pt x="144" y="300"/>
                  </a:lnTo>
                  <a:lnTo>
                    <a:pt x="138" y="300"/>
                  </a:lnTo>
                  <a:lnTo>
                    <a:pt x="132" y="306"/>
                  </a:lnTo>
                  <a:lnTo>
                    <a:pt x="126" y="306"/>
                  </a:lnTo>
                  <a:lnTo>
                    <a:pt x="120" y="306"/>
                  </a:lnTo>
                  <a:lnTo>
                    <a:pt x="114" y="306"/>
                  </a:lnTo>
                  <a:lnTo>
                    <a:pt x="108" y="306"/>
                  </a:lnTo>
                  <a:lnTo>
                    <a:pt x="102" y="306"/>
                  </a:lnTo>
                  <a:lnTo>
                    <a:pt x="90" y="312"/>
                  </a:lnTo>
                  <a:lnTo>
                    <a:pt x="84" y="312"/>
                  </a:lnTo>
                  <a:lnTo>
                    <a:pt x="78" y="312"/>
                  </a:lnTo>
                  <a:lnTo>
                    <a:pt x="72" y="312"/>
                  </a:lnTo>
                  <a:lnTo>
                    <a:pt x="66" y="312"/>
                  </a:lnTo>
                  <a:lnTo>
                    <a:pt x="60" y="318"/>
                  </a:lnTo>
                  <a:lnTo>
                    <a:pt x="54" y="318"/>
                  </a:lnTo>
                  <a:lnTo>
                    <a:pt x="48" y="318"/>
                  </a:lnTo>
                  <a:lnTo>
                    <a:pt x="42" y="318"/>
                  </a:lnTo>
                  <a:lnTo>
                    <a:pt x="42" y="312"/>
                  </a:lnTo>
                  <a:lnTo>
                    <a:pt x="42" y="306"/>
                  </a:lnTo>
                  <a:lnTo>
                    <a:pt x="42" y="300"/>
                  </a:lnTo>
                  <a:lnTo>
                    <a:pt x="42" y="294"/>
                  </a:lnTo>
                  <a:lnTo>
                    <a:pt x="42" y="288"/>
                  </a:lnTo>
                  <a:lnTo>
                    <a:pt x="36" y="288"/>
                  </a:lnTo>
                  <a:lnTo>
                    <a:pt x="36" y="282"/>
                  </a:lnTo>
                  <a:lnTo>
                    <a:pt x="36" y="276"/>
                  </a:lnTo>
                  <a:lnTo>
                    <a:pt x="36" y="270"/>
                  </a:lnTo>
                  <a:lnTo>
                    <a:pt x="36" y="264"/>
                  </a:lnTo>
                  <a:lnTo>
                    <a:pt x="36" y="258"/>
                  </a:lnTo>
                  <a:lnTo>
                    <a:pt x="36" y="252"/>
                  </a:lnTo>
                  <a:lnTo>
                    <a:pt x="36" y="246"/>
                  </a:lnTo>
                  <a:lnTo>
                    <a:pt x="30" y="240"/>
                  </a:lnTo>
                  <a:lnTo>
                    <a:pt x="30" y="234"/>
                  </a:lnTo>
                  <a:lnTo>
                    <a:pt x="30" y="228"/>
                  </a:lnTo>
                  <a:lnTo>
                    <a:pt x="30" y="222"/>
                  </a:lnTo>
                  <a:lnTo>
                    <a:pt x="30" y="216"/>
                  </a:lnTo>
                  <a:lnTo>
                    <a:pt x="30" y="210"/>
                  </a:lnTo>
                  <a:lnTo>
                    <a:pt x="30" y="204"/>
                  </a:lnTo>
                  <a:lnTo>
                    <a:pt x="24" y="198"/>
                  </a:lnTo>
                  <a:lnTo>
                    <a:pt x="24" y="192"/>
                  </a:lnTo>
                  <a:lnTo>
                    <a:pt x="24" y="186"/>
                  </a:lnTo>
                  <a:lnTo>
                    <a:pt x="24" y="180"/>
                  </a:lnTo>
                  <a:lnTo>
                    <a:pt x="24" y="174"/>
                  </a:lnTo>
                  <a:lnTo>
                    <a:pt x="24" y="168"/>
                  </a:lnTo>
                  <a:lnTo>
                    <a:pt x="18" y="162"/>
                  </a:lnTo>
                  <a:lnTo>
                    <a:pt x="18" y="156"/>
                  </a:lnTo>
                  <a:lnTo>
                    <a:pt x="18" y="150"/>
                  </a:lnTo>
                  <a:lnTo>
                    <a:pt x="18" y="144"/>
                  </a:lnTo>
                  <a:lnTo>
                    <a:pt x="18" y="132"/>
                  </a:lnTo>
                  <a:lnTo>
                    <a:pt x="18" y="126"/>
                  </a:lnTo>
                  <a:lnTo>
                    <a:pt x="18" y="120"/>
                  </a:lnTo>
                  <a:lnTo>
                    <a:pt x="12" y="120"/>
                  </a:lnTo>
                  <a:lnTo>
                    <a:pt x="12" y="114"/>
                  </a:lnTo>
                  <a:lnTo>
                    <a:pt x="12" y="108"/>
                  </a:lnTo>
                  <a:lnTo>
                    <a:pt x="12" y="102"/>
                  </a:lnTo>
                  <a:lnTo>
                    <a:pt x="12" y="96"/>
                  </a:lnTo>
                  <a:lnTo>
                    <a:pt x="12" y="90"/>
                  </a:lnTo>
                  <a:lnTo>
                    <a:pt x="12" y="84"/>
                  </a:lnTo>
                  <a:lnTo>
                    <a:pt x="12" y="78"/>
                  </a:lnTo>
                  <a:lnTo>
                    <a:pt x="6" y="72"/>
                  </a:lnTo>
                  <a:lnTo>
                    <a:pt x="6" y="66"/>
                  </a:lnTo>
                  <a:lnTo>
                    <a:pt x="6" y="60"/>
                  </a:lnTo>
                  <a:lnTo>
                    <a:pt x="6" y="48"/>
                  </a:lnTo>
                  <a:lnTo>
                    <a:pt x="6" y="42"/>
                  </a:lnTo>
                  <a:lnTo>
                    <a:pt x="6" y="36"/>
                  </a:lnTo>
                  <a:lnTo>
                    <a:pt x="6" y="30"/>
                  </a:lnTo>
                  <a:lnTo>
                    <a:pt x="6" y="24"/>
                  </a:lnTo>
                  <a:lnTo>
                    <a:pt x="0" y="24"/>
                  </a:lnTo>
                  <a:lnTo>
                    <a:pt x="6" y="18"/>
                  </a:lnTo>
                  <a:lnTo>
                    <a:pt x="12" y="18"/>
                  </a:lnTo>
                  <a:lnTo>
                    <a:pt x="18" y="18"/>
                  </a:lnTo>
                  <a:lnTo>
                    <a:pt x="24" y="18"/>
                  </a:lnTo>
                  <a:lnTo>
                    <a:pt x="36" y="18"/>
                  </a:lnTo>
                  <a:lnTo>
                    <a:pt x="42" y="18"/>
                  </a:lnTo>
                  <a:lnTo>
                    <a:pt x="48" y="12"/>
                  </a:lnTo>
                  <a:lnTo>
                    <a:pt x="54" y="12"/>
                  </a:lnTo>
                  <a:lnTo>
                    <a:pt x="60" y="12"/>
                  </a:lnTo>
                  <a:lnTo>
                    <a:pt x="66" y="12"/>
                  </a:lnTo>
                  <a:lnTo>
                    <a:pt x="72" y="12"/>
                  </a:lnTo>
                  <a:lnTo>
                    <a:pt x="78" y="12"/>
                  </a:lnTo>
                  <a:lnTo>
                    <a:pt x="84" y="12"/>
                  </a:lnTo>
                  <a:lnTo>
                    <a:pt x="90" y="6"/>
                  </a:lnTo>
                  <a:lnTo>
                    <a:pt x="96" y="6"/>
                  </a:lnTo>
                  <a:lnTo>
                    <a:pt x="102" y="6"/>
                  </a:lnTo>
                  <a:lnTo>
                    <a:pt x="108" y="6"/>
                  </a:lnTo>
                  <a:lnTo>
                    <a:pt x="114" y="6"/>
                  </a:lnTo>
                  <a:lnTo>
                    <a:pt x="120" y="6"/>
                  </a:lnTo>
                  <a:lnTo>
                    <a:pt x="126" y="6"/>
                  </a:lnTo>
                  <a:lnTo>
                    <a:pt x="132" y="6"/>
                  </a:lnTo>
                  <a:lnTo>
                    <a:pt x="138" y="0"/>
                  </a:lnTo>
                  <a:lnTo>
                    <a:pt x="144" y="0"/>
                  </a:lnTo>
                  <a:lnTo>
                    <a:pt x="150" y="0"/>
                  </a:lnTo>
                  <a:lnTo>
                    <a:pt x="156" y="0"/>
                  </a:lnTo>
                  <a:lnTo>
                    <a:pt x="16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Freeform 52">
              <a:extLst>
                <a:ext uri="{FF2B5EF4-FFF2-40B4-BE49-F238E27FC236}">
                  <a16:creationId xmlns:a16="http://schemas.microsoft.com/office/drawing/2014/main" id="{FCAD81AE-1852-2605-F93E-888A5E4B0D8B}"/>
                </a:ext>
              </a:extLst>
            </p:cNvPr>
            <p:cNvSpPr>
              <a:spLocks/>
            </p:cNvSpPr>
            <p:nvPr/>
          </p:nvSpPr>
          <p:spPr bwMode="gray">
            <a:xfrm>
              <a:off x="4924425" y="2457450"/>
              <a:ext cx="295275" cy="457200"/>
            </a:xfrm>
            <a:custGeom>
              <a:avLst/>
              <a:gdLst>
                <a:gd name="T0" fmla="*/ 72 w 186"/>
                <a:gd name="T1" fmla="*/ 12 h 288"/>
                <a:gd name="T2" fmla="*/ 96 w 186"/>
                <a:gd name="T3" fmla="*/ 12 h 288"/>
                <a:gd name="T4" fmla="*/ 114 w 186"/>
                <a:gd name="T5" fmla="*/ 6 h 288"/>
                <a:gd name="T6" fmla="*/ 132 w 186"/>
                <a:gd name="T7" fmla="*/ 6 h 288"/>
                <a:gd name="T8" fmla="*/ 150 w 186"/>
                <a:gd name="T9" fmla="*/ 0 h 288"/>
                <a:gd name="T10" fmla="*/ 168 w 186"/>
                <a:gd name="T11" fmla="*/ 0 h 288"/>
                <a:gd name="T12" fmla="*/ 180 w 186"/>
                <a:gd name="T13" fmla="*/ 6 h 288"/>
                <a:gd name="T14" fmla="*/ 180 w 186"/>
                <a:gd name="T15" fmla="*/ 24 h 288"/>
                <a:gd name="T16" fmla="*/ 180 w 186"/>
                <a:gd name="T17" fmla="*/ 42 h 288"/>
                <a:gd name="T18" fmla="*/ 180 w 186"/>
                <a:gd name="T19" fmla="*/ 60 h 288"/>
                <a:gd name="T20" fmla="*/ 180 w 186"/>
                <a:gd name="T21" fmla="*/ 78 h 288"/>
                <a:gd name="T22" fmla="*/ 180 w 186"/>
                <a:gd name="T23" fmla="*/ 96 h 288"/>
                <a:gd name="T24" fmla="*/ 180 w 186"/>
                <a:gd name="T25" fmla="*/ 114 h 288"/>
                <a:gd name="T26" fmla="*/ 186 w 186"/>
                <a:gd name="T27" fmla="*/ 126 h 288"/>
                <a:gd name="T28" fmla="*/ 186 w 186"/>
                <a:gd name="T29" fmla="*/ 144 h 288"/>
                <a:gd name="T30" fmla="*/ 186 w 186"/>
                <a:gd name="T31" fmla="*/ 162 h 288"/>
                <a:gd name="T32" fmla="*/ 186 w 186"/>
                <a:gd name="T33" fmla="*/ 180 h 288"/>
                <a:gd name="T34" fmla="*/ 186 w 186"/>
                <a:gd name="T35" fmla="*/ 198 h 288"/>
                <a:gd name="T36" fmla="*/ 186 w 186"/>
                <a:gd name="T37" fmla="*/ 216 h 288"/>
                <a:gd name="T38" fmla="*/ 186 w 186"/>
                <a:gd name="T39" fmla="*/ 234 h 288"/>
                <a:gd name="T40" fmla="*/ 186 w 186"/>
                <a:gd name="T41" fmla="*/ 252 h 288"/>
                <a:gd name="T42" fmla="*/ 186 w 186"/>
                <a:gd name="T43" fmla="*/ 270 h 288"/>
                <a:gd name="T44" fmla="*/ 180 w 186"/>
                <a:gd name="T45" fmla="*/ 282 h 288"/>
                <a:gd name="T46" fmla="*/ 162 w 186"/>
                <a:gd name="T47" fmla="*/ 282 h 288"/>
                <a:gd name="T48" fmla="*/ 144 w 186"/>
                <a:gd name="T49" fmla="*/ 288 h 288"/>
                <a:gd name="T50" fmla="*/ 126 w 186"/>
                <a:gd name="T51" fmla="*/ 288 h 288"/>
                <a:gd name="T52" fmla="*/ 108 w 186"/>
                <a:gd name="T53" fmla="*/ 288 h 288"/>
                <a:gd name="T54" fmla="*/ 90 w 186"/>
                <a:gd name="T55" fmla="*/ 288 h 288"/>
                <a:gd name="T56" fmla="*/ 72 w 186"/>
                <a:gd name="T57" fmla="*/ 288 h 288"/>
                <a:gd name="T58" fmla="*/ 54 w 186"/>
                <a:gd name="T59" fmla="*/ 288 h 288"/>
                <a:gd name="T60" fmla="*/ 42 w 186"/>
                <a:gd name="T61" fmla="*/ 282 h 288"/>
                <a:gd name="T62" fmla="*/ 36 w 186"/>
                <a:gd name="T63" fmla="*/ 270 h 288"/>
                <a:gd name="T64" fmla="*/ 36 w 186"/>
                <a:gd name="T65" fmla="*/ 252 h 288"/>
                <a:gd name="T66" fmla="*/ 30 w 186"/>
                <a:gd name="T67" fmla="*/ 240 h 288"/>
                <a:gd name="T68" fmla="*/ 30 w 186"/>
                <a:gd name="T69" fmla="*/ 222 h 288"/>
                <a:gd name="T70" fmla="*/ 30 w 186"/>
                <a:gd name="T71" fmla="*/ 204 h 288"/>
                <a:gd name="T72" fmla="*/ 24 w 186"/>
                <a:gd name="T73" fmla="*/ 192 h 288"/>
                <a:gd name="T74" fmla="*/ 24 w 186"/>
                <a:gd name="T75" fmla="*/ 174 h 288"/>
                <a:gd name="T76" fmla="*/ 18 w 186"/>
                <a:gd name="T77" fmla="*/ 162 h 288"/>
                <a:gd name="T78" fmla="*/ 18 w 186"/>
                <a:gd name="T79" fmla="*/ 144 h 288"/>
                <a:gd name="T80" fmla="*/ 18 w 186"/>
                <a:gd name="T81" fmla="*/ 126 h 288"/>
                <a:gd name="T82" fmla="*/ 12 w 186"/>
                <a:gd name="T83" fmla="*/ 108 h 288"/>
                <a:gd name="T84" fmla="*/ 12 w 186"/>
                <a:gd name="T85" fmla="*/ 90 h 288"/>
                <a:gd name="T86" fmla="*/ 6 w 186"/>
                <a:gd name="T87" fmla="*/ 78 h 288"/>
                <a:gd name="T88" fmla="*/ 6 w 186"/>
                <a:gd name="T89" fmla="*/ 60 h 288"/>
                <a:gd name="T90" fmla="*/ 6 w 186"/>
                <a:gd name="T91" fmla="*/ 42 h 288"/>
                <a:gd name="T92" fmla="*/ 0 w 186"/>
                <a:gd name="T93" fmla="*/ 24 h 288"/>
                <a:gd name="T94" fmla="*/ 18 w 186"/>
                <a:gd name="T95" fmla="*/ 24 h 288"/>
                <a:gd name="T96" fmla="*/ 30 w 186"/>
                <a:gd name="T97" fmla="*/ 18 h 288"/>
                <a:gd name="T98" fmla="*/ 48 w 186"/>
                <a:gd name="T99" fmla="*/ 18 h 288"/>
                <a:gd name="T100" fmla="*/ 60 w 186"/>
                <a:gd name="T101" fmla="*/ 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6" h="288">
                  <a:moveTo>
                    <a:pt x="60" y="12"/>
                  </a:moveTo>
                  <a:lnTo>
                    <a:pt x="66" y="12"/>
                  </a:lnTo>
                  <a:lnTo>
                    <a:pt x="72" y="12"/>
                  </a:lnTo>
                  <a:lnTo>
                    <a:pt x="78" y="12"/>
                  </a:lnTo>
                  <a:lnTo>
                    <a:pt x="84" y="12"/>
                  </a:lnTo>
                  <a:lnTo>
                    <a:pt x="96" y="12"/>
                  </a:lnTo>
                  <a:lnTo>
                    <a:pt x="102" y="12"/>
                  </a:lnTo>
                  <a:lnTo>
                    <a:pt x="108" y="6"/>
                  </a:lnTo>
                  <a:lnTo>
                    <a:pt x="114" y="6"/>
                  </a:lnTo>
                  <a:lnTo>
                    <a:pt x="120" y="6"/>
                  </a:lnTo>
                  <a:lnTo>
                    <a:pt x="126" y="6"/>
                  </a:lnTo>
                  <a:lnTo>
                    <a:pt x="132" y="6"/>
                  </a:lnTo>
                  <a:lnTo>
                    <a:pt x="138" y="6"/>
                  </a:lnTo>
                  <a:lnTo>
                    <a:pt x="144" y="0"/>
                  </a:lnTo>
                  <a:lnTo>
                    <a:pt x="150" y="0"/>
                  </a:lnTo>
                  <a:lnTo>
                    <a:pt x="156" y="0"/>
                  </a:lnTo>
                  <a:lnTo>
                    <a:pt x="162" y="0"/>
                  </a:lnTo>
                  <a:lnTo>
                    <a:pt x="168" y="0"/>
                  </a:lnTo>
                  <a:lnTo>
                    <a:pt x="174" y="0"/>
                  </a:lnTo>
                  <a:lnTo>
                    <a:pt x="180" y="0"/>
                  </a:lnTo>
                  <a:lnTo>
                    <a:pt x="180" y="6"/>
                  </a:lnTo>
                  <a:lnTo>
                    <a:pt x="180" y="12"/>
                  </a:lnTo>
                  <a:lnTo>
                    <a:pt x="180" y="18"/>
                  </a:lnTo>
                  <a:lnTo>
                    <a:pt x="180" y="24"/>
                  </a:lnTo>
                  <a:lnTo>
                    <a:pt x="180" y="30"/>
                  </a:lnTo>
                  <a:lnTo>
                    <a:pt x="180" y="36"/>
                  </a:lnTo>
                  <a:lnTo>
                    <a:pt x="180" y="42"/>
                  </a:lnTo>
                  <a:lnTo>
                    <a:pt x="180" y="48"/>
                  </a:lnTo>
                  <a:lnTo>
                    <a:pt x="180" y="54"/>
                  </a:lnTo>
                  <a:lnTo>
                    <a:pt x="180" y="60"/>
                  </a:lnTo>
                  <a:lnTo>
                    <a:pt x="180" y="66"/>
                  </a:lnTo>
                  <a:lnTo>
                    <a:pt x="180" y="72"/>
                  </a:lnTo>
                  <a:lnTo>
                    <a:pt x="180" y="78"/>
                  </a:lnTo>
                  <a:lnTo>
                    <a:pt x="180" y="84"/>
                  </a:lnTo>
                  <a:lnTo>
                    <a:pt x="180" y="90"/>
                  </a:lnTo>
                  <a:lnTo>
                    <a:pt x="180" y="96"/>
                  </a:lnTo>
                  <a:lnTo>
                    <a:pt x="180" y="102"/>
                  </a:lnTo>
                  <a:lnTo>
                    <a:pt x="180" y="108"/>
                  </a:lnTo>
                  <a:lnTo>
                    <a:pt x="180" y="114"/>
                  </a:lnTo>
                  <a:lnTo>
                    <a:pt x="186" y="114"/>
                  </a:lnTo>
                  <a:lnTo>
                    <a:pt x="186" y="120"/>
                  </a:lnTo>
                  <a:lnTo>
                    <a:pt x="186" y="126"/>
                  </a:lnTo>
                  <a:lnTo>
                    <a:pt x="186" y="132"/>
                  </a:lnTo>
                  <a:lnTo>
                    <a:pt x="186" y="138"/>
                  </a:lnTo>
                  <a:lnTo>
                    <a:pt x="186" y="144"/>
                  </a:lnTo>
                  <a:lnTo>
                    <a:pt x="186" y="150"/>
                  </a:lnTo>
                  <a:lnTo>
                    <a:pt x="186" y="156"/>
                  </a:lnTo>
                  <a:lnTo>
                    <a:pt x="186" y="162"/>
                  </a:lnTo>
                  <a:lnTo>
                    <a:pt x="186" y="168"/>
                  </a:lnTo>
                  <a:lnTo>
                    <a:pt x="186" y="174"/>
                  </a:lnTo>
                  <a:lnTo>
                    <a:pt x="186" y="180"/>
                  </a:lnTo>
                  <a:lnTo>
                    <a:pt x="186" y="186"/>
                  </a:lnTo>
                  <a:lnTo>
                    <a:pt x="186" y="192"/>
                  </a:lnTo>
                  <a:lnTo>
                    <a:pt x="186" y="198"/>
                  </a:lnTo>
                  <a:lnTo>
                    <a:pt x="186" y="204"/>
                  </a:lnTo>
                  <a:lnTo>
                    <a:pt x="186" y="210"/>
                  </a:lnTo>
                  <a:lnTo>
                    <a:pt x="186" y="216"/>
                  </a:lnTo>
                  <a:lnTo>
                    <a:pt x="186" y="222"/>
                  </a:lnTo>
                  <a:lnTo>
                    <a:pt x="186" y="228"/>
                  </a:lnTo>
                  <a:lnTo>
                    <a:pt x="186" y="234"/>
                  </a:lnTo>
                  <a:lnTo>
                    <a:pt x="186" y="240"/>
                  </a:lnTo>
                  <a:lnTo>
                    <a:pt x="186" y="246"/>
                  </a:lnTo>
                  <a:lnTo>
                    <a:pt x="186" y="252"/>
                  </a:lnTo>
                  <a:lnTo>
                    <a:pt x="186" y="258"/>
                  </a:lnTo>
                  <a:lnTo>
                    <a:pt x="186" y="264"/>
                  </a:lnTo>
                  <a:lnTo>
                    <a:pt x="186" y="270"/>
                  </a:lnTo>
                  <a:lnTo>
                    <a:pt x="186" y="276"/>
                  </a:lnTo>
                  <a:lnTo>
                    <a:pt x="180" y="276"/>
                  </a:lnTo>
                  <a:lnTo>
                    <a:pt x="180" y="282"/>
                  </a:lnTo>
                  <a:lnTo>
                    <a:pt x="174" y="282"/>
                  </a:lnTo>
                  <a:lnTo>
                    <a:pt x="168" y="282"/>
                  </a:lnTo>
                  <a:lnTo>
                    <a:pt x="162" y="282"/>
                  </a:lnTo>
                  <a:lnTo>
                    <a:pt x="156" y="282"/>
                  </a:lnTo>
                  <a:lnTo>
                    <a:pt x="150" y="288"/>
                  </a:lnTo>
                  <a:lnTo>
                    <a:pt x="144" y="288"/>
                  </a:lnTo>
                  <a:lnTo>
                    <a:pt x="138" y="288"/>
                  </a:lnTo>
                  <a:lnTo>
                    <a:pt x="132" y="288"/>
                  </a:lnTo>
                  <a:lnTo>
                    <a:pt x="126" y="288"/>
                  </a:lnTo>
                  <a:lnTo>
                    <a:pt x="120" y="288"/>
                  </a:lnTo>
                  <a:lnTo>
                    <a:pt x="114" y="288"/>
                  </a:lnTo>
                  <a:lnTo>
                    <a:pt x="108" y="288"/>
                  </a:lnTo>
                  <a:lnTo>
                    <a:pt x="102" y="288"/>
                  </a:lnTo>
                  <a:lnTo>
                    <a:pt x="96" y="288"/>
                  </a:lnTo>
                  <a:lnTo>
                    <a:pt x="90" y="288"/>
                  </a:lnTo>
                  <a:lnTo>
                    <a:pt x="84" y="288"/>
                  </a:lnTo>
                  <a:lnTo>
                    <a:pt x="78" y="288"/>
                  </a:lnTo>
                  <a:lnTo>
                    <a:pt x="72" y="288"/>
                  </a:lnTo>
                  <a:lnTo>
                    <a:pt x="66" y="288"/>
                  </a:lnTo>
                  <a:lnTo>
                    <a:pt x="60" y="288"/>
                  </a:lnTo>
                  <a:lnTo>
                    <a:pt x="54" y="288"/>
                  </a:lnTo>
                  <a:lnTo>
                    <a:pt x="48" y="288"/>
                  </a:lnTo>
                  <a:lnTo>
                    <a:pt x="42" y="288"/>
                  </a:lnTo>
                  <a:lnTo>
                    <a:pt x="42" y="282"/>
                  </a:lnTo>
                  <a:lnTo>
                    <a:pt x="42" y="276"/>
                  </a:lnTo>
                  <a:lnTo>
                    <a:pt x="42" y="270"/>
                  </a:lnTo>
                  <a:lnTo>
                    <a:pt x="36" y="270"/>
                  </a:lnTo>
                  <a:lnTo>
                    <a:pt x="36" y="264"/>
                  </a:lnTo>
                  <a:lnTo>
                    <a:pt x="36" y="258"/>
                  </a:lnTo>
                  <a:lnTo>
                    <a:pt x="36" y="252"/>
                  </a:lnTo>
                  <a:lnTo>
                    <a:pt x="36" y="246"/>
                  </a:lnTo>
                  <a:lnTo>
                    <a:pt x="30" y="246"/>
                  </a:lnTo>
                  <a:lnTo>
                    <a:pt x="30" y="240"/>
                  </a:lnTo>
                  <a:lnTo>
                    <a:pt x="30" y="234"/>
                  </a:lnTo>
                  <a:lnTo>
                    <a:pt x="30" y="228"/>
                  </a:lnTo>
                  <a:lnTo>
                    <a:pt x="30" y="222"/>
                  </a:lnTo>
                  <a:lnTo>
                    <a:pt x="30" y="216"/>
                  </a:lnTo>
                  <a:lnTo>
                    <a:pt x="30" y="210"/>
                  </a:lnTo>
                  <a:lnTo>
                    <a:pt x="30" y="204"/>
                  </a:lnTo>
                  <a:lnTo>
                    <a:pt x="24" y="204"/>
                  </a:lnTo>
                  <a:lnTo>
                    <a:pt x="24" y="198"/>
                  </a:lnTo>
                  <a:lnTo>
                    <a:pt x="24" y="192"/>
                  </a:lnTo>
                  <a:lnTo>
                    <a:pt x="24" y="186"/>
                  </a:lnTo>
                  <a:lnTo>
                    <a:pt x="24" y="180"/>
                  </a:lnTo>
                  <a:lnTo>
                    <a:pt x="24" y="174"/>
                  </a:lnTo>
                  <a:lnTo>
                    <a:pt x="24" y="168"/>
                  </a:lnTo>
                  <a:lnTo>
                    <a:pt x="24" y="162"/>
                  </a:lnTo>
                  <a:lnTo>
                    <a:pt x="18" y="162"/>
                  </a:lnTo>
                  <a:lnTo>
                    <a:pt x="18" y="156"/>
                  </a:lnTo>
                  <a:lnTo>
                    <a:pt x="18" y="150"/>
                  </a:lnTo>
                  <a:lnTo>
                    <a:pt x="18" y="144"/>
                  </a:lnTo>
                  <a:lnTo>
                    <a:pt x="18" y="138"/>
                  </a:lnTo>
                  <a:lnTo>
                    <a:pt x="18" y="132"/>
                  </a:lnTo>
                  <a:lnTo>
                    <a:pt x="18" y="126"/>
                  </a:lnTo>
                  <a:lnTo>
                    <a:pt x="18" y="120"/>
                  </a:lnTo>
                  <a:lnTo>
                    <a:pt x="12" y="114"/>
                  </a:lnTo>
                  <a:lnTo>
                    <a:pt x="12" y="108"/>
                  </a:lnTo>
                  <a:lnTo>
                    <a:pt x="12" y="102"/>
                  </a:lnTo>
                  <a:lnTo>
                    <a:pt x="12" y="96"/>
                  </a:lnTo>
                  <a:lnTo>
                    <a:pt x="12" y="90"/>
                  </a:lnTo>
                  <a:lnTo>
                    <a:pt x="12" y="84"/>
                  </a:lnTo>
                  <a:lnTo>
                    <a:pt x="12" y="78"/>
                  </a:lnTo>
                  <a:lnTo>
                    <a:pt x="6" y="78"/>
                  </a:lnTo>
                  <a:lnTo>
                    <a:pt x="6" y="72"/>
                  </a:lnTo>
                  <a:lnTo>
                    <a:pt x="6" y="66"/>
                  </a:lnTo>
                  <a:lnTo>
                    <a:pt x="6" y="60"/>
                  </a:lnTo>
                  <a:lnTo>
                    <a:pt x="6" y="54"/>
                  </a:lnTo>
                  <a:lnTo>
                    <a:pt x="6" y="48"/>
                  </a:lnTo>
                  <a:lnTo>
                    <a:pt x="6" y="42"/>
                  </a:lnTo>
                  <a:lnTo>
                    <a:pt x="0" y="36"/>
                  </a:lnTo>
                  <a:lnTo>
                    <a:pt x="0" y="30"/>
                  </a:lnTo>
                  <a:lnTo>
                    <a:pt x="0" y="24"/>
                  </a:lnTo>
                  <a:lnTo>
                    <a:pt x="6" y="24"/>
                  </a:lnTo>
                  <a:lnTo>
                    <a:pt x="12" y="24"/>
                  </a:lnTo>
                  <a:lnTo>
                    <a:pt x="18" y="24"/>
                  </a:lnTo>
                  <a:lnTo>
                    <a:pt x="18" y="18"/>
                  </a:lnTo>
                  <a:lnTo>
                    <a:pt x="24" y="18"/>
                  </a:lnTo>
                  <a:lnTo>
                    <a:pt x="30" y="18"/>
                  </a:lnTo>
                  <a:lnTo>
                    <a:pt x="36" y="18"/>
                  </a:lnTo>
                  <a:lnTo>
                    <a:pt x="42" y="18"/>
                  </a:lnTo>
                  <a:lnTo>
                    <a:pt x="48" y="18"/>
                  </a:lnTo>
                  <a:lnTo>
                    <a:pt x="54" y="18"/>
                  </a:lnTo>
                  <a:lnTo>
                    <a:pt x="60" y="18"/>
                  </a:lnTo>
                  <a:lnTo>
                    <a:pt x="60"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53">
              <a:extLst>
                <a:ext uri="{FF2B5EF4-FFF2-40B4-BE49-F238E27FC236}">
                  <a16:creationId xmlns:a16="http://schemas.microsoft.com/office/drawing/2014/main" id="{C2768732-46FB-21AD-B6E6-80DF2BCB247B}"/>
                </a:ext>
              </a:extLst>
            </p:cNvPr>
            <p:cNvSpPr>
              <a:spLocks/>
            </p:cNvSpPr>
            <p:nvPr/>
          </p:nvSpPr>
          <p:spPr bwMode="gray">
            <a:xfrm>
              <a:off x="4733925" y="2876550"/>
              <a:ext cx="638175" cy="504825"/>
            </a:xfrm>
            <a:custGeom>
              <a:avLst/>
              <a:gdLst>
                <a:gd name="T0" fmla="*/ 330 w 402"/>
                <a:gd name="T1" fmla="*/ 12 h 318"/>
                <a:gd name="T2" fmla="*/ 354 w 402"/>
                <a:gd name="T3" fmla="*/ 6 h 318"/>
                <a:gd name="T4" fmla="*/ 372 w 402"/>
                <a:gd name="T5" fmla="*/ 6 h 318"/>
                <a:gd name="T6" fmla="*/ 372 w 402"/>
                <a:gd name="T7" fmla="*/ 36 h 318"/>
                <a:gd name="T8" fmla="*/ 366 w 402"/>
                <a:gd name="T9" fmla="*/ 60 h 318"/>
                <a:gd name="T10" fmla="*/ 360 w 402"/>
                <a:gd name="T11" fmla="*/ 84 h 318"/>
                <a:gd name="T12" fmla="*/ 360 w 402"/>
                <a:gd name="T13" fmla="*/ 114 h 318"/>
                <a:gd name="T14" fmla="*/ 354 w 402"/>
                <a:gd name="T15" fmla="*/ 138 h 318"/>
                <a:gd name="T16" fmla="*/ 354 w 402"/>
                <a:gd name="T17" fmla="*/ 168 h 318"/>
                <a:gd name="T18" fmla="*/ 348 w 402"/>
                <a:gd name="T19" fmla="*/ 192 h 318"/>
                <a:gd name="T20" fmla="*/ 378 w 402"/>
                <a:gd name="T21" fmla="*/ 204 h 318"/>
                <a:gd name="T22" fmla="*/ 396 w 402"/>
                <a:gd name="T23" fmla="*/ 210 h 318"/>
                <a:gd name="T24" fmla="*/ 390 w 402"/>
                <a:gd name="T25" fmla="*/ 234 h 318"/>
                <a:gd name="T26" fmla="*/ 378 w 402"/>
                <a:gd name="T27" fmla="*/ 252 h 318"/>
                <a:gd name="T28" fmla="*/ 360 w 402"/>
                <a:gd name="T29" fmla="*/ 246 h 318"/>
                <a:gd name="T30" fmla="*/ 336 w 402"/>
                <a:gd name="T31" fmla="*/ 240 h 318"/>
                <a:gd name="T32" fmla="*/ 324 w 402"/>
                <a:gd name="T33" fmla="*/ 222 h 318"/>
                <a:gd name="T34" fmla="*/ 306 w 402"/>
                <a:gd name="T35" fmla="*/ 204 h 318"/>
                <a:gd name="T36" fmla="*/ 276 w 402"/>
                <a:gd name="T37" fmla="*/ 198 h 318"/>
                <a:gd name="T38" fmla="*/ 258 w 402"/>
                <a:gd name="T39" fmla="*/ 210 h 318"/>
                <a:gd name="T40" fmla="*/ 246 w 402"/>
                <a:gd name="T41" fmla="*/ 228 h 318"/>
                <a:gd name="T42" fmla="*/ 234 w 402"/>
                <a:gd name="T43" fmla="*/ 246 h 318"/>
                <a:gd name="T44" fmla="*/ 222 w 402"/>
                <a:gd name="T45" fmla="*/ 258 h 318"/>
                <a:gd name="T46" fmla="*/ 210 w 402"/>
                <a:gd name="T47" fmla="*/ 252 h 318"/>
                <a:gd name="T48" fmla="*/ 204 w 402"/>
                <a:gd name="T49" fmla="*/ 264 h 318"/>
                <a:gd name="T50" fmla="*/ 192 w 402"/>
                <a:gd name="T51" fmla="*/ 282 h 318"/>
                <a:gd name="T52" fmla="*/ 180 w 402"/>
                <a:gd name="T53" fmla="*/ 264 h 318"/>
                <a:gd name="T54" fmla="*/ 168 w 402"/>
                <a:gd name="T55" fmla="*/ 276 h 318"/>
                <a:gd name="T56" fmla="*/ 162 w 402"/>
                <a:gd name="T57" fmla="*/ 288 h 318"/>
                <a:gd name="T58" fmla="*/ 144 w 402"/>
                <a:gd name="T59" fmla="*/ 300 h 318"/>
                <a:gd name="T60" fmla="*/ 114 w 402"/>
                <a:gd name="T61" fmla="*/ 306 h 318"/>
                <a:gd name="T62" fmla="*/ 84 w 402"/>
                <a:gd name="T63" fmla="*/ 306 h 318"/>
                <a:gd name="T64" fmla="*/ 60 w 402"/>
                <a:gd name="T65" fmla="*/ 312 h 318"/>
                <a:gd name="T66" fmla="*/ 36 w 402"/>
                <a:gd name="T67" fmla="*/ 318 h 318"/>
                <a:gd name="T68" fmla="*/ 30 w 402"/>
                <a:gd name="T69" fmla="*/ 294 h 318"/>
                <a:gd name="T70" fmla="*/ 24 w 402"/>
                <a:gd name="T71" fmla="*/ 270 h 318"/>
                <a:gd name="T72" fmla="*/ 24 w 402"/>
                <a:gd name="T73" fmla="*/ 240 h 318"/>
                <a:gd name="T74" fmla="*/ 18 w 402"/>
                <a:gd name="T75" fmla="*/ 216 h 318"/>
                <a:gd name="T76" fmla="*/ 18 w 402"/>
                <a:gd name="T77" fmla="*/ 186 h 318"/>
                <a:gd name="T78" fmla="*/ 12 w 402"/>
                <a:gd name="T79" fmla="*/ 156 h 318"/>
                <a:gd name="T80" fmla="*/ 6 w 402"/>
                <a:gd name="T81" fmla="*/ 132 h 318"/>
                <a:gd name="T82" fmla="*/ 6 w 402"/>
                <a:gd name="T83" fmla="*/ 102 h 318"/>
                <a:gd name="T84" fmla="*/ 0 w 402"/>
                <a:gd name="T85" fmla="*/ 78 h 318"/>
                <a:gd name="T86" fmla="*/ 30 w 402"/>
                <a:gd name="T87" fmla="*/ 72 h 318"/>
                <a:gd name="T88" fmla="*/ 66 w 402"/>
                <a:gd name="T89" fmla="*/ 66 h 318"/>
                <a:gd name="T90" fmla="*/ 96 w 402"/>
                <a:gd name="T91" fmla="*/ 60 h 318"/>
                <a:gd name="T92" fmla="*/ 126 w 402"/>
                <a:gd name="T93" fmla="*/ 60 h 318"/>
                <a:gd name="T94" fmla="*/ 156 w 402"/>
                <a:gd name="T95" fmla="*/ 54 h 318"/>
                <a:gd name="T96" fmla="*/ 180 w 402"/>
                <a:gd name="T97" fmla="*/ 48 h 318"/>
                <a:gd name="T98" fmla="*/ 168 w 402"/>
                <a:gd name="T99" fmla="*/ 30 h 318"/>
                <a:gd name="T100" fmla="*/ 192 w 402"/>
                <a:gd name="T101" fmla="*/ 24 h 318"/>
                <a:gd name="T102" fmla="*/ 222 w 402"/>
                <a:gd name="T103" fmla="*/ 24 h 318"/>
                <a:gd name="T104" fmla="*/ 252 w 402"/>
                <a:gd name="T105" fmla="*/ 24 h 318"/>
                <a:gd name="T106" fmla="*/ 282 w 402"/>
                <a:gd name="T107" fmla="*/ 18 h 318"/>
                <a:gd name="T108" fmla="*/ 306 w 402"/>
                <a:gd name="T109" fmla="*/ 1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2" h="318">
                  <a:moveTo>
                    <a:pt x="306" y="12"/>
                  </a:moveTo>
                  <a:lnTo>
                    <a:pt x="312" y="12"/>
                  </a:lnTo>
                  <a:lnTo>
                    <a:pt x="318" y="12"/>
                  </a:lnTo>
                  <a:lnTo>
                    <a:pt x="324" y="12"/>
                  </a:lnTo>
                  <a:lnTo>
                    <a:pt x="330" y="12"/>
                  </a:lnTo>
                  <a:lnTo>
                    <a:pt x="330" y="6"/>
                  </a:lnTo>
                  <a:lnTo>
                    <a:pt x="336" y="6"/>
                  </a:lnTo>
                  <a:lnTo>
                    <a:pt x="342" y="6"/>
                  </a:lnTo>
                  <a:lnTo>
                    <a:pt x="348" y="6"/>
                  </a:lnTo>
                  <a:lnTo>
                    <a:pt x="354" y="6"/>
                  </a:lnTo>
                  <a:lnTo>
                    <a:pt x="354" y="0"/>
                  </a:lnTo>
                  <a:lnTo>
                    <a:pt x="360" y="0"/>
                  </a:lnTo>
                  <a:lnTo>
                    <a:pt x="366" y="0"/>
                  </a:lnTo>
                  <a:lnTo>
                    <a:pt x="372" y="0"/>
                  </a:lnTo>
                  <a:lnTo>
                    <a:pt x="372" y="6"/>
                  </a:lnTo>
                  <a:lnTo>
                    <a:pt x="372" y="12"/>
                  </a:lnTo>
                  <a:lnTo>
                    <a:pt x="372" y="18"/>
                  </a:lnTo>
                  <a:lnTo>
                    <a:pt x="372" y="24"/>
                  </a:lnTo>
                  <a:lnTo>
                    <a:pt x="372" y="30"/>
                  </a:lnTo>
                  <a:lnTo>
                    <a:pt x="372" y="36"/>
                  </a:lnTo>
                  <a:lnTo>
                    <a:pt x="366" y="36"/>
                  </a:lnTo>
                  <a:lnTo>
                    <a:pt x="366" y="42"/>
                  </a:lnTo>
                  <a:lnTo>
                    <a:pt x="366" y="48"/>
                  </a:lnTo>
                  <a:lnTo>
                    <a:pt x="366" y="54"/>
                  </a:lnTo>
                  <a:lnTo>
                    <a:pt x="366" y="60"/>
                  </a:lnTo>
                  <a:lnTo>
                    <a:pt x="366" y="66"/>
                  </a:lnTo>
                  <a:lnTo>
                    <a:pt x="366" y="72"/>
                  </a:lnTo>
                  <a:lnTo>
                    <a:pt x="366" y="78"/>
                  </a:lnTo>
                  <a:lnTo>
                    <a:pt x="366" y="84"/>
                  </a:lnTo>
                  <a:lnTo>
                    <a:pt x="360" y="84"/>
                  </a:lnTo>
                  <a:lnTo>
                    <a:pt x="360" y="90"/>
                  </a:lnTo>
                  <a:lnTo>
                    <a:pt x="360" y="96"/>
                  </a:lnTo>
                  <a:lnTo>
                    <a:pt x="360" y="102"/>
                  </a:lnTo>
                  <a:lnTo>
                    <a:pt x="360" y="108"/>
                  </a:lnTo>
                  <a:lnTo>
                    <a:pt x="360" y="114"/>
                  </a:lnTo>
                  <a:lnTo>
                    <a:pt x="360" y="120"/>
                  </a:lnTo>
                  <a:lnTo>
                    <a:pt x="360" y="126"/>
                  </a:lnTo>
                  <a:lnTo>
                    <a:pt x="360" y="132"/>
                  </a:lnTo>
                  <a:lnTo>
                    <a:pt x="354" y="132"/>
                  </a:lnTo>
                  <a:lnTo>
                    <a:pt x="354" y="138"/>
                  </a:lnTo>
                  <a:lnTo>
                    <a:pt x="354" y="144"/>
                  </a:lnTo>
                  <a:lnTo>
                    <a:pt x="354" y="150"/>
                  </a:lnTo>
                  <a:lnTo>
                    <a:pt x="354" y="156"/>
                  </a:lnTo>
                  <a:lnTo>
                    <a:pt x="354" y="162"/>
                  </a:lnTo>
                  <a:lnTo>
                    <a:pt x="354" y="168"/>
                  </a:lnTo>
                  <a:lnTo>
                    <a:pt x="354" y="174"/>
                  </a:lnTo>
                  <a:lnTo>
                    <a:pt x="354" y="180"/>
                  </a:lnTo>
                  <a:lnTo>
                    <a:pt x="348" y="180"/>
                  </a:lnTo>
                  <a:lnTo>
                    <a:pt x="348" y="186"/>
                  </a:lnTo>
                  <a:lnTo>
                    <a:pt x="348" y="192"/>
                  </a:lnTo>
                  <a:lnTo>
                    <a:pt x="348" y="198"/>
                  </a:lnTo>
                  <a:lnTo>
                    <a:pt x="360" y="198"/>
                  </a:lnTo>
                  <a:lnTo>
                    <a:pt x="366" y="198"/>
                  </a:lnTo>
                  <a:lnTo>
                    <a:pt x="372" y="204"/>
                  </a:lnTo>
                  <a:lnTo>
                    <a:pt x="378" y="204"/>
                  </a:lnTo>
                  <a:lnTo>
                    <a:pt x="384" y="204"/>
                  </a:lnTo>
                  <a:lnTo>
                    <a:pt x="390" y="204"/>
                  </a:lnTo>
                  <a:lnTo>
                    <a:pt x="396" y="210"/>
                  </a:lnTo>
                  <a:lnTo>
                    <a:pt x="402" y="210"/>
                  </a:lnTo>
                  <a:lnTo>
                    <a:pt x="396" y="210"/>
                  </a:lnTo>
                  <a:lnTo>
                    <a:pt x="396" y="216"/>
                  </a:lnTo>
                  <a:lnTo>
                    <a:pt x="396" y="222"/>
                  </a:lnTo>
                  <a:lnTo>
                    <a:pt x="390" y="222"/>
                  </a:lnTo>
                  <a:lnTo>
                    <a:pt x="390" y="228"/>
                  </a:lnTo>
                  <a:lnTo>
                    <a:pt x="390" y="234"/>
                  </a:lnTo>
                  <a:lnTo>
                    <a:pt x="384" y="234"/>
                  </a:lnTo>
                  <a:lnTo>
                    <a:pt x="384" y="240"/>
                  </a:lnTo>
                  <a:lnTo>
                    <a:pt x="384" y="246"/>
                  </a:lnTo>
                  <a:lnTo>
                    <a:pt x="378" y="246"/>
                  </a:lnTo>
                  <a:lnTo>
                    <a:pt x="378" y="252"/>
                  </a:lnTo>
                  <a:lnTo>
                    <a:pt x="378" y="258"/>
                  </a:lnTo>
                  <a:lnTo>
                    <a:pt x="372" y="258"/>
                  </a:lnTo>
                  <a:lnTo>
                    <a:pt x="372" y="252"/>
                  </a:lnTo>
                  <a:lnTo>
                    <a:pt x="366" y="252"/>
                  </a:lnTo>
                  <a:lnTo>
                    <a:pt x="360" y="246"/>
                  </a:lnTo>
                  <a:lnTo>
                    <a:pt x="354" y="246"/>
                  </a:lnTo>
                  <a:lnTo>
                    <a:pt x="348" y="246"/>
                  </a:lnTo>
                  <a:lnTo>
                    <a:pt x="342" y="246"/>
                  </a:lnTo>
                  <a:lnTo>
                    <a:pt x="336" y="246"/>
                  </a:lnTo>
                  <a:lnTo>
                    <a:pt x="336" y="240"/>
                  </a:lnTo>
                  <a:lnTo>
                    <a:pt x="330" y="240"/>
                  </a:lnTo>
                  <a:lnTo>
                    <a:pt x="330" y="234"/>
                  </a:lnTo>
                  <a:lnTo>
                    <a:pt x="324" y="234"/>
                  </a:lnTo>
                  <a:lnTo>
                    <a:pt x="324" y="228"/>
                  </a:lnTo>
                  <a:lnTo>
                    <a:pt x="324" y="222"/>
                  </a:lnTo>
                  <a:lnTo>
                    <a:pt x="318" y="222"/>
                  </a:lnTo>
                  <a:lnTo>
                    <a:pt x="318" y="216"/>
                  </a:lnTo>
                  <a:lnTo>
                    <a:pt x="318" y="210"/>
                  </a:lnTo>
                  <a:lnTo>
                    <a:pt x="312" y="210"/>
                  </a:lnTo>
                  <a:lnTo>
                    <a:pt x="306" y="204"/>
                  </a:lnTo>
                  <a:lnTo>
                    <a:pt x="300" y="204"/>
                  </a:lnTo>
                  <a:lnTo>
                    <a:pt x="294" y="198"/>
                  </a:lnTo>
                  <a:lnTo>
                    <a:pt x="288" y="198"/>
                  </a:lnTo>
                  <a:lnTo>
                    <a:pt x="282" y="198"/>
                  </a:lnTo>
                  <a:lnTo>
                    <a:pt x="276" y="198"/>
                  </a:lnTo>
                  <a:lnTo>
                    <a:pt x="270" y="198"/>
                  </a:lnTo>
                  <a:lnTo>
                    <a:pt x="264" y="198"/>
                  </a:lnTo>
                  <a:lnTo>
                    <a:pt x="264" y="204"/>
                  </a:lnTo>
                  <a:lnTo>
                    <a:pt x="258" y="204"/>
                  </a:lnTo>
                  <a:lnTo>
                    <a:pt x="258" y="210"/>
                  </a:lnTo>
                  <a:lnTo>
                    <a:pt x="258" y="216"/>
                  </a:lnTo>
                  <a:lnTo>
                    <a:pt x="252" y="216"/>
                  </a:lnTo>
                  <a:lnTo>
                    <a:pt x="252" y="222"/>
                  </a:lnTo>
                  <a:lnTo>
                    <a:pt x="246" y="222"/>
                  </a:lnTo>
                  <a:lnTo>
                    <a:pt x="246" y="228"/>
                  </a:lnTo>
                  <a:lnTo>
                    <a:pt x="246" y="234"/>
                  </a:lnTo>
                  <a:lnTo>
                    <a:pt x="240" y="234"/>
                  </a:lnTo>
                  <a:lnTo>
                    <a:pt x="240" y="240"/>
                  </a:lnTo>
                  <a:lnTo>
                    <a:pt x="234" y="240"/>
                  </a:lnTo>
                  <a:lnTo>
                    <a:pt x="234" y="246"/>
                  </a:lnTo>
                  <a:lnTo>
                    <a:pt x="234" y="252"/>
                  </a:lnTo>
                  <a:lnTo>
                    <a:pt x="228" y="258"/>
                  </a:lnTo>
                  <a:lnTo>
                    <a:pt x="222" y="258"/>
                  </a:lnTo>
                  <a:lnTo>
                    <a:pt x="222" y="264"/>
                  </a:lnTo>
                  <a:lnTo>
                    <a:pt x="222" y="258"/>
                  </a:lnTo>
                  <a:lnTo>
                    <a:pt x="222" y="252"/>
                  </a:lnTo>
                  <a:lnTo>
                    <a:pt x="222" y="246"/>
                  </a:lnTo>
                  <a:lnTo>
                    <a:pt x="216" y="246"/>
                  </a:lnTo>
                  <a:lnTo>
                    <a:pt x="216" y="252"/>
                  </a:lnTo>
                  <a:lnTo>
                    <a:pt x="210" y="252"/>
                  </a:lnTo>
                  <a:lnTo>
                    <a:pt x="210" y="246"/>
                  </a:lnTo>
                  <a:lnTo>
                    <a:pt x="210" y="252"/>
                  </a:lnTo>
                  <a:lnTo>
                    <a:pt x="210" y="258"/>
                  </a:lnTo>
                  <a:lnTo>
                    <a:pt x="210" y="264"/>
                  </a:lnTo>
                  <a:lnTo>
                    <a:pt x="204" y="264"/>
                  </a:lnTo>
                  <a:lnTo>
                    <a:pt x="204" y="270"/>
                  </a:lnTo>
                  <a:lnTo>
                    <a:pt x="204" y="276"/>
                  </a:lnTo>
                  <a:lnTo>
                    <a:pt x="198" y="276"/>
                  </a:lnTo>
                  <a:lnTo>
                    <a:pt x="198" y="282"/>
                  </a:lnTo>
                  <a:lnTo>
                    <a:pt x="192" y="282"/>
                  </a:lnTo>
                  <a:lnTo>
                    <a:pt x="192" y="276"/>
                  </a:lnTo>
                  <a:lnTo>
                    <a:pt x="186" y="276"/>
                  </a:lnTo>
                  <a:lnTo>
                    <a:pt x="186" y="270"/>
                  </a:lnTo>
                  <a:lnTo>
                    <a:pt x="186" y="264"/>
                  </a:lnTo>
                  <a:lnTo>
                    <a:pt x="180" y="264"/>
                  </a:lnTo>
                  <a:lnTo>
                    <a:pt x="174" y="270"/>
                  </a:lnTo>
                  <a:lnTo>
                    <a:pt x="174" y="276"/>
                  </a:lnTo>
                  <a:lnTo>
                    <a:pt x="168" y="276"/>
                  </a:lnTo>
                  <a:lnTo>
                    <a:pt x="162" y="276"/>
                  </a:lnTo>
                  <a:lnTo>
                    <a:pt x="168" y="276"/>
                  </a:lnTo>
                  <a:lnTo>
                    <a:pt x="168" y="282"/>
                  </a:lnTo>
                  <a:lnTo>
                    <a:pt x="174" y="282"/>
                  </a:lnTo>
                  <a:lnTo>
                    <a:pt x="174" y="288"/>
                  </a:lnTo>
                  <a:lnTo>
                    <a:pt x="168" y="288"/>
                  </a:lnTo>
                  <a:lnTo>
                    <a:pt x="162" y="288"/>
                  </a:lnTo>
                  <a:lnTo>
                    <a:pt x="162" y="294"/>
                  </a:lnTo>
                  <a:lnTo>
                    <a:pt x="156" y="294"/>
                  </a:lnTo>
                  <a:lnTo>
                    <a:pt x="150" y="294"/>
                  </a:lnTo>
                  <a:lnTo>
                    <a:pt x="150" y="300"/>
                  </a:lnTo>
                  <a:lnTo>
                    <a:pt x="144" y="300"/>
                  </a:lnTo>
                  <a:lnTo>
                    <a:pt x="138" y="300"/>
                  </a:lnTo>
                  <a:lnTo>
                    <a:pt x="132" y="300"/>
                  </a:lnTo>
                  <a:lnTo>
                    <a:pt x="126" y="300"/>
                  </a:lnTo>
                  <a:lnTo>
                    <a:pt x="120" y="300"/>
                  </a:lnTo>
                  <a:lnTo>
                    <a:pt x="114" y="306"/>
                  </a:lnTo>
                  <a:lnTo>
                    <a:pt x="108" y="306"/>
                  </a:lnTo>
                  <a:lnTo>
                    <a:pt x="102" y="306"/>
                  </a:lnTo>
                  <a:lnTo>
                    <a:pt x="96" y="306"/>
                  </a:lnTo>
                  <a:lnTo>
                    <a:pt x="90" y="306"/>
                  </a:lnTo>
                  <a:lnTo>
                    <a:pt x="84" y="306"/>
                  </a:lnTo>
                  <a:lnTo>
                    <a:pt x="84" y="312"/>
                  </a:lnTo>
                  <a:lnTo>
                    <a:pt x="78" y="312"/>
                  </a:lnTo>
                  <a:lnTo>
                    <a:pt x="72" y="312"/>
                  </a:lnTo>
                  <a:lnTo>
                    <a:pt x="66" y="312"/>
                  </a:lnTo>
                  <a:lnTo>
                    <a:pt x="60" y="312"/>
                  </a:lnTo>
                  <a:lnTo>
                    <a:pt x="54" y="312"/>
                  </a:lnTo>
                  <a:lnTo>
                    <a:pt x="54" y="318"/>
                  </a:lnTo>
                  <a:lnTo>
                    <a:pt x="48" y="318"/>
                  </a:lnTo>
                  <a:lnTo>
                    <a:pt x="42" y="318"/>
                  </a:lnTo>
                  <a:lnTo>
                    <a:pt x="36" y="318"/>
                  </a:lnTo>
                  <a:lnTo>
                    <a:pt x="30" y="318"/>
                  </a:lnTo>
                  <a:lnTo>
                    <a:pt x="30" y="312"/>
                  </a:lnTo>
                  <a:lnTo>
                    <a:pt x="30" y="306"/>
                  </a:lnTo>
                  <a:lnTo>
                    <a:pt x="30" y="300"/>
                  </a:lnTo>
                  <a:lnTo>
                    <a:pt x="30" y="294"/>
                  </a:lnTo>
                  <a:lnTo>
                    <a:pt x="30" y="288"/>
                  </a:lnTo>
                  <a:lnTo>
                    <a:pt x="30" y="282"/>
                  </a:lnTo>
                  <a:lnTo>
                    <a:pt x="24" y="282"/>
                  </a:lnTo>
                  <a:lnTo>
                    <a:pt x="24" y="276"/>
                  </a:lnTo>
                  <a:lnTo>
                    <a:pt x="24" y="270"/>
                  </a:lnTo>
                  <a:lnTo>
                    <a:pt x="24" y="264"/>
                  </a:lnTo>
                  <a:lnTo>
                    <a:pt x="24" y="258"/>
                  </a:lnTo>
                  <a:lnTo>
                    <a:pt x="24" y="252"/>
                  </a:lnTo>
                  <a:lnTo>
                    <a:pt x="24" y="246"/>
                  </a:lnTo>
                  <a:lnTo>
                    <a:pt x="24" y="240"/>
                  </a:lnTo>
                  <a:lnTo>
                    <a:pt x="24" y="234"/>
                  </a:lnTo>
                  <a:lnTo>
                    <a:pt x="18" y="234"/>
                  </a:lnTo>
                  <a:lnTo>
                    <a:pt x="18" y="228"/>
                  </a:lnTo>
                  <a:lnTo>
                    <a:pt x="18" y="222"/>
                  </a:lnTo>
                  <a:lnTo>
                    <a:pt x="18" y="216"/>
                  </a:lnTo>
                  <a:lnTo>
                    <a:pt x="18" y="210"/>
                  </a:lnTo>
                  <a:lnTo>
                    <a:pt x="18" y="204"/>
                  </a:lnTo>
                  <a:lnTo>
                    <a:pt x="18" y="198"/>
                  </a:lnTo>
                  <a:lnTo>
                    <a:pt x="18" y="192"/>
                  </a:lnTo>
                  <a:lnTo>
                    <a:pt x="18" y="186"/>
                  </a:lnTo>
                  <a:lnTo>
                    <a:pt x="12" y="180"/>
                  </a:lnTo>
                  <a:lnTo>
                    <a:pt x="12" y="174"/>
                  </a:lnTo>
                  <a:lnTo>
                    <a:pt x="12" y="168"/>
                  </a:lnTo>
                  <a:lnTo>
                    <a:pt x="12" y="162"/>
                  </a:lnTo>
                  <a:lnTo>
                    <a:pt x="12" y="156"/>
                  </a:lnTo>
                  <a:lnTo>
                    <a:pt x="12" y="150"/>
                  </a:lnTo>
                  <a:lnTo>
                    <a:pt x="12" y="144"/>
                  </a:lnTo>
                  <a:lnTo>
                    <a:pt x="12" y="138"/>
                  </a:lnTo>
                  <a:lnTo>
                    <a:pt x="12" y="132"/>
                  </a:lnTo>
                  <a:lnTo>
                    <a:pt x="6" y="132"/>
                  </a:lnTo>
                  <a:lnTo>
                    <a:pt x="6" y="126"/>
                  </a:lnTo>
                  <a:lnTo>
                    <a:pt x="6" y="120"/>
                  </a:lnTo>
                  <a:lnTo>
                    <a:pt x="6" y="114"/>
                  </a:lnTo>
                  <a:lnTo>
                    <a:pt x="6" y="108"/>
                  </a:lnTo>
                  <a:lnTo>
                    <a:pt x="6" y="102"/>
                  </a:lnTo>
                  <a:lnTo>
                    <a:pt x="6" y="96"/>
                  </a:lnTo>
                  <a:lnTo>
                    <a:pt x="6" y="90"/>
                  </a:lnTo>
                  <a:lnTo>
                    <a:pt x="6" y="84"/>
                  </a:lnTo>
                  <a:lnTo>
                    <a:pt x="0" y="84"/>
                  </a:lnTo>
                  <a:lnTo>
                    <a:pt x="0" y="78"/>
                  </a:lnTo>
                  <a:lnTo>
                    <a:pt x="6" y="78"/>
                  </a:lnTo>
                  <a:lnTo>
                    <a:pt x="12" y="78"/>
                  </a:lnTo>
                  <a:lnTo>
                    <a:pt x="18" y="78"/>
                  </a:lnTo>
                  <a:lnTo>
                    <a:pt x="24" y="72"/>
                  </a:lnTo>
                  <a:lnTo>
                    <a:pt x="30" y="72"/>
                  </a:lnTo>
                  <a:lnTo>
                    <a:pt x="36" y="72"/>
                  </a:lnTo>
                  <a:lnTo>
                    <a:pt x="42" y="72"/>
                  </a:lnTo>
                  <a:lnTo>
                    <a:pt x="48" y="72"/>
                  </a:lnTo>
                  <a:lnTo>
                    <a:pt x="60" y="66"/>
                  </a:lnTo>
                  <a:lnTo>
                    <a:pt x="66" y="66"/>
                  </a:lnTo>
                  <a:lnTo>
                    <a:pt x="72" y="66"/>
                  </a:lnTo>
                  <a:lnTo>
                    <a:pt x="78" y="66"/>
                  </a:lnTo>
                  <a:lnTo>
                    <a:pt x="84" y="66"/>
                  </a:lnTo>
                  <a:lnTo>
                    <a:pt x="90" y="66"/>
                  </a:lnTo>
                  <a:lnTo>
                    <a:pt x="96" y="60"/>
                  </a:lnTo>
                  <a:lnTo>
                    <a:pt x="102" y="60"/>
                  </a:lnTo>
                  <a:lnTo>
                    <a:pt x="108" y="60"/>
                  </a:lnTo>
                  <a:lnTo>
                    <a:pt x="114" y="60"/>
                  </a:lnTo>
                  <a:lnTo>
                    <a:pt x="120" y="60"/>
                  </a:lnTo>
                  <a:lnTo>
                    <a:pt x="126" y="60"/>
                  </a:lnTo>
                  <a:lnTo>
                    <a:pt x="132" y="54"/>
                  </a:lnTo>
                  <a:lnTo>
                    <a:pt x="138" y="54"/>
                  </a:lnTo>
                  <a:lnTo>
                    <a:pt x="144" y="54"/>
                  </a:lnTo>
                  <a:lnTo>
                    <a:pt x="150" y="54"/>
                  </a:lnTo>
                  <a:lnTo>
                    <a:pt x="156" y="54"/>
                  </a:lnTo>
                  <a:lnTo>
                    <a:pt x="162" y="54"/>
                  </a:lnTo>
                  <a:lnTo>
                    <a:pt x="168" y="54"/>
                  </a:lnTo>
                  <a:lnTo>
                    <a:pt x="168" y="48"/>
                  </a:lnTo>
                  <a:lnTo>
                    <a:pt x="174" y="48"/>
                  </a:lnTo>
                  <a:lnTo>
                    <a:pt x="180" y="48"/>
                  </a:lnTo>
                  <a:lnTo>
                    <a:pt x="180" y="42"/>
                  </a:lnTo>
                  <a:lnTo>
                    <a:pt x="174" y="42"/>
                  </a:lnTo>
                  <a:lnTo>
                    <a:pt x="168" y="42"/>
                  </a:lnTo>
                  <a:lnTo>
                    <a:pt x="168" y="36"/>
                  </a:lnTo>
                  <a:lnTo>
                    <a:pt x="168" y="30"/>
                  </a:lnTo>
                  <a:lnTo>
                    <a:pt x="168" y="24"/>
                  </a:lnTo>
                  <a:lnTo>
                    <a:pt x="174" y="24"/>
                  </a:lnTo>
                  <a:lnTo>
                    <a:pt x="180" y="24"/>
                  </a:lnTo>
                  <a:lnTo>
                    <a:pt x="186" y="24"/>
                  </a:lnTo>
                  <a:lnTo>
                    <a:pt x="192" y="24"/>
                  </a:lnTo>
                  <a:lnTo>
                    <a:pt x="198" y="24"/>
                  </a:lnTo>
                  <a:lnTo>
                    <a:pt x="204" y="24"/>
                  </a:lnTo>
                  <a:lnTo>
                    <a:pt x="210" y="24"/>
                  </a:lnTo>
                  <a:lnTo>
                    <a:pt x="216" y="24"/>
                  </a:lnTo>
                  <a:lnTo>
                    <a:pt x="222" y="24"/>
                  </a:lnTo>
                  <a:lnTo>
                    <a:pt x="228" y="24"/>
                  </a:lnTo>
                  <a:lnTo>
                    <a:pt x="234" y="24"/>
                  </a:lnTo>
                  <a:lnTo>
                    <a:pt x="240" y="24"/>
                  </a:lnTo>
                  <a:lnTo>
                    <a:pt x="246" y="24"/>
                  </a:lnTo>
                  <a:lnTo>
                    <a:pt x="252" y="24"/>
                  </a:lnTo>
                  <a:lnTo>
                    <a:pt x="258" y="24"/>
                  </a:lnTo>
                  <a:lnTo>
                    <a:pt x="264" y="24"/>
                  </a:lnTo>
                  <a:lnTo>
                    <a:pt x="270" y="24"/>
                  </a:lnTo>
                  <a:lnTo>
                    <a:pt x="276" y="18"/>
                  </a:lnTo>
                  <a:lnTo>
                    <a:pt x="282" y="18"/>
                  </a:lnTo>
                  <a:lnTo>
                    <a:pt x="288" y="18"/>
                  </a:lnTo>
                  <a:lnTo>
                    <a:pt x="294" y="18"/>
                  </a:lnTo>
                  <a:lnTo>
                    <a:pt x="300" y="18"/>
                  </a:lnTo>
                  <a:lnTo>
                    <a:pt x="300" y="12"/>
                  </a:lnTo>
                  <a:lnTo>
                    <a:pt x="306"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 name="Freeform 54">
              <a:extLst>
                <a:ext uri="{FF2B5EF4-FFF2-40B4-BE49-F238E27FC236}">
                  <a16:creationId xmlns:a16="http://schemas.microsoft.com/office/drawing/2014/main" id="{BCB390E2-4CD5-BCB8-2AF2-EDF315B13F7F}"/>
                </a:ext>
              </a:extLst>
            </p:cNvPr>
            <p:cNvSpPr>
              <a:spLocks/>
            </p:cNvSpPr>
            <p:nvPr/>
          </p:nvSpPr>
          <p:spPr bwMode="gray">
            <a:xfrm>
              <a:off x="4257675" y="2933700"/>
              <a:ext cx="523875" cy="533400"/>
            </a:xfrm>
            <a:custGeom>
              <a:avLst/>
              <a:gdLst>
                <a:gd name="T0" fmla="*/ 300 w 330"/>
                <a:gd name="T1" fmla="*/ 12 h 336"/>
                <a:gd name="T2" fmla="*/ 300 w 330"/>
                <a:gd name="T3" fmla="*/ 36 h 336"/>
                <a:gd name="T4" fmla="*/ 306 w 330"/>
                <a:gd name="T5" fmla="*/ 54 h 336"/>
                <a:gd name="T6" fmla="*/ 306 w 330"/>
                <a:gd name="T7" fmla="*/ 78 h 336"/>
                <a:gd name="T8" fmla="*/ 312 w 330"/>
                <a:gd name="T9" fmla="*/ 96 h 336"/>
                <a:gd name="T10" fmla="*/ 312 w 330"/>
                <a:gd name="T11" fmla="*/ 120 h 336"/>
                <a:gd name="T12" fmla="*/ 312 w 330"/>
                <a:gd name="T13" fmla="*/ 144 h 336"/>
                <a:gd name="T14" fmla="*/ 318 w 330"/>
                <a:gd name="T15" fmla="*/ 168 h 336"/>
                <a:gd name="T16" fmla="*/ 318 w 330"/>
                <a:gd name="T17" fmla="*/ 192 h 336"/>
                <a:gd name="T18" fmla="*/ 324 w 330"/>
                <a:gd name="T19" fmla="*/ 210 h 336"/>
                <a:gd name="T20" fmla="*/ 324 w 330"/>
                <a:gd name="T21" fmla="*/ 234 h 336"/>
                <a:gd name="T22" fmla="*/ 330 w 330"/>
                <a:gd name="T23" fmla="*/ 252 h 336"/>
                <a:gd name="T24" fmla="*/ 330 w 330"/>
                <a:gd name="T25" fmla="*/ 276 h 336"/>
                <a:gd name="T26" fmla="*/ 318 w 330"/>
                <a:gd name="T27" fmla="*/ 288 h 336"/>
                <a:gd name="T28" fmla="*/ 288 w 330"/>
                <a:gd name="T29" fmla="*/ 288 h 336"/>
                <a:gd name="T30" fmla="*/ 264 w 330"/>
                <a:gd name="T31" fmla="*/ 294 h 336"/>
                <a:gd name="T32" fmla="*/ 246 w 330"/>
                <a:gd name="T33" fmla="*/ 300 h 336"/>
                <a:gd name="T34" fmla="*/ 216 w 330"/>
                <a:gd name="T35" fmla="*/ 300 h 336"/>
                <a:gd name="T36" fmla="*/ 198 w 330"/>
                <a:gd name="T37" fmla="*/ 306 h 336"/>
                <a:gd name="T38" fmla="*/ 174 w 330"/>
                <a:gd name="T39" fmla="*/ 312 h 336"/>
                <a:gd name="T40" fmla="*/ 150 w 330"/>
                <a:gd name="T41" fmla="*/ 312 h 336"/>
                <a:gd name="T42" fmla="*/ 132 w 330"/>
                <a:gd name="T43" fmla="*/ 318 h 336"/>
                <a:gd name="T44" fmla="*/ 108 w 330"/>
                <a:gd name="T45" fmla="*/ 324 h 336"/>
                <a:gd name="T46" fmla="*/ 84 w 330"/>
                <a:gd name="T47" fmla="*/ 324 h 336"/>
                <a:gd name="T48" fmla="*/ 66 w 330"/>
                <a:gd name="T49" fmla="*/ 330 h 336"/>
                <a:gd name="T50" fmla="*/ 36 w 330"/>
                <a:gd name="T51" fmla="*/ 336 h 336"/>
                <a:gd name="T52" fmla="*/ 30 w 330"/>
                <a:gd name="T53" fmla="*/ 318 h 336"/>
                <a:gd name="T54" fmla="*/ 30 w 330"/>
                <a:gd name="T55" fmla="*/ 294 h 336"/>
                <a:gd name="T56" fmla="*/ 24 w 330"/>
                <a:gd name="T57" fmla="*/ 270 h 336"/>
                <a:gd name="T58" fmla="*/ 24 w 330"/>
                <a:gd name="T59" fmla="*/ 246 h 336"/>
                <a:gd name="T60" fmla="*/ 18 w 330"/>
                <a:gd name="T61" fmla="*/ 222 h 336"/>
                <a:gd name="T62" fmla="*/ 18 w 330"/>
                <a:gd name="T63" fmla="*/ 198 h 336"/>
                <a:gd name="T64" fmla="*/ 12 w 330"/>
                <a:gd name="T65" fmla="*/ 174 h 336"/>
                <a:gd name="T66" fmla="*/ 12 w 330"/>
                <a:gd name="T67" fmla="*/ 150 h 336"/>
                <a:gd name="T68" fmla="*/ 6 w 330"/>
                <a:gd name="T69" fmla="*/ 120 h 336"/>
                <a:gd name="T70" fmla="*/ 6 w 330"/>
                <a:gd name="T71" fmla="*/ 96 h 336"/>
                <a:gd name="T72" fmla="*/ 6 w 330"/>
                <a:gd name="T73" fmla="*/ 72 h 336"/>
                <a:gd name="T74" fmla="*/ 0 w 330"/>
                <a:gd name="T75" fmla="*/ 54 h 336"/>
                <a:gd name="T76" fmla="*/ 0 w 330"/>
                <a:gd name="T77" fmla="*/ 30 h 336"/>
                <a:gd name="T78" fmla="*/ 24 w 330"/>
                <a:gd name="T79" fmla="*/ 30 h 336"/>
                <a:gd name="T80" fmla="*/ 42 w 330"/>
                <a:gd name="T81" fmla="*/ 24 h 336"/>
                <a:gd name="T82" fmla="*/ 66 w 330"/>
                <a:gd name="T83" fmla="*/ 24 h 336"/>
                <a:gd name="T84" fmla="*/ 90 w 330"/>
                <a:gd name="T85" fmla="*/ 24 h 336"/>
                <a:gd name="T86" fmla="*/ 114 w 330"/>
                <a:gd name="T87" fmla="*/ 18 h 336"/>
                <a:gd name="T88" fmla="*/ 138 w 330"/>
                <a:gd name="T89" fmla="*/ 18 h 336"/>
                <a:gd name="T90" fmla="*/ 162 w 330"/>
                <a:gd name="T91" fmla="*/ 12 h 336"/>
                <a:gd name="T92" fmla="*/ 186 w 330"/>
                <a:gd name="T93" fmla="*/ 12 h 336"/>
                <a:gd name="T94" fmla="*/ 210 w 330"/>
                <a:gd name="T95" fmla="*/ 12 h 336"/>
                <a:gd name="T96" fmla="*/ 228 w 330"/>
                <a:gd name="T97" fmla="*/ 6 h 336"/>
                <a:gd name="T98" fmla="*/ 252 w 330"/>
                <a:gd name="T99" fmla="*/ 6 h 336"/>
                <a:gd name="T100" fmla="*/ 276 w 330"/>
                <a:gd name="T101" fmla="*/ 6 h 336"/>
                <a:gd name="T102" fmla="*/ 294 w 330"/>
                <a:gd name="T103"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0" h="336">
                  <a:moveTo>
                    <a:pt x="294" y="0"/>
                  </a:moveTo>
                  <a:lnTo>
                    <a:pt x="294" y="6"/>
                  </a:lnTo>
                  <a:lnTo>
                    <a:pt x="294" y="12"/>
                  </a:lnTo>
                  <a:lnTo>
                    <a:pt x="300" y="12"/>
                  </a:lnTo>
                  <a:lnTo>
                    <a:pt x="300" y="18"/>
                  </a:lnTo>
                  <a:lnTo>
                    <a:pt x="300" y="24"/>
                  </a:lnTo>
                  <a:lnTo>
                    <a:pt x="300" y="30"/>
                  </a:lnTo>
                  <a:lnTo>
                    <a:pt x="300" y="36"/>
                  </a:lnTo>
                  <a:lnTo>
                    <a:pt x="300" y="42"/>
                  </a:lnTo>
                  <a:lnTo>
                    <a:pt x="300" y="48"/>
                  </a:lnTo>
                  <a:lnTo>
                    <a:pt x="306" y="48"/>
                  </a:lnTo>
                  <a:lnTo>
                    <a:pt x="306" y="54"/>
                  </a:lnTo>
                  <a:lnTo>
                    <a:pt x="306" y="60"/>
                  </a:lnTo>
                  <a:lnTo>
                    <a:pt x="306" y="66"/>
                  </a:lnTo>
                  <a:lnTo>
                    <a:pt x="306" y="72"/>
                  </a:lnTo>
                  <a:lnTo>
                    <a:pt x="306" y="78"/>
                  </a:lnTo>
                  <a:lnTo>
                    <a:pt x="306" y="84"/>
                  </a:lnTo>
                  <a:lnTo>
                    <a:pt x="306" y="90"/>
                  </a:lnTo>
                  <a:lnTo>
                    <a:pt x="306" y="96"/>
                  </a:lnTo>
                  <a:lnTo>
                    <a:pt x="312" y="96"/>
                  </a:lnTo>
                  <a:lnTo>
                    <a:pt x="312" y="102"/>
                  </a:lnTo>
                  <a:lnTo>
                    <a:pt x="312" y="108"/>
                  </a:lnTo>
                  <a:lnTo>
                    <a:pt x="312" y="114"/>
                  </a:lnTo>
                  <a:lnTo>
                    <a:pt x="312" y="120"/>
                  </a:lnTo>
                  <a:lnTo>
                    <a:pt x="312" y="126"/>
                  </a:lnTo>
                  <a:lnTo>
                    <a:pt x="312" y="132"/>
                  </a:lnTo>
                  <a:lnTo>
                    <a:pt x="312" y="138"/>
                  </a:lnTo>
                  <a:lnTo>
                    <a:pt x="312" y="144"/>
                  </a:lnTo>
                  <a:lnTo>
                    <a:pt x="318" y="150"/>
                  </a:lnTo>
                  <a:lnTo>
                    <a:pt x="318" y="156"/>
                  </a:lnTo>
                  <a:lnTo>
                    <a:pt x="318" y="162"/>
                  </a:lnTo>
                  <a:lnTo>
                    <a:pt x="318" y="168"/>
                  </a:lnTo>
                  <a:lnTo>
                    <a:pt x="318" y="174"/>
                  </a:lnTo>
                  <a:lnTo>
                    <a:pt x="318" y="180"/>
                  </a:lnTo>
                  <a:lnTo>
                    <a:pt x="318" y="186"/>
                  </a:lnTo>
                  <a:lnTo>
                    <a:pt x="318" y="192"/>
                  </a:lnTo>
                  <a:lnTo>
                    <a:pt x="318" y="198"/>
                  </a:lnTo>
                  <a:lnTo>
                    <a:pt x="324" y="198"/>
                  </a:lnTo>
                  <a:lnTo>
                    <a:pt x="324" y="204"/>
                  </a:lnTo>
                  <a:lnTo>
                    <a:pt x="324" y="210"/>
                  </a:lnTo>
                  <a:lnTo>
                    <a:pt x="324" y="216"/>
                  </a:lnTo>
                  <a:lnTo>
                    <a:pt x="324" y="222"/>
                  </a:lnTo>
                  <a:lnTo>
                    <a:pt x="324" y="228"/>
                  </a:lnTo>
                  <a:lnTo>
                    <a:pt x="324" y="234"/>
                  </a:lnTo>
                  <a:lnTo>
                    <a:pt x="324" y="240"/>
                  </a:lnTo>
                  <a:lnTo>
                    <a:pt x="324" y="246"/>
                  </a:lnTo>
                  <a:lnTo>
                    <a:pt x="330" y="246"/>
                  </a:lnTo>
                  <a:lnTo>
                    <a:pt x="330" y="252"/>
                  </a:lnTo>
                  <a:lnTo>
                    <a:pt x="330" y="258"/>
                  </a:lnTo>
                  <a:lnTo>
                    <a:pt x="330" y="264"/>
                  </a:lnTo>
                  <a:lnTo>
                    <a:pt x="330" y="270"/>
                  </a:lnTo>
                  <a:lnTo>
                    <a:pt x="330" y="276"/>
                  </a:lnTo>
                  <a:lnTo>
                    <a:pt x="330" y="282"/>
                  </a:lnTo>
                  <a:lnTo>
                    <a:pt x="324" y="282"/>
                  </a:lnTo>
                  <a:lnTo>
                    <a:pt x="318" y="282"/>
                  </a:lnTo>
                  <a:lnTo>
                    <a:pt x="318" y="288"/>
                  </a:lnTo>
                  <a:lnTo>
                    <a:pt x="312" y="288"/>
                  </a:lnTo>
                  <a:lnTo>
                    <a:pt x="306" y="288"/>
                  </a:lnTo>
                  <a:lnTo>
                    <a:pt x="294" y="288"/>
                  </a:lnTo>
                  <a:lnTo>
                    <a:pt x="288" y="288"/>
                  </a:lnTo>
                  <a:lnTo>
                    <a:pt x="282" y="294"/>
                  </a:lnTo>
                  <a:lnTo>
                    <a:pt x="276" y="294"/>
                  </a:lnTo>
                  <a:lnTo>
                    <a:pt x="270" y="294"/>
                  </a:lnTo>
                  <a:lnTo>
                    <a:pt x="264" y="294"/>
                  </a:lnTo>
                  <a:lnTo>
                    <a:pt x="258" y="294"/>
                  </a:lnTo>
                  <a:lnTo>
                    <a:pt x="252" y="294"/>
                  </a:lnTo>
                  <a:lnTo>
                    <a:pt x="252" y="300"/>
                  </a:lnTo>
                  <a:lnTo>
                    <a:pt x="246" y="300"/>
                  </a:lnTo>
                  <a:lnTo>
                    <a:pt x="240" y="300"/>
                  </a:lnTo>
                  <a:lnTo>
                    <a:pt x="234" y="300"/>
                  </a:lnTo>
                  <a:lnTo>
                    <a:pt x="228" y="300"/>
                  </a:lnTo>
                  <a:lnTo>
                    <a:pt x="216" y="300"/>
                  </a:lnTo>
                  <a:lnTo>
                    <a:pt x="216" y="306"/>
                  </a:lnTo>
                  <a:lnTo>
                    <a:pt x="210" y="306"/>
                  </a:lnTo>
                  <a:lnTo>
                    <a:pt x="204" y="306"/>
                  </a:lnTo>
                  <a:lnTo>
                    <a:pt x="198" y="306"/>
                  </a:lnTo>
                  <a:lnTo>
                    <a:pt x="192" y="306"/>
                  </a:lnTo>
                  <a:lnTo>
                    <a:pt x="186" y="306"/>
                  </a:lnTo>
                  <a:lnTo>
                    <a:pt x="180" y="312"/>
                  </a:lnTo>
                  <a:lnTo>
                    <a:pt x="174" y="312"/>
                  </a:lnTo>
                  <a:lnTo>
                    <a:pt x="168" y="312"/>
                  </a:lnTo>
                  <a:lnTo>
                    <a:pt x="162" y="312"/>
                  </a:lnTo>
                  <a:lnTo>
                    <a:pt x="156" y="312"/>
                  </a:lnTo>
                  <a:lnTo>
                    <a:pt x="150" y="312"/>
                  </a:lnTo>
                  <a:lnTo>
                    <a:pt x="150" y="318"/>
                  </a:lnTo>
                  <a:lnTo>
                    <a:pt x="144" y="318"/>
                  </a:lnTo>
                  <a:lnTo>
                    <a:pt x="138" y="318"/>
                  </a:lnTo>
                  <a:lnTo>
                    <a:pt x="132" y="318"/>
                  </a:lnTo>
                  <a:lnTo>
                    <a:pt x="126" y="318"/>
                  </a:lnTo>
                  <a:lnTo>
                    <a:pt x="120" y="318"/>
                  </a:lnTo>
                  <a:lnTo>
                    <a:pt x="114" y="324"/>
                  </a:lnTo>
                  <a:lnTo>
                    <a:pt x="108" y="324"/>
                  </a:lnTo>
                  <a:lnTo>
                    <a:pt x="102" y="324"/>
                  </a:lnTo>
                  <a:lnTo>
                    <a:pt x="96" y="324"/>
                  </a:lnTo>
                  <a:lnTo>
                    <a:pt x="90" y="324"/>
                  </a:lnTo>
                  <a:lnTo>
                    <a:pt x="84" y="324"/>
                  </a:lnTo>
                  <a:lnTo>
                    <a:pt x="84" y="330"/>
                  </a:lnTo>
                  <a:lnTo>
                    <a:pt x="78" y="330"/>
                  </a:lnTo>
                  <a:lnTo>
                    <a:pt x="72" y="330"/>
                  </a:lnTo>
                  <a:lnTo>
                    <a:pt x="66" y="330"/>
                  </a:lnTo>
                  <a:lnTo>
                    <a:pt x="60" y="330"/>
                  </a:lnTo>
                  <a:lnTo>
                    <a:pt x="48" y="336"/>
                  </a:lnTo>
                  <a:lnTo>
                    <a:pt x="42" y="336"/>
                  </a:lnTo>
                  <a:lnTo>
                    <a:pt x="36" y="336"/>
                  </a:lnTo>
                  <a:lnTo>
                    <a:pt x="30" y="336"/>
                  </a:lnTo>
                  <a:lnTo>
                    <a:pt x="30" y="330"/>
                  </a:lnTo>
                  <a:lnTo>
                    <a:pt x="30" y="324"/>
                  </a:lnTo>
                  <a:lnTo>
                    <a:pt x="30" y="318"/>
                  </a:lnTo>
                  <a:lnTo>
                    <a:pt x="30" y="312"/>
                  </a:lnTo>
                  <a:lnTo>
                    <a:pt x="30" y="306"/>
                  </a:lnTo>
                  <a:lnTo>
                    <a:pt x="30" y="300"/>
                  </a:lnTo>
                  <a:lnTo>
                    <a:pt x="30" y="294"/>
                  </a:lnTo>
                  <a:lnTo>
                    <a:pt x="24" y="288"/>
                  </a:lnTo>
                  <a:lnTo>
                    <a:pt x="24" y="282"/>
                  </a:lnTo>
                  <a:lnTo>
                    <a:pt x="24" y="276"/>
                  </a:lnTo>
                  <a:lnTo>
                    <a:pt x="24" y="270"/>
                  </a:lnTo>
                  <a:lnTo>
                    <a:pt x="24" y="264"/>
                  </a:lnTo>
                  <a:lnTo>
                    <a:pt x="24" y="258"/>
                  </a:lnTo>
                  <a:lnTo>
                    <a:pt x="24" y="252"/>
                  </a:lnTo>
                  <a:lnTo>
                    <a:pt x="24" y="246"/>
                  </a:lnTo>
                  <a:lnTo>
                    <a:pt x="24" y="240"/>
                  </a:lnTo>
                  <a:lnTo>
                    <a:pt x="18" y="234"/>
                  </a:lnTo>
                  <a:lnTo>
                    <a:pt x="18" y="228"/>
                  </a:lnTo>
                  <a:lnTo>
                    <a:pt x="18" y="222"/>
                  </a:lnTo>
                  <a:lnTo>
                    <a:pt x="18" y="216"/>
                  </a:lnTo>
                  <a:lnTo>
                    <a:pt x="18" y="210"/>
                  </a:lnTo>
                  <a:lnTo>
                    <a:pt x="18" y="204"/>
                  </a:lnTo>
                  <a:lnTo>
                    <a:pt x="18" y="198"/>
                  </a:lnTo>
                  <a:lnTo>
                    <a:pt x="18" y="192"/>
                  </a:lnTo>
                  <a:lnTo>
                    <a:pt x="18" y="186"/>
                  </a:lnTo>
                  <a:lnTo>
                    <a:pt x="12" y="180"/>
                  </a:lnTo>
                  <a:lnTo>
                    <a:pt x="12" y="174"/>
                  </a:lnTo>
                  <a:lnTo>
                    <a:pt x="12" y="168"/>
                  </a:lnTo>
                  <a:lnTo>
                    <a:pt x="12" y="162"/>
                  </a:lnTo>
                  <a:lnTo>
                    <a:pt x="12" y="156"/>
                  </a:lnTo>
                  <a:lnTo>
                    <a:pt x="12" y="150"/>
                  </a:lnTo>
                  <a:lnTo>
                    <a:pt x="12" y="144"/>
                  </a:lnTo>
                  <a:lnTo>
                    <a:pt x="12" y="132"/>
                  </a:lnTo>
                  <a:lnTo>
                    <a:pt x="6" y="126"/>
                  </a:lnTo>
                  <a:lnTo>
                    <a:pt x="6" y="120"/>
                  </a:lnTo>
                  <a:lnTo>
                    <a:pt x="6" y="114"/>
                  </a:lnTo>
                  <a:lnTo>
                    <a:pt x="6" y="108"/>
                  </a:lnTo>
                  <a:lnTo>
                    <a:pt x="6" y="102"/>
                  </a:lnTo>
                  <a:lnTo>
                    <a:pt x="6" y="96"/>
                  </a:lnTo>
                  <a:lnTo>
                    <a:pt x="6" y="90"/>
                  </a:lnTo>
                  <a:lnTo>
                    <a:pt x="6" y="84"/>
                  </a:lnTo>
                  <a:lnTo>
                    <a:pt x="6" y="78"/>
                  </a:lnTo>
                  <a:lnTo>
                    <a:pt x="6" y="72"/>
                  </a:lnTo>
                  <a:lnTo>
                    <a:pt x="0" y="72"/>
                  </a:lnTo>
                  <a:lnTo>
                    <a:pt x="0" y="66"/>
                  </a:lnTo>
                  <a:lnTo>
                    <a:pt x="0" y="60"/>
                  </a:lnTo>
                  <a:lnTo>
                    <a:pt x="0" y="54"/>
                  </a:lnTo>
                  <a:lnTo>
                    <a:pt x="0" y="48"/>
                  </a:lnTo>
                  <a:lnTo>
                    <a:pt x="0" y="42"/>
                  </a:lnTo>
                  <a:lnTo>
                    <a:pt x="0" y="36"/>
                  </a:lnTo>
                  <a:lnTo>
                    <a:pt x="0" y="30"/>
                  </a:lnTo>
                  <a:lnTo>
                    <a:pt x="6" y="30"/>
                  </a:lnTo>
                  <a:lnTo>
                    <a:pt x="12" y="30"/>
                  </a:lnTo>
                  <a:lnTo>
                    <a:pt x="18" y="30"/>
                  </a:lnTo>
                  <a:lnTo>
                    <a:pt x="24" y="30"/>
                  </a:lnTo>
                  <a:lnTo>
                    <a:pt x="30" y="30"/>
                  </a:lnTo>
                  <a:lnTo>
                    <a:pt x="36" y="30"/>
                  </a:lnTo>
                  <a:lnTo>
                    <a:pt x="42" y="30"/>
                  </a:lnTo>
                  <a:lnTo>
                    <a:pt x="42" y="24"/>
                  </a:lnTo>
                  <a:lnTo>
                    <a:pt x="48" y="24"/>
                  </a:lnTo>
                  <a:lnTo>
                    <a:pt x="54" y="24"/>
                  </a:lnTo>
                  <a:lnTo>
                    <a:pt x="60" y="24"/>
                  </a:lnTo>
                  <a:lnTo>
                    <a:pt x="66" y="24"/>
                  </a:lnTo>
                  <a:lnTo>
                    <a:pt x="72" y="24"/>
                  </a:lnTo>
                  <a:lnTo>
                    <a:pt x="78" y="24"/>
                  </a:lnTo>
                  <a:lnTo>
                    <a:pt x="84" y="24"/>
                  </a:lnTo>
                  <a:lnTo>
                    <a:pt x="90" y="24"/>
                  </a:lnTo>
                  <a:lnTo>
                    <a:pt x="96" y="24"/>
                  </a:lnTo>
                  <a:lnTo>
                    <a:pt x="102" y="18"/>
                  </a:lnTo>
                  <a:lnTo>
                    <a:pt x="108" y="18"/>
                  </a:lnTo>
                  <a:lnTo>
                    <a:pt x="114" y="18"/>
                  </a:lnTo>
                  <a:lnTo>
                    <a:pt x="120" y="18"/>
                  </a:lnTo>
                  <a:lnTo>
                    <a:pt x="126" y="18"/>
                  </a:lnTo>
                  <a:lnTo>
                    <a:pt x="132" y="18"/>
                  </a:lnTo>
                  <a:lnTo>
                    <a:pt x="138" y="18"/>
                  </a:lnTo>
                  <a:lnTo>
                    <a:pt x="144" y="18"/>
                  </a:lnTo>
                  <a:lnTo>
                    <a:pt x="150" y="18"/>
                  </a:lnTo>
                  <a:lnTo>
                    <a:pt x="156" y="18"/>
                  </a:lnTo>
                  <a:lnTo>
                    <a:pt x="162" y="12"/>
                  </a:lnTo>
                  <a:lnTo>
                    <a:pt x="168" y="12"/>
                  </a:lnTo>
                  <a:lnTo>
                    <a:pt x="174" y="12"/>
                  </a:lnTo>
                  <a:lnTo>
                    <a:pt x="180" y="12"/>
                  </a:lnTo>
                  <a:lnTo>
                    <a:pt x="186" y="12"/>
                  </a:lnTo>
                  <a:lnTo>
                    <a:pt x="192" y="12"/>
                  </a:lnTo>
                  <a:lnTo>
                    <a:pt x="198" y="12"/>
                  </a:lnTo>
                  <a:lnTo>
                    <a:pt x="204" y="12"/>
                  </a:lnTo>
                  <a:lnTo>
                    <a:pt x="210" y="12"/>
                  </a:lnTo>
                  <a:lnTo>
                    <a:pt x="216" y="12"/>
                  </a:lnTo>
                  <a:lnTo>
                    <a:pt x="216" y="6"/>
                  </a:lnTo>
                  <a:lnTo>
                    <a:pt x="222" y="6"/>
                  </a:lnTo>
                  <a:lnTo>
                    <a:pt x="228" y="6"/>
                  </a:lnTo>
                  <a:lnTo>
                    <a:pt x="234" y="6"/>
                  </a:lnTo>
                  <a:lnTo>
                    <a:pt x="240" y="6"/>
                  </a:lnTo>
                  <a:lnTo>
                    <a:pt x="246" y="6"/>
                  </a:lnTo>
                  <a:lnTo>
                    <a:pt x="252" y="6"/>
                  </a:lnTo>
                  <a:lnTo>
                    <a:pt x="258" y="6"/>
                  </a:lnTo>
                  <a:lnTo>
                    <a:pt x="264" y="6"/>
                  </a:lnTo>
                  <a:lnTo>
                    <a:pt x="270" y="6"/>
                  </a:lnTo>
                  <a:lnTo>
                    <a:pt x="276" y="6"/>
                  </a:lnTo>
                  <a:lnTo>
                    <a:pt x="276" y="0"/>
                  </a:lnTo>
                  <a:lnTo>
                    <a:pt x="282" y="0"/>
                  </a:lnTo>
                  <a:lnTo>
                    <a:pt x="288" y="0"/>
                  </a:lnTo>
                  <a:lnTo>
                    <a:pt x="29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55">
              <a:extLst>
                <a:ext uri="{FF2B5EF4-FFF2-40B4-BE49-F238E27FC236}">
                  <a16:creationId xmlns:a16="http://schemas.microsoft.com/office/drawing/2014/main" id="{702A0F97-DAFD-670D-1623-DC82E47D7880}"/>
                </a:ext>
              </a:extLst>
            </p:cNvPr>
            <p:cNvSpPr>
              <a:spLocks/>
            </p:cNvSpPr>
            <p:nvPr/>
          </p:nvSpPr>
          <p:spPr bwMode="gray">
            <a:xfrm>
              <a:off x="4200525" y="3419475"/>
              <a:ext cx="590550" cy="466725"/>
            </a:xfrm>
            <a:custGeom>
              <a:avLst/>
              <a:gdLst>
                <a:gd name="T0" fmla="*/ 246 w 372"/>
                <a:gd name="T1" fmla="*/ 12 h 294"/>
                <a:gd name="T2" fmla="*/ 258 w 372"/>
                <a:gd name="T3" fmla="*/ 36 h 294"/>
                <a:gd name="T4" fmla="*/ 264 w 372"/>
                <a:gd name="T5" fmla="*/ 54 h 294"/>
                <a:gd name="T6" fmla="*/ 270 w 372"/>
                <a:gd name="T7" fmla="*/ 72 h 294"/>
                <a:gd name="T8" fmla="*/ 282 w 372"/>
                <a:gd name="T9" fmla="*/ 102 h 294"/>
                <a:gd name="T10" fmla="*/ 294 w 372"/>
                <a:gd name="T11" fmla="*/ 120 h 294"/>
                <a:gd name="T12" fmla="*/ 300 w 372"/>
                <a:gd name="T13" fmla="*/ 138 h 294"/>
                <a:gd name="T14" fmla="*/ 300 w 372"/>
                <a:gd name="T15" fmla="*/ 162 h 294"/>
                <a:gd name="T16" fmla="*/ 312 w 372"/>
                <a:gd name="T17" fmla="*/ 180 h 294"/>
                <a:gd name="T18" fmla="*/ 330 w 372"/>
                <a:gd name="T19" fmla="*/ 192 h 294"/>
                <a:gd name="T20" fmla="*/ 342 w 372"/>
                <a:gd name="T21" fmla="*/ 204 h 294"/>
                <a:gd name="T22" fmla="*/ 348 w 372"/>
                <a:gd name="T23" fmla="*/ 222 h 294"/>
                <a:gd name="T24" fmla="*/ 360 w 372"/>
                <a:gd name="T25" fmla="*/ 234 h 294"/>
                <a:gd name="T26" fmla="*/ 366 w 372"/>
                <a:gd name="T27" fmla="*/ 240 h 294"/>
                <a:gd name="T28" fmla="*/ 348 w 372"/>
                <a:gd name="T29" fmla="*/ 240 h 294"/>
                <a:gd name="T30" fmla="*/ 324 w 372"/>
                <a:gd name="T31" fmla="*/ 234 h 294"/>
                <a:gd name="T32" fmla="*/ 306 w 372"/>
                <a:gd name="T33" fmla="*/ 240 h 294"/>
                <a:gd name="T34" fmla="*/ 288 w 372"/>
                <a:gd name="T35" fmla="*/ 246 h 294"/>
                <a:gd name="T36" fmla="*/ 264 w 372"/>
                <a:gd name="T37" fmla="*/ 246 h 294"/>
                <a:gd name="T38" fmla="*/ 240 w 372"/>
                <a:gd name="T39" fmla="*/ 246 h 294"/>
                <a:gd name="T40" fmla="*/ 222 w 372"/>
                <a:gd name="T41" fmla="*/ 252 h 294"/>
                <a:gd name="T42" fmla="*/ 186 w 372"/>
                <a:gd name="T43" fmla="*/ 270 h 294"/>
                <a:gd name="T44" fmla="*/ 168 w 372"/>
                <a:gd name="T45" fmla="*/ 276 h 294"/>
                <a:gd name="T46" fmla="*/ 150 w 372"/>
                <a:gd name="T47" fmla="*/ 282 h 294"/>
                <a:gd name="T48" fmla="*/ 138 w 372"/>
                <a:gd name="T49" fmla="*/ 294 h 294"/>
                <a:gd name="T50" fmla="*/ 114 w 372"/>
                <a:gd name="T51" fmla="*/ 294 h 294"/>
                <a:gd name="T52" fmla="*/ 108 w 372"/>
                <a:gd name="T53" fmla="*/ 282 h 294"/>
                <a:gd name="T54" fmla="*/ 114 w 372"/>
                <a:gd name="T55" fmla="*/ 264 h 294"/>
                <a:gd name="T56" fmla="*/ 102 w 372"/>
                <a:gd name="T57" fmla="*/ 252 h 294"/>
                <a:gd name="T58" fmla="*/ 96 w 372"/>
                <a:gd name="T59" fmla="*/ 234 h 294"/>
                <a:gd name="T60" fmla="*/ 84 w 372"/>
                <a:gd name="T61" fmla="*/ 222 h 294"/>
                <a:gd name="T62" fmla="*/ 78 w 372"/>
                <a:gd name="T63" fmla="*/ 204 h 294"/>
                <a:gd name="T64" fmla="*/ 78 w 372"/>
                <a:gd name="T65" fmla="*/ 180 h 294"/>
                <a:gd name="T66" fmla="*/ 78 w 372"/>
                <a:gd name="T67" fmla="*/ 168 h 294"/>
                <a:gd name="T68" fmla="*/ 90 w 372"/>
                <a:gd name="T69" fmla="*/ 150 h 294"/>
                <a:gd name="T70" fmla="*/ 90 w 372"/>
                <a:gd name="T71" fmla="*/ 126 h 294"/>
                <a:gd name="T72" fmla="*/ 78 w 372"/>
                <a:gd name="T73" fmla="*/ 114 h 294"/>
                <a:gd name="T74" fmla="*/ 66 w 372"/>
                <a:gd name="T75" fmla="*/ 102 h 294"/>
                <a:gd name="T76" fmla="*/ 60 w 372"/>
                <a:gd name="T77" fmla="*/ 84 h 294"/>
                <a:gd name="T78" fmla="*/ 48 w 372"/>
                <a:gd name="T79" fmla="*/ 66 h 294"/>
                <a:gd name="T80" fmla="*/ 30 w 372"/>
                <a:gd name="T81" fmla="*/ 60 h 294"/>
                <a:gd name="T82" fmla="*/ 12 w 372"/>
                <a:gd name="T83" fmla="*/ 54 h 294"/>
                <a:gd name="T84" fmla="*/ 0 w 372"/>
                <a:gd name="T85" fmla="*/ 42 h 294"/>
                <a:gd name="T86" fmla="*/ 24 w 372"/>
                <a:gd name="T87" fmla="*/ 36 h 294"/>
                <a:gd name="T88" fmla="*/ 48 w 372"/>
                <a:gd name="T89" fmla="*/ 36 h 294"/>
                <a:gd name="T90" fmla="*/ 72 w 372"/>
                <a:gd name="T91" fmla="*/ 30 h 294"/>
                <a:gd name="T92" fmla="*/ 102 w 372"/>
                <a:gd name="T93" fmla="*/ 24 h 294"/>
                <a:gd name="T94" fmla="*/ 120 w 372"/>
                <a:gd name="T95" fmla="*/ 18 h 294"/>
                <a:gd name="T96" fmla="*/ 144 w 372"/>
                <a:gd name="T97" fmla="*/ 18 h 294"/>
                <a:gd name="T98" fmla="*/ 168 w 372"/>
                <a:gd name="T99" fmla="*/ 12 h 294"/>
                <a:gd name="T100" fmla="*/ 186 w 372"/>
                <a:gd name="T101" fmla="*/ 6 h 294"/>
                <a:gd name="T102" fmla="*/ 210 w 372"/>
                <a:gd name="T103" fmla="*/ 6 h 294"/>
                <a:gd name="T104" fmla="*/ 234 w 372"/>
                <a:gd name="T105"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2" h="294">
                  <a:moveTo>
                    <a:pt x="240" y="0"/>
                  </a:moveTo>
                  <a:lnTo>
                    <a:pt x="246" y="0"/>
                  </a:lnTo>
                  <a:lnTo>
                    <a:pt x="246" y="6"/>
                  </a:lnTo>
                  <a:lnTo>
                    <a:pt x="246" y="12"/>
                  </a:lnTo>
                  <a:lnTo>
                    <a:pt x="246" y="18"/>
                  </a:lnTo>
                  <a:lnTo>
                    <a:pt x="252" y="24"/>
                  </a:lnTo>
                  <a:lnTo>
                    <a:pt x="252" y="30"/>
                  </a:lnTo>
                  <a:lnTo>
                    <a:pt x="258" y="36"/>
                  </a:lnTo>
                  <a:lnTo>
                    <a:pt x="258" y="42"/>
                  </a:lnTo>
                  <a:lnTo>
                    <a:pt x="258" y="48"/>
                  </a:lnTo>
                  <a:lnTo>
                    <a:pt x="264" y="48"/>
                  </a:lnTo>
                  <a:lnTo>
                    <a:pt x="264" y="54"/>
                  </a:lnTo>
                  <a:lnTo>
                    <a:pt x="264" y="60"/>
                  </a:lnTo>
                  <a:lnTo>
                    <a:pt x="270" y="60"/>
                  </a:lnTo>
                  <a:lnTo>
                    <a:pt x="270" y="66"/>
                  </a:lnTo>
                  <a:lnTo>
                    <a:pt x="270" y="72"/>
                  </a:lnTo>
                  <a:lnTo>
                    <a:pt x="276" y="84"/>
                  </a:lnTo>
                  <a:lnTo>
                    <a:pt x="276" y="90"/>
                  </a:lnTo>
                  <a:lnTo>
                    <a:pt x="282" y="96"/>
                  </a:lnTo>
                  <a:lnTo>
                    <a:pt x="282" y="102"/>
                  </a:lnTo>
                  <a:lnTo>
                    <a:pt x="288" y="108"/>
                  </a:lnTo>
                  <a:lnTo>
                    <a:pt x="288" y="114"/>
                  </a:lnTo>
                  <a:lnTo>
                    <a:pt x="288" y="120"/>
                  </a:lnTo>
                  <a:lnTo>
                    <a:pt x="294" y="120"/>
                  </a:lnTo>
                  <a:lnTo>
                    <a:pt x="294" y="126"/>
                  </a:lnTo>
                  <a:lnTo>
                    <a:pt x="294" y="132"/>
                  </a:lnTo>
                  <a:lnTo>
                    <a:pt x="294" y="138"/>
                  </a:lnTo>
                  <a:lnTo>
                    <a:pt x="300" y="138"/>
                  </a:lnTo>
                  <a:lnTo>
                    <a:pt x="300" y="144"/>
                  </a:lnTo>
                  <a:lnTo>
                    <a:pt x="300" y="150"/>
                  </a:lnTo>
                  <a:lnTo>
                    <a:pt x="300" y="156"/>
                  </a:lnTo>
                  <a:lnTo>
                    <a:pt x="300" y="162"/>
                  </a:lnTo>
                  <a:lnTo>
                    <a:pt x="306" y="168"/>
                  </a:lnTo>
                  <a:lnTo>
                    <a:pt x="306" y="174"/>
                  </a:lnTo>
                  <a:lnTo>
                    <a:pt x="312" y="174"/>
                  </a:lnTo>
                  <a:lnTo>
                    <a:pt x="312" y="180"/>
                  </a:lnTo>
                  <a:lnTo>
                    <a:pt x="318" y="180"/>
                  </a:lnTo>
                  <a:lnTo>
                    <a:pt x="324" y="186"/>
                  </a:lnTo>
                  <a:lnTo>
                    <a:pt x="330" y="186"/>
                  </a:lnTo>
                  <a:lnTo>
                    <a:pt x="330" y="192"/>
                  </a:lnTo>
                  <a:lnTo>
                    <a:pt x="336" y="192"/>
                  </a:lnTo>
                  <a:lnTo>
                    <a:pt x="336" y="198"/>
                  </a:lnTo>
                  <a:lnTo>
                    <a:pt x="336" y="204"/>
                  </a:lnTo>
                  <a:lnTo>
                    <a:pt x="342" y="204"/>
                  </a:lnTo>
                  <a:lnTo>
                    <a:pt x="342" y="210"/>
                  </a:lnTo>
                  <a:lnTo>
                    <a:pt x="342" y="216"/>
                  </a:lnTo>
                  <a:lnTo>
                    <a:pt x="342" y="222"/>
                  </a:lnTo>
                  <a:lnTo>
                    <a:pt x="348" y="222"/>
                  </a:lnTo>
                  <a:lnTo>
                    <a:pt x="354" y="222"/>
                  </a:lnTo>
                  <a:lnTo>
                    <a:pt x="354" y="228"/>
                  </a:lnTo>
                  <a:lnTo>
                    <a:pt x="360" y="228"/>
                  </a:lnTo>
                  <a:lnTo>
                    <a:pt x="360" y="234"/>
                  </a:lnTo>
                  <a:lnTo>
                    <a:pt x="366" y="234"/>
                  </a:lnTo>
                  <a:lnTo>
                    <a:pt x="372" y="234"/>
                  </a:lnTo>
                  <a:lnTo>
                    <a:pt x="372" y="240"/>
                  </a:lnTo>
                  <a:lnTo>
                    <a:pt x="366" y="240"/>
                  </a:lnTo>
                  <a:lnTo>
                    <a:pt x="360" y="246"/>
                  </a:lnTo>
                  <a:lnTo>
                    <a:pt x="354" y="246"/>
                  </a:lnTo>
                  <a:lnTo>
                    <a:pt x="354" y="240"/>
                  </a:lnTo>
                  <a:lnTo>
                    <a:pt x="348" y="240"/>
                  </a:lnTo>
                  <a:lnTo>
                    <a:pt x="342" y="240"/>
                  </a:lnTo>
                  <a:lnTo>
                    <a:pt x="336" y="234"/>
                  </a:lnTo>
                  <a:lnTo>
                    <a:pt x="330" y="234"/>
                  </a:lnTo>
                  <a:lnTo>
                    <a:pt x="324" y="234"/>
                  </a:lnTo>
                  <a:lnTo>
                    <a:pt x="318" y="234"/>
                  </a:lnTo>
                  <a:lnTo>
                    <a:pt x="318" y="240"/>
                  </a:lnTo>
                  <a:lnTo>
                    <a:pt x="312" y="240"/>
                  </a:lnTo>
                  <a:lnTo>
                    <a:pt x="306" y="240"/>
                  </a:lnTo>
                  <a:lnTo>
                    <a:pt x="300" y="240"/>
                  </a:lnTo>
                  <a:lnTo>
                    <a:pt x="294" y="240"/>
                  </a:lnTo>
                  <a:lnTo>
                    <a:pt x="294" y="246"/>
                  </a:lnTo>
                  <a:lnTo>
                    <a:pt x="288" y="246"/>
                  </a:lnTo>
                  <a:lnTo>
                    <a:pt x="282" y="240"/>
                  </a:lnTo>
                  <a:lnTo>
                    <a:pt x="276" y="246"/>
                  </a:lnTo>
                  <a:lnTo>
                    <a:pt x="270" y="246"/>
                  </a:lnTo>
                  <a:lnTo>
                    <a:pt x="264" y="246"/>
                  </a:lnTo>
                  <a:lnTo>
                    <a:pt x="258" y="246"/>
                  </a:lnTo>
                  <a:lnTo>
                    <a:pt x="252" y="246"/>
                  </a:lnTo>
                  <a:lnTo>
                    <a:pt x="246" y="246"/>
                  </a:lnTo>
                  <a:lnTo>
                    <a:pt x="240" y="246"/>
                  </a:lnTo>
                  <a:lnTo>
                    <a:pt x="234" y="246"/>
                  </a:lnTo>
                  <a:lnTo>
                    <a:pt x="228" y="246"/>
                  </a:lnTo>
                  <a:lnTo>
                    <a:pt x="228" y="252"/>
                  </a:lnTo>
                  <a:lnTo>
                    <a:pt x="222" y="252"/>
                  </a:lnTo>
                  <a:lnTo>
                    <a:pt x="216" y="258"/>
                  </a:lnTo>
                  <a:lnTo>
                    <a:pt x="204" y="264"/>
                  </a:lnTo>
                  <a:lnTo>
                    <a:pt x="198" y="264"/>
                  </a:lnTo>
                  <a:lnTo>
                    <a:pt x="186" y="270"/>
                  </a:lnTo>
                  <a:lnTo>
                    <a:pt x="180" y="270"/>
                  </a:lnTo>
                  <a:lnTo>
                    <a:pt x="174" y="270"/>
                  </a:lnTo>
                  <a:lnTo>
                    <a:pt x="174" y="276"/>
                  </a:lnTo>
                  <a:lnTo>
                    <a:pt x="168" y="276"/>
                  </a:lnTo>
                  <a:lnTo>
                    <a:pt x="162" y="276"/>
                  </a:lnTo>
                  <a:lnTo>
                    <a:pt x="156" y="276"/>
                  </a:lnTo>
                  <a:lnTo>
                    <a:pt x="156" y="282"/>
                  </a:lnTo>
                  <a:lnTo>
                    <a:pt x="150" y="282"/>
                  </a:lnTo>
                  <a:lnTo>
                    <a:pt x="144" y="282"/>
                  </a:lnTo>
                  <a:lnTo>
                    <a:pt x="144" y="288"/>
                  </a:lnTo>
                  <a:lnTo>
                    <a:pt x="138" y="288"/>
                  </a:lnTo>
                  <a:lnTo>
                    <a:pt x="138" y="294"/>
                  </a:lnTo>
                  <a:lnTo>
                    <a:pt x="132" y="294"/>
                  </a:lnTo>
                  <a:lnTo>
                    <a:pt x="126" y="294"/>
                  </a:lnTo>
                  <a:lnTo>
                    <a:pt x="120" y="294"/>
                  </a:lnTo>
                  <a:lnTo>
                    <a:pt x="114" y="294"/>
                  </a:lnTo>
                  <a:lnTo>
                    <a:pt x="108" y="294"/>
                  </a:lnTo>
                  <a:lnTo>
                    <a:pt x="102" y="294"/>
                  </a:lnTo>
                  <a:lnTo>
                    <a:pt x="108" y="288"/>
                  </a:lnTo>
                  <a:lnTo>
                    <a:pt x="108" y="282"/>
                  </a:lnTo>
                  <a:lnTo>
                    <a:pt x="114" y="282"/>
                  </a:lnTo>
                  <a:lnTo>
                    <a:pt x="114" y="276"/>
                  </a:lnTo>
                  <a:lnTo>
                    <a:pt x="114" y="270"/>
                  </a:lnTo>
                  <a:lnTo>
                    <a:pt x="114" y="264"/>
                  </a:lnTo>
                  <a:lnTo>
                    <a:pt x="108" y="264"/>
                  </a:lnTo>
                  <a:lnTo>
                    <a:pt x="108" y="258"/>
                  </a:lnTo>
                  <a:lnTo>
                    <a:pt x="108" y="252"/>
                  </a:lnTo>
                  <a:lnTo>
                    <a:pt x="102" y="252"/>
                  </a:lnTo>
                  <a:lnTo>
                    <a:pt x="102" y="246"/>
                  </a:lnTo>
                  <a:lnTo>
                    <a:pt x="102" y="240"/>
                  </a:lnTo>
                  <a:lnTo>
                    <a:pt x="96" y="240"/>
                  </a:lnTo>
                  <a:lnTo>
                    <a:pt x="96" y="234"/>
                  </a:lnTo>
                  <a:lnTo>
                    <a:pt x="90" y="234"/>
                  </a:lnTo>
                  <a:lnTo>
                    <a:pt x="90" y="228"/>
                  </a:lnTo>
                  <a:lnTo>
                    <a:pt x="84" y="228"/>
                  </a:lnTo>
                  <a:lnTo>
                    <a:pt x="84" y="222"/>
                  </a:lnTo>
                  <a:lnTo>
                    <a:pt x="78" y="222"/>
                  </a:lnTo>
                  <a:lnTo>
                    <a:pt x="78" y="216"/>
                  </a:lnTo>
                  <a:lnTo>
                    <a:pt x="78" y="210"/>
                  </a:lnTo>
                  <a:lnTo>
                    <a:pt x="78" y="204"/>
                  </a:lnTo>
                  <a:lnTo>
                    <a:pt x="78" y="198"/>
                  </a:lnTo>
                  <a:lnTo>
                    <a:pt x="78" y="192"/>
                  </a:lnTo>
                  <a:lnTo>
                    <a:pt x="78" y="186"/>
                  </a:lnTo>
                  <a:lnTo>
                    <a:pt x="78" y="180"/>
                  </a:lnTo>
                  <a:lnTo>
                    <a:pt x="84" y="180"/>
                  </a:lnTo>
                  <a:lnTo>
                    <a:pt x="84" y="174"/>
                  </a:lnTo>
                  <a:lnTo>
                    <a:pt x="84" y="168"/>
                  </a:lnTo>
                  <a:lnTo>
                    <a:pt x="78" y="168"/>
                  </a:lnTo>
                  <a:lnTo>
                    <a:pt x="84" y="162"/>
                  </a:lnTo>
                  <a:lnTo>
                    <a:pt x="84" y="156"/>
                  </a:lnTo>
                  <a:lnTo>
                    <a:pt x="84" y="150"/>
                  </a:lnTo>
                  <a:lnTo>
                    <a:pt x="90" y="150"/>
                  </a:lnTo>
                  <a:lnTo>
                    <a:pt x="84" y="138"/>
                  </a:lnTo>
                  <a:lnTo>
                    <a:pt x="84" y="132"/>
                  </a:lnTo>
                  <a:lnTo>
                    <a:pt x="90" y="132"/>
                  </a:lnTo>
                  <a:lnTo>
                    <a:pt x="90" y="126"/>
                  </a:lnTo>
                  <a:lnTo>
                    <a:pt x="90" y="120"/>
                  </a:lnTo>
                  <a:lnTo>
                    <a:pt x="84" y="120"/>
                  </a:lnTo>
                  <a:lnTo>
                    <a:pt x="84" y="114"/>
                  </a:lnTo>
                  <a:lnTo>
                    <a:pt x="78" y="114"/>
                  </a:lnTo>
                  <a:lnTo>
                    <a:pt x="72" y="114"/>
                  </a:lnTo>
                  <a:lnTo>
                    <a:pt x="72" y="108"/>
                  </a:lnTo>
                  <a:lnTo>
                    <a:pt x="66" y="108"/>
                  </a:lnTo>
                  <a:lnTo>
                    <a:pt x="66" y="102"/>
                  </a:lnTo>
                  <a:lnTo>
                    <a:pt x="66" y="96"/>
                  </a:lnTo>
                  <a:lnTo>
                    <a:pt x="60" y="96"/>
                  </a:lnTo>
                  <a:lnTo>
                    <a:pt x="60" y="90"/>
                  </a:lnTo>
                  <a:lnTo>
                    <a:pt x="60" y="84"/>
                  </a:lnTo>
                  <a:lnTo>
                    <a:pt x="54" y="78"/>
                  </a:lnTo>
                  <a:lnTo>
                    <a:pt x="48" y="78"/>
                  </a:lnTo>
                  <a:lnTo>
                    <a:pt x="48" y="72"/>
                  </a:lnTo>
                  <a:lnTo>
                    <a:pt x="48" y="66"/>
                  </a:lnTo>
                  <a:lnTo>
                    <a:pt x="42" y="66"/>
                  </a:lnTo>
                  <a:lnTo>
                    <a:pt x="36" y="66"/>
                  </a:lnTo>
                  <a:lnTo>
                    <a:pt x="36" y="60"/>
                  </a:lnTo>
                  <a:lnTo>
                    <a:pt x="30" y="60"/>
                  </a:lnTo>
                  <a:lnTo>
                    <a:pt x="24" y="60"/>
                  </a:lnTo>
                  <a:lnTo>
                    <a:pt x="18" y="60"/>
                  </a:lnTo>
                  <a:lnTo>
                    <a:pt x="12" y="60"/>
                  </a:lnTo>
                  <a:lnTo>
                    <a:pt x="12" y="54"/>
                  </a:lnTo>
                  <a:lnTo>
                    <a:pt x="6" y="54"/>
                  </a:lnTo>
                  <a:lnTo>
                    <a:pt x="6" y="48"/>
                  </a:lnTo>
                  <a:lnTo>
                    <a:pt x="6" y="42"/>
                  </a:lnTo>
                  <a:lnTo>
                    <a:pt x="0" y="42"/>
                  </a:lnTo>
                  <a:lnTo>
                    <a:pt x="6" y="42"/>
                  </a:lnTo>
                  <a:lnTo>
                    <a:pt x="12" y="42"/>
                  </a:lnTo>
                  <a:lnTo>
                    <a:pt x="18" y="36"/>
                  </a:lnTo>
                  <a:lnTo>
                    <a:pt x="24" y="36"/>
                  </a:lnTo>
                  <a:lnTo>
                    <a:pt x="30" y="36"/>
                  </a:lnTo>
                  <a:lnTo>
                    <a:pt x="36" y="36"/>
                  </a:lnTo>
                  <a:lnTo>
                    <a:pt x="42" y="36"/>
                  </a:lnTo>
                  <a:lnTo>
                    <a:pt x="48" y="36"/>
                  </a:lnTo>
                  <a:lnTo>
                    <a:pt x="54" y="30"/>
                  </a:lnTo>
                  <a:lnTo>
                    <a:pt x="60" y="30"/>
                  </a:lnTo>
                  <a:lnTo>
                    <a:pt x="66" y="30"/>
                  </a:lnTo>
                  <a:lnTo>
                    <a:pt x="72" y="30"/>
                  </a:lnTo>
                  <a:lnTo>
                    <a:pt x="78" y="30"/>
                  </a:lnTo>
                  <a:lnTo>
                    <a:pt x="84" y="30"/>
                  </a:lnTo>
                  <a:lnTo>
                    <a:pt x="96" y="24"/>
                  </a:lnTo>
                  <a:lnTo>
                    <a:pt x="102" y="24"/>
                  </a:lnTo>
                  <a:lnTo>
                    <a:pt x="108" y="24"/>
                  </a:lnTo>
                  <a:lnTo>
                    <a:pt x="114" y="24"/>
                  </a:lnTo>
                  <a:lnTo>
                    <a:pt x="120" y="24"/>
                  </a:lnTo>
                  <a:lnTo>
                    <a:pt x="120" y="18"/>
                  </a:lnTo>
                  <a:lnTo>
                    <a:pt x="126" y="18"/>
                  </a:lnTo>
                  <a:lnTo>
                    <a:pt x="132" y="18"/>
                  </a:lnTo>
                  <a:lnTo>
                    <a:pt x="138" y="18"/>
                  </a:lnTo>
                  <a:lnTo>
                    <a:pt x="144" y="18"/>
                  </a:lnTo>
                  <a:lnTo>
                    <a:pt x="150" y="18"/>
                  </a:lnTo>
                  <a:lnTo>
                    <a:pt x="156" y="12"/>
                  </a:lnTo>
                  <a:lnTo>
                    <a:pt x="162" y="12"/>
                  </a:lnTo>
                  <a:lnTo>
                    <a:pt x="168" y="12"/>
                  </a:lnTo>
                  <a:lnTo>
                    <a:pt x="174" y="12"/>
                  </a:lnTo>
                  <a:lnTo>
                    <a:pt x="180" y="12"/>
                  </a:lnTo>
                  <a:lnTo>
                    <a:pt x="186" y="12"/>
                  </a:lnTo>
                  <a:lnTo>
                    <a:pt x="186" y="6"/>
                  </a:lnTo>
                  <a:lnTo>
                    <a:pt x="192" y="6"/>
                  </a:lnTo>
                  <a:lnTo>
                    <a:pt x="198" y="6"/>
                  </a:lnTo>
                  <a:lnTo>
                    <a:pt x="204" y="6"/>
                  </a:lnTo>
                  <a:lnTo>
                    <a:pt x="210" y="6"/>
                  </a:lnTo>
                  <a:lnTo>
                    <a:pt x="216" y="6"/>
                  </a:lnTo>
                  <a:lnTo>
                    <a:pt x="222" y="0"/>
                  </a:lnTo>
                  <a:lnTo>
                    <a:pt x="228" y="0"/>
                  </a:lnTo>
                  <a:lnTo>
                    <a:pt x="234" y="0"/>
                  </a:lnTo>
                  <a:lnTo>
                    <a:pt x="240"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56">
              <a:extLst>
                <a:ext uri="{FF2B5EF4-FFF2-40B4-BE49-F238E27FC236}">
                  <a16:creationId xmlns:a16="http://schemas.microsoft.com/office/drawing/2014/main" id="{0226CD9C-7452-2FC6-9D6A-E6AD1E827CEF}"/>
                </a:ext>
              </a:extLst>
            </p:cNvPr>
            <p:cNvSpPr>
              <a:spLocks/>
            </p:cNvSpPr>
            <p:nvPr/>
          </p:nvSpPr>
          <p:spPr bwMode="gray">
            <a:xfrm>
              <a:off x="4581525" y="3352800"/>
              <a:ext cx="695325" cy="561975"/>
            </a:xfrm>
            <a:custGeom>
              <a:avLst/>
              <a:gdLst>
                <a:gd name="T0" fmla="*/ 360 w 438"/>
                <a:gd name="T1" fmla="*/ 156 h 354"/>
                <a:gd name="T2" fmla="*/ 372 w 438"/>
                <a:gd name="T3" fmla="*/ 180 h 354"/>
                <a:gd name="T4" fmla="*/ 396 w 438"/>
                <a:gd name="T5" fmla="*/ 186 h 354"/>
                <a:gd name="T6" fmla="*/ 408 w 438"/>
                <a:gd name="T7" fmla="*/ 204 h 354"/>
                <a:gd name="T8" fmla="*/ 432 w 438"/>
                <a:gd name="T9" fmla="*/ 210 h 354"/>
                <a:gd name="T10" fmla="*/ 438 w 438"/>
                <a:gd name="T11" fmla="*/ 222 h 354"/>
                <a:gd name="T12" fmla="*/ 426 w 438"/>
                <a:gd name="T13" fmla="*/ 228 h 354"/>
                <a:gd name="T14" fmla="*/ 420 w 438"/>
                <a:gd name="T15" fmla="*/ 228 h 354"/>
                <a:gd name="T16" fmla="*/ 408 w 438"/>
                <a:gd name="T17" fmla="*/ 234 h 354"/>
                <a:gd name="T18" fmla="*/ 402 w 438"/>
                <a:gd name="T19" fmla="*/ 222 h 354"/>
                <a:gd name="T20" fmla="*/ 396 w 438"/>
                <a:gd name="T21" fmla="*/ 222 h 354"/>
                <a:gd name="T22" fmla="*/ 384 w 438"/>
                <a:gd name="T23" fmla="*/ 216 h 354"/>
                <a:gd name="T24" fmla="*/ 378 w 438"/>
                <a:gd name="T25" fmla="*/ 216 h 354"/>
                <a:gd name="T26" fmla="*/ 366 w 438"/>
                <a:gd name="T27" fmla="*/ 222 h 354"/>
                <a:gd name="T28" fmla="*/ 342 w 438"/>
                <a:gd name="T29" fmla="*/ 210 h 354"/>
                <a:gd name="T30" fmla="*/ 330 w 438"/>
                <a:gd name="T31" fmla="*/ 228 h 354"/>
                <a:gd name="T32" fmla="*/ 312 w 438"/>
                <a:gd name="T33" fmla="*/ 240 h 354"/>
                <a:gd name="T34" fmla="*/ 306 w 438"/>
                <a:gd name="T35" fmla="*/ 252 h 354"/>
                <a:gd name="T36" fmla="*/ 300 w 438"/>
                <a:gd name="T37" fmla="*/ 252 h 354"/>
                <a:gd name="T38" fmla="*/ 282 w 438"/>
                <a:gd name="T39" fmla="*/ 276 h 354"/>
                <a:gd name="T40" fmla="*/ 276 w 438"/>
                <a:gd name="T41" fmla="*/ 300 h 354"/>
                <a:gd name="T42" fmla="*/ 264 w 438"/>
                <a:gd name="T43" fmla="*/ 318 h 354"/>
                <a:gd name="T44" fmla="*/ 246 w 438"/>
                <a:gd name="T45" fmla="*/ 336 h 354"/>
                <a:gd name="T46" fmla="*/ 228 w 438"/>
                <a:gd name="T47" fmla="*/ 354 h 354"/>
                <a:gd name="T48" fmla="*/ 222 w 438"/>
                <a:gd name="T49" fmla="*/ 342 h 354"/>
                <a:gd name="T50" fmla="*/ 198 w 438"/>
                <a:gd name="T51" fmla="*/ 348 h 354"/>
                <a:gd name="T52" fmla="*/ 192 w 438"/>
                <a:gd name="T53" fmla="*/ 348 h 354"/>
                <a:gd name="T54" fmla="*/ 168 w 438"/>
                <a:gd name="T55" fmla="*/ 342 h 354"/>
                <a:gd name="T56" fmla="*/ 162 w 438"/>
                <a:gd name="T57" fmla="*/ 318 h 354"/>
                <a:gd name="T58" fmla="*/ 150 w 438"/>
                <a:gd name="T59" fmla="*/ 300 h 354"/>
                <a:gd name="T60" fmla="*/ 132 w 438"/>
                <a:gd name="T61" fmla="*/ 282 h 354"/>
                <a:gd name="T62" fmla="*/ 114 w 438"/>
                <a:gd name="T63" fmla="*/ 270 h 354"/>
                <a:gd name="T64" fmla="*/ 102 w 438"/>
                <a:gd name="T65" fmla="*/ 252 h 354"/>
                <a:gd name="T66" fmla="*/ 90 w 438"/>
                <a:gd name="T67" fmla="*/ 234 h 354"/>
                <a:gd name="T68" fmla="*/ 72 w 438"/>
                <a:gd name="T69" fmla="*/ 216 h 354"/>
                <a:gd name="T70" fmla="*/ 60 w 438"/>
                <a:gd name="T71" fmla="*/ 192 h 354"/>
                <a:gd name="T72" fmla="*/ 54 w 438"/>
                <a:gd name="T73" fmla="*/ 168 h 354"/>
                <a:gd name="T74" fmla="*/ 42 w 438"/>
                <a:gd name="T75" fmla="*/ 144 h 354"/>
                <a:gd name="T76" fmla="*/ 30 w 438"/>
                <a:gd name="T77" fmla="*/ 108 h 354"/>
                <a:gd name="T78" fmla="*/ 18 w 438"/>
                <a:gd name="T79" fmla="*/ 90 h 354"/>
                <a:gd name="T80" fmla="*/ 6 w 438"/>
                <a:gd name="T81" fmla="*/ 60 h 354"/>
                <a:gd name="T82" fmla="*/ 6 w 438"/>
                <a:gd name="T83" fmla="*/ 42 h 354"/>
                <a:gd name="T84" fmla="*/ 36 w 438"/>
                <a:gd name="T85" fmla="*/ 36 h 354"/>
                <a:gd name="T86" fmla="*/ 60 w 438"/>
                <a:gd name="T87" fmla="*/ 30 h 354"/>
                <a:gd name="T88" fmla="*/ 90 w 438"/>
                <a:gd name="T89" fmla="*/ 24 h 354"/>
                <a:gd name="T90" fmla="*/ 120 w 438"/>
                <a:gd name="T91" fmla="*/ 18 h 354"/>
                <a:gd name="T92" fmla="*/ 150 w 438"/>
                <a:gd name="T93" fmla="*/ 18 h 354"/>
                <a:gd name="T94" fmla="*/ 174 w 438"/>
                <a:gd name="T95" fmla="*/ 12 h 354"/>
                <a:gd name="T96" fmla="*/ 198 w 438"/>
                <a:gd name="T97" fmla="*/ 6 h 354"/>
                <a:gd name="T98" fmla="*/ 228 w 438"/>
                <a:gd name="T99" fmla="*/ 0 h 354"/>
                <a:gd name="T100" fmla="*/ 252 w 438"/>
                <a:gd name="T101" fmla="*/ 6 h 354"/>
                <a:gd name="T102" fmla="*/ 252 w 438"/>
                <a:gd name="T103" fmla="*/ 24 h 354"/>
                <a:gd name="T104" fmla="*/ 246 w 438"/>
                <a:gd name="T105" fmla="*/ 30 h 354"/>
                <a:gd name="T106" fmla="*/ 258 w 438"/>
                <a:gd name="T107" fmla="*/ 36 h 354"/>
                <a:gd name="T108" fmla="*/ 258 w 438"/>
                <a:gd name="T109" fmla="*/ 48 h 354"/>
                <a:gd name="T110" fmla="*/ 270 w 438"/>
                <a:gd name="T111" fmla="*/ 66 h 354"/>
                <a:gd name="T112" fmla="*/ 282 w 438"/>
                <a:gd name="T113" fmla="*/ 72 h 354"/>
                <a:gd name="T114" fmla="*/ 300 w 438"/>
                <a:gd name="T115" fmla="*/ 84 h 354"/>
                <a:gd name="T116" fmla="*/ 312 w 438"/>
                <a:gd name="T117" fmla="*/ 102 h 354"/>
                <a:gd name="T118" fmla="*/ 330 w 438"/>
                <a:gd name="T119" fmla="*/ 120 h 354"/>
                <a:gd name="T120" fmla="*/ 354 w 438"/>
                <a:gd name="T121" fmla="*/ 13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8" h="354">
                  <a:moveTo>
                    <a:pt x="372" y="138"/>
                  </a:moveTo>
                  <a:lnTo>
                    <a:pt x="366" y="144"/>
                  </a:lnTo>
                  <a:lnTo>
                    <a:pt x="366" y="150"/>
                  </a:lnTo>
                  <a:lnTo>
                    <a:pt x="360" y="150"/>
                  </a:lnTo>
                  <a:lnTo>
                    <a:pt x="360" y="156"/>
                  </a:lnTo>
                  <a:lnTo>
                    <a:pt x="354" y="168"/>
                  </a:lnTo>
                  <a:lnTo>
                    <a:pt x="360" y="168"/>
                  </a:lnTo>
                  <a:lnTo>
                    <a:pt x="360" y="174"/>
                  </a:lnTo>
                  <a:lnTo>
                    <a:pt x="366" y="174"/>
                  </a:lnTo>
                  <a:lnTo>
                    <a:pt x="372" y="180"/>
                  </a:lnTo>
                  <a:lnTo>
                    <a:pt x="378" y="180"/>
                  </a:lnTo>
                  <a:lnTo>
                    <a:pt x="384" y="180"/>
                  </a:lnTo>
                  <a:lnTo>
                    <a:pt x="390" y="180"/>
                  </a:lnTo>
                  <a:lnTo>
                    <a:pt x="390" y="186"/>
                  </a:lnTo>
                  <a:lnTo>
                    <a:pt x="396" y="186"/>
                  </a:lnTo>
                  <a:lnTo>
                    <a:pt x="396" y="192"/>
                  </a:lnTo>
                  <a:lnTo>
                    <a:pt x="396" y="198"/>
                  </a:lnTo>
                  <a:lnTo>
                    <a:pt x="402" y="198"/>
                  </a:lnTo>
                  <a:lnTo>
                    <a:pt x="408" y="198"/>
                  </a:lnTo>
                  <a:lnTo>
                    <a:pt x="408" y="204"/>
                  </a:lnTo>
                  <a:lnTo>
                    <a:pt x="414" y="204"/>
                  </a:lnTo>
                  <a:lnTo>
                    <a:pt x="420" y="204"/>
                  </a:lnTo>
                  <a:lnTo>
                    <a:pt x="426" y="204"/>
                  </a:lnTo>
                  <a:lnTo>
                    <a:pt x="426" y="210"/>
                  </a:lnTo>
                  <a:lnTo>
                    <a:pt x="432" y="210"/>
                  </a:lnTo>
                  <a:lnTo>
                    <a:pt x="438" y="210"/>
                  </a:lnTo>
                  <a:lnTo>
                    <a:pt x="432" y="210"/>
                  </a:lnTo>
                  <a:lnTo>
                    <a:pt x="432" y="216"/>
                  </a:lnTo>
                  <a:lnTo>
                    <a:pt x="438" y="216"/>
                  </a:lnTo>
                  <a:lnTo>
                    <a:pt x="438" y="222"/>
                  </a:lnTo>
                  <a:lnTo>
                    <a:pt x="438" y="228"/>
                  </a:lnTo>
                  <a:lnTo>
                    <a:pt x="432" y="228"/>
                  </a:lnTo>
                  <a:lnTo>
                    <a:pt x="432" y="222"/>
                  </a:lnTo>
                  <a:lnTo>
                    <a:pt x="432" y="228"/>
                  </a:lnTo>
                  <a:lnTo>
                    <a:pt x="426" y="228"/>
                  </a:lnTo>
                  <a:lnTo>
                    <a:pt x="420" y="228"/>
                  </a:lnTo>
                  <a:lnTo>
                    <a:pt x="420" y="234"/>
                  </a:lnTo>
                  <a:lnTo>
                    <a:pt x="420" y="228"/>
                  </a:lnTo>
                  <a:lnTo>
                    <a:pt x="414" y="228"/>
                  </a:lnTo>
                  <a:lnTo>
                    <a:pt x="420" y="228"/>
                  </a:lnTo>
                  <a:lnTo>
                    <a:pt x="414" y="228"/>
                  </a:lnTo>
                  <a:lnTo>
                    <a:pt x="414" y="222"/>
                  </a:lnTo>
                  <a:lnTo>
                    <a:pt x="414" y="228"/>
                  </a:lnTo>
                  <a:lnTo>
                    <a:pt x="414" y="234"/>
                  </a:lnTo>
                  <a:lnTo>
                    <a:pt x="408" y="234"/>
                  </a:lnTo>
                  <a:lnTo>
                    <a:pt x="408" y="228"/>
                  </a:lnTo>
                  <a:lnTo>
                    <a:pt x="402" y="228"/>
                  </a:lnTo>
                  <a:lnTo>
                    <a:pt x="402" y="222"/>
                  </a:lnTo>
                  <a:lnTo>
                    <a:pt x="402" y="228"/>
                  </a:lnTo>
                  <a:lnTo>
                    <a:pt x="402" y="222"/>
                  </a:lnTo>
                  <a:lnTo>
                    <a:pt x="396" y="222"/>
                  </a:lnTo>
                  <a:lnTo>
                    <a:pt x="396" y="228"/>
                  </a:lnTo>
                  <a:lnTo>
                    <a:pt x="402" y="228"/>
                  </a:lnTo>
                  <a:lnTo>
                    <a:pt x="396" y="228"/>
                  </a:lnTo>
                  <a:lnTo>
                    <a:pt x="396" y="222"/>
                  </a:lnTo>
                  <a:lnTo>
                    <a:pt x="390" y="222"/>
                  </a:lnTo>
                  <a:lnTo>
                    <a:pt x="390" y="216"/>
                  </a:lnTo>
                  <a:lnTo>
                    <a:pt x="384" y="216"/>
                  </a:lnTo>
                  <a:lnTo>
                    <a:pt x="384" y="222"/>
                  </a:lnTo>
                  <a:lnTo>
                    <a:pt x="384" y="216"/>
                  </a:lnTo>
                  <a:lnTo>
                    <a:pt x="378" y="216"/>
                  </a:lnTo>
                  <a:lnTo>
                    <a:pt x="378" y="222"/>
                  </a:lnTo>
                  <a:lnTo>
                    <a:pt x="378" y="216"/>
                  </a:lnTo>
                  <a:lnTo>
                    <a:pt x="378" y="222"/>
                  </a:lnTo>
                  <a:lnTo>
                    <a:pt x="378" y="216"/>
                  </a:lnTo>
                  <a:lnTo>
                    <a:pt x="378" y="222"/>
                  </a:lnTo>
                  <a:lnTo>
                    <a:pt x="372" y="222"/>
                  </a:lnTo>
                  <a:lnTo>
                    <a:pt x="372" y="216"/>
                  </a:lnTo>
                  <a:lnTo>
                    <a:pt x="372" y="222"/>
                  </a:lnTo>
                  <a:lnTo>
                    <a:pt x="366" y="222"/>
                  </a:lnTo>
                  <a:lnTo>
                    <a:pt x="366" y="216"/>
                  </a:lnTo>
                  <a:lnTo>
                    <a:pt x="360" y="216"/>
                  </a:lnTo>
                  <a:lnTo>
                    <a:pt x="354" y="210"/>
                  </a:lnTo>
                  <a:lnTo>
                    <a:pt x="348" y="210"/>
                  </a:lnTo>
                  <a:lnTo>
                    <a:pt x="342" y="210"/>
                  </a:lnTo>
                  <a:lnTo>
                    <a:pt x="342" y="216"/>
                  </a:lnTo>
                  <a:lnTo>
                    <a:pt x="336" y="216"/>
                  </a:lnTo>
                  <a:lnTo>
                    <a:pt x="336" y="222"/>
                  </a:lnTo>
                  <a:lnTo>
                    <a:pt x="330" y="222"/>
                  </a:lnTo>
                  <a:lnTo>
                    <a:pt x="330" y="228"/>
                  </a:lnTo>
                  <a:lnTo>
                    <a:pt x="324" y="228"/>
                  </a:lnTo>
                  <a:lnTo>
                    <a:pt x="324" y="234"/>
                  </a:lnTo>
                  <a:lnTo>
                    <a:pt x="318" y="234"/>
                  </a:lnTo>
                  <a:lnTo>
                    <a:pt x="318" y="240"/>
                  </a:lnTo>
                  <a:lnTo>
                    <a:pt x="312" y="240"/>
                  </a:lnTo>
                  <a:lnTo>
                    <a:pt x="312" y="246"/>
                  </a:lnTo>
                  <a:lnTo>
                    <a:pt x="312" y="240"/>
                  </a:lnTo>
                  <a:lnTo>
                    <a:pt x="312" y="246"/>
                  </a:lnTo>
                  <a:lnTo>
                    <a:pt x="312" y="252"/>
                  </a:lnTo>
                  <a:lnTo>
                    <a:pt x="306" y="252"/>
                  </a:lnTo>
                  <a:lnTo>
                    <a:pt x="306" y="246"/>
                  </a:lnTo>
                  <a:lnTo>
                    <a:pt x="306" y="252"/>
                  </a:lnTo>
                  <a:lnTo>
                    <a:pt x="300" y="252"/>
                  </a:lnTo>
                  <a:lnTo>
                    <a:pt x="300" y="258"/>
                  </a:lnTo>
                  <a:lnTo>
                    <a:pt x="300" y="252"/>
                  </a:lnTo>
                  <a:lnTo>
                    <a:pt x="300" y="258"/>
                  </a:lnTo>
                  <a:lnTo>
                    <a:pt x="294" y="264"/>
                  </a:lnTo>
                  <a:lnTo>
                    <a:pt x="288" y="270"/>
                  </a:lnTo>
                  <a:lnTo>
                    <a:pt x="288" y="276"/>
                  </a:lnTo>
                  <a:lnTo>
                    <a:pt x="282" y="276"/>
                  </a:lnTo>
                  <a:lnTo>
                    <a:pt x="282" y="282"/>
                  </a:lnTo>
                  <a:lnTo>
                    <a:pt x="282" y="288"/>
                  </a:lnTo>
                  <a:lnTo>
                    <a:pt x="276" y="288"/>
                  </a:lnTo>
                  <a:lnTo>
                    <a:pt x="276" y="294"/>
                  </a:lnTo>
                  <a:lnTo>
                    <a:pt x="276" y="300"/>
                  </a:lnTo>
                  <a:lnTo>
                    <a:pt x="270" y="300"/>
                  </a:lnTo>
                  <a:lnTo>
                    <a:pt x="270" y="306"/>
                  </a:lnTo>
                  <a:lnTo>
                    <a:pt x="264" y="306"/>
                  </a:lnTo>
                  <a:lnTo>
                    <a:pt x="264" y="312"/>
                  </a:lnTo>
                  <a:lnTo>
                    <a:pt x="264" y="318"/>
                  </a:lnTo>
                  <a:lnTo>
                    <a:pt x="258" y="318"/>
                  </a:lnTo>
                  <a:lnTo>
                    <a:pt x="258" y="324"/>
                  </a:lnTo>
                  <a:lnTo>
                    <a:pt x="252" y="330"/>
                  </a:lnTo>
                  <a:lnTo>
                    <a:pt x="252" y="336"/>
                  </a:lnTo>
                  <a:lnTo>
                    <a:pt x="246" y="336"/>
                  </a:lnTo>
                  <a:lnTo>
                    <a:pt x="246" y="342"/>
                  </a:lnTo>
                  <a:lnTo>
                    <a:pt x="240" y="348"/>
                  </a:lnTo>
                  <a:lnTo>
                    <a:pt x="240" y="354"/>
                  </a:lnTo>
                  <a:lnTo>
                    <a:pt x="234" y="354"/>
                  </a:lnTo>
                  <a:lnTo>
                    <a:pt x="228" y="354"/>
                  </a:lnTo>
                  <a:lnTo>
                    <a:pt x="228" y="348"/>
                  </a:lnTo>
                  <a:lnTo>
                    <a:pt x="222" y="348"/>
                  </a:lnTo>
                  <a:lnTo>
                    <a:pt x="222" y="342"/>
                  </a:lnTo>
                  <a:lnTo>
                    <a:pt x="222" y="348"/>
                  </a:lnTo>
                  <a:lnTo>
                    <a:pt x="222" y="342"/>
                  </a:lnTo>
                  <a:lnTo>
                    <a:pt x="216" y="342"/>
                  </a:lnTo>
                  <a:lnTo>
                    <a:pt x="210" y="342"/>
                  </a:lnTo>
                  <a:lnTo>
                    <a:pt x="204" y="342"/>
                  </a:lnTo>
                  <a:lnTo>
                    <a:pt x="198" y="342"/>
                  </a:lnTo>
                  <a:lnTo>
                    <a:pt x="198" y="348"/>
                  </a:lnTo>
                  <a:lnTo>
                    <a:pt x="198" y="342"/>
                  </a:lnTo>
                  <a:lnTo>
                    <a:pt x="192" y="342"/>
                  </a:lnTo>
                  <a:lnTo>
                    <a:pt x="192" y="348"/>
                  </a:lnTo>
                  <a:lnTo>
                    <a:pt x="192" y="342"/>
                  </a:lnTo>
                  <a:lnTo>
                    <a:pt x="192" y="348"/>
                  </a:lnTo>
                  <a:lnTo>
                    <a:pt x="186" y="348"/>
                  </a:lnTo>
                  <a:lnTo>
                    <a:pt x="180" y="348"/>
                  </a:lnTo>
                  <a:lnTo>
                    <a:pt x="174" y="348"/>
                  </a:lnTo>
                  <a:lnTo>
                    <a:pt x="168" y="348"/>
                  </a:lnTo>
                  <a:lnTo>
                    <a:pt x="168" y="342"/>
                  </a:lnTo>
                  <a:lnTo>
                    <a:pt x="162" y="342"/>
                  </a:lnTo>
                  <a:lnTo>
                    <a:pt x="162" y="336"/>
                  </a:lnTo>
                  <a:lnTo>
                    <a:pt x="162" y="330"/>
                  </a:lnTo>
                  <a:lnTo>
                    <a:pt x="162" y="324"/>
                  </a:lnTo>
                  <a:lnTo>
                    <a:pt x="162" y="318"/>
                  </a:lnTo>
                  <a:lnTo>
                    <a:pt x="162" y="312"/>
                  </a:lnTo>
                  <a:lnTo>
                    <a:pt x="162" y="306"/>
                  </a:lnTo>
                  <a:lnTo>
                    <a:pt x="156" y="306"/>
                  </a:lnTo>
                  <a:lnTo>
                    <a:pt x="156" y="300"/>
                  </a:lnTo>
                  <a:lnTo>
                    <a:pt x="150" y="300"/>
                  </a:lnTo>
                  <a:lnTo>
                    <a:pt x="150" y="294"/>
                  </a:lnTo>
                  <a:lnTo>
                    <a:pt x="144" y="294"/>
                  </a:lnTo>
                  <a:lnTo>
                    <a:pt x="138" y="294"/>
                  </a:lnTo>
                  <a:lnTo>
                    <a:pt x="138" y="288"/>
                  </a:lnTo>
                  <a:lnTo>
                    <a:pt x="132" y="282"/>
                  </a:lnTo>
                  <a:lnTo>
                    <a:pt x="132" y="276"/>
                  </a:lnTo>
                  <a:lnTo>
                    <a:pt x="126" y="276"/>
                  </a:lnTo>
                  <a:lnTo>
                    <a:pt x="120" y="276"/>
                  </a:lnTo>
                  <a:lnTo>
                    <a:pt x="120" y="270"/>
                  </a:lnTo>
                  <a:lnTo>
                    <a:pt x="114" y="270"/>
                  </a:lnTo>
                  <a:lnTo>
                    <a:pt x="114" y="264"/>
                  </a:lnTo>
                  <a:lnTo>
                    <a:pt x="108" y="264"/>
                  </a:lnTo>
                  <a:lnTo>
                    <a:pt x="102" y="264"/>
                  </a:lnTo>
                  <a:lnTo>
                    <a:pt x="102" y="258"/>
                  </a:lnTo>
                  <a:lnTo>
                    <a:pt x="102" y="252"/>
                  </a:lnTo>
                  <a:lnTo>
                    <a:pt x="102" y="246"/>
                  </a:lnTo>
                  <a:lnTo>
                    <a:pt x="96" y="246"/>
                  </a:lnTo>
                  <a:lnTo>
                    <a:pt x="96" y="240"/>
                  </a:lnTo>
                  <a:lnTo>
                    <a:pt x="96" y="234"/>
                  </a:lnTo>
                  <a:lnTo>
                    <a:pt x="90" y="234"/>
                  </a:lnTo>
                  <a:lnTo>
                    <a:pt x="90" y="228"/>
                  </a:lnTo>
                  <a:lnTo>
                    <a:pt x="84" y="228"/>
                  </a:lnTo>
                  <a:lnTo>
                    <a:pt x="78" y="222"/>
                  </a:lnTo>
                  <a:lnTo>
                    <a:pt x="72" y="222"/>
                  </a:lnTo>
                  <a:lnTo>
                    <a:pt x="72" y="216"/>
                  </a:lnTo>
                  <a:lnTo>
                    <a:pt x="66" y="216"/>
                  </a:lnTo>
                  <a:lnTo>
                    <a:pt x="66" y="210"/>
                  </a:lnTo>
                  <a:lnTo>
                    <a:pt x="60" y="204"/>
                  </a:lnTo>
                  <a:lnTo>
                    <a:pt x="60" y="198"/>
                  </a:lnTo>
                  <a:lnTo>
                    <a:pt x="60" y="192"/>
                  </a:lnTo>
                  <a:lnTo>
                    <a:pt x="60" y="186"/>
                  </a:lnTo>
                  <a:lnTo>
                    <a:pt x="60" y="180"/>
                  </a:lnTo>
                  <a:lnTo>
                    <a:pt x="54" y="180"/>
                  </a:lnTo>
                  <a:lnTo>
                    <a:pt x="54" y="174"/>
                  </a:lnTo>
                  <a:lnTo>
                    <a:pt x="54" y="168"/>
                  </a:lnTo>
                  <a:lnTo>
                    <a:pt x="54" y="162"/>
                  </a:lnTo>
                  <a:lnTo>
                    <a:pt x="48" y="162"/>
                  </a:lnTo>
                  <a:lnTo>
                    <a:pt x="48" y="156"/>
                  </a:lnTo>
                  <a:lnTo>
                    <a:pt x="48" y="150"/>
                  </a:lnTo>
                  <a:lnTo>
                    <a:pt x="42" y="144"/>
                  </a:lnTo>
                  <a:lnTo>
                    <a:pt x="42" y="138"/>
                  </a:lnTo>
                  <a:lnTo>
                    <a:pt x="36" y="132"/>
                  </a:lnTo>
                  <a:lnTo>
                    <a:pt x="36" y="126"/>
                  </a:lnTo>
                  <a:lnTo>
                    <a:pt x="30" y="114"/>
                  </a:lnTo>
                  <a:lnTo>
                    <a:pt x="30" y="108"/>
                  </a:lnTo>
                  <a:lnTo>
                    <a:pt x="30" y="102"/>
                  </a:lnTo>
                  <a:lnTo>
                    <a:pt x="24" y="102"/>
                  </a:lnTo>
                  <a:lnTo>
                    <a:pt x="24" y="96"/>
                  </a:lnTo>
                  <a:lnTo>
                    <a:pt x="24" y="90"/>
                  </a:lnTo>
                  <a:lnTo>
                    <a:pt x="18" y="90"/>
                  </a:lnTo>
                  <a:lnTo>
                    <a:pt x="18" y="84"/>
                  </a:lnTo>
                  <a:lnTo>
                    <a:pt x="18" y="78"/>
                  </a:lnTo>
                  <a:lnTo>
                    <a:pt x="12" y="72"/>
                  </a:lnTo>
                  <a:lnTo>
                    <a:pt x="12" y="66"/>
                  </a:lnTo>
                  <a:lnTo>
                    <a:pt x="6" y="60"/>
                  </a:lnTo>
                  <a:lnTo>
                    <a:pt x="6" y="54"/>
                  </a:lnTo>
                  <a:lnTo>
                    <a:pt x="6" y="48"/>
                  </a:lnTo>
                  <a:lnTo>
                    <a:pt x="6" y="42"/>
                  </a:lnTo>
                  <a:lnTo>
                    <a:pt x="0" y="42"/>
                  </a:lnTo>
                  <a:lnTo>
                    <a:pt x="6" y="42"/>
                  </a:lnTo>
                  <a:lnTo>
                    <a:pt x="12" y="42"/>
                  </a:lnTo>
                  <a:lnTo>
                    <a:pt x="12" y="36"/>
                  </a:lnTo>
                  <a:lnTo>
                    <a:pt x="24" y="36"/>
                  </a:lnTo>
                  <a:lnTo>
                    <a:pt x="30" y="36"/>
                  </a:lnTo>
                  <a:lnTo>
                    <a:pt x="36" y="36"/>
                  </a:lnTo>
                  <a:lnTo>
                    <a:pt x="42" y="36"/>
                  </a:lnTo>
                  <a:lnTo>
                    <a:pt x="48" y="36"/>
                  </a:lnTo>
                  <a:lnTo>
                    <a:pt x="48" y="30"/>
                  </a:lnTo>
                  <a:lnTo>
                    <a:pt x="54" y="30"/>
                  </a:lnTo>
                  <a:lnTo>
                    <a:pt x="60" y="30"/>
                  </a:lnTo>
                  <a:lnTo>
                    <a:pt x="66" y="30"/>
                  </a:lnTo>
                  <a:lnTo>
                    <a:pt x="72" y="30"/>
                  </a:lnTo>
                  <a:lnTo>
                    <a:pt x="78" y="30"/>
                  </a:lnTo>
                  <a:lnTo>
                    <a:pt x="84" y="24"/>
                  </a:lnTo>
                  <a:lnTo>
                    <a:pt x="90" y="24"/>
                  </a:lnTo>
                  <a:lnTo>
                    <a:pt x="102" y="24"/>
                  </a:lnTo>
                  <a:lnTo>
                    <a:pt x="108" y="24"/>
                  </a:lnTo>
                  <a:lnTo>
                    <a:pt x="114" y="24"/>
                  </a:lnTo>
                  <a:lnTo>
                    <a:pt x="114" y="18"/>
                  </a:lnTo>
                  <a:lnTo>
                    <a:pt x="120" y="18"/>
                  </a:lnTo>
                  <a:lnTo>
                    <a:pt x="126" y="18"/>
                  </a:lnTo>
                  <a:lnTo>
                    <a:pt x="132" y="18"/>
                  </a:lnTo>
                  <a:lnTo>
                    <a:pt x="138" y="18"/>
                  </a:lnTo>
                  <a:lnTo>
                    <a:pt x="144" y="18"/>
                  </a:lnTo>
                  <a:lnTo>
                    <a:pt x="150" y="18"/>
                  </a:lnTo>
                  <a:lnTo>
                    <a:pt x="150" y="12"/>
                  </a:lnTo>
                  <a:lnTo>
                    <a:pt x="156" y="12"/>
                  </a:lnTo>
                  <a:lnTo>
                    <a:pt x="162" y="12"/>
                  </a:lnTo>
                  <a:lnTo>
                    <a:pt x="168" y="12"/>
                  </a:lnTo>
                  <a:lnTo>
                    <a:pt x="174" y="12"/>
                  </a:lnTo>
                  <a:lnTo>
                    <a:pt x="180" y="12"/>
                  </a:lnTo>
                  <a:lnTo>
                    <a:pt x="180" y="6"/>
                  </a:lnTo>
                  <a:lnTo>
                    <a:pt x="186" y="6"/>
                  </a:lnTo>
                  <a:lnTo>
                    <a:pt x="192" y="6"/>
                  </a:lnTo>
                  <a:lnTo>
                    <a:pt x="198" y="6"/>
                  </a:lnTo>
                  <a:lnTo>
                    <a:pt x="204" y="6"/>
                  </a:lnTo>
                  <a:lnTo>
                    <a:pt x="210" y="6"/>
                  </a:lnTo>
                  <a:lnTo>
                    <a:pt x="216" y="0"/>
                  </a:lnTo>
                  <a:lnTo>
                    <a:pt x="222" y="0"/>
                  </a:lnTo>
                  <a:lnTo>
                    <a:pt x="228" y="0"/>
                  </a:lnTo>
                  <a:lnTo>
                    <a:pt x="234" y="0"/>
                  </a:lnTo>
                  <a:lnTo>
                    <a:pt x="240" y="0"/>
                  </a:lnTo>
                  <a:lnTo>
                    <a:pt x="246" y="0"/>
                  </a:lnTo>
                  <a:lnTo>
                    <a:pt x="252" y="0"/>
                  </a:lnTo>
                  <a:lnTo>
                    <a:pt x="252" y="6"/>
                  </a:lnTo>
                  <a:lnTo>
                    <a:pt x="258" y="6"/>
                  </a:lnTo>
                  <a:lnTo>
                    <a:pt x="258" y="12"/>
                  </a:lnTo>
                  <a:lnTo>
                    <a:pt x="258" y="18"/>
                  </a:lnTo>
                  <a:lnTo>
                    <a:pt x="252" y="18"/>
                  </a:lnTo>
                  <a:lnTo>
                    <a:pt x="252" y="24"/>
                  </a:lnTo>
                  <a:lnTo>
                    <a:pt x="252" y="30"/>
                  </a:lnTo>
                  <a:lnTo>
                    <a:pt x="246" y="24"/>
                  </a:lnTo>
                  <a:lnTo>
                    <a:pt x="246" y="30"/>
                  </a:lnTo>
                  <a:lnTo>
                    <a:pt x="252" y="30"/>
                  </a:lnTo>
                  <a:lnTo>
                    <a:pt x="246" y="30"/>
                  </a:lnTo>
                  <a:lnTo>
                    <a:pt x="246" y="36"/>
                  </a:lnTo>
                  <a:lnTo>
                    <a:pt x="252" y="36"/>
                  </a:lnTo>
                  <a:lnTo>
                    <a:pt x="252" y="30"/>
                  </a:lnTo>
                  <a:lnTo>
                    <a:pt x="252" y="36"/>
                  </a:lnTo>
                  <a:lnTo>
                    <a:pt x="258" y="36"/>
                  </a:lnTo>
                  <a:lnTo>
                    <a:pt x="252" y="36"/>
                  </a:lnTo>
                  <a:lnTo>
                    <a:pt x="252" y="42"/>
                  </a:lnTo>
                  <a:lnTo>
                    <a:pt x="258" y="42"/>
                  </a:lnTo>
                  <a:lnTo>
                    <a:pt x="264" y="48"/>
                  </a:lnTo>
                  <a:lnTo>
                    <a:pt x="258" y="48"/>
                  </a:lnTo>
                  <a:lnTo>
                    <a:pt x="264" y="48"/>
                  </a:lnTo>
                  <a:lnTo>
                    <a:pt x="264" y="54"/>
                  </a:lnTo>
                  <a:lnTo>
                    <a:pt x="270" y="54"/>
                  </a:lnTo>
                  <a:lnTo>
                    <a:pt x="270" y="60"/>
                  </a:lnTo>
                  <a:lnTo>
                    <a:pt x="270" y="66"/>
                  </a:lnTo>
                  <a:lnTo>
                    <a:pt x="276" y="66"/>
                  </a:lnTo>
                  <a:lnTo>
                    <a:pt x="270" y="66"/>
                  </a:lnTo>
                  <a:lnTo>
                    <a:pt x="276" y="66"/>
                  </a:lnTo>
                  <a:lnTo>
                    <a:pt x="282" y="66"/>
                  </a:lnTo>
                  <a:lnTo>
                    <a:pt x="282" y="72"/>
                  </a:lnTo>
                  <a:lnTo>
                    <a:pt x="288" y="72"/>
                  </a:lnTo>
                  <a:lnTo>
                    <a:pt x="288" y="78"/>
                  </a:lnTo>
                  <a:lnTo>
                    <a:pt x="294" y="78"/>
                  </a:lnTo>
                  <a:lnTo>
                    <a:pt x="300" y="78"/>
                  </a:lnTo>
                  <a:lnTo>
                    <a:pt x="300" y="84"/>
                  </a:lnTo>
                  <a:lnTo>
                    <a:pt x="300" y="90"/>
                  </a:lnTo>
                  <a:lnTo>
                    <a:pt x="306" y="90"/>
                  </a:lnTo>
                  <a:lnTo>
                    <a:pt x="306" y="96"/>
                  </a:lnTo>
                  <a:lnTo>
                    <a:pt x="306" y="102"/>
                  </a:lnTo>
                  <a:lnTo>
                    <a:pt x="312" y="102"/>
                  </a:lnTo>
                  <a:lnTo>
                    <a:pt x="312" y="108"/>
                  </a:lnTo>
                  <a:lnTo>
                    <a:pt x="312" y="114"/>
                  </a:lnTo>
                  <a:lnTo>
                    <a:pt x="318" y="114"/>
                  </a:lnTo>
                  <a:lnTo>
                    <a:pt x="324" y="114"/>
                  </a:lnTo>
                  <a:lnTo>
                    <a:pt x="330" y="120"/>
                  </a:lnTo>
                  <a:lnTo>
                    <a:pt x="336" y="120"/>
                  </a:lnTo>
                  <a:lnTo>
                    <a:pt x="336" y="126"/>
                  </a:lnTo>
                  <a:lnTo>
                    <a:pt x="342" y="126"/>
                  </a:lnTo>
                  <a:lnTo>
                    <a:pt x="348" y="126"/>
                  </a:lnTo>
                  <a:lnTo>
                    <a:pt x="354" y="132"/>
                  </a:lnTo>
                  <a:lnTo>
                    <a:pt x="360" y="132"/>
                  </a:lnTo>
                  <a:lnTo>
                    <a:pt x="366" y="132"/>
                  </a:lnTo>
                  <a:lnTo>
                    <a:pt x="372" y="132"/>
                  </a:lnTo>
                  <a:lnTo>
                    <a:pt x="372" y="13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57">
              <a:extLst>
                <a:ext uri="{FF2B5EF4-FFF2-40B4-BE49-F238E27FC236}">
                  <a16:creationId xmlns:a16="http://schemas.microsoft.com/office/drawing/2014/main" id="{8FAC0F77-1DB1-C530-F33A-E2966D0E34A4}"/>
                </a:ext>
              </a:extLst>
            </p:cNvPr>
            <p:cNvSpPr>
              <a:spLocks/>
            </p:cNvSpPr>
            <p:nvPr/>
          </p:nvSpPr>
          <p:spPr bwMode="gray">
            <a:xfrm>
              <a:off x="4972050" y="3190875"/>
              <a:ext cx="352425" cy="381000"/>
            </a:xfrm>
            <a:custGeom>
              <a:avLst/>
              <a:gdLst>
                <a:gd name="T0" fmla="*/ 222 w 222"/>
                <a:gd name="T1" fmla="*/ 72 h 240"/>
                <a:gd name="T2" fmla="*/ 210 w 222"/>
                <a:gd name="T3" fmla="*/ 84 h 240"/>
                <a:gd name="T4" fmla="*/ 204 w 222"/>
                <a:gd name="T5" fmla="*/ 96 h 240"/>
                <a:gd name="T6" fmla="*/ 198 w 222"/>
                <a:gd name="T7" fmla="*/ 108 h 240"/>
                <a:gd name="T8" fmla="*/ 192 w 222"/>
                <a:gd name="T9" fmla="*/ 120 h 240"/>
                <a:gd name="T10" fmla="*/ 186 w 222"/>
                <a:gd name="T11" fmla="*/ 132 h 240"/>
                <a:gd name="T12" fmla="*/ 180 w 222"/>
                <a:gd name="T13" fmla="*/ 144 h 240"/>
                <a:gd name="T14" fmla="*/ 168 w 222"/>
                <a:gd name="T15" fmla="*/ 162 h 240"/>
                <a:gd name="T16" fmla="*/ 162 w 222"/>
                <a:gd name="T17" fmla="*/ 174 h 240"/>
                <a:gd name="T18" fmla="*/ 156 w 222"/>
                <a:gd name="T19" fmla="*/ 186 h 240"/>
                <a:gd name="T20" fmla="*/ 144 w 222"/>
                <a:gd name="T21" fmla="*/ 198 h 240"/>
                <a:gd name="T22" fmla="*/ 138 w 222"/>
                <a:gd name="T23" fmla="*/ 216 h 240"/>
                <a:gd name="T24" fmla="*/ 126 w 222"/>
                <a:gd name="T25" fmla="*/ 234 h 240"/>
                <a:gd name="T26" fmla="*/ 108 w 222"/>
                <a:gd name="T27" fmla="*/ 234 h 240"/>
                <a:gd name="T28" fmla="*/ 90 w 222"/>
                <a:gd name="T29" fmla="*/ 228 h 240"/>
                <a:gd name="T30" fmla="*/ 78 w 222"/>
                <a:gd name="T31" fmla="*/ 216 h 240"/>
                <a:gd name="T32" fmla="*/ 66 w 222"/>
                <a:gd name="T33" fmla="*/ 210 h 240"/>
                <a:gd name="T34" fmla="*/ 60 w 222"/>
                <a:gd name="T35" fmla="*/ 198 h 240"/>
                <a:gd name="T36" fmla="*/ 54 w 222"/>
                <a:gd name="T37" fmla="*/ 186 h 240"/>
                <a:gd name="T38" fmla="*/ 42 w 222"/>
                <a:gd name="T39" fmla="*/ 180 h 240"/>
                <a:gd name="T40" fmla="*/ 36 w 222"/>
                <a:gd name="T41" fmla="*/ 168 h 240"/>
                <a:gd name="T42" fmla="*/ 30 w 222"/>
                <a:gd name="T43" fmla="*/ 168 h 240"/>
                <a:gd name="T44" fmla="*/ 24 w 222"/>
                <a:gd name="T45" fmla="*/ 156 h 240"/>
                <a:gd name="T46" fmla="*/ 12 w 222"/>
                <a:gd name="T47" fmla="*/ 150 h 240"/>
                <a:gd name="T48" fmla="*/ 6 w 222"/>
                <a:gd name="T49" fmla="*/ 144 h 240"/>
                <a:gd name="T50" fmla="*/ 6 w 222"/>
                <a:gd name="T51" fmla="*/ 138 h 240"/>
                <a:gd name="T52" fmla="*/ 0 w 222"/>
                <a:gd name="T53" fmla="*/ 138 h 240"/>
                <a:gd name="T54" fmla="*/ 0 w 222"/>
                <a:gd name="T55" fmla="*/ 132 h 240"/>
                <a:gd name="T56" fmla="*/ 6 w 222"/>
                <a:gd name="T57" fmla="*/ 126 h 240"/>
                <a:gd name="T58" fmla="*/ 12 w 222"/>
                <a:gd name="T59" fmla="*/ 114 h 240"/>
                <a:gd name="T60" fmla="*/ 6 w 222"/>
                <a:gd name="T61" fmla="*/ 102 h 240"/>
                <a:gd name="T62" fmla="*/ 6 w 222"/>
                <a:gd name="T63" fmla="*/ 96 h 240"/>
                <a:gd name="T64" fmla="*/ 18 w 222"/>
                <a:gd name="T65" fmla="*/ 90 h 240"/>
                <a:gd name="T66" fmla="*/ 18 w 222"/>
                <a:gd name="T67" fmla="*/ 84 h 240"/>
                <a:gd name="T68" fmla="*/ 18 w 222"/>
                <a:gd name="T69" fmla="*/ 78 h 240"/>
                <a:gd name="T70" fmla="*/ 30 w 222"/>
                <a:gd name="T71" fmla="*/ 66 h 240"/>
                <a:gd name="T72" fmla="*/ 36 w 222"/>
                <a:gd name="T73" fmla="*/ 78 h 240"/>
                <a:gd name="T74" fmla="*/ 48 w 222"/>
                <a:gd name="T75" fmla="*/ 84 h 240"/>
                <a:gd name="T76" fmla="*/ 54 w 222"/>
                <a:gd name="T77" fmla="*/ 72 h 240"/>
                <a:gd name="T78" fmla="*/ 60 w 222"/>
                <a:gd name="T79" fmla="*/ 60 h 240"/>
                <a:gd name="T80" fmla="*/ 60 w 222"/>
                <a:gd name="T81" fmla="*/ 54 h 240"/>
                <a:gd name="T82" fmla="*/ 72 w 222"/>
                <a:gd name="T83" fmla="*/ 48 h 240"/>
                <a:gd name="T84" fmla="*/ 72 w 222"/>
                <a:gd name="T85" fmla="*/ 66 h 240"/>
                <a:gd name="T86" fmla="*/ 84 w 222"/>
                <a:gd name="T87" fmla="*/ 54 h 240"/>
                <a:gd name="T88" fmla="*/ 90 w 222"/>
                <a:gd name="T89" fmla="*/ 42 h 240"/>
                <a:gd name="T90" fmla="*/ 96 w 222"/>
                <a:gd name="T91" fmla="*/ 30 h 240"/>
                <a:gd name="T92" fmla="*/ 102 w 222"/>
                <a:gd name="T93" fmla="*/ 18 h 240"/>
                <a:gd name="T94" fmla="*/ 108 w 222"/>
                <a:gd name="T95" fmla="*/ 6 h 240"/>
                <a:gd name="T96" fmla="*/ 120 w 222"/>
                <a:gd name="T97" fmla="*/ 0 h 240"/>
                <a:gd name="T98" fmla="*/ 138 w 222"/>
                <a:gd name="T99" fmla="*/ 0 h 240"/>
                <a:gd name="T100" fmla="*/ 156 w 222"/>
                <a:gd name="T101" fmla="*/ 6 h 240"/>
                <a:gd name="T102" fmla="*/ 168 w 222"/>
                <a:gd name="T103" fmla="*/ 18 h 240"/>
                <a:gd name="T104" fmla="*/ 174 w 222"/>
                <a:gd name="T105" fmla="*/ 30 h 240"/>
                <a:gd name="T106" fmla="*/ 180 w 222"/>
                <a:gd name="T107" fmla="*/ 42 h 240"/>
                <a:gd name="T108" fmla="*/ 192 w 222"/>
                <a:gd name="T109" fmla="*/ 48 h 240"/>
                <a:gd name="T110" fmla="*/ 210 w 222"/>
                <a:gd name="T111" fmla="*/ 48 h 240"/>
                <a:gd name="T112" fmla="*/ 222 w 222"/>
                <a:gd name="T113" fmla="*/ 6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2" h="240">
                  <a:moveTo>
                    <a:pt x="222" y="60"/>
                  </a:moveTo>
                  <a:lnTo>
                    <a:pt x="222" y="66"/>
                  </a:lnTo>
                  <a:lnTo>
                    <a:pt x="222" y="72"/>
                  </a:lnTo>
                  <a:lnTo>
                    <a:pt x="216" y="72"/>
                  </a:lnTo>
                  <a:lnTo>
                    <a:pt x="216" y="78"/>
                  </a:lnTo>
                  <a:lnTo>
                    <a:pt x="210" y="84"/>
                  </a:lnTo>
                  <a:lnTo>
                    <a:pt x="210" y="90"/>
                  </a:lnTo>
                  <a:lnTo>
                    <a:pt x="204" y="90"/>
                  </a:lnTo>
                  <a:lnTo>
                    <a:pt x="204" y="96"/>
                  </a:lnTo>
                  <a:lnTo>
                    <a:pt x="204" y="102"/>
                  </a:lnTo>
                  <a:lnTo>
                    <a:pt x="198" y="102"/>
                  </a:lnTo>
                  <a:lnTo>
                    <a:pt x="198" y="108"/>
                  </a:lnTo>
                  <a:lnTo>
                    <a:pt x="198" y="114"/>
                  </a:lnTo>
                  <a:lnTo>
                    <a:pt x="192" y="114"/>
                  </a:lnTo>
                  <a:lnTo>
                    <a:pt x="192" y="120"/>
                  </a:lnTo>
                  <a:lnTo>
                    <a:pt x="192" y="126"/>
                  </a:lnTo>
                  <a:lnTo>
                    <a:pt x="186" y="126"/>
                  </a:lnTo>
                  <a:lnTo>
                    <a:pt x="186" y="132"/>
                  </a:lnTo>
                  <a:lnTo>
                    <a:pt x="180" y="132"/>
                  </a:lnTo>
                  <a:lnTo>
                    <a:pt x="180" y="138"/>
                  </a:lnTo>
                  <a:lnTo>
                    <a:pt x="180" y="144"/>
                  </a:lnTo>
                  <a:lnTo>
                    <a:pt x="174" y="150"/>
                  </a:lnTo>
                  <a:lnTo>
                    <a:pt x="168" y="156"/>
                  </a:lnTo>
                  <a:lnTo>
                    <a:pt x="168" y="162"/>
                  </a:lnTo>
                  <a:lnTo>
                    <a:pt x="168" y="168"/>
                  </a:lnTo>
                  <a:lnTo>
                    <a:pt x="162" y="168"/>
                  </a:lnTo>
                  <a:lnTo>
                    <a:pt x="162" y="174"/>
                  </a:lnTo>
                  <a:lnTo>
                    <a:pt x="156" y="174"/>
                  </a:lnTo>
                  <a:lnTo>
                    <a:pt x="156" y="180"/>
                  </a:lnTo>
                  <a:lnTo>
                    <a:pt x="156" y="186"/>
                  </a:lnTo>
                  <a:lnTo>
                    <a:pt x="150" y="192"/>
                  </a:lnTo>
                  <a:lnTo>
                    <a:pt x="150" y="198"/>
                  </a:lnTo>
                  <a:lnTo>
                    <a:pt x="144" y="198"/>
                  </a:lnTo>
                  <a:lnTo>
                    <a:pt x="144" y="204"/>
                  </a:lnTo>
                  <a:lnTo>
                    <a:pt x="138" y="210"/>
                  </a:lnTo>
                  <a:lnTo>
                    <a:pt x="138" y="216"/>
                  </a:lnTo>
                  <a:lnTo>
                    <a:pt x="132" y="228"/>
                  </a:lnTo>
                  <a:lnTo>
                    <a:pt x="126" y="240"/>
                  </a:lnTo>
                  <a:lnTo>
                    <a:pt x="126" y="234"/>
                  </a:lnTo>
                  <a:lnTo>
                    <a:pt x="120" y="234"/>
                  </a:lnTo>
                  <a:lnTo>
                    <a:pt x="114" y="234"/>
                  </a:lnTo>
                  <a:lnTo>
                    <a:pt x="108" y="234"/>
                  </a:lnTo>
                  <a:lnTo>
                    <a:pt x="102" y="228"/>
                  </a:lnTo>
                  <a:lnTo>
                    <a:pt x="96" y="228"/>
                  </a:lnTo>
                  <a:lnTo>
                    <a:pt x="90" y="228"/>
                  </a:lnTo>
                  <a:lnTo>
                    <a:pt x="90" y="222"/>
                  </a:lnTo>
                  <a:lnTo>
                    <a:pt x="84" y="222"/>
                  </a:lnTo>
                  <a:lnTo>
                    <a:pt x="78" y="216"/>
                  </a:lnTo>
                  <a:lnTo>
                    <a:pt x="72" y="216"/>
                  </a:lnTo>
                  <a:lnTo>
                    <a:pt x="66" y="216"/>
                  </a:lnTo>
                  <a:lnTo>
                    <a:pt x="66" y="210"/>
                  </a:lnTo>
                  <a:lnTo>
                    <a:pt x="66" y="204"/>
                  </a:lnTo>
                  <a:lnTo>
                    <a:pt x="60" y="204"/>
                  </a:lnTo>
                  <a:lnTo>
                    <a:pt x="60" y="198"/>
                  </a:lnTo>
                  <a:lnTo>
                    <a:pt x="60" y="192"/>
                  </a:lnTo>
                  <a:lnTo>
                    <a:pt x="54" y="192"/>
                  </a:lnTo>
                  <a:lnTo>
                    <a:pt x="54" y="186"/>
                  </a:lnTo>
                  <a:lnTo>
                    <a:pt x="54" y="180"/>
                  </a:lnTo>
                  <a:lnTo>
                    <a:pt x="48" y="180"/>
                  </a:lnTo>
                  <a:lnTo>
                    <a:pt x="42" y="180"/>
                  </a:lnTo>
                  <a:lnTo>
                    <a:pt x="42" y="174"/>
                  </a:lnTo>
                  <a:lnTo>
                    <a:pt x="36" y="174"/>
                  </a:lnTo>
                  <a:lnTo>
                    <a:pt x="36" y="168"/>
                  </a:lnTo>
                  <a:lnTo>
                    <a:pt x="30" y="168"/>
                  </a:lnTo>
                  <a:lnTo>
                    <a:pt x="24" y="168"/>
                  </a:lnTo>
                  <a:lnTo>
                    <a:pt x="30" y="168"/>
                  </a:lnTo>
                  <a:lnTo>
                    <a:pt x="24" y="168"/>
                  </a:lnTo>
                  <a:lnTo>
                    <a:pt x="24" y="162"/>
                  </a:lnTo>
                  <a:lnTo>
                    <a:pt x="24" y="156"/>
                  </a:lnTo>
                  <a:lnTo>
                    <a:pt x="18" y="156"/>
                  </a:lnTo>
                  <a:lnTo>
                    <a:pt x="18" y="150"/>
                  </a:lnTo>
                  <a:lnTo>
                    <a:pt x="12" y="150"/>
                  </a:lnTo>
                  <a:lnTo>
                    <a:pt x="18" y="150"/>
                  </a:lnTo>
                  <a:lnTo>
                    <a:pt x="12" y="144"/>
                  </a:lnTo>
                  <a:lnTo>
                    <a:pt x="6" y="144"/>
                  </a:lnTo>
                  <a:lnTo>
                    <a:pt x="6" y="138"/>
                  </a:lnTo>
                  <a:lnTo>
                    <a:pt x="12" y="138"/>
                  </a:lnTo>
                  <a:lnTo>
                    <a:pt x="6" y="138"/>
                  </a:lnTo>
                  <a:lnTo>
                    <a:pt x="6" y="132"/>
                  </a:lnTo>
                  <a:lnTo>
                    <a:pt x="6" y="138"/>
                  </a:lnTo>
                  <a:lnTo>
                    <a:pt x="0" y="138"/>
                  </a:lnTo>
                  <a:lnTo>
                    <a:pt x="0" y="132"/>
                  </a:lnTo>
                  <a:lnTo>
                    <a:pt x="6" y="132"/>
                  </a:lnTo>
                  <a:lnTo>
                    <a:pt x="0" y="132"/>
                  </a:lnTo>
                  <a:lnTo>
                    <a:pt x="0" y="126"/>
                  </a:lnTo>
                  <a:lnTo>
                    <a:pt x="6" y="132"/>
                  </a:lnTo>
                  <a:lnTo>
                    <a:pt x="6" y="126"/>
                  </a:lnTo>
                  <a:lnTo>
                    <a:pt x="6" y="120"/>
                  </a:lnTo>
                  <a:lnTo>
                    <a:pt x="12" y="120"/>
                  </a:lnTo>
                  <a:lnTo>
                    <a:pt x="12" y="114"/>
                  </a:lnTo>
                  <a:lnTo>
                    <a:pt x="12" y="108"/>
                  </a:lnTo>
                  <a:lnTo>
                    <a:pt x="6" y="108"/>
                  </a:lnTo>
                  <a:lnTo>
                    <a:pt x="6" y="102"/>
                  </a:lnTo>
                  <a:lnTo>
                    <a:pt x="0" y="102"/>
                  </a:lnTo>
                  <a:lnTo>
                    <a:pt x="0" y="96"/>
                  </a:lnTo>
                  <a:lnTo>
                    <a:pt x="6" y="96"/>
                  </a:lnTo>
                  <a:lnTo>
                    <a:pt x="12" y="96"/>
                  </a:lnTo>
                  <a:lnTo>
                    <a:pt x="12" y="90"/>
                  </a:lnTo>
                  <a:lnTo>
                    <a:pt x="18" y="90"/>
                  </a:lnTo>
                  <a:lnTo>
                    <a:pt x="24" y="90"/>
                  </a:lnTo>
                  <a:lnTo>
                    <a:pt x="24" y="84"/>
                  </a:lnTo>
                  <a:lnTo>
                    <a:pt x="18" y="84"/>
                  </a:lnTo>
                  <a:lnTo>
                    <a:pt x="18" y="78"/>
                  </a:lnTo>
                  <a:lnTo>
                    <a:pt x="12" y="78"/>
                  </a:lnTo>
                  <a:lnTo>
                    <a:pt x="18" y="78"/>
                  </a:lnTo>
                  <a:lnTo>
                    <a:pt x="24" y="78"/>
                  </a:lnTo>
                  <a:lnTo>
                    <a:pt x="24" y="72"/>
                  </a:lnTo>
                  <a:lnTo>
                    <a:pt x="30" y="66"/>
                  </a:lnTo>
                  <a:lnTo>
                    <a:pt x="36" y="66"/>
                  </a:lnTo>
                  <a:lnTo>
                    <a:pt x="36" y="72"/>
                  </a:lnTo>
                  <a:lnTo>
                    <a:pt x="36" y="78"/>
                  </a:lnTo>
                  <a:lnTo>
                    <a:pt x="42" y="78"/>
                  </a:lnTo>
                  <a:lnTo>
                    <a:pt x="42" y="84"/>
                  </a:lnTo>
                  <a:lnTo>
                    <a:pt x="48" y="84"/>
                  </a:lnTo>
                  <a:lnTo>
                    <a:pt x="48" y="78"/>
                  </a:lnTo>
                  <a:lnTo>
                    <a:pt x="54" y="78"/>
                  </a:lnTo>
                  <a:lnTo>
                    <a:pt x="54" y="72"/>
                  </a:lnTo>
                  <a:lnTo>
                    <a:pt x="54" y="66"/>
                  </a:lnTo>
                  <a:lnTo>
                    <a:pt x="60" y="66"/>
                  </a:lnTo>
                  <a:lnTo>
                    <a:pt x="60" y="60"/>
                  </a:lnTo>
                  <a:lnTo>
                    <a:pt x="60" y="54"/>
                  </a:lnTo>
                  <a:lnTo>
                    <a:pt x="60" y="48"/>
                  </a:lnTo>
                  <a:lnTo>
                    <a:pt x="60" y="54"/>
                  </a:lnTo>
                  <a:lnTo>
                    <a:pt x="66" y="54"/>
                  </a:lnTo>
                  <a:lnTo>
                    <a:pt x="66" y="48"/>
                  </a:lnTo>
                  <a:lnTo>
                    <a:pt x="72" y="48"/>
                  </a:lnTo>
                  <a:lnTo>
                    <a:pt x="72" y="54"/>
                  </a:lnTo>
                  <a:lnTo>
                    <a:pt x="72" y="60"/>
                  </a:lnTo>
                  <a:lnTo>
                    <a:pt x="72" y="66"/>
                  </a:lnTo>
                  <a:lnTo>
                    <a:pt x="72" y="60"/>
                  </a:lnTo>
                  <a:lnTo>
                    <a:pt x="78" y="60"/>
                  </a:lnTo>
                  <a:lnTo>
                    <a:pt x="84" y="54"/>
                  </a:lnTo>
                  <a:lnTo>
                    <a:pt x="84" y="48"/>
                  </a:lnTo>
                  <a:lnTo>
                    <a:pt x="84" y="42"/>
                  </a:lnTo>
                  <a:lnTo>
                    <a:pt x="90" y="42"/>
                  </a:lnTo>
                  <a:lnTo>
                    <a:pt x="90" y="36"/>
                  </a:lnTo>
                  <a:lnTo>
                    <a:pt x="96" y="36"/>
                  </a:lnTo>
                  <a:lnTo>
                    <a:pt x="96" y="30"/>
                  </a:lnTo>
                  <a:lnTo>
                    <a:pt x="96" y="24"/>
                  </a:lnTo>
                  <a:lnTo>
                    <a:pt x="102" y="24"/>
                  </a:lnTo>
                  <a:lnTo>
                    <a:pt x="102" y="18"/>
                  </a:lnTo>
                  <a:lnTo>
                    <a:pt x="108" y="18"/>
                  </a:lnTo>
                  <a:lnTo>
                    <a:pt x="108" y="12"/>
                  </a:lnTo>
                  <a:lnTo>
                    <a:pt x="108" y="6"/>
                  </a:lnTo>
                  <a:lnTo>
                    <a:pt x="114" y="6"/>
                  </a:lnTo>
                  <a:lnTo>
                    <a:pt x="114" y="0"/>
                  </a:lnTo>
                  <a:lnTo>
                    <a:pt x="120" y="0"/>
                  </a:lnTo>
                  <a:lnTo>
                    <a:pt x="126" y="0"/>
                  </a:lnTo>
                  <a:lnTo>
                    <a:pt x="132" y="0"/>
                  </a:lnTo>
                  <a:lnTo>
                    <a:pt x="138" y="0"/>
                  </a:lnTo>
                  <a:lnTo>
                    <a:pt x="144" y="0"/>
                  </a:lnTo>
                  <a:lnTo>
                    <a:pt x="150" y="6"/>
                  </a:lnTo>
                  <a:lnTo>
                    <a:pt x="156" y="6"/>
                  </a:lnTo>
                  <a:lnTo>
                    <a:pt x="162" y="12"/>
                  </a:lnTo>
                  <a:lnTo>
                    <a:pt x="168" y="12"/>
                  </a:lnTo>
                  <a:lnTo>
                    <a:pt x="168" y="18"/>
                  </a:lnTo>
                  <a:lnTo>
                    <a:pt x="168" y="24"/>
                  </a:lnTo>
                  <a:lnTo>
                    <a:pt x="174" y="24"/>
                  </a:lnTo>
                  <a:lnTo>
                    <a:pt x="174" y="30"/>
                  </a:lnTo>
                  <a:lnTo>
                    <a:pt x="174" y="36"/>
                  </a:lnTo>
                  <a:lnTo>
                    <a:pt x="180" y="36"/>
                  </a:lnTo>
                  <a:lnTo>
                    <a:pt x="180" y="42"/>
                  </a:lnTo>
                  <a:lnTo>
                    <a:pt x="186" y="42"/>
                  </a:lnTo>
                  <a:lnTo>
                    <a:pt x="186" y="48"/>
                  </a:lnTo>
                  <a:lnTo>
                    <a:pt x="192" y="48"/>
                  </a:lnTo>
                  <a:lnTo>
                    <a:pt x="198" y="48"/>
                  </a:lnTo>
                  <a:lnTo>
                    <a:pt x="204" y="48"/>
                  </a:lnTo>
                  <a:lnTo>
                    <a:pt x="210" y="48"/>
                  </a:lnTo>
                  <a:lnTo>
                    <a:pt x="216" y="54"/>
                  </a:lnTo>
                  <a:lnTo>
                    <a:pt x="222" y="54"/>
                  </a:lnTo>
                  <a:lnTo>
                    <a:pt x="222" y="6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2" name="Freeform 58">
              <a:extLst>
                <a:ext uri="{FF2B5EF4-FFF2-40B4-BE49-F238E27FC236}">
                  <a16:creationId xmlns:a16="http://schemas.microsoft.com/office/drawing/2014/main" id="{2545D22A-90AA-27B9-A8C9-963181B2D443}"/>
                </a:ext>
              </a:extLst>
            </p:cNvPr>
            <p:cNvSpPr>
              <a:spLocks/>
            </p:cNvSpPr>
            <p:nvPr/>
          </p:nvSpPr>
          <p:spPr bwMode="gray">
            <a:xfrm>
              <a:off x="5143500" y="3209925"/>
              <a:ext cx="628650" cy="476250"/>
            </a:xfrm>
            <a:custGeom>
              <a:avLst/>
              <a:gdLst>
                <a:gd name="T0" fmla="*/ 282 w 396"/>
                <a:gd name="T1" fmla="*/ 30 h 300"/>
                <a:gd name="T2" fmla="*/ 300 w 396"/>
                <a:gd name="T3" fmla="*/ 36 h 300"/>
                <a:gd name="T4" fmla="*/ 312 w 396"/>
                <a:gd name="T5" fmla="*/ 54 h 300"/>
                <a:gd name="T6" fmla="*/ 324 w 396"/>
                <a:gd name="T7" fmla="*/ 66 h 300"/>
                <a:gd name="T8" fmla="*/ 336 w 396"/>
                <a:gd name="T9" fmla="*/ 78 h 300"/>
                <a:gd name="T10" fmla="*/ 348 w 396"/>
                <a:gd name="T11" fmla="*/ 90 h 300"/>
                <a:gd name="T12" fmla="*/ 360 w 396"/>
                <a:gd name="T13" fmla="*/ 102 h 300"/>
                <a:gd name="T14" fmla="*/ 366 w 396"/>
                <a:gd name="T15" fmla="*/ 120 h 300"/>
                <a:gd name="T16" fmla="*/ 384 w 396"/>
                <a:gd name="T17" fmla="*/ 126 h 300"/>
                <a:gd name="T18" fmla="*/ 396 w 396"/>
                <a:gd name="T19" fmla="*/ 138 h 300"/>
                <a:gd name="T20" fmla="*/ 390 w 396"/>
                <a:gd name="T21" fmla="*/ 156 h 300"/>
                <a:gd name="T22" fmla="*/ 378 w 396"/>
                <a:gd name="T23" fmla="*/ 168 h 300"/>
                <a:gd name="T24" fmla="*/ 372 w 396"/>
                <a:gd name="T25" fmla="*/ 186 h 300"/>
                <a:gd name="T26" fmla="*/ 360 w 396"/>
                <a:gd name="T27" fmla="*/ 204 h 300"/>
                <a:gd name="T28" fmla="*/ 348 w 396"/>
                <a:gd name="T29" fmla="*/ 216 h 300"/>
                <a:gd name="T30" fmla="*/ 324 w 396"/>
                <a:gd name="T31" fmla="*/ 216 h 300"/>
                <a:gd name="T32" fmla="*/ 294 w 396"/>
                <a:gd name="T33" fmla="*/ 216 h 300"/>
                <a:gd name="T34" fmla="*/ 282 w 396"/>
                <a:gd name="T35" fmla="*/ 216 h 300"/>
                <a:gd name="T36" fmla="*/ 264 w 396"/>
                <a:gd name="T37" fmla="*/ 222 h 300"/>
                <a:gd name="T38" fmla="*/ 258 w 396"/>
                <a:gd name="T39" fmla="*/ 216 h 300"/>
                <a:gd name="T40" fmla="*/ 246 w 396"/>
                <a:gd name="T41" fmla="*/ 228 h 300"/>
                <a:gd name="T42" fmla="*/ 240 w 396"/>
                <a:gd name="T43" fmla="*/ 222 h 300"/>
                <a:gd name="T44" fmla="*/ 228 w 396"/>
                <a:gd name="T45" fmla="*/ 234 h 300"/>
                <a:gd name="T46" fmla="*/ 210 w 396"/>
                <a:gd name="T47" fmla="*/ 240 h 300"/>
                <a:gd name="T48" fmla="*/ 198 w 396"/>
                <a:gd name="T49" fmla="*/ 252 h 300"/>
                <a:gd name="T50" fmla="*/ 180 w 396"/>
                <a:gd name="T51" fmla="*/ 258 h 300"/>
                <a:gd name="T52" fmla="*/ 162 w 396"/>
                <a:gd name="T53" fmla="*/ 270 h 300"/>
                <a:gd name="T54" fmla="*/ 132 w 396"/>
                <a:gd name="T55" fmla="*/ 282 h 300"/>
                <a:gd name="T56" fmla="*/ 102 w 396"/>
                <a:gd name="T57" fmla="*/ 294 h 300"/>
                <a:gd name="T58" fmla="*/ 84 w 396"/>
                <a:gd name="T59" fmla="*/ 300 h 300"/>
                <a:gd name="T60" fmla="*/ 66 w 396"/>
                <a:gd name="T61" fmla="*/ 294 h 300"/>
                <a:gd name="T62" fmla="*/ 48 w 396"/>
                <a:gd name="T63" fmla="*/ 288 h 300"/>
                <a:gd name="T64" fmla="*/ 36 w 396"/>
                <a:gd name="T65" fmla="*/ 276 h 300"/>
                <a:gd name="T66" fmla="*/ 18 w 396"/>
                <a:gd name="T67" fmla="*/ 270 h 300"/>
                <a:gd name="T68" fmla="*/ 0 w 396"/>
                <a:gd name="T69" fmla="*/ 258 h 300"/>
                <a:gd name="T70" fmla="*/ 12 w 396"/>
                <a:gd name="T71" fmla="*/ 234 h 300"/>
                <a:gd name="T72" fmla="*/ 30 w 396"/>
                <a:gd name="T73" fmla="*/ 198 h 300"/>
                <a:gd name="T74" fmla="*/ 42 w 396"/>
                <a:gd name="T75" fmla="*/ 180 h 300"/>
                <a:gd name="T76" fmla="*/ 54 w 396"/>
                <a:gd name="T77" fmla="*/ 162 h 300"/>
                <a:gd name="T78" fmla="*/ 60 w 396"/>
                <a:gd name="T79" fmla="*/ 144 h 300"/>
                <a:gd name="T80" fmla="*/ 72 w 396"/>
                <a:gd name="T81" fmla="*/ 120 h 300"/>
                <a:gd name="T82" fmla="*/ 84 w 396"/>
                <a:gd name="T83" fmla="*/ 108 h 300"/>
                <a:gd name="T84" fmla="*/ 90 w 396"/>
                <a:gd name="T85" fmla="*/ 90 h 300"/>
                <a:gd name="T86" fmla="*/ 102 w 396"/>
                <a:gd name="T87" fmla="*/ 78 h 300"/>
                <a:gd name="T88" fmla="*/ 114 w 396"/>
                <a:gd name="T89" fmla="*/ 60 h 300"/>
                <a:gd name="T90" fmla="*/ 120 w 396"/>
                <a:gd name="T91" fmla="*/ 42 h 300"/>
                <a:gd name="T92" fmla="*/ 126 w 396"/>
                <a:gd name="T93" fmla="*/ 24 h 300"/>
                <a:gd name="T94" fmla="*/ 138 w 396"/>
                <a:gd name="T95" fmla="*/ 12 h 300"/>
                <a:gd name="T96" fmla="*/ 150 w 396"/>
                <a:gd name="T97" fmla="*/ 0 h 300"/>
                <a:gd name="T98" fmla="*/ 174 w 396"/>
                <a:gd name="T99" fmla="*/ 6 h 300"/>
                <a:gd name="T100" fmla="*/ 198 w 396"/>
                <a:gd name="T101" fmla="*/ 12 h 300"/>
                <a:gd name="T102" fmla="*/ 228 w 396"/>
                <a:gd name="T103" fmla="*/ 18 h 300"/>
                <a:gd name="T104" fmla="*/ 252 w 396"/>
                <a:gd name="T105" fmla="*/ 2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00">
                  <a:moveTo>
                    <a:pt x="270" y="24"/>
                  </a:moveTo>
                  <a:lnTo>
                    <a:pt x="276" y="24"/>
                  </a:lnTo>
                  <a:lnTo>
                    <a:pt x="282" y="24"/>
                  </a:lnTo>
                  <a:lnTo>
                    <a:pt x="282" y="30"/>
                  </a:lnTo>
                  <a:lnTo>
                    <a:pt x="282" y="36"/>
                  </a:lnTo>
                  <a:lnTo>
                    <a:pt x="288" y="36"/>
                  </a:lnTo>
                  <a:lnTo>
                    <a:pt x="294" y="36"/>
                  </a:lnTo>
                  <a:lnTo>
                    <a:pt x="300" y="36"/>
                  </a:lnTo>
                  <a:lnTo>
                    <a:pt x="306" y="42"/>
                  </a:lnTo>
                  <a:lnTo>
                    <a:pt x="306" y="48"/>
                  </a:lnTo>
                  <a:lnTo>
                    <a:pt x="306" y="54"/>
                  </a:lnTo>
                  <a:lnTo>
                    <a:pt x="312" y="54"/>
                  </a:lnTo>
                  <a:lnTo>
                    <a:pt x="312" y="60"/>
                  </a:lnTo>
                  <a:lnTo>
                    <a:pt x="318" y="60"/>
                  </a:lnTo>
                  <a:lnTo>
                    <a:pt x="324" y="60"/>
                  </a:lnTo>
                  <a:lnTo>
                    <a:pt x="324" y="66"/>
                  </a:lnTo>
                  <a:lnTo>
                    <a:pt x="330" y="66"/>
                  </a:lnTo>
                  <a:lnTo>
                    <a:pt x="330" y="72"/>
                  </a:lnTo>
                  <a:lnTo>
                    <a:pt x="336" y="72"/>
                  </a:lnTo>
                  <a:lnTo>
                    <a:pt x="336" y="78"/>
                  </a:lnTo>
                  <a:lnTo>
                    <a:pt x="342" y="78"/>
                  </a:lnTo>
                  <a:lnTo>
                    <a:pt x="336" y="84"/>
                  </a:lnTo>
                  <a:lnTo>
                    <a:pt x="342" y="84"/>
                  </a:lnTo>
                  <a:lnTo>
                    <a:pt x="348" y="90"/>
                  </a:lnTo>
                  <a:lnTo>
                    <a:pt x="348" y="96"/>
                  </a:lnTo>
                  <a:lnTo>
                    <a:pt x="348" y="102"/>
                  </a:lnTo>
                  <a:lnTo>
                    <a:pt x="354" y="102"/>
                  </a:lnTo>
                  <a:lnTo>
                    <a:pt x="360" y="102"/>
                  </a:lnTo>
                  <a:lnTo>
                    <a:pt x="360" y="108"/>
                  </a:lnTo>
                  <a:lnTo>
                    <a:pt x="366" y="108"/>
                  </a:lnTo>
                  <a:lnTo>
                    <a:pt x="366" y="114"/>
                  </a:lnTo>
                  <a:lnTo>
                    <a:pt x="366" y="120"/>
                  </a:lnTo>
                  <a:lnTo>
                    <a:pt x="372" y="120"/>
                  </a:lnTo>
                  <a:lnTo>
                    <a:pt x="372" y="126"/>
                  </a:lnTo>
                  <a:lnTo>
                    <a:pt x="378" y="126"/>
                  </a:lnTo>
                  <a:lnTo>
                    <a:pt x="384" y="126"/>
                  </a:lnTo>
                  <a:lnTo>
                    <a:pt x="384" y="132"/>
                  </a:lnTo>
                  <a:lnTo>
                    <a:pt x="390" y="132"/>
                  </a:lnTo>
                  <a:lnTo>
                    <a:pt x="390" y="138"/>
                  </a:lnTo>
                  <a:lnTo>
                    <a:pt x="396" y="138"/>
                  </a:lnTo>
                  <a:lnTo>
                    <a:pt x="396" y="144"/>
                  </a:lnTo>
                  <a:lnTo>
                    <a:pt x="396" y="150"/>
                  </a:lnTo>
                  <a:lnTo>
                    <a:pt x="396" y="156"/>
                  </a:lnTo>
                  <a:lnTo>
                    <a:pt x="390" y="156"/>
                  </a:lnTo>
                  <a:lnTo>
                    <a:pt x="390" y="162"/>
                  </a:lnTo>
                  <a:lnTo>
                    <a:pt x="384" y="162"/>
                  </a:lnTo>
                  <a:lnTo>
                    <a:pt x="384" y="168"/>
                  </a:lnTo>
                  <a:lnTo>
                    <a:pt x="378" y="168"/>
                  </a:lnTo>
                  <a:lnTo>
                    <a:pt x="378" y="174"/>
                  </a:lnTo>
                  <a:lnTo>
                    <a:pt x="372" y="174"/>
                  </a:lnTo>
                  <a:lnTo>
                    <a:pt x="372" y="180"/>
                  </a:lnTo>
                  <a:lnTo>
                    <a:pt x="372" y="186"/>
                  </a:lnTo>
                  <a:lnTo>
                    <a:pt x="372" y="192"/>
                  </a:lnTo>
                  <a:lnTo>
                    <a:pt x="366" y="198"/>
                  </a:lnTo>
                  <a:lnTo>
                    <a:pt x="366" y="204"/>
                  </a:lnTo>
                  <a:lnTo>
                    <a:pt x="360" y="204"/>
                  </a:lnTo>
                  <a:lnTo>
                    <a:pt x="360" y="210"/>
                  </a:lnTo>
                  <a:lnTo>
                    <a:pt x="360" y="216"/>
                  </a:lnTo>
                  <a:lnTo>
                    <a:pt x="354" y="216"/>
                  </a:lnTo>
                  <a:lnTo>
                    <a:pt x="348" y="216"/>
                  </a:lnTo>
                  <a:lnTo>
                    <a:pt x="342" y="216"/>
                  </a:lnTo>
                  <a:lnTo>
                    <a:pt x="336" y="216"/>
                  </a:lnTo>
                  <a:lnTo>
                    <a:pt x="330" y="216"/>
                  </a:lnTo>
                  <a:lnTo>
                    <a:pt x="324" y="216"/>
                  </a:lnTo>
                  <a:lnTo>
                    <a:pt x="318" y="216"/>
                  </a:lnTo>
                  <a:lnTo>
                    <a:pt x="306" y="216"/>
                  </a:lnTo>
                  <a:lnTo>
                    <a:pt x="300" y="216"/>
                  </a:lnTo>
                  <a:lnTo>
                    <a:pt x="294" y="216"/>
                  </a:lnTo>
                  <a:lnTo>
                    <a:pt x="294" y="210"/>
                  </a:lnTo>
                  <a:lnTo>
                    <a:pt x="288" y="210"/>
                  </a:lnTo>
                  <a:lnTo>
                    <a:pt x="288" y="216"/>
                  </a:lnTo>
                  <a:lnTo>
                    <a:pt x="282" y="216"/>
                  </a:lnTo>
                  <a:lnTo>
                    <a:pt x="276" y="216"/>
                  </a:lnTo>
                  <a:lnTo>
                    <a:pt x="270" y="216"/>
                  </a:lnTo>
                  <a:lnTo>
                    <a:pt x="270" y="222"/>
                  </a:lnTo>
                  <a:lnTo>
                    <a:pt x="264" y="222"/>
                  </a:lnTo>
                  <a:lnTo>
                    <a:pt x="264" y="216"/>
                  </a:lnTo>
                  <a:lnTo>
                    <a:pt x="258" y="216"/>
                  </a:lnTo>
                  <a:lnTo>
                    <a:pt x="258" y="222"/>
                  </a:lnTo>
                  <a:lnTo>
                    <a:pt x="258" y="216"/>
                  </a:lnTo>
                  <a:lnTo>
                    <a:pt x="252" y="216"/>
                  </a:lnTo>
                  <a:lnTo>
                    <a:pt x="246" y="216"/>
                  </a:lnTo>
                  <a:lnTo>
                    <a:pt x="246" y="222"/>
                  </a:lnTo>
                  <a:lnTo>
                    <a:pt x="246" y="228"/>
                  </a:lnTo>
                  <a:lnTo>
                    <a:pt x="240" y="228"/>
                  </a:lnTo>
                  <a:lnTo>
                    <a:pt x="240" y="222"/>
                  </a:lnTo>
                  <a:lnTo>
                    <a:pt x="240" y="228"/>
                  </a:lnTo>
                  <a:lnTo>
                    <a:pt x="240" y="222"/>
                  </a:lnTo>
                  <a:lnTo>
                    <a:pt x="234" y="222"/>
                  </a:lnTo>
                  <a:lnTo>
                    <a:pt x="234" y="228"/>
                  </a:lnTo>
                  <a:lnTo>
                    <a:pt x="228" y="228"/>
                  </a:lnTo>
                  <a:lnTo>
                    <a:pt x="228" y="234"/>
                  </a:lnTo>
                  <a:lnTo>
                    <a:pt x="222" y="234"/>
                  </a:lnTo>
                  <a:lnTo>
                    <a:pt x="216" y="234"/>
                  </a:lnTo>
                  <a:lnTo>
                    <a:pt x="216" y="240"/>
                  </a:lnTo>
                  <a:lnTo>
                    <a:pt x="210" y="240"/>
                  </a:lnTo>
                  <a:lnTo>
                    <a:pt x="204" y="240"/>
                  </a:lnTo>
                  <a:lnTo>
                    <a:pt x="204" y="246"/>
                  </a:lnTo>
                  <a:lnTo>
                    <a:pt x="204" y="252"/>
                  </a:lnTo>
                  <a:lnTo>
                    <a:pt x="198" y="252"/>
                  </a:lnTo>
                  <a:lnTo>
                    <a:pt x="192" y="252"/>
                  </a:lnTo>
                  <a:lnTo>
                    <a:pt x="192" y="258"/>
                  </a:lnTo>
                  <a:lnTo>
                    <a:pt x="186" y="258"/>
                  </a:lnTo>
                  <a:lnTo>
                    <a:pt x="180" y="258"/>
                  </a:lnTo>
                  <a:lnTo>
                    <a:pt x="180" y="264"/>
                  </a:lnTo>
                  <a:lnTo>
                    <a:pt x="174" y="264"/>
                  </a:lnTo>
                  <a:lnTo>
                    <a:pt x="168" y="264"/>
                  </a:lnTo>
                  <a:lnTo>
                    <a:pt x="162" y="270"/>
                  </a:lnTo>
                  <a:lnTo>
                    <a:pt x="150" y="276"/>
                  </a:lnTo>
                  <a:lnTo>
                    <a:pt x="138" y="276"/>
                  </a:lnTo>
                  <a:lnTo>
                    <a:pt x="132" y="276"/>
                  </a:lnTo>
                  <a:lnTo>
                    <a:pt x="132" y="282"/>
                  </a:lnTo>
                  <a:lnTo>
                    <a:pt x="126" y="282"/>
                  </a:lnTo>
                  <a:lnTo>
                    <a:pt x="120" y="282"/>
                  </a:lnTo>
                  <a:lnTo>
                    <a:pt x="108" y="288"/>
                  </a:lnTo>
                  <a:lnTo>
                    <a:pt x="102" y="294"/>
                  </a:lnTo>
                  <a:lnTo>
                    <a:pt x="96" y="294"/>
                  </a:lnTo>
                  <a:lnTo>
                    <a:pt x="90" y="294"/>
                  </a:lnTo>
                  <a:lnTo>
                    <a:pt x="90" y="300"/>
                  </a:lnTo>
                  <a:lnTo>
                    <a:pt x="84" y="300"/>
                  </a:lnTo>
                  <a:lnTo>
                    <a:pt x="78" y="300"/>
                  </a:lnTo>
                  <a:lnTo>
                    <a:pt x="72" y="300"/>
                  </a:lnTo>
                  <a:lnTo>
                    <a:pt x="72" y="294"/>
                  </a:lnTo>
                  <a:lnTo>
                    <a:pt x="66" y="294"/>
                  </a:lnTo>
                  <a:lnTo>
                    <a:pt x="60" y="294"/>
                  </a:lnTo>
                  <a:lnTo>
                    <a:pt x="54" y="294"/>
                  </a:lnTo>
                  <a:lnTo>
                    <a:pt x="54" y="288"/>
                  </a:lnTo>
                  <a:lnTo>
                    <a:pt x="48" y="288"/>
                  </a:lnTo>
                  <a:lnTo>
                    <a:pt x="42" y="288"/>
                  </a:lnTo>
                  <a:lnTo>
                    <a:pt x="42" y="282"/>
                  </a:lnTo>
                  <a:lnTo>
                    <a:pt x="42" y="276"/>
                  </a:lnTo>
                  <a:lnTo>
                    <a:pt x="36" y="276"/>
                  </a:lnTo>
                  <a:lnTo>
                    <a:pt x="36" y="270"/>
                  </a:lnTo>
                  <a:lnTo>
                    <a:pt x="30" y="270"/>
                  </a:lnTo>
                  <a:lnTo>
                    <a:pt x="24" y="270"/>
                  </a:lnTo>
                  <a:lnTo>
                    <a:pt x="18" y="270"/>
                  </a:lnTo>
                  <a:lnTo>
                    <a:pt x="12" y="264"/>
                  </a:lnTo>
                  <a:lnTo>
                    <a:pt x="6" y="264"/>
                  </a:lnTo>
                  <a:lnTo>
                    <a:pt x="6" y="258"/>
                  </a:lnTo>
                  <a:lnTo>
                    <a:pt x="0" y="258"/>
                  </a:lnTo>
                  <a:lnTo>
                    <a:pt x="6" y="246"/>
                  </a:lnTo>
                  <a:lnTo>
                    <a:pt x="6" y="240"/>
                  </a:lnTo>
                  <a:lnTo>
                    <a:pt x="12" y="240"/>
                  </a:lnTo>
                  <a:lnTo>
                    <a:pt x="12" y="234"/>
                  </a:lnTo>
                  <a:lnTo>
                    <a:pt x="18" y="228"/>
                  </a:lnTo>
                  <a:lnTo>
                    <a:pt x="24" y="216"/>
                  </a:lnTo>
                  <a:lnTo>
                    <a:pt x="30" y="204"/>
                  </a:lnTo>
                  <a:lnTo>
                    <a:pt x="30" y="198"/>
                  </a:lnTo>
                  <a:lnTo>
                    <a:pt x="36" y="192"/>
                  </a:lnTo>
                  <a:lnTo>
                    <a:pt x="36" y="186"/>
                  </a:lnTo>
                  <a:lnTo>
                    <a:pt x="42" y="186"/>
                  </a:lnTo>
                  <a:lnTo>
                    <a:pt x="42" y="180"/>
                  </a:lnTo>
                  <a:lnTo>
                    <a:pt x="48" y="174"/>
                  </a:lnTo>
                  <a:lnTo>
                    <a:pt x="48" y="168"/>
                  </a:lnTo>
                  <a:lnTo>
                    <a:pt x="48" y="162"/>
                  </a:lnTo>
                  <a:lnTo>
                    <a:pt x="54" y="162"/>
                  </a:lnTo>
                  <a:lnTo>
                    <a:pt x="54" y="156"/>
                  </a:lnTo>
                  <a:lnTo>
                    <a:pt x="60" y="156"/>
                  </a:lnTo>
                  <a:lnTo>
                    <a:pt x="60" y="150"/>
                  </a:lnTo>
                  <a:lnTo>
                    <a:pt x="60" y="144"/>
                  </a:lnTo>
                  <a:lnTo>
                    <a:pt x="66" y="138"/>
                  </a:lnTo>
                  <a:lnTo>
                    <a:pt x="72" y="132"/>
                  </a:lnTo>
                  <a:lnTo>
                    <a:pt x="72" y="126"/>
                  </a:lnTo>
                  <a:lnTo>
                    <a:pt x="72" y="120"/>
                  </a:lnTo>
                  <a:lnTo>
                    <a:pt x="78" y="120"/>
                  </a:lnTo>
                  <a:lnTo>
                    <a:pt x="78" y="114"/>
                  </a:lnTo>
                  <a:lnTo>
                    <a:pt x="84" y="114"/>
                  </a:lnTo>
                  <a:lnTo>
                    <a:pt x="84" y="108"/>
                  </a:lnTo>
                  <a:lnTo>
                    <a:pt x="84" y="102"/>
                  </a:lnTo>
                  <a:lnTo>
                    <a:pt x="90" y="102"/>
                  </a:lnTo>
                  <a:lnTo>
                    <a:pt x="90" y="96"/>
                  </a:lnTo>
                  <a:lnTo>
                    <a:pt x="90" y="90"/>
                  </a:lnTo>
                  <a:lnTo>
                    <a:pt x="96" y="90"/>
                  </a:lnTo>
                  <a:lnTo>
                    <a:pt x="96" y="84"/>
                  </a:lnTo>
                  <a:lnTo>
                    <a:pt x="96" y="78"/>
                  </a:lnTo>
                  <a:lnTo>
                    <a:pt x="102" y="78"/>
                  </a:lnTo>
                  <a:lnTo>
                    <a:pt x="102" y="72"/>
                  </a:lnTo>
                  <a:lnTo>
                    <a:pt x="108" y="66"/>
                  </a:lnTo>
                  <a:lnTo>
                    <a:pt x="108" y="60"/>
                  </a:lnTo>
                  <a:lnTo>
                    <a:pt x="114" y="60"/>
                  </a:lnTo>
                  <a:lnTo>
                    <a:pt x="114" y="54"/>
                  </a:lnTo>
                  <a:lnTo>
                    <a:pt x="114" y="48"/>
                  </a:lnTo>
                  <a:lnTo>
                    <a:pt x="120" y="48"/>
                  </a:lnTo>
                  <a:lnTo>
                    <a:pt x="120" y="42"/>
                  </a:lnTo>
                  <a:lnTo>
                    <a:pt x="120" y="36"/>
                  </a:lnTo>
                  <a:lnTo>
                    <a:pt x="126" y="36"/>
                  </a:lnTo>
                  <a:lnTo>
                    <a:pt x="126" y="30"/>
                  </a:lnTo>
                  <a:lnTo>
                    <a:pt x="126" y="24"/>
                  </a:lnTo>
                  <a:lnTo>
                    <a:pt x="132" y="24"/>
                  </a:lnTo>
                  <a:lnTo>
                    <a:pt x="132" y="18"/>
                  </a:lnTo>
                  <a:lnTo>
                    <a:pt x="132" y="12"/>
                  </a:lnTo>
                  <a:lnTo>
                    <a:pt x="138" y="12"/>
                  </a:lnTo>
                  <a:lnTo>
                    <a:pt x="138" y="6"/>
                  </a:lnTo>
                  <a:lnTo>
                    <a:pt x="138" y="0"/>
                  </a:lnTo>
                  <a:lnTo>
                    <a:pt x="144" y="0"/>
                  </a:lnTo>
                  <a:lnTo>
                    <a:pt x="150" y="0"/>
                  </a:lnTo>
                  <a:lnTo>
                    <a:pt x="156" y="0"/>
                  </a:lnTo>
                  <a:lnTo>
                    <a:pt x="162" y="6"/>
                  </a:lnTo>
                  <a:lnTo>
                    <a:pt x="168" y="6"/>
                  </a:lnTo>
                  <a:lnTo>
                    <a:pt x="174" y="6"/>
                  </a:lnTo>
                  <a:lnTo>
                    <a:pt x="180" y="6"/>
                  </a:lnTo>
                  <a:lnTo>
                    <a:pt x="186" y="6"/>
                  </a:lnTo>
                  <a:lnTo>
                    <a:pt x="192" y="6"/>
                  </a:lnTo>
                  <a:lnTo>
                    <a:pt x="198" y="12"/>
                  </a:lnTo>
                  <a:lnTo>
                    <a:pt x="204" y="12"/>
                  </a:lnTo>
                  <a:lnTo>
                    <a:pt x="216" y="12"/>
                  </a:lnTo>
                  <a:lnTo>
                    <a:pt x="222" y="18"/>
                  </a:lnTo>
                  <a:lnTo>
                    <a:pt x="228" y="18"/>
                  </a:lnTo>
                  <a:lnTo>
                    <a:pt x="234" y="18"/>
                  </a:lnTo>
                  <a:lnTo>
                    <a:pt x="240" y="18"/>
                  </a:lnTo>
                  <a:lnTo>
                    <a:pt x="246" y="18"/>
                  </a:lnTo>
                  <a:lnTo>
                    <a:pt x="252" y="24"/>
                  </a:lnTo>
                  <a:lnTo>
                    <a:pt x="258" y="24"/>
                  </a:lnTo>
                  <a:lnTo>
                    <a:pt x="264" y="24"/>
                  </a:lnTo>
                  <a:lnTo>
                    <a:pt x="27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59">
              <a:extLst>
                <a:ext uri="{FF2B5EF4-FFF2-40B4-BE49-F238E27FC236}">
                  <a16:creationId xmlns:a16="http://schemas.microsoft.com/office/drawing/2014/main" id="{8A17C466-2B9F-A1B7-C1B8-565F99320955}"/>
                </a:ext>
              </a:extLst>
            </p:cNvPr>
            <p:cNvSpPr>
              <a:spLocks/>
            </p:cNvSpPr>
            <p:nvPr/>
          </p:nvSpPr>
          <p:spPr bwMode="gray">
            <a:xfrm>
              <a:off x="5267325" y="3543300"/>
              <a:ext cx="628650" cy="533400"/>
            </a:xfrm>
            <a:custGeom>
              <a:avLst/>
              <a:gdLst>
                <a:gd name="T0" fmla="*/ 276 w 396"/>
                <a:gd name="T1" fmla="*/ 18 h 336"/>
                <a:gd name="T2" fmla="*/ 276 w 396"/>
                <a:gd name="T3" fmla="*/ 36 h 336"/>
                <a:gd name="T4" fmla="*/ 264 w 396"/>
                <a:gd name="T5" fmla="*/ 42 h 336"/>
                <a:gd name="T6" fmla="*/ 270 w 396"/>
                <a:gd name="T7" fmla="*/ 54 h 336"/>
                <a:gd name="T8" fmla="*/ 276 w 396"/>
                <a:gd name="T9" fmla="*/ 66 h 336"/>
                <a:gd name="T10" fmla="*/ 282 w 396"/>
                <a:gd name="T11" fmla="*/ 84 h 336"/>
                <a:gd name="T12" fmla="*/ 276 w 396"/>
                <a:gd name="T13" fmla="*/ 102 h 336"/>
                <a:gd name="T14" fmla="*/ 276 w 396"/>
                <a:gd name="T15" fmla="*/ 108 h 336"/>
                <a:gd name="T16" fmla="*/ 270 w 396"/>
                <a:gd name="T17" fmla="*/ 120 h 336"/>
                <a:gd name="T18" fmla="*/ 270 w 396"/>
                <a:gd name="T19" fmla="*/ 138 h 336"/>
                <a:gd name="T20" fmla="*/ 276 w 396"/>
                <a:gd name="T21" fmla="*/ 156 h 336"/>
                <a:gd name="T22" fmla="*/ 288 w 396"/>
                <a:gd name="T23" fmla="*/ 174 h 336"/>
                <a:gd name="T24" fmla="*/ 294 w 396"/>
                <a:gd name="T25" fmla="*/ 186 h 336"/>
                <a:gd name="T26" fmla="*/ 294 w 396"/>
                <a:gd name="T27" fmla="*/ 198 h 336"/>
                <a:gd name="T28" fmla="*/ 312 w 396"/>
                <a:gd name="T29" fmla="*/ 210 h 336"/>
                <a:gd name="T30" fmla="*/ 336 w 396"/>
                <a:gd name="T31" fmla="*/ 222 h 336"/>
                <a:gd name="T32" fmla="*/ 348 w 396"/>
                <a:gd name="T33" fmla="*/ 240 h 336"/>
                <a:gd name="T34" fmla="*/ 360 w 396"/>
                <a:gd name="T35" fmla="*/ 246 h 336"/>
                <a:gd name="T36" fmla="*/ 378 w 396"/>
                <a:gd name="T37" fmla="*/ 258 h 336"/>
                <a:gd name="T38" fmla="*/ 384 w 396"/>
                <a:gd name="T39" fmla="*/ 270 h 336"/>
                <a:gd name="T40" fmla="*/ 384 w 396"/>
                <a:gd name="T41" fmla="*/ 288 h 336"/>
                <a:gd name="T42" fmla="*/ 324 w 396"/>
                <a:gd name="T43" fmla="*/ 294 h 336"/>
                <a:gd name="T44" fmla="*/ 294 w 396"/>
                <a:gd name="T45" fmla="*/ 300 h 336"/>
                <a:gd name="T46" fmla="*/ 234 w 396"/>
                <a:gd name="T47" fmla="*/ 312 h 336"/>
                <a:gd name="T48" fmla="*/ 204 w 396"/>
                <a:gd name="T49" fmla="*/ 312 h 336"/>
                <a:gd name="T50" fmla="*/ 180 w 396"/>
                <a:gd name="T51" fmla="*/ 324 h 336"/>
                <a:gd name="T52" fmla="*/ 156 w 396"/>
                <a:gd name="T53" fmla="*/ 324 h 336"/>
                <a:gd name="T54" fmla="*/ 144 w 396"/>
                <a:gd name="T55" fmla="*/ 306 h 336"/>
                <a:gd name="T56" fmla="*/ 126 w 396"/>
                <a:gd name="T57" fmla="*/ 288 h 336"/>
                <a:gd name="T58" fmla="*/ 90 w 396"/>
                <a:gd name="T59" fmla="*/ 270 h 336"/>
                <a:gd name="T60" fmla="*/ 66 w 396"/>
                <a:gd name="T61" fmla="*/ 258 h 336"/>
                <a:gd name="T62" fmla="*/ 54 w 396"/>
                <a:gd name="T63" fmla="*/ 240 h 336"/>
                <a:gd name="T64" fmla="*/ 42 w 396"/>
                <a:gd name="T65" fmla="*/ 222 h 336"/>
                <a:gd name="T66" fmla="*/ 24 w 396"/>
                <a:gd name="T67" fmla="*/ 204 h 336"/>
                <a:gd name="T68" fmla="*/ 18 w 396"/>
                <a:gd name="T69" fmla="*/ 186 h 336"/>
                <a:gd name="T70" fmla="*/ 18 w 396"/>
                <a:gd name="T71" fmla="*/ 180 h 336"/>
                <a:gd name="T72" fmla="*/ 12 w 396"/>
                <a:gd name="T73" fmla="*/ 156 h 336"/>
                <a:gd name="T74" fmla="*/ 0 w 396"/>
                <a:gd name="T75" fmla="*/ 138 h 336"/>
                <a:gd name="T76" fmla="*/ 6 w 396"/>
                <a:gd name="T77" fmla="*/ 102 h 336"/>
                <a:gd name="T78" fmla="*/ 12 w 396"/>
                <a:gd name="T79" fmla="*/ 90 h 336"/>
                <a:gd name="T80" fmla="*/ 42 w 396"/>
                <a:gd name="T81" fmla="*/ 72 h 336"/>
                <a:gd name="T82" fmla="*/ 72 w 396"/>
                <a:gd name="T83" fmla="*/ 66 h 336"/>
                <a:gd name="T84" fmla="*/ 102 w 396"/>
                <a:gd name="T85" fmla="*/ 48 h 336"/>
                <a:gd name="T86" fmla="*/ 126 w 396"/>
                <a:gd name="T87" fmla="*/ 42 h 336"/>
                <a:gd name="T88" fmla="*/ 138 w 396"/>
                <a:gd name="T89" fmla="*/ 24 h 336"/>
                <a:gd name="T90" fmla="*/ 156 w 396"/>
                <a:gd name="T91" fmla="*/ 12 h 336"/>
                <a:gd name="T92" fmla="*/ 168 w 396"/>
                <a:gd name="T93" fmla="*/ 18 h 336"/>
                <a:gd name="T94" fmla="*/ 180 w 396"/>
                <a:gd name="T95" fmla="*/ 12 h 336"/>
                <a:gd name="T96" fmla="*/ 192 w 396"/>
                <a:gd name="T97" fmla="*/ 6 h 336"/>
                <a:gd name="T98" fmla="*/ 216 w 396"/>
                <a:gd name="T99" fmla="*/ 0 h 336"/>
                <a:gd name="T100" fmla="*/ 246 w 396"/>
                <a:gd name="T101" fmla="*/ 6 h 336"/>
                <a:gd name="T102" fmla="*/ 276 w 396"/>
                <a:gd name="T103" fmla="*/ 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6" h="336">
                  <a:moveTo>
                    <a:pt x="276" y="6"/>
                  </a:moveTo>
                  <a:lnTo>
                    <a:pt x="282" y="6"/>
                  </a:lnTo>
                  <a:lnTo>
                    <a:pt x="282" y="12"/>
                  </a:lnTo>
                  <a:lnTo>
                    <a:pt x="276" y="12"/>
                  </a:lnTo>
                  <a:lnTo>
                    <a:pt x="276" y="18"/>
                  </a:lnTo>
                  <a:lnTo>
                    <a:pt x="282" y="18"/>
                  </a:lnTo>
                  <a:lnTo>
                    <a:pt x="282" y="24"/>
                  </a:lnTo>
                  <a:lnTo>
                    <a:pt x="276" y="24"/>
                  </a:lnTo>
                  <a:lnTo>
                    <a:pt x="276" y="30"/>
                  </a:lnTo>
                  <a:lnTo>
                    <a:pt x="276" y="36"/>
                  </a:lnTo>
                  <a:lnTo>
                    <a:pt x="282" y="36"/>
                  </a:lnTo>
                  <a:lnTo>
                    <a:pt x="276" y="36"/>
                  </a:lnTo>
                  <a:lnTo>
                    <a:pt x="276" y="42"/>
                  </a:lnTo>
                  <a:lnTo>
                    <a:pt x="270" y="42"/>
                  </a:lnTo>
                  <a:lnTo>
                    <a:pt x="264" y="42"/>
                  </a:lnTo>
                  <a:lnTo>
                    <a:pt x="270" y="42"/>
                  </a:lnTo>
                  <a:lnTo>
                    <a:pt x="270" y="48"/>
                  </a:lnTo>
                  <a:lnTo>
                    <a:pt x="276" y="48"/>
                  </a:lnTo>
                  <a:lnTo>
                    <a:pt x="270" y="48"/>
                  </a:lnTo>
                  <a:lnTo>
                    <a:pt x="270" y="54"/>
                  </a:lnTo>
                  <a:lnTo>
                    <a:pt x="276" y="54"/>
                  </a:lnTo>
                  <a:lnTo>
                    <a:pt x="276" y="60"/>
                  </a:lnTo>
                  <a:lnTo>
                    <a:pt x="282" y="60"/>
                  </a:lnTo>
                  <a:lnTo>
                    <a:pt x="276" y="60"/>
                  </a:lnTo>
                  <a:lnTo>
                    <a:pt x="276" y="66"/>
                  </a:lnTo>
                  <a:lnTo>
                    <a:pt x="282" y="72"/>
                  </a:lnTo>
                  <a:lnTo>
                    <a:pt x="276" y="72"/>
                  </a:lnTo>
                  <a:lnTo>
                    <a:pt x="276" y="78"/>
                  </a:lnTo>
                  <a:lnTo>
                    <a:pt x="276" y="84"/>
                  </a:lnTo>
                  <a:lnTo>
                    <a:pt x="282" y="84"/>
                  </a:lnTo>
                  <a:lnTo>
                    <a:pt x="282" y="90"/>
                  </a:lnTo>
                  <a:lnTo>
                    <a:pt x="276" y="90"/>
                  </a:lnTo>
                  <a:lnTo>
                    <a:pt x="276" y="96"/>
                  </a:lnTo>
                  <a:lnTo>
                    <a:pt x="270" y="102"/>
                  </a:lnTo>
                  <a:lnTo>
                    <a:pt x="276" y="102"/>
                  </a:lnTo>
                  <a:lnTo>
                    <a:pt x="276" y="96"/>
                  </a:lnTo>
                  <a:lnTo>
                    <a:pt x="282" y="96"/>
                  </a:lnTo>
                  <a:lnTo>
                    <a:pt x="282" y="102"/>
                  </a:lnTo>
                  <a:lnTo>
                    <a:pt x="276" y="102"/>
                  </a:lnTo>
                  <a:lnTo>
                    <a:pt x="276" y="108"/>
                  </a:lnTo>
                  <a:lnTo>
                    <a:pt x="270" y="108"/>
                  </a:lnTo>
                  <a:lnTo>
                    <a:pt x="276" y="108"/>
                  </a:lnTo>
                  <a:lnTo>
                    <a:pt x="276" y="114"/>
                  </a:lnTo>
                  <a:lnTo>
                    <a:pt x="270" y="114"/>
                  </a:lnTo>
                  <a:lnTo>
                    <a:pt x="270" y="120"/>
                  </a:lnTo>
                  <a:lnTo>
                    <a:pt x="264" y="120"/>
                  </a:lnTo>
                  <a:lnTo>
                    <a:pt x="264" y="126"/>
                  </a:lnTo>
                  <a:lnTo>
                    <a:pt x="264" y="132"/>
                  </a:lnTo>
                  <a:lnTo>
                    <a:pt x="270" y="132"/>
                  </a:lnTo>
                  <a:lnTo>
                    <a:pt x="270" y="138"/>
                  </a:lnTo>
                  <a:lnTo>
                    <a:pt x="276" y="144"/>
                  </a:lnTo>
                  <a:lnTo>
                    <a:pt x="276" y="150"/>
                  </a:lnTo>
                  <a:lnTo>
                    <a:pt x="282" y="150"/>
                  </a:lnTo>
                  <a:lnTo>
                    <a:pt x="282" y="156"/>
                  </a:lnTo>
                  <a:lnTo>
                    <a:pt x="276" y="156"/>
                  </a:lnTo>
                  <a:lnTo>
                    <a:pt x="276" y="162"/>
                  </a:lnTo>
                  <a:lnTo>
                    <a:pt x="282" y="162"/>
                  </a:lnTo>
                  <a:lnTo>
                    <a:pt x="282" y="168"/>
                  </a:lnTo>
                  <a:lnTo>
                    <a:pt x="288" y="168"/>
                  </a:lnTo>
                  <a:lnTo>
                    <a:pt x="288" y="174"/>
                  </a:lnTo>
                  <a:lnTo>
                    <a:pt x="282" y="174"/>
                  </a:lnTo>
                  <a:lnTo>
                    <a:pt x="288" y="174"/>
                  </a:lnTo>
                  <a:lnTo>
                    <a:pt x="288" y="180"/>
                  </a:lnTo>
                  <a:lnTo>
                    <a:pt x="288" y="186"/>
                  </a:lnTo>
                  <a:lnTo>
                    <a:pt x="294" y="186"/>
                  </a:lnTo>
                  <a:lnTo>
                    <a:pt x="288" y="192"/>
                  </a:lnTo>
                  <a:lnTo>
                    <a:pt x="294" y="192"/>
                  </a:lnTo>
                  <a:lnTo>
                    <a:pt x="294" y="198"/>
                  </a:lnTo>
                  <a:lnTo>
                    <a:pt x="294" y="192"/>
                  </a:lnTo>
                  <a:lnTo>
                    <a:pt x="294" y="198"/>
                  </a:lnTo>
                  <a:lnTo>
                    <a:pt x="300" y="198"/>
                  </a:lnTo>
                  <a:lnTo>
                    <a:pt x="300" y="204"/>
                  </a:lnTo>
                  <a:lnTo>
                    <a:pt x="306" y="204"/>
                  </a:lnTo>
                  <a:lnTo>
                    <a:pt x="306" y="210"/>
                  </a:lnTo>
                  <a:lnTo>
                    <a:pt x="312" y="210"/>
                  </a:lnTo>
                  <a:lnTo>
                    <a:pt x="318" y="210"/>
                  </a:lnTo>
                  <a:lnTo>
                    <a:pt x="318" y="216"/>
                  </a:lnTo>
                  <a:lnTo>
                    <a:pt x="324" y="216"/>
                  </a:lnTo>
                  <a:lnTo>
                    <a:pt x="330" y="222"/>
                  </a:lnTo>
                  <a:lnTo>
                    <a:pt x="336" y="222"/>
                  </a:lnTo>
                  <a:lnTo>
                    <a:pt x="336" y="228"/>
                  </a:lnTo>
                  <a:lnTo>
                    <a:pt x="342" y="228"/>
                  </a:lnTo>
                  <a:lnTo>
                    <a:pt x="342" y="234"/>
                  </a:lnTo>
                  <a:lnTo>
                    <a:pt x="348" y="234"/>
                  </a:lnTo>
                  <a:lnTo>
                    <a:pt x="348" y="240"/>
                  </a:lnTo>
                  <a:lnTo>
                    <a:pt x="354" y="240"/>
                  </a:lnTo>
                  <a:lnTo>
                    <a:pt x="360" y="240"/>
                  </a:lnTo>
                  <a:lnTo>
                    <a:pt x="360" y="246"/>
                  </a:lnTo>
                  <a:lnTo>
                    <a:pt x="366" y="246"/>
                  </a:lnTo>
                  <a:lnTo>
                    <a:pt x="360" y="246"/>
                  </a:lnTo>
                  <a:lnTo>
                    <a:pt x="360" y="252"/>
                  </a:lnTo>
                  <a:lnTo>
                    <a:pt x="366" y="252"/>
                  </a:lnTo>
                  <a:lnTo>
                    <a:pt x="372" y="252"/>
                  </a:lnTo>
                  <a:lnTo>
                    <a:pt x="372" y="258"/>
                  </a:lnTo>
                  <a:lnTo>
                    <a:pt x="378" y="258"/>
                  </a:lnTo>
                  <a:lnTo>
                    <a:pt x="384" y="258"/>
                  </a:lnTo>
                  <a:lnTo>
                    <a:pt x="384" y="264"/>
                  </a:lnTo>
                  <a:lnTo>
                    <a:pt x="384" y="258"/>
                  </a:lnTo>
                  <a:lnTo>
                    <a:pt x="384" y="264"/>
                  </a:lnTo>
                  <a:lnTo>
                    <a:pt x="384" y="270"/>
                  </a:lnTo>
                  <a:lnTo>
                    <a:pt x="390" y="270"/>
                  </a:lnTo>
                  <a:lnTo>
                    <a:pt x="390" y="276"/>
                  </a:lnTo>
                  <a:lnTo>
                    <a:pt x="396" y="276"/>
                  </a:lnTo>
                  <a:lnTo>
                    <a:pt x="390" y="282"/>
                  </a:lnTo>
                  <a:lnTo>
                    <a:pt x="384" y="288"/>
                  </a:lnTo>
                  <a:lnTo>
                    <a:pt x="378" y="288"/>
                  </a:lnTo>
                  <a:lnTo>
                    <a:pt x="378" y="282"/>
                  </a:lnTo>
                  <a:lnTo>
                    <a:pt x="360" y="288"/>
                  </a:lnTo>
                  <a:lnTo>
                    <a:pt x="354" y="288"/>
                  </a:lnTo>
                  <a:lnTo>
                    <a:pt x="324" y="294"/>
                  </a:lnTo>
                  <a:lnTo>
                    <a:pt x="318" y="294"/>
                  </a:lnTo>
                  <a:lnTo>
                    <a:pt x="312" y="294"/>
                  </a:lnTo>
                  <a:lnTo>
                    <a:pt x="306" y="294"/>
                  </a:lnTo>
                  <a:lnTo>
                    <a:pt x="300" y="300"/>
                  </a:lnTo>
                  <a:lnTo>
                    <a:pt x="294" y="300"/>
                  </a:lnTo>
                  <a:lnTo>
                    <a:pt x="258" y="306"/>
                  </a:lnTo>
                  <a:lnTo>
                    <a:pt x="252" y="306"/>
                  </a:lnTo>
                  <a:lnTo>
                    <a:pt x="246" y="306"/>
                  </a:lnTo>
                  <a:lnTo>
                    <a:pt x="240" y="306"/>
                  </a:lnTo>
                  <a:lnTo>
                    <a:pt x="234" y="312"/>
                  </a:lnTo>
                  <a:lnTo>
                    <a:pt x="228" y="312"/>
                  </a:lnTo>
                  <a:lnTo>
                    <a:pt x="222" y="312"/>
                  </a:lnTo>
                  <a:lnTo>
                    <a:pt x="216" y="312"/>
                  </a:lnTo>
                  <a:lnTo>
                    <a:pt x="210" y="312"/>
                  </a:lnTo>
                  <a:lnTo>
                    <a:pt x="204" y="312"/>
                  </a:lnTo>
                  <a:lnTo>
                    <a:pt x="204" y="318"/>
                  </a:lnTo>
                  <a:lnTo>
                    <a:pt x="192" y="318"/>
                  </a:lnTo>
                  <a:lnTo>
                    <a:pt x="186" y="318"/>
                  </a:lnTo>
                  <a:lnTo>
                    <a:pt x="186" y="324"/>
                  </a:lnTo>
                  <a:lnTo>
                    <a:pt x="180" y="324"/>
                  </a:lnTo>
                  <a:lnTo>
                    <a:pt x="174" y="324"/>
                  </a:lnTo>
                  <a:lnTo>
                    <a:pt x="162" y="330"/>
                  </a:lnTo>
                  <a:lnTo>
                    <a:pt x="156" y="336"/>
                  </a:lnTo>
                  <a:lnTo>
                    <a:pt x="156" y="330"/>
                  </a:lnTo>
                  <a:lnTo>
                    <a:pt x="156" y="324"/>
                  </a:lnTo>
                  <a:lnTo>
                    <a:pt x="150" y="324"/>
                  </a:lnTo>
                  <a:lnTo>
                    <a:pt x="150" y="318"/>
                  </a:lnTo>
                  <a:lnTo>
                    <a:pt x="144" y="318"/>
                  </a:lnTo>
                  <a:lnTo>
                    <a:pt x="144" y="312"/>
                  </a:lnTo>
                  <a:lnTo>
                    <a:pt x="144" y="306"/>
                  </a:lnTo>
                  <a:lnTo>
                    <a:pt x="138" y="300"/>
                  </a:lnTo>
                  <a:lnTo>
                    <a:pt x="138" y="294"/>
                  </a:lnTo>
                  <a:lnTo>
                    <a:pt x="132" y="294"/>
                  </a:lnTo>
                  <a:lnTo>
                    <a:pt x="132" y="288"/>
                  </a:lnTo>
                  <a:lnTo>
                    <a:pt x="126" y="288"/>
                  </a:lnTo>
                  <a:lnTo>
                    <a:pt x="120" y="282"/>
                  </a:lnTo>
                  <a:lnTo>
                    <a:pt x="108" y="276"/>
                  </a:lnTo>
                  <a:lnTo>
                    <a:pt x="102" y="276"/>
                  </a:lnTo>
                  <a:lnTo>
                    <a:pt x="96" y="270"/>
                  </a:lnTo>
                  <a:lnTo>
                    <a:pt x="90" y="270"/>
                  </a:lnTo>
                  <a:lnTo>
                    <a:pt x="84" y="270"/>
                  </a:lnTo>
                  <a:lnTo>
                    <a:pt x="84" y="264"/>
                  </a:lnTo>
                  <a:lnTo>
                    <a:pt x="72" y="264"/>
                  </a:lnTo>
                  <a:lnTo>
                    <a:pt x="72" y="258"/>
                  </a:lnTo>
                  <a:lnTo>
                    <a:pt x="66" y="258"/>
                  </a:lnTo>
                  <a:lnTo>
                    <a:pt x="66" y="252"/>
                  </a:lnTo>
                  <a:lnTo>
                    <a:pt x="60" y="252"/>
                  </a:lnTo>
                  <a:lnTo>
                    <a:pt x="60" y="246"/>
                  </a:lnTo>
                  <a:lnTo>
                    <a:pt x="60" y="240"/>
                  </a:lnTo>
                  <a:lnTo>
                    <a:pt x="54" y="240"/>
                  </a:lnTo>
                  <a:lnTo>
                    <a:pt x="54" y="234"/>
                  </a:lnTo>
                  <a:lnTo>
                    <a:pt x="54" y="228"/>
                  </a:lnTo>
                  <a:lnTo>
                    <a:pt x="48" y="228"/>
                  </a:lnTo>
                  <a:lnTo>
                    <a:pt x="48" y="222"/>
                  </a:lnTo>
                  <a:lnTo>
                    <a:pt x="42" y="222"/>
                  </a:lnTo>
                  <a:lnTo>
                    <a:pt x="42" y="216"/>
                  </a:lnTo>
                  <a:lnTo>
                    <a:pt x="36" y="216"/>
                  </a:lnTo>
                  <a:lnTo>
                    <a:pt x="30" y="210"/>
                  </a:lnTo>
                  <a:lnTo>
                    <a:pt x="30" y="204"/>
                  </a:lnTo>
                  <a:lnTo>
                    <a:pt x="24" y="204"/>
                  </a:lnTo>
                  <a:lnTo>
                    <a:pt x="24" y="198"/>
                  </a:lnTo>
                  <a:lnTo>
                    <a:pt x="24" y="192"/>
                  </a:lnTo>
                  <a:lnTo>
                    <a:pt x="18" y="192"/>
                  </a:lnTo>
                  <a:lnTo>
                    <a:pt x="24" y="186"/>
                  </a:lnTo>
                  <a:lnTo>
                    <a:pt x="18" y="186"/>
                  </a:lnTo>
                  <a:lnTo>
                    <a:pt x="24" y="186"/>
                  </a:lnTo>
                  <a:lnTo>
                    <a:pt x="24" y="180"/>
                  </a:lnTo>
                  <a:lnTo>
                    <a:pt x="18" y="180"/>
                  </a:lnTo>
                  <a:lnTo>
                    <a:pt x="24" y="180"/>
                  </a:lnTo>
                  <a:lnTo>
                    <a:pt x="18" y="180"/>
                  </a:lnTo>
                  <a:lnTo>
                    <a:pt x="18" y="174"/>
                  </a:lnTo>
                  <a:lnTo>
                    <a:pt x="18" y="168"/>
                  </a:lnTo>
                  <a:lnTo>
                    <a:pt x="18" y="162"/>
                  </a:lnTo>
                  <a:lnTo>
                    <a:pt x="12" y="162"/>
                  </a:lnTo>
                  <a:lnTo>
                    <a:pt x="12" y="156"/>
                  </a:lnTo>
                  <a:lnTo>
                    <a:pt x="12" y="150"/>
                  </a:lnTo>
                  <a:lnTo>
                    <a:pt x="6" y="150"/>
                  </a:lnTo>
                  <a:lnTo>
                    <a:pt x="6" y="144"/>
                  </a:lnTo>
                  <a:lnTo>
                    <a:pt x="0" y="144"/>
                  </a:lnTo>
                  <a:lnTo>
                    <a:pt x="0" y="138"/>
                  </a:lnTo>
                  <a:lnTo>
                    <a:pt x="0" y="132"/>
                  </a:lnTo>
                  <a:lnTo>
                    <a:pt x="0" y="126"/>
                  </a:lnTo>
                  <a:lnTo>
                    <a:pt x="6" y="114"/>
                  </a:lnTo>
                  <a:lnTo>
                    <a:pt x="6" y="108"/>
                  </a:lnTo>
                  <a:lnTo>
                    <a:pt x="6" y="102"/>
                  </a:lnTo>
                  <a:lnTo>
                    <a:pt x="6" y="96"/>
                  </a:lnTo>
                  <a:lnTo>
                    <a:pt x="0" y="96"/>
                  </a:lnTo>
                  <a:lnTo>
                    <a:pt x="0" y="90"/>
                  </a:lnTo>
                  <a:lnTo>
                    <a:pt x="6" y="90"/>
                  </a:lnTo>
                  <a:lnTo>
                    <a:pt x="12" y="90"/>
                  </a:lnTo>
                  <a:lnTo>
                    <a:pt x="12" y="84"/>
                  </a:lnTo>
                  <a:lnTo>
                    <a:pt x="18" y="84"/>
                  </a:lnTo>
                  <a:lnTo>
                    <a:pt x="24" y="84"/>
                  </a:lnTo>
                  <a:lnTo>
                    <a:pt x="30" y="78"/>
                  </a:lnTo>
                  <a:lnTo>
                    <a:pt x="42" y="72"/>
                  </a:lnTo>
                  <a:lnTo>
                    <a:pt x="48" y="72"/>
                  </a:lnTo>
                  <a:lnTo>
                    <a:pt x="54" y="72"/>
                  </a:lnTo>
                  <a:lnTo>
                    <a:pt x="54" y="66"/>
                  </a:lnTo>
                  <a:lnTo>
                    <a:pt x="60" y="66"/>
                  </a:lnTo>
                  <a:lnTo>
                    <a:pt x="72" y="66"/>
                  </a:lnTo>
                  <a:lnTo>
                    <a:pt x="84" y="60"/>
                  </a:lnTo>
                  <a:lnTo>
                    <a:pt x="90" y="54"/>
                  </a:lnTo>
                  <a:lnTo>
                    <a:pt x="96" y="54"/>
                  </a:lnTo>
                  <a:lnTo>
                    <a:pt x="102" y="54"/>
                  </a:lnTo>
                  <a:lnTo>
                    <a:pt x="102" y="48"/>
                  </a:lnTo>
                  <a:lnTo>
                    <a:pt x="108" y="48"/>
                  </a:lnTo>
                  <a:lnTo>
                    <a:pt x="114" y="48"/>
                  </a:lnTo>
                  <a:lnTo>
                    <a:pt x="114" y="42"/>
                  </a:lnTo>
                  <a:lnTo>
                    <a:pt x="120" y="42"/>
                  </a:lnTo>
                  <a:lnTo>
                    <a:pt x="126" y="42"/>
                  </a:lnTo>
                  <a:lnTo>
                    <a:pt x="126" y="36"/>
                  </a:lnTo>
                  <a:lnTo>
                    <a:pt x="126" y="30"/>
                  </a:lnTo>
                  <a:lnTo>
                    <a:pt x="132" y="30"/>
                  </a:lnTo>
                  <a:lnTo>
                    <a:pt x="138" y="30"/>
                  </a:lnTo>
                  <a:lnTo>
                    <a:pt x="138" y="24"/>
                  </a:lnTo>
                  <a:lnTo>
                    <a:pt x="144" y="24"/>
                  </a:lnTo>
                  <a:lnTo>
                    <a:pt x="150" y="24"/>
                  </a:lnTo>
                  <a:lnTo>
                    <a:pt x="150" y="18"/>
                  </a:lnTo>
                  <a:lnTo>
                    <a:pt x="156" y="18"/>
                  </a:lnTo>
                  <a:lnTo>
                    <a:pt x="156" y="12"/>
                  </a:lnTo>
                  <a:lnTo>
                    <a:pt x="162" y="12"/>
                  </a:lnTo>
                  <a:lnTo>
                    <a:pt x="162" y="18"/>
                  </a:lnTo>
                  <a:lnTo>
                    <a:pt x="162" y="12"/>
                  </a:lnTo>
                  <a:lnTo>
                    <a:pt x="162" y="18"/>
                  </a:lnTo>
                  <a:lnTo>
                    <a:pt x="168" y="18"/>
                  </a:lnTo>
                  <a:lnTo>
                    <a:pt x="168" y="12"/>
                  </a:lnTo>
                  <a:lnTo>
                    <a:pt x="168" y="6"/>
                  </a:lnTo>
                  <a:lnTo>
                    <a:pt x="174" y="6"/>
                  </a:lnTo>
                  <a:lnTo>
                    <a:pt x="180" y="6"/>
                  </a:lnTo>
                  <a:lnTo>
                    <a:pt x="180" y="12"/>
                  </a:lnTo>
                  <a:lnTo>
                    <a:pt x="180" y="6"/>
                  </a:lnTo>
                  <a:lnTo>
                    <a:pt x="186" y="6"/>
                  </a:lnTo>
                  <a:lnTo>
                    <a:pt x="186" y="12"/>
                  </a:lnTo>
                  <a:lnTo>
                    <a:pt x="192" y="12"/>
                  </a:lnTo>
                  <a:lnTo>
                    <a:pt x="192" y="6"/>
                  </a:lnTo>
                  <a:lnTo>
                    <a:pt x="198" y="6"/>
                  </a:lnTo>
                  <a:lnTo>
                    <a:pt x="204" y="6"/>
                  </a:lnTo>
                  <a:lnTo>
                    <a:pt x="210" y="6"/>
                  </a:lnTo>
                  <a:lnTo>
                    <a:pt x="210" y="0"/>
                  </a:lnTo>
                  <a:lnTo>
                    <a:pt x="216" y="0"/>
                  </a:lnTo>
                  <a:lnTo>
                    <a:pt x="216" y="6"/>
                  </a:lnTo>
                  <a:lnTo>
                    <a:pt x="222" y="6"/>
                  </a:lnTo>
                  <a:lnTo>
                    <a:pt x="228" y="6"/>
                  </a:lnTo>
                  <a:lnTo>
                    <a:pt x="240" y="6"/>
                  </a:lnTo>
                  <a:lnTo>
                    <a:pt x="246" y="6"/>
                  </a:lnTo>
                  <a:lnTo>
                    <a:pt x="252" y="6"/>
                  </a:lnTo>
                  <a:lnTo>
                    <a:pt x="258" y="6"/>
                  </a:lnTo>
                  <a:lnTo>
                    <a:pt x="264" y="6"/>
                  </a:lnTo>
                  <a:lnTo>
                    <a:pt x="270" y="6"/>
                  </a:lnTo>
                  <a:lnTo>
                    <a:pt x="276"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60">
              <a:extLst>
                <a:ext uri="{FF2B5EF4-FFF2-40B4-BE49-F238E27FC236}">
                  <a16:creationId xmlns:a16="http://schemas.microsoft.com/office/drawing/2014/main" id="{B23F6ACA-2814-CB72-019D-6AA4F6B102CB}"/>
                </a:ext>
              </a:extLst>
            </p:cNvPr>
            <p:cNvSpPr>
              <a:spLocks noEditPoints="1"/>
            </p:cNvSpPr>
            <p:nvPr/>
          </p:nvSpPr>
          <p:spPr bwMode="gray">
            <a:xfrm>
              <a:off x="4962525" y="3686175"/>
              <a:ext cx="409575" cy="447675"/>
            </a:xfrm>
            <a:custGeom>
              <a:avLst/>
              <a:gdLst>
                <a:gd name="T0" fmla="*/ 84 w 258"/>
                <a:gd name="T1" fmla="*/ 282 h 282"/>
                <a:gd name="T2" fmla="*/ 90 w 258"/>
                <a:gd name="T3" fmla="*/ 264 h 282"/>
                <a:gd name="T4" fmla="*/ 84 w 258"/>
                <a:gd name="T5" fmla="*/ 258 h 282"/>
                <a:gd name="T6" fmla="*/ 84 w 258"/>
                <a:gd name="T7" fmla="*/ 246 h 282"/>
                <a:gd name="T8" fmla="*/ 78 w 258"/>
                <a:gd name="T9" fmla="*/ 228 h 282"/>
                <a:gd name="T10" fmla="*/ 72 w 258"/>
                <a:gd name="T11" fmla="*/ 210 h 282"/>
                <a:gd name="T12" fmla="*/ 66 w 258"/>
                <a:gd name="T13" fmla="*/ 192 h 282"/>
                <a:gd name="T14" fmla="*/ 48 w 258"/>
                <a:gd name="T15" fmla="*/ 180 h 282"/>
                <a:gd name="T16" fmla="*/ 36 w 258"/>
                <a:gd name="T17" fmla="*/ 168 h 282"/>
                <a:gd name="T18" fmla="*/ 24 w 258"/>
                <a:gd name="T19" fmla="*/ 168 h 282"/>
                <a:gd name="T20" fmla="*/ 12 w 258"/>
                <a:gd name="T21" fmla="*/ 156 h 282"/>
                <a:gd name="T22" fmla="*/ 0 w 258"/>
                <a:gd name="T23" fmla="*/ 144 h 282"/>
                <a:gd name="T24" fmla="*/ 12 w 258"/>
                <a:gd name="T25" fmla="*/ 126 h 282"/>
                <a:gd name="T26" fmla="*/ 24 w 258"/>
                <a:gd name="T27" fmla="*/ 108 h 282"/>
                <a:gd name="T28" fmla="*/ 30 w 258"/>
                <a:gd name="T29" fmla="*/ 90 h 282"/>
                <a:gd name="T30" fmla="*/ 42 w 258"/>
                <a:gd name="T31" fmla="*/ 78 h 282"/>
                <a:gd name="T32" fmla="*/ 48 w 258"/>
                <a:gd name="T33" fmla="*/ 60 h 282"/>
                <a:gd name="T34" fmla="*/ 60 w 258"/>
                <a:gd name="T35" fmla="*/ 48 h 282"/>
                <a:gd name="T36" fmla="*/ 66 w 258"/>
                <a:gd name="T37" fmla="*/ 42 h 282"/>
                <a:gd name="T38" fmla="*/ 72 w 258"/>
                <a:gd name="T39" fmla="*/ 36 h 282"/>
                <a:gd name="T40" fmla="*/ 84 w 258"/>
                <a:gd name="T41" fmla="*/ 24 h 282"/>
                <a:gd name="T42" fmla="*/ 96 w 258"/>
                <a:gd name="T43" fmla="*/ 12 h 282"/>
                <a:gd name="T44" fmla="*/ 108 w 258"/>
                <a:gd name="T45" fmla="*/ 0 h 282"/>
                <a:gd name="T46" fmla="*/ 126 w 258"/>
                <a:gd name="T47" fmla="*/ 12 h 282"/>
                <a:gd name="T48" fmla="*/ 138 w 258"/>
                <a:gd name="T49" fmla="*/ 12 h 282"/>
                <a:gd name="T50" fmla="*/ 138 w 258"/>
                <a:gd name="T51" fmla="*/ 12 h 282"/>
                <a:gd name="T52" fmla="*/ 144 w 258"/>
                <a:gd name="T53" fmla="*/ 6 h 282"/>
                <a:gd name="T54" fmla="*/ 156 w 258"/>
                <a:gd name="T55" fmla="*/ 18 h 282"/>
                <a:gd name="T56" fmla="*/ 162 w 258"/>
                <a:gd name="T57" fmla="*/ 12 h 282"/>
                <a:gd name="T58" fmla="*/ 168 w 258"/>
                <a:gd name="T59" fmla="*/ 18 h 282"/>
                <a:gd name="T60" fmla="*/ 174 w 258"/>
                <a:gd name="T61" fmla="*/ 12 h 282"/>
                <a:gd name="T62" fmla="*/ 180 w 258"/>
                <a:gd name="T63" fmla="*/ 18 h 282"/>
                <a:gd name="T64" fmla="*/ 192 w 258"/>
                <a:gd name="T65" fmla="*/ 18 h 282"/>
                <a:gd name="T66" fmla="*/ 198 w 258"/>
                <a:gd name="T67" fmla="*/ 12 h 282"/>
                <a:gd name="T68" fmla="*/ 192 w 258"/>
                <a:gd name="T69" fmla="*/ 42 h 282"/>
                <a:gd name="T70" fmla="*/ 198 w 258"/>
                <a:gd name="T71" fmla="*/ 60 h 282"/>
                <a:gd name="T72" fmla="*/ 210 w 258"/>
                <a:gd name="T73" fmla="*/ 72 h 282"/>
                <a:gd name="T74" fmla="*/ 216 w 258"/>
                <a:gd name="T75" fmla="*/ 90 h 282"/>
                <a:gd name="T76" fmla="*/ 210 w 258"/>
                <a:gd name="T77" fmla="*/ 96 h 282"/>
                <a:gd name="T78" fmla="*/ 216 w 258"/>
                <a:gd name="T79" fmla="*/ 108 h 282"/>
                <a:gd name="T80" fmla="*/ 228 w 258"/>
                <a:gd name="T81" fmla="*/ 126 h 282"/>
                <a:gd name="T82" fmla="*/ 240 w 258"/>
                <a:gd name="T83" fmla="*/ 138 h 282"/>
                <a:gd name="T84" fmla="*/ 252 w 258"/>
                <a:gd name="T85" fmla="*/ 150 h 282"/>
                <a:gd name="T86" fmla="*/ 258 w 258"/>
                <a:gd name="T87" fmla="*/ 168 h 282"/>
                <a:gd name="T88" fmla="*/ 246 w 258"/>
                <a:gd name="T89" fmla="*/ 186 h 282"/>
                <a:gd name="T90" fmla="*/ 234 w 258"/>
                <a:gd name="T91" fmla="*/ 204 h 282"/>
                <a:gd name="T92" fmla="*/ 222 w 258"/>
                <a:gd name="T93" fmla="*/ 216 h 282"/>
                <a:gd name="T94" fmla="*/ 210 w 258"/>
                <a:gd name="T95" fmla="*/ 234 h 282"/>
                <a:gd name="T96" fmla="*/ 192 w 258"/>
                <a:gd name="T97" fmla="*/ 258 h 282"/>
                <a:gd name="T98" fmla="*/ 174 w 258"/>
                <a:gd name="T99" fmla="*/ 270 h 282"/>
                <a:gd name="T100" fmla="*/ 150 w 258"/>
                <a:gd name="T101" fmla="*/ 276 h 282"/>
                <a:gd name="T102" fmla="*/ 126 w 258"/>
                <a:gd name="T103" fmla="*/ 276 h 282"/>
                <a:gd name="T104" fmla="*/ 102 w 258"/>
                <a:gd name="T105"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8" h="282">
                  <a:moveTo>
                    <a:pt x="84" y="282"/>
                  </a:moveTo>
                  <a:lnTo>
                    <a:pt x="90" y="282"/>
                  </a:lnTo>
                  <a:lnTo>
                    <a:pt x="91" y="282"/>
                  </a:lnTo>
                  <a:lnTo>
                    <a:pt x="84" y="282"/>
                  </a:lnTo>
                  <a:close/>
                  <a:moveTo>
                    <a:pt x="90" y="282"/>
                  </a:moveTo>
                  <a:lnTo>
                    <a:pt x="90" y="276"/>
                  </a:lnTo>
                  <a:lnTo>
                    <a:pt x="90" y="270"/>
                  </a:lnTo>
                  <a:lnTo>
                    <a:pt x="90" y="264"/>
                  </a:lnTo>
                  <a:lnTo>
                    <a:pt x="90" y="258"/>
                  </a:lnTo>
                  <a:lnTo>
                    <a:pt x="84" y="258"/>
                  </a:lnTo>
                  <a:lnTo>
                    <a:pt x="90" y="258"/>
                  </a:lnTo>
                  <a:lnTo>
                    <a:pt x="84" y="258"/>
                  </a:lnTo>
                  <a:lnTo>
                    <a:pt x="90" y="258"/>
                  </a:lnTo>
                  <a:lnTo>
                    <a:pt x="84" y="258"/>
                  </a:lnTo>
                  <a:lnTo>
                    <a:pt x="84" y="252"/>
                  </a:lnTo>
                  <a:lnTo>
                    <a:pt x="84" y="246"/>
                  </a:lnTo>
                  <a:lnTo>
                    <a:pt x="78" y="246"/>
                  </a:lnTo>
                  <a:lnTo>
                    <a:pt x="78" y="240"/>
                  </a:lnTo>
                  <a:lnTo>
                    <a:pt x="78" y="234"/>
                  </a:lnTo>
                  <a:lnTo>
                    <a:pt x="78" y="228"/>
                  </a:lnTo>
                  <a:lnTo>
                    <a:pt x="78" y="222"/>
                  </a:lnTo>
                  <a:lnTo>
                    <a:pt x="72" y="222"/>
                  </a:lnTo>
                  <a:lnTo>
                    <a:pt x="72" y="216"/>
                  </a:lnTo>
                  <a:lnTo>
                    <a:pt x="72" y="210"/>
                  </a:lnTo>
                  <a:lnTo>
                    <a:pt x="72" y="204"/>
                  </a:lnTo>
                  <a:lnTo>
                    <a:pt x="66" y="204"/>
                  </a:lnTo>
                  <a:lnTo>
                    <a:pt x="66" y="198"/>
                  </a:lnTo>
                  <a:lnTo>
                    <a:pt x="66" y="192"/>
                  </a:lnTo>
                  <a:lnTo>
                    <a:pt x="60" y="192"/>
                  </a:lnTo>
                  <a:lnTo>
                    <a:pt x="54" y="186"/>
                  </a:lnTo>
                  <a:lnTo>
                    <a:pt x="48" y="186"/>
                  </a:lnTo>
                  <a:lnTo>
                    <a:pt x="48" y="180"/>
                  </a:lnTo>
                  <a:lnTo>
                    <a:pt x="42" y="180"/>
                  </a:lnTo>
                  <a:lnTo>
                    <a:pt x="42" y="174"/>
                  </a:lnTo>
                  <a:lnTo>
                    <a:pt x="36" y="174"/>
                  </a:lnTo>
                  <a:lnTo>
                    <a:pt x="36" y="168"/>
                  </a:lnTo>
                  <a:lnTo>
                    <a:pt x="36" y="174"/>
                  </a:lnTo>
                  <a:lnTo>
                    <a:pt x="36" y="168"/>
                  </a:lnTo>
                  <a:lnTo>
                    <a:pt x="30" y="168"/>
                  </a:lnTo>
                  <a:lnTo>
                    <a:pt x="24" y="168"/>
                  </a:lnTo>
                  <a:lnTo>
                    <a:pt x="24" y="162"/>
                  </a:lnTo>
                  <a:lnTo>
                    <a:pt x="18" y="162"/>
                  </a:lnTo>
                  <a:lnTo>
                    <a:pt x="18" y="156"/>
                  </a:lnTo>
                  <a:lnTo>
                    <a:pt x="12" y="156"/>
                  </a:lnTo>
                  <a:lnTo>
                    <a:pt x="6" y="156"/>
                  </a:lnTo>
                  <a:lnTo>
                    <a:pt x="6" y="150"/>
                  </a:lnTo>
                  <a:lnTo>
                    <a:pt x="0" y="150"/>
                  </a:lnTo>
                  <a:lnTo>
                    <a:pt x="0" y="144"/>
                  </a:lnTo>
                  <a:lnTo>
                    <a:pt x="0" y="138"/>
                  </a:lnTo>
                  <a:lnTo>
                    <a:pt x="6" y="132"/>
                  </a:lnTo>
                  <a:lnTo>
                    <a:pt x="6" y="126"/>
                  </a:lnTo>
                  <a:lnTo>
                    <a:pt x="12" y="126"/>
                  </a:lnTo>
                  <a:lnTo>
                    <a:pt x="12" y="120"/>
                  </a:lnTo>
                  <a:lnTo>
                    <a:pt x="18" y="114"/>
                  </a:lnTo>
                  <a:lnTo>
                    <a:pt x="18" y="108"/>
                  </a:lnTo>
                  <a:lnTo>
                    <a:pt x="24" y="108"/>
                  </a:lnTo>
                  <a:lnTo>
                    <a:pt x="24" y="102"/>
                  </a:lnTo>
                  <a:lnTo>
                    <a:pt x="24" y="96"/>
                  </a:lnTo>
                  <a:lnTo>
                    <a:pt x="30" y="96"/>
                  </a:lnTo>
                  <a:lnTo>
                    <a:pt x="30" y="90"/>
                  </a:lnTo>
                  <a:lnTo>
                    <a:pt x="36" y="90"/>
                  </a:lnTo>
                  <a:lnTo>
                    <a:pt x="36" y="84"/>
                  </a:lnTo>
                  <a:lnTo>
                    <a:pt x="36" y="78"/>
                  </a:lnTo>
                  <a:lnTo>
                    <a:pt x="42" y="78"/>
                  </a:lnTo>
                  <a:lnTo>
                    <a:pt x="42" y="72"/>
                  </a:lnTo>
                  <a:lnTo>
                    <a:pt x="42" y="66"/>
                  </a:lnTo>
                  <a:lnTo>
                    <a:pt x="48" y="66"/>
                  </a:lnTo>
                  <a:lnTo>
                    <a:pt x="48" y="60"/>
                  </a:lnTo>
                  <a:lnTo>
                    <a:pt x="54" y="54"/>
                  </a:lnTo>
                  <a:lnTo>
                    <a:pt x="60" y="48"/>
                  </a:lnTo>
                  <a:lnTo>
                    <a:pt x="60" y="42"/>
                  </a:lnTo>
                  <a:lnTo>
                    <a:pt x="60" y="48"/>
                  </a:lnTo>
                  <a:lnTo>
                    <a:pt x="60" y="42"/>
                  </a:lnTo>
                  <a:lnTo>
                    <a:pt x="66" y="42"/>
                  </a:lnTo>
                  <a:lnTo>
                    <a:pt x="66" y="36"/>
                  </a:lnTo>
                  <a:lnTo>
                    <a:pt x="66" y="42"/>
                  </a:lnTo>
                  <a:lnTo>
                    <a:pt x="72" y="42"/>
                  </a:lnTo>
                  <a:lnTo>
                    <a:pt x="72" y="36"/>
                  </a:lnTo>
                  <a:lnTo>
                    <a:pt x="72" y="30"/>
                  </a:lnTo>
                  <a:lnTo>
                    <a:pt x="72" y="36"/>
                  </a:lnTo>
                  <a:lnTo>
                    <a:pt x="72" y="30"/>
                  </a:lnTo>
                  <a:lnTo>
                    <a:pt x="78" y="30"/>
                  </a:lnTo>
                  <a:lnTo>
                    <a:pt x="78" y="24"/>
                  </a:lnTo>
                  <a:lnTo>
                    <a:pt x="84" y="24"/>
                  </a:lnTo>
                  <a:lnTo>
                    <a:pt x="84" y="18"/>
                  </a:lnTo>
                  <a:lnTo>
                    <a:pt x="90" y="18"/>
                  </a:lnTo>
                  <a:lnTo>
                    <a:pt x="90" y="12"/>
                  </a:lnTo>
                  <a:lnTo>
                    <a:pt x="96" y="12"/>
                  </a:lnTo>
                  <a:lnTo>
                    <a:pt x="96" y="6"/>
                  </a:lnTo>
                  <a:lnTo>
                    <a:pt x="102" y="6"/>
                  </a:lnTo>
                  <a:lnTo>
                    <a:pt x="102" y="0"/>
                  </a:lnTo>
                  <a:lnTo>
                    <a:pt x="108" y="0"/>
                  </a:lnTo>
                  <a:lnTo>
                    <a:pt x="114" y="0"/>
                  </a:lnTo>
                  <a:lnTo>
                    <a:pt x="120" y="6"/>
                  </a:lnTo>
                  <a:lnTo>
                    <a:pt x="126" y="6"/>
                  </a:lnTo>
                  <a:lnTo>
                    <a:pt x="126" y="12"/>
                  </a:lnTo>
                  <a:lnTo>
                    <a:pt x="132" y="12"/>
                  </a:lnTo>
                  <a:lnTo>
                    <a:pt x="132" y="6"/>
                  </a:lnTo>
                  <a:lnTo>
                    <a:pt x="132" y="12"/>
                  </a:lnTo>
                  <a:lnTo>
                    <a:pt x="138" y="12"/>
                  </a:lnTo>
                  <a:lnTo>
                    <a:pt x="138" y="6"/>
                  </a:lnTo>
                  <a:lnTo>
                    <a:pt x="138" y="12"/>
                  </a:lnTo>
                  <a:lnTo>
                    <a:pt x="138" y="6"/>
                  </a:lnTo>
                  <a:lnTo>
                    <a:pt x="138" y="12"/>
                  </a:lnTo>
                  <a:lnTo>
                    <a:pt x="138" y="6"/>
                  </a:lnTo>
                  <a:lnTo>
                    <a:pt x="144" y="6"/>
                  </a:lnTo>
                  <a:lnTo>
                    <a:pt x="144" y="12"/>
                  </a:lnTo>
                  <a:lnTo>
                    <a:pt x="144" y="6"/>
                  </a:lnTo>
                  <a:lnTo>
                    <a:pt x="150" y="6"/>
                  </a:lnTo>
                  <a:lnTo>
                    <a:pt x="150" y="12"/>
                  </a:lnTo>
                  <a:lnTo>
                    <a:pt x="156" y="12"/>
                  </a:lnTo>
                  <a:lnTo>
                    <a:pt x="156" y="18"/>
                  </a:lnTo>
                  <a:lnTo>
                    <a:pt x="162" y="18"/>
                  </a:lnTo>
                  <a:lnTo>
                    <a:pt x="156" y="18"/>
                  </a:lnTo>
                  <a:lnTo>
                    <a:pt x="156" y="12"/>
                  </a:lnTo>
                  <a:lnTo>
                    <a:pt x="162" y="12"/>
                  </a:lnTo>
                  <a:lnTo>
                    <a:pt x="162" y="18"/>
                  </a:lnTo>
                  <a:lnTo>
                    <a:pt x="162" y="12"/>
                  </a:lnTo>
                  <a:lnTo>
                    <a:pt x="162" y="18"/>
                  </a:lnTo>
                  <a:lnTo>
                    <a:pt x="168" y="18"/>
                  </a:lnTo>
                  <a:lnTo>
                    <a:pt x="168" y="24"/>
                  </a:lnTo>
                  <a:lnTo>
                    <a:pt x="174" y="24"/>
                  </a:lnTo>
                  <a:lnTo>
                    <a:pt x="174" y="18"/>
                  </a:lnTo>
                  <a:lnTo>
                    <a:pt x="174" y="12"/>
                  </a:lnTo>
                  <a:lnTo>
                    <a:pt x="174" y="18"/>
                  </a:lnTo>
                  <a:lnTo>
                    <a:pt x="180" y="18"/>
                  </a:lnTo>
                  <a:lnTo>
                    <a:pt x="174" y="18"/>
                  </a:lnTo>
                  <a:lnTo>
                    <a:pt x="180" y="18"/>
                  </a:lnTo>
                  <a:lnTo>
                    <a:pt x="180" y="24"/>
                  </a:lnTo>
                  <a:lnTo>
                    <a:pt x="180" y="18"/>
                  </a:lnTo>
                  <a:lnTo>
                    <a:pt x="186" y="18"/>
                  </a:lnTo>
                  <a:lnTo>
                    <a:pt x="192" y="18"/>
                  </a:lnTo>
                  <a:lnTo>
                    <a:pt x="192" y="12"/>
                  </a:lnTo>
                  <a:lnTo>
                    <a:pt x="192" y="18"/>
                  </a:lnTo>
                  <a:lnTo>
                    <a:pt x="198" y="18"/>
                  </a:lnTo>
                  <a:lnTo>
                    <a:pt x="198" y="12"/>
                  </a:lnTo>
                  <a:lnTo>
                    <a:pt x="198" y="18"/>
                  </a:lnTo>
                  <a:lnTo>
                    <a:pt x="198" y="24"/>
                  </a:lnTo>
                  <a:lnTo>
                    <a:pt x="192" y="36"/>
                  </a:lnTo>
                  <a:lnTo>
                    <a:pt x="192" y="42"/>
                  </a:lnTo>
                  <a:lnTo>
                    <a:pt x="192" y="48"/>
                  </a:lnTo>
                  <a:lnTo>
                    <a:pt x="192" y="54"/>
                  </a:lnTo>
                  <a:lnTo>
                    <a:pt x="198" y="54"/>
                  </a:lnTo>
                  <a:lnTo>
                    <a:pt x="198" y="60"/>
                  </a:lnTo>
                  <a:lnTo>
                    <a:pt x="204" y="60"/>
                  </a:lnTo>
                  <a:lnTo>
                    <a:pt x="204" y="66"/>
                  </a:lnTo>
                  <a:lnTo>
                    <a:pt x="204" y="72"/>
                  </a:lnTo>
                  <a:lnTo>
                    <a:pt x="210" y="72"/>
                  </a:lnTo>
                  <a:lnTo>
                    <a:pt x="210" y="78"/>
                  </a:lnTo>
                  <a:lnTo>
                    <a:pt x="210" y="84"/>
                  </a:lnTo>
                  <a:lnTo>
                    <a:pt x="210" y="90"/>
                  </a:lnTo>
                  <a:lnTo>
                    <a:pt x="216" y="90"/>
                  </a:lnTo>
                  <a:lnTo>
                    <a:pt x="210" y="90"/>
                  </a:lnTo>
                  <a:lnTo>
                    <a:pt x="216" y="90"/>
                  </a:lnTo>
                  <a:lnTo>
                    <a:pt x="216" y="96"/>
                  </a:lnTo>
                  <a:lnTo>
                    <a:pt x="210" y="96"/>
                  </a:lnTo>
                  <a:lnTo>
                    <a:pt x="216" y="96"/>
                  </a:lnTo>
                  <a:lnTo>
                    <a:pt x="210" y="102"/>
                  </a:lnTo>
                  <a:lnTo>
                    <a:pt x="216" y="102"/>
                  </a:lnTo>
                  <a:lnTo>
                    <a:pt x="216" y="108"/>
                  </a:lnTo>
                  <a:lnTo>
                    <a:pt x="216" y="114"/>
                  </a:lnTo>
                  <a:lnTo>
                    <a:pt x="222" y="114"/>
                  </a:lnTo>
                  <a:lnTo>
                    <a:pt x="222" y="120"/>
                  </a:lnTo>
                  <a:lnTo>
                    <a:pt x="228" y="126"/>
                  </a:lnTo>
                  <a:lnTo>
                    <a:pt x="234" y="126"/>
                  </a:lnTo>
                  <a:lnTo>
                    <a:pt x="234" y="132"/>
                  </a:lnTo>
                  <a:lnTo>
                    <a:pt x="240" y="132"/>
                  </a:lnTo>
                  <a:lnTo>
                    <a:pt x="240" y="138"/>
                  </a:lnTo>
                  <a:lnTo>
                    <a:pt x="246" y="138"/>
                  </a:lnTo>
                  <a:lnTo>
                    <a:pt x="246" y="144"/>
                  </a:lnTo>
                  <a:lnTo>
                    <a:pt x="246" y="150"/>
                  </a:lnTo>
                  <a:lnTo>
                    <a:pt x="252" y="150"/>
                  </a:lnTo>
                  <a:lnTo>
                    <a:pt x="252" y="156"/>
                  </a:lnTo>
                  <a:lnTo>
                    <a:pt x="252" y="162"/>
                  </a:lnTo>
                  <a:lnTo>
                    <a:pt x="258" y="162"/>
                  </a:lnTo>
                  <a:lnTo>
                    <a:pt x="258" y="168"/>
                  </a:lnTo>
                  <a:lnTo>
                    <a:pt x="252" y="174"/>
                  </a:lnTo>
                  <a:lnTo>
                    <a:pt x="252" y="180"/>
                  </a:lnTo>
                  <a:lnTo>
                    <a:pt x="246" y="180"/>
                  </a:lnTo>
                  <a:lnTo>
                    <a:pt x="246" y="186"/>
                  </a:lnTo>
                  <a:lnTo>
                    <a:pt x="240" y="192"/>
                  </a:lnTo>
                  <a:lnTo>
                    <a:pt x="240" y="198"/>
                  </a:lnTo>
                  <a:lnTo>
                    <a:pt x="234" y="198"/>
                  </a:lnTo>
                  <a:lnTo>
                    <a:pt x="234" y="204"/>
                  </a:lnTo>
                  <a:lnTo>
                    <a:pt x="228" y="204"/>
                  </a:lnTo>
                  <a:lnTo>
                    <a:pt x="228" y="210"/>
                  </a:lnTo>
                  <a:lnTo>
                    <a:pt x="228" y="216"/>
                  </a:lnTo>
                  <a:lnTo>
                    <a:pt x="222" y="216"/>
                  </a:lnTo>
                  <a:lnTo>
                    <a:pt x="216" y="222"/>
                  </a:lnTo>
                  <a:lnTo>
                    <a:pt x="216" y="228"/>
                  </a:lnTo>
                  <a:lnTo>
                    <a:pt x="210" y="228"/>
                  </a:lnTo>
                  <a:lnTo>
                    <a:pt x="210" y="234"/>
                  </a:lnTo>
                  <a:lnTo>
                    <a:pt x="204" y="240"/>
                  </a:lnTo>
                  <a:lnTo>
                    <a:pt x="198" y="252"/>
                  </a:lnTo>
                  <a:lnTo>
                    <a:pt x="192" y="252"/>
                  </a:lnTo>
                  <a:lnTo>
                    <a:pt x="192" y="258"/>
                  </a:lnTo>
                  <a:lnTo>
                    <a:pt x="186" y="264"/>
                  </a:lnTo>
                  <a:lnTo>
                    <a:pt x="186" y="270"/>
                  </a:lnTo>
                  <a:lnTo>
                    <a:pt x="180" y="270"/>
                  </a:lnTo>
                  <a:lnTo>
                    <a:pt x="174" y="270"/>
                  </a:lnTo>
                  <a:lnTo>
                    <a:pt x="168" y="276"/>
                  </a:lnTo>
                  <a:lnTo>
                    <a:pt x="162" y="276"/>
                  </a:lnTo>
                  <a:lnTo>
                    <a:pt x="156" y="276"/>
                  </a:lnTo>
                  <a:lnTo>
                    <a:pt x="150" y="276"/>
                  </a:lnTo>
                  <a:lnTo>
                    <a:pt x="144" y="276"/>
                  </a:lnTo>
                  <a:lnTo>
                    <a:pt x="138" y="276"/>
                  </a:lnTo>
                  <a:lnTo>
                    <a:pt x="132" y="276"/>
                  </a:lnTo>
                  <a:lnTo>
                    <a:pt x="126" y="276"/>
                  </a:lnTo>
                  <a:lnTo>
                    <a:pt x="120" y="276"/>
                  </a:lnTo>
                  <a:lnTo>
                    <a:pt x="114" y="282"/>
                  </a:lnTo>
                  <a:lnTo>
                    <a:pt x="108" y="282"/>
                  </a:lnTo>
                  <a:lnTo>
                    <a:pt x="102" y="282"/>
                  </a:lnTo>
                  <a:lnTo>
                    <a:pt x="96" y="282"/>
                  </a:lnTo>
                  <a:lnTo>
                    <a:pt x="90" y="28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Freeform 61">
              <a:extLst>
                <a:ext uri="{FF2B5EF4-FFF2-40B4-BE49-F238E27FC236}">
                  <a16:creationId xmlns:a16="http://schemas.microsoft.com/office/drawing/2014/main" id="{EEC4C1C5-00C3-E64C-41DF-3F6E63E72C13}"/>
                </a:ext>
              </a:extLst>
            </p:cNvPr>
            <p:cNvSpPr>
              <a:spLocks/>
            </p:cNvSpPr>
            <p:nvPr/>
          </p:nvSpPr>
          <p:spPr bwMode="gray">
            <a:xfrm>
              <a:off x="5029200" y="3952875"/>
              <a:ext cx="609600" cy="762000"/>
            </a:xfrm>
            <a:custGeom>
              <a:avLst/>
              <a:gdLst>
                <a:gd name="T0" fmla="*/ 318 w 384"/>
                <a:gd name="T1" fmla="*/ 90 h 480"/>
                <a:gd name="T2" fmla="*/ 330 w 384"/>
                <a:gd name="T3" fmla="*/ 108 h 480"/>
                <a:gd name="T4" fmla="*/ 342 w 384"/>
                <a:gd name="T5" fmla="*/ 126 h 480"/>
                <a:gd name="T6" fmla="*/ 354 w 384"/>
                <a:gd name="T7" fmla="*/ 144 h 480"/>
                <a:gd name="T8" fmla="*/ 360 w 384"/>
                <a:gd name="T9" fmla="*/ 156 h 480"/>
                <a:gd name="T10" fmla="*/ 366 w 384"/>
                <a:gd name="T11" fmla="*/ 156 h 480"/>
                <a:gd name="T12" fmla="*/ 384 w 384"/>
                <a:gd name="T13" fmla="*/ 168 h 480"/>
                <a:gd name="T14" fmla="*/ 378 w 384"/>
                <a:gd name="T15" fmla="*/ 192 h 480"/>
                <a:gd name="T16" fmla="*/ 378 w 384"/>
                <a:gd name="T17" fmla="*/ 204 h 480"/>
                <a:gd name="T18" fmla="*/ 378 w 384"/>
                <a:gd name="T19" fmla="*/ 228 h 480"/>
                <a:gd name="T20" fmla="*/ 378 w 384"/>
                <a:gd name="T21" fmla="*/ 246 h 480"/>
                <a:gd name="T22" fmla="*/ 366 w 384"/>
                <a:gd name="T23" fmla="*/ 264 h 480"/>
                <a:gd name="T24" fmla="*/ 372 w 384"/>
                <a:gd name="T25" fmla="*/ 288 h 480"/>
                <a:gd name="T26" fmla="*/ 378 w 384"/>
                <a:gd name="T27" fmla="*/ 300 h 480"/>
                <a:gd name="T28" fmla="*/ 384 w 384"/>
                <a:gd name="T29" fmla="*/ 312 h 480"/>
                <a:gd name="T30" fmla="*/ 372 w 384"/>
                <a:gd name="T31" fmla="*/ 330 h 480"/>
                <a:gd name="T32" fmla="*/ 360 w 384"/>
                <a:gd name="T33" fmla="*/ 336 h 480"/>
                <a:gd name="T34" fmla="*/ 348 w 384"/>
                <a:gd name="T35" fmla="*/ 354 h 480"/>
                <a:gd name="T36" fmla="*/ 336 w 384"/>
                <a:gd name="T37" fmla="*/ 360 h 480"/>
                <a:gd name="T38" fmla="*/ 318 w 384"/>
                <a:gd name="T39" fmla="*/ 378 h 480"/>
                <a:gd name="T40" fmla="*/ 318 w 384"/>
                <a:gd name="T41" fmla="*/ 396 h 480"/>
                <a:gd name="T42" fmla="*/ 318 w 384"/>
                <a:gd name="T43" fmla="*/ 402 h 480"/>
                <a:gd name="T44" fmla="*/ 306 w 384"/>
                <a:gd name="T45" fmla="*/ 408 h 480"/>
                <a:gd name="T46" fmla="*/ 300 w 384"/>
                <a:gd name="T47" fmla="*/ 426 h 480"/>
                <a:gd name="T48" fmla="*/ 300 w 384"/>
                <a:gd name="T49" fmla="*/ 432 h 480"/>
                <a:gd name="T50" fmla="*/ 294 w 384"/>
                <a:gd name="T51" fmla="*/ 444 h 480"/>
                <a:gd name="T52" fmla="*/ 294 w 384"/>
                <a:gd name="T53" fmla="*/ 450 h 480"/>
                <a:gd name="T54" fmla="*/ 288 w 384"/>
                <a:gd name="T55" fmla="*/ 462 h 480"/>
                <a:gd name="T56" fmla="*/ 276 w 384"/>
                <a:gd name="T57" fmla="*/ 474 h 480"/>
                <a:gd name="T58" fmla="*/ 276 w 384"/>
                <a:gd name="T59" fmla="*/ 480 h 480"/>
                <a:gd name="T60" fmla="*/ 258 w 384"/>
                <a:gd name="T61" fmla="*/ 468 h 480"/>
                <a:gd name="T62" fmla="*/ 234 w 384"/>
                <a:gd name="T63" fmla="*/ 450 h 480"/>
                <a:gd name="T64" fmla="*/ 210 w 384"/>
                <a:gd name="T65" fmla="*/ 438 h 480"/>
                <a:gd name="T66" fmla="*/ 186 w 384"/>
                <a:gd name="T67" fmla="*/ 420 h 480"/>
                <a:gd name="T68" fmla="*/ 156 w 384"/>
                <a:gd name="T69" fmla="*/ 396 h 480"/>
                <a:gd name="T70" fmla="*/ 120 w 384"/>
                <a:gd name="T71" fmla="*/ 366 h 480"/>
                <a:gd name="T72" fmla="*/ 96 w 384"/>
                <a:gd name="T73" fmla="*/ 348 h 480"/>
                <a:gd name="T74" fmla="*/ 78 w 384"/>
                <a:gd name="T75" fmla="*/ 330 h 480"/>
                <a:gd name="T76" fmla="*/ 48 w 384"/>
                <a:gd name="T77" fmla="*/ 312 h 480"/>
                <a:gd name="T78" fmla="*/ 24 w 384"/>
                <a:gd name="T79" fmla="*/ 294 h 480"/>
                <a:gd name="T80" fmla="*/ 0 w 384"/>
                <a:gd name="T81" fmla="*/ 276 h 480"/>
                <a:gd name="T82" fmla="*/ 18 w 384"/>
                <a:gd name="T83" fmla="*/ 246 h 480"/>
                <a:gd name="T84" fmla="*/ 36 w 384"/>
                <a:gd name="T85" fmla="*/ 210 h 480"/>
                <a:gd name="T86" fmla="*/ 54 w 384"/>
                <a:gd name="T87" fmla="*/ 180 h 480"/>
                <a:gd name="T88" fmla="*/ 66 w 384"/>
                <a:gd name="T89" fmla="*/ 162 h 480"/>
                <a:gd name="T90" fmla="*/ 60 w 384"/>
                <a:gd name="T91" fmla="*/ 150 h 480"/>
                <a:gd name="T92" fmla="*/ 48 w 384"/>
                <a:gd name="T93" fmla="*/ 132 h 480"/>
                <a:gd name="T94" fmla="*/ 42 w 384"/>
                <a:gd name="T95" fmla="*/ 120 h 480"/>
                <a:gd name="T96" fmla="*/ 54 w 384"/>
                <a:gd name="T97" fmla="*/ 114 h 480"/>
                <a:gd name="T98" fmla="*/ 84 w 384"/>
                <a:gd name="T99" fmla="*/ 108 h 480"/>
                <a:gd name="T100" fmla="*/ 114 w 384"/>
                <a:gd name="T101" fmla="*/ 108 h 480"/>
                <a:gd name="T102" fmla="*/ 144 w 384"/>
                <a:gd name="T103" fmla="*/ 102 h 480"/>
                <a:gd name="T104" fmla="*/ 162 w 384"/>
                <a:gd name="T105" fmla="*/ 72 h 480"/>
                <a:gd name="T106" fmla="*/ 180 w 384"/>
                <a:gd name="T107" fmla="*/ 48 h 480"/>
                <a:gd name="T108" fmla="*/ 192 w 384"/>
                <a:gd name="T109" fmla="*/ 30 h 480"/>
                <a:gd name="T110" fmla="*/ 210 w 384"/>
                <a:gd name="T111" fmla="*/ 12 h 480"/>
                <a:gd name="T112" fmla="*/ 234 w 384"/>
                <a:gd name="T113" fmla="*/ 6 h 480"/>
                <a:gd name="T114" fmla="*/ 258 w 384"/>
                <a:gd name="T115" fmla="*/ 18 h 480"/>
                <a:gd name="T116" fmla="*/ 288 w 384"/>
                <a:gd name="T117" fmla="*/ 36 h 480"/>
                <a:gd name="T118" fmla="*/ 300 w 384"/>
                <a:gd name="T119" fmla="*/ 60 h 480"/>
                <a:gd name="T120" fmla="*/ 312 w 384"/>
                <a:gd name="T121" fmla="*/ 72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4" h="480">
                  <a:moveTo>
                    <a:pt x="312" y="72"/>
                  </a:moveTo>
                  <a:lnTo>
                    <a:pt x="312" y="78"/>
                  </a:lnTo>
                  <a:lnTo>
                    <a:pt x="312" y="84"/>
                  </a:lnTo>
                  <a:lnTo>
                    <a:pt x="318" y="84"/>
                  </a:lnTo>
                  <a:lnTo>
                    <a:pt x="318" y="90"/>
                  </a:lnTo>
                  <a:lnTo>
                    <a:pt x="324" y="90"/>
                  </a:lnTo>
                  <a:lnTo>
                    <a:pt x="324" y="96"/>
                  </a:lnTo>
                  <a:lnTo>
                    <a:pt x="324" y="102"/>
                  </a:lnTo>
                  <a:lnTo>
                    <a:pt x="330" y="102"/>
                  </a:lnTo>
                  <a:lnTo>
                    <a:pt x="330" y="108"/>
                  </a:lnTo>
                  <a:lnTo>
                    <a:pt x="336" y="108"/>
                  </a:lnTo>
                  <a:lnTo>
                    <a:pt x="336" y="114"/>
                  </a:lnTo>
                  <a:lnTo>
                    <a:pt x="336" y="120"/>
                  </a:lnTo>
                  <a:lnTo>
                    <a:pt x="342" y="120"/>
                  </a:lnTo>
                  <a:lnTo>
                    <a:pt x="342" y="126"/>
                  </a:lnTo>
                  <a:lnTo>
                    <a:pt x="348" y="126"/>
                  </a:lnTo>
                  <a:lnTo>
                    <a:pt x="348" y="132"/>
                  </a:lnTo>
                  <a:lnTo>
                    <a:pt x="348" y="138"/>
                  </a:lnTo>
                  <a:lnTo>
                    <a:pt x="348" y="144"/>
                  </a:lnTo>
                  <a:lnTo>
                    <a:pt x="354" y="144"/>
                  </a:lnTo>
                  <a:lnTo>
                    <a:pt x="354" y="150"/>
                  </a:lnTo>
                  <a:lnTo>
                    <a:pt x="360" y="150"/>
                  </a:lnTo>
                  <a:lnTo>
                    <a:pt x="354" y="150"/>
                  </a:lnTo>
                  <a:lnTo>
                    <a:pt x="360" y="150"/>
                  </a:lnTo>
                  <a:lnTo>
                    <a:pt x="360" y="156"/>
                  </a:lnTo>
                  <a:lnTo>
                    <a:pt x="360" y="150"/>
                  </a:lnTo>
                  <a:lnTo>
                    <a:pt x="360" y="156"/>
                  </a:lnTo>
                  <a:lnTo>
                    <a:pt x="366" y="156"/>
                  </a:lnTo>
                  <a:lnTo>
                    <a:pt x="366" y="150"/>
                  </a:lnTo>
                  <a:lnTo>
                    <a:pt x="366" y="156"/>
                  </a:lnTo>
                  <a:lnTo>
                    <a:pt x="372" y="156"/>
                  </a:lnTo>
                  <a:lnTo>
                    <a:pt x="372" y="162"/>
                  </a:lnTo>
                  <a:lnTo>
                    <a:pt x="378" y="162"/>
                  </a:lnTo>
                  <a:lnTo>
                    <a:pt x="378" y="168"/>
                  </a:lnTo>
                  <a:lnTo>
                    <a:pt x="384" y="168"/>
                  </a:lnTo>
                  <a:lnTo>
                    <a:pt x="384" y="174"/>
                  </a:lnTo>
                  <a:lnTo>
                    <a:pt x="384" y="180"/>
                  </a:lnTo>
                  <a:lnTo>
                    <a:pt x="384" y="186"/>
                  </a:lnTo>
                  <a:lnTo>
                    <a:pt x="384" y="192"/>
                  </a:lnTo>
                  <a:lnTo>
                    <a:pt x="378" y="192"/>
                  </a:lnTo>
                  <a:lnTo>
                    <a:pt x="378" y="198"/>
                  </a:lnTo>
                  <a:lnTo>
                    <a:pt x="384" y="198"/>
                  </a:lnTo>
                  <a:lnTo>
                    <a:pt x="378" y="204"/>
                  </a:lnTo>
                  <a:lnTo>
                    <a:pt x="384" y="204"/>
                  </a:lnTo>
                  <a:lnTo>
                    <a:pt x="378" y="204"/>
                  </a:lnTo>
                  <a:lnTo>
                    <a:pt x="384" y="210"/>
                  </a:lnTo>
                  <a:lnTo>
                    <a:pt x="378" y="210"/>
                  </a:lnTo>
                  <a:lnTo>
                    <a:pt x="378" y="216"/>
                  </a:lnTo>
                  <a:lnTo>
                    <a:pt x="378" y="222"/>
                  </a:lnTo>
                  <a:lnTo>
                    <a:pt x="378" y="228"/>
                  </a:lnTo>
                  <a:lnTo>
                    <a:pt x="378" y="234"/>
                  </a:lnTo>
                  <a:lnTo>
                    <a:pt x="378" y="240"/>
                  </a:lnTo>
                  <a:lnTo>
                    <a:pt x="372" y="240"/>
                  </a:lnTo>
                  <a:lnTo>
                    <a:pt x="378" y="240"/>
                  </a:lnTo>
                  <a:lnTo>
                    <a:pt x="378" y="246"/>
                  </a:lnTo>
                  <a:lnTo>
                    <a:pt x="372" y="246"/>
                  </a:lnTo>
                  <a:lnTo>
                    <a:pt x="372" y="252"/>
                  </a:lnTo>
                  <a:lnTo>
                    <a:pt x="372" y="258"/>
                  </a:lnTo>
                  <a:lnTo>
                    <a:pt x="366" y="258"/>
                  </a:lnTo>
                  <a:lnTo>
                    <a:pt x="366" y="264"/>
                  </a:lnTo>
                  <a:lnTo>
                    <a:pt x="366" y="270"/>
                  </a:lnTo>
                  <a:lnTo>
                    <a:pt x="372" y="270"/>
                  </a:lnTo>
                  <a:lnTo>
                    <a:pt x="372" y="276"/>
                  </a:lnTo>
                  <a:lnTo>
                    <a:pt x="372" y="282"/>
                  </a:lnTo>
                  <a:lnTo>
                    <a:pt x="372" y="288"/>
                  </a:lnTo>
                  <a:lnTo>
                    <a:pt x="372" y="294"/>
                  </a:lnTo>
                  <a:lnTo>
                    <a:pt x="378" y="294"/>
                  </a:lnTo>
                  <a:lnTo>
                    <a:pt x="378" y="300"/>
                  </a:lnTo>
                  <a:lnTo>
                    <a:pt x="372" y="300"/>
                  </a:lnTo>
                  <a:lnTo>
                    <a:pt x="378" y="300"/>
                  </a:lnTo>
                  <a:lnTo>
                    <a:pt x="372" y="300"/>
                  </a:lnTo>
                  <a:lnTo>
                    <a:pt x="372" y="306"/>
                  </a:lnTo>
                  <a:lnTo>
                    <a:pt x="378" y="306"/>
                  </a:lnTo>
                  <a:lnTo>
                    <a:pt x="384" y="306"/>
                  </a:lnTo>
                  <a:lnTo>
                    <a:pt x="384" y="312"/>
                  </a:lnTo>
                  <a:lnTo>
                    <a:pt x="378" y="312"/>
                  </a:lnTo>
                  <a:lnTo>
                    <a:pt x="378" y="318"/>
                  </a:lnTo>
                  <a:lnTo>
                    <a:pt x="372" y="318"/>
                  </a:lnTo>
                  <a:lnTo>
                    <a:pt x="372" y="324"/>
                  </a:lnTo>
                  <a:lnTo>
                    <a:pt x="372" y="330"/>
                  </a:lnTo>
                  <a:lnTo>
                    <a:pt x="366" y="330"/>
                  </a:lnTo>
                  <a:lnTo>
                    <a:pt x="372" y="330"/>
                  </a:lnTo>
                  <a:lnTo>
                    <a:pt x="366" y="330"/>
                  </a:lnTo>
                  <a:lnTo>
                    <a:pt x="366" y="336"/>
                  </a:lnTo>
                  <a:lnTo>
                    <a:pt x="360" y="336"/>
                  </a:lnTo>
                  <a:lnTo>
                    <a:pt x="360" y="342"/>
                  </a:lnTo>
                  <a:lnTo>
                    <a:pt x="360" y="348"/>
                  </a:lnTo>
                  <a:lnTo>
                    <a:pt x="354" y="348"/>
                  </a:lnTo>
                  <a:lnTo>
                    <a:pt x="354" y="354"/>
                  </a:lnTo>
                  <a:lnTo>
                    <a:pt x="348" y="354"/>
                  </a:lnTo>
                  <a:lnTo>
                    <a:pt x="342" y="354"/>
                  </a:lnTo>
                  <a:lnTo>
                    <a:pt x="348" y="354"/>
                  </a:lnTo>
                  <a:lnTo>
                    <a:pt x="342" y="354"/>
                  </a:lnTo>
                  <a:lnTo>
                    <a:pt x="336" y="354"/>
                  </a:lnTo>
                  <a:lnTo>
                    <a:pt x="336" y="360"/>
                  </a:lnTo>
                  <a:lnTo>
                    <a:pt x="330" y="360"/>
                  </a:lnTo>
                  <a:lnTo>
                    <a:pt x="324" y="360"/>
                  </a:lnTo>
                  <a:lnTo>
                    <a:pt x="324" y="366"/>
                  </a:lnTo>
                  <a:lnTo>
                    <a:pt x="318" y="372"/>
                  </a:lnTo>
                  <a:lnTo>
                    <a:pt x="318" y="378"/>
                  </a:lnTo>
                  <a:lnTo>
                    <a:pt x="318" y="384"/>
                  </a:lnTo>
                  <a:lnTo>
                    <a:pt x="318" y="390"/>
                  </a:lnTo>
                  <a:lnTo>
                    <a:pt x="318" y="396"/>
                  </a:lnTo>
                  <a:lnTo>
                    <a:pt x="324" y="396"/>
                  </a:lnTo>
                  <a:lnTo>
                    <a:pt x="318" y="396"/>
                  </a:lnTo>
                  <a:lnTo>
                    <a:pt x="318" y="402"/>
                  </a:lnTo>
                  <a:lnTo>
                    <a:pt x="324" y="402"/>
                  </a:lnTo>
                  <a:lnTo>
                    <a:pt x="318" y="402"/>
                  </a:lnTo>
                  <a:lnTo>
                    <a:pt x="318" y="408"/>
                  </a:lnTo>
                  <a:lnTo>
                    <a:pt x="318" y="402"/>
                  </a:lnTo>
                  <a:lnTo>
                    <a:pt x="312" y="402"/>
                  </a:lnTo>
                  <a:lnTo>
                    <a:pt x="312" y="408"/>
                  </a:lnTo>
                  <a:lnTo>
                    <a:pt x="312" y="402"/>
                  </a:lnTo>
                  <a:lnTo>
                    <a:pt x="312" y="408"/>
                  </a:lnTo>
                  <a:lnTo>
                    <a:pt x="306" y="408"/>
                  </a:lnTo>
                  <a:lnTo>
                    <a:pt x="306" y="414"/>
                  </a:lnTo>
                  <a:lnTo>
                    <a:pt x="300" y="414"/>
                  </a:lnTo>
                  <a:lnTo>
                    <a:pt x="300" y="420"/>
                  </a:lnTo>
                  <a:lnTo>
                    <a:pt x="306" y="420"/>
                  </a:lnTo>
                  <a:lnTo>
                    <a:pt x="300" y="426"/>
                  </a:lnTo>
                  <a:lnTo>
                    <a:pt x="306" y="426"/>
                  </a:lnTo>
                  <a:lnTo>
                    <a:pt x="306" y="432"/>
                  </a:lnTo>
                  <a:lnTo>
                    <a:pt x="300" y="432"/>
                  </a:lnTo>
                  <a:lnTo>
                    <a:pt x="306" y="432"/>
                  </a:lnTo>
                  <a:lnTo>
                    <a:pt x="300" y="432"/>
                  </a:lnTo>
                  <a:lnTo>
                    <a:pt x="300" y="438"/>
                  </a:lnTo>
                  <a:lnTo>
                    <a:pt x="294" y="438"/>
                  </a:lnTo>
                  <a:lnTo>
                    <a:pt x="300" y="438"/>
                  </a:lnTo>
                  <a:lnTo>
                    <a:pt x="294" y="438"/>
                  </a:lnTo>
                  <a:lnTo>
                    <a:pt x="294" y="444"/>
                  </a:lnTo>
                  <a:lnTo>
                    <a:pt x="288" y="444"/>
                  </a:lnTo>
                  <a:lnTo>
                    <a:pt x="294" y="444"/>
                  </a:lnTo>
                  <a:lnTo>
                    <a:pt x="288" y="444"/>
                  </a:lnTo>
                  <a:lnTo>
                    <a:pt x="288" y="450"/>
                  </a:lnTo>
                  <a:lnTo>
                    <a:pt x="294" y="450"/>
                  </a:lnTo>
                  <a:lnTo>
                    <a:pt x="288" y="450"/>
                  </a:lnTo>
                  <a:lnTo>
                    <a:pt x="288" y="456"/>
                  </a:lnTo>
                  <a:lnTo>
                    <a:pt x="288" y="450"/>
                  </a:lnTo>
                  <a:lnTo>
                    <a:pt x="288" y="456"/>
                  </a:lnTo>
                  <a:lnTo>
                    <a:pt x="288" y="462"/>
                  </a:lnTo>
                  <a:lnTo>
                    <a:pt x="294" y="462"/>
                  </a:lnTo>
                  <a:lnTo>
                    <a:pt x="288" y="462"/>
                  </a:lnTo>
                  <a:lnTo>
                    <a:pt x="288" y="468"/>
                  </a:lnTo>
                  <a:lnTo>
                    <a:pt x="282" y="468"/>
                  </a:lnTo>
                  <a:lnTo>
                    <a:pt x="276" y="474"/>
                  </a:lnTo>
                  <a:lnTo>
                    <a:pt x="282" y="474"/>
                  </a:lnTo>
                  <a:lnTo>
                    <a:pt x="276" y="474"/>
                  </a:lnTo>
                  <a:lnTo>
                    <a:pt x="270" y="474"/>
                  </a:lnTo>
                  <a:lnTo>
                    <a:pt x="270" y="480"/>
                  </a:lnTo>
                  <a:lnTo>
                    <a:pt x="276" y="480"/>
                  </a:lnTo>
                  <a:lnTo>
                    <a:pt x="270" y="480"/>
                  </a:lnTo>
                  <a:lnTo>
                    <a:pt x="264" y="480"/>
                  </a:lnTo>
                  <a:lnTo>
                    <a:pt x="264" y="474"/>
                  </a:lnTo>
                  <a:lnTo>
                    <a:pt x="258" y="474"/>
                  </a:lnTo>
                  <a:lnTo>
                    <a:pt x="258" y="468"/>
                  </a:lnTo>
                  <a:lnTo>
                    <a:pt x="252" y="468"/>
                  </a:lnTo>
                  <a:lnTo>
                    <a:pt x="246" y="462"/>
                  </a:lnTo>
                  <a:lnTo>
                    <a:pt x="240" y="462"/>
                  </a:lnTo>
                  <a:lnTo>
                    <a:pt x="234" y="456"/>
                  </a:lnTo>
                  <a:lnTo>
                    <a:pt x="234" y="450"/>
                  </a:lnTo>
                  <a:lnTo>
                    <a:pt x="228" y="450"/>
                  </a:lnTo>
                  <a:lnTo>
                    <a:pt x="222" y="444"/>
                  </a:lnTo>
                  <a:lnTo>
                    <a:pt x="216" y="444"/>
                  </a:lnTo>
                  <a:lnTo>
                    <a:pt x="216" y="438"/>
                  </a:lnTo>
                  <a:lnTo>
                    <a:pt x="210" y="438"/>
                  </a:lnTo>
                  <a:lnTo>
                    <a:pt x="210" y="432"/>
                  </a:lnTo>
                  <a:lnTo>
                    <a:pt x="204" y="432"/>
                  </a:lnTo>
                  <a:lnTo>
                    <a:pt x="198" y="426"/>
                  </a:lnTo>
                  <a:lnTo>
                    <a:pt x="192" y="420"/>
                  </a:lnTo>
                  <a:lnTo>
                    <a:pt x="186" y="420"/>
                  </a:lnTo>
                  <a:lnTo>
                    <a:pt x="186" y="414"/>
                  </a:lnTo>
                  <a:lnTo>
                    <a:pt x="180" y="414"/>
                  </a:lnTo>
                  <a:lnTo>
                    <a:pt x="174" y="408"/>
                  </a:lnTo>
                  <a:lnTo>
                    <a:pt x="168" y="408"/>
                  </a:lnTo>
                  <a:lnTo>
                    <a:pt x="156" y="396"/>
                  </a:lnTo>
                  <a:lnTo>
                    <a:pt x="150" y="390"/>
                  </a:lnTo>
                  <a:lnTo>
                    <a:pt x="144" y="384"/>
                  </a:lnTo>
                  <a:lnTo>
                    <a:pt x="132" y="372"/>
                  </a:lnTo>
                  <a:lnTo>
                    <a:pt x="126" y="372"/>
                  </a:lnTo>
                  <a:lnTo>
                    <a:pt x="120" y="366"/>
                  </a:lnTo>
                  <a:lnTo>
                    <a:pt x="114" y="360"/>
                  </a:lnTo>
                  <a:lnTo>
                    <a:pt x="108" y="360"/>
                  </a:lnTo>
                  <a:lnTo>
                    <a:pt x="108" y="354"/>
                  </a:lnTo>
                  <a:lnTo>
                    <a:pt x="102" y="354"/>
                  </a:lnTo>
                  <a:lnTo>
                    <a:pt x="96" y="348"/>
                  </a:lnTo>
                  <a:lnTo>
                    <a:pt x="90" y="342"/>
                  </a:lnTo>
                  <a:lnTo>
                    <a:pt x="84" y="342"/>
                  </a:lnTo>
                  <a:lnTo>
                    <a:pt x="84" y="336"/>
                  </a:lnTo>
                  <a:lnTo>
                    <a:pt x="78" y="336"/>
                  </a:lnTo>
                  <a:lnTo>
                    <a:pt x="78" y="330"/>
                  </a:lnTo>
                  <a:lnTo>
                    <a:pt x="72" y="330"/>
                  </a:lnTo>
                  <a:lnTo>
                    <a:pt x="66" y="324"/>
                  </a:lnTo>
                  <a:lnTo>
                    <a:pt x="60" y="318"/>
                  </a:lnTo>
                  <a:lnTo>
                    <a:pt x="54" y="318"/>
                  </a:lnTo>
                  <a:lnTo>
                    <a:pt x="48" y="312"/>
                  </a:lnTo>
                  <a:lnTo>
                    <a:pt x="42" y="306"/>
                  </a:lnTo>
                  <a:lnTo>
                    <a:pt x="36" y="300"/>
                  </a:lnTo>
                  <a:lnTo>
                    <a:pt x="30" y="300"/>
                  </a:lnTo>
                  <a:lnTo>
                    <a:pt x="30" y="294"/>
                  </a:lnTo>
                  <a:lnTo>
                    <a:pt x="24" y="294"/>
                  </a:lnTo>
                  <a:lnTo>
                    <a:pt x="18" y="288"/>
                  </a:lnTo>
                  <a:lnTo>
                    <a:pt x="12" y="282"/>
                  </a:lnTo>
                  <a:lnTo>
                    <a:pt x="6" y="282"/>
                  </a:lnTo>
                  <a:lnTo>
                    <a:pt x="6" y="276"/>
                  </a:lnTo>
                  <a:lnTo>
                    <a:pt x="0" y="276"/>
                  </a:lnTo>
                  <a:lnTo>
                    <a:pt x="6" y="270"/>
                  </a:lnTo>
                  <a:lnTo>
                    <a:pt x="6" y="264"/>
                  </a:lnTo>
                  <a:lnTo>
                    <a:pt x="12" y="252"/>
                  </a:lnTo>
                  <a:lnTo>
                    <a:pt x="18" y="252"/>
                  </a:lnTo>
                  <a:lnTo>
                    <a:pt x="18" y="246"/>
                  </a:lnTo>
                  <a:lnTo>
                    <a:pt x="24" y="240"/>
                  </a:lnTo>
                  <a:lnTo>
                    <a:pt x="24" y="234"/>
                  </a:lnTo>
                  <a:lnTo>
                    <a:pt x="30" y="222"/>
                  </a:lnTo>
                  <a:lnTo>
                    <a:pt x="36" y="216"/>
                  </a:lnTo>
                  <a:lnTo>
                    <a:pt x="36" y="210"/>
                  </a:lnTo>
                  <a:lnTo>
                    <a:pt x="42" y="204"/>
                  </a:lnTo>
                  <a:lnTo>
                    <a:pt x="42" y="198"/>
                  </a:lnTo>
                  <a:lnTo>
                    <a:pt x="48" y="192"/>
                  </a:lnTo>
                  <a:lnTo>
                    <a:pt x="48" y="186"/>
                  </a:lnTo>
                  <a:lnTo>
                    <a:pt x="54" y="180"/>
                  </a:lnTo>
                  <a:lnTo>
                    <a:pt x="54" y="174"/>
                  </a:lnTo>
                  <a:lnTo>
                    <a:pt x="60" y="174"/>
                  </a:lnTo>
                  <a:lnTo>
                    <a:pt x="60" y="168"/>
                  </a:lnTo>
                  <a:lnTo>
                    <a:pt x="60" y="162"/>
                  </a:lnTo>
                  <a:lnTo>
                    <a:pt x="66" y="162"/>
                  </a:lnTo>
                  <a:lnTo>
                    <a:pt x="60" y="162"/>
                  </a:lnTo>
                  <a:lnTo>
                    <a:pt x="60" y="156"/>
                  </a:lnTo>
                  <a:lnTo>
                    <a:pt x="60" y="150"/>
                  </a:lnTo>
                  <a:lnTo>
                    <a:pt x="54" y="150"/>
                  </a:lnTo>
                  <a:lnTo>
                    <a:pt x="60" y="150"/>
                  </a:lnTo>
                  <a:lnTo>
                    <a:pt x="54" y="150"/>
                  </a:lnTo>
                  <a:lnTo>
                    <a:pt x="54" y="144"/>
                  </a:lnTo>
                  <a:lnTo>
                    <a:pt x="48" y="144"/>
                  </a:lnTo>
                  <a:lnTo>
                    <a:pt x="48" y="138"/>
                  </a:lnTo>
                  <a:lnTo>
                    <a:pt x="48" y="132"/>
                  </a:lnTo>
                  <a:lnTo>
                    <a:pt x="42" y="132"/>
                  </a:lnTo>
                  <a:lnTo>
                    <a:pt x="42" y="126"/>
                  </a:lnTo>
                  <a:lnTo>
                    <a:pt x="42" y="120"/>
                  </a:lnTo>
                  <a:lnTo>
                    <a:pt x="42" y="126"/>
                  </a:lnTo>
                  <a:lnTo>
                    <a:pt x="42" y="120"/>
                  </a:lnTo>
                  <a:lnTo>
                    <a:pt x="42" y="114"/>
                  </a:lnTo>
                  <a:lnTo>
                    <a:pt x="48" y="114"/>
                  </a:lnTo>
                  <a:lnTo>
                    <a:pt x="42" y="114"/>
                  </a:lnTo>
                  <a:lnTo>
                    <a:pt x="48" y="114"/>
                  </a:lnTo>
                  <a:lnTo>
                    <a:pt x="54" y="114"/>
                  </a:lnTo>
                  <a:lnTo>
                    <a:pt x="60" y="114"/>
                  </a:lnTo>
                  <a:lnTo>
                    <a:pt x="66" y="114"/>
                  </a:lnTo>
                  <a:lnTo>
                    <a:pt x="72" y="114"/>
                  </a:lnTo>
                  <a:lnTo>
                    <a:pt x="78" y="108"/>
                  </a:lnTo>
                  <a:lnTo>
                    <a:pt x="84" y="108"/>
                  </a:lnTo>
                  <a:lnTo>
                    <a:pt x="90" y="108"/>
                  </a:lnTo>
                  <a:lnTo>
                    <a:pt x="96" y="108"/>
                  </a:lnTo>
                  <a:lnTo>
                    <a:pt x="102" y="108"/>
                  </a:lnTo>
                  <a:lnTo>
                    <a:pt x="108" y="108"/>
                  </a:lnTo>
                  <a:lnTo>
                    <a:pt x="114" y="108"/>
                  </a:lnTo>
                  <a:lnTo>
                    <a:pt x="120" y="108"/>
                  </a:lnTo>
                  <a:lnTo>
                    <a:pt x="126" y="108"/>
                  </a:lnTo>
                  <a:lnTo>
                    <a:pt x="132" y="102"/>
                  </a:lnTo>
                  <a:lnTo>
                    <a:pt x="138" y="102"/>
                  </a:lnTo>
                  <a:lnTo>
                    <a:pt x="144" y="102"/>
                  </a:lnTo>
                  <a:lnTo>
                    <a:pt x="144" y="96"/>
                  </a:lnTo>
                  <a:lnTo>
                    <a:pt x="150" y="90"/>
                  </a:lnTo>
                  <a:lnTo>
                    <a:pt x="150" y="84"/>
                  </a:lnTo>
                  <a:lnTo>
                    <a:pt x="156" y="84"/>
                  </a:lnTo>
                  <a:lnTo>
                    <a:pt x="162" y="72"/>
                  </a:lnTo>
                  <a:lnTo>
                    <a:pt x="168" y="66"/>
                  </a:lnTo>
                  <a:lnTo>
                    <a:pt x="168" y="60"/>
                  </a:lnTo>
                  <a:lnTo>
                    <a:pt x="174" y="60"/>
                  </a:lnTo>
                  <a:lnTo>
                    <a:pt x="174" y="54"/>
                  </a:lnTo>
                  <a:lnTo>
                    <a:pt x="180" y="48"/>
                  </a:lnTo>
                  <a:lnTo>
                    <a:pt x="186" y="48"/>
                  </a:lnTo>
                  <a:lnTo>
                    <a:pt x="186" y="42"/>
                  </a:lnTo>
                  <a:lnTo>
                    <a:pt x="186" y="36"/>
                  </a:lnTo>
                  <a:lnTo>
                    <a:pt x="192" y="36"/>
                  </a:lnTo>
                  <a:lnTo>
                    <a:pt x="192" y="30"/>
                  </a:lnTo>
                  <a:lnTo>
                    <a:pt x="198" y="30"/>
                  </a:lnTo>
                  <a:lnTo>
                    <a:pt x="198" y="24"/>
                  </a:lnTo>
                  <a:lnTo>
                    <a:pt x="204" y="18"/>
                  </a:lnTo>
                  <a:lnTo>
                    <a:pt x="204" y="12"/>
                  </a:lnTo>
                  <a:lnTo>
                    <a:pt x="210" y="12"/>
                  </a:lnTo>
                  <a:lnTo>
                    <a:pt x="210" y="6"/>
                  </a:lnTo>
                  <a:lnTo>
                    <a:pt x="216" y="0"/>
                  </a:lnTo>
                  <a:lnTo>
                    <a:pt x="222" y="0"/>
                  </a:lnTo>
                  <a:lnTo>
                    <a:pt x="222" y="6"/>
                  </a:lnTo>
                  <a:lnTo>
                    <a:pt x="234" y="6"/>
                  </a:lnTo>
                  <a:lnTo>
                    <a:pt x="234" y="12"/>
                  </a:lnTo>
                  <a:lnTo>
                    <a:pt x="240" y="12"/>
                  </a:lnTo>
                  <a:lnTo>
                    <a:pt x="246" y="12"/>
                  </a:lnTo>
                  <a:lnTo>
                    <a:pt x="252" y="18"/>
                  </a:lnTo>
                  <a:lnTo>
                    <a:pt x="258" y="18"/>
                  </a:lnTo>
                  <a:lnTo>
                    <a:pt x="270" y="24"/>
                  </a:lnTo>
                  <a:lnTo>
                    <a:pt x="276" y="30"/>
                  </a:lnTo>
                  <a:lnTo>
                    <a:pt x="282" y="30"/>
                  </a:lnTo>
                  <a:lnTo>
                    <a:pt x="282" y="36"/>
                  </a:lnTo>
                  <a:lnTo>
                    <a:pt x="288" y="36"/>
                  </a:lnTo>
                  <a:lnTo>
                    <a:pt x="288" y="42"/>
                  </a:lnTo>
                  <a:lnTo>
                    <a:pt x="294" y="48"/>
                  </a:lnTo>
                  <a:lnTo>
                    <a:pt x="294" y="54"/>
                  </a:lnTo>
                  <a:lnTo>
                    <a:pt x="294" y="60"/>
                  </a:lnTo>
                  <a:lnTo>
                    <a:pt x="300" y="60"/>
                  </a:lnTo>
                  <a:lnTo>
                    <a:pt x="300" y="66"/>
                  </a:lnTo>
                  <a:lnTo>
                    <a:pt x="306" y="66"/>
                  </a:lnTo>
                  <a:lnTo>
                    <a:pt x="306" y="72"/>
                  </a:lnTo>
                  <a:lnTo>
                    <a:pt x="306" y="78"/>
                  </a:lnTo>
                  <a:lnTo>
                    <a:pt x="312" y="7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62">
              <a:extLst>
                <a:ext uri="{FF2B5EF4-FFF2-40B4-BE49-F238E27FC236}">
                  <a16:creationId xmlns:a16="http://schemas.microsoft.com/office/drawing/2014/main" id="{7180EBD7-C959-9FD7-4D40-715695A25805}"/>
                </a:ext>
              </a:extLst>
            </p:cNvPr>
            <p:cNvSpPr>
              <a:spLocks/>
            </p:cNvSpPr>
            <p:nvPr/>
          </p:nvSpPr>
          <p:spPr bwMode="gray">
            <a:xfrm>
              <a:off x="4791075" y="3914775"/>
              <a:ext cx="342900" cy="476250"/>
            </a:xfrm>
            <a:custGeom>
              <a:avLst/>
              <a:gdLst>
                <a:gd name="T0" fmla="*/ 198 w 216"/>
                <a:gd name="T1" fmla="*/ 138 h 300"/>
                <a:gd name="T2" fmla="*/ 192 w 216"/>
                <a:gd name="T3" fmla="*/ 150 h 300"/>
                <a:gd name="T4" fmla="*/ 192 w 216"/>
                <a:gd name="T5" fmla="*/ 156 h 300"/>
                <a:gd name="T6" fmla="*/ 198 w 216"/>
                <a:gd name="T7" fmla="*/ 168 h 300"/>
                <a:gd name="T8" fmla="*/ 210 w 216"/>
                <a:gd name="T9" fmla="*/ 174 h 300"/>
                <a:gd name="T10" fmla="*/ 210 w 216"/>
                <a:gd name="T11" fmla="*/ 180 h 300"/>
                <a:gd name="T12" fmla="*/ 210 w 216"/>
                <a:gd name="T13" fmla="*/ 186 h 300"/>
                <a:gd name="T14" fmla="*/ 204 w 216"/>
                <a:gd name="T15" fmla="*/ 198 h 300"/>
                <a:gd name="T16" fmla="*/ 198 w 216"/>
                <a:gd name="T17" fmla="*/ 216 h 300"/>
                <a:gd name="T18" fmla="*/ 186 w 216"/>
                <a:gd name="T19" fmla="*/ 234 h 300"/>
                <a:gd name="T20" fmla="*/ 174 w 216"/>
                <a:gd name="T21" fmla="*/ 258 h 300"/>
                <a:gd name="T22" fmla="*/ 168 w 216"/>
                <a:gd name="T23" fmla="*/ 276 h 300"/>
                <a:gd name="T24" fmla="*/ 156 w 216"/>
                <a:gd name="T25" fmla="*/ 294 h 300"/>
                <a:gd name="T26" fmla="*/ 138 w 216"/>
                <a:gd name="T27" fmla="*/ 294 h 300"/>
                <a:gd name="T28" fmla="*/ 126 w 216"/>
                <a:gd name="T29" fmla="*/ 282 h 300"/>
                <a:gd name="T30" fmla="*/ 108 w 216"/>
                <a:gd name="T31" fmla="*/ 270 h 300"/>
                <a:gd name="T32" fmla="*/ 90 w 216"/>
                <a:gd name="T33" fmla="*/ 252 h 300"/>
                <a:gd name="T34" fmla="*/ 66 w 216"/>
                <a:gd name="T35" fmla="*/ 240 h 300"/>
                <a:gd name="T36" fmla="*/ 54 w 216"/>
                <a:gd name="T37" fmla="*/ 228 h 300"/>
                <a:gd name="T38" fmla="*/ 42 w 216"/>
                <a:gd name="T39" fmla="*/ 222 h 300"/>
                <a:gd name="T40" fmla="*/ 24 w 216"/>
                <a:gd name="T41" fmla="*/ 210 h 300"/>
                <a:gd name="T42" fmla="*/ 18 w 216"/>
                <a:gd name="T43" fmla="*/ 198 h 300"/>
                <a:gd name="T44" fmla="*/ 0 w 216"/>
                <a:gd name="T45" fmla="*/ 192 h 300"/>
                <a:gd name="T46" fmla="*/ 12 w 216"/>
                <a:gd name="T47" fmla="*/ 186 h 300"/>
                <a:gd name="T48" fmla="*/ 24 w 216"/>
                <a:gd name="T49" fmla="*/ 180 h 300"/>
                <a:gd name="T50" fmla="*/ 30 w 216"/>
                <a:gd name="T51" fmla="*/ 180 h 300"/>
                <a:gd name="T52" fmla="*/ 36 w 216"/>
                <a:gd name="T53" fmla="*/ 180 h 300"/>
                <a:gd name="T54" fmla="*/ 36 w 216"/>
                <a:gd name="T55" fmla="*/ 162 h 300"/>
                <a:gd name="T56" fmla="*/ 36 w 216"/>
                <a:gd name="T57" fmla="*/ 156 h 300"/>
                <a:gd name="T58" fmla="*/ 30 w 216"/>
                <a:gd name="T59" fmla="*/ 144 h 300"/>
                <a:gd name="T60" fmla="*/ 42 w 216"/>
                <a:gd name="T61" fmla="*/ 138 h 300"/>
                <a:gd name="T62" fmla="*/ 54 w 216"/>
                <a:gd name="T63" fmla="*/ 114 h 300"/>
                <a:gd name="T64" fmla="*/ 60 w 216"/>
                <a:gd name="T65" fmla="*/ 96 h 300"/>
                <a:gd name="T66" fmla="*/ 48 w 216"/>
                <a:gd name="T67" fmla="*/ 90 h 300"/>
                <a:gd name="T68" fmla="*/ 42 w 216"/>
                <a:gd name="T69" fmla="*/ 78 h 300"/>
                <a:gd name="T70" fmla="*/ 42 w 216"/>
                <a:gd name="T71" fmla="*/ 60 h 300"/>
                <a:gd name="T72" fmla="*/ 48 w 216"/>
                <a:gd name="T73" fmla="*/ 60 h 300"/>
                <a:gd name="T74" fmla="*/ 42 w 216"/>
                <a:gd name="T75" fmla="*/ 48 h 300"/>
                <a:gd name="T76" fmla="*/ 54 w 216"/>
                <a:gd name="T77" fmla="*/ 42 h 300"/>
                <a:gd name="T78" fmla="*/ 60 w 216"/>
                <a:gd name="T79" fmla="*/ 30 h 300"/>
                <a:gd name="T80" fmla="*/ 72 w 216"/>
                <a:gd name="T81" fmla="*/ 24 h 300"/>
                <a:gd name="T82" fmla="*/ 84 w 216"/>
                <a:gd name="T83" fmla="*/ 18 h 300"/>
                <a:gd name="T84" fmla="*/ 96 w 216"/>
                <a:gd name="T85" fmla="*/ 12 h 300"/>
                <a:gd name="T86" fmla="*/ 102 w 216"/>
                <a:gd name="T87" fmla="*/ 0 h 300"/>
                <a:gd name="T88" fmla="*/ 114 w 216"/>
                <a:gd name="T89" fmla="*/ 6 h 300"/>
                <a:gd name="T90" fmla="*/ 126 w 216"/>
                <a:gd name="T91" fmla="*/ 12 h 300"/>
                <a:gd name="T92" fmla="*/ 132 w 216"/>
                <a:gd name="T93" fmla="*/ 24 h 300"/>
                <a:gd name="T94" fmla="*/ 144 w 216"/>
                <a:gd name="T95" fmla="*/ 30 h 300"/>
                <a:gd name="T96" fmla="*/ 150 w 216"/>
                <a:gd name="T97" fmla="*/ 30 h 300"/>
                <a:gd name="T98" fmla="*/ 156 w 216"/>
                <a:gd name="T99" fmla="*/ 42 h 300"/>
                <a:gd name="T100" fmla="*/ 174 w 216"/>
                <a:gd name="T101" fmla="*/ 48 h 300"/>
                <a:gd name="T102" fmla="*/ 180 w 216"/>
                <a:gd name="T103" fmla="*/ 60 h 300"/>
                <a:gd name="T104" fmla="*/ 180 w 216"/>
                <a:gd name="T105" fmla="*/ 78 h 300"/>
                <a:gd name="T106" fmla="*/ 186 w 216"/>
                <a:gd name="T107" fmla="*/ 90 h 300"/>
                <a:gd name="T108" fmla="*/ 192 w 216"/>
                <a:gd name="T109" fmla="*/ 102 h 300"/>
                <a:gd name="T110" fmla="*/ 198 w 216"/>
                <a:gd name="T111" fmla="*/ 114 h 300"/>
                <a:gd name="T112" fmla="*/ 192 w 216"/>
                <a:gd name="T113" fmla="*/ 114 h 300"/>
                <a:gd name="T114" fmla="*/ 198 w 216"/>
                <a:gd name="T115" fmla="*/ 12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6" h="300">
                  <a:moveTo>
                    <a:pt x="198" y="138"/>
                  </a:moveTo>
                  <a:lnTo>
                    <a:pt x="192" y="138"/>
                  </a:lnTo>
                  <a:lnTo>
                    <a:pt x="198" y="138"/>
                  </a:lnTo>
                  <a:lnTo>
                    <a:pt x="192" y="138"/>
                  </a:lnTo>
                  <a:lnTo>
                    <a:pt x="192" y="144"/>
                  </a:lnTo>
                  <a:lnTo>
                    <a:pt x="192" y="150"/>
                  </a:lnTo>
                  <a:lnTo>
                    <a:pt x="192" y="144"/>
                  </a:lnTo>
                  <a:lnTo>
                    <a:pt x="192" y="150"/>
                  </a:lnTo>
                  <a:lnTo>
                    <a:pt x="192" y="156"/>
                  </a:lnTo>
                  <a:lnTo>
                    <a:pt x="198" y="156"/>
                  </a:lnTo>
                  <a:lnTo>
                    <a:pt x="198" y="162"/>
                  </a:lnTo>
                  <a:lnTo>
                    <a:pt x="198" y="168"/>
                  </a:lnTo>
                  <a:lnTo>
                    <a:pt x="204" y="168"/>
                  </a:lnTo>
                  <a:lnTo>
                    <a:pt x="204" y="174"/>
                  </a:lnTo>
                  <a:lnTo>
                    <a:pt x="210" y="174"/>
                  </a:lnTo>
                  <a:lnTo>
                    <a:pt x="204" y="174"/>
                  </a:lnTo>
                  <a:lnTo>
                    <a:pt x="210" y="174"/>
                  </a:lnTo>
                  <a:lnTo>
                    <a:pt x="210" y="180"/>
                  </a:lnTo>
                  <a:lnTo>
                    <a:pt x="210" y="186"/>
                  </a:lnTo>
                  <a:lnTo>
                    <a:pt x="216" y="186"/>
                  </a:lnTo>
                  <a:lnTo>
                    <a:pt x="210" y="186"/>
                  </a:lnTo>
                  <a:lnTo>
                    <a:pt x="210" y="192"/>
                  </a:lnTo>
                  <a:lnTo>
                    <a:pt x="210" y="198"/>
                  </a:lnTo>
                  <a:lnTo>
                    <a:pt x="204" y="198"/>
                  </a:lnTo>
                  <a:lnTo>
                    <a:pt x="204" y="204"/>
                  </a:lnTo>
                  <a:lnTo>
                    <a:pt x="198" y="210"/>
                  </a:lnTo>
                  <a:lnTo>
                    <a:pt x="198" y="216"/>
                  </a:lnTo>
                  <a:lnTo>
                    <a:pt x="192" y="222"/>
                  </a:lnTo>
                  <a:lnTo>
                    <a:pt x="192" y="228"/>
                  </a:lnTo>
                  <a:lnTo>
                    <a:pt x="186" y="234"/>
                  </a:lnTo>
                  <a:lnTo>
                    <a:pt x="186" y="240"/>
                  </a:lnTo>
                  <a:lnTo>
                    <a:pt x="180" y="246"/>
                  </a:lnTo>
                  <a:lnTo>
                    <a:pt x="174" y="258"/>
                  </a:lnTo>
                  <a:lnTo>
                    <a:pt x="174" y="264"/>
                  </a:lnTo>
                  <a:lnTo>
                    <a:pt x="168" y="270"/>
                  </a:lnTo>
                  <a:lnTo>
                    <a:pt x="168" y="276"/>
                  </a:lnTo>
                  <a:lnTo>
                    <a:pt x="162" y="276"/>
                  </a:lnTo>
                  <a:lnTo>
                    <a:pt x="156" y="288"/>
                  </a:lnTo>
                  <a:lnTo>
                    <a:pt x="156" y="294"/>
                  </a:lnTo>
                  <a:lnTo>
                    <a:pt x="150" y="300"/>
                  </a:lnTo>
                  <a:lnTo>
                    <a:pt x="144" y="300"/>
                  </a:lnTo>
                  <a:lnTo>
                    <a:pt x="138" y="294"/>
                  </a:lnTo>
                  <a:lnTo>
                    <a:pt x="138" y="288"/>
                  </a:lnTo>
                  <a:lnTo>
                    <a:pt x="132" y="288"/>
                  </a:lnTo>
                  <a:lnTo>
                    <a:pt x="126" y="282"/>
                  </a:lnTo>
                  <a:lnTo>
                    <a:pt x="120" y="282"/>
                  </a:lnTo>
                  <a:lnTo>
                    <a:pt x="114" y="270"/>
                  </a:lnTo>
                  <a:lnTo>
                    <a:pt x="108" y="270"/>
                  </a:lnTo>
                  <a:lnTo>
                    <a:pt x="102" y="264"/>
                  </a:lnTo>
                  <a:lnTo>
                    <a:pt x="96" y="258"/>
                  </a:lnTo>
                  <a:lnTo>
                    <a:pt x="90" y="252"/>
                  </a:lnTo>
                  <a:lnTo>
                    <a:pt x="84" y="252"/>
                  </a:lnTo>
                  <a:lnTo>
                    <a:pt x="78" y="246"/>
                  </a:lnTo>
                  <a:lnTo>
                    <a:pt x="66" y="240"/>
                  </a:lnTo>
                  <a:lnTo>
                    <a:pt x="60" y="234"/>
                  </a:lnTo>
                  <a:lnTo>
                    <a:pt x="54" y="234"/>
                  </a:lnTo>
                  <a:lnTo>
                    <a:pt x="54" y="228"/>
                  </a:lnTo>
                  <a:lnTo>
                    <a:pt x="48" y="228"/>
                  </a:lnTo>
                  <a:lnTo>
                    <a:pt x="48" y="222"/>
                  </a:lnTo>
                  <a:lnTo>
                    <a:pt x="42" y="222"/>
                  </a:lnTo>
                  <a:lnTo>
                    <a:pt x="36" y="216"/>
                  </a:lnTo>
                  <a:lnTo>
                    <a:pt x="30" y="210"/>
                  </a:lnTo>
                  <a:lnTo>
                    <a:pt x="24" y="210"/>
                  </a:lnTo>
                  <a:lnTo>
                    <a:pt x="24" y="204"/>
                  </a:lnTo>
                  <a:lnTo>
                    <a:pt x="18" y="204"/>
                  </a:lnTo>
                  <a:lnTo>
                    <a:pt x="18" y="198"/>
                  </a:lnTo>
                  <a:lnTo>
                    <a:pt x="12" y="198"/>
                  </a:lnTo>
                  <a:lnTo>
                    <a:pt x="6" y="192"/>
                  </a:lnTo>
                  <a:lnTo>
                    <a:pt x="0" y="192"/>
                  </a:lnTo>
                  <a:lnTo>
                    <a:pt x="0" y="186"/>
                  </a:lnTo>
                  <a:lnTo>
                    <a:pt x="6" y="186"/>
                  </a:lnTo>
                  <a:lnTo>
                    <a:pt x="12" y="186"/>
                  </a:lnTo>
                  <a:lnTo>
                    <a:pt x="18" y="186"/>
                  </a:lnTo>
                  <a:lnTo>
                    <a:pt x="18" y="180"/>
                  </a:lnTo>
                  <a:lnTo>
                    <a:pt x="24" y="180"/>
                  </a:lnTo>
                  <a:lnTo>
                    <a:pt x="24" y="174"/>
                  </a:lnTo>
                  <a:lnTo>
                    <a:pt x="30" y="174"/>
                  </a:lnTo>
                  <a:lnTo>
                    <a:pt x="30" y="180"/>
                  </a:lnTo>
                  <a:lnTo>
                    <a:pt x="36" y="180"/>
                  </a:lnTo>
                  <a:lnTo>
                    <a:pt x="42" y="180"/>
                  </a:lnTo>
                  <a:lnTo>
                    <a:pt x="36" y="180"/>
                  </a:lnTo>
                  <a:lnTo>
                    <a:pt x="36" y="174"/>
                  </a:lnTo>
                  <a:lnTo>
                    <a:pt x="36" y="168"/>
                  </a:lnTo>
                  <a:lnTo>
                    <a:pt x="36" y="162"/>
                  </a:lnTo>
                  <a:lnTo>
                    <a:pt x="30" y="162"/>
                  </a:lnTo>
                  <a:lnTo>
                    <a:pt x="36" y="162"/>
                  </a:lnTo>
                  <a:lnTo>
                    <a:pt x="36" y="156"/>
                  </a:lnTo>
                  <a:lnTo>
                    <a:pt x="30" y="156"/>
                  </a:lnTo>
                  <a:lnTo>
                    <a:pt x="30" y="150"/>
                  </a:lnTo>
                  <a:lnTo>
                    <a:pt x="30" y="144"/>
                  </a:lnTo>
                  <a:lnTo>
                    <a:pt x="36" y="144"/>
                  </a:lnTo>
                  <a:lnTo>
                    <a:pt x="36" y="138"/>
                  </a:lnTo>
                  <a:lnTo>
                    <a:pt x="42" y="138"/>
                  </a:lnTo>
                  <a:lnTo>
                    <a:pt x="42" y="132"/>
                  </a:lnTo>
                  <a:lnTo>
                    <a:pt x="48" y="126"/>
                  </a:lnTo>
                  <a:lnTo>
                    <a:pt x="54" y="114"/>
                  </a:lnTo>
                  <a:lnTo>
                    <a:pt x="60" y="108"/>
                  </a:lnTo>
                  <a:lnTo>
                    <a:pt x="60" y="102"/>
                  </a:lnTo>
                  <a:lnTo>
                    <a:pt x="60" y="96"/>
                  </a:lnTo>
                  <a:lnTo>
                    <a:pt x="54" y="96"/>
                  </a:lnTo>
                  <a:lnTo>
                    <a:pt x="48" y="96"/>
                  </a:lnTo>
                  <a:lnTo>
                    <a:pt x="48" y="90"/>
                  </a:lnTo>
                  <a:lnTo>
                    <a:pt x="48" y="84"/>
                  </a:lnTo>
                  <a:lnTo>
                    <a:pt x="42" y="84"/>
                  </a:lnTo>
                  <a:lnTo>
                    <a:pt x="42" y="78"/>
                  </a:lnTo>
                  <a:lnTo>
                    <a:pt x="42" y="72"/>
                  </a:lnTo>
                  <a:lnTo>
                    <a:pt x="42" y="66"/>
                  </a:lnTo>
                  <a:lnTo>
                    <a:pt x="42" y="60"/>
                  </a:lnTo>
                  <a:lnTo>
                    <a:pt x="48" y="60"/>
                  </a:lnTo>
                  <a:lnTo>
                    <a:pt x="42" y="60"/>
                  </a:lnTo>
                  <a:lnTo>
                    <a:pt x="48" y="60"/>
                  </a:lnTo>
                  <a:lnTo>
                    <a:pt x="42" y="60"/>
                  </a:lnTo>
                  <a:lnTo>
                    <a:pt x="42" y="54"/>
                  </a:lnTo>
                  <a:lnTo>
                    <a:pt x="42" y="48"/>
                  </a:lnTo>
                  <a:lnTo>
                    <a:pt x="48" y="48"/>
                  </a:lnTo>
                  <a:lnTo>
                    <a:pt x="48" y="42"/>
                  </a:lnTo>
                  <a:lnTo>
                    <a:pt x="54" y="42"/>
                  </a:lnTo>
                  <a:lnTo>
                    <a:pt x="54" y="36"/>
                  </a:lnTo>
                  <a:lnTo>
                    <a:pt x="60" y="36"/>
                  </a:lnTo>
                  <a:lnTo>
                    <a:pt x="60" y="30"/>
                  </a:lnTo>
                  <a:lnTo>
                    <a:pt x="66" y="30"/>
                  </a:lnTo>
                  <a:lnTo>
                    <a:pt x="66" y="24"/>
                  </a:lnTo>
                  <a:lnTo>
                    <a:pt x="72" y="24"/>
                  </a:lnTo>
                  <a:lnTo>
                    <a:pt x="72" y="18"/>
                  </a:lnTo>
                  <a:lnTo>
                    <a:pt x="78" y="18"/>
                  </a:lnTo>
                  <a:lnTo>
                    <a:pt x="84" y="18"/>
                  </a:lnTo>
                  <a:lnTo>
                    <a:pt x="84" y="12"/>
                  </a:lnTo>
                  <a:lnTo>
                    <a:pt x="90" y="12"/>
                  </a:lnTo>
                  <a:lnTo>
                    <a:pt x="96" y="12"/>
                  </a:lnTo>
                  <a:lnTo>
                    <a:pt x="96" y="6"/>
                  </a:lnTo>
                  <a:lnTo>
                    <a:pt x="102" y="6"/>
                  </a:lnTo>
                  <a:lnTo>
                    <a:pt x="102" y="0"/>
                  </a:lnTo>
                  <a:lnTo>
                    <a:pt x="108" y="0"/>
                  </a:lnTo>
                  <a:lnTo>
                    <a:pt x="108" y="6"/>
                  </a:lnTo>
                  <a:lnTo>
                    <a:pt x="114" y="6"/>
                  </a:lnTo>
                  <a:lnTo>
                    <a:pt x="114" y="12"/>
                  </a:lnTo>
                  <a:lnTo>
                    <a:pt x="120" y="12"/>
                  </a:lnTo>
                  <a:lnTo>
                    <a:pt x="126" y="12"/>
                  </a:lnTo>
                  <a:lnTo>
                    <a:pt x="126" y="18"/>
                  </a:lnTo>
                  <a:lnTo>
                    <a:pt x="132" y="18"/>
                  </a:lnTo>
                  <a:lnTo>
                    <a:pt x="132" y="24"/>
                  </a:lnTo>
                  <a:lnTo>
                    <a:pt x="138" y="24"/>
                  </a:lnTo>
                  <a:lnTo>
                    <a:pt x="144" y="24"/>
                  </a:lnTo>
                  <a:lnTo>
                    <a:pt x="144" y="30"/>
                  </a:lnTo>
                  <a:lnTo>
                    <a:pt x="144" y="24"/>
                  </a:lnTo>
                  <a:lnTo>
                    <a:pt x="144" y="30"/>
                  </a:lnTo>
                  <a:lnTo>
                    <a:pt x="150" y="30"/>
                  </a:lnTo>
                  <a:lnTo>
                    <a:pt x="150" y="36"/>
                  </a:lnTo>
                  <a:lnTo>
                    <a:pt x="156" y="36"/>
                  </a:lnTo>
                  <a:lnTo>
                    <a:pt x="156" y="42"/>
                  </a:lnTo>
                  <a:lnTo>
                    <a:pt x="162" y="42"/>
                  </a:lnTo>
                  <a:lnTo>
                    <a:pt x="168" y="48"/>
                  </a:lnTo>
                  <a:lnTo>
                    <a:pt x="174" y="48"/>
                  </a:lnTo>
                  <a:lnTo>
                    <a:pt x="174" y="54"/>
                  </a:lnTo>
                  <a:lnTo>
                    <a:pt x="174" y="60"/>
                  </a:lnTo>
                  <a:lnTo>
                    <a:pt x="180" y="60"/>
                  </a:lnTo>
                  <a:lnTo>
                    <a:pt x="180" y="66"/>
                  </a:lnTo>
                  <a:lnTo>
                    <a:pt x="180" y="72"/>
                  </a:lnTo>
                  <a:lnTo>
                    <a:pt x="180" y="78"/>
                  </a:lnTo>
                  <a:lnTo>
                    <a:pt x="186" y="78"/>
                  </a:lnTo>
                  <a:lnTo>
                    <a:pt x="186" y="84"/>
                  </a:lnTo>
                  <a:lnTo>
                    <a:pt x="186" y="90"/>
                  </a:lnTo>
                  <a:lnTo>
                    <a:pt x="186" y="96"/>
                  </a:lnTo>
                  <a:lnTo>
                    <a:pt x="186" y="102"/>
                  </a:lnTo>
                  <a:lnTo>
                    <a:pt x="192" y="102"/>
                  </a:lnTo>
                  <a:lnTo>
                    <a:pt x="192" y="108"/>
                  </a:lnTo>
                  <a:lnTo>
                    <a:pt x="192" y="114"/>
                  </a:lnTo>
                  <a:lnTo>
                    <a:pt x="198" y="114"/>
                  </a:lnTo>
                  <a:lnTo>
                    <a:pt x="192" y="114"/>
                  </a:lnTo>
                  <a:lnTo>
                    <a:pt x="198" y="114"/>
                  </a:lnTo>
                  <a:lnTo>
                    <a:pt x="192" y="114"/>
                  </a:lnTo>
                  <a:lnTo>
                    <a:pt x="198" y="114"/>
                  </a:lnTo>
                  <a:lnTo>
                    <a:pt x="198" y="120"/>
                  </a:lnTo>
                  <a:lnTo>
                    <a:pt x="198" y="126"/>
                  </a:lnTo>
                  <a:lnTo>
                    <a:pt x="198" y="132"/>
                  </a:lnTo>
                  <a:lnTo>
                    <a:pt x="198" y="13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63">
              <a:extLst>
                <a:ext uri="{FF2B5EF4-FFF2-40B4-BE49-F238E27FC236}">
                  <a16:creationId xmlns:a16="http://schemas.microsoft.com/office/drawing/2014/main" id="{08E9C61B-6323-8677-EC21-223C40712C91}"/>
                </a:ext>
              </a:extLst>
            </p:cNvPr>
            <p:cNvSpPr>
              <a:spLocks/>
            </p:cNvSpPr>
            <p:nvPr/>
          </p:nvSpPr>
          <p:spPr bwMode="gray">
            <a:xfrm>
              <a:off x="4362450" y="3790950"/>
              <a:ext cx="600075" cy="466725"/>
            </a:xfrm>
            <a:custGeom>
              <a:avLst/>
              <a:gdLst>
                <a:gd name="T0" fmla="*/ 282 w 378"/>
                <a:gd name="T1" fmla="*/ 18 h 294"/>
                <a:gd name="T2" fmla="*/ 294 w 378"/>
                <a:gd name="T3" fmla="*/ 30 h 294"/>
                <a:gd name="T4" fmla="*/ 300 w 378"/>
                <a:gd name="T5" fmla="*/ 48 h 294"/>
                <a:gd name="T6" fmla="*/ 306 w 378"/>
                <a:gd name="T7" fmla="*/ 66 h 294"/>
                <a:gd name="T8" fmla="*/ 324 w 378"/>
                <a:gd name="T9" fmla="*/ 72 h 294"/>
                <a:gd name="T10" fmla="*/ 330 w 378"/>
                <a:gd name="T11" fmla="*/ 66 h 294"/>
                <a:gd name="T12" fmla="*/ 342 w 378"/>
                <a:gd name="T13" fmla="*/ 66 h 294"/>
                <a:gd name="T14" fmla="*/ 360 w 378"/>
                <a:gd name="T15" fmla="*/ 72 h 294"/>
                <a:gd name="T16" fmla="*/ 366 w 378"/>
                <a:gd name="T17" fmla="*/ 78 h 294"/>
                <a:gd name="T18" fmla="*/ 372 w 378"/>
                <a:gd name="T19" fmla="*/ 84 h 294"/>
                <a:gd name="T20" fmla="*/ 354 w 378"/>
                <a:gd name="T21" fmla="*/ 90 h 294"/>
                <a:gd name="T22" fmla="*/ 342 w 378"/>
                <a:gd name="T23" fmla="*/ 102 h 294"/>
                <a:gd name="T24" fmla="*/ 330 w 378"/>
                <a:gd name="T25" fmla="*/ 114 h 294"/>
                <a:gd name="T26" fmla="*/ 318 w 378"/>
                <a:gd name="T27" fmla="*/ 126 h 294"/>
                <a:gd name="T28" fmla="*/ 318 w 378"/>
                <a:gd name="T29" fmla="*/ 138 h 294"/>
                <a:gd name="T30" fmla="*/ 312 w 378"/>
                <a:gd name="T31" fmla="*/ 144 h 294"/>
                <a:gd name="T32" fmla="*/ 318 w 378"/>
                <a:gd name="T33" fmla="*/ 162 h 294"/>
                <a:gd name="T34" fmla="*/ 330 w 378"/>
                <a:gd name="T35" fmla="*/ 174 h 294"/>
                <a:gd name="T36" fmla="*/ 318 w 378"/>
                <a:gd name="T37" fmla="*/ 204 h 294"/>
                <a:gd name="T38" fmla="*/ 306 w 378"/>
                <a:gd name="T39" fmla="*/ 222 h 294"/>
                <a:gd name="T40" fmla="*/ 306 w 378"/>
                <a:gd name="T41" fmla="*/ 234 h 294"/>
                <a:gd name="T42" fmla="*/ 306 w 378"/>
                <a:gd name="T43" fmla="*/ 246 h 294"/>
                <a:gd name="T44" fmla="*/ 306 w 378"/>
                <a:gd name="T45" fmla="*/ 258 h 294"/>
                <a:gd name="T46" fmla="*/ 294 w 378"/>
                <a:gd name="T47" fmla="*/ 258 h 294"/>
                <a:gd name="T48" fmla="*/ 276 w 378"/>
                <a:gd name="T49" fmla="*/ 264 h 294"/>
                <a:gd name="T50" fmla="*/ 258 w 378"/>
                <a:gd name="T51" fmla="*/ 276 h 294"/>
                <a:gd name="T52" fmla="*/ 234 w 378"/>
                <a:gd name="T53" fmla="*/ 276 h 294"/>
                <a:gd name="T54" fmla="*/ 216 w 378"/>
                <a:gd name="T55" fmla="*/ 282 h 294"/>
                <a:gd name="T56" fmla="*/ 192 w 378"/>
                <a:gd name="T57" fmla="*/ 282 h 294"/>
                <a:gd name="T58" fmla="*/ 150 w 378"/>
                <a:gd name="T59" fmla="*/ 288 h 294"/>
                <a:gd name="T60" fmla="*/ 132 w 378"/>
                <a:gd name="T61" fmla="*/ 288 h 294"/>
                <a:gd name="T62" fmla="*/ 132 w 378"/>
                <a:gd name="T63" fmla="*/ 264 h 294"/>
                <a:gd name="T64" fmla="*/ 144 w 378"/>
                <a:gd name="T65" fmla="*/ 246 h 294"/>
                <a:gd name="T66" fmla="*/ 156 w 378"/>
                <a:gd name="T67" fmla="*/ 228 h 294"/>
                <a:gd name="T68" fmla="*/ 162 w 378"/>
                <a:gd name="T69" fmla="*/ 204 h 294"/>
                <a:gd name="T70" fmla="*/ 150 w 378"/>
                <a:gd name="T71" fmla="*/ 192 h 294"/>
                <a:gd name="T72" fmla="*/ 144 w 378"/>
                <a:gd name="T73" fmla="*/ 174 h 294"/>
                <a:gd name="T74" fmla="*/ 138 w 378"/>
                <a:gd name="T75" fmla="*/ 156 h 294"/>
                <a:gd name="T76" fmla="*/ 120 w 378"/>
                <a:gd name="T77" fmla="*/ 144 h 294"/>
                <a:gd name="T78" fmla="*/ 126 w 378"/>
                <a:gd name="T79" fmla="*/ 126 h 294"/>
                <a:gd name="T80" fmla="*/ 126 w 378"/>
                <a:gd name="T81" fmla="*/ 114 h 294"/>
                <a:gd name="T82" fmla="*/ 114 w 378"/>
                <a:gd name="T83" fmla="*/ 102 h 294"/>
                <a:gd name="T84" fmla="*/ 102 w 378"/>
                <a:gd name="T85" fmla="*/ 90 h 294"/>
                <a:gd name="T86" fmla="*/ 96 w 378"/>
                <a:gd name="T87" fmla="*/ 72 h 294"/>
                <a:gd name="T88" fmla="*/ 78 w 378"/>
                <a:gd name="T89" fmla="*/ 72 h 294"/>
                <a:gd name="T90" fmla="*/ 66 w 378"/>
                <a:gd name="T91" fmla="*/ 84 h 294"/>
                <a:gd name="T92" fmla="*/ 54 w 378"/>
                <a:gd name="T93" fmla="*/ 96 h 294"/>
                <a:gd name="T94" fmla="*/ 30 w 378"/>
                <a:gd name="T95" fmla="*/ 90 h 294"/>
                <a:gd name="T96" fmla="*/ 12 w 378"/>
                <a:gd name="T97" fmla="*/ 84 h 294"/>
                <a:gd name="T98" fmla="*/ 6 w 378"/>
                <a:gd name="T99" fmla="*/ 66 h 294"/>
                <a:gd name="T100" fmla="*/ 12 w 378"/>
                <a:gd name="T101" fmla="*/ 60 h 294"/>
                <a:gd name="T102" fmla="*/ 36 w 378"/>
                <a:gd name="T103" fmla="*/ 60 h 294"/>
                <a:gd name="T104" fmla="*/ 48 w 378"/>
                <a:gd name="T105" fmla="*/ 48 h 294"/>
                <a:gd name="T106" fmla="*/ 66 w 378"/>
                <a:gd name="T107" fmla="*/ 42 h 294"/>
                <a:gd name="T108" fmla="*/ 84 w 378"/>
                <a:gd name="T109" fmla="*/ 36 h 294"/>
                <a:gd name="T110" fmla="*/ 120 w 378"/>
                <a:gd name="T111" fmla="*/ 18 h 294"/>
                <a:gd name="T112" fmla="*/ 138 w 378"/>
                <a:gd name="T113" fmla="*/ 12 h 294"/>
                <a:gd name="T114" fmla="*/ 162 w 378"/>
                <a:gd name="T115" fmla="*/ 12 h 294"/>
                <a:gd name="T116" fmla="*/ 186 w 378"/>
                <a:gd name="T117" fmla="*/ 12 h 294"/>
                <a:gd name="T118" fmla="*/ 204 w 378"/>
                <a:gd name="T119" fmla="*/ 6 h 294"/>
                <a:gd name="T120" fmla="*/ 222 w 378"/>
                <a:gd name="T121" fmla="*/ 0 h 294"/>
                <a:gd name="T122" fmla="*/ 246 w 378"/>
                <a:gd name="T123" fmla="*/ 6 h 294"/>
                <a:gd name="T124" fmla="*/ 264 w 378"/>
                <a:gd name="T125" fmla="*/ 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8" h="294">
                  <a:moveTo>
                    <a:pt x="270" y="6"/>
                  </a:moveTo>
                  <a:lnTo>
                    <a:pt x="276" y="12"/>
                  </a:lnTo>
                  <a:lnTo>
                    <a:pt x="276" y="18"/>
                  </a:lnTo>
                  <a:lnTo>
                    <a:pt x="282" y="18"/>
                  </a:lnTo>
                  <a:lnTo>
                    <a:pt x="288" y="18"/>
                  </a:lnTo>
                  <a:lnTo>
                    <a:pt x="288" y="24"/>
                  </a:lnTo>
                  <a:lnTo>
                    <a:pt x="294" y="24"/>
                  </a:lnTo>
                  <a:lnTo>
                    <a:pt x="294" y="30"/>
                  </a:lnTo>
                  <a:lnTo>
                    <a:pt x="300" y="30"/>
                  </a:lnTo>
                  <a:lnTo>
                    <a:pt x="300" y="36"/>
                  </a:lnTo>
                  <a:lnTo>
                    <a:pt x="300" y="42"/>
                  </a:lnTo>
                  <a:lnTo>
                    <a:pt x="300" y="48"/>
                  </a:lnTo>
                  <a:lnTo>
                    <a:pt x="300" y="54"/>
                  </a:lnTo>
                  <a:lnTo>
                    <a:pt x="300" y="60"/>
                  </a:lnTo>
                  <a:lnTo>
                    <a:pt x="300" y="66"/>
                  </a:lnTo>
                  <a:lnTo>
                    <a:pt x="306" y="66"/>
                  </a:lnTo>
                  <a:lnTo>
                    <a:pt x="306" y="72"/>
                  </a:lnTo>
                  <a:lnTo>
                    <a:pt x="312" y="72"/>
                  </a:lnTo>
                  <a:lnTo>
                    <a:pt x="318" y="72"/>
                  </a:lnTo>
                  <a:lnTo>
                    <a:pt x="324" y="72"/>
                  </a:lnTo>
                  <a:lnTo>
                    <a:pt x="330" y="72"/>
                  </a:lnTo>
                  <a:lnTo>
                    <a:pt x="330" y="66"/>
                  </a:lnTo>
                  <a:lnTo>
                    <a:pt x="330" y="72"/>
                  </a:lnTo>
                  <a:lnTo>
                    <a:pt x="330" y="66"/>
                  </a:lnTo>
                  <a:lnTo>
                    <a:pt x="336" y="66"/>
                  </a:lnTo>
                  <a:lnTo>
                    <a:pt x="336" y="72"/>
                  </a:lnTo>
                  <a:lnTo>
                    <a:pt x="336" y="66"/>
                  </a:lnTo>
                  <a:lnTo>
                    <a:pt x="342" y="66"/>
                  </a:lnTo>
                  <a:lnTo>
                    <a:pt x="348" y="66"/>
                  </a:lnTo>
                  <a:lnTo>
                    <a:pt x="354" y="66"/>
                  </a:lnTo>
                  <a:lnTo>
                    <a:pt x="360" y="66"/>
                  </a:lnTo>
                  <a:lnTo>
                    <a:pt x="360" y="72"/>
                  </a:lnTo>
                  <a:lnTo>
                    <a:pt x="360" y="66"/>
                  </a:lnTo>
                  <a:lnTo>
                    <a:pt x="360" y="72"/>
                  </a:lnTo>
                  <a:lnTo>
                    <a:pt x="366" y="72"/>
                  </a:lnTo>
                  <a:lnTo>
                    <a:pt x="366" y="78"/>
                  </a:lnTo>
                  <a:lnTo>
                    <a:pt x="372" y="78"/>
                  </a:lnTo>
                  <a:lnTo>
                    <a:pt x="378" y="78"/>
                  </a:lnTo>
                  <a:lnTo>
                    <a:pt x="372" y="78"/>
                  </a:lnTo>
                  <a:lnTo>
                    <a:pt x="372" y="84"/>
                  </a:lnTo>
                  <a:lnTo>
                    <a:pt x="366" y="84"/>
                  </a:lnTo>
                  <a:lnTo>
                    <a:pt x="366" y="90"/>
                  </a:lnTo>
                  <a:lnTo>
                    <a:pt x="360" y="90"/>
                  </a:lnTo>
                  <a:lnTo>
                    <a:pt x="354" y="90"/>
                  </a:lnTo>
                  <a:lnTo>
                    <a:pt x="354" y="96"/>
                  </a:lnTo>
                  <a:lnTo>
                    <a:pt x="348" y="96"/>
                  </a:lnTo>
                  <a:lnTo>
                    <a:pt x="342" y="96"/>
                  </a:lnTo>
                  <a:lnTo>
                    <a:pt x="342" y="102"/>
                  </a:lnTo>
                  <a:lnTo>
                    <a:pt x="336" y="102"/>
                  </a:lnTo>
                  <a:lnTo>
                    <a:pt x="336" y="108"/>
                  </a:lnTo>
                  <a:lnTo>
                    <a:pt x="330" y="108"/>
                  </a:lnTo>
                  <a:lnTo>
                    <a:pt x="330" y="114"/>
                  </a:lnTo>
                  <a:lnTo>
                    <a:pt x="324" y="114"/>
                  </a:lnTo>
                  <a:lnTo>
                    <a:pt x="324" y="120"/>
                  </a:lnTo>
                  <a:lnTo>
                    <a:pt x="318" y="120"/>
                  </a:lnTo>
                  <a:lnTo>
                    <a:pt x="318" y="126"/>
                  </a:lnTo>
                  <a:lnTo>
                    <a:pt x="312" y="126"/>
                  </a:lnTo>
                  <a:lnTo>
                    <a:pt x="312" y="132"/>
                  </a:lnTo>
                  <a:lnTo>
                    <a:pt x="312" y="138"/>
                  </a:lnTo>
                  <a:lnTo>
                    <a:pt x="318" y="138"/>
                  </a:lnTo>
                  <a:lnTo>
                    <a:pt x="312" y="138"/>
                  </a:lnTo>
                  <a:lnTo>
                    <a:pt x="318" y="138"/>
                  </a:lnTo>
                  <a:lnTo>
                    <a:pt x="312" y="138"/>
                  </a:lnTo>
                  <a:lnTo>
                    <a:pt x="312" y="144"/>
                  </a:lnTo>
                  <a:lnTo>
                    <a:pt x="312" y="150"/>
                  </a:lnTo>
                  <a:lnTo>
                    <a:pt x="312" y="156"/>
                  </a:lnTo>
                  <a:lnTo>
                    <a:pt x="312" y="162"/>
                  </a:lnTo>
                  <a:lnTo>
                    <a:pt x="318" y="162"/>
                  </a:lnTo>
                  <a:lnTo>
                    <a:pt x="318" y="168"/>
                  </a:lnTo>
                  <a:lnTo>
                    <a:pt x="318" y="174"/>
                  </a:lnTo>
                  <a:lnTo>
                    <a:pt x="324" y="174"/>
                  </a:lnTo>
                  <a:lnTo>
                    <a:pt x="330" y="174"/>
                  </a:lnTo>
                  <a:lnTo>
                    <a:pt x="330" y="180"/>
                  </a:lnTo>
                  <a:lnTo>
                    <a:pt x="330" y="186"/>
                  </a:lnTo>
                  <a:lnTo>
                    <a:pt x="324" y="192"/>
                  </a:lnTo>
                  <a:lnTo>
                    <a:pt x="318" y="204"/>
                  </a:lnTo>
                  <a:lnTo>
                    <a:pt x="312" y="210"/>
                  </a:lnTo>
                  <a:lnTo>
                    <a:pt x="312" y="216"/>
                  </a:lnTo>
                  <a:lnTo>
                    <a:pt x="306" y="216"/>
                  </a:lnTo>
                  <a:lnTo>
                    <a:pt x="306" y="222"/>
                  </a:lnTo>
                  <a:lnTo>
                    <a:pt x="300" y="222"/>
                  </a:lnTo>
                  <a:lnTo>
                    <a:pt x="300" y="228"/>
                  </a:lnTo>
                  <a:lnTo>
                    <a:pt x="300" y="234"/>
                  </a:lnTo>
                  <a:lnTo>
                    <a:pt x="306" y="234"/>
                  </a:lnTo>
                  <a:lnTo>
                    <a:pt x="306" y="240"/>
                  </a:lnTo>
                  <a:lnTo>
                    <a:pt x="300" y="240"/>
                  </a:lnTo>
                  <a:lnTo>
                    <a:pt x="306" y="240"/>
                  </a:lnTo>
                  <a:lnTo>
                    <a:pt x="306" y="246"/>
                  </a:lnTo>
                  <a:lnTo>
                    <a:pt x="306" y="252"/>
                  </a:lnTo>
                  <a:lnTo>
                    <a:pt x="306" y="258"/>
                  </a:lnTo>
                  <a:lnTo>
                    <a:pt x="312" y="258"/>
                  </a:lnTo>
                  <a:lnTo>
                    <a:pt x="306" y="258"/>
                  </a:lnTo>
                  <a:lnTo>
                    <a:pt x="300" y="258"/>
                  </a:lnTo>
                  <a:lnTo>
                    <a:pt x="300" y="252"/>
                  </a:lnTo>
                  <a:lnTo>
                    <a:pt x="294" y="252"/>
                  </a:lnTo>
                  <a:lnTo>
                    <a:pt x="294" y="258"/>
                  </a:lnTo>
                  <a:lnTo>
                    <a:pt x="288" y="258"/>
                  </a:lnTo>
                  <a:lnTo>
                    <a:pt x="288" y="264"/>
                  </a:lnTo>
                  <a:lnTo>
                    <a:pt x="282" y="264"/>
                  </a:lnTo>
                  <a:lnTo>
                    <a:pt x="276" y="264"/>
                  </a:lnTo>
                  <a:lnTo>
                    <a:pt x="270" y="264"/>
                  </a:lnTo>
                  <a:lnTo>
                    <a:pt x="270" y="270"/>
                  </a:lnTo>
                  <a:lnTo>
                    <a:pt x="270" y="276"/>
                  </a:lnTo>
                  <a:lnTo>
                    <a:pt x="258" y="276"/>
                  </a:lnTo>
                  <a:lnTo>
                    <a:pt x="252" y="276"/>
                  </a:lnTo>
                  <a:lnTo>
                    <a:pt x="246" y="276"/>
                  </a:lnTo>
                  <a:lnTo>
                    <a:pt x="240" y="276"/>
                  </a:lnTo>
                  <a:lnTo>
                    <a:pt x="234" y="276"/>
                  </a:lnTo>
                  <a:lnTo>
                    <a:pt x="228" y="276"/>
                  </a:lnTo>
                  <a:lnTo>
                    <a:pt x="222" y="276"/>
                  </a:lnTo>
                  <a:lnTo>
                    <a:pt x="222" y="282"/>
                  </a:lnTo>
                  <a:lnTo>
                    <a:pt x="216" y="282"/>
                  </a:lnTo>
                  <a:lnTo>
                    <a:pt x="210" y="282"/>
                  </a:lnTo>
                  <a:lnTo>
                    <a:pt x="204" y="282"/>
                  </a:lnTo>
                  <a:lnTo>
                    <a:pt x="198" y="282"/>
                  </a:lnTo>
                  <a:lnTo>
                    <a:pt x="192" y="282"/>
                  </a:lnTo>
                  <a:lnTo>
                    <a:pt x="186" y="282"/>
                  </a:lnTo>
                  <a:lnTo>
                    <a:pt x="162" y="288"/>
                  </a:lnTo>
                  <a:lnTo>
                    <a:pt x="156" y="288"/>
                  </a:lnTo>
                  <a:lnTo>
                    <a:pt x="150" y="288"/>
                  </a:lnTo>
                  <a:lnTo>
                    <a:pt x="138" y="294"/>
                  </a:lnTo>
                  <a:lnTo>
                    <a:pt x="132" y="294"/>
                  </a:lnTo>
                  <a:lnTo>
                    <a:pt x="126" y="294"/>
                  </a:lnTo>
                  <a:lnTo>
                    <a:pt x="132" y="288"/>
                  </a:lnTo>
                  <a:lnTo>
                    <a:pt x="132" y="282"/>
                  </a:lnTo>
                  <a:lnTo>
                    <a:pt x="132" y="276"/>
                  </a:lnTo>
                  <a:lnTo>
                    <a:pt x="132" y="270"/>
                  </a:lnTo>
                  <a:lnTo>
                    <a:pt x="132" y="264"/>
                  </a:lnTo>
                  <a:lnTo>
                    <a:pt x="138" y="258"/>
                  </a:lnTo>
                  <a:lnTo>
                    <a:pt x="138" y="252"/>
                  </a:lnTo>
                  <a:lnTo>
                    <a:pt x="144" y="252"/>
                  </a:lnTo>
                  <a:lnTo>
                    <a:pt x="144" y="246"/>
                  </a:lnTo>
                  <a:lnTo>
                    <a:pt x="150" y="246"/>
                  </a:lnTo>
                  <a:lnTo>
                    <a:pt x="150" y="240"/>
                  </a:lnTo>
                  <a:lnTo>
                    <a:pt x="156" y="234"/>
                  </a:lnTo>
                  <a:lnTo>
                    <a:pt x="156" y="228"/>
                  </a:lnTo>
                  <a:lnTo>
                    <a:pt x="162" y="222"/>
                  </a:lnTo>
                  <a:lnTo>
                    <a:pt x="162" y="216"/>
                  </a:lnTo>
                  <a:lnTo>
                    <a:pt x="162" y="210"/>
                  </a:lnTo>
                  <a:lnTo>
                    <a:pt x="162" y="204"/>
                  </a:lnTo>
                  <a:lnTo>
                    <a:pt x="156" y="204"/>
                  </a:lnTo>
                  <a:lnTo>
                    <a:pt x="156" y="198"/>
                  </a:lnTo>
                  <a:lnTo>
                    <a:pt x="150" y="198"/>
                  </a:lnTo>
                  <a:lnTo>
                    <a:pt x="150" y="192"/>
                  </a:lnTo>
                  <a:lnTo>
                    <a:pt x="144" y="192"/>
                  </a:lnTo>
                  <a:lnTo>
                    <a:pt x="144" y="186"/>
                  </a:lnTo>
                  <a:lnTo>
                    <a:pt x="144" y="180"/>
                  </a:lnTo>
                  <a:lnTo>
                    <a:pt x="144" y="174"/>
                  </a:lnTo>
                  <a:lnTo>
                    <a:pt x="144" y="168"/>
                  </a:lnTo>
                  <a:lnTo>
                    <a:pt x="144" y="162"/>
                  </a:lnTo>
                  <a:lnTo>
                    <a:pt x="138" y="162"/>
                  </a:lnTo>
                  <a:lnTo>
                    <a:pt x="138" y="156"/>
                  </a:lnTo>
                  <a:lnTo>
                    <a:pt x="132" y="156"/>
                  </a:lnTo>
                  <a:lnTo>
                    <a:pt x="126" y="150"/>
                  </a:lnTo>
                  <a:lnTo>
                    <a:pt x="120" y="150"/>
                  </a:lnTo>
                  <a:lnTo>
                    <a:pt x="120" y="144"/>
                  </a:lnTo>
                  <a:lnTo>
                    <a:pt x="120" y="138"/>
                  </a:lnTo>
                  <a:lnTo>
                    <a:pt x="120" y="132"/>
                  </a:lnTo>
                  <a:lnTo>
                    <a:pt x="126" y="132"/>
                  </a:lnTo>
                  <a:lnTo>
                    <a:pt x="126" y="126"/>
                  </a:lnTo>
                  <a:lnTo>
                    <a:pt x="132" y="126"/>
                  </a:lnTo>
                  <a:lnTo>
                    <a:pt x="132" y="120"/>
                  </a:lnTo>
                  <a:lnTo>
                    <a:pt x="132" y="114"/>
                  </a:lnTo>
                  <a:lnTo>
                    <a:pt x="126" y="114"/>
                  </a:lnTo>
                  <a:lnTo>
                    <a:pt x="126" y="108"/>
                  </a:lnTo>
                  <a:lnTo>
                    <a:pt x="120" y="108"/>
                  </a:lnTo>
                  <a:lnTo>
                    <a:pt x="114" y="108"/>
                  </a:lnTo>
                  <a:lnTo>
                    <a:pt x="114" y="102"/>
                  </a:lnTo>
                  <a:lnTo>
                    <a:pt x="108" y="102"/>
                  </a:lnTo>
                  <a:lnTo>
                    <a:pt x="108" y="96"/>
                  </a:lnTo>
                  <a:lnTo>
                    <a:pt x="102" y="96"/>
                  </a:lnTo>
                  <a:lnTo>
                    <a:pt x="102" y="90"/>
                  </a:lnTo>
                  <a:lnTo>
                    <a:pt x="102" y="84"/>
                  </a:lnTo>
                  <a:lnTo>
                    <a:pt x="102" y="78"/>
                  </a:lnTo>
                  <a:lnTo>
                    <a:pt x="96" y="78"/>
                  </a:lnTo>
                  <a:lnTo>
                    <a:pt x="96" y="72"/>
                  </a:lnTo>
                  <a:lnTo>
                    <a:pt x="96" y="66"/>
                  </a:lnTo>
                  <a:lnTo>
                    <a:pt x="90" y="66"/>
                  </a:lnTo>
                  <a:lnTo>
                    <a:pt x="84" y="66"/>
                  </a:lnTo>
                  <a:lnTo>
                    <a:pt x="78" y="72"/>
                  </a:lnTo>
                  <a:lnTo>
                    <a:pt x="72" y="72"/>
                  </a:lnTo>
                  <a:lnTo>
                    <a:pt x="72" y="78"/>
                  </a:lnTo>
                  <a:lnTo>
                    <a:pt x="66" y="78"/>
                  </a:lnTo>
                  <a:lnTo>
                    <a:pt x="66" y="84"/>
                  </a:lnTo>
                  <a:lnTo>
                    <a:pt x="60" y="84"/>
                  </a:lnTo>
                  <a:lnTo>
                    <a:pt x="60" y="90"/>
                  </a:lnTo>
                  <a:lnTo>
                    <a:pt x="60" y="96"/>
                  </a:lnTo>
                  <a:lnTo>
                    <a:pt x="54" y="96"/>
                  </a:lnTo>
                  <a:lnTo>
                    <a:pt x="48" y="96"/>
                  </a:lnTo>
                  <a:lnTo>
                    <a:pt x="42" y="96"/>
                  </a:lnTo>
                  <a:lnTo>
                    <a:pt x="36" y="96"/>
                  </a:lnTo>
                  <a:lnTo>
                    <a:pt x="30" y="90"/>
                  </a:lnTo>
                  <a:lnTo>
                    <a:pt x="24" y="90"/>
                  </a:lnTo>
                  <a:lnTo>
                    <a:pt x="24" y="84"/>
                  </a:lnTo>
                  <a:lnTo>
                    <a:pt x="18" y="84"/>
                  </a:lnTo>
                  <a:lnTo>
                    <a:pt x="12" y="84"/>
                  </a:lnTo>
                  <a:lnTo>
                    <a:pt x="6" y="84"/>
                  </a:lnTo>
                  <a:lnTo>
                    <a:pt x="6" y="78"/>
                  </a:lnTo>
                  <a:lnTo>
                    <a:pt x="6" y="72"/>
                  </a:lnTo>
                  <a:lnTo>
                    <a:pt x="6" y="66"/>
                  </a:lnTo>
                  <a:lnTo>
                    <a:pt x="0" y="66"/>
                  </a:lnTo>
                  <a:lnTo>
                    <a:pt x="0" y="60"/>
                  </a:lnTo>
                  <a:lnTo>
                    <a:pt x="6" y="60"/>
                  </a:lnTo>
                  <a:lnTo>
                    <a:pt x="12" y="60"/>
                  </a:lnTo>
                  <a:lnTo>
                    <a:pt x="18" y="60"/>
                  </a:lnTo>
                  <a:lnTo>
                    <a:pt x="24" y="60"/>
                  </a:lnTo>
                  <a:lnTo>
                    <a:pt x="30" y="60"/>
                  </a:lnTo>
                  <a:lnTo>
                    <a:pt x="36" y="60"/>
                  </a:lnTo>
                  <a:lnTo>
                    <a:pt x="36" y="54"/>
                  </a:lnTo>
                  <a:lnTo>
                    <a:pt x="42" y="54"/>
                  </a:lnTo>
                  <a:lnTo>
                    <a:pt x="42" y="48"/>
                  </a:lnTo>
                  <a:lnTo>
                    <a:pt x="48" y="48"/>
                  </a:lnTo>
                  <a:lnTo>
                    <a:pt x="54" y="48"/>
                  </a:lnTo>
                  <a:lnTo>
                    <a:pt x="54" y="42"/>
                  </a:lnTo>
                  <a:lnTo>
                    <a:pt x="60" y="42"/>
                  </a:lnTo>
                  <a:lnTo>
                    <a:pt x="66" y="42"/>
                  </a:lnTo>
                  <a:lnTo>
                    <a:pt x="72" y="42"/>
                  </a:lnTo>
                  <a:lnTo>
                    <a:pt x="72" y="36"/>
                  </a:lnTo>
                  <a:lnTo>
                    <a:pt x="78" y="36"/>
                  </a:lnTo>
                  <a:lnTo>
                    <a:pt x="84" y="36"/>
                  </a:lnTo>
                  <a:lnTo>
                    <a:pt x="96" y="30"/>
                  </a:lnTo>
                  <a:lnTo>
                    <a:pt x="102" y="30"/>
                  </a:lnTo>
                  <a:lnTo>
                    <a:pt x="114" y="24"/>
                  </a:lnTo>
                  <a:lnTo>
                    <a:pt x="120" y="18"/>
                  </a:lnTo>
                  <a:lnTo>
                    <a:pt x="126" y="18"/>
                  </a:lnTo>
                  <a:lnTo>
                    <a:pt x="126" y="12"/>
                  </a:lnTo>
                  <a:lnTo>
                    <a:pt x="132" y="12"/>
                  </a:lnTo>
                  <a:lnTo>
                    <a:pt x="138" y="12"/>
                  </a:lnTo>
                  <a:lnTo>
                    <a:pt x="144" y="12"/>
                  </a:lnTo>
                  <a:lnTo>
                    <a:pt x="150" y="12"/>
                  </a:lnTo>
                  <a:lnTo>
                    <a:pt x="156" y="12"/>
                  </a:lnTo>
                  <a:lnTo>
                    <a:pt x="162" y="12"/>
                  </a:lnTo>
                  <a:lnTo>
                    <a:pt x="168" y="12"/>
                  </a:lnTo>
                  <a:lnTo>
                    <a:pt x="174" y="12"/>
                  </a:lnTo>
                  <a:lnTo>
                    <a:pt x="180" y="6"/>
                  </a:lnTo>
                  <a:lnTo>
                    <a:pt x="186" y="12"/>
                  </a:lnTo>
                  <a:lnTo>
                    <a:pt x="192" y="12"/>
                  </a:lnTo>
                  <a:lnTo>
                    <a:pt x="192" y="6"/>
                  </a:lnTo>
                  <a:lnTo>
                    <a:pt x="198" y="6"/>
                  </a:lnTo>
                  <a:lnTo>
                    <a:pt x="204" y="6"/>
                  </a:lnTo>
                  <a:lnTo>
                    <a:pt x="210" y="6"/>
                  </a:lnTo>
                  <a:lnTo>
                    <a:pt x="216" y="6"/>
                  </a:lnTo>
                  <a:lnTo>
                    <a:pt x="216" y="0"/>
                  </a:lnTo>
                  <a:lnTo>
                    <a:pt x="222" y="0"/>
                  </a:lnTo>
                  <a:lnTo>
                    <a:pt x="228" y="0"/>
                  </a:lnTo>
                  <a:lnTo>
                    <a:pt x="234" y="0"/>
                  </a:lnTo>
                  <a:lnTo>
                    <a:pt x="240" y="6"/>
                  </a:lnTo>
                  <a:lnTo>
                    <a:pt x="246" y="6"/>
                  </a:lnTo>
                  <a:lnTo>
                    <a:pt x="252" y="6"/>
                  </a:lnTo>
                  <a:lnTo>
                    <a:pt x="252" y="12"/>
                  </a:lnTo>
                  <a:lnTo>
                    <a:pt x="258" y="12"/>
                  </a:lnTo>
                  <a:lnTo>
                    <a:pt x="264" y="6"/>
                  </a:lnTo>
                  <a:lnTo>
                    <a:pt x="270"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64">
              <a:extLst>
                <a:ext uri="{FF2B5EF4-FFF2-40B4-BE49-F238E27FC236}">
                  <a16:creationId xmlns:a16="http://schemas.microsoft.com/office/drawing/2014/main" id="{039B3927-490A-BC01-9392-021CE27BA255}"/>
                </a:ext>
              </a:extLst>
            </p:cNvPr>
            <p:cNvSpPr>
              <a:spLocks/>
            </p:cNvSpPr>
            <p:nvPr/>
          </p:nvSpPr>
          <p:spPr bwMode="gray">
            <a:xfrm>
              <a:off x="4171950" y="3838575"/>
              <a:ext cx="447675" cy="466725"/>
            </a:xfrm>
            <a:custGeom>
              <a:avLst/>
              <a:gdLst>
                <a:gd name="T0" fmla="*/ 126 w 282"/>
                <a:gd name="T1" fmla="*/ 42 h 294"/>
                <a:gd name="T2" fmla="*/ 138 w 282"/>
                <a:gd name="T3" fmla="*/ 54 h 294"/>
                <a:gd name="T4" fmla="*/ 156 w 282"/>
                <a:gd name="T5" fmla="*/ 66 h 294"/>
                <a:gd name="T6" fmla="*/ 180 w 282"/>
                <a:gd name="T7" fmla="*/ 66 h 294"/>
                <a:gd name="T8" fmla="*/ 186 w 282"/>
                <a:gd name="T9" fmla="*/ 48 h 294"/>
                <a:gd name="T10" fmla="*/ 204 w 282"/>
                <a:gd name="T11" fmla="*/ 36 h 294"/>
                <a:gd name="T12" fmla="*/ 216 w 282"/>
                <a:gd name="T13" fmla="*/ 48 h 294"/>
                <a:gd name="T14" fmla="*/ 222 w 282"/>
                <a:gd name="T15" fmla="*/ 66 h 294"/>
                <a:gd name="T16" fmla="*/ 234 w 282"/>
                <a:gd name="T17" fmla="*/ 78 h 294"/>
                <a:gd name="T18" fmla="*/ 252 w 282"/>
                <a:gd name="T19" fmla="*/ 84 h 294"/>
                <a:gd name="T20" fmla="*/ 246 w 282"/>
                <a:gd name="T21" fmla="*/ 102 h 294"/>
                <a:gd name="T22" fmla="*/ 240 w 282"/>
                <a:gd name="T23" fmla="*/ 120 h 294"/>
                <a:gd name="T24" fmla="*/ 258 w 282"/>
                <a:gd name="T25" fmla="*/ 132 h 294"/>
                <a:gd name="T26" fmla="*/ 264 w 282"/>
                <a:gd name="T27" fmla="*/ 150 h 294"/>
                <a:gd name="T28" fmla="*/ 270 w 282"/>
                <a:gd name="T29" fmla="*/ 168 h 294"/>
                <a:gd name="T30" fmla="*/ 282 w 282"/>
                <a:gd name="T31" fmla="*/ 180 h 294"/>
                <a:gd name="T32" fmla="*/ 276 w 282"/>
                <a:gd name="T33" fmla="*/ 204 h 294"/>
                <a:gd name="T34" fmla="*/ 264 w 282"/>
                <a:gd name="T35" fmla="*/ 222 h 294"/>
                <a:gd name="T36" fmla="*/ 252 w 282"/>
                <a:gd name="T37" fmla="*/ 240 h 294"/>
                <a:gd name="T38" fmla="*/ 246 w 282"/>
                <a:gd name="T39" fmla="*/ 264 h 294"/>
                <a:gd name="T40" fmla="*/ 222 w 282"/>
                <a:gd name="T41" fmla="*/ 270 h 294"/>
                <a:gd name="T42" fmla="*/ 192 w 282"/>
                <a:gd name="T43" fmla="*/ 270 h 294"/>
                <a:gd name="T44" fmla="*/ 168 w 282"/>
                <a:gd name="T45" fmla="*/ 276 h 294"/>
                <a:gd name="T46" fmla="*/ 144 w 282"/>
                <a:gd name="T47" fmla="*/ 276 h 294"/>
                <a:gd name="T48" fmla="*/ 114 w 282"/>
                <a:gd name="T49" fmla="*/ 282 h 294"/>
                <a:gd name="T50" fmla="*/ 90 w 282"/>
                <a:gd name="T51" fmla="*/ 282 h 294"/>
                <a:gd name="T52" fmla="*/ 72 w 282"/>
                <a:gd name="T53" fmla="*/ 288 h 294"/>
                <a:gd name="T54" fmla="*/ 36 w 282"/>
                <a:gd name="T55" fmla="*/ 288 h 294"/>
                <a:gd name="T56" fmla="*/ 18 w 282"/>
                <a:gd name="T57" fmla="*/ 294 h 294"/>
                <a:gd name="T58" fmla="*/ 12 w 282"/>
                <a:gd name="T59" fmla="*/ 258 h 294"/>
                <a:gd name="T60" fmla="*/ 12 w 282"/>
                <a:gd name="T61" fmla="*/ 234 h 294"/>
                <a:gd name="T62" fmla="*/ 6 w 282"/>
                <a:gd name="T63" fmla="*/ 216 h 294"/>
                <a:gd name="T64" fmla="*/ 6 w 282"/>
                <a:gd name="T65" fmla="*/ 186 h 294"/>
                <a:gd name="T66" fmla="*/ 6 w 282"/>
                <a:gd name="T67" fmla="*/ 156 h 294"/>
                <a:gd name="T68" fmla="*/ 6 w 282"/>
                <a:gd name="T69" fmla="*/ 132 h 294"/>
                <a:gd name="T70" fmla="*/ 0 w 282"/>
                <a:gd name="T71" fmla="*/ 108 h 294"/>
                <a:gd name="T72" fmla="*/ 0 w 282"/>
                <a:gd name="T73" fmla="*/ 78 h 294"/>
                <a:gd name="T74" fmla="*/ 0 w 282"/>
                <a:gd name="T75" fmla="*/ 42 h 294"/>
                <a:gd name="T76" fmla="*/ 0 w 282"/>
                <a:gd name="T77" fmla="*/ 6 h 294"/>
                <a:gd name="T78" fmla="*/ 12 w 282"/>
                <a:gd name="T79" fmla="*/ 6 h 294"/>
                <a:gd name="T80" fmla="*/ 24 w 282"/>
                <a:gd name="T81" fmla="*/ 24 h 294"/>
                <a:gd name="T82" fmla="*/ 36 w 282"/>
                <a:gd name="T83" fmla="*/ 36 h 294"/>
                <a:gd name="T84" fmla="*/ 48 w 282"/>
                <a:gd name="T85" fmla="*/ 24 h 294"/>
                <a:gd name="T86" fmla="*/ 60 w 282"/>
                <a:gd name="T87" fmla="*/ 36 h 294"/>
                <a:gd name="T88" fmla="*/ 66 w 282"/>
                <a:gd name="T89" fmla="*/ 30 h 294"/>
                <a:gd name="T90" fmla="*/ 78 w 282"/>
                <a:gd name="T91" fmla="*/ 18 h 294"/>
                <a:gd name="T92" fmla="*/ 90 w 282"/>
                <a:gd name="T93" fmla="*/ 6 h 294"/>
                <a:gd name="T94" fmla="*/ 96 w 282"/>
                <a:gd name="T95" fmla="*/ 0 h 294"/>
                <a:gd name="T96" fmla="*/ 102 w 282"/>
                <a:gd name="T97" fmla="*/ 18 h 294"/>
                <a:gd name="T98" fmla="*/ 120 w 282"/>
                <a:gd name="T99" fmla="*/ 2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2" h="294">
                  <a:moveTo>
                    <a:pt x="120" y="30"/>
                  </a:moveTo>
                  <a:lnTo>
                    <a:pt x="120" y="36"/>
                  </a:lnTo>
                  <a:lnTo>
                    <a:pt x="126" y="36"/>
                  </a:lnTo>
                  <a:lnTo>
                    <a:pt x="126" y="42"/>
                  </a:lnTo>
                  <a:lnTo>
                    <a:pt x="126" y="48"/>
                  </a:lnTo>
                  <a:lnTo>
                    <a:pt x="126" y="54"/>
                  </a:lnTo>
                  <a:lnTo>
                    <a:pt x="132" y="54"/>
                  </a:lnTo>
                  <a:lnTo>
                    <a:pt x="138" y="54"/>
                  </a:lnTo>
                  <a:lnTo>
                    <a:pt x="144" y="54"/>
                  </a:lnTo>
                  <a:lnTo>
                    <a:pt x="144" y="60"/>
                  </a:lnTo>
                  <a:lnTo>
                    <a:pt x="150" y="60"/>
                  </a:lnTo>
                  <a:lnTo>
                    <a:pt x="156" y="66"/>
                  </a:lnTo>
                  <a:lnTo>
                    <a:pt x="162" y="66"/>
                  </a:lnTo>
                  <a:lnTo>
                    <a:pt x="168" y="66"/>
                  </a:lnTo>
                  <a:lnTo>
                    <a:pt x="174" y="66"/>
                  </a:lnTo>
                  <a:lnTo>
                    <a:pt x="180" y="66"/>
                  </a:lnTo>
                  <a:lnTo>
                    <a:pt x="180" y="60"/>
                  </a:lnTo>
                  <a:lnTo>
                    <a:pt x="180" y="54"/>
                  </a:lnTo>
                  <a:lnTo>
                    <a:pt x="186" y="54"/>
                  </a:lnTo>
                  <a:lnTo>
                    <a:pt x="186" y="48"/>
                  </a:lnTo>
                  <a:lnTo>
                    <a:pt x="192" y="48"/>
                  </a:lnTo>
                  <a:lnTo>
                    <a:pt x="192" y="42"/>
                  </a:lnTo>
                  <a:lnTo>
                    <a:pt x="198" y="42"/>
                  </a:lnTo>
                  <a:lnTo>
                    <a:pt x="204" y="36"/>
                  </a:lnTo>
                  <a:lnTo>
                    <a:pt x="210" y="36"/>
                  </a:lnTo>
                  <a:lnTo>
                    <a:pt x="216" y="36"/>
                  </a:lnTo>
                  <a:lnTo>
                    <a:pt x="216" y="42"/>
                  </a:lnTo>
                  <a:lnTo>
                    <a:pt x="216" y="48"/>
                  </a:lnTo>
                  <a:lnTo>
                    <a:pt x="222" y="48"/>
                  </a:lnTo>
                  <a:lnTo>
                    <a:pt x="222" y="54"/>
                  </a:lnTo>
                  <a:lnTo>
                    <a:pt x="222" y="60"/>
                  </a:lnTo>
                  <a:lnTo>
                    <a:pt x="222" y="66"/>
                  </a:lnTo>
                  <a:lnTo>
                    <a:pt x="228" y="66"/>
                  </a:lnTo>
                  <a:lnTo>
                    <a:pt x="228" y="72"/>
                  </a:lnTo>
                  <a:lnTo>
                    <a:pt x="234" y="72"/>
                  </a:lnTo>
                  <a:lnTo>
                    <a:pt x="234" y="78"/>
                  </a:lnTo>
                  <a:lnTo>
                    <a:pt x="240" y="78"/>
                  </a:lnTo>
                  <a:lnTo>
                    <a:pt x="246" y="78"/>
                  </a:lnTo>
                  <a:lnTo>
                    <a:pt x="246" y="84"/>
                  </a:lnTo>
                  <a:lnTo>
                    <a:pt x="252" y="84"/>
                  </a:lnTo>
                  <a:lnTo>
                    <a:pt x="252" y="90"/>
                  </a:lnTo>
                  <a:lnTo>
                    <a:pt x="252" y="96"/>
                  </a:lnTo>
                  <a:lnTo>
                    <a:pt x="246" y="96"/>
                  </a:lnTo>
                  <a:lnTo>
                    <a:pt x="246" y="102"/>
                  </a:lnTo>
                  <a:lnTo>
                    <a:pt x="240" y="102"/>
                  </a:lnTo>
                  <a:lnTo>
                    <a:pt x="240" y="108"/>
                  </a:lnTo>
                  <a:lnTo>
                    <a:pt x="240" y="114"/>
                  </a:lnTo>
                  <a:lnTo>
                    <a:pt x="240" y="120"/>
                  </a:lnTo>
                  <a:lnTo>
                    <a:pt x="246" y="120"/>
                  </a:lnTo>
                  <a:lnTo>
                    <a:pt x="252" y="126"/>
                  </a:lnTo>
                  <a:lnTo>
                    <a:pt x="258" y="126"/>
                  </a:lnTo>
                  <a:lnTo>
                    <a:pt x="258" y="132"/>
                  </a:lnTo>
                  <a:lnTo>
                    <a:pt x="264" y="132"/>
                  </a:lnTo>
                  <a:lnTo>
                    <a:pt x="264" y="138"/>
                  </a:lnTo>
                  <a:lnTo>
                    <a:pt x="264" y="144"/>
                  </a:lnTo>
                  <a:lnTo>
                    <a:pt x="264" y="150"/>
                  </a:lnTo>
                  <a:lnTo>
                    <a:pt x="264" y="156"/>
                  </a:lnTo>
                  <a:lnTo>
                    <a:pt x="264" y="162"/>
                  </a:lnTo>
                  <a:lnTo>
                    <a:pt x="270" y="162"/>
                  </a:lnTo>
                  <a:lnTo>
                    <a:pt x="270" y="168"/>
                  </a:lnTo>
                  <a:lnTo>
                    <a:pt x="276" y="168"/>
                  </a:lnTo>
                  <a:lnTo>
                    <a:pt x="276" y="174"/>
                  </a:lnTo>
                  <a:lnTo>
                    <a:pt x="282" y="174"/>
                  </a:lnTo>
                  <a:lnTo>
                    <a:pt x="282" y="180"/>
                  </a:lnTo>
                  <a:lnTo>
                    <a:pt x="282" y="186"/>
                  </a:lnTo>
                  <a:lnTo>
                    <a:pt x="282" y="192"/>
                  </a:lnTo>
                  <a:lnTo>
                    <a:pt x="276" y="198"/>
                  </a:lnTo>
                  <a:lnTo>
                    <a:pt x="276" y="204"/>
                  </a:lnTo>
                  <a:lnTo>
                    <a:pt x="270" y="210"/>
                  </a:lnTo>
                  <a:lnTo>
                    <a:pt x="270" y="216"/>
                  </a:lnTo>
                  <a:lnTo>
                    <a:pt x="264" y="216"/>
                  </a:lnTo>
                  <a:lnTo>
                    <a:pt x="264" y="222"/>
                  </a:lnTo>
                  <a:lnTo>
                    <a:pt x="258" y="222"/>
                  </a:lnTo>
                  <a:lnTo>
                    <a:pt x="258" y="228"/>
                  </a:lnTo>
                  <a:lnTo>
                    <a:pt x="252" y="234"/>
                  </a:lnTo>
                  <a:lnTo>
                    <a:pt x="252" y="240"/>
                  </a:lnTo>
                  <a:lnTo>
                    <a:pt x="252" y="246"/>
                  </a:lnTo>
                  <a:lnTo>
                    <a:pt x="252" y="252"/>
                  </a:lnTo>
                  <a:lnTo>
                    <a:pt x="252" y="258"/>
                  </a:lnTo>
                  <a:lnTo>
                    <a:pt x="246" y="264"/>
                  </a:lnTo>
                  <a:lnTo>
                    <a:pt x="234" y="264"/>
                  </a:lnTo>
                  <a:lnTo>
                    <a:pt x="228" y="264"/>
                  </a:lnTo>
                  <a:lnTo>
                    <a:pt x="222" y="264"/>
                  </a:lnTo>
                  <a:lnTo>
                    <a:pt x="222" y="270"/>
                  </a:lnTo>
                  <a:lnTo>
                    <a:pt x="210" y="270"/>
                  </a:lnTo>
                  <a:lnTo>
                    <a:pt x="204" y="270"/>
                  </a:lnTo>
                  <a:lnTo>
                    <a:pt x="198" y="270"/>
                  </a:lnTo>
                  <a:lnTo>
                    <a:pt x="192" y="270"/>
                  </a:lnTo>
                  <a:lnTo>
                    <a:pt x="186" y="270"/>
                  </a:lnTo>
                  <a:lnTo>
                    <a:pt x="180" y="270"/>
                  </a:lnTo>
                  <a:lnTo>
                    <a:pt x="174" y="270"/>
                  </a:lnTo>
                  <a:lnTo>
                    <a:pt x="168" y="276"/>
                  </a:lnTo>
                  <a:lnTo>
                    <a:pt x="162" y="276"/>
                  </a:lnTo>
                  <a:lnTo>
                    <a:pt x="156" y="276"/>
                  </a:lnTo>
                  <a:lnTo>
                    <a:pt x="150" y="276"/>
                  </a:lnTo>
                  <a:lnTo>
                    <a:pt x="144" y="276"/>
                  </a:lnTo>
                  <a:lnTo>
                    <a:pt x="132" y="276"/>
                  </a:lnTo>
                  <a:lnTo>
                    <a:pt x="126" y="276"/>
                  </a:lnTo>
                  <a:lnTo>
                    <a:pt x="120" y="282"/>
                  </a:lnTo>
                  <a:lnTo>
                    <a:pt x="114" y="282"/>
                  </a:lnTo>
                  <a:lnTo>
                    <a:pt x="108" y="282"/>
                  </a:lnTo>
                  <a:lnTo>
                    <a:pt x="102" y="282"/>
                  </a:lnTo>
                  <a:lnTo>
                    <a:pt x="96" y="282"/>
                  </a:lnTo>
                  <a:lnTo>
                    <a:pt x="90" y="282"/>
                  </a:lnTo>
                  <a:lnTo>
                    <a:pt x="84" y="282"/>
                  </a:lnTo>
                  <a:lnTo>
                    <a:pt x="78" y="282"/>
                  </a:lnTo>
                  <a:lnTo>
                    <a:pt x="78" y="288"/>
                  </a:lnTo>
                  <a:lnTo>
                    <a:pt x="72" y="288"/>
                  </a:lnTo>
                  <a:lnTo>
                    <a:pt x="66" y="288"/>
                  </a:lnTo>
                  <a:lnTo>
                    <a:pt x="60" y="288"/>
                  </a:lnTo>
                  <a:lnTo>
                    <a:pt x="54" y="288"/>
                  </a:lnTo>
                  <a:lnTo>
                    <a:pt x="36" y="288"/>
                  </a:lnTo>
                  <a:lnTo>
                    <a:pt x="30" y="288"/>
                  </a:lnTo>
                  <a:lnTo>
                    <a:pt x="30" y="294"/>
                  </a:lnTo>
                  <a:lnTo>
                    <a:pt x="24" y="294"/>
                  </a:lnTo>
                  <a:lnTo>
                    <a:pt x="18" y="294"/>
                  </a:lnTo>
                  <a:lnTo>
                    <a:pt x="12" y="294"/>
                  </a:lnTo>
                  <a:lnTo>
                    <a:pt x="12" y="282"/>
                  </a:lnTo>
                  <a:lnTo>
                    <a:pt x="12" y="276"/>
                  </a:lnTo>
                  <a:lnTo>
                    <a:pt x="12" y="258"/>
                  </a:lnTo>
                  <a:lnTo>
                    <a:pt x="12" y="252"/>
                  </a:lnTo>
                  <a:lnTo>
                    <a:pt x="12" y="246"/>
                  </a:lnTo>
                  <a:lnTo>
                    <a:pt x="12" y="240"/>
                  </a:lnTo>
                  <a:lnTo>
                    <a:pt x="12" y="234"/>
                  </a:lnTo>
                  <a:lnTo>
                    <a:pt x="12" y="228"/>
                  </a:lnTo>
                  <a:lnTo>
                    <a:pt x="6" y="228"/>
                  </a:lnTo>
                  <a:lnTo>
                    <a:pt x="6" y="222"/>
                  </a:lnTo>
                  <a:lnTo>
                    <a:pt x="6" y="216"/>
                  </a:lnTo>
                  <a:lnTo>
                    <a:pt x="6" y="210"/>
                  </a:lnTo>
                  <a:lnTo>
                    <a:pt x="6" y="204"/>
                  </a:lnTo>
                  <a:lnTo>
                    <a:pt x="6" y="198"/>
                  </a:lnTo>
                  <a:lnTo>
                    <a:pt x="6" y="186"/>
                  </a:lnTo>
                  <a:lnTo>
                    <a:pt x="6" y="174"/>
                  </a:lnTo>
                  <a:lnTo>
                    <a:pt x="6" y="168"/>
                  </a:lnTo>
                  <a:lnTo>
                    <a:pt x="6" y="162"/>
                  </a:lnTo>
                  <a:lnTo>
                    <a:pt x="6" y="156"/>
                  </a:lnTo>
                  <a:lnTo>
                    <a:pt x="6" y="150"/>
                  </a:lnTo>
                  <a:lnTo>
                    <a:pt x="6" y="144"/>
                  </a:lnTo>
                  <a:lnTo>
                    <a:pt x="6" y="138"/>
                  </a:lnTo>
                  <a:lnTo>
                    <a:pt x="6" y="132"/>
                  </a:lnTo>
                  <a:lnTo>
                    <a:pt x="6" y="120"/>
                  </a:lnTo>
                  <a:lnTo>
                    <a:pt x="6" y="114"/>
                  </a:lnTo>
                  <a:lnTo>
                    <a:pt x="0" y="114"/>
                  </a:lnTo>
                  <a:lnTo>
                    <a:pt x="0" y="108"/>
                  </a:lnTo>
                  <a:lnTo>
                    <a:pt x="0" y="102"/>
                  </a:lnTo>
                  <a:lnTo>
                    <a:pt x="0" y="96"/>
                  </a:lnTo>
                  <a:lnTo>
                    <a:pt x="0" y="90"/>
                  </a:lnTo>
                  <a:lnTo>
                    <a:pt x="0" y="78"/>
                  </a:lnTo>
                  <a:lnTo>
                    <a:pt x="0" y="66"/>
                  </a:lnTo>
                  <a:lnTo>
                    <a:pt x="0" y="54"/>
                  </a:lnTo>
                  <a:lnTo>
                    <a:pt x="0" y="48"/>
                  </a:lnTo>
                  <a:lnTo>
                    <a:pt x="0" y="42"/>
                  </a:lnTo>
                  <a:lnTo>
                    <a:pt x="0" y="36"/>
                  </a:lnTo>
                  <a:lnTo>
                    <a:pt x="0" y="30"/>
                  </a:lnTo>
                  <a:lnTo>
                    <a:pt x="0" y="12"/>
                  </a:lnTo>
                  <a:lnTo>
                    <a:pt x="0" y="6"/>
                  </a:lnTo>
                  <a:lnTo>
                    <a:pt x="6" y="6"/>
                  </a:lnTo>
                  <a:lnTo>
                    <a:pt x="6" y="0"/>
                  </a:lnTo>
                  <a:lnTo>
                    <a:pt x="12" y="0"/>
                  </a:lnTo>
                  <a:lnTo>
                    <a:pt x="12" y="6"/>
                  </a:lnTo>
                  <a:lnTo>
                    <a:pt x="18" y="6"/>
                  </a:lnTo>
                  <a:lnTo>
                    <a:pt x="18" y="12"/>
                  </a:lnTo>
                  <a:lnTo>
                    <a:pt x="18" y="18"/>
                  </a:lnTo>
                  <a:lnTo>
                    <a:pt x="24" y="24"/>
                  </a:lnTo>
                  <a:lnTo>
                    <a:pt x="24" y="30"/>
                  </a:lnTo>
                  <a:lnTo>
                    <a:pt x="30" y="30"/>
                  </a:lnTo>
                  <a:lnTo>
                    <a:pt x="30" y="36"/>
                  </a:lnTo>
                  <a:lnTo>
                    <a:pt x="36" y="36"/>
                  </a:lnTo>
                  <a:lnTo>
                    <a:pt x="42" y="36"/>
                  </a:lnTo>
                  <a:lnTo>
                    <a:pt x="42" y="30"/>
                  </a:lnTo>
                  <a:lnTo>
                    <a:pt x="42" y="24"/>
                  </a:lnTo>
                  <a:lnTo>
                    <a:pt x="48" y="24"/>
                  </a:lnTo>
                  <a:lnTo>
                    <a:pt x="48" y="30"/>
                  </a:lnTo>
                  <a:lnTo>
                    <a:pt x="54" y="30"/>
                  </a:lnTo>
                  <a:lnTo>
                    <a:pt x="54" y="36"/>
                  </a:lnTo>
                  <a:lnTo>
                    <a:pt x="60" y="36"/>
                  </a:lnTo>
                  <a:lnTo>
                    <a:pt x="66" y="36"/>
                  </a:lnTo>
                  <a:lnTo>
                    <a:pt x="72" y="36"/>
                  </a:lnTo>
                  <a:lnTo>
                    <a:pt x="72" y="30"/>
                  </a:lnTo>
                  <a:lnTo>
                    <a:pt x="66" y="30"/>
                  </a:lnTo>
                  <a:lnTo>
                    <a:pt x="66" y="24"/>
                  </a:lnTo>
                  <a:lnTo>
                    <a:pt x="72" y="24"/>
                  </a:lnTo>
                  <a:lnTo>
                    <a:pt x="72" y="18"/>
                  </a:lnTo>
                  <a:lnTo>
                    <a:pt x="78" y="18"/>
                  </a:lnTo>
                  <a:lnTo>
                    <a:pt x="84" y="18"/>
                  </a:lnTo>
                  <a:lnTo>
                    <a:pt x="84" y="12"/>
                  </a:lnTo>
                  <a:lnTo>
                    <a:pt x="90" y="12"/>
                  </a:lnTo>
                  <a:lnTo>
                    <a:pt x="90" y="6"/>
                  </a:lnTo>
                  <a:lnTo>
                    <a:pt x="84" y="6"/>
                  </a:lnTo>
                  <a:lnTo>
                    <a:pt x="84" y="0"/>
                  </a:lnTo>
                  <a:lnTo>
                    <a:pt x="90" y="0"/>
                  </a:lnTo>
                  <a:lnTo>
                    <a:pt x="96" y="0"/>
                  </a:lnTo>
                  <a:lnTo>
                    <a:pt x="96" y="6"/>
                  </a:lnTo>
                  <a:lnTo>
                    <a:pt x="96" y="12"/>
                  </a:lnTo>
                  <a:lnTo>
                    <a:pt x="102" y="12"/>
                  </a:lnTo>
                  <a:lnTo>
                    <a:pt x="102" y="18"/>
                  </a:lnTo>
                  <a:lnTo>
                    <a:pt x="108" y="18"/>
                  </a:lnTo>
                  <a:lnTo>
                    <a:pt x="114" y="18"/>
                  </a:lnTo>
                  <a:lnTo>
                    <a:pt x="114" y="24"/>
                  </a:lnTo>
                  <a:lnTo>
                    <a:pt x="120" y="24"/>
                  </a:lnTo>
                  <a:lnTo>
                    <a:pt x="120" y="3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65">
              <a:extLst>
                <a:ext uri="{FF2B5EF4-FFF2-40B4-BE49-F238E27FC236}">
                  <a16:creationId xmlns:a16="http://schemas.microsoft.com/office/drawing/2014/main" id="{DEFD9909-571F-76B5-8FD1-ECF91826F124}"/>
                </a:ext>
              </a:extLst>
            </p:cNvPr>
            <p:cNvSpPr>
              <a:spLocks/>
            </p:cNvSpPr>
            <p:nvPr/>
          </p:nvSpPr>
          <p:spPr bwMode="gray">
            <a:xfrm>
              <a:off x="3676650" y="3857625"/>
              <a:ext cx="514350" cy="504825"/>
            </a:xfrm>
            <a:custGeom>
              <a:avLst/>
              <a:gdLst>
                <a:gd name="T0" fmla="*/ 312 w 324"/>
                <a:gd name="T1" fmla="*/ 30 h 318"/>
                <a:gd name="T2" fmla="*/ 312 w 324"/>
                <a:gd name="T3" fmla="*/ 66 h 318"/>
                <a:gd name="T4" fmla="*/ 312 w 324"/>
                <a:gd name="T5" fmla="*/ 96 h 318"/>
                <a:gd name="T6" fmla="*/ 318 w 324"/>
                <a:gd name="T7" fmla="*/ 120 h 318"/>
                <a:gd name="T8" fmla="*/ 318 w 324"/>
                <a:gd name="T9" fmla="*/ 144 h 318"/>
                <a:gd name="T10" fmla="*/ 318 w 324"/>
                <a:gd name="T11" fmla="*/ 174 h 318"/>
                <a:gd name="T12" fmla="*/ 318 w 324"/>
                <a:gd name="T13" fmla="*/ 204 h 318"/>
                <a:gd name="T14" fmla="*/ 324 w 324"/>
                <a:gd name="T15" fmla="*/ 222 h 318"/>
                <a:gd name="T16" fmla="*/ 324 w 324"/>
                <a:gd name="T17" fmla="*/ 246 h 318"/>
                <a:gd name="T18" fmla="*/ 318 w 324"/>
                <a:gd name="T19" fmla="*/ 282 h 318"/>
                <a:gd name="T20" fmla="*/ 294 w 324"/>
                <a:gd name="T21" fmla="*/ 282 h 318"/>
                <a:gd name="T22" fmla="*/ 276 w 324"/>
                <a:gd name="T23" fmla="*/ 288 h 318"/>
                <a:gd name="T24" fmla="*/ 252 w 324"/>
                <a:gd name="T25" fmla="*/ 288 h 318"/>
                <a:gd name="T26" fmla="*/ 234 w 324"/>
                <a:gd name="T27" fmla="*/ 294 h 318"/>
                <a:gd name="T28" fmla="*/ 210 w 324"/>
                <a:gd name="T29" fmla="*/ 294 h 318"/>
                <a:gd name="T30" fmla="*/ 192 w 324"/>
                <a:gd name="T31" fmla="*/ 300 h 318"/>
                <a:gd name="T32" fmla="*/ 168 w 324"/>
                <a:gd name="T33" fmla="*/ 300 h 318"/>
                <a:gd name="T34" fmla="*/ 144 w 324"/>
                <a:gd name="T35" fmla="*/ 306 h 318"/>
                <a:gd name="T36" fmla="*/ 120 w 324"/>
                <a:gd name="T37" fmla="*/ 306 h 318"/>
                <a:gd name="T38" fmla="*/ 96 w 324"/>
                <a:gd name="T39" fmla="*/ 312 h 318"/>
                <a:gd name="T40" fmla="*/ 72 w 324"/>
                <a:gd name="T41" fmla="*/ 312 h 318"/>
                <a:gd name="T42" fmla="*/ 54 w 324"/>
                <a:gd name="T43" fmla="*/ 318 h 318"/>
                <a:gd name="T44" fmla="*/ 42 w 324"/>
                <a:gd name="T45" fmla="*/ 306 h 318"/>
                <a:gd name="T46" fmla="*/ 42 w 324"/>
                <a:gd name="T47" fmla="*/ 282 h 318"/>
                <a:gd name="T48" fmla="*/ 42 w 324"/>
                <a:gd name="T49" fmla="*/ 258 h 318"/>
                <a:gd name="T50" fmla="*/ 36 w 324"/>
                <a:gd name="T51" fmla="*/ 240 h 318"/>
                <a:gd name="T52" fmla="*/ 30 w 324"/>
                <a:gd name="T53" fmla="*/ 222 h 318"/>
                <a:gd name="T54" fmla="*/ 18 w 324"/>
                <a:gd name="T55" fmla="*/ 210 h 318"/>
                <a:gd name="T56" fmla="*/ 0 w 324"/>
                <a:gd name="T57" fmla="*/ 186 h 318"/>
                <a:gd name="T58" fmla="*/ 12 w 324"/>
                <a:gd name="T59" fmla="*/ 174 h 318"/>
                <a:gd name="T60" fmla="*/ 24 w 324"/>
                <a:gd name="T61" fmla="*/ 162 h 318"/>
                <a:gd name="T62" fmla="*/ 42 w 324"/>
                <a:gd name="T63" fmla="*/ 156 h 318"/>
                <a:gd name="T64" fmla="*/ 54 w 324"/>
                <a:gd name="T65" fmla="*/ 138 h 318"/>
                <a:gd name="T66" fmla="*/ 66 w 324"/>
                <a:gd name="T67" fmla="*/ 126 h 318"/>
                <a:gd name="T68" fmla="*/ 72 w 324"/>
                <a:gd name="T69" fmla="*/ 108 h 318"/>
                <a:gd name="T70" fmla="*/ 90 w 324"/>
                <a:gd name="T71" fmla="*/ 90 h 318"/>
                <a:gd name="T72" fmla="*/ 102 w 324"/>
                <a:gd name="T73" fmla="*/ 78 h 318"/>
                <a:gd name="T74" fmla="*/ 114 w 324"/>
                <a:gd name="T75" fmla="*/ 60 h 318"/>
                <a:gd name="T76" fmla="*/ 126 w 324"/>
                <a:gd name="T77" fmla="*/ 36 h 318"/>
                <a:gd name="T78" fmla="*/ 138 w 324"/>
                <a:gd name="T79" fmla="*/ 24 h 318"/>
                <a:gd name="T80" fmla="*/ 156 w 324"/>
                <a:gd name="T81" fmla="*/ 18 h 318"/>
                <a:gd name="T82" fmla="*/ 174 w 324"/>
                <a:gd name="T83" fmla="*/ 24 h 318"/>
                <a:gd name="T84" fmla="*/ 192 w 324"/>
                <a:gd name="T85" fmla="*/ 30 h 318"/>
                <a:gd name="T86" fmla="*/ 210 w 324"/>
                <a:gd name="T87" fmla="*/ 36 h 318"/>
                <a:gd name="T88" fmla="*/ 228 w 324"/>
                <a:gd name="T89" fmla="*/ 30 h 318"/>
                <a:gd name="T90" fmla="*/ 246 w 324"/>
                <a:gd name="T91" fmla="*/ 30 h 318"/>
                <a:gd name="T92" fmla="*/ 258 w 324"/>
                <a:gd name="T93" fmla="*/ 18 h 318"/>
                <a:gd name="T94" fmla="*/ 270 w 324"/>
                <a:gd name="T95" fmla="*/ 24 h 318"/>
                <a:gd name="T96" fmla="*/ 288 w 324"/>
                <a:gd name="T97" fmla="*/ 18 h 318"/>
                <a:gd name="T98" fmla="*/ 300 w 324"/>
                <a:gd name="T99"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4" h="318">
                  <a:moveTo>
                    <a:pt x="312" y="0"/>
                  </a:moveTo>
                  <a:lnTo>
                    <a:pt x="312" y="18"/>
                  </a:lnTo>
                  <a:lnTo>
                    <a:pt x="312" y="24"/>
                  </a:lnTo>
                  <a:lnTo>
                    <a:pt x="312" y="30"/>
                  </a:lnTo>
                  <a:lnTo>
                    <a:pt x="312" y="36"/>
                  </a:lnTo>
                  <a:lnTo>
                    <a:pt x="312" y="42"/>
                  </a:lnTo>
                  <a:lnTo>
                    <a:pt x="312" y="54"/>
                  </a:lnTo>
                  <a:lnTo>
                    <a:pt x="312" y="66"/>
                  </a:lnTo>
                  <a:lnTo>
                    <a:pt x="312" y="78"/>
                  </a:lnTo>
                  <a:lnTo>
                    <a:pt x="312" y="84"/>
                  </a:lnTo>
                  <a:lnTo>
                    <a:pt x="312" y="90"/>
                  </a:lnTo>
                  <a:lnTo>
                    <a:pt x="312" y="96"/>
                  </a:lnTo>
                  <a:lnTo>
                    <a:pt x="312" y="102"/>
                  </a:lnTo>
                  <a:lnTo>
                    <a:pt x="318" y="102"/>
                  </a:lnTo>
                  <a:lnTo>
                    <a:pt x="318" y="108"/>
                  </a:lnTo>
                  <a:lnTo>
                    <a:pt x="318" y="120"/>
                  </a:lnTo>
                  <a:lnTo>
                    <a:pt x="318" y="126"/>
                  </a:lnTo>
                  <a:lnTo>
                    <a:pt x="318" y="132"/>
                  </a:lnTo>
                  <a:lnTo>
                    <a:pt x="318" y="138"/>
                  </a:lnTo>
                  <a:lnTo>
                    <a:pt x="318" y="144"/>
                  </a:lnTo>
                  <a:lnTo>
                    <a:pt x="318" y="150"/>
                  </a:lnTo>
                  <a:lnTo>
                    <a:pt x="318" y="156"/>
                  </a:lnTo>
                  <a:lnTo>
                    <a:pt x="318" y="162"/>
                  </a:lnTo>
                  <a:lnTo>
                    <a:pt x="318" y="174"/>
                  </a:lnTo>
                  <a:lnTo>
                    <a:pt x="318" y="186"/>
                  </a:lnTo>
                  <a:lnTo>
                    <a:pt x="318" y="192"/>
                  </a:lnTo>
                  <a:lnTo>
                    <a:pt x="318" y="198"/>
                  </a:lnTo>
                  <a:lnTo>
                    <a:pt x="318" y="204"/>
                  </a:lnTo>
                  <a:lnTo>
                    <a:pt x="318" y="210"/>
                  </a:lnTo>
                  <a:lnTo>
                    <a:pt x="318" y="216"/>
                  </a:lnTo>
                  <a:lnTo>
                    <a:pt x="324" y="216"/>
                  </a:lnTo>
                  <a:lnTo>
                    <a:pt x="324" y="222"/>
                  </a:lnTo>
                  <a:lnTo>
                    <a:pt x="324" y="228"/>
                  </a:lnTo>
                  <a:lnTo>
                    <a:pt x="324" y="234"/>
                  </a:lnTo>
                  <a:lnTo>
                    <a:pt x="324" y="240"/>
                  </a:lnTo>
                  <a:lnTo>
                    <a:pt x="324" y="246"/>
                  </a:lnTo>
                  <a:lnTo>
                    <a:pt x="324" y="264"/>
                  </a:lnTo>
                  <a:lnTo>
                    <a:pt x="324" y="270"/>
                  </a:lnTo>
                  <a:lnTo>
                    <a:pt x="324" y="282"/>
                  </a:lnTo>
                  <a:lnTo>
                    <a:pt x="318" y="282"/>
                  </a:lnTo>
                  <a:lnTo>
                    <a:pt x="312" y="282"/>
                  </a:lnTo>
                  <a:lnTo>
                    <a:pt x="306" y="282"/>
                  </a:lnTo>
                  <a:lnTo>
                    <a:pt x="300" y="282"/>
                  </a:lnTo>
                  <a:lnTo>
                    <a:pt x="294" y="282"/>
                  </a:lnTo>
                  <a:lnTo>
                    <a:pt x="294" y="288"/>
                  </a:lnTo>
                  <a:lnTo>
                    <a:pt x="288" y="288"/>
                  </a:lnTo>
                  <a:lnTo>
                    <a:pt x="282" y="288"/>
                  </a:lnTo>
                  <a:lnTo>
                    <a:pt x="276" y="288"/>
                  </a:lnTo>
                  <a:lnTo>
                    <a:pt x="270" y="288"/>
                  </a:lnTo>
                  <a:lnTo>
                    <a:pt x="264" y="288"/>
                  </a:lnTo>
                  <a:lnTo>
                    <a:pt x="258" y="288"/>
                  </a:lnTo>
                  <a:lnTo>
                    <a:pt x="252" y="288"/>
                  </a:lnTo>
                  <a:lnTo>
                    <a:pt x="246" y="288"/>
                  </a:lnTo>
                  <a:lnTo>
                    <a:pt x="246" y="294"/>
                  </a:lnTo>
                  <a:lnTo>
                    <a:pt x="240" y="294"/>
                  </a:lnTo>
                  <a:lnTo>
                    <a:pt x="234" y="294"/>
                  </a:lnTo>
                  <a:lnTo>
                    <a:pt x="228" y="294"/>
                  </a:lnTo>
                  <a:lnTo>
                    <a:pt x="222" y="294"/>
                  </a:lnTo>
                  <a:lnTo>
                    <a:pt x="216" y="294"/>
                  </a:lnTo>
                  <a:lnTo>
                    <a:pt x="210" y="294"/>
                  </a:lnTo>
                  <a:lnTo>
                    <a:pt x="204" y="294"/>
                  </a:lnTo>
                  <a:lnTo>
                    <a:pt x="204" y="300"/>
                  </a:lnTo>
                  <a:lnTo>
                    <a:pt x="198" y="300"/>
                  </a:lnTo>
                  <a:lnTo>
                    <a:pt x="192" y="300"/>
                  </a:lnTo>
                  <a:lnTo>
                    <a:pt x="186" y="300"/>
                  </a:lnTo>
                  <a:lnTo>
                    <a:pt x="180" y="300"/>
                  </a:lnTo>
                  <a:lnTo>
                    <a:pt x="174" y="300"/>
                  </a:lnTo>
                  <a:lnTo>
                    <a:pt x="168" y="300"/>
                  </a:lnTo>
                  <a:lnTo>
                    <a:pt x="162" y="300"/>
                  </a:lnTo>
                  <a:lnTo>
                    <a:pt x="156" y="306"/>
                  </a:lnTo>
                  <a:lnTo>
                    <a:pt x="150" y="306"/>
                  </a:lnTo>
                  <a:lnTo>
                    <a:pt x="144" y="306"/>
                  </a:lnTo>
                  <a:lnTo>
                    <a:pt x="138" y="306"/>
                  </a:lnTo>
                  <a:lnTo>
                    <a:pt x="132" y="306"/>
                  </a:lnTo>
                  <a:lnTo>
                    <a:pt x="126" y="306"/>
                  </a:lnTo>
                  <a:lnTo>
                    <a:pt x="120" y="306"/>
                  </a:lnTo>
                  <a:lnTo>
                    <a:pt x="114" y="306"/>
                  </a:lnTo>
                  <a:lnTo>
                    <a:pt x="108" y="312"/>
                  </a:lnTo>
                  <a:lnTo>
                    <a:pt x="102" y="312"/>
                  </a:lnTo>
                  <a:lnTo>
                    <a:pt x="96" y="312"/>
                  </a:lnTo>
                  <a:lnTo>
                    <a:pt x="90" y="312"/>
                  </a:lnTo>
                  <a:lnTo>
                    <a:pt x="84" y="312"/>
                  </a:lnTo>
                  <a:lnTo>
                    <a:pt x="78" y="312"/>
                  </a:lnTo>
                  <a:lnTo>
                    <a:pt x="72" y="312"/>
                  </a:lnTo>
                  <a:lnTo>
                    <a:pt x="72" y="318"/>
                  </a:lnTo>
                  <a:lnTo>
                    <a:pt x="66" y="318"/>
                  </a:lnTo>
                  <a:lnTo>
                    <a:pt x="60" y="318"/>
                  </a:lnTo>
                  <a:lnTo>
                    <a:pt x="54" y="318"/>
                  </a:lnTo>
                  <a:lnTo>
                    <a:pt x="48" y="318"/>
                  </a:lnTo>
                  <a:lnTo>
                    <a:pt x="42" y="318"/>
                  </a:lnTo>
                  <a:lnTo>
                    <a:pt x="42" y="312"/>
                  </a:lnTo>
                  <a:lnTo>
                    <a:pt x="42" y="306"/>
                  </a:lnTo>
                  <a:lnTo>
                    <a:pt x="42" y="300"/>
                  </a:lnTo>
                  <a:lnTo>
                    <a:pt x="42" y="294"/>
                  </a:lnTo>
                  <a:lnTo>
                    <a:pt x="42" y="288"/>
                  </a:lnTo>
                  <a:lnTo>
                    <a:pt x="42" y="282"/>
                  </a:lnTo>
                  <a:lnTo>
                    <a:pt x="42" y="276"/>
                  </a:lnTo>
                  <a:lnTo>
                    <a:pt x="42" y="270"/>
                  </a:lnTo>
                  <a:lnTo>
                    <a:pt x="42" y="264"/>
                  </a:lnTo>
                  <a:lnTo>
                    <a:pt x="42" y="258"/>
                  </a:lnTo>
                  <a:lnTo>
                    <a:pt x="42" y="252"/>
                  </a:lnTo>
                  <a:lnTo>
                    <a:pt x="36" y="252"/>
                  </a:lnTo>
                  <a:lnTo>
                    <a:pt x="36" y="246"/>
                  </a:lnTo>
                  <a:lnTo>
                    <a:pt x="36" y="240"/>
                  </a:lnTo>
                  <a:lnTo>
                    <a:pt x="36" y="234"/>
                  </a:lnTo>
                  <a:lnTo>
                    <a:pt x="36" y="228"/>
                  </a:lnTo>
                  <a:lnTo>
                    <a:pt x="30" y="228"/>
                  </a:lnTo>
                  <a:lnTo>
                    <a:pt x="30" y="222"/>
                  </a:lnTo>
                  <a:lnTo>
                    <a:pt x="24" y="222"/>
                  </a:lnTo>
                  <a:lnTo>
                    <a:pt x="24" y="216"/>
                  </a:lnTo>
                  <a:lnTo>
                    <a:pt x="18" y="216"/>
                  </a:lnTo>
                  <a:lnTo>
                    <a:pt x="18" y="210"/>
                  </a:lnTo>
                  <a:lnTo>
                    <a:pt x="12" y="204"/>
                  </a:lnTo>
                  <a:lnTo>
                    <a:pt x="6" y="198"/>
                  </a:lnTo>
                  <a:lnTo>
                    <a:pt x="0" y="192"/>
                  </a:lnTo>
                  <a:lnTo>
                    <a:pt x="0" y="186"/>
                  </a:lnTo>
                  <a:lnTo>
                    <a:pt x="0" y="180"/>
                  </a:lnTo>
                  <a:lnTo>
                    <a:pt x="6" y="180"/>
                  </a:lnTo>
                  <a:lnTo>
                    <a:pt x="6" y="174"/>
                  </a:lnTo>
                  <a:lnTo>
                    <a:pt x="12" y="174"/>
                  </a:lnTo>
                  <a:lnTo>
                    <a:pt x="12" y="168"/>
                  </a:lnTo>
                  <a:lnTo>
                    <a:pt x="18" y="168"/>
                  </a:lnTo>
                  <a:lnTo>
                    <a:pt x="18" y="162"/>
                  </a:lnTo>
                  <a:lnTo>
                    <a:pt x="24" y="162"/>
                  </a:lnTo>
                  <a:lnTo>
                    <a:pt x="30" y="162"/>
                  </a:lnTo>
                  <a:lnTo>
                    <a:pt x="36" y="162"/>
                  </a:lnTo>
                  <a:lnTo>
                    <a:pt x="36" y="156"/>
                  </a:lnTo>
                  <a:lnTo>
                    <a:pt x="42" y="156"/>
                  </a:lnTo>
                  <a:lnTo>
                    <a:pt x="42" y="150"/>
                  </a:lnTo>
                  <a:lnTo>
                    <a:pt x="48" y="144"/>
                  </a:lnTo>
                  <a:lnTo>
                    <a:pt x="48" y="138"/>
                  </a:lnTo>
                  <a:lnTo>
                    <a:pt x="54" y="138"/>
                  </a:lnTo>
                  <a:lnTo>
                    <a:pt x="54" y="132"/>
                  </a:lnTo>
                  <a:lnTo>
                    <a:pt x="60" y="132"/>
                  </a:lnTo>
                  <a:lnTo>
                    <a:pt x="60" y="126"/>
                  </a:lnTo>
                  <a:lnTo>
                    <a:pt x="66" y="126"/>
                  </a:lnTo>
                  <a:lnTo>
                    <a:pt x="66" y="120"/>
                  </a:lnTo>
                  <a:lnTo>
                    <a:pt x="66" y="114"/>
                  </a:lnTo>
                  <a:lnTo>
                    <a:pt x="72" y="114"/>
                  </a:lnTo>
                  <a:lnTo>
                    <a:pt x="72" y="108"/>
                  </a:lnTo>
                  <a:lnTo>
                    <a:pt x="78" y="108"/>
                  </a:lnTo>
                  <a:lnTo>
                    <a:pt x="78" y="102"/>
                  </a:lnTo>
                  <a:lnTo>
                    <a:pt x="84" y="96"/>
                  </a:lnTo>
                  <a:lnTo>
                    <a:pt x="90" y="90"/>
                  </a:lnTo>
                  <a:lnTo>
                    <a:pt x="90" y="84"/>
                  </a:lnTo>
                  <a:lnTo>
                    <a:pt x="96" y="84"/>
                  </a:lnTo>
                  <a:lnTo>
                    <a:pt x="96" y="78"/>
                  </a:lnTo>
                  <a:lnTo>
                    <a:pt x="102" y="78"/>
                  </a:lnTo>
                  <a:lnTo>
                    <a:pt x="102" y="72"/>
                  </a:lnTo>
                  <a:lnTo>
                    <a:pt x="108" y="66"/>
                  </a:lnTo>
                  <a:lnTo>
                    <a:pt x="108" y="60"/>
                  </a:lnTo>
                  <a:lnTo>
                    <a:pt x="114" y="60"/>
                  </a:lnTo>
                  <a:lnTo>
                    <a:pt x="114" y="54"/>
                  </a:lnTo>
                  <a:lnTo>
                    <a:pt x="120" y="54"/>
                  </a:lnTo>
                  <a:lnTo>
                    <a:pt x="120" y="48"/>
                  </a:lnTo>
                  <a:lnTo>
                    <a:pt x="126" y="36"/>
                  </a:lnTo>
                  <a:lnTo>
                    <a:pt x="132" y="36"/>
                  </a:lnTo>
                  <a:lnTo>
                    <a:pt x="132" y="30"/>
                  </a:lnTo>
                  <a:lnTo>
                    <a:pt x="138" y="30"/>
                  </a:lnTo>
                  <a:lnTo>
                    <a:pt x="138" y="24"/>
                  </a:lnTo>
                  <a:lnTo>
                    <a:pt x="144" y="18"/>
                  </a:lnTo>
                  <a:lnTo>
                    <a:pt x="144" y="12"/>
                  </a:lnTo>
                  <a:lnTo>
                    <a:pt x="150" y="18"/>
                  </a:lnTo>
                  <a:lnTo>
                    <a:pt x="156" y="18"/>
                  </a:lnTo>
                  <a:lnTo>
                    <a:pt x="162" y="18"/>
                  </a:lnTo>
                  <a:lnTo>
                    <a:pt x="162" y="24"/>
                  </a:lnTo>
                  <a:lnTo>
                    <a:pt x="168" y="24"/>
                  </a:lnTo>
                  <a:lnTo>
                    <a:pt x="174" y="24"/>
                  </a:lnTo>
                  <a:lnTo>
                    <a:pt x="174" y="30"/>
                  </a:lnTo>
                  <a:lnTo>
                    <a:pt x="180" y="30"/>
                  </a:lnTo>
                  <a:lnTo>
                    <a:pt x="186" y="30"/>
                  </a:lnTo>
                  <a:lnTo>
                    <a:pt x="192" y="30"/>
                  </a:lnTo>
                  <a:lnTo>
                    <a:pt x="192" y="36"/>
                  </a:lnTo>
                  <a:lnTo>
                    <a:pt x="198" y="36"/>
                  </a:lnTo>
                  <a:lnTo>
                    <a:pt x="204" y="36"/>
                  </a:lnTo>
                  <a:lnTo>
                    <a:pt x="210" y="36"/>
                  </a:lnTo>
                  <a:lnTo>
                    <a:pt x="216" y="36"/>
                  </a:lnTo>
                  <a:lnTo>
                    <a:pt x="222" y="36"/>
                  </a:lnTo>
                  <a:lnTo>
                    <a:pt x="222" y="30"/>
                  </a:lnTo>
                  <a:lnTo>
                    <a:pt x="228" y="30"/>
                  </a:lnTo>
                  <a:lnTo>
                    <a:pt x="234" y="36"/>
                  </a:lnTo>
                  <a:lnTo>
                    <a:pt x="234" y="30"/>
                  </a:lnTo>
                  <a:lnTo>
                    <a:pt x="240" y="30"/>
                  </a:lnTo>
                  <a:lnTo>
                    <a:pt x="246" y="30"/>
                  </a:lnTo>
                  <a:lnTo>
                    <a:pt x="252" y="30"/>
                  </a:lnTo>
                  <a:lnTo>
                    <a:pt x="252" y="24"/>
                  </a:lnTo>
                  <a:lnTo>
                    <a:pt x="252" y="18"/>
                  </a:lnTo>
                  <a:lnTo>
                    <a:pt x="258" y="18"/>
                  </a:lnTo>
                  <a:lnTo>
                    <a:pt x="258" y="24"/>
                  </a:lnTo>
                  <a:lnTo>
                    <a:pt x="264" y="24"/>
                  </a:lnTo>
                  <a:lnTo>
                    <a:pt x="264" y="30"/>
                  </a:lnTo>
                  <a:lnTo>
                    <a:pt x="270" y="24"/>
                  </a:lnTo>
                  <a:lnTo>
                    <a:pt x="276" y="24"/>
                  </a:lnTo>
                  <a:lnTo>
                    <a:pt x="276" y="18"/>
                  </a:lnTo>
                  <a:lnTo>
                    <a:pt x="282" y="18"/>
                  </a:lnTo>
                  <a:lnTo>
                    <a:pt x="288" y="18"/>
                  </a:lnTo>
                  <a:lnTo>
                    <a:pt x="288" y="12"/>
                  </a:lnTo>
                  <a:lnTo>
                    <a:pt x="294" y="12"/>
                  </a:lnTo>
                  <a:lnTo>
                    <a:pt x="294" y="6"/>
                  </a:lnTo>
                  <a:lnTo>
                    <a:pt x="300" y="6"/>
                  </a:lnTo>
                  <a:lnTo>
                    <a:pt x="300" y="0"/>
                  </a:lnTo>
                  <a:lnTo>
                    <a:pt x="306" y="0"/>
                  </a:lnTo>
                  <a:lnTo>
                    <a:pt x="31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66">
              <a:extLst>
                <a:ext uri="{FF2B5EF4-FFF2-40B4-BE49-F238E27FC236}">
                  <a16:creationId xmlns:a16="http://schemas.microsoft.com/office/drawing/2014/main" id="{9B9D3C2E-9D34-0763-B010-FA85A7A94322}"/>
                </a:ext>
              </a:extLst>
            </p:cNvPr>
            <p:cNvSpPr>
              <a:spLocks noEditPoints="1"/>
            </p:cNvSpPr>
            <p:nvPr/>
          </p:nvSpPr>
          <p:spPr bwMode="gray">
            <a:xfrm>
              <a:off x="6438900" y="4419600"/>
              <a:ext cx="304800" cy="552450"/>
            </a:xfrm>
            <a:custGeom>
              <a:avLst/>
              <a:gdLst>
                <a:gd name="T0" fmla="*/ 96 w 192"/>
                <a:gd name="T1" fmla="*/ 336 h 348"/>
                <a:gd name="T2" fmla="*/ 96 w 192"/>
                <a:gd name="T3" fmla="*/ 282 h 348"/>
                <a:gd name="T4" fmla="*/ 120 w 192"/>
                <a:gd name="T5" fmla="*/ 252 h 348"/>
                <a:gd name="T6" fmla="*/ 66 w 192"/>
                <a:gd name="T7" fmla="*/ 174 h 348"/>
                <a:gd name="T8" fmla="*/ 138 w 192"/>
                <a:gd name="T9" fmla="*/ 156 h 348"/>
                <a:gd name="T10" fmla="*/ 132 w 192"/>
                <a:gd name="T11" fmla="*/ 198 h 348"/>
                <a:gd name="T12" fmla="*/ 120 w 192"/>
                <a:gd name="T13" fmla="*/ 222 h 348"/>
                <a:gd name="T14" fmla="*/ 126 w 192"/>
                <a:gd name="T15" fmla="*/ 174 h 348"/>
                <a:gd name="T16" fmla="*/ 138 w 192"/>
                <a:gd name="T17" fmla="*/ 144 h 348"/>
                <a:gd name="T18" fmla="*/ 138 w 192"/>
                <a:gd name="T19" fmla="*/ 144 h 348"/>
                <a:gd name="T20" fmla="*/ 138 w 192"/>
                <a:gd name="T21" fmla="*/ 132 h 348"/>
                <a:gd name="T22" fmla="*/ 150 w 192"/>
                <a:gd name="T23" fmla="*/ 132 h 348"/>
                <a:gd name="T24" fmla="*/ 150 w 192"/>
                <a:gd name="T25" fmla="*/ 120 h 348"/>
                <a:gd name="T26" fmla="*/ 138 w 192"/>
                <a:gd name="T27" fmla="*/ 120 h 348"/>
                <a:gd name="T28" fmla="*/ 150 w 192"/>
                <a:gd name="T29" fmla="*/ 120 h 348"/>
                <a:gd name="T30" fmla="*/ 150 w 192"/>
                <a:gd name="T31" fmla="*/ 96 h 348"/>
                <a:gd name="T32" fmla="*/ 156 w 192"/>
                <a:gd name="T33" fmla="*/ 102 h 348"/>
                <a:gd name="T34" fmla="*/ 162 w 192"/>
                <a:gd name="T35" fmla="*/ 108 h 348"/>
                <a:gd name="T36" fmla="*/ 150 w 192"/>
                <a:gd name="T37" fmla="*/ 144 h 348"/>
                <a:gd name="T38" fmla="*/ 150 w 192"/>
                <a:gd name="T39" fmla="*/ 120 h 348"/>
                <a:gd name="T40" fmla="*/ 150 w 192"/>
                <a:gd name="T41" fmla="*/ 108 h 348"/>
                <a:gd name="T42" fmla="*/ 150 w 192"/>
                <a:gd name="T43" fmla="*/ 108 h 348"/>
                <a:gd name="T44" fmla="*/ 168 w 192"/>
                <a:gd name="T45" fmla="*/ 78 h 348"/>
                <a:gd name="T46" fmla="*/ 162 w 192"/>
                <a:gd name="T47" fmla="*/ 96 h 348"/>
                <a:gd name="T48" fmla="*/ 192 w 192"/>
                <a:gd name="T49" fmla="*/ 54 h 348"/>
                <a:gd name="T50" fmla="*/ 174 w 192"/>
                <a:gd name="T51" fmla="*/ 84 h 348"/>
                <a:gd name="T52" fmla="*/ 168 w 192"/>
                <a:gd name="T53" fmla="*/ 84 h 348"/>
                <a:gd name="T54" fmla="*/ 168 w 192"/>
                <a:gd name="T55" fmla="*/ 60 h 348"/>
                <a:gd name="T56" fmla="*/ 180 w 192"/>
                <a:gd name="T57" fmla="*/ 60 h 348"/>
                <a:gd name="T58" fmla="*/ 168 w 192"/>
                <a:gd name="T59" fmla="*/ 54 h 348"/>
                <a:gd name="T60" fmla="*/ 162 w 192"/>
                <a:gd name="T61" fmla="*/ 84 h 348"/>
                <a:gd name="T62" fmla="*/ 150 w 192"/>
                <a:gd name="T63" fmla="*/ 96 h 348"/>
                <a:gd name="T64" fmla="*/ 138 w 192"/>
                <a:gd name="T65" fmla="*/ 132 h 348"/>
                <a:gd name="T66" fmla="*/ 132 w 192"/>
                <a:gd name="T67" fmla="*/ 150 h 348"/>
                <a:gd name="T68" fmla="*/ 120 w 192"/>
                <a:gd name="T69" fmla="*/ 174 h 348"/>
                <a:gd name="T70" fmla="*/ 114 w 192"/>
                <a:gd name="T71" fmla="*/ 204 h 348"/>
                <a:gd name="T72" fmla="*/ 114 w 192"/>
                <a:gd name="T73" fmla="*/ 228 h 348"/>
                <a:gd name="T74" fmla="*/ 120 w 192"/>
                <a:gd name="T75" fmla="*/ 258 h 348"/>
                <a:gd name="T76" fmla="*/ 120 w 192"/>
                <a:gd name="T77" fmla="*/ 234 h 348"/>
                <a:gd name="T78" fmla="*/ 114 w 192"/>
                <a:gd name="T79" fmla="*/ 276 h 348"/>
                <a:gd name="T80" fmla="*/ 108 w 192"/>
                <a:gd name="T81" fmla="*/ 318 h 348"/>
                <a:gd name="T82" fmla="*/ 102 w 192"/>
                <a:gd name="T83" fmla="*/ 336 h 348"/>
                <a:gd name="T84" fmla="*/ 102 w 192"/>
                <a:gd name="T85" fmla="*/ 324 h 348"/>
                <a:gd name="T86" fmla="*/ 102 w 192"/>
                <a:gd name="T87" fmla="*/ 300 h 348"/>
                <a:gd name="T88" fmla="*/ 108 w 192"/>
                <a:gd name="T89" fmla="*/ 270 h 348"/>
                <a:gd name="T90" fmla="*/ 90 w 192"/>
                <a:gd name="T91" fmla="*/ 234 h 348"/>
                <a:gd name="T92" fmla="*/ 84 w 192"/>
                <a:gd name="T93" fmla="*/ 192 h 348"/>
                <a:gd name="T94" fmla="*/ 60 w 192"/>
                <a:gd name="T95" fmla="*/ 168 h 348"/>
                <a:gd name="T96" fmla="*/ 54 w 192"/>
                <a:gd name="T97" fmla="*/ 126 h 348"/>
                <a:gd name="T98" fmla="*/ 48 w 192"/>
                <a:gd name="T99" fmla="*/ 114 h 348"/>
                <a:gd name="T100" fmla="*/ 30 w 192"/>
                <a:gd name="T101" fmla="*/ 90 h 348"/>
                <a:gd name="T102" fmla="*/ 6 w 192"/>
                <a:gd name="T103" fmla="*/ 66 h 348"/>
                <a:gd name="T104" fmla="*/ 18 w 192"/>
                <a:gd name="T105" fmla="*/ 48 h 348"/>
                <a:gd name="T106" fmla="*/ 30 w 192"/>
                <a:gd name="T107" fmla="*/ 24 h 348"/>
                <a:gd name="T108" fmla="*/ 48 w 192"/>
                <a:gd name="T109" fmla="*/ 30 h 348"/>
                <a:gd name="T110" fmla="*/ 60 w 192"/>
                <a:gd name="T111" fmla="*/ 18 h 348"/>
                <a:gd name="T112" fmla="*/ 84 w 192"/>
                <a:gd name="T113" fmla="*/ 12 h 348"/>
                <a:gd name="T114" fmla="*/ 126 w 192"/>
                <a:gd name="T115" fmla="*/ 6 h 348"/>
                <a:gd name="T116" fmla="*/ 132 w 192"/>
                <a:gd name="T117" fmla="*/ 24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2" h="348">
                  <a:moveTo>
                    <a:pt x="102" y="336"/>
                  </a:moveTo>
                  <a:lnTo>
                    <a:pt x="102" y="342"/>
                  </a:lnTo>
                  <a:lnTo>
                    <a:pt x="103" y="342"/>
                  </a:lnTo>
                  <a:lnTo>
                    <a:pt x="102" y="336"/>
                  </a:lnTo>
                  <a:close/>
                  <a:moveTo>
                    <a:pt x="96" y="330"/>
                  </a:moveTo>
                  <a:lnTo>
                    <a:pt x="102" y="330"/>
                  </a:lnTo>
                  <a:lnTo>
                    <a:pt x="102" y="336"/>
                  </a:lnTo>
                  <a:lnTo>
                    <a:pt x="96" y="336"/>
                  </a:lnTo>
                  <a:lnTo>
                    <a:pt x="96" y="330"/>
                  </a:lnTo>
                  <a:close/>
                  <a:moveTo>
                    <a:pt x="96" y="288"/>
                  </a:moveTo>
                  <a:lnTo>
                    <a:pt x="96" y="294"/>
                  </a:lnTo>
                  <a:lnTo>
                    <a:pt x="96" y="300"/>
                  </a:lnTo>
                  <a:lnTo>
                    <a:pt x="96" y="294"/>
                  </a:lnTo>
                  <a:lnTo>
                    <a:pt x="96" y="288"/>
                  </a:lnTo>
                  <a:close/>
                  <a:moveTo>
                    <a:pt x="96" y="276"/>
                  </a:moveTo>
                  <a:lnTo>
                    <a:pt x="96" y="282"/>
                  </a:lnTo>
                  <a:lnTo>
                    <a:pt x="97" y="282"/>
                  </a:lnTo>
                  <a:lnTo>
                    <a:pt x="96" y="276"/>
                  </a:lnTo>
                  <a:close/>
                  <a:moveTo>
                    <a:pt x="114" y="252"/>
                  </a:moveTo>
                  <a:lnTo>
                    <a:pt x="120" y="252"/>
                  </a:lnTo>
                  <a:lnTo>
                    <a:pt x="121" y="252"/>
                  </a:lnTo>
                  <a:lnTo>
                    <a:pt x="114" y="252"/>
                  </a:lnTo>
                  <a:close/>
                  <a:moveTo>
                    <a:pt x="114" y="252"/>
                  </a:moveTo>
                  <a:lnTo>
                    <a:pt x="120" y="252"/>
                  </a:lnTo>
                  <a:lnTo>
                    <a:pt x="114" y="252"/>
                  </a:lnTo>
                  <a:close/>
                  <a:moveTo>
                    <a:pt x="84" y="222"/>
                  </a:moveTo>
                  <a:lnTo>
                    <a:pt x="84" y="216"/>
                  </a:lnTo>
                  <a:lnTo>
                    <a:pt x="84" y="210"/>
                  </a:lnTo>
                  <a:lnTo>
                    <a:pt x="84" y="216"/>
                  </a:lnTo>
                  <a:lnTo>
                    <a:pt x="84" y="222"/>
                  </a:lnTo>
                  <a:close/>
                  <a:moveTo>
                    <a:pt x="60" y="174"/>
                  </a:moveTo>
                  <a:lnTo>
                    <a:pt x="66" y="174"/>
                  </a:lnTo>
                  <a:lnTo>
                    <a:pt x="66" y="180"/>
                  </a:lnTo>
                  <a:lnTo>
                    <a:pt x="66" y="186"/>
                  </a:lnTo>
                  <a:lnTo>
                    <a:pt x="60" y="174"/>
                  </a:lnTo>
                  <a:close/>
                  <a:moveTo>
                    <a:pt x="144" y="150"/>
                  </a:moveTo>
                  <a:lnTo>
                    <a:pt x="150" y="150"/>
                  </a:lnTo>
                  <a:lnTo>
                    <a:pt x="144" y="150"/>
                  </a:lnTo>
                  <a:lnTo>
                    <a:pt x="144" y="156"/>
                  </a:lnTo>
                  <a:lnTo>
                    <a:pt x="138" y="156"/>
                  </a:lnTo>
                  <a:lnTo>
                    <a:pt x="138" y="162"/>
                  </a:lnTo>
                  <a:lnTo>
                    <a:pt x="138" y="168"/>
                  </a:lnTo>
                  <a:lnTo>
                    <a:pt x="138" y="174"/>
                  </a:lnTo>
                  <a:lnTo>
                    <a:pt x="132" y="174"/>
                  </a:lnTo>
                  <a:lnTo>
                    <a:pt x="132" y="180"/>
                  </a:lnTo>
                  <a:lnTo>
                    <a:pt x="132" y="186"/>
                  </a:lnTo>
                  <a:lnTo>
                    <a:pt x="132" y="192"/>
                  </a:lnTo>
                  <a:lnTo>
                    <a:pt x="132" y="198"/>
                  </a:lnTo>
                  <a:lnTo>
                    <a:pt x="126" y="210"/>
                  </a:lnTo>
                  <a:lnTo>
                    <a:pt x="126" y="216"/>
                  </a:lnTo>
                  <a:lnTo>
                    <a:pt x="126" y="222"/>
                  </a:lnTo>
                  <a:lnTo>
                    <a:pt x="126" y="228"/>
                  </a:lnTo>
                  <a:lnTo>
                    <a:pt x="120" y="228"/>
                  </a:lnTo>
                  <a:lnTo>
                    <a:pt x="114" y="228"/>
                  </a:lnTo>
                  <a:lnTo>
                    <a:pt x="120" y="228"/>
                  </a:lnTo>
                  <a:lnTo>
                    <a:pt x="120" y="222"/>
                  </a:lnTo>
                  <a:lnTo>
                    <a:pt x="120" y="216"/>
                  </a:lnTo>
                  <a:lnTo>
                    <a:pt x="120" y="210"/>
                  </a:lnTo>
                  <a:lnTo>
                    <a:pt x="120" y="204"/>
                  </a:lnTo>
                  <a:lnTo>
                    <a:pt x="120" y="192"/>
                  </a:lnTo>
                  <a:lnTo>
                    <a:pt x="120" y="186"/>
                  </a:lnTo>
                  <a:lnTo>
                    <a:pt x="120" y="180"/>
                  </a:lnTo>
                  <a:lnTo>
                    <a:pt x="126" y="180"/>
                  </a:lnTo>
                  <a:lnTo>
                    <a:pt x="126" y="174"/>
                  </a:lnTo>
                  <a:lnTo>
                    <a:pt x="126" y="168"/>
                  </a:lnTo>
                  <a:lnTo>
                    <a:pt x="126" y="162"/>
                  </a:lnTo>
                  <a:lnTo>
                    <a:pt x="132" y="162"/>
                  </a:lnTo>
                  <a:lnTo>
                    <a:pt x="132" y="156"/>
                  </a:lnTo>
                  <a:lnTo>
                    <a:pt x="138" y="156"/>
                  </a:lnTo>
                  <a:lnTo>
                    <a:pt x="138" y="150"/>
                  </a:lnTo>
                  <a:lnTo>
                    <a:pt x="144" y="150"/>
                  </a:lnTo>
                  <a:close/>
                  <a:moveTo>
                    <a:pt x="138" y="144"/>
                  </a:moveTo>
                  <a:lnTo>
                    <a:pt x="138" y="150"/>
                  </a:lnTo>
                  <a:lnTo>
                    <a:pt x="138" y="156"/>
                  </a:lnTo>
                  <a:lnTo>
                    <a:pt x="138" y="150"/>
                  </a:lnTo>
                  <a:lnTo>
                    <a:pt x="138" y="156"/>
                  </a:lnTo>
                  <a:lnTo>
                    <a:pt x="132" y="156"/>
                  </a:lnTo>
                  <a:lnTo>
                    <a:pt x="132" y="150"/>
                  </a:lnTo>
                  <a:lnTo>
                    <a:pt x="132" y="144"/>
                  </a:lnTo>
                  <a:lnTo>
                    <a:pt x="138" y="144"/>
                  </a:lnTo>
                  <a:close/>
                  <a:moveTo>
                    <a:pt x="144" y="132"/>
                  </a:moveTo>
                  <a:lnTo>
                    <a:pt x="144" y="138"/>
                  </a:lnTo>
                  <a:lnTo>
                    <a:pt x="144" y="144"/>
                  </a:lnTo>
                  <a:lnTo>
                    <a:pt x="138" y="144"/>
                  </a:lnTo>
                  <a:lnTo>
                    <a:pt x="138" y="138"/>
                  </a:lnTo>
                  <a:lnTo>
                    <a:pt x="138" y="132"/>
                  </a:lnTo>
                  <a:lnTo>
                    <a:pt x="138" y="138"/>
                  </a:lnTo>
                  <a:lnTo>
                    <a:pt x="138" y="132"/>
                  </a:lnTo>
                  <a:lnTo>
                    <a:pt x="144" y="132"/>
                  </a:lnTo>
                  <a:close/>
                  <a:moveTo>
                    <a:pt x="138" y="132"/>
                  </a:moveTo>
                  <a:lnTo>
                    <a:pt x="144" y="126"/>
                  </a:lnTo>
                  <a:lnTo>
                    <a:pt x="144" y="132"/>
                  </a:lnTo>
                  <a:lnTo>
                    <a:pt x="138" y="132"/>
                  </a:lnTo>
                  <a:close/>
                  <a:moveTo>
                    <a:pt x="144" y="126"/>
                  </a:moveTo>
                  <a:lnTo>
                    <a:pt x="150" y="126"/>
                  </a:lnTo>
                  <a:lnTo>
                    <a:pt x="150" y="132"/>
                  </a:lnTo>
                  <a:lnTo>
                    <a:pt x="144" y="132"/>
                  </a:lnTo>
                  <a:lnTo>
                    <a:pt x="144" y="126"/>
                  </a:lnTo>
                  <a:close/>
                  <a:moveTo>
                    <a:pt x="138" y="126"/>
                  </a:moveTo>
                  <a:lnTo>
                    <a:pt x="144" y="126"/>
                  </a:lnTo>
                  <a:lnTo>
                    <a:pt x="138" y="132"/>
                  </a:lnTo>
                  <a:lnTo>
                    <a:pt x="138" y="126"/>
                  </a:lnTo>
                  <a:close/>
                  <a:moveTo>
                    <a:pt x="144" y="120"/>
                  </a:moveTo>
                  <a:lnTo>
                    <a:pt x="150" y="120"/>
                  </a:lnTo>
                  <a:lnTo>
                    <a:pt x="150" y="126"/>
                  </a:lnTo>
                  <a:lnTo>
                    <a:pt x="144" y="126"/>
                  </a:lnTo>
                  <a:lnTo>
                    <a:pt x="150" y="126"/>
                  </a:lnTo>
                  <a:lnTo>
                    <a:pt x="144" y="126"/>
                  </a:lnTo>
                  <a:lnTo>
                    <a:pt x="144" y="120"/>
                  </a:lnTo>
                  <a:lnTo>
                    <a:pt x="144" y="126"/>
                  </a:lnTo>
                  <a:lnTo>
                    <a:pt x="138" y="126"/>
                  </a:lnTo>
                  <a:lnTo>
                    <a:pt x="138" y="120"/>
                  </a:lnTo>
                  <a:lnTo>
                    <a:pt x="144" y="120"/>
                  </a:lnTo>
                  <a:close/>
                  <a:moveTo>
                    <a:pt x="150" y="120"/>
                  </a:moveTo>
                  <a:lnTo>
                    <a:pt x="156" y="114"/>
                  </a:lnTo>
                  <a:lnTo>
                    <a:pt x="156" y="120"/>
                  </a:lnTo>
                  <a:lnTo>
                    <a:pt x="150" y="120"/>
                  </a:lnTo>
                  <a:close/>
                  <a:moveTo>
                    <a:pt x="144" y="114"/>
                  </a:moveTo>
                  <a:lnTo>
                    <a:pt x="150" y="114"/>
                  </a:lnTo>
                  <a:lnTo>
                    <a:pt x="150" y="120"/>
                  </a:lnTo>
                  <a:lnTo>
                    <a:pt x="144" y="120"/>
                  </a:lnTo>
                  <a:lnTo>
                    <a:pt x="144" y="114"/>
                  </a:lnTo>
                  <a:close/>
                  <a:moveTo>
                    <a:pt x="150" y="96"/>
                  </a:moveTo>
                  <a:lnTo>
                    <a:pt x="156" y="96"/>
                  </a:lnTo>
                  <a:lnTo>
                    <a:pt x="156" y="102"/>
                  </a:lnTo>
                  <a:lnTo>
                    <a:pt x="150" y="102"/>
                  </a:lnTo>
                  <a:lnTo>
                    <a:pt x="150" y="96"/>
                  </a:lnTo>
                  <a:close/>
                  <a:moveTo>
                    <a:pt x="150" y="96"/>
                  </a:moveTo>
                  <a:lnTo>
                    <a:pt x="156" y="96"/>
                  </a:lnTo>
                  <a:lnTo>
                    <a:pt x="150" y="96"/>
                  </a:lnTo>
                  <a:close/>
                  <a:moveTo>
                    <a:pt x="156" y="96"/>
                  </a:moveTo>
                  <a:lnTo>
                    <a:pt x="156" y="102"/>
                  </a:lnTo>
                  <a:lnTo>
                    <a:pt x="156" y="96"/>
                  </a:lnTo>
                  <a:lnTo>
                    <a:pt x="156" y="102"/>
                  </a:lnTo>
                  <a:lnTo>
                    <a:pt x="156" y="96"/>
                  </a:lnTo>
                  <a:lnTo>
                    <a:pt x="156" y="102"/>
                  </a:lnTo>
                  <a:lnTo>
                    <a:pt x="162" y="102"/>
                  </a:lnTo>
                  <a:lnTo>
                    <a:pt x="156" y="102"/>
                  </a:lnTo>
                  <a:lnTo>
                    <a:pt x="162" y="102"/>
                  </a:lnTo>
                  <a:lnTo>
                    <a:pt x="162" y="96"/>
                  </a:lnTo>
                  <a:lnTo>
                    <a:pt x="156" y="96"/>
                  </a:lnTo>
                  <a:lnTo>
                    <a:pt x="162" y="96"/>
                  </a:lnTo>
                  <a:lnTo>
                    <a:pt x="162" y="102"/>
                  </a:lnTo>
                  <a:lnTo>
                    <a:pt x="162" y="108"/>
                  </a:lnTo>
                  <a:lnTo>
                    <a:pt x="162" y="114"/>
                  </a:lnTo>
                  <a:lnTo>
                    <a:pt x="156" y="114"/>
                  </a:lnTo>
                  <a:lnTo>
                    <a:pt x="156" y="120"/>
                  </a:lnTo>
                  <a:lnTo>
                    <a:pt x="156" y="126"/>
                  </a:lnTo>
                  <a:lnTo>
                    <a:pt x="150" y="126"/>
                  </a:lnTo>
                  <a:lnTo>
                    <a:pt x="150" y="132"/>
                  </a:lnTo>
                  <a:lnTo>
                    <a:pt x="150" y="138"/>
                  </a:lnTo>
                  <a:lnTo>
                    <a:pt x="150" y="144"/>
                  </a:lnTo>
                  <a:lnTo>
                    <a:pt x="144" y="144"/>
                  </a:lnTo>
                  <a:lnTo>
                    <a:pt x="144" y="138"/>
                  </a:lnTo>
                  <a:lnTo>
                    <a:pt x="150" y="138"/>
                  </a:lnTo>
                  <a:lnTo>
                    <a:pt x="150" y="132"/>
                  </a:lnTo>
                  <a:lnTo>
                    <a:pt x="150" y="126"/>
                  </a:lnTo>
                  <a:lnTo>
                    <a:pt x="156" y="126"/>
                  </a:lnTo>
                  <a:lnTo>
                    <a:pt x="156" y="120"/>
                  </a:lnTo>
                  <a:lnTo>
                    <a:pt x="150" y="120"/>
                  </a:lnTo>
                  <a:lnTo>
                    <a:pt x="156" y="120"/>
                  </a:lnTo>
                  <a:lnTo>
                    <a:pt x="156" y="114"/>
                  </a:lnTo>
                  <a:lnTo>
                    <a:pt x="150" y="114"/>
                  </a:lnTo>
                  <a:lnTo>
                    <a:pt x="144" y="114"/>
                  </a:lnTo>
                  <a:lnTo>
                    <a:pt x="144" y="120"/>
                  </a:lnTo>
                  <a:lnTo>
                    <a:pt x="144" y="114"/>
                  </a:lnTo>
                  <a:lnTo>
                    <a:pt x="150" y="114"/>
                  </a:lnTo>
                  <a:lnTo>
                    <a:pt x="150" y="108"/>
                  </a:lnTo>
                  <a:lnTo>
                    <a:pt x="150" y="114"/>
                  </a:lnTo>
                  <a:lnTo>
                    <a:pt x="156" y="114"/>
                  </a:lnTo>
                  <a:lnTo>
                    <a:pt x="156" y="108"/>
                  </a:lnTo>
                  <a:lnTo>
                    <a:pt x="156" y="114"/>
                  </a:lnTo>
                  <a:lnTo>
                    <a:pt x="156" y="108"/>
                  </a:lnTo>
                  <a:lnTo>
                    <a:pt x="150" y="108"/>
                  </a:lnTo>
                  <a:lnTo>
                    <a:pt x="156" y="108"/>
                  </a:lnTo>
                  <a:lnTo>
                    <a:pt x="150" y="108"/>
                  </a:lnTo>
                  <a:lnTo>
                    <a:pt x="156" y="108"/>
                  </a:lnTo>
                  <a:lnTo>
                    <a:pt x="150" y="108"/>
                  </a:lnTo>
                  <a:lnTo>
                    <a:pt x="150" y="114"/>
                  </a:lnTo>
                  <a:lnTo>
                    <a:pt x="150" y="108"/>
                  </a:lnTo>
                  <a:lnTo>
                    <a:pt x="150" y="102"/>
                  </a:lnTo>
                  <a:lnTo>
                    <a:pt x="156" y="102"/>
                  </a:lnTo>
                  <a:lnTo>
                    <a:pt x="156" y="96"/>
                  </a:lnTo>
                  <a:close/>
                  <a:moveTo>
                    <a:pt x="168" y="78"/>
                  </a:moveTo>
                  <a:lnTo>
                    <a:pt x="168" y="84"/>
                  </a:lnTo>
                  <a:lnTo>
                    <a:pt x="168" y="90"/>
                  </a:lnTo>
                  <a:lnTo>
                    <a:pt x="162" y="90"/>
                  </a:lnTo>
                  <a:lnTo>
                    <a:pt x="168" y="90"/>
                  </a:lnTo>
                  <a:lnTo>
                    <a:pt x="162" y="90"/>
                  </a:lnTo>
                  <a:lnTo>
                    <a:pt x="162" y="96"/>
                  </a:lnTo>
                  <a:lnTo>
                    <a:pt x="162" y="102"/>
                  </a:lnTo>
                  <a:lnTo>
                    <a:pt x="162" y="96"/>
                  </a:lnTo>
                  <a:lnTo>
                    <a:pt x="156" y="96"/>
                  </a:lnTo>
                  <a:lnTo>
                    <a:pt x="156" y="90"/>
                  </a:lnTo>
                  <a:lnTo>
                    <a:pt x="162" y="90"/>
                  </a:lnTo>
                  <a:lnTo>
                    <a:pt x="162" y="84"/>
                  </a:lnTo>
                  <a:lnTo>
                    <a:pt x="162" y="78"/>
                  </a:lnTo>
                  <a:lnTo>
                    <a:pt x="168" y="78"/>
                  </a:lnTo>
                  <a:close/>
                  <a:moveTo>
                    <a:pt x="186" y="54"/>
                  </a:moveTo>
                  <a:lnTo>
                    <a:pt x="192" y="54"/>
                  </a:lnTo>
                  <a:lnTo>
                    <a:pt x="192" y="60"/>
                  </a:lnTo>
                  <a:lnTo>
                    <a:pt x="186" y="60"/>
                  </a:lnTo>
                  <a:lnTo>
                    <a:pt x="186" y="66"/>
                  </a:lnTo>
                  <a:lnTo>
                    <a:pt x="180" y="66"/>
                  </a:lnTo>
                  <a:lnTo>
                    <a:pt x="180" y="72"/>
                  </a:lnTo>
                  <a:lnTo>
                    <a:pt x="174" y="72"/>
                  </a:lnTo>
                  <a:lnTo>
                    <a:pt x="174" y="78"/>
                  </a:lnTo>
                  <a:lnTo>
                    <a:pt x="174" y="84"/>
                  </a:lnTo>
                  <a:lnTo>
                    <a:pt x="168" y="84"/>
                  </a:lnTo>
                  <a:lnTo>
                    <a:pt x="168" y="90"/>
                  </a:lnTo>
                  <a:lnTo>
                    <a:pt x="168" y="96"/>
                  </a:lnTo>
                  <a:lnTo>
                    <a:pt x="162" y="102"/>
                  </a:lnTo>
                  <a:lnTo>
                    <a:pt x="162" y="96"/>
                  </a:lnTo>
                  <a:lnTo>
                    <a:pt x="162" y="90"/>
                  </a:lnTo>
                  <a:lnTo>
                    <a:pt x="168" y="90"/>
                  </a:lnTo>
                  <a:lnTo>
                    <a:pt x="168" y="84"/>
                  </a:lnTo>
                  <a:lnTo>
                    <a:pt x="174" y="84"/>
                  </a:lnTo>
                  <a:lnTo>
                    <a:pt x="174" y="78"/>
                  </a:lnTo>
                  <a:lnTo>
                    <a:pt x="168" y="78"/>
                  </a:lnTo>
                  <a:lnTo>
                    <a:pt x="162" y="78"/>
                  </a:lnTo>
                  <a:lnTo>
                    <a:pt x="168" y="78"/>
                  </a:lnTo>
                  <a:lnTo>
                    <a:pt x="168" y="72"/>
                  </a:lnTo>
                  <a:lnTo>
                    <a:pt x="168" y="66"/>
                  </a:lnTo>
                  <a:lnTo>
                    <a:pt x="168" y="60"/>
                  </a:lnTo>
                  <a:lnTo>
                    <a:pt x="174" y="60"/>
                  </a:lnTo>
                  <a:lnTo>
                    <a:pt x="180" y="60"/>
                  </a:lnTo>
                  <a:lnTo>
                    <a:pt x="174" y="60"/>
                  </a:lnTo>
                  <a:lnTo>
                    <a:pt x="180" y="60"/>
                  </a:lnTo>
                  <a:lnTo>
                    <a:pt x="186" y="60"/>
                  </a:lnTo>
                  <a:lnTo>
                    <a:pt x="180" y="60"/>
                  </a:lnTo>
                  <a:lnTo>
                    <a:pt x="180" y="66"/>
                  </a:lnTo>
                  <a:lnTo>
                    <a:pt x="180" y="60"/>
                  </a:lnTo>
                  <a:lnTo>
                    <a:pt x="186" y="60"/>
                  </a:lnTo>
                  <a:lnTo>
                    <a:pt x="186" y="54"/>
                  </a:lnTo>
                  <a:close/>
                  <a:moveTo>
                    <a:pt x="162" y="48"/>
                  </a:moveTo>
                  <a:lnTo>
                    <a:pt x="168" y="54"/>
                  </a:lnTo>
                  <a:lnTo>
                    <a:pt x="162" y="54"/>
                  </a:lnTo>
                  <a:lnTo>
                    <a:pt x="156" y="54"/>
                  </a:lnTo>
                  <a:lnTo>
                    <a:pt x="162" y="54"/>
                  </a:lnTo>
                  <a:lnTo>
                    <a:pt x="168" y="54"/>
                  </a:lnTo>
                  <a:lnTo>
                    <a:pt x="174" y="54"/>
                  </a:lnTo>
                  <a:lnTo>
                    <a:pt x="174" y="60"/>
                  </a:lnTo>
                  <a:lnTo>
                    <a:pt x="168" y="60"/>
                  </a:lnTo>
                  <a:lnTo>
                    <a:pt x="168" y="66"/>
                  </a:lnTo>
                  <a:lnTo>
                    <a:pt x="168" y="72"/>
                  </a:lnTo>
                  <a:lnTo>
                    <a:pt x="162" y="72"/>
                  </a:lnTo>
                  <a:lnTo>
                    <a:pt x="162" y="78"/>
                  </a:lnTo>
                  <a:lnTo>
                    <a:pt x="162" y="84"/>
                  </a:lnTo>
                  <a:lnTo>
                    <a:pt x="156" y="84"/>
                  </a:lnTo>
                  <a:lnTo>
                    <a:pt x="162" y="84"/>
                  </a:lnTo>
                  <a:lnTo>
                    <a:pt x="156" y="84"/>
                  </a:lnTo>
                  <a:lnTo>
                    <a:pt x="156" y="90"/>
                  </a:lnTo>
                  <a:lnTo>
                    <a:pt x="156" y="96"/>
                  </a:lnTo>
                  <a:lnTo>
                    <a:pt x="150" y="96"/>
                  </a:lnTo>
                  <a:lnTo>
                    <a:pt x="156" y="96"/>
                  </a:lnTo>
                  <a:lnTo>
                    <a:pt x="150" y="96"/>
                  </a:lnTo>
                  <a:lnTo>
                    <a:pt x="150" y="102"/>
                  </a:lnTo>
                  <a:lnTo>
                    <a:pt x="150" y="108"/>
                  </a:lnTo>
                  <a:lnTo>
                    <a:pt x="144" y="108"/>
                  </a:lnTo>
                  <a:lnTo>
                    <a:pt x="144" y="114"/>
                  </a:lnTo>
                  <a:lnTo>
                    <a:pt x="144" y="120"/>
                  </a:lnTo>
                  <a:lnTo>
                    <a:pt x="138" y="120"/>
                  </a:lnTo>
                  <a:lnTo>
                    <a:pt x="138" y="126"/>
                  </a:lnTo>
                  <a:lnTo>
                    <a:pt x="138" y="132"/>
                  </a:lnTo>
                  <a:lnTo>
                    <a:pt x="138" y="138"/>
                  </a:lnTo>
                  <a:lnTo>
                    <a:pt x="132" y="138"/>
                  </a:lnTo>
                  <a:lnTo>
                    <a:pt x="138" y="138"/>
                  </a:lnTo>
                  <a:lnTo>
                    <a:pt x="132" y="138"/>
                  </a:lnTo>
                  <a:lnTo>
                    <a:pt x="138" y="138"/>
                  </a:lnTo>
                  <a:lnTo>
                    <a:pt x="138" y="144"/>
                  </a:lnTo>
                  <a:lnTo>
                    <a:pt x="132" y="144"/>
                  </a:lnTo>
                  <a:lnTo>
                    <a:pt x="132" y="150"/>
                  </a:lnTo>
                  <a:lnTo>
                    <a:pt x="132" y="156"/>
                  </a:lnTo>
                  <a:lnTo>
                    <a:pt x="132" y="150"/>
                  </a:lnTo>
                  <a:lnTo>
                    <a:pt x="126" y="150"/>
                  </a:lnTo>
                  <a:lnTo>
                    <a:pt x="126" y="156"/>
                  </a:lnTo>
                  <a:lnTo>
                    <a:pt x="126" y="162"/>
                  </a:lnTo>
                  <a:lnTo>
                    <a:pt x="126" y="168"/>
                  </a:lnTo>
                  <a:lnTo>
                    <a:pt x="120" y="168"/>
                  </a:lnTo>
                  <a:lnTo>
                    <a:pt x="120" y="174"/>
                  </a:lnTo>
                  <a:lnTo>
                    <a:pt x="120" y="180"/>
                  </a:lnTo>
                  <a:lnTo>
                    <a:pt x="120" y="186"/>
                  </a:lnTo>
                  <a:lnTo>
                    <a:pt x="120" y="192"/>
                  </a:lnTo>
                  <a:lnTo>
                    <a:pt x="120" y="198"/>
                  </a:lnTo>
                  <a:lnTo>
                    <a:pt x="120" y="204"/>
                  </a:lnTo>
                  <a:lnTo>
                    <a:pt x="120" y="198"/>
                  </a:lnTo>
                  <a:lnTo>
                    <a:pt x="114" y="198"/>
                  </a:lnTo>
                  <a:lnTo>
                    <a:pt x="114" y="204"/>
                  </a:lnTo>
                  <a:lnTo>
                    <a:pt x="120" y="204"/>
                  </a:lnTo>
                  <a:lnTo>
                    <a:pt x="114" y="204"/>
                  </a:lnTo>
                  <a:lnTo>
                    <a:pt x="114" y="210"/>
                  </a:lnTo>
                  <a:lnTo>
                    <a:pt x="114" y="216"/>
                  </a:lnTo>
                  <a:lnTo>
                    <a:pt x="114" y="222"/>
                  </a:lnTo>
                  <a:lnTo>
                    <a:pt x="114" y="228"/>
                  </a:lnTo>
                  <a:lnTo>
                    <a:pt x="114" y="222"/>
                  </a:lnTo>
                  <a:lnTo>
                    <a:pt x="114" y="228"/>
                  </a:lnTo>
                  <a:lnTo>
                    <a:pt x="114" y="234"/>
                  </a:lnTo>
                  <a:lnTo>
                    <a:pt x="114" y="240"/>
                  </a:lnTo>
                  <a:lnTo>
                    <a:pt x="114" y="246"/>
                  </a:lnTo>
                  <a:lnTo>
                    <a:pt x="114" y="252"/>
                  </a:lnTo>
                  <a:lnTo>
                    <a:pt x="114" y="258"/>
                  </a:lnTo>
                  <a:lnTo>
                    <a:pt x="114" y="264"/>
                  </a:lnTo>
                  <a:lnTo>
                    <a:pt x="114" y="258"/>
                  </a:lnTo>
                  <a:lnTo>
                    <a:pt x="120" y="258"/>
                  </a:lnTo>
                  <a:lnTo>
                    <a:pt x="120" y="252"/>
                  </a:lnTo>
                  <a:lnTo>
                    <a:pt x="120" y="246"/>
                  </a:lnTo>
                  <a:lnTo>
                    <a:pt x="114" y="246"/>
                  </a:lnTo>
                  <a:lnTo>
                    <a:pt x="114" y="240"/>
                  </a:lnTo>
                  <a:lnTo>
                    <a:pt x="114" y="234"/>
                  </a:lnTo>
                  <a:lnTo>
                    <a:pt x="120" y="234"/>
                  </a:lnTo>
                  <a:lnTo>
                    <a:pt x="120" y="228"/>
                  </a:lnTo>
                  <a:lnTo>
                    <a:pt x="120" y="234"/>
                  </a:lnTo>
                  <a:lnTo>
                    <a:pt x="120" y="240"/>
                  </a:lnTo>
                  <a:lnTo>
                    <a:pt x="120" y="246"/>
                  </a:lnTo>
                  <a:lnTo>
                    <a:pt x="120" y="252"/>
                  </a:lnTo>
                  <a:lnTo>
                    <a:pt x="120" y="258"/>
                  </a:lnTo>
                  <a:lnTo>
                    <a:pt x="120" y="264"/>
                  </a:lnTo>
                  <a:lnTo>
                    <a:pt x="114" y="264"/>
                  </a:lnTo>
                  <a:lnTo>
                    <a:pt x="114" y="270"/>
                  </a:lnTo>
                  <a:lnTo>
                    <a:pt x="114" y="276"/>
                  </a:lnTo>
                  <a:lnTo>
                    <a:pt x="114" y="282"/>
                  </a:lnTo>
                  <a:lnTo>
                    <a:pt x="114" y="288"/>
                  </a:lnTo>
                  <a:lnTo>
                    <a:pt x="114" y="294"/>
                  </a:lnTo>
                  <a:lnTo>
                    <a:pt x="114" y="300"/>
                  </a:lnTo>
                  <a:lnTo>
                    <a:pt x="114" y="306"/>
                  </a:lnTo>
                  <a:lnTo>
                    <a:pt x="114" y="312"/>
                  </a:lnTo>
                  <a:lnTo>
                    <a:pt x="108" y="312"/>
                  </a:lnTo>
                  <a:lnTo>
                    <a:pt x="108" y="318"/>
                  </a:lnTo>
                  <a:lnTo>
                    <a:pt x="108" y="324"/>
                  </a:lnTo>
                  <a:lnTo>
                    <a:pt x="108" y="330"/>
                  </a:lnTo>
                  <a:lnTo>
                    <a:pt x="108" y="336"/>
                  </a:lnTo>
                  <a:lnTo>
                    <a:pt x="102" y="336"/>
                  </a:lnTo>
                  <a:lnTo>
                    <a:pt x="102" y="342"/>
                  </a:lnTo>
                  <a:lnTo>
                    <a:pt x="102" y="348"/>
                  </a:lnTo>
                  <a:lnTo>
                    <a:pt x="102" y="342"/>
                  </a:lnTo>
                  <a:lnTo>
                    <a:pt x="102" y="336"/>
                  </a:lnTo>
                  <a:lnTo>
                    <a:pt x="102" y="330"/>
                  </a:lnTo>
                  <a:lnTo>
                    <a:pt x="102" y="324"/>
                  </a:lnTo>
                  <a:lnTo>
                    <a:pt x="108" y="324"/>
                  </a:lnTo>
                  <a:lnTo>
                    <a:pt x="102" y="324"/>
                  </a:lnTo>
                  <a:lnTo>
                    <a:pt x="108" y="324"/>
                  </a:lnTo>
                  <a:lnTo>
                    <a:pt x="108" y="318"/>
                  </a:lnTo>
                  <a:lnTo>
                    <a:pt x="108" y="324"/>
                  </a:lnTo>
                  <a:lnTo>
                    <a:pt x="102" y="324"/>
                  </a:lnTo>
                  <a:lnTo>
                    <a:pt x="96" y="324"/>
                  </a:lnTo>
                  <a:lnTo>
                    <a:pt x="96" y="318"/>
                  </a:lnTo>
                  <a:lnTo>
                    <a:pt x="102" y="318"/>
                  </a:lnTo>
                  <a:lnTo>
                    <a:pt x="102" y="312"/>
                  </a:lnTo>
                  <a:lnTo>
                    <a:pt x="108" y="312"/>
                  </a:lnTo>
                  <a:lnTo>
                    <a:pt x="108" y="306"/>
                  </a:lnTo>
                  <a:lnTo>
                    <a:pt x="108" y="300"/>
                  </a:lnTo>
                  <a:lnTo>
                    <a:pt x="102" y="300"/>
                  </a:lnTo>
                  <a:lnTo>
                    <a:pt x="102" y="294"/>
                  </a:lnTo>
                  <a:lnTo>
                    <a:pt x="102" y="288"/>
                  </a:lnTo>
                  <a:lnTo>
                    <a:pt x="108" y="288"/>
                  </a:lnTo>
                  <a:lnTo>
                    <a:pt x="108" y="282"/>
                  </a:lnTo>
                  <a:lnTo>
                    <a:pt x="102" y="282"/>
                  </a:lnTo>
                  <a:lnTo>
                    <a:pt x="102" y="276"/>
                  </a:lnTo>
                  <a:lnTo>
                    <a:pt x="102" y="270"/>
                  </a:lnTo>
                  <a:lnTo>
                    <a:pt x="108" y="270"/>
                  </a:lnTo>
                  <a:lnTo>
                    <a:pt x="102" y="270"/>
                  </a:lnTo>
                  <a:lnTo>
                    <a:pt x="102" y="264"/>
                  </a:lnTo>
                  <a:lnTo>
                    <a:pt x="96" y="258"/>
                  </a:lnTo>
                  <a:lnTo>
                    <a:pt x="96" y="252"/>
                  </a:lnTo>
                  <a:lnTo>
                    <a:pt x="96" y="246"/>
                  </a:lnTo>
                  <a:lnTo>
                    <a:pt x="96" y="240"/>
                  </a:lnTo>
                  <a:lnTo>
                    <a:pt x="90" y="240"/>
                  </a:lnTo>
                  <a:lnTo>
                    <a:pt x="90" y="234"/>
                  </a:lnTo>
                  <a:lnTo>
                    <a:pt x="90" y="228"/>
                  </a:lnTo>
                  <a:lnTo>
                    <a:pt x="90" y="222"/>
                  </a:lnTo>
                  <a:lnTo>
                    <a:pt x="90" y="216"/>
                  </a:lnTo>
                  <a:lnTo>
                    <a:pt x="90" y="210"/>
                  </a:lnTo>
                  <a:lnTo>
                    <a:pt x="84" y="210"/>
                  </a:lnTo>
                  <a:lnTo>
                    <a:pt x="84" y="204"/>
                  </a:lnTo>
                  <a:lnTo>
                    <a:pt x="84" y="198"/>
                  </a:lnTo>
                  <a:lnTo>
                    <a:pt x="84" y="192"/>
                  </a:lnTo>
                  <a:lnTo>
                    <a:pt x="78" y="192"/>
                  </a:lnTo>
                  <a:lnTo>
                    <a:pt x="72" y="192"/>
                  </a:lnTo>
                  <a:lnTo>
                    <a:pt x="72" y="186"/>
                  </a:lnTo>
                  <a:lnTo>
                    <a:pt x="72" y="180"/>
                  </a:lnTo>
                  <a:lnTo>
                    <a:pt x="72" y="174"/>
                  </a:lnTo>
                  <a:lnTo>
                    <a:pt x="66" y="174"/>
                  </a:lnTo>
                  <a:lnTo>
                    <a:pt x="66" y="168"/>
                  </a:lnTo>
                  <a:lnTo>
                    <a:pt x="60" y="168"/>
                  </a:lnTo>
                  <a:lnTo>
                    <a:pt x="60" y="162"/>
                  </a:lnTo>
                  <a:lnTo>
                    <a:pt x="60" y="156"/>
                  </a:lnTo>
                  <a:lnTo>
                    <a:pt x="60" y="150"/>
                  </a:lnTo>
                  <a:lnTo>
                    <a:pt x="60" y="144"/>
                  </a:lnTo>
                  <a:lnTo>
                    <a:pt x="60" y="138"/>
                  </a:lnTo>
                  <a:lnTo>
                    <a:pt x="60" y="132"/>
                  </a:lnTo>
                  <a:lnTo>
                    <a:pt x="60" y="126"/>
                  </a:lnTo>
                  <a:lnTo>
                    <a:pt x="54" y="126"/>
                  </a:lnTo>
                  <a:lnTo>
                    <a:pt x="54" y="132"/>
                  </a:lnTo>
                  <a:lnTo>
                    <a:pt x="54" y="126"/>
                  </a:lnTo>
                  <a:lnTo>
                    <a:pt x="54" y="120"/>
                  </a:lnTo>
                  <a:lnTo>
                    <a:pt x="48" y="120"/>
                  </a:lnTo>
                  <a:lnTo>
                    <a:pt x="54" y="120"/>
                  </a:lnTo>
                  <a:lnTo>
                    <a:pt x="48" y="120"/>
                  </a:lnTo>
                  <a:lnTo>
                    <a:pt x="42" y="120"/>
                  </a:lnTo>
                  <a:lnTo>
                    <a:pt x="48" y="114"/>
                  </a:lnTo>
                  <a:lnTo>
                    <a:pt x="42" y="114"/>
                  </a:lnTo>
                  <a:lnTo>
                    <a:pt x="36" y="108"/>
                  </a:lnTo>
                  <a:lnTo>
                    <a:pt x="30" y="108"/>
                  </a:lnTo>
                  <a:lnTo>
                    <a:pt x="30" y="102"/>
                  </a:lnTo>
                  <a:lnTo>
                    <a:pt x="24" y="102"/>
                  </a:lnTo>
                  <a:lnTo>
                    <a:pt x="24" y="96"/>
                  </a:lnTo>
                  <a:lnTo>
                    <a:pt x="30" y="96"/>
                  </a:lnTo>
                  <a:lnTo>
                    <a:pt x="30" y="90"/>
                  </a:lnTo>
                  <a:lnTo>
                    <a:pt x="24" y="90"/>
                  </a:lnTo>
                  <a:lnTo>
                    <a:pt x="18" y="96"/>
                  </a:lnTo>
                  <a:lnTo>
                    <a:pt x="18" y="90"/>
                  </a:lnTo>
                  <a:lnTo>
                    <a:pt x="12" y="90"/>
                  </a:lnTo>
                  <a:lnTo>
                    <a:pt x="12" y="78"/>
                  </a:lnTo>
                  <a:lnTo>
                    <a:pt x="12" y="72"/>
                  </a:lnTo>
                  <a:lnTo>
                    <a:pt x="12" y="66"/>
                  </a:lnTo>
                  <a:lnTo>
                    <a:pt x="6" y="66"/>
                  </a:lnTo>
                  <a:lnTo>
                    <a:pt x="6" y="72"/>
                  </a:lnTo>
                  <a:lnTo>
                    <a:pt x="0" y="72"/>
                  </a:lnTo>
                  <a:lnTo>
                    <a:pt x="0" y="66"/>
                  </a:lnTo>
                  <a:lnTo>
                    <a:pt x="0" y="60"/>
                  </a:lnTo>
                  <a:lnTo>
                    <a:pt x="6" y="60"/>
                  </a:lnTo>
                  <a:lnTo>
                    <a:pt x="12" y="54"/>
                  </a:lnTo>
                  <a:lnTo>
                    <a:pt x="18" y="54"/>
                  </a:lnTo>
                  <a:lnTo>
                    <a:pt x="18" y="48"/>
                  </a:lnTo>
                  <a:lnTo>
                    <a:pt x="18" y="42"/>
                  </a:lnTo>
                  <a:lnTo>
                    <a:pt x="24" y="42"/>
                  </a:lnTo>
                  <a:lnTo>
                    <a:pt x="24" y="36"/>
                  </a:lnTo>
                  <a:lnTo>
                    <a:pt x="18" y="36"/>
                  </a:lnTo>
                  <a:lnTo>
                    <a:pt x="18" y="30"/>
                  </a:lnTo>
                  <a:lnTo>
                    <a:pt x="18" y="24"/>
                  </a:lnTo>
                  <a:lnTo>
                    <a:pt x="24" y="24"/>
                  </a:lnTo>
                  <a:lnTo>
                    <a:pt x="30" y="24"/>
                  </a:lnTo>
                  <a:lnTo>
                    <a:pt x="30" y="18"/>
                  </a:lnTo>
                  <a:lnTo>
                    <a:pt x="36" y="18"/>
                  </a:lnTo>
                  <a:lnTo>
                    <a:pt x="36" y="24"/>
                  </a:lnTo>
                  <a:lnTo>
                    <a:pt x="36" y="30"/>
                  </a:lnTo>
                  <a:lnTo>
                    <a:pt x="42" y="30"/>
                  </a:lnTo>
                  <a:lnTo>
                    <a:pt x="42" y="24"/>
                  </a:lnTo>
                  <a:lnTo>
                    <a:pt x="48" y="24"/>
                  </a:lnTo>
                  <a:lnTo>
                    <a:pt x="48" y="30"/>
                  </a:lnTo>
                  <a:lnTo>
                    <a:pt x="54" y="30"/>
                  </a:lnTo>
                  <a:lnTo>
                    <a:pt x="48" y="30"/>
                  </a:lnTo>
                  <a:lnTo>
                    <a:pt x="48" y="24"/>
                  </a:lnTo>
                  <a:lnTo>
                    <a:pt x="54" y="24"/>
                  </a:lnTo>
                  <a:lnTo>
                    <a:pt x="54" y="30"/>
                  </a:lnTo>
                  <a:lnTo>
                    <a:pt x="54" y="24"/>
                  </a:lnTo>
                  <a:lnTo>
                    <a:pt x="60" y="24"/>
                  </a:lnTo>
                  <a:lnTo>
                    <a:pt x="60" y="18"/>
                  </a:lnTo>
                  <a:lnTo>
                    <a:pt x="66" y="18"/>
                  </a:lnTo>
                  <a:lnTo>
                    <a:pt x="66" y="12"/>
                  </a:lnTo>
                  <a:lnTo>
                    <a:pt x="72" y="12"/>
                  </a:lnTo>
                  <a:lnTo>
                    <a:pt x="72" y="18"/>
                  </a:lnTo>
                  <a:lnTo>
                    <a:pt x="72" y="24"/>
                  </a:lnTo>
                  <a:lnTo>
                    <a:pt x="78" y="24"/>
                  </a:lnTo>
                  <a:lnTo>
                    <a:pt x="84" y="18"/>
                  </a:lnTo>
                  <a:lnTo>
                    <a:pt x="84" y="12"/>
                  </a:lnTo>
                  <a:lnTo>
                    <a:pt x="90" y="12"/>
                  </a:lnTo>
                  <a:lnTo>
                    <a:pt x="96" y="6"/>
                  </a:lnTo>
                  <a:lnTo>
                    <a:pt x="102" y="6"/>
                  </a:lnTo>
                  <a:lnTo>
                    <a:pt x="108" y="0"/>
                  </a:lnTo>
                  <a:lnTo>
                    <a:pt x="114" y="0"/>
                  </a:lnTo>
                  <a:lnTo>
                    <a:pt x="120" y="0"/>
                  </a:lnTo>
                  <a:lnTo>
                    <a:pt x="126" y="0"/>
                  </a:lnTo>
                  <a:lnTo>
                    <a:pt x="126" y="6"/>
                  </a:lnTo>
                  <a:lnTo>
                    <a:pt x="126" y="12"/>
                  </a:lnTo>
                  <a:lnTo>
                    <a:pt x="120" y="12"/>
                  </a:lnTo>
                  <a:lnTo>
                    <a:pt x="126" y="12"/>
                  </a:lnTo>
                  <a:lnTo>
                    <a:pt x="120" y="12"/>
                  </a:lnTo>
                  <a:lnTo>
                    <a:pt x="120" y="18"/>
                  </a:lnTo>
                  <a:lnTo>
                    <a:pt x="126" y="18"/>
                  </a:lnTo>
                  <a:lnTo>
                    <a:pt x="126" y="24"/>
                  </a:lnTo>
                  <a:lnTo>
                    <a:pt x="132" y="24"/>
                  </a:lnTo>
                  <a:lnTo>
                    <a:pt x="138" y="30"/>
                  </a:lnTo>
                  <a:lnTo>
                    <a:pt x="144" y="36"/>
                  </a:lnTo>
                  <a:lnTo>
                    <a:pt x="150" y="36"/>
                  </a:lnTo>
                  <a:lnTo>
                    <a:pt x="156" y="42"/>
                  </a:lnTo>
                  <a:lnTo>
                    <a:pt x="156" y="48"/>
                  </a:lnTo>
                  <a:lnTo>
                    <a:pt x="162" y="4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1" name="Freeform 67">
              <a:extLst>
                <a:ext uri="{FF2B5EF4-FFF2-40B4-BE49-F238E27FC236}">
                  <a16:creationId xmlns:a16="http://schemas.microsoft.com/office/drawing/2014/main" id="{6C389529-FB93-433A-230F-930FDC8D0C87}"/>
                </a:ext>
              </a:extLst>
            </p:cNvPr>
            <p:cNvSpPr>
              <a:spLocks noEditPoints="1"/>
            </p:cNvSpPr>
            <p:nvPr/>
          </p:nvSpPr>
          <p:spPr bwMode="gray">
            <a:xfrm>
              <a:off x="5924550" y="4486275"/>
              <a:ext cx="676275" cy="666750"/>
            </a:xfrm>
            <a:custGeom>
              <a:avLst/>
              <a:gdLst>
                <a:gd name="T0" fmla="*/ 96 w 426"/>
                <a:gd name="T1" fmla="*/ 396 h 420"/>
                <a:gd name="T2" fmla="*/ 120 w 426"/>
                <a:gd name="T3" fmla="*/ 390 h 420"/>
                <a:gd name="T4" fmla="*/ 120 w 426"/>
                <a:gd name="T5" fmla="*/ 384 h 420"/>
                <a:gd name="T6" fmla="*/ 138 w 426"/>
                <a:gd name="T7" fmla="*/ 378 h 420"/>
                <a:gd name="T8" fmla="*/ 402 w 426"/>
                <a:gd name="T9" fmla="*/ 336 h 420"/>
                <a:gd name="T10" fmla="*/ 138 w 426"/>
                <a:gd name="T11" fmla="*/ 384 h 420"/>
                <a:gd name="T12" fmla="*/ 132 w 426"/>
                <a:gd name="T13" fmla="*/ 378 h 420"/>
                <a:gd name="T14" fmla="*/ 408 w 426"/>
                <a:gd name="T15" fmla="*/ 324 h 420"/>
                <a:gd name="T16" fmla="*/ 408 w 426"/>
                <a:gd name="T17" fmla="*/ 318 h 420"/>
                <a:gd name="T18" fmla="*/ 414 w 426"/>
                <a:gd name="T19" fmla="*/ 318 h 420"/>
                <a:gd name="T20" fmla="*/ 174 w 426"/>
                <a:gd name="T21" fmla="*/ 354 h 420"/>
                <a:gd name="T22" fmla="*/ 360 w 426"/>
                <a:gd name="T23" fmla="*/ 324 h 420"/>
                <a:gd name="T24" fmla="*/ 222 w 426"/>
                <a:gd name="T25" fmla="*/ 348 h 420"/>
                <a:gd name="T26" fmla="*/ 174 w 426"/>
                <a:gd name="T27" fmla="*/ 360 h 420"/>
                <a:gd name="T28" fmla="*/ 408 w 426"/>
                <a:gd name="T29" fmla="*/ 312 h 420"/>
                <a:gd name="T30" fmla="*/ 342 w 426"/>
                <a:gd name="T31" fmla="*/ 324 h 420"/>
                <a:gd name="T32" fmla="*/ 420 w 426"/>
                <a:gd name="T33" fmla="*/ 306 h 420"/>
                <a:gd name="T34" fmla="*/ 414 w 426"/>
                <a:gd name="T35" fmla="*/ 306 h 420"/>
                <a:gd name="T36" fmla="*/ 258 w 426"/>
                <a:gd name="T37" fmla="*/ 336 h 420"/>
                <a:gd name="T38" fmla="*/ 252 w 426"/>
                <a:gd name="T39" fmla="*/ 336 h 420"/>
                <a:gd name="T40" fmla="*/ 258 w 426"/>
                <a:gd name="T41" fmla="*/ 330 h 420"/>
                <a:gd name="T42" fmla="*/ 354 w 426"/>
                <a:gd name="T43" fmla="*/ 324 h 420"/>
                <a:gd name="T44" fmla="*/ 372 w 426"/>
                <a:gd name="T45" fmla="*/ 342 h 420"/>
                <a:gd name="T46" fmla="*/ 282 w 426"/>
                <a:gd name="T47" fmla="*/ 336 h 420"/>
                <a:gd name="T48" fmla="*/ 270 w 426"/>
                <a:gd name="T49" fmla="*/ 336 h 420"/>
                <a:gd name="T50" fmla="*/ 258 w 426"/>
                <a:gd name="T51" fmla="*/ 330 h 420"/>
                <a:gd name="T52" fmla="*/ 420 w 426"/>
                <a:gd name="T53" fmla="*/ 324 h 420"/>
                <a:gd name="T54" fmla="*/ 396 w 426"/>
                <a:gd name="T55" fmla="*/ 354 h 420"/>
                <a:gd name="T56" fmla="*/ 420 w 426"/>
                <a:gd name="T57" fmla="*/ 330 h 420"/>
                <a:gd name="T58" fmla="*/ 402 w 426"/>
                <a:gd name="T59" fmla="*/ 300 h 420"/>
                <a:gd name="T60" fmla="*/ 168 w 426"/>
                <a:gd name="T61" fmla="*/ 330 h 420"/>
                <a:gd name="T62" fmla="*/ 246 w 426"/>
                <a:gd name="T63" fmla="*/ 312 h 420"/>
                <a:gd name="T64" fmla="*/ 402 w 426"/>
                <a:gd name="T65" fmla="*/ 276 h 420"/>
                <a:gd name="T66" fmla="*/ 420 w 426"/>
                <a:gd name="T67" fmla="*/ 234 h 420"/>
                <a:gd name="T68" fmla="*/ 408 w 426"/>
                <a:gd name="T69" fmla="*/ 186 h 420"/>
                <a:gd name="T70" fmla="*/ 324 w 426"/>
                <a:gd name="T71" fmla="*/ 30 h 420"/>
                <a:gd name="T72" fmla="*/ 360 w 426"/>
                <a:gd name="T73" fmla="*/ 66 h 420"/>
                <a:gd name="T74" fmla="*/ 378 w 426"/>
                <a:gd name="T75" fmla="*/ 120 h 420"/>
                <a:gd name="T76" fmla="*/ 372 w 426"/>
                <a:gd name="T77" fmla="*/ 114 h 420"/>
                <a:gd name="T78" fmla="*/ 402 w 426"/>
                <a:gd name="T79" fmla="*/ 186 h 420"/>
                <a:gd name="T80" fmla="*/ 402 w 426"/>
                <a:gd name="T81" fmla="*/ 276 h 420"/>
                <a:gd name="T82" fmla="*/ 372 w 426"/>
                <a:gd name="T83" fmla="*/ 318 h 420"/>
                <a:gd name="T84" fmla="*/ 336 w 426"/>
                <a:gd name="T85" fmla="*/ 324 h 420"/>
                <a:gd name="T86" fmla="*/ 264 w 426"/>
                <a:gd name="T87" fmla="*/ 324 h 420"/>
                <a:gd name="T88" fmla="*/ 252 w 426"/>
                <a:gd name="T89" fmla="*/ 324 h 420"/>
                <a:gd name="T90" fmla="*/ 198 w 426"/>
                <a:gd name="T91" fmla="*/ 348 h 420"/>
                <a:gd name="T92" fmla="*/ 180 w 426"/>
                <a:gd name="T93" fmla="*/ 342 h 420"/>
                <a:gd name="T94" fmla="*/ 168 w 426"/>
                <a:gd name="T95" fmla="*/ 354 h 420"/>
                <a:gd name="T96" fmla="*/ 150 w 426"/>
                <a:gd name="T97" fmla="*/ 360 h 420"/>
                <a:gd name="T98" fmla="*/ 108 w 426"/>
                <a:gd name="T99" fmla="*/ 384 h 420"/>
                <a:gd name="T100" fmla="*/ 66 w 426"/>
                <a:gd name="T101" fmla="*/ 402 h 420"/>
                <a:gd name="T102" fmla="*/ 78 w 426"/>
                <a:gd name="T103" fmla="*/ 390 h 420"/>
                <a:gd name="T104" fmla="*/ 18 w 426"/>
                <a:gd name="T105" fmla="*/ 378 h 420"/>
                <a:gd name="T106" fmla="*/ 6 w 426"/>
                <a:gd name="T107" fmla="*/ 336 h 420"/>
                <a:gd name="T108" fmla="*/ 18 w 426"/>
                <a:gd name="T109" fmla="*/ 300 h 420"/>
                <a:gd name="T110" fmla="*/ 42 w 426"/>
                <a:gd name="T111" fmla="*/ 264 h 420"/>
                <a:gd name="T112" fmla="*/ 42 w 426"/>
                <a:gd name="T113" fmla="*/ 234 h 420"/>
                <a:gd name="T114" fmla="*/ 42 w 426"/>
                <a:gd name="T115" fmla="*/ 204 h 420"/>
                <a:gd name="T116" fmla="*/ 96 w 426"/>
                <a:gd name="T117" fmla="*/ 198 h 420"/>
                <a:gd name="T118" fmla="*/ 132 w 426"/>
                <a:gd name="T119" fmla="*/ 144 h 420"/>
                <a:gd name="T120" fmla="*/ 216 w 426"/>
                <a:gd name="T121" fmla="*/ 96 h 420"/>
                <a:gd name="T122" fmla="*/ 240 w 426"/>
                <a:gd name="T123" fmla="*/ 18 h 420"/>
                <a:gd name="T124" fmla="*/ 288 w 426"/>
                <a:gd name="T125" fmla="*/ 6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6" h="420">
                  <a:moveTo>
                    <a:pt x="96" y="396"/>
                  </a:moveTo>
                  <a:lnTo>
                    <a:pt x="102" y="396"/>
                  </a:lnTo>
                  <a:lnTo>
                    <a:pt x="96" y="396"/>
                  </a:lnTo>
                  <a:close/>
                  <a:moveTo>
                    <a:pt x="78" y="420"/>
                  </a:moveTo>
                  <a:lnTo>
                    <a:pt x="72" y="420"/>
                  </a:lnTo>
                  <a:lnTo>
                    <a:pt x="78" y="414"/>
                  </a:lnTo>
                  <a:lnTo>
                    <a:pt x="72" y="414"/>
                  </a:lnTo>
                  <a:lnTo>
                    <a:pt x="66" y="414"/>
                  </a:lnTo>
                  <a:lnTo>
                    <a:pt x="66" y="408"/>
                  </a:lnTo>
                  <a:lnTo>
                    <a:pt x="72" y="408"/>
                  </a:lnTo>
                  <a:lnTo>
                    <a:pt x="72" y="402"/>
                  </a:lnTo>
                  <a:lnTo>
                    <a:pt x="78" y="402"/>
                  </a:lnTo>
                  <a:lnTo>
                    <a:pt x="84" y="402"/>
                  </a:lnTo>
                  <a:lnTo>
                    <a:pt x="84" y="396"/>
                  </a:lnTo>
                  <a:lnTo>
                    <a:pt x="90" y="396"/>
                  </a:lnTo>
                  <a:lnTo>
                    <a:pt x="96" y="396"/>
                  </a:lnTo>
                  <a:lnTo>
                    <a:pt x="102" y="396"/>
                  </a:lnTo>
                  <a:lnTo>
                    <a:pt x="102" y="402"/>
                  </a:lnTo>
                  <a:lnTo>
                    <a:pt x="102" y="396"/>
                  </a:lnTo>
                  <a:lnTo>
                    <a:pt x="102" y="402"/>
                  </a:lnTo>
                  <a:lnTo>
                    <a:pt x="108" y="402"/>
                  </a:lnTo>
                  <a:lnTo>
                    <a:pt x="108" y="396"/>
                  </a:lnTo>
                  <a:lnTo>
                    <a:pt x="108" y="402"/>
                  </a:lnTo>
                  <a:lnTo>
                    <a:pt x="102" y="402"/>
                  </a:lnTo>
                  <a:lnTo>
                    <a:pt x="96" y="402"/>
                  </a:lnTo>
                  <a:lnTo>
                    <a:pt x="96" y="408"/>
                  </a:lnTo>
                  <a:lnTo>
                    <a:pt x="90" y="408"/>
                  </a:lnTo>
                  <a:lnTo>
                    <a:pt x="84" y="414"/>
                  </a:lnTo>
                  <a:lnTo>
                    <a:pt x="78" y="414"/>
                  </a:lnTo>
                  <a:lnTo>
                    <a:pt x="78" y="420"/>
                  </a:lnTo>
                  <a:close/>
                  <a:moveTo>
                    <a:pt x="120" y="384"/>
                  </a:moveTo>
                  <a:lnTo>
                    <a:pt x="120" y="390"/>
                  </a:lnTo>
                  <a:lnTo>
                    <a:pt x="121" y="390"/>
                  </a:lnTo>
                  <a:lnTo>
                    <a:pt x="120" y="384"/>
                  </a:lnTo>
                  <a:close/>
                  <a:moveTo>
                    <a:pt x="108" y="390"/>
                  </a:moveTo>
                  <a:lnTo>
                    <a:pt x="108" y="396"/>
                  </a:lnTo>
                  <a:lnTo>
                    <a:pt x="102" y="396"/>
                  </a:lnTo>
                  <a:lnTo>
                    <a:pt x="96" y="396"/>
                  </a:lnTo>
                  <a:lnTo>
                    <a:pt x="96" y="390"/>
                  </a:lnTo>
                  <a:lnTo>
                    <a:pt x="102" y="390"/>
                  </a:lnTo>
                  <a:lnTo>
                    <a:pt x="108" y="390"/>
                  </a:lnTo>
                  <a:close/>
                  <a:moveTo>
                    <a:pt x="126" y="378"/>
                  </a:moveTo>
                  <a:lnTo>
                    <a:pt x="132" y="378"/>
                  </a:lnTo>
                  <a:lnTo>
                    <a:pt x="132" y="384"/>
                  </a:lnTo>
                  <a:lnTo>
                    <a:pt x="126" y="384"/>
                  </a:lnTo>
                  <a:lnTo>
                    <a:pt x="120" y="384"/>
                  </a:lnTo>
                  <a:lnTo>
                    <a:pt x="126" y="384"/>
                  </a:lnTo>
                  <a:lnTo>
                    <a:pt x="120" y="384"/>
                  </a:lnTo>
                  <a:lnTo>
                    <a:pt x="120" y="390"/>
                  </a:lnTo>
                  <a:lnTo>
                    <a:pt x="114" y="390"/>
                  </a:lnTo>
                  <a:lnTo>
                    <a:pt x="114" y="396"/>
                  </a:lnTo>
                  <a:lnTo>
                    <a:pt x="108" y="396"/>
                  </a:lnTo>
                  <a:lnTo>
                    <a:pt x="108" y="390"/>
                  </a:lnTo>
                  <a:lnTo>
                    <a:pt x="108" y="384"/>
                  </a:lnTo>
                  <a:lnTo>
                    <a:pt x="114" y="384"/>
                  </a:lnTo>
                  <a:lnTo>
                    <a:pt x="120" y="384"/>
                  </a:lnTo>
                  <a:lnTo>
                    <a:pt x="126" y="384"/>
                  </a:lnTo>
                  <a:lnTo>
                    <a:pt x="126" y="378"/>
                  </a:lnTo>
                  <a:close/>
                  <a:moveTo>
                    <a:pt x="126" y="378"/>
                  </a:moveTo>
                  <a:lnTo>
                    <a:pt x="132" y="378"/>
                  </a:lnTo>
                  <a:lnTo>
                    <a:pt x="126" y="378"/>
                  </a:lnTo>
                  <a:close/>
                  <a:moveTo>
                    <a:pt x="132" y="378"/>
                  </a:moveTo>
                  <a:lnTo>
                    <a:pt x="138" y="372"/>
                  </a:lnTo>
                  <a:lnTo>
                    <a:pt x="138" y="378"/>
                  </a:lnTo>
                  <a:lnTo>
                    <a:pt x="132" y="378"/>
                  </a:lnTo>
                  <a:close/>
                  <a:moveTo>
                    <a:pt x="414" y="330"/>
                  </a:moveTo>
                  <a:lnTo>
                    <a:pt x="414" y="324"/>
                  </a:lnTo>
                  <a:lnTo>
                    <a:pt x="414" y="330"/>
                  </a:lnTo>
                  <a:close/>
                  <a:moveTo>
                    <a:pt x="408" y="330"/>
                  </a:moveTo>
                  <a:lnTo>
                    <a:pt x="414" y="324"/>
                  </a:lnTo>
                  <a:lnTo>
                    <a:pt x="414" y="330"/>
                  </a:lnTo>
                  <a:lnTo>
                    <a:pt x="408" y="330"/>
                  </a:lnTo>
                  <a:close/>
                  <a:moveTo>
                    <a:pt x="414" y="330"/>
                  </a:moveTo>
                  <a:lnTo>
                    <a:pt x="414" y="336"/>
                  </a:lnTo>
                  <a:lnTo>
                    <a:pt x="420" y="336"/>
                  </a:lnTo>
                  <a:lnTo>
                    <a:pt x="414" y="336"/>
                  </a:lnTo>
                  <a:lnTo>
                    <a:pt x="414" y="342"/>
                  </a:lnTo>
                  <a:lnTo>
                    <a:pt x="408" y="342"/>
                  </a:lnTo>
                  <a:lnTo>
                    <a:pt x="408" y="336"/>
                  </a:lnTo>
                  <a:lnTo>
                    <a:pt x="402" y="336"/>
                  </a:lnTo>
                  <a:lnTo>
                    <a:pt x="402" y="330"/>
                  </a:lnTo>
                  <a:lnTo>
                    <a:pt x="408" y="330"/>
                  </a:lnTo>
                  <a:lnTo>
                    <a:pt x="414" y="330"/>
                  </a:lnTo>
                  <a:close/>
                  <a:moveTo>
                    <a:pt x="414" y="324"/>
                  </a:moveTo>
                  <a:lnTo>
                    <a:pt x="414" y="330"/>
                  </a:lnTo>
                  <a:lnTo>
                    <a:pt x="415" y="330"/>
                  </a:lnTo>
                  <a:lnTo>
                    <a:pt x="414" y="324"/>
                  </a:lnTo>
                  <a:close/>
                  <a:moveTo>
                    <a:pt x="408" y="324"/>
                  </a:moveTo>
                  <a:lnTo>
                    <a:pt x="414" y="324"/>
                  </a:lnTo>
                  <a:lnTo>
                    <a:pt x="408" y="324"/>
                  </a:lnTo>
                  <a:close/>
                  <a:moveTo>
                    <a:pt x="162" y="366"/>
                  </a:moveTo>
                  <a:lnTo>
                    <a:pt x="162" y="372"/>
                  </a:lnTo>
                  <a:lnTo>
                    <a:pt x="156" y="372"/>
                  </a:lnTo>
                  <a:lnTo>
                    <a:pt x="150" y="378"/>
                  </a:lnTo>
                  <a:lnTo>
                    <a:pt x="144" y="378"/>
                  </a:lnTo>
                  <a:lnTo>
                    <a:pt x="138" y="384"/>
                  </a:lnTo>
                  <a:lnTo>
                    <a:pt x="132" y="384"/>
                  </a:lnTo>
                  <a:lnTo>
                    <a:pt x="126" y="390"/>
                  </a:lnTo>
                  <a:lnTo>
                    <a:pt x="120" y="390"/>
                  </a:lnTo>
                  <a:lnTo>
                    <a:pt x="120" y="396"/>
                  </a:lnTo>
                  <a:lnTo>
                    <a:pt x="114" y="396"/>
                  </a:lnTo>
                  <a:lnTo>
                    <a:pt x="108" y="396"/>
                  </a:lnTo>
                  <a:lnTo>
                    <a:pt x="114" y="396"/>
                  </a:lnTo>
                  <a:lnTo>
                    <a:pt x="114" y="390"/>
                  </a:lnTo>
                  <a:lnTo>
                    <a:pt x="120" y="390"/>
                  </a:lnTo>
                  <a:lnTo>
                    <a:pt x="126" y="390"/>
                  </a:lnTo>
                  <a:lnTo>
                    <a:pt x="120" y="384"/>
                  </a:lnTo>
                  <a:lnTo>
                    <a:pt x="126" y="384"/>
                  </a:lnTo>
                  <a:lnTo>
                    <a:pt x="126" y="390"/>
                  </a:lnTo>
                  <a:lnTo>
                    <a:pt x="126" y="384"/>
                  </a:lnTo>
                  <a:lnTo>
                    <a:pt x="132" y="384"/>
                  </a:lnTo>
                  <a:lnTo>
                    <a:pt x="132" y="378"/>
                  </a:lnTo>
                  <a:lnTo>
                    <a:pt x="138" y="378"/>
                  </a:lnTo>
                  <a:lnTo>
                    <a:pt x="138" y="372"/>
                  </a:lnTo>
                  <a:lnTo>
                    <a:pt x="144" y="372"/>
                  </a:lnTo>
                  <a:lnTo>
                    <a:pt x="150" y="372"/>
                  </a:lnTo>
                  <a:lnTo>
                    <a:pt x="150" y="366"/>
                  </a:lnTo>
                  <a:lnTo>
                    <a:pt x="156" y="366"/>
                  </a:lnTo>
                  <a:lnTo>
                    <a:pt x="162" y="366"/>
                  </a:lnTo>
                  <a:close/>
                  <a:moveTo>
                    <a:pt x="402" y="324"/>
                  </a:moveTo>
                  <a:lnTo>
                    <a:pt x="408" y="330"/>
                  </a:lnTo>
                  <a:lnTo>
                    <a:pt x="402" y="330"/>
                  </a:lnTo>
                  <a:lnTo>
                    <a:pt x="402" y="324"/>
                  </a:lnTo>
                  <a:close/>
                  <a:moveTo>
                    <a:pt x="402" y="324"/>
                  </a:moveTo>
                  <a:lnTo>
                    <a:pt x="408" y="324"/>
                  </a:lnTo>
                  <a:lnTo>
                    <a:pt x="402" y="330"/>
                  </a:lnTo>
                  <a:lnTo>
                    <a:pt x="402" y="324"/>
                  </a:lnTo>
                  <a:close/>
                  <a:moveTo>
                    <a:pt x="408" y="324"/>
                  </a:moveTo>
                  <a:lnTo>
                    <a:pt x="414" y="324"/>
                  </a:lnTo>
                  <a:lnTo>
                    <a:pt x="408" y="324"/>
                  </a:lnTo>
                  <a:close/>
                  <a:moveTo>
                    <a:pt x="414" y="318"/>
                  </a:moveTo>
                  <a:lnTo>
                    <a:pt x="414" y="324"/>
                  </a:lnTo>
                  <a:lnTo>
                    <a:pt x="415" y="324"/>
                  </a:lnTo>
                  <a:lnTo>
                    <a:pt x="414" y="318"/>
                  </a:lnTo>
                  <a:close/>
                  <a:moveTo>
                    <a:pt x="408" y="324"/>
                  </a:moveTo>
                  <a:lnTo>
                    <a:pt x="408" y="318"/>
                  </a:lnTo>
                  <a:lnTo>
                    <a:pt x="408" y="324"/>
                  </a:lnTo>
                  <a:close/>
                  <a:moveTo>
                    <a:pt x="390" y="324"/>
                  </a:moveTo>
                  <a:lnTo>
                    <a:pt x="396" y="324"/>
                  </a:lnTo>
                  <a:lnTo>
                    <a:pt x="390" y="324"/>
                  </a:lnTo>
                  <a:close/>
                  <a:moveTo>
                    <a:pt x="408" y="318"/>
                  </a:moveTo>
                  <a:lnTo>
                    <a:pt x="408" y="324"/>
                  </a:lnTo>
                  <a:lnTo>
                    <a:pt x="409" y="324"/>
                  </a:lnTo>
                  <a:lnTo>
                    <a:pt x="408" y="318"/>
                  </a:lnTo>
                  <a:close/>
                  <a:moveTo>
                    <a:pt x="384" y="324"/>
                  </a:moveTo>
                  <a:lnTo>
                    <a:pt x="390" y="324"/>
                  </a:lnTo>
                  <a:lnTo>
                    <a:pt x="390" y="330"/>
                  </a:lnTo>
                  <a:lnTo>
                    <a:pt x="384" y="330"/>
                  </a:lnTo>
                  <a:lnTo>
                    <a:pt x="384" y="324"/>
                  </a:lnTo>
                  <a:close/>
                  <a:moveTo>
                    <a:pt x="390" y="318"/>
                  </a:moveTo>
                  <a:lnTo>
                    <a:pt x="390" y="324"/>
                  </a:lnTo>
                  <a:lnTo>
                    <a:pt x="391" y="324"/>
                  </a:lnTo>
                  <a:lnTo>
                    <a:pt x="390" y="318"/>
                  </a:lnTo>
                  <a:close/>
                  <a:moveTo>
                    <a:pt x="396" y="318"/>
                  </a:moveTo>
                  <a:lnTo>
                    <a:pt x="402" y="318"/>
                  </a:lnTo>
                  <a:lnTo>
                    <a:pt x="408" y="324"/>
                  </a:lnTo>
                  <a:lnTo>
                    <a:pt x="402" y="324"/>
                  </a:lnTo>
                  <a:lnTo>
                    <a:pt x="396" y="318"/>
                  </a:lnTo>
                  <a:close/>
                  <a:moveTo>
                    <a:pt x="408" y="318"/>
                  </a:moveTo>
                  <a:lnTo>
                    <a:pt x="414" y="318"/>
                  </a:lnTo>
                  <a:lnTo>
                    <a:pt x="414" y="324"/>
                  </a:lnTo>
                  <a:lnTo>
                    <a:pt x="408" y="324"/>
                  </a:lnTo>
                  <a:lnTo>
                    <a:pt x="408" y="318"/>
                  </a:lnTo>
                  <a:close/>
                  <a:moveTo>
                    <a:pt x="384" y="318"/>
                  </a:moveTo>
                  <a:lnTo>
                    <a:pt x="390" y="318"/>
                  </a:lnTo>
                  <a:lnTo>
                    <a:pt x="390" y="324"/>
                  </a:lnTo>
                  <a:lnTo>
                    <a:pt x="384" y="324"/>
                  </a:lnTo>
                  <a:lnTo>
                    <a:pt x="384" y="318"/>
                  </a:lnTo>
                  <a:close/>
                  <a:moveTo>
                    <a:pt x="168" y="354"/>
                  </a:moveTo>
                  <a:lnTo>
                    <a:pt x="168" y="360"/>
                  </a:lnTo>
                  <a:lnTo>
                    <a:pt x="169" y="360"/>
                  </a:lnTo>
                  <a:lnTo>
                    <a:pt x="168" y="354"/>
                  </a:lnTo>
                  <a:close/>
                  <a:moveTo>
                    <a:pt x="174" y="354"/>
                  </a:moveTo>
                  <a:lnTo>
                    <a:pt x="174" y="360"/>
                  </a:lnTo>
                  <a:lnTo>
                    <a:pt x="175" y="360"/>
                  </a:lnTo>
                  <a:lnTo>
                    <a:pt x="174" y="354"/>
                  </a:lnTo>
                  <a:close/>
                  <a:moveTo>
                    <a:pt x="366" y="324"/>
                  </a:moveTo>
                  <a:lnTo>
                    <a:pt x="378" y="318"/>
                  </a:lnTo>
                  <a:lnTo>
                    <a:pt x="378" y="330"/>
                  </a:lnTo>
                  <a:lnTo>
                    <a:pt x="372" y="330"/>
                  </a:lnTo>
                  <a:lnTo>
                    <a:pt x="366" y="324"/>
                  </a:lnTo>
                  <a:close/>
                  <a:moveTo>
                    <a:pt x="258" y="342"/>
                  </a:moveTo>
                  <a:lnTo>
                    <a:pt x="264" y="336"/>
                  </a:lnTo>
                  <a:lnTo>
                    <a:pt x="264" y="342"/>
                  </a:lnTo>
                  <a:lnTo>
                    <a:pt x="258" y="342"/>
                  </a:lnTo>
                  <a:close/>
                  <a:moveTo>
                    <a:pt x="360" y="324"/>
                  </a:moveTo>
                  <a:lnTo>
                    <a:pt x="366" y="324"/>
                  </a:lnTo>
                  <a:lnTo>
                    <a:pt x="372" y="324"/>
                  </a:lnTo>
                  <a:lnTo>
                    <a:pt x="372" y="330"/>
                  </a:lnTo>
                  <a:lnTo>
                    <a:pt x="366" y="330"/>
                  </a:lnTo>
                  <a:lnTo>
                    <a:pt x="366" y="324"/>
                  </a:lnTo>
                  <a:lnTo>
                    <a:pt x="360" y="324"/>
                  </a:lnTo>
                  <a:lnTo>
                    <a:pt x="366" y="324"/>
                  </a:lnTo>
                  <a:lnTo>
                    <a:pt x="360" y="324"/>
                  </a:lnTo>
                  <a:close/>
                  <a:moveTo>
                    <a:pt x="402" y="318"/>
                  </a:moveTo>
                  <a:lnTo>
                    <a:pt x="402" y="312"/>
                  </a:lnTo>
                  <a:lnTo>
                    <a:pt x="402" y="318"/>
                  </a:lnTo>
                  <a:close/>
                  <a:moveTo>
                    <a:pt x="168" y="354"/>
                  </a:moveTo>
                  <a:lnTo>
                    <a:pt x="174" y="354"/>
                  </a:lnTo>
                  <a:lnTo>
                    <a:pt x="168" y="354"/>
                  </a:lnTo>
                  <a:close/>
                  <a:moveTo>
                    <a:pt x="246" y="342"/>
                  </a:moveTo>
                  <a:lnTo>
                    <a:pt x="252" y="342"/>
                  </a:lnTo>
                  <a:lnTo>
                    <a:pt x="246" y="342"/>
                  </a:lnTo>
                  <a:lnTo>
                    <a:pt x="246" y="348"/>
                  </a:lnTo>
                  <a:lnTo>
                    <a:pt x="240" y="348"/>
                  </a:lnTo>
                  <a:lnTo>
                    <a:pt x="234" y="348"/>
                  </a:lnTo>
                  <a:lnTo>
                    <a:pt x="228" y="348"/>
                  </a:lnTo>
                  <a:lnTo>
                    <a:pt x="222" y="348"/>
                  </a:lnTo>
                  <a:lnTo>
                    <a:pt x="222" y="354"/>
                  </a:lnTo>
                  <a:lnTo>
                    <a:pt x="216" y="354"/>
                  </a:lnTo>
                  <a:lnTo>
                    <a:pt x="210" y="354"/>
                  </a:lnTo>
                  <a:lnTo>
                    <a:pt x="204" y="354"/>
                  </a:lnTo>
                  <a:lnTo>
                    <a:pt x="198" y="360"/>
                  </a:lnTo>
                  <a:lnTo>
                    <a:pt x="192" y="360"/>
                  </a:lnTo>
                  <a:lnTo>
                    <a:pt x="186" y="360"/>
                  </a:lnTo>
                  <a:lnTo>
                    <a:pt x="180" y="366"/>
                  </a:lnTo>
                  <a:lnTo>
                    <a:pt x="174" y="366"/>
                  </a:lnTo>
                  <a:lnTo>
                    <a:pt x="168" y="366"/>
                  </a:lnTo>
                  <a:lnTo>
                    <a:pt x="162" y="366"/>
                  </a:lnTo>
                  <a:lnTo>
                    <a:pt x="162" y="360"/>
                  </a:lnTo>
                  <a:lnTo>
                    <a:pt x="162" y="366"/>
                  </a:lnTo>
                  <a:lnTo>
                    <a:pt x="168" y="366"/>
                  </a:lnTo>
                  <a:lnTo>
                    <a:pt x="168" y="360"/>
                  </a:lnTo>
                  <a:lnTo>
                    <a:pt x="174" y="360"/>
                  </a:lnTo>
                  <a:lnTo>
                    <a:pt x="180" y="360"/>
                  </a:lnTo>
                  <a:lnTo>
                    <a:pt x="186" y="360"/>
                  </a:lnTo>
                  <a:lnTo>
                    <a:pt x="186" y="354"/>
                  </a:lnTo>
                  <a:lnTo>
                    <a:pt x="192" y="354"/>
                  </a:lnTo>
                  <a:lnTo>
                    <a:pt x="198" y="354"/>
                  </a:lnTo>
                  <a:lnTo>
                    <a:pt x="204" y="354"/>
                  </a:lnTo>
                  <a:lnTo>
                    <a:pt x="204" y="348"/>
                  </a:lnTo>
                  <a:lnTo>
                    <a:pt x="210" y="348"/>
                  </a:lnTo>
                  <a:lnTo>
                    <a:pt x="216" y="348"/>
                  </a:lnTo>
                  <a:lnTo>
                    <a:pt x="222" y="348"/>
                  </a:lnTo>
                  <a:lnTo>
                    <a:pt x="228" y="348"/>
                  </a:lnTo>
                  <a:lnTo>
                    <a:pt x="234" y="348"/>
                  </a:lnTo>
                  <a:lnTo>
                    <a:pt x="234" y="342"/>
                  </a:lnTo>
                  <a:lnTo>
                    <a:pt x="240" y="342"/>
                  </a:lnTo>
                  <a:lnTo>
                    <a:pt x="246" y="342"/>
                  </a:lnTo>
                  <a:close/>
                  <a:moveTo>
                    <a:pt x="408" y="312"/>
                  </a:moveTo>
                  <a:lnTo>
                    <a:pt x="414" y="312"/>
                  </a:lnTo>
                  <a:lnTo>
                    <a:pt x="414" y="318"/>
                  </a:lnTo>
                  <a:lnTo>
                    <a:pt x="408" y="324"/>
                  </a:lnTo>
                  <a:lnTo>
                    <a:pt x="408" y="312"/>
                  </a:lnTo>
                  <a:close/>
                  <a:moveTo>
                    <a:pt x="168" y="354"/>
                  </a:moveTo>
                  <a:lnTo>
                    <a:pt x="174" y="354"/>
                  </a:lnTo>
                  <a:lnTo>
                    <a:pt x="168" y="354"/>
                  </a:lnTo>
                  <a:close/>
                  <a:moveTo>
                    <a:pt x="420" y="306"/>
                  </a:moveTo>
                  <a:lnTo>
                    <a:pt x="426" y="306"/>
                  </a:lnTo>
                  <a:lnTo>
                    <a:pt x="426" y="312"/>
                  </a:lnTo>
                  <a:lnTo>
                    <a:pt x="420" y="306"/>
                  </a:lnTo>
                  <a:close/>
                  <a:moveTo>
                    <a:pt x="264" y="336"/>
                  </a:moveTo>
                  <a:lnTo>
                    <a:pt x="276" y="336"/>
                  </a:lnTo>
                  <a:lnTo>
                    <a:pt x="264" y="336"/>
                  </a:lnTo>
                  <a:close/>
                  <a:moveTo>
                    <a:pt x="336" y="324"/>
                  </a:moveTo>
                  <a:lnTo>
                    <a:pt x="342" y="324"/>
                  </a:lnTo>
                  <a:lnTo>
                    <a:pt x="342" y="330"/>
                  </a:lnTo>
                  <a:lnTo>
                    <a:pt x="336" y="330"/>
                  </a:lnTo>
                  <a:lnTo>
                    <a:pt x="336" y="324"/>
                  </a:lnTo>
                  <a:close/>
                  <a:moveTo>
                    <a:pt x="342" y="324"/>
                  </a:moveTo>
                  <a:lnTo>
                    <a:pt x="348" y="324"/>
                  </a:lnTo>
                  <a:lnTo>
                    <a:pt x="342" y="324"/>
                  </a:lnTo>
                  <a:close/>
                  <a:moveTo>
                    <a:pt x="402" y="312"/>
                  </a:moveTo>
                  <a:lnTo>
                    <a:pt x="408" y="312"/>
                  </a:lnTo>
                  <a:lnTo>
                    <a:pt x="408" y="318"/>
                  </a:lnTo>
                  <a:lnTo>
                    <a:pt x="402" y="312"/>
                  </a:lnTo>
                  <a:close/>
                  <a:moveTo>
                    <a:pt x="402" y="312"/>
                  </a:moveTo>
                  <a:lnTo>
                    <a:pt x="408" y="318"/>
                  </a:lnTo>
                  <a:lnTo>
                    <a:pt x="402" y="318"/>
                  </a:lnTo>
                  <a:lnTo>
                    <a:pt x="402" y="312"/>
                  </a:lnTo>
                  <a:close/>
                  <a:moveTo>
                    <a:pt x="414" y="312"/>
                  </a:moveTo>
                  <a:lnTo>
                    <a:pt x="420" y="306"/>
                  </a:lnTo>
                  <a:lnTo>
                    <a:pt x="420" y="318"/>
                  </a:lnTo>
                  <a:lnTo>
                    <a:pt x="414" y="318"/>
                  </a:lnTo>
                  <a:lnTo>
                    <a:pt x="414" y="312"/>
                  </a:lnTo>
                  <a:close/>
                  <a:moveTo>
                    <a:pt x="174" y="348"/>
                  </a:moveTo>
                  <a:lnTo>
                    <a:pt x="174" y="354"/>
                  </a:lnTo>
                  <a:lnTo>
                    <a:pt x="175" y="354"/>
                  </a:lnTo>
                  <a:lnTo>
                    <a:pt x="174" y="348"/>
                  </a:lnTo>
                  <a:close/>
                  <a:moveTo>
                    <a:pt x="168" y="354"/>
                  </a:moveTo>
                  <a:lnTo>
                    <a:pt x="174" y="348"/>
                  </a:lnTo>
                  <a:lnTo>
                    <a:pt x="174" y="354"/>
                  </a:lnTo>
                  <a:lnTo>
                    <a:pt x="168" y="354"/>
                  </a:lnTo>
                  <a:close/>
                  <a:moveTo>
                    <a:pt x="414" y="306"/>
                  </a:moveTo>
                  <a:lnTo>
                    <a:pt x="420" y="306"/>
                  </a:lnTo>
                  <a:lnTo>
                    <a:pt x="420" y="312"/>
                  </a:lnTo>
                  <a:lnTo>
                    <a:pt x="414" y="312"/>
                  </a:lnTo>
                  <a:lnTo>
                    <a:pt x="414" y="306"/>
                  </a:lnTo>
                  <a:close/>
                  <a:moveTo>
                    <a:pt x="168" y="348"/>
                  </a:moveTo>
                  <a:lnTo>
                    <a:pt x="174" y="348"/>
                  </a:lnTo>
                  <a:lnTo>
                    <a:pt x="168" y="348"/>
                  </a:lnTo>
                  <a:close/>
                  <a:moveTo>
                    <a:pt x="174" y="348"/>
                  </a:moveTo>
                  <a:lnTo>
                    <a:pt x="174" y="354"/>
                  </a:lnTo>
                  <a:lnTo>
                    <a:pt x="175" y="354"/>
                  </a:lnTo>
                  <a:lnTo>
                    <a:pt x="174" y="348"/>
                  </a:lnTo>
                  <a:close/>
                  <a:moveTo>
                    <a:pt x="252" y="336"/>
                  </a:moveTo>
                  <a:lnTo>
                    <a:pt x="258" y="336"/>
                  </a:lnTo>
                  <a:lnTo>
                    <a:pt x="252" y="336"/>
                  </a:lnTo>
                  <a:close/>
                  <a:moveTo>
                    <a:pt x="264" y="336"/>
                  </a:moveTo>
                  <a:lnTo>
                    <a:pt x="258" y="336"/>
                  </a:lnTo>
                  <a:lnTo>
                    <a:pt x="258" y="342"/>
                  </a:lnTo>
                  <a:lnTo>
                    <a:pt x="258" y="336"/>
                  </a:lnTo>
                  <a:lnTo>
                    <a:pt x="258" y="342"/>
                  </a:lnTo>
                  <a:lnTo>
                    <a:pt x="258" y="336"/>
                  </a:lnTo>
                  <a:lnTo>
                    <a:pt x="258" y="342"/>
                  </a:lnTo>
                  <a:lnTo>
                    <a:pt x="252" y="342"/>
                  </a:lnTo>
                  <a:lnTo>
                    <a:pt x="252" y="336"/>
                  </a:lnTo>
                  <a:lnTo>
                    <a:pt x="258" y="336"/>
                  </a:lnTo>
                  <a:lnTo>
                    <a:pt x="264" y="336"/>
                  </a:lnTo>
                  <a:close/>
                  <a:moveTo>
                    <a:pt x="252" y="336"/>
                  </a:moveTo>
                  <a:lnTo>
                    <a:pt x="258" y="336"/>
                  </a:lnTo>
                  <a:lnTo>
                    <a:pt x="252" y="336"/>
                  </a:lnTo>
                  <a:close/>
                  <a:moveTo>
                    <a:pt x="258" y="330"/>
                  </a:moveTo>
                  <a:lnTo>
                    <a:pt x="264" y="330"/>
                  </a:lnTo>
                  <a:lnTo>
                    <a:pt x="264" y="336"/>
                  </a:lnTo>
                  <a:lnTo>
                    <a:pt x="258" y="336"/>
                  </a:lnTo>
                  <a:lnTo>
                    <a:pt x="258" y="330"/>
                  </a:lnTo>
                  <a:close/>
                  <a:moveTo>
                    <a:pt x="252" y="336"/>
                  </a:moveTo>
                  <a:lnTo>
                    <a:pt x="258" y="336"/>
                  </a:lnTo>
                  <a:lnTo>
                    <a:pt x="252" y="336"/>
                  </a:lnTo>
                  <a:close/>
                  <a:moveTo>
                    <a:pt x="258" y="330"/>
                  </a:moveTo>
                  <a:lnTo>
                    <a:pt x="258" y="336"/>
                  </a:lnTo>
                  <a:lnTo>
                    <a:pt x="259" y="336"/>
                  </a:lnTo>
                  <a:lnTo>
                    <a:pt x="258" y="330"/>
                  </a:lnTo>
                  <a:close/>
                  <a:moveTo>
                    <a:pt x="258" y="330"/>
                  </a:moveTo>
                  <a:lnTo>
                    <a:pt x="258" y="336"/>
                  </a:lnTo>
                  <a:lnTo>
                    <a:pt x="259" y="336"/>
                  </a:lnTo>
                  <a:lnTo>
                    <a:pt x="258" y="330"/>
                  </a:lnTo>
                  <a:close/>
                  <a:moveTo>
                    <a:pt x="252" y="336"/>
                  </a:moveTo>
                  <a:lnTo>
                    <a:pt x="258" y="330"/>
                  </a:lnTo>
                  <a:lnTo>
                    <a:pt x="258" y="336"/>
                  </a:lnTo>
                  <a:lnTo>
                    <a:pt x="252" y="336"/>
                  </a:lnTo>
                  <a:close/>
                  <a:moveTo>
                    <a:pt x="258" y="330"/>
                  </a:moveTo>
                  <a:lnTo>
                    <a:pt x="258" y="336"/>
                  </a:lnTo>
                  <a:lnTo>
                    <a:pt x="259" y="336"/>
                  </a:lnTo>
                  <a:lnTo>
                    <a:pt x="258" y="330"/>
                  </a:lnTo>
                  <a:close/>
                  <a:moveTo>
                    <a:pt x="288" y="324"/>
                  </a:moveTo>
                  <a:lnTo>
                    <a:pt x="288" y="330"/>
                  </a:lnTo>
                  <a:lnTo>
                    <a:pt x="288" y="324"/>
                  </a:lnTo>
                  <a:lnTo>
                    <a:pt x="294" y="324"/>
                  </a:lnTo>
                  <a:lnTo>
                    <a:pt x="300" y="324"/>
                  </a:lnTo>
                  <a:lnTo>
                    <a:pt x="306" y="324"/>
                  </a:lnTo>
                  <a:lnTo>
                    <a:pt x="312" y="324"/>
                  </a:lnTo>
                  <a:lnTo>
                    <a:pt x="318" y="324"/>
                  </a:lnTo>
                  <a:lnTo>
                    <a:pt x="324" y="324"/>
                  </a:lnTo>
                  <a:lnTo>
                    <a:pt x="330" y="324"/>
                  </a:lnTo>
                  <a:lnTo>
                    <a:pt x="336" y="324"/>
                  </a:lnTo>
                  <a:lnTo>
                    <a:pt x="336" y="330"/>
                  </a:lnTo>
                  <a:lnTo>
                    <a:pt x="342" y="330"/>
                  </a:lnTo>
                  <a:lnTo>
                    <a:pt x="342" y="324"/>
                  </a:lnTo>
                  <a:lnTo>
                    <a:pt x="348" y="324"/>
                  </a:lnTo>
                  <a:lnTo>
                    <a:pt x="354" y="324"/>
                  </a:lnTo>
                  <a:lnTo>
                    <a:pt x="360" y="324"/>
                  </a:lnTo>
                  <a:lnTo>
                    <a:pt x="360" y="330"/>
                  </a:lnTo>
                  <a:lnTo>
                    <a:pt x="360" y="324"/>
                  </a:lnTo>
                  <a:lnTo>
                    <a:pt x="360" y="330"/>
                  </a:lnTo>
                  <a:lnTo>
                    <a:pt x="366" y="330"/>
                  </a:lnTo>
                  <a:lnTo>
                    <a:pt x="372" y="330"/>
                  </a:lnTo>
                  <a:lnTo>
                    <a:pt x="372" y="336"/>
                  </a:lnTo>
                  <a:lnTo>
                    <a:pt x="378" y="336"/>
                  </a:lnTo>
                  <a:lnTo>
                    <a:pt x="384" y="336"/>
                  </a:lnTo>
                  <a:lnTo>
                    <a:pt x="378" y="336"/>
                  </a:lnTo>
                  <a:lnTo>
                    <a:pt x="384" y="336"/>
                  </a:lnTo>
                  <a:lnTo>
                    <a:pt x="378" y="336"/>
                  </a:lnTo>
                  <a:lnTo>
                    <a:pt x="384" y="336"/>
                  </a:lnTo>
                  <a:lnTo>
                    <a:pt x="384" y="342"/>
                  </a:lnTo>
                  <a:lnTo>
                    <a:pt x="378" y="342"/>
                  </a:lnTo>
                  <a:lnTo>
                    <a:pt x="372" y="342"/>
                  </a:lnTo>
                  <a:lnTo>
                    <a:pt x="366" y="342"/>
                  </a:lnTo>
                  <a:lnTo>
                    <a:pt x="366" y="336"/>
                  </a:lnTo>
                  <a:lnTo>
                    <a:pt x="360" y="336"/>
                  </a:lnTo>
                  <a:lnTo>
                    <a:pt x="354" y="336"/>
                  </a:lnTo>
                  <a:lnTo>
                    <a:pt x="348" y="336"/>
                  </a:lnTo>
                  <a:lnTo>
                    <a:pt x="342" y="336"/>
                  </a:lnTo>
                  <a:lnTo>
                    <a:pt x="336" y="336"/>
                  </a:lnTo>
                  <a:lnTo>
                    <a:pt x="330" y="336"/>
                  </a:lnTo>
                  <a:lnTo>
                    <a:pt x="324" y="336"/>
                  </a:lnTo>
                  <a:lnTo>
                    <a:pt x="318" y="336"/>
                  </a:lnTo>
                  <a:lnTo>
                    <a:pt x="312" y="336"/>
                  </a:lnTo>
                  <a:lnTo>
                    <a:pt x="306" y="336"/>
                  </a:lnTo>
                  <a:lnTo>
                    <a:pt x="300" y="336"/>
                  </a:lnTo>
                  <a:lnTo>
                    <a:pt x="294" y="336"/>
                  </a:lnTo>
                  <a:lnTo>
                    <a:pt x="288" y="336"/>
                  </a:lnTo>
                  <a:lnTo>
                    <a:pt x="282" y="336"/>
                  </a:lnTo>
                  <a:lnTo>
                    <a:pt x="282" y="342"/>
                  </a:lnTo>
                  <a:lnTo>
                    <a:pt x="276" y="342"/>
                  </a:lnTo>
                  <a:lnTo>
                    <a:pt x="270" y="342"/>
                  </a:lnTo>
                  <a:lnTo>
                    <a:pt x="264" y="342"/>
                  </a:lnTo>
                  <a:lnTo>
                    <a:pt x="258" y="342"/>
                  </a:lnTo>
                  <a:lnTo>
                    <a:pt x="252" y="342"/>
                  </a:lnTo>
                  <a:lnTo>
                    <a:pt x="258" y="342"/>
                  </a:lnTo>
                  <a:lnTo>
                    <a:pt x="264" y="342"/>
                  </a:lnTo>
                  <a:lnTo>
                    <a:pt x="270" y="342"/>
                  </a:lnTo>
                  <a:lnTo>
                    <a:pt x="270" y="336"/>
                  </a:lnTo>
                  <a:lnTo>
                    <a:pt x="270" y="342"/>
                  </a:lnTo>
                  <a:lnTo>
                    <a:pt x="270" y="336"/>
                  </a:lnTo>
                  <a:lnTo>
                    <a:pt x="270" y="342"/>
                  </a:lnTo>
                  <a:lnTo>
                    <a:pt x="270" y="336"/>
                  </a:lnTo>
                  <a:lnTo>
                    <a:pt x="270" y="342"/>
                  </a:lnTo>
                  <a:lnTo>
                    <a:pt x="270" y="336"/>
                  </a:lnTo>
                  <a:lnTo>
                    <a:pt x="276" y="336"/>
                  </a:lnTo>
                  <a:lnTo>
                    <a:pt x="282" y="336"/>
                  </a:lnTo>
                  <a:lnTo>
                    <a:pt x="282" y="330"/>
                  </a:lnTo>
                  <a:lnTo>
                    <a:pt x="282" y="336"/>
                  </a:lnTo>
                  <a:lnTo>
                    <a:pt x="276" y="336"/>
                  </a:lnTo>
                  <a:lnTo>
                    <a:pt x="276" y="330"/>
                  </a:lnTo>
                  <a:lnTo>
                    <a:pt x="282" y="330"/>
                  </a:lnTo>
                  <a:lnTo>
                    <a:pt x="288" y="330"/>
                  </a:lnTo>
                  <a:lnTo>
                    <a:pt x="288" y="324"/>
                  </a:lnTo>
                  <a:close/>
                  <a:moveTo>
                    <a:pt x="258" y="330"/>
                  </a:moveTo>
                  <a:lnTo>
                    <a:pt x="258" y="336"/>
                  </a:lnTo>
                  <a:lnTo>
                    <a:pt x="259" y="336"/>
                  </a:lnTo>
                  <a:lnTo>
                    <a:pt x="258" y="330"/>
                  </a:lnTo>
                  <a:close/>
                  <a:moveTo>
                    <a:pt x="258" y="330"/>
                  </a:moveTo>
                  <a:lnTo>
                    <a:pt x="264" y="330"/>
                  </a:lnTo>
                  <a:lnTo>
                    <a:pt x="258" y="330"/>
                  </a:lnTo>
                  <a:close/>
                  <a:moveTo>
                    <a:pt x="168" y="348"/>
                  </a:moveTo>
                  <a:lnTo>
                    <a:pt x="174" y="348"/>
                  </a:lnTo>
                  <a:lnTo>
                    <a:pt x="168" y="348"/>
                  </a:lnTo>
                  <a:close/>
                  <a:moveTo>
                    <a:pt x="258" y="330"/>
                  </a:moveTo>
                  <a:lnTo>
                    <a:pt x="264" y="330"/>
                  </a:lnTo>
                  <a:lnTo>
                    <a:pt x="264" y="336"/>
                  </a:lnTo>
                  <a:lnTo>
                    <a:pt x="258" y="330"/>
                  </a:lnTo>
                  <a:close/>
                  <a:moveTo>
                    <a:pt x="168" y="342"/>
                  </a:moveTo>
                  <a:lnTo>
                    <a:pt x="174" y="342"/>
                  </a:lnTo>
                  <a:lnTo>
                    <a:pt x="174" y="348"/>
                  </a:lnTo>
                  <a:lnTo>
                    <a:pt x="168" y="348"/>
                  </a:lnTo>
                  <a:lnTo>
                    <a:pt x="168" y="342"/>
                  </a:lnTo>
                  <a:close/>
                  <a:moveTo>
                    <a:pt x="426" y="306"/>
                  </a:moveTo>
                  <a:lnTo>
                    <a:pt x="426" y="312"/>
                  </a:lnTo>
                  <a:lnTo>
                    <a:pt x="426" y="318"/>
                  </a:lnTo>
                  <a:lnTo>
                    <a:pt x="420" y="324"/>
                  </a:lnTo>
                  <a:lnTo>
                    <a:pt x="420" y="330"/>
                  </a:lnTo>
                  <a:lnTo>
                    <a:pt x="420" y="336"/>
                  </a:lnTo>
                  <a:lnTo>
                    <a:pt x="420" y="342"/>
                  </a:lnTo>
                  <a:lnTo>
                    <a:pt x="420" y="348"/>
                  </a:lnTo>
                  <a:lnTo>
                    <a:pt x="420" y="354"/>
                  </a:lnTo>
                  <a:lnTo>
                    <a:pt x="426" y="360"/>
                  </a:lnTo>
                  <a:lnTo>
                    <a:pt x="426" y="366"/>
                  </a:lnTo>
                  <a:lnTo>
                    <a:pt x="426" y="372"/>
                  </a:lnTo>
                  <a:lnTo>
                    <a:pt x="420" y="366"/>
                  </a:lnTo>
                  <a:lnTo>
                    <a:pt x="414" y="366"/>
                  </a:lnTo>
                  <a:lnTo>
                    <a:pt x="408" y="366"/>
                  </a:lnTo>
                  <a:lnTo>
                    <a:pt x="402" y="366"/>
                  </a:lnTo>
                  <a:lnTo>
                    <a:pt x="402" y="360"/>
                  </a:lnTo>
                  <a:lnTo>
                    <a:pt x="396" y="360"/>
                  </a:lnTo>
                  <a:lnTo>
                    <a:pt x="390" y="354"/>
                  </a:lnTo>
                  <a:lnTo>
                    <a:pt x="396" y="354"/>
                  </a:lnTo>
                  <a:lnTo>
                    <a:pt x="396" y="348"/>
                  </a:lnTo>
                  <a:lnTo>
                    <a:pt x="396" y="342"/>
                  </a:lnTo>
                  <a:lnTo>
                    <a:pt x="402" y="342"/>
                  </a:lnTo>
                  <a:lnTo>
                    <a:pt x="402" y="336"/>
                  </a:lnTo>
                  <a:lnTo>
                    <a:pt x="402" y="342"/>
                  </a:lnTo>
                  <a:lnTo>
                    <a:pt x="402" y="336"/>
                  </a:lnTo>
                  <a:lnTo>
                    <a:pt x="408" y="336"/>
                  </a:lnTo>
                  <a:lnTo>
                    <a:pt x="408" y="342"/>
                  </a:lnTo>
                  <a:lnTo>
                    <a:pt x="414" y="342"/>
                  </a:lnTo>
                  <a:lnTo>
                    <a:pt x="414" y="336"/>
                  </a:lnTo>
                  <a:lnTo>
                    <a:pt x="420" y="336"/>
                  </a:lnTo>
                  <a:lnTo>
                    <a:pt x="414" y="336"/>
                  </a:lnTo>
                  <a:lnTo>
                    <a:pt x="420" y="336"/>
                  </a:lnTo>
                  <a:lnTo>
                    <a:pt x="420" y="330"/>
                  </a:lnTo>
                  <a:lnTo>
                    <a:pt x="420" y="324"/>
                  </a:lnTo>
                  <a:lnTo>
                    <a:pt x="420" y="330"/>
                  </a:lnTo>
                  <a:lnTo>
                    <a:pt x="414" y="330"/>
                  </a:lnTo>
                  <a:lnTo>
                    <a:pt x="420" y="330"/>
                  </a:lnTo>
                  <a:lnTo>
                    <a:pt x="420" y="324"/>
                  </a:lnTo>
                  <a:lnTo>
                    <a:pt x="420" y="318"/>
                  </a:lnTo>
                  <a:lnTo>
                    <a:pt x="420" y="312"/>
                  </a:lnTo>
                  <a:lnTo>
                    <a:pt x="426" y="312"/>
                  </a:lnTo>
                  <a:lnTo>
                    <a:pt x="420" y="312"/>
                  </a:lnTo>
                  <a:lnTo>
                    <a:pt x="426" y="312"/>
                  </a:lnTo>
                  <a:lnTo>
                    <a:pt x="426" y="306"/>
                  </a:lnTo>
                  <a:lnTo>
                    <a:pt x="420" y="306"/>
                  </a:lnTo>
                  <a:lnTo>
                    <a:pt x="426" y="306"/>
                  </a:lnTo>
                  <a:lnTo>
                    <a:pt x="426" y="300"/>
                  </a:lnTo>
                  <a:lnTo>
                    <a:pt x="426" y="306"/>
                  </a:lnTo>
                  <a:close/>
                  <a:moveTo>
                    <a:pt x="402" y="300"/>
                  </a:moveTo>
                  <a:lnTo>
                    <a:pt x="408" y="300"/>
                  </a:lnTo>
                  <a:lnTo>
                    <a:pt x="402" y="300"/>
                  </a:lnTo>
                  <a:close/>
                  <a:moveTo>
                    <a:pt x="426" y="300"/>
                  </a:moveTo>
                  <a:lnTo>
                    <a:pt x="426" y="306"/>
                  </a:lnTo>
                  <a:lnTo>
                    <a:pt x="420" y="306"/>
                  </a:lnTo>
                  <a:lnTo>
                    <a:pt x="426" y="306"/>
                  </a:lnTo>
                  <a:lnTo>
                    <a:pt x="420" y="306"/>
                  </a:lnTo>
                  <a:lnTo>
                    <a:pt x="420" y="312"/>
                  </a:lnTo>
                  <a:lnTo>
                    <a:pt x="420" y="306"/>
                  </a:lnTo>
                  <a:lnTo>
                    <a:pt x="420" y="300"/>
                  </a:lnTo>
                  <a:lnTo>
                    <a:pt x="420" y="294"/>
                  </a:lnTo>
                  <a:lnTo>
                    <a:pt x="426" y="294"/>
                  </a:lnTo>
                  <a:lnTo>
                    <a:pt x="426" y="300"/>
                  </a:lnTo>
                  <a:close/>
                  <a:moveTo>
                    <a:pt x="420" y="294"/>
                  </a:moveTo>
                  <a:lnTo>
                    <a:pt x="426" y="300"/>
                  </a:lnTo>
                  <a:lnTo>
                    <a:pt x="420" y="300"/>
                  </a:lnTo>
                  <a:lnTo>
                    <a:pt x="420" y="294"/>
                  </a:lnTo>
                  <a:close/>
                  <a:moveTo>
                    <a:pt x="168" y="330"/>
                  </a:moveTo>
                  <a:lnTo>
                    <a:pt x="168" y="336"/>
                  </a:lnTo>
                  <a:lnTo>
                    <a:pt x="169" y="336"/>
                  </a:lnTo>
                  <a:lnTo>
                    <a:pt x="168" y="330"/>
                  </a:lnTo>
                  <a:close/>
                  <a:moveTo>
                    <a:pt x="420" y="288"/>
                  </a:moveTo>
                  <a:lnTo>
                    <a:pt x="426" y="294"/>
                  </a:lnTo>
                  <a:lnTo>
                    <a:pt x="420" y="294"/>
                  </a:lnTo>
                  <a:lnTo>
                    <a:pt x="420" y="288"/>
                  </a:lnTo>
                  <a:close/>
                  <a:moveTo>
                    <a:pt x="420" y="288"/>
                  </a:moveTo>
                  <a:lnTo>
                    <a:pt x="420" y="294"/>
                  </a:lnTo>
                  <a:lnTo>
                    <a:pt x="421" y="294"/>
                  </a:lnTo>
                  <a:lnTo>
                    <a:pt x="420" y="288"/>
                  </a:lnTo>
                  <a:close/>
                  <a:moveTo>
                    <a:pt x="252" y="312"/>
                  </a:moveTo>
                  <a:lnTo>
                    <a:pt x="258" y="312"/>
                  </a:lnTo>
                  <a:lnTo>
                    <a:pt x="258" y="318"/>
                  </a:lnTo>
                  <a:lnTo>
                    <a:pt x="252" y="312"/>
                  </a:lnTo>
                  <a:close/>
                  <a:moveTo>
                    <a:pt x="246" y="312"/>
                  </a:moveTo>
                  <a:lnTo>
                    <a:pt x="252" y="312"/>
                  </a:lnTo>
                  <a:lnTo>
                    <a:pt x="252" y="318"/>
                  </a:lnTo>
                  <a:lnTo>
                    <a:pt x="246" y="312"/>
                  </a:lnTo>
                  <a:close/>
                  <a:moveTo>
                    <a:pt x="396" y="282"/>
                  </a:moveTo>
                  <a:lnTo>
                    <a:pt x="402" y="282"/>
                  </a:lnTo>
                  <a:lnTo>
                    <a:pt x="402" y="294"/>
                  </a:lnTo>
                  <a:lnTo>
                    <a:pt x="396" y="282"/>
                  </a:lnTo>
                  <a:close/>
                  <a:moveTo>
                    <a:pt x="408" y="288"/>
                  </a:moveTo>
                  <a:lnTo>
                    <a:pt x="402" y="288"/>
                  </a:lnTo>
                  <a:lnTo>
                    <a:pt x="408" y="288"/>
                  </a:lnTo>
                  <a:lnTo>
                    <a:pt x="408" y="282"/>
                  </a:lnTo>
                  <a:lnTo>
                    <a:pt x="408" y="276"/>
                  </a:lnTo>
                  <a:lnTo>
                    <a:pt x="414" y="276"/>
                  </a:lnTo>
                  <a:lnTo>
                    <a:pt x="408" y="282"/>
                  </a:lnTo>
                  <a:lnTo>
                    <a:pt x="408" y="288"/>
                  </a:lnTo>
                  <a:close/>
                  <a:moveTo>
                    <a:pt x="402" y="276"/>
                  </a:moveTo>
                  <a:lnTo>
                    <a:pt x="408" y="282"/>
                  </a:lnTo>
                  <a:lnTo>
                    <a:pt x="402" y="282"/>
                  </a:lnTo>
                  <a:lnTo>
                    <a:pt x="402" y="276"/>
                  </a:lnTo>
                  <a:close/>
                  <a:moveTo>
                    <a:pt x="402" y="288"/>
                  </a:moveTo>
                  <a:lnTo>
                    <a:pt x="402" y="282"/>
                  </a:lnTo>
                  <a:lnTo>
                    <a:pt x="402" y="276"/>
                  </a:lnTo>
                  <a:lnTo>
                    <a:pt x="408" y="276"/>
                  </a:lnTo>
                  <a:lnTo>
                    <a:pt x="408" y="282"/>
                  </a:lnTo>
                  <a:lnTo>
                    <a:pt x="402" y="282"/>
                  </a:lnTo>
                  <a:lnTo>
                    <a:pt x="402" y="288"/>
                  </a:lnTo>
                  <a:close/>
                  <a:moveTo>
                    <a:pt x="408" y="246"/>
                  </a:moveTo>
                  <a:lnTo>
                    <a:pt x="414" y="246"/>
                  </a:lnTo>
                  <a:lnTo>
                    <a:pt x="408" y="246"/>
                  </a:lnTo>
                  <a:close/>
                  <a:moveTo>
                    <a:pt x="414" y="228"/>
                  </a:moveTo>
                  <a:lnTo>
                    <a:pt x="420" y="228"/>
                  </a:lnTo>
                  <a:lnTo>
                    <a:pt x="420" y="234"/>
                  </a:lnTo>
                  <a:lnTo>
                    <a:pt x="414" y="234"/>
                  </a:lnTo>
                  <a:lnTo>
                    <a:pt x="414" y="228"/>
                  </a:lnTo>
                  <a:close/>
                  <a:moveTo>
                    <a:pt x="414" y="216"/>
                  </a:moveTo>
                  <a:lnTo>
                    <a:pt x="414" y="210"/>
                  </a:lnTo>
                  <a:lnTo>
                    <a:pt x="414" y="222"/>
                  </a:lnTo>
                  <a:lnTo>
                    <a:pt x="414" y="216"/>
                  </a:lnTo>
                  <a:close/>
                  <a:moveTo>
                    <a:pt x="408" y="192"/>
                  </a:moveTo>
                  <a:lnTo>
                    <a:pt x="408" y="198"/>
                  </a:lnTo>
                  <a:lnTo>
                    <a:pt x="409" y="198"/>
                  </a:lnTo>
                  <a:lnTo>
                    <a:pt x="408" y="192"/>
                  </a:lnTo>
                  <a:close/>
                  <a:moveTo>
                    <a:pt x="408" y="192"/>
                  </a:moveTo>
                  <a:lnTo>
                    <a:pt x="408" y="186"/>
                  </a:lnTo>
                  <a:lnTo>
                    <a:pt x="402" y="186"/>
                  </a:lnTo>
                  <a:lnTo>
                    <a:pt x="402" y="180"/>
                  </a:lnTo>
                  <a:lnTo>
                    <a:pt x="408" y="180"/>
                  </a:lnTo>
                  <a:lnTo>
                    <a:pt x="408" y="186"/>
                  </a:lnTo>
                  <a:lnTo>
                    <a:pt x="408" y="192"/>
                  </a:lnTo>
                  <a:close/>
                  <a:moveTo>
                    <a:pt x="402" y="162"/>
                  </a:moveTo>
                  <a:lnTo>
                    <a:pt x="402" y="168"/>
                  </a:lnTo>
                  <a:lnTo>
                    <a:pt x="396" y="168"/>
                  </a:lnTo>
                  <a:lnTo>
                    <a:pt x="396" y="162"/>
                  </a:lnTo>
                  <a:lnTo>
                    <a:pt x="402" y="162"/>
                  </a:lnTo>
                  <a:lnTo>
                    <a:pt x="396" y="156"/>
                  </a:lnTo>
                  <a:lnTo>
                    <a:pt x="402" y="156"/>
                  </a:lnTo>
                  <a:lnTo>
                    <a:pt x="402" y="162"/>
                  </a:lnTo>
                  <a:close/>
                  <a:moveTo>
                    <a:pt x="384" y="144"/>
                  </a:moveTo>
                  <a:lnTo>
                    <a:pt x="390" y="144"/>
                  </a:lnTo>
                  <a:lnTo>
                    <a:pt x="390" y="150"/>
                  </a:lnTo>
                  <a:lnTo>
                    <a:pt x="384" y="144"/>
                  </a:lnTo>
                  <a:close/>
                  <a:moveTo>
                    <a:pt x="324" y="18"/>
                  </a:moveTo>
                  <a:lnTo>
                    <a:pt x="324" y="24"/>
                  </a:lnTo>
                  <a:lnTo>
                    <a:pt x="324" y="30"/>
                  </a:lnTo>
                  <a:lnTo>
                    <a:pt x="330" y="30"/>
                  </a:lnTo>
                  <a:lnTo>
                    <a:pt x="330" y="24"/>
                  </a:lnTo>
                  <a:lnTo>
                    <a:pt x="336" y="24"/>
                  </a:lnTo>
                  <a:lnTo>
                    <a:pt x="336" y="30"/>
                  </a:lnTo>
                  <a:lnTo>
                    <a:pt x="336" y="36"/>
                  </a:lnTo>
                  <a:lnTo>
                    <a:pt x="336" y="48"/>
                  </a:lnTo>
                  <a:lnTo>
                    <a:pt x="342" y="48"/>
                  </a:lnTo>
                  <a:lnTo>
                    <a:pt x="342" y="54"/>
                  </a:lnTo>
                  <a:lnTo>
                    <a:pt x="348" y="48"/>
                  </a:lnTo>
                  <a:lnTo>
                    <a:pt x="354" y="48"/>
                  </a:lnTo>
                  <a:lnTo>
                    <a:pt x="354" y="54"/>
                  </a:lnTo>
                  <a:lnTo>
                    <a:pt x="348" y="54"/>
                  </a:lnTo>
                  <a:lnTo>
                    <a:pt x="348" y="60"/>
                  </a:lnTo>
                  <a:lnTo>
                    <a:pt x="354" y="60"/>
                  </a:lnTo>
                  <a:lnTo>
                    <a:pt x="354" y="66"/>
                  </a:lnTo>
                  <a:lnTo>
                    <a:pt x="360" y="66"/>
                  </a:lnTo>
                  <a:lnTo>
                    <a:pt x="366" y="72"/>
                  </a:lnTo>
                  <a:lnTo>
                    <a:pt x="372" y="72"/>
                  </a:lnTo>
                  <a:lnTo>
                    <a:pt x="366" y="78"/>
                  </a:lnTo>
                  <a:lnTo>
                    <a:pt x="372" y="78"/>
                  </a:lnTo>
                  <a:lnTo>
                    <a:pt x="378" y="78"/>
                  </a:lnTo>
                  <a:lnTo>
                    <a:pt x="372" y="78"/>
                  </a:lnTo>
                  <a:lnTo>
                    <a:pt x="378" y="78"/>
                  </a:lnTo>
                  <a:lnTo>
                    <a:pt x="378" y="84"/>
                  </a:lnTo>
                  <a:lnTo>
                    <a:pt x="378" y="90"/>
                  </a:lnTo>
                  <a:lnTo>
                    <a:pt x="378" y="96"/>
                  </a:lnTo>
                  <a:lnTo>
                    <a:pt x="378" y="102"/>
                  </a:lnTo>
                  <a:lnTo>
                    <a:pt x="378" y="108"/>
                  </a:lnTo>
                  <a:lnTo>
                    <a:pt x="384" y="108"/>
                  </a:lnTo>
                  <a:lnTo>
                    <a:pt x="384" y="114"/>
                  </a:lnTo>
                  <a:lnTo>
                    <a:pt x="384" y="120"/>
                  </a:lnTo>
                  <a:lnTo>
                    <a:pt x="378" y="120"/>
                  </a:lnTo>
                  <a:lnTo>
                    <a:pt x="378" y="114"/>
                  </a:lnTo>
                  <a:lnTo>
                    <a:pt x="372" y="114"/>
                  </a:lnTo>
                  <a:lnTo>
                    <a:pt x="372" y="108"/>
                  </a:lnTo>
                  <a:lnTo>
                    <a:pt x="372" y="102"/>
                  </a:lnTo>
                  <a:lnTo>
                    <a:pt x="372" y="96"/>
                  </a:lnTo>
                  <a:lnTo>
                    <a:pt x="366" y="96"/>
                  </a:lnTo>
                  <a:lnTo>
                    <a:pt x="366" y="90"/>
                  </a:lnTo>
                  <a:lnTo>
                    <a:pt x="366" y="84"/>
                  </a:lnTo>
                  <a:lnTo>
                    <a:pt x="360" y="84"/>
                  </a:lnTo>
                  <a:lnTo>
                    <a:pt x="360" y="90"/>
                  </a:lnTo>
                  <a:lnTo>
                    <a:pt x="366" y="90"/>
                  </a:lnTo>
                  <a:lnTo>
                    <a:pt x="366" y="96"/>
                  </a:lnTo>
                  <a:lnTo>
                    <a:pt x="366" y="102"/>
                  </a:lnTo>
                  <a:lnTo>
                    <a:pt x="372" y="102"/>
                  </a:lnTo>
                  <a:lnTo>
                    <a:pt x="372" y="108"/>
                  </a:lnTo>
                  <a:lnTo>
                    <a:pt x="372" y="114"/>
                  </a:lnTo>
                  <a:lnTo>
                    <a:pt x="372" y="120"/>
                  </a:lnTo>
                  <a:lnTo>
                    <a:pt x="378" y="120"/>
                  </a:lnTo>
                  <a:lnTo>
                    <a:pt x="384" y="126"/>
                  </a:lnTo>
                  <a:lnTo>
                    <a:pt x="384" y="132"/>
                  </a:lnTo>
                  <a:lnTo>
                    <a:pt x="378" y="132"/>
                  </a:lnTo>
                  <a:lnTo>
                    <a:pt x="378" y="138"/>
                  </a:lnTo>
                  <a:lnTo>
                    <a:pt x="384" y="138"/>
                  </a:lnTo>
                  <a:lnTo>
                    <a:pt x="384" y="144"/>
                  </a:lnTo>
                  <a:lnTo>
                    <a:pt x="390" y="150"/>
                  </a:lnTo>
                  <a:lnTo>
                    <a:pt x="390" y="156"/>
                  </a:lnTo>
                  <a:lnTo>
                    <a:pt x="390" y="162"/>
                  </a:lnTo>
                  <a:lnTo>
                    <a:pt x="396" y="162"/>
                  </a:lnTo>
                  <a:lnTo>
                    <a:pt x="396" y="168"/>
                  </a:lnTo>
                  <a:lnTo>
                    <a:pt x="396" y="174"/>
                  </a:lnTo>
                  <a:lnTo>
                    <a:pt x="402" y="180"/>
                  </a:lnTo>
                  <a:lnTo>
                    <a:pt x="402" y="186"/>
                  </a:lnTo>
                  <a:lnTo>
                    <a:pt x="408" y="192"/>
                  </a:lnTo>
                  <a:lnTo>
                    <a:pt x="408" y="198"/>
                  </a:lnTo>
                  <a:lnTo>
                    <a:pt x="408" y="204"/>
                  </a:lnTo>
                  <a:lnTo>
                    <a:pt x="408" y="210"/>
                  </a:lnTo>
                  <a:lnTo>
                    <a:pt x="408" y="216"/>
                  </a:lnTo>
                  <a:lnTo>
                    <a:pt x="408" y="222"/>
                  </a:lnTo>
                  <a:lnTo>
                    <a:pt x="408" y="228"/>
                  </a:lnTo>
                  <a:lnTo>
                    <a:pt x="408" y="234"/>
                  </a:lnTo>
                  <a:lnTo>
                    <a:pt x="408" y="240"/>
                  </a:lnTo>
                  <a:lnTo>
                    <a:pt x="408" y="246"/>
                  </a:lnTo>
                  <a:lnTo>
                    <a:pt x="408" y="252"/>
                  </a:lnTo>
                  <a:lnTo>
                    <a:pt x="408" y="258"/>
                  </a:lnTo>
                  <a:lnTo>
                    <a:pt x="408" y="264"/>
                  </a:lnTo>
                  <a:lnTo>
                    <a:pt x="408" y="270"/>
                  </a:lnTo>
                  <a:lnTo>
                    <a:pt x="408" y="276"/>
                  </a:lnTo>
                  <a:lnTo>
                    <a:pt x="402" y="276"/>
                  </a:lnTo>
                  <a:lnTo>
                    <a:pt x="402" y="282"/>
                  </a:lnTo>
                  <a:lnTo>
                    <a:pt x="396" y="282"/>
                  </a:lnTo>
                  <a:lnTo>
                    <a:pt x="396" y="288"/>
                  </a:lnTo>
                  <a:lnTo>
                    <a:pt x="396" y="294"/>
                  </a:lnTo>
                  <a:lnTo>
                    <a:pt x="396" y="300"/>
                  </a:lnTo>
                  <a:lnTo>
                    <a:pt x="396" y="306"/>
                  </a:lnTo>
                  <a:lnTo>
                    <a:pt x="396" y="300"/>
                  </a:lnTo>
                  <a:lnTo>
                    <a:pt x="390" y="300"/>
                  </a:lnTo>
                  <a:lnTo>
                    <a:pt x="390" y="306"/>
                  </a:lnTo>
                  <a:lnTo>
                    <a:pt x="396" y="306"/>
                  </a:lnTo>
                  <a:lnTo>
                    <a:pt x="390" y="306"/>
                  </a:lnTo>
                  <a:lnTo>
                    <a:pt x="390" y="312"/>
                  </a:lnTo>
                  <a:lnTo>
                    <a:pt x="384" y="312"/>
                  </a:lnTo>
                  <a:lnTo>
                    <a:pt x="384" y="318"/>
                  </a:lnTo>
                  <a:lnTo>
                    <a:pt x="378" y="318"/>
                  </a:lnTo>
                  <a:lnTo>
                    <a:pt x="372" y="318"/>
                  </a:lnTo>
                  <a:lnTo>
                    <a:pt x="366" y="318"/>
                  </a:lnTo>
                  <a:lnTo>
                    <a:pt x="360" y="318"/>
                  </a:lnTo>
                  <a:lnTo>
                    <a:pt x="360" y="324"/>
                  </a:lnTo>
                  <a:lnTo>
                    <a:pt x="360" y="318"/>
                  </a:lnTo>
                  <a:lnTo>
                    <a:pt x="360" y="324"/>
                  </a:lnTo>
                  <a:lnTo>
                    <a:pt x="360" y="318"/>
                  </a:lnTo>
                  <a:lnTo>
                    <a:pt x="354" y="324"/>
                  </a:lnTo>
                  <a:lnTo>
                    <a:pt x="354" y="318"/>
                  </a:lnTo>
                  <a:lnTo>
                    <a:pt x="354" y="324"/>
                  </a:lnTo>
                  <a:lnTo>
                    <a:pt x="354" y="318"/>
                  </a:lnTo>
                  <a:lnTo>
                    <a:pt x="354" y="324"/>
                  </a:lnTo>
                  <a:lnTo>
                    <a:pt x="354" y="318"/>
                  </a:lnTo>
                  <a:lnTo>
                    <a:pt x="348" y="318"/>
                  </a:lnTo>
                  <a:lnTo>
                    <a:pt x="348" y="324"/>
                  </a:lnTo>
                  <a:lnTo>
                    <a:pt x="342" y="324"/>
                  </a:lnTo>
                  <a:lnTo>
                    <a:pt x="336" y="324"/>
                  </a:lnTo>
                  <a:lnTo>
                    <a:pt x="330" y="324"/>
                  </a:lnTo>
                  <a:lnTo>
                    <a:pt x="324" y="324"/>
                  </a:lnTo>
                  <a:lnTo>
                    <a:pt x="318" y="324"/>
                  </a:lnTo>
                  <a:lnTo>
                    <a:pt x="312" y="324"/>
                  </a:lnTo>
                  <a:lnTo>
                    <a:pt x="306" y="324"/>
                  </a:lnTo>
                  <a:lnTo>
                    <a:pt x="300" y="324"/>
                  </a:lnTo>
                  <a:lnTo>
                    <a:pt x="294" y="324"/>
                  </a:lnTo>
                  <a:lnTo>
                    <a:pt x="288" y="324"/>
                  </a:lnTo>
                  <a:lnTo>
                    <a:pt x="282" y="324"/>
                  </a:lnTo>
                  <a:lnTo>
                    <a:pt x="282" y="330"/>
                  </a:lnTo>
                  <a:lnTo>
                    <a:pt x="276" y="330"/>
                  </a:lnTo>
                  <a:lnTo>
                    <a:pt x="276" y="336"/>
                  </a:lnTo>
                  <a:lnTo>
                    <a:pt x="270" y="336"/>
                  </a:lnTo>
                  <a:lnTo>
                    <a:pt x="264" y="336"/>
                  </a:lnTo>
                  <a:lnTo>
                    <a:pt x="264" y="330"/>
                  </a:lnTo>
                  <a:lnTo>
                    <a:pt x="264" y="324"/>
                  </a:lnTo>
                  <a:lnTo>
                    <a:pt x="258" y="324"/>
                  </a:lnTo>
                  <a:lnTo>
                    <a:pt x="258" y="318"/>
                  </a:lnTo>
                  <a:lnTo>
                    <a:pt x="264" y="318"/>
                  </a:lnTo>
                  <a:lnTo>
                    <a:pt x="258" y="318"/>
                  </a:lnTo>
                  <a:lnTo>
                    <a:pt x="258" y="312"/>
                  </a:lnTo>
                  <a:lnTo>
                    <a:pt x="252" y="312"/>
                  </a:lnTo>
                  <a:lnTo>
                    <a:pt x="252" y="318"/>
                  </a:lnTo>
                  <a:lnTo>
                    <a:pt x="252" y="312"/>
                  </a:lnTo>
                  <a:lnTo>
                    <a:pt x="246" y="312"/>
                  </a:lnTo>
                  <a:lnTo>
                    <a:pt x="252" y="312"/>
                  </a:lnTo>
                  <a:lnTo>
                    <a:pt x="246" y="312"/>
                  </a:lnTo>
                  <a:lnTo>
                    <a:pt x="246" y="318"/>
                  </a:lnTo>
                  <a:lnTo>
                    <a:pt x="252" y="318"/>
                  </a:lnTo>
                  <a:lnTo>
                    <a:pt x="252" y="324"/>
                  </a:lnTo>
                  <a:lnTo>
                    <a:pt x="258" y="324"/>
                  </a:lnTo>
                  <a:lnTo>
                    <a:pt x="252" y="324"/>
                  </a:lnTo>
                  <a:lnTo>
                    <a:pt x="258" y="324"/>
                  </a:lnTo>
                  <a:lnTo>
                    <a:pt x="258" y="330"/>
                  </a:lnTo>
                  <a:lnTo>
                    <a:pt x="252" y="330"/>
                  </a:lnTo>
                  <a:lnTo>
                    <a:pt x="252" y="336"/>
                  </a:lnTo>
                  <a:lnTo>
                    <a:pt x="246" y="336"/>
                  </a:lnTo>
                  <a:lnTo>
                    <a:pt x="246" y="342"/>
                  </a:lnTo>
                  <a:lnTo>
                    <a:pt x="240" y="342"/>
                  </a:lnTo>
                  <a:lnTo>
                    <a:pt x="234" y="342"/>
                  </a:lnTo>
                  <a:lnTo>
                    <a:pt x="228" y="342"/>
                  </a:lnTo>
                  <a:lnTo>
                    <a:pt x="228" y="348"/>
                  </a:lnTo>
                  <a:lnTo>
                    <a:pt x="222" y="348"/>
                  </a:lnTo>
                  <a:lnTo>
                    <a:pt x="216" y="348"/>
                  </a:lnTo>
                  <a:lnTo>
                    <a:pt x="210" y="348"/>
                  </a:lnTo>
                  <a:lnTo>
                    <a:pt x="204" y="348"/>
                  </a:lnTo>
                  <a:lnTo>
                    <a:pt x="198" y="354"/>
                  </a:lnTo>
                  <a:lnTo>
                    <a:pt x="198" y="348"/>
                  </a:lnTo>
                  <a:lnTo>
                    <a:pt x="198" y="354"/>
                  </a:lnTo>
                  <a:lnTo>
                    <a:pt x="192" y="354"/>
                  </a:lnTo>
                  <a:lnTo>
                    <a:pt x="186" y="354"/>
                  </a:lnTo>
                  <a:lnTo>
                    <a:pt x="180" y="354"/>
                  </a:lnTo>
                  <a:lnTo>
                    <a:pt x="180" y="360"/>
                  </a:lnTo>
                  <a:lnTo>
                    <a:pt x="174" y="360"/>
                  </a:lnTo>
                  <a:lnTo>
                    <a:pt x="174" y="354"/>
                  </a:lnTo>
                  <a:lnTo>
                    <a:pt x="174" y="348"/>
                  </a:lnTo>
                  <a:lnTo>
                    <a:pt x="180" y="348"/>
                  </a:lnTo>
                  <a:lnTo>
                    <a:pt x="180" y="342"/>
                  </a:lnTo>
                  <a:lnTo>
                    <a:pt x="186" y="342"/>
                  </a:lnTo>
                  <a:lnTo>
                    <a:pt x="180" y="342"/>
                  </a:lnTo>
                  <a:lnTo>
                    <a:pt x="186" y="342"/>
                  </a:lnTo>
                  <a:lnTo>
                    <a:pt x="180" y="342"/>
                  </a:lnTo>
                  <a:lnTo>
                    <a:pt x="174" y="342"/>
                  </a:lnTo>
                  <a:lnTo>
                    <a:pt x="180" y="342"/>
                  </a:lnTo>
                  <a:lnTo>
                    <a:pt x="174" y="342"/>
                  </a:lnTo>
                  <a:lnTo>
                    <a:pt x="180" y="342"/>
                  </a:lnTo>
                  <a:lnTo>
                    <a:pt x="174" y="342"/>
                  </a:lnTo>
                  <a:lnTo>
                    <a:pt x="174" y="348"/>
                  </a:lnTo>
                  <a:lnTo>
                    <a:pt x="174" y="342"/>
                  </a:lnTo>
                  <a:lnTo>
                    <a:pt x="174" y="336"/>
                  </a:lnTo>
                  <a:lnTo>
                    <a:pt x="168" y="336"/>
                  </a:lnTo>
                  <a:lnTo>
                    <a:pt x="174" y="336"/>
                  </a:lnTo>
                  <a:lnTo>
                    <a:pt x="174" y="330"/>
                  </a:lnTo>
                  <a:lnTo>
                    <a:pt x="168" y="330"/>
                  </a:lnTo>
                  <a:lnTo>
                    <a:pt x="168" y="336"/>
                  </a:lnTo>
                  <a:lnTo>
                    <a:pt x="168" y="342"/>
                  </a:lnTo>
                  <a:lnTo>
                    <a:pt x="162" y="342"/>
                  </a:lnTo>
                  <a:lnTo>
                    <a:pt x="168" y="342"/>
                  </a:lnTo>
                  <a:lnTo>
                    <a:pt x="168" y="348"/>
                  </a:lnTo>
                  <a:lnTo>
                    <a:pt x="168" y="354"/>
                  </a:lnTo>
                  <a:lnTo>
                    <a:pt x="168" y="360"/>
                  </a:lnTo>
                  <a:lnTo>
                    <a:pt x="162" y="360"/>
                  </a:lnTo>
                  <a:lnTo>
                    <a:pt x="156" y="360"/>
                  </a:lnTo>
                  <a:lnTo>
                    <a:pt x="156" y="354"/>
                  </a:lnTo>
                  <a:lnTo>
                    <a:pt x="156" y="360"/>
                  </a:lnTo>
                  <a:lnTo>
                    <a:pt x="156" y="354"/>
                  </a:lnTo>
                  <a:lnTo>
                    <a:pt x="150" y="354"/>
                  </a:lnTo>
                  <a:lnTo>
                    <a:pt x="156" y="354"/>
                  </a:lnTo>
                  <a:lnTo>
                    <a:pt x="156" y="360"/>
                  </a:lnTo>
                  <a:lnTo>
                    <a:pt x="156" y="354"/>
                  </a:lnTo>
                  <a:lnTo>
                    <a:pt x="156" y="360"/>
                  </a:lnTo>
                  <a:lnTo>
                    <a:pt x="156" y="354"/>
                  </a:lnTo>
                  <a:lnTo>
                    <a:pt x="150" y="354"/>
                  </a:lnTo>
                  <a:lnTo>
                    <a:pt x="144" y="354"/>
                  </a:lnTo>
                  <a:lnTo>
                    <a:pt x="150" y="354"/>
                  </a:lnTo>
                  <a:lnTo>
                    <a:pt x="150" y="360"/>
                  </a:lnTo>
                  <a:lnTo>
                    <a:pt x="150" y="354"/>
                  </a:lnTo>
                  <a:lnTo>
                    <a:pt x="150" y="360"/>
                  </a:lnTo>
                  <a:lnTo>
                    <a:pt x="156" y="360"/>
                  </a:lnTo>
                  <a:lnTo>
                    <a:pt x="162" y="360"/>
                  </a:lnTo>
                  <a:lnTo>
                    <a:pt x="162" y="366"/>
                  </a:lnTo>
                  <a:lnTo>
                    <a:pt x="156" y="366"/>
                  </a:lnTo>
                  <a:lnTo>
                    <a:pt x="150" y="366"/>
                  </a:lnTo>
                  <a:lnTo>
                    <a:pt x="150" y="372"/>
                  </a:lnTo>
                  <a:lnTo>
                    <a:pt x="144" y="372"/>
                  </a:lnTo>
                  <a:lnTo>
                    <a:pt x="138" y="372"/>
                  </a:lnTo>
                  <a:lnTo>
                    <a:pt x="132" y="378"/>
                  </a:lnTo>
                  <a:lnTo>
                    <a:pt x="126" y="378"/>
                  </a:lnTo>
                  <a:lnTo>
                    <a:pt x="120" y="378"/>
                  </a:lnTo>
                  <a:lnTo>
                    <a:pt x="120" y="384"/>
                  </a:lnTo>
                  <a:lnTo>
                    <a:pt x="114" y="384"/>
                  </a:lnTo>
                  <a:lnTo>
                    <a:pt x="108" y="384"/>
                  </a:lnTo>
                  <a:lnTo>
                    <a:pt x="108" y="390"/>
                  </a:lnTo>
                  <a:lnTo>
                    <a:pt x="102" y="390"/>
                  </a:lnTo>
                  <a:lnTo>
                    <a:pt x="96" y="390"/>
                  </a:lnTo>
                  <a:lnTo>
                    <a:pt x="102" y="390"/>
                  </a:lnTo>
                  <a:lnTo>
                    <a:pt x="96" y="390"/>
                  </a:lnTo>
                  <a:lnTo>
                    <a:pt x="90" y="390"/>
                  </a:lnTo>
                  <a:lnTo>
                    <a:pt x="90" y="396"/>
                  </a:lnTo>
                  <a:lnTo>
                    <a:pt x="84" y="396"/>
                  </a:lnTo>
                  <a:lnTo>
                    <a:pt x="90" y="396"/>
                  </a:lnTo>
                  <a:lnTo>
                    <a:pt x="84" y="396"/>
                  </a:lnTo>
                  <a:lnTo>
                    <a:pt x="78" y="396"/>
                  </a:lnTo>
                  <a:lnTo>
                    <a:pt x="78" y="402"/>
                  </a:lnTo>
                  <a:lnTo>
                    <a:pt x="78" y="396"/>
                  </a:lnTo>
                  <a:lnTo>
                    <a:pt x="78" y="402"/>
                  </a:lnTo>
                  <a:lnTo>
                    <a:pt x="72" y="402"/>
                  </a:lnTo>
                  <a:lnTo>
                    <a:pt x="66" y="402"/>
                  </a:lnTo>
                  <a:lnTo>
                    <a:pt x="66" y="408"/>
                  </a:lnTo>
                  <a:lnTo>
                    <a:pt x="66" y="402"/>
                  </a:lnTo>
                  <a:lnTo>
                    <a:pt x="66" y="408"/>
                  </a:lnTo>
                  <a:lnTo>
                    <a:pt x="60" y="408"/>
                  </a:lnTo>
                  <a:lnTo>
                    <a:pt x="54" y="408"/>
                  </a:lnTo>
                  <a:lnTo>
                    <a:pt x="54" y="402"/>
                  </a:lnTo>
                  <a:lnTo>
                    <a:pt x="60" y="402"/>
                  </a:lnTo>
                  <a:lnTo>
                    <a:pt x="60" y="396"/>
                  </a:lnTo>
                  <a:lnTo>
                    <a:pt x="66" y="396"/>
                  </a:lnTo>
                  <a:lnTo>
                    <a:pt x="72" y="396"/>
                  </a:lnTo>
                  <a:lnTo>
                    <a:pt x="66" y="396"/>
                  </a:lnTo>
                  <a:lnTo>
                    <a:pt x="72" y="396"/>
                  </a:lnTo>
                  <a:lnTo>
                    <a:pt x="78" y="396"/>
                  </a:lnTo>
                  <a:lnTo>
                    <a:pt x="78" y="390"/>
                  </a:lnTo>
                  <a:lnTo>
                    <a:pt x="78" y="396"/>
                  </a:lnTo>
                  <a:lnTo>
                    <a:pt x="78" y="390"/>
                  </a:lnTo>
                  <a:lnTo>
                    <a:pt x="72" y="390"/>
                  </a:lnTo>
                  <a:lnTo>
                    <a:pt x="72" y="396"/>
                  </a:lnTo>
                  <a:lnTo>
                    <a:pt x="72" y="390"/>
                  </a:lnTo>
                  <a:lnTo>
                    <a:pt x="66" y="390"/>
                  </a:lnTo>
                  <a:lnTo>
                    <a:pt x="66" y="396"/>
                  </a:lnTo>
                  <a:lnTo>
                    <a:pt x="60" y="396"/>
                  </a:lnTo>
                  <a:lnTo>
                    <a:pt x="54" y="396"/>
                  </a:lnTo>
                  <a:lnTo>
                    <a:pt x="54" y="402"/>
                  </a:lnTo>
                  <a:lnTo>
                    <a:pt x="48" y="402"/>
                  </a:lnTo>
                  <a:lnTo>
                    <a:pt x="48" y="396"/>
                  </a:lnTo>
                  <a:lnTo>
                    <a:pt x="42" y="396"/>
                  </a:lnTo>
                  <a:lnTo>
                    <a:pt x="36" y="390"/>
                  </a:lnTo>
                  <a:lnTo>
                    <a:pt x="30" y="384"/>
                  </a:lnTo>
                  <a:lnTo>
                    <a:pt x="24" y="384"/>
                  </a:lnTo>
                  <a:lnTo>
                    <a:pt x="24" y="378"/>
                  </a:lnTo>
                  <a:lnTo>
                    <a:pt x="18" y="378"/>
                  </a:lnTo>
                  <a:lnTo>
                    <a:pt x="12" y="372"/>
                  </a:lnTo>
                  <a:lnTo>
                    <a:pt x="0" y="366"/>
                  </a:lnTo>
                  <a:lnTo>
                    <a:pt x="0" y="360"/>
                  </a:lnTo>
                  <a:lnTo>
                    <a:pt x="0" y="354"/>
                  </a:lnTo>
                  <a:lnTo>
                    <a:pt x="6" y="354"/>
                  </a:lnTo>
                  <a:lnTo>
                    <a:pt x="0" y="354"/>
                  </a:lnTo>
                  <a:lnTo>
                    <a:pt x="6" y="354"/>
                  </a:lnTo>
                  <a:lnTo>
                    <a:pt x="0" y="354"/>
                  </a:lnTo>
                  <a:lnTo>
                    <a:pt x="0" y="348"/>
                  </a:lnTo>
                  <a:lnTo>
                    <a:pt x="0" y="354"/>
                  </a:lnTo>
                  <a:lnTo>
                    <a:pt x="0" y="348"/>
                  </a:lnTo>
                  <a:lnTo>
                    <a:pt x="0" y="342"/>
                  </a:lnTo>
                  <a:lnTo>
                    <a:pt x="6" y="342"/>
                  </a:lnTo>
                  <a:lnTo>
                    <a:pt x="12" y="342"/>
                  </a:lnTo>
                  <a:lnTo>
                    <a:pt x="12" y="336"/>
                  </a:lnTo>
                  <a:lnTo>
                    <a:pt x="6" y="336"/>
                  </a:lnTo>
                  <a:lnTo>
                    <a:pt x="6" y="330"/>
                  </a:lnTo>
                  <a:lnTo>
                    <a:pt x="6" y="324"/>
                  </a:lnTo>
                  <a:lnTo>
                    <a:pt x="0" y="324"/>
                  </a:lnTo>
                  <a:lnTo>
                    <a:pt x="0" y="318"/>
                  </a:lnTo>
                  <a:lnTo>
                    <a:pt x="0" y="312"/>
                  </a:lnTo>
                  <a:lnTo>
                    <a:pt x="6" y="312"/>
                  </a:lnTo>
                  <a:lnTo>
                    <a:pt x="6" y="306"/>
                  </a:lnTo>
                  <a:lnTo>
                    <a:pt x="12" y="306"/>
                  </a:lnTo>
                  <a:lnTo>
                    <a:pt x="12" y="300"/>
                  </a:lnTo>
                  <a:lnTo>
                    <a:pt x="12" y="306"/>
                  </a:lnTo>
                  <a:lnTo>
                    <a:pt x="12" y="300"/>
                  </a:lnTo>
                  <a:lnTo>
                    <a:pt x="18" y="300"/>
                  </a:lnTo>
                  <a:lnTo>
                    <a:pt x="12" y="300"/>
                  </a:lnTo>
                  <a:lnTo>
                    <a:pt x="18" y="300"/>
                  </a:lnTo>
                  <a:lnTo>
                    <a:pt x="18" y="294"/>
                  </a:lnTo>
                  <a:lnTo>
                    <a:pt x="18" y="300"/>
                  </a:lnTo>
                  <a:lnTo>
                    <a:pt x="18" y="294"/>
                  </a:lnTo>
                  <a:lnTo>
                    <a:pt x="18" y="300"/>
                  </a:lnTo>
                  <a:lnTo>
                    <a:pt x="24" y="300"/>
                  </a:lnTo>
                  <a:lnTo>
                    <a:pt x="24" y="294"/>
                  </a:lnTo>
                  <a:lnTo>
                    <a:pt x="24" y="300"/>
                  </a:lnTo>
                  <a:lnTo>
                    <a:pt x="24" y="294"/>
                  </a:lnTo>
                  <a:lnTo>
                    <a:pt x="30" y="294"/>
                  </a:lnTo>
                  <a:lnTo>
                    <a:pt x="24" y="294"/>
                  </a:lnTo>
                  <a:lnTo>
                    <a:pt x="30" y="294"/>
                  </a:lnTo>
                  <a:lnTo>
                    <a:pt x="30" y="288"/>
                  </a:lnTo>
                  <a:lnTo>
                    <a:pt x="30" y="282"/>
                  </a:lnTo>
                  <a:lnTo>
                    <a:pt x="30" y="276"/>
                  </a:lnTo>
                  <a:lnTo>
                    <a:pt x="36" y="276"/>
                  </a:lnTo>
                  <a:lnTo>
                    <a:pt x="42" y="276"/>
                  </a:lnTo>
                  <a:lnTo>
                    <a:pt x="42" y="270"/>
                  </a:lnTo>
                  <a:lnTo>
                    <a:pt x="42" y="264"/>
                  </a:lnTo>
                  <a:lnTo>
                    <a:pt x="42" y="258"/>
                  </a:lnTo>
                  <a:lnTo>
                    <a:pt x="36" y="258"/>
                  </a:lnTo>
                  <a:lnTo>
                    <a:pt x="42" y="258"/>
                  </a:lnTo>
                  <a:lnTo>
                    <a:pt x="36" y="258"/>
                  </a:lnTo>
                  <a:lnTo>
                    <a:pt x="36" y="252"/>
                  </a:lnTo>
                  <a:lnTo>
                    <a:pt x="42" y="252"/>
                  </a:lnTo>
                  <a:lnTo>
                    <a:pt x="36" y="252"/>
                  </a:lnTo>
                  <a:lnTo>
                    <a:pt x="36" y="246"/>
                  </a:lnTo>
                  <a:lnTo>
                    <a:pt x="42" y="240"/>
                  </a:lnTo>
                  <a:lnTo>
                    <a:pt x="42" y="246"/>
                  </a:lnTo>
                  <a:lnTo>
                    <a:pt x="42" y="240"/>
                  </a:lnTo>
                  <a:lnTo>
                    <a:pt x="42" y="234"/>
                  </a:lnTo>
                  <a:lnTo>
                    <a:pt x="42" y="240"/>
                  </a:lnTo>
                  <a:lnTo>
                    <a:pt x="36" y="240"/>
                  </a:lnTo>
                  <a:lnTo>
                    <a:pt x="42" y="240"/>
                  </a:lnTo>
                  <a:lnTo>
                    <a:pt x="42" y="234"/>
                  </a:lnTo>
                  <a:lnTo>
                    <a:pt x="36" y="234"/>
                  </a:lnTo>
                  <a:lnTo>
                    <a:pt x="42" y="234"/>
                  </a:lnTo>
                  <a:lnTo>
                    <a:pt x="42" y="228"/>
                  </a:lnTo>
                  <a:lnTo>
                    <a:pt x="36" y="228"/>
                  </a:lnTo>
                  <a:lnTo>
                    <a:pt x="42" y="228"/>
                  </a:lnTo>
                  <a:lnTo>
                    <a:pt x="36" y="228"/>
                  </a:lnTo>
                  <a:lnTo>
                    <a:pt x="42" y="228"/>
                  </a:lnTo>
                  <a:lnTo>
                    <a:pt x="42" y="222"/>
                  </a:lnTo>
                  <a:lnTo>
                    <a:pt x="36" y="222"/>
                  </a:lnTo>
                  <a:lnTo>
                    <a:pt x="42" y="222"/>
                  </a:lnTo>
                  <a:lnTo>
                    <a:pt x="42" y="216"/>
                  </a:lnTo>
                  <a:lnTo>
                    <a:pt x="42" y="210"/>
                  </a:lnTo>
                  <a:lnTo>
                    <a:pt x="36" y="210"/>
                  </a:lnTo>
                  <a:lnTo>
                    <a:pt x="42" y="210"/>
                  </a:lnTo>
                  <a:lnTo>
                    <a:pt x="36" y="204"/>
                  </a:lnTo>
                  <a:lnTo>
                    <a:pt x="42" y="204"/>
                  </a:lnTo>
                  <a:lnTo>
                    <a:pt x="42" y="198"/>
                  </a:lnTo>
                  <a:lnTo>
                    <a:pt x="48" y="198"/>
                  </a:lnTo>
                  <a:lnTo>
                    <a:pt x="54" y="198"/>
                  </a:lnTo>
                  <a:lnTo>
                    <a:pt x="54" y="192"/>
                  </a:lnTo>
                  <a:lnTo>
                    <a:pt x="54" y="186"/>
                  </a:lnTo>
                  <a:lnTo>
                    <a:pt x="60" y="186"/>
                  </a:lnTo>
                  <a:lnTo>
                    <a:pt x="66" y="186"/>
                  </a:lnTo>
                  <a:lnTo>
                    <a:pt x="72" y="186"/>
                  </a:lnTo>
                  <a:lnTo>
                    <a:pt x="72" y="192"/>
                  </a:lnTo>
                  <a:lnTo>
                    <a:pt x="78" y="192"/>
                  </a:lnTo>
                  <a:lnTo>
                    <a:pt x="84" y="192"/>
                  </a:lnTo>
                  <a:lnTo>
                    <a:pt x="90" y="192"/>
                  </a:lnTo>
                  <a:lnTo>
                    <a:pt x="90" y="198"/>
                  </a:lnTo>
                  <a:lnTo>
                    <a:pt x="96" y="198"/>
                  </a:lnTo>
                  <a:lnTo>
                    <a:pt x="96" y="192"/>
                  </a:lnTo>
                  <a:lnTo>
                    <a:pt x="96" y="198"/>
                  </a:lnTo>
                  <a:lnTo>
                    <a:pt x="102" y="198"/>
                  </a:lnTo>
                  <a:lnTo>
                    <a:pt x="108" y="198"/>
                  </a:lnTo>
                  <a:lnTo>
                    <a:pt x="114" y="198"/>
                  </a:lnTo>
                  <a:lnTo>
                    <a:pt x="114" y="192"/>
                  </a:lnTo>
                  <a:lnTo>
                    <a:pt x="114" y="186"/>
                  </a:lnTo>
                  <a:lnTo>
                    <a:pt x="120" y="186"/>
                  </a:lnTo>
                  <a:lnTo>
                    <a:pt x="120" y="180"/>
                  </a:lnTo>
                  <a:lnTo>
                    <a:pt x="126" y="180"/>
                  </a:lnTo>
                  <a:lnTo>
                    <a:pt x="126" y="174"/>
                  </a:lnTo>
                  <a:lnTo>
                    <a:pt x="126" y="168"/>
                  </a:lnTo>
                  <a:lnTo>
                    <a:pt x="132" y="168"/>
                  </a:lnTo>
                  <a:lnTo>
                    <a:pt x="132" y="162"/>
                  </a:lnTo>
                  <a:lnTo>
                    <a:pt x="138" y="156"/>
                  </a:lnTo>
                  <a:lnTo>
                    <a:pt x="138" y="150"/>
                  </a:lnTo>
                  <a:lnTo>
                    <a:pt x="132" y="150"/>
                  </a:lnTo>
                  <a:lnTo>
                    <a:pt x="132" y="144"/>
                  </a:lnTo>
                  <a:lnTo>
                    <a:pt x="138" y="144"/>
                  </a:lnTo>
                  <a:lnTo>
                    <a:pt x="144" y="144"/>
                  </a:lnTo>
                  <a:lnTo>
                    <a:pt x="150" y="138"/>
                  </a:lnTo>
                  <a:lnTo>
                    <a:pt x="156" y="138"/>
                  </a:lnTo>
                  <a:lnTo>
                    <a:pt x="162" y="138"/>
                  </a:lnTo>
                  <a:lnTo>
                    <a:pt x="168" y="138"/>
                  </a:lnTo>
                  <a:lnTo>
                    <a:pt x="180" y="132"/>
                  </a:lnTo>
                  <a:lnTo>
                    <a:pt x="186" y="132"/>
                  </a:lnTo>
                  <a:lnTo>
                    <a:pt x="198" y="126"/>
                  </a:lnTo>
                  <a:lnTo>
                    <a:pt x="204" y="126"/>
                  </a:lnTo>
                  <a:lnTo>
                    <a:pt x="204" y="120"/>
                  </a:lnTo>
                  <a:lnTo>
                    <a:pt x="204" y="114"/>
                  </a:lnTo>
                  <a:lnTo>
                    <a:pt x="210" y="108"/>
                  </a:lnTo>
                  <a:lnTo>
                    <a:pt x="210" y="102"/>
                  </a:lnTo>
                  <a:lnTo>
                    <a:pt x="210" y="96"/>
                  </a:lnTo>
                  <a:lnTo>
                    <a:pt x="216" y="96"/>
                  </a:lnTo>
                  <a:lnTo>
                    <a:pt x="216" y="90"/>
                  </a:lnTo>
                  <a:lnTo>
                    <a:pt x="216" y="84"/>
                  </a:lnTo>
                  <a:lnTo>
                    <a:pt x="216" y="78"/>
                  </a:lnTo>
                  <a:lnTo>
                    <a:pt x="222" y="78"/>
                  </a:lnTo>
                  <a:lnTo>
                    <a:pt x="222" y="72"/>
                  </a:lnTo>
                  <a:lnTo>
                    <a:pt x="222" y="66"/>
                  </a:lnTo>
                  <a:lnTo>
                    <a:pt x="228" y="60"/>
                  </a:lnTo>
                  <a:lnTo>
                    <a:pt x="228" y="54"/>
                  </a:lnTo>
                  <a:lnTo>
                    <a:pt x="228" y="48"/>
                  </a:lnTo>
                  <a:lnTo>
                    <a:pt x="228" y="42"/>
                  </a:lnTo>
                  <a:lnTo>
                    <a:pt x="234" y="42"/>
                  </a:lnTo>
                  <a:lnTo>
                    <a:pt x="234" y="36"/>
                  </a:lnTo>
                  <a:lnTo>
                    <a:pt x="234" y="30"/>
                  </a:lnTo>
                  <a:lnTo>
                    <a:pt x="234" y="24"/>
                  </a:lnTo>
                  <a:lnTo>
                    <a:pt x="240" y="24"/>
                  </a:lnTo>
                  <a:lnTo>
                    <a:pt x="240" y="18"/>
                  </a:lnTo>
                  <a:lnTo>
                    <a:pt x="240" y="12"/>
                  </a:lnTo>
                  <a:lnTo>
                    <a:pt x="246" y="12"/>
                  </a:lnTo>
                  <a:lnTo>
                    <a:pt x="246" y="6"/>
                  </a:lnTo>
                  <a:lnTo>
                    <a:pt x="252" y="6"/>
                  </a:lnTo>
                  <a:lnTo>
                    <a:pt x="252" y="0"/>
                  </a:lnTo>
                  <a:lnTo>
                    <a:pt x="258" y="0"/>
                  </a:lnTo>
                  <a:lnTo>
                    <a:pt x="258" y="6"/>
                  </a:lnTo>
                  <a:lnTo>
                    <a:pt x="258" y="0"/>
                  </a:lnTo>
                  <a:lnTo>
                    <a:pt x="264" y="0"/>
                  </a:lnTo>
                  <a:lnTo>
                    <a:pt x="264" y="6"/>
                  </a:lnTo>
                  <a:lnTo>
                    <a:pt x="270" y="6"/>
                  </a:lnTo>
                  <a:lnTo>
                    <a:pt x="276" y="6"/>
                  </a:lnTo>
                  <a:lnTo>
                    <a:pt x="282" y="6"/>
                  </a:lnTo>
                  <a:lnTo>
                    <a:pt x="282" y="12"/>
                  </a:lnTo>
                  <a:lnTo>
                    <a:pt x="288" y="12"/>
                  </a:lnTo>
                  <a:lnTo>
                    <a:pt x="288" y="6"/>
                  </a:lnTo>
                  <a:lnTo>
                    <a:pt x="288" y="12"/>
                  </a:lnTo>
                  <a:lnTo>
                    <a:pt x="294" y="12"/>
                  </a:lnTo>
                  <a:lnTo>
                    <a:pt x="294" y="18"/>
                  </a:lnTo>
                  <a:lnTo>
                    <a:pt x="300" y="18"/>
                  </a:lnTo>
                  <a:lnTo>
                    <a:pt x="306" y="18"/>
                  </a:lnTo>
                  <a:lnTo>
                    <a:pt x="306" y="12"/>
                  </a:lnTo>
                  <a:lnTo>
                    <a:pt x="300" y="12"/>
                  </a:lnTo>
                  <a:lnTo>
                    <a:pt x="306" y="12"/>
                  </a:lnTo>
                  <a:lnTo>
                    <a:pt x="306" y="18"/>
                  </a:lnTo>
                  <a:lnTo>
                    <a:pt x="312" y="18"/>
                  </a:lnTo>
                  <a:lnTo>
                    <a:pt x="312" y="24"/>
                  </a:lnTo>
                  <a:lnTo>
                    <a:pt x="312" y="18"/>
                  </a:lnTo>
                  <a:lnTo>
                    <a:pt x="318" y="18"/>
                  </a:lnTo>
                  <a:lnTo>
                    <a:pt x="324"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68">
              <a:extLst>
                <a:ext uri="{FF2B5EF4-FFF2-40B4-BE49-F238E27FC236}">
                  <a16:creationId xmlns:a16="http://schemas.microsoft.com/office/drawing/2014/main" id="{2530833D-811F-2274-0829-8B7587B7C5FE}"/>
                </a:ext>
              </a:extLst>
            </p:cNvPr>
            <p:cNvSpPr>
              <a:spLocks/>
            </p:cNvSpPr>
            <p:nvPr/>
          </p:nvSpPr>
          <p:spPr bwMode="gray">
            <a:xfrm>
              <a:off x="5457825" y="4457700"/>
              <a:ext cx="847725" cy="609600"/>
            </a:xfrm>
            <a:custGeom>
              <a:avLst/>
              <a:gdLst>
                <a:gd name="T0" fmla="*/ 486 w 534"/>
                <a:gd name="T1" fmla="*/ 18 h 384"/>
                <a:gd name="T2" fmla="*/ 504 w 534"/>
                <a:gd name="T3" fmla="*/ 36 h 384"/>
                <a:gd name="T4" fmla="*/ 534 w 534"/>
                <a:gd name="T5" fmla="*/ 30 h 384"/>
                <a:gd name="T6" fmla="*/ 528 w 534"/>
                <a:gd name="T7" fmla="*/ 60 h 384"/>
                <a:gd name="T8" fmla="*/ 516 w 534"/>
                <a:gd name="T9" fmla="*/ 90 h 384"/>
                <a:gd name="T10" fmla="*/ 504 w 534"/>
                <a:gd name="T11" fmla="*/ 114 h 384"/>
                <a:gd name="T12" fmla="*/ 492 w 534"/>
                <a:gd name="T13" fmla="*/ 144 h 384"/>
                <a:gd name="T14" fmla="*/ 444 w 534"/>
                <a:gd name="T15" fmla="*/ 156 h 384"/>
                <a:gd name="T16" fmla="*/ 432 w 534"/>
                <a:gd name="T17" fmla="*/ 174 h 384"/>
                <a:gd name="T18" fmla="*/ 414 w 534"/>
                <a:gd name="T19" fmla="*/ 198 h 384"/>
                <a:gd name="T20" fmla="*/ 396 w 534"/>
                <a:gd name="T21" fmla="*/ 216 h 384"/>
                <a:gd name="T22" fmla="*/ 378 w 534"/>
                <a:gd name="T23" fmla="*/ 210 h 384"/>
                <a:gd name="T24" fmla="*/ 348 w 534"/>
                <a:gd name="T25" fmla="*/ 204 h 384"/>
                <a:gd name="T26" fmla="*/ 330 w 534"/>
                <a:gd name="T27" fmla="*/ 222 h 384"/>
                <a:gd name="T28" fmla="*/ 330 w 534"/>
                <a:gd name="T29" fmla="*/ 240 h 384"/>
                <a:gd name="T30" fmla="*/ 336 w 534"/>
                <a:gd name="T31" fmla="*/ 246 h 384"/>
                <a:gd name="T32" fmla="*/ 336 w 534"/>
                <a:gd name="T33" fmla="*/ 258 h 384"/>
                <a:gd name="T34" fmla="*/ 330 w 534"/>
                <a:gd name="T35" fmla="*/ 270 h 384"/>
                <a:gd name="T36" fmla="*/ 336 w 534"/>
                <a:gd name="T37" fmla="*/ 276 h 384"/>
                <a:gd name="T38" fmla="*/ 324 w 534"/>
                <a:gd name="T39" fmla="*/ 300 h 384"/>
                <a:gd name="T40" fmla="*/ 318 w 534"/>
                <a:gd name="T41" fmla="*/ 318 h 384"/>
                <a:gd name="T42" fmla="*/ 312 w 534"/>
                <a:gd name="T43" fmla="*/ 312 h 384"/>
                <a:gd name="T44" fmla="*/ 306 w 534"/>
                <a:gd name="T45" fmla="*/ 318 h 384"/>
                <a:gd name="T46" fmla="*/ 294 w 534"/>
                <a:gd name="T47" fmla="*/ 342 h 384"/>
                <a:gd name="T48" fmla="*/ 300 w 534"/>
                <a:gd name="T49" fmla="*/ 360 h 384"/>
                <a:gd name="T50" fmla="*/ 300 w 534"/>
                <a:gd name="T51" fmla="*/ 372 h 384"/>
                <a:gd name="T52" fmla="*/ 288 w 534"/>
                <a:gd name="T53" fmla="*/ 378 h 384"/>
                <a:gd name="T54" fmla="*/ 252 w 534"/>
                <a:gd name="T55" fmla="*/ 354 h 384"/>
                <a:gd name="T56" fmla="*/ 222 w 534"/>
                <a:gd name="T57" fmla="*/ 330 h 384"/>
                <a:gd name="T58" fmla="*/ 192 w 534"/>
                <a:gd name="T59" fmla="*/ 306 h 384"/>
                <a:gd name="T60" fmla="*/ 168 w 534"/>
                <a:gd name="T61" fmla="*/ 288 h 384"/>
                <a:gd name="T62" fmla="*/ 132 w 534"/>
                <a:gd name="T63" fmla="*/ 258 h 384"/>
                <a:gd name="T64" fmla="*/ 102 w 534"/>
                <a:gd name="T65" fmla="*/ 240 h 384"/>
                <a:gd name="T66" fmla="*/ 60 w 534"/>
                <a:gd name="T67" fmla="*/ 204 h 384"/>
                <a:gd name="T68" fmla="*/ 36 w 534"/>
                <a:gd name="T69" fmla="*/ 186 h 384"/>
                <a:gd name="T70" fmla="*/ 6 w 534"/>
                <a:gd name="T71" fmla="*/ 162 h 384"/>
                <a:gd name="T72" fmla="*/ 12 w 534"/>
                <a:gd name="T73" fmla="*/ 150 h 384"/>
                <a:gd name="T74" fmla="*/ 18 w 534"/>
                <a:gd name="T75" fmla="*/ 132 h 384"/>
                <a:gd name="T76" fmla="*/ 24 w 534"/>
                <a:gd name="T77" fmla="*/ 126 h 384"/>
                <a:gd name="T78" fmla="*/ 30 w 534"/>
                <a:gd name="T79" fmla="*/ 120 h 384"/>
                <a:gd name="T80" fmla="*/ 30 w 534"/>
                <a:gd name="T81" fmla="*/ 108 h 384"/>
                <a:gd name="T82" fmla="*/ 42 w 534"/>
                <a:gd name="T83" fmla="*/ 90 h 384"/>
                <a:gd name="T84" fmla="*/ 48 w 534"/>
                <a:gd name="T85" fmla="*/ 84 h 384"/>
                <a:gd name="T86" fmla="*/ 48 w 534"/>
                <a:gd name="T87" fmla="*/ 72 h 384"/>
                <a:gd name="T88" fmla="*/ 60 w 534"/>
                <a:gd name="T89" fmla="*/ 42 h 384"/>
                <a:gd name="T90" fmla="*/ 78 w 534"/>
                <a:gd name="T91" fmla="*/ 36 h 384"/>
                <a:gd name="T92" fmla="*/ 96 w 534"/>
                <a:gd name="T93" fmla="*/ 18 h 384"/>
                <a:gd name="T94" fmla="*/ 108 w 534"/>
                <a:gd name="T95" fmla="*/ 18 h 384"/>
                <a:gd name="T96" fmla="*/ 132 w 534"/>
                <a:gd name="T97" fmla="*/ 18 h 384"/>
                <a:gd name="T98" fmla="*/ 168 w 534"/>
                <a:gd name="T99" fmla="*/ 12 h 384"/>
                <a:gd name="T100" fmla="*/ 210 w 534"/>
                <a:gd name="T101" fmla="*/ 6 h 384"/>
                <a:gd name="T102" fmla="*/ 234 w 534"/>
                <a:gd name="T103" fmla="*/ 12 h 384"/>
                <a:gd name="T104" fmla="*/ 246 w 534"/>
                <a:gd name="T105" fmla="*/ 12 h 384"/>
                <a:gd name="T106" fmla="*/ 264 w 534"/>
                <a:gd name="T107" fmla="*/ 18 h 384"/>
                <a:gd name="T108" fmla="*/ 312 w 534"/>
                <a:gd name="T109" fmla="*/ 30 h 384"/>
                <a:gd name="T110" fmla="*/ 354 w 534"/>
                <a:gd name="T111" fmla="*/ 42 h 384"/>
                <a:gd name="T112" fmla="*/ 396 w 534"/>
                <a:gd name="T113" fmla="*/ 42 h 384"/>
                <a:gd name="T114" fmla="*/ 432 w 534"/>
                <a:gd name="T115" fmla="*/ 36 h 384"/>
                <a:gd name="T116" fmla="*/ 468 w 534"/>
                <a:gd name="T117" fmla="*/ 1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4" h="384">
                  <a:moveTo>
                    <a:pt x="474" y="12"/>
                  </a:moveTo>
                  <a:lnTo>
                    <a:pt x="474" y="18"/>
                  </a:lnTo>
                  <a:lnTo>
                    <a:pt x="480" y="18"/>
                  </a:lnTo>
                  <a:lnTo>
                    <a:pt x="480" y="12"/>
                  </a:lnTo>
                  <a:lnTo>
                    <a:pt x="480" y="18"/>
                  </a:lnTo>
                  <a:lnTo>
                    <a:pt x="486" y="18"/>
                  </a:lnTo>
                  <a:lnTo>
                    <a:pt x="486" y="24"/>
                  </a:lnTo>
                  <a:lnTo>
                    <a:pt x="492" y="24"/>
                  </a:lnTo>
                  <a:lnTo>
                    <a:pt x="498" y="24"/>
                  </a:lnTo>
                  <a:lnTo>
                    <a:pt x="498" y="30"/>
                  </a:lnTo>
                  <a:lnTo>
                    <a:pt x="504" y="30"/>
                  </a:lnTo>
                  <a:lnTo>
                    <a:pt x="504" y="36"/>
                  </a:lnTo>
                  <a:lnTo>
                    <a:pt x="510" y="36"/>
                  </a:lnTo>
                  <a:lnTo>
                    <a:pt x="516" y="36"/>
                  </a:lnTo>
                  <a:lnTo>
                    <a:pt x="522" y="36"/>
                  </a:lnTo>
                  <a:lnTo>
                    <a:pt x="528" y="36"/>
                  </a:lnTo>
                  <a:lnTo>
                    <a:pt x="528" y="30"/>
                  </a:lnTo>
                  <a:lnTo>
                    <a:pt x="534" y="30"/>
                  </a:lnTo>
                  <a:lnTo>
                    <a:pt x="534" y="36"/>
                  </a:lnTo>
                  <a:lnTo>
                    <a:pt x="534" y="42"/>
                  </a:lnTo>
                  <a:lnTo>
                    <a:pt x="528" y="42"/>
                  </a:lnTo>
                  <a:lnTo>
                    <a:pt x="528" y="48"/>
                  </a:lnTo>
                  <a:lnTo>
                    <a:pt x="528" y="54"/>
                  </a:lnTo>
                  <a:lnTo>
                    <a:pt x="528" y="60"/>
                  </a:lnTo>
                  <a:lnTo>
                    <a:pt x="522" y="60"/>
                  </a:lnTo>
                  <a:lnTo>
                    <a:pt x="522" y="66"/>
                  </a:lnTo>
                  <a:lnTo>
                    <a:pt x="522" y="72"/>
                  </a:lnTo>
                  <a:lnTo>
                    <a:pt x="522" y="78"/>
                  </a:lnTo>
                  <a:lnTo>
                    <a:pt x="516" y="84"/>
                  </a:lnTo>
                  <a:lnTo>
                    <a:pt x="516" y="90"/>
                  </a:lnTo>
                  <a:lnTo>
                    <a:pt x="516" y="96"/>
                  </a:lnTo>
                  <a:lnTo>
                    <a:pt x="510" y="96"/>
                  </a:lnTo>
                  <a:lnTo>
                    <a:pt x="510" y="102"/>
                  </a:lnTo>
                  <a:lnTo>
                    <a:pt x="510" y="108"/>
                  </a:lnTo>
                  <a:lnTo>
                    <a:pt x="510" y="114"/>
                  </a:lnTo>
                  <a:lnTo>
                    <a:pt x="504" y="114"/>
                  </a:lnTo>
                  <a:lnTo>
                    <a:pt x="504" y="120"/>
                  </a:lnTo>
                  <a:lnTo>
                    <a:pt x="504" y="126"/>
                  </a:lnTo>
                  <a:lnTo>
                    <a:pt x="498" y="132"/>
                  </a:lnTo>
                  <a:lnTo>
                    <a:pt x="498" y="138"/>
                  </a:lnTo>
                  <a:lnTo>
                    <a:pt x="498" y="144"/>
                  </a:lnTo>
                  <a:lnTo>
                    <a:pt x="492" y="144"/>
                  </a:lnTo>
                  <a:lnTo>
                    <a:pt x="480" y="150"/>
                  </a:lnTo>
                  <a:lnTo>
                    <a:pt x="474" y="150"/>
                  </a:lnTo>
                  <a:lnTo>
                    <a:pt x="462" y="156"/>
                  </a:lnTo>
                  <a:lnTo>
                    <a:pt x="456" y="156"/>
                  </a:lnTo>
                  <a:lnTo>
                    <a:pt x="450" y="156"/>
                  </a:lnTo>
                  <a:lnTo>
                    <a:pt x="444" y="156"/>
                  </a:lnTo>
                  <a:lnTo>
                    <a:pt x="438" y="162"/>
                  </a:lnTo>
                  <a:lnTo>
                    <a:pt x="432" y="162"/>
                  </a:lnTo>
                  <a:lnTo>
                    <a:pt x="426" y="162"/>
                  </a:lnTo>
                  <a:lnTo>
                    <a:pt x="426" y="168"/>
                  </a:lnTo>
                  <a:lnTo>
                    <a:pt x="432" y="168"/>
                  </a:lnTo>
                  <a:lnTo>
                    <a:pt x="432" y="174"/>
                  </a:lnTo>
                  <a:lnTo>
                    <a:pt x="426" y="180"/>
                  </a:lnTo>
                  <a:lnTo>
                    <a:pt x="426" y="186"/>
                  </a:lnTo>
                  <a:lnTo>
                    <a:pt x="420" y="186"/>
                  </a:lnTo>
                  <a:lnTo>
                    <a:pt x="420" y="192"/>
                  </a:lnTo>
                  <a:lnTo>
                    <a:pt x="420" y="198"/>
                  </a:lnTo>
                  <a:lnTo>
                    <a:pt x="414" y="198"/>
                  </a:lnTo>
                  <a:lnTo>
                    <a:pt x="414" y="204"/>
                  </a:lnTo>
                  <a:lnTo>
                    <a:pt x="408" y="204"/>
                  </a:lnTo>
                  <a:lnTo>
                    <a:pt x="408" y="210"/>
                  </a:lnTo>
                  <a:lnTo>
                    <a:pt x="408" y="216"/>
                  </a:lnTo>
                  <a:lnTo>
                    <a:pt x="402" y="216"/>
                  </a:lnTo>
                  <a:lnTo>
                    <a:pt x="396" y="216"/>
                  </a:lnTo>
                  <a:lnTo>
                    <a:pt x="390" y="216"/>
                  </a:lnTo>
                  <a:lnTo>
                    <a:pt x="390" y="210"/>
                  </a:lnTo>
                  <a:lnTo>
                    <a:pt x="390" y="216"/>
                  </a:lnTo>
                  <a:lnTo>
                    <a:pt x="384" y="216"/>
                  </a:lnTo>
                  <a:lnTo>
                    <a:pt x="384" y="210"/>
                  </a:lnTo>
                  <a:lnTo>
                    <a:pt x="378" y="210"/>
                  </a:lnTo>
                  <a:lnTo>
                    <a:pt x="372" y="210"/>
                  </a:lnTo>
                  <a:lnTo>
                    <a:pt x="366" y="210"/>
                  </a:lnTo>
                  <a:lnTo>
                    <a:pt x="366" y="204"/>
                  </a:lnTo>
                  <a:lnTo>
                    <a:pt x="360" y="204"/>
                  </a:lnTo>
                  <a:lnTo>
                    <a:pt x="354" y="204"/>
                  </a:lnTo>
                  <a:lnTo>
                    <a:pt x="348" y="204"/>
                  </a:lnTo>
                  <a:lnTo>
                    <a:pt x="348" y="210"/>
                  </a:lnTo>
                  <a:lnTo>
                    <a:pt x="348" y="216"/>
                  </a:lnTo>
                  <a:lnTo>
                    <a:pt x="342" y="216"/>
                  </a:lnTo>
                  <a:lnTo>
                    <a:pt x="336" y="216"/>
                  </a:lnTo>
                  <a:lnTo>
                    <a:pt x="336" y="222"/>
                  </a:lnTo>
                  <a:lnTo>
                    <a:pt x="330" y="222"/>
                  </a:lnTo>
                  <a:lnTo>
                    <a:pt x="336" y="228"/>
                  </a:lnTo>
                  <a:lnTo>
                    <a:pt x="330" y="228"/>
                  </a:lnTo>
                  <a:lnTo>
                    <a:pt x="336" y="228"/>
                  </a:lnTo>
                  <a:lnTo>
                    <a:pt x="336" y="234"/>
                  </a:lnTo>
                  <a:lnTo>
                    <a:pt x="336" y="240"/>
                  </a:lnTo>
                  <a:lnTo>
                    <a:pt x="330" y="240"/>
                  </a:lnTo>
                  <a:lnTo>
                    <a:pt x="336" y="240"/>
                  </a:lnTo>
                  <a:lnTo>
                    <a:pt x="336" y="246"/>
                  </a:lnTo>
                  <a:lnTo>
                    <a:pt x="330" y="246"/>
                  </a:lnTo>
                  <a:lnTo>
                    <a:pt x="336" y="246"/>
                  </a:lnTo>
                  <a:lnTo>
                    <a:pt x="330" y="246"/>
                  </a:lnTo>
                  <a:lnTo>
                    <a:pt x="336" y="246"/>
                  </a:lnTo>
                  <a:lnTo>
                    <a:pt x="336" y="252"/>
                  </a:lnTo>
                  <a:lnTo>
                    <a:pt x="330" y="252"/>
                  </a:lnTo>
                  <a:lnTo>
                    <a:pt x="336" y="252"/>
                  </a:lnTo>
                  <a:lnTo>
                    <a:pt x="336" y="258"/>
                  </a:lnTo>
                  <a:lnTo>
                    <a:pt x="330" y="258"/>
                  </a:lnTo>
                  <a:lnTo>
                    <a:pt x="336" y="258"/>
                  </a:lnTo>
                  <a:lnTo>
                    <a:pt x="336" y="252"/>
                  </a:lnTo>
                  <a:lnTo>
                    <a:pt x="336" y="258"/>
                  </a:lnTo>
                  <a:lnTo>
                    <a:pt x="336" y="264"/>
                  </a:lnTo>
                  <a:lnTo>
                    <a:pt x="336" y="258"/>
                  </a:lnTo>
                  <a:lnTo>
                    <a:pt x="330" y="264"/>
                  </a:lnTo>
                  <a:lnTo>
                    <a:pt x="330" y="270"/>
                  </a:lnTo>
                  <a:lnTo>
                    <a:pt x="336" y="270"/>
                  </a:lnTo>
                  <a:lnTo>
                    <a:pt x="330" y="270"/>
                  </a:lnTo>
                  <a:lnTo>
                    <a:pt x="330" y="276"/>
                  </a:lnTo>
                  <a:lnTo>
                    <a:pt x="336" y="276"/>
                  </a:lnTo>
                  <a:lnTo>
                    <a:pt x="330" y="276"/>
                  </a:lnTo>
                  <a:lnTo>
                    <a:pt x="336" y="276"/>
                  </a:lnTo>
                  <a:lnTo>
                    <a:pt x="336" y="282"/>
                  </a:lnTo>
                  <a:lnTo>
                    <a:pt x="336" y="288"/>
                  </a:lnTo>
                  <a:lnTo>
                    <a:pt x="336" y="294"/>
                  </a:lnTo>
                  <a:lnTo>
                    <a:pt x="330" y="294"/>
                  </a:lnTo>
                  <a:lnTo>
                    <a:pt x="324" y="294"/>
                  </a:lnTo>
                  <a:lnTo>
                    <a:pt x="324" y="300"/>
                  </a:lnTo>
                  <a:lnTo>
                    <a:pt x="324" y="306"/>
                  </a:lnTo>
                  <a:lnTo>
                    <a:pt x="324" y="312"/>
                  </a:lnTo>
                  <a:lnTo>
                    <a:pt x="318" y="312"/>
                  </a:lnTo>
                  <a:lnTo>
                    <a:pt x="324" y="312"/>
                  </a:lnTo>
                  <a:lnTo>
                    <a:pt x="318" y="312"/>
                  </a:lnTo>
                  <a:lnTo>
                    <a:pt x="318" y="318"/>
                  </a:lnTo>
                  <a:lnTo>
                    <a:pt x="318" y="312"/>
                  </a:lnTo>
                  <a:lnTo>
                    <a:pt x="318" y="318"/>
                  </a:lnTo>
                  <a:lnTo>
                    <a:pt x="312" y="318"/>
                  </a:lnTo>
                  <a:lnTo>
                    <a:pt x="312" y="312"/>
                  </a:lnTo>
                  <a:lnTo>
                    <a:pt x="312" y="318"/>
                  </a:lnTo>
                  <a:lnTo>
                    <a:pt x="312" y="312"/>
                  </a:lnTo>
                  <a:lnTo>
                    <a:pt x="312" y="318"/>
                  </a:lnTo>
                  <a:lnTo>
                    <a:pt x="306" y="318"/>
                  </a:lnTo>
                  <a:lnTo>
                    <a:pt x="312" y="318"/>
                  </a:lnTo>
                  <a:lnTo>
                    <a:pt x="306" y="318"/>
                  </a:lnTo>
                  <a:lnTo>
                    <a:pt x="306" y="324"/>
                  </a:lnTo>
                  <a:lnTo>
                    <a:pt x="306" y="318"/>
                  </a:lnTo>
                  <a:lnTo>
                    <a:pt x="306" y="324"/>
                  </a:lnTo>
                  <a:lnTo>
                    <a:pt x="300" y="324"/>
                  </a:lnTo>
                  <a:lnTo>
                    <a:pt x="300" y="330"/>
                  </a:lnTo>
                  <a:lnTo>
                    <a:pt x="294" y="330"/>
                  </a:lnTo>
                  <a:lnTo>
                    <a:pt x="294" y="336"/>
                  </a:lnTo>
                  <a:lnTo>
                    <a:pt x="294" y="342"/>
                  </a:lnTo>
                  <a:lnTo>
                    <a:pt x="300" y="342"/>
                  </a:lnTo>
                  <a:lnTo>
                    <a:pt x="300" y="348"/>
                  </a:lnTo>
                  <a:lnTo>
                    <a:pt x="300" y="354"/>
                  </a:lnTo>
                  <a:lnTo>
                    <a:pt x="306" y="354"/>
                  </a:lnTo>
                  <a:lnTo>
                    <a:pt x="306" y="360"/>
                  </a:lnTo>
                  <a:lnTo>
                    <a:pt x="300" y="360"/>
                  </a:lnTo>
                  <a:lnTo>
                    <a:pt x="294" y="360"/>
                  </a:lnTo>
                  <a:lnTo>
                    <a:pt x="294" y="366"/>
                  </a:lnTo>
                  <a:lnTo>
                    <a:pt x="294" y="372"/>
                  </a:lnTo>
                  <a:lnTo>
                    <a:pt x="294" y="366"/>
                  </a:lnTo>
                  <a:lnTo>
                    <a:pt x="294" y="372"/>
                  </a:lnTo>
                  <a:lnTo>
                    <a:pt x="300" y="372"/>
                  </a:lnTo>
                  <a:lnTo>
                    <a:pt x="294" y="372"/>
                  </a:lnTo>
                  <a:lnTo>
                    <a:pt x="300" y="372"/>
                  </a:lnTo>
                  <a:lnTo>
                    <a:pt x="294" y="372"/>
                  </a:lnTo>
                  <a:lnTo>
                    <a:pt x="294" y="378"/>
                  </a:lnTo>
                  <a:lnTo>
                    <a:pt x="294" y="384"/>
                  </a:lnTo>
                  <a:lnTo>
                    <a:pt x="288" y="378"/>
                  </a:lnTo>
                  <a:lnTo>
                    <a:pt x="276" y="366"/>
                  </a:lnTo>
                  <a:lnTo>
                    <a:pt x="270" y="366"/>
                  </a:lnTo>
                  <a:lnTo>
                    <a:pt x="270" y="360"/>
                  </a:lnTo>
                  <a:lnTo>
                    <a:pt x="264" y="360"/>
                  </a:lnTo>
                  <a:lnTo>
                    <a:pt x="258" y="354"/>
                  </a:lnTo>
                  <a:lnTo>
                    <a:pt x="252" y="354"/>
                  </a:lnTo>
                  <a:lnTo>
                    <a:pt x="252" y="348"/>
                  </a:lnTo>
                  <a:lnTo>
                    <a:pt x="246" y="348"/>
                  </a:lnTo>
                  <a:lnTo>
                    <a:pt x="240" y="342"/>
                  </a:lnTo>
                  <a:lnTo>
                    <a:pt x="234" y="336"/>
                  </a:lnTo>
                  <a:lnTo>
                    <a:pt x="228" y="330"/>
                  </a:lnTo>
                  <a:lnTo>
                    <a:pt x="222" y="330"/>
                  </a:lnTo>
                  <a:lnTo>
                    <a:pt x="216" y="324"/>
                  </a:lnTo>
                  <a:lnTo>
                    <a:pt x="210" y="318"/>
                  </a:lnTo>
                  <a:lnTo>
                    <a:pt x="204" y="318"/>
                  </a:lnTo>
                  <a:lnTo>
                    <a:pt x="204" y="312"/>
                  </a:lnTo>
                  <a:lnTo>
                    <a:pt x="198" y="312"/>
                  </a:lnTo>
                  <a:lnTo>
                    <a:pt x="192" y="306"/>
                  </a:lnTo>
                  <a:lnTo>
                    <a:pt x="186" y="300"/>
                  </a:lnTo>
                  <a:lnTo>
                    <a:pt x="180" y="300"/>
                  </a:lnTo>
                  <a:lnTo>
                    <a:pt x="180" y="294"/>
                  </a:lnTo>
                  <a:lnTo>
                    <a:pt x="174" y="294"/>
                  </a:lnTo>
                  <a:lnTo>
                    <a:pt x="174" y="288"/>
                  </a:lnTo>
                  <a:lnTo>
                    <a:pt x="168" y="288"/>
                  </a:lnTo>
                  <a:lnTo>
                    <a:pt x="162" y="282"/>
                  </a:lnTo>
                  <a:lnTo>
                    <a:pt x="150" y="276"/>
                  </a:lnTo>
                  <a:lnTo>
                    <a:pt x="150" y="270"/>
                  </a:lnTo>
                  <a:lnTo>
                    <a:pt x="144" y="270"/>
                  </a:lnTo>
                  <a:lnTo>
                    <a:pt x="138" y="264"/>
                  </a:lnTo>
                  <a:lnTo>
                    <a:pt x="132" y="258"/>
                  </a:lnTo>
                  <a:lnTo>
                    <a:pt x="126" y="258"/>
                  </a:lnTo>
                  <a:lnTo>
                    <a:pt x="120" y="252"/>
                  </a:lnTo>
                  <a:lnTo>
                    <a:pt x="114" y="246"/>
                  </a:lnTo>
                  <a:lnTo>
                    <a:pt x="108" y="246"/>
                  </a:lnTo>
                  <a:lnTo>
                    <a:pt x="108" y="240"/>
                  </a:lnTo>
                  <a:lnTo>
                    <a:pt x="102" y="240"/>
                  </a:lnTo>
                  <a:lnTo>
                    <a:pt x="96" y="234"/>
                  </a:lnTo>
                  <a:lnTo>
                    <a:pt x="90" y="228"/>
                  </a:lnTo>
                  <a:lnTo>
                    <a:pt x="84" y="222"/>
                  </a:lnTo>
                  <a:lnTo>
                    <a:pt x="78" y="222"/>
                  </a:lnTo>
                  <a:lnTo>
                    <a:pt x="72" y="216"/>
                  </a:lnTo>
                  <a:lnTo>
                    <a:pt x="60" y="204"/>
                  </a:lnTo>
                  <a:lnTo>
                    <a:pt x="54" y="204"/>
                  </a:lnTo>
                  <a:lnTo>
                    <a:pt x="54" y="198"/>
                  </a:lnTo>
                  <a:lnTo>
                    <a:pt x="48" y="198"/>
                  </a:lnTo>
                  <a:lnTo>
                    <a:pt x="42" y="192"/>
                  </a:lnTo>
                  <a:lnTo>
                    <a:pt x="36" y="192"/>
                  </a:lnTo>
                  <a:lnTo>
                    <a:pt x="36" y="186"/>
                  </a:lnTo>
                  <a:lnTo>
                    <a:pt x="30" y="186"/>
                  </a:lnTo>
                  <a:lnTo>
                    <a:pt x="24" y="180"/>
                  </a:lnTo>
                  <a:lnTo>
                    <a:pt x="18" y="180"/>
                  </a:lnTo>
                  <a:lnTo>
                    <a:pt x="6" y="168"/>
                  </a:lnTo>
                  <a:lnTo>
                    <a:pt x="0" y="162"/>
                  </a:lnTo>
                  <a:lnTo>
                    <a:pt x="6" y="162"/>
                  </a:lnTo>
                  <a:lnTo>
                    <a:pt x="0" y="162"/>
                  </a:lnTo>
                  <a:lnTo>
                    <a:pt x="0" y="156"/>
                  </a:lnTo>
                  <a:lnTo>
                    <a:pt x="6" y="156"/>
                  </a:lnTo>
                  <a:lnTo>
                    <a:pt x="12" y="156"/>
                  </a:lnTo>
                  <a:lnTo>
                    <a:pt x="6" y="156"/>
                  </a:lnTo>
                  <a:lnTo>
                    <a:pt x="12" y="150"/>
                  </a:lnTo>
                  <a:lnTo>
                    <a:pt x="18" y="150"/>
                  </a:lnTo>
                  <a:lnTo>
                    <a:pt x="18" y="144"/>
                  </a:lnTo>
                  <a:lnTo>
                    <a:pt x="24" y="144"/>
                  </a:lnTo>
                  <a:lnTo>
                    <a:pt x="18" y="144"/>
                  </a:lnTo>
                  <a:lnTo>
                    <a:pt x="18" y="138"/>
                  </a:lnTo>
                  <a:lnTo>
                    <a:pt x="18" y="132"/>
                  </a:lnTo>
                  <a:lnTo>
                    <a:pt x="18" y="138"/>
                  </a:lnTo>
                  <a:lnTo>
                    <a:pt x="18" y="132"/>
                  </a:lnTo>
                  <a:lnTo>
                    <a:pt x="24" y="132"/>
                  </a:lnTo>
                  <a:lnTo>
                    <a:pt x="18" y="132"/>
                  </a:lnTo>
                  <a:lnTo>
                    <a:pt x="18" y="126"/>
                  </a:lnTo>
                  <a:lnTo>
                    <a:pt x="24" y="126"/>
                  </a:lnTo>
                  <a:lnTo>
                    <a:pt x="18" y="126"/>
                  </a:lnTo>
                  <a:lnTo>
                    <a:pt x="24" y="126"/>
                  </a:lnTo>
                  <a:lnTo>
                    <a:pt x="24" y="120"/>
                  </a:lnTo>
                  <a:lnTo>
                    <a:pt x="30" y="120"/>
                  </a:lnTo>
                  <a:lnTo>
                    <a:pt x="24" y="120"/>
                  </a:lnTo>
                  <a:lnTo>
                    <a:pt x="30" y="120"/>
                  </a:lnTo>
                  <a:lnTo>
                    <a:pt x="30" y="114"/>
                  </a:lnTo>
                  <a:lnTo>
                    <a:pt x="36" y="114"/>
                  </a:lnTo>
                  <a:lnTo>
                    <a:pt x="30" y="114"/>
                  </a:lnTo>
                  <a:lnTo>
                    <a:pt x="36" y="114"/>
                  </a:lnTo>
                  <a:lnTo>
                    <a:pt x="36" y="108"/>
                  </a:lnTo>
                  <a:lnTo>
                    <a:pt x="30" y="108"/>
                  </a:lnTo>
                  <a:lnTo>
                    <a:pt x="36" y="102"/>
                  </a:lnTo>
                  <a:lnTo>
                    <a:pt x="30" y="102"/>
                  </a:lnTo>
                  <a:lnTo>
                    <a:pt x="30" y="96"/>
                  </a:lnTo>
                  <a:lnTo>
                    <a:pt x="36" y="96"/>
                  </a:lnTo>
                  <a:lnTo>
                    <a:pt x="36" y="90"/>
                  </a:lnTo>
                  <a:lnTo>
                    <a:pt x="42" y="90"/>
                  </a:lnTo>
                  <a:lnTo>
                    <a:pt x="42" y="84"/>
                  </a:lnTo>
                  <a:lnTo>
                    <a:pt x="42" y="90"/>
                  </a:lnTo>
                  <a:lnTo>
                    <a:pt x="42" y="84"/>
                  </a:lnTo>
                  <a:lnTo>
                    <a:pt x="48" y="84"/>
                  </a:lnTo>
                  <a:lnTo>
                    <a:pt x="48" y="90"/>
                  </a:lnTo>
                  <a:lnTo>
                    <a:pt x="48" y="84"/>
                  </a:lnTo>
                  <a:lnTo>
                    <a:pt x="54" y="84"/>
                  </a:lnTo>
                  <a:lnTo>
                    <a:pt x="48" y="84"/>
                  </a:lnTo>
                  <a:lnTo>
                    <a:pt x="48" y="78"/>
                  </a:lnTo>
                  <a:lnTo>
                    <a:pt x="54" y="78"/>
                  </a:lnTo>
                  <a:lnTo>
                    <a:pt x="48" y="78"/>
                  </a:lnTo>
                  <a:lnTo>
                    <a:pt x="48" y="72"/>
                  </a:lnTo>
                  <a:lnTo>
                    <a:pt x="48" y="66"/>
                  </a:lnTo>
                  <a:lnTo>
                    <a:pt x="48" y="60"/>
                  </a:lnTo>
                  <a:lnTo>
                    <a:pt x="48" y="54"/>
                  </a:lnTo>
                  <a:lnTo>
                    <a:pt x="54" y="48"/>
                  </a:lnTo>
                  <a:lnTo>
                    <a:pt x="54" y="42"/>
                  </a:lnTo>
                  <a:lnTo>
                    <a:pt x="60" y="42"/>
                  </a:lnTo>
                  <a:lnTo>
                    <a:pt x="66" y="42"/>
                  </a:lnTo>
                  <a:lnTo>
                    <a:pt x="66" y="36"/>
                  </a:lnTo>
                  <a:lnTo>
                    <a:pt x="72" y="36"/>
                  </a:lnTo>
                  <a:lnTo>
                    <a:pt x="78" y="36"/>
                  </a:lnTo>
                  <a:lnTo>
                    <a:pt x="72" y="36"/>
                  </a:lnTo>
                  <a:lnTo>
                    <a:pt x="78" y="36"/>
                  </a:lnTo>
                  <a:lnTo>
                    <a:pt x="84" y="36"/>
                  </a:lnTo>
                  <a:lnTo>
                    <a:pt x="84" y="30"/>
                  </a:lnTo>
                  <a:lnTo>
                    <a:pt x="90" y="30"/>
                  </a:lnTo>
                  <a:lnTo>
                    <a:pt x="90" y="24"/>
                  </a:lnTo>
                  <a:lnTo>
                    <a:pt x="90" y="18"/>
                  </a:lnTo>
                  <a:lnTo>
                    <a:pt x="96" y="18"/>
                  </a:lnTo>
                  <a:lnTo>
                    <a:pt x="96" y="12"/>
                  </a:lnTo>
                  <a:lnTo>
                    <a:pt x="102" y="12"/>
                  </a:lnTo>
                  <a:lnTo>
                    <a:pt x="96" y="12"/>
                  </a:lnTo>
                  <a:lnTo>
                    <a:pt x="102" y="12"/>
                  </a:lnTo>
                  <a:lnTo>
                    <a:pt x="108" y="12"/>
                  </a:lnTo>
                  <a:lnTo>
                    <a:pt x="108" y="18"/>
                  </a:lnTo>
                  <a:lnTo>
                    <a:pt x="108" y="12"/>
                  </a:lnTo>
                  <a:lnTo>
                    <a:pt x="114" y="12"/>
                  </a:lnTo>
                  <a:lnTo>
                    <a:pt x="114" y="18"/>
                  </a:lnTo>
                  <a:lnTo>
                    <a:pt x="120" y="18"/>
                  </a:lnTo>
                  <a:lnTo>
                    <a:pt x="126" y="24"/>
                  </a:lnTo>
                  <a:lnTo>
                    <a:pt x="132" y="18"/>
                  </a:lnTo>
                  <a:lnTo>
                    <a:pt x="138" y="18"/>
                  </a:lnTo>
                  <a:lnTo>
                    <a:pt x="144" y="18"/>
                  </a:lnTo>
                  <a:lnTo>
                    <a:pt x="150" y="18"/>
                  </a:lnTo>
                  <a:lnTo>
                    <a:pt x="156" y="18"/>
                  </a:lnTo>
                  <a:lnTo>
                    <a:pt x="162" y="12"/>
                  </a:lnTo>
                  <a:lnTo>
                    <a:pt x="168" y="12"/>
                  </a:lnTo>
                  <a:lnTo>
                    <a:pt x="174" y="12"/>
                  </a:lnTo>
                  <a:lnTo>
                    <a:pt x="180" y="12"/>
                  </a:lnTo>
                  <a:lnTo>
                    <a:pt x="192" y="6"/>
                  </a:lnTo>
                  <a:lnTo>
                    <a:pt x="198" y="6"/>
                  </a:lnTo>
                  <a:lnTo>
                    <a:pt x="204" y="6"/>
                  </a:lnTo>
                  <a:lnTo>
                    <a:pt x="210" y="6"/>
                  </a:lnTo>
                  <a:lnTo>
                    <a:pt x="216" y="0"/>
                  </a:lnTo>
                  <a:lnTo>
                    <a:pt x="222" y="0"/>
                  </a:lnTo>
                  <a:lnTo>
                    <a:pt x="222" y="6"/>
                  </a:lnTo>
                  <a:lnTo>
                    <a:pt x="228" y="6"/>
                  </a:lnTo>
                  <a:lnTo>
                    <a:pt x="234" y="6"/>
                  </a:lnTo>
                  <a:lnTo>
                    <a:pt x="234" y="12"/>
                  </a:lnTo>
                  <a:lnTo>
                    <a:pt x="228" y="12"/>
                  </a:lnTo>
                  <a:lnTo>
                    <a:pt x="234" y="12"/>
                  </a:lnTo>
                  <a:lnTo>
                    <a:pt x="234" y="6"/>
                  </a:lnTo>
                  <a:lnTo>
                    <a:pt x="240" y="6"/>
                  </a:lnTo>
                  <a:lnTo>
                    <a:pt x="246" y="6"/>
                  </a:lnTo>
                  <a:lnTo>
                    <a:pt x="246" y="12"/>
                  </a:lnTo>
                  <a:lnTo>
                    <a:pt x="246" y="6"/>
                  </a:lnTo>
                  <a:lnTo>
                    <a:pt x="252" y="6"/>
                  </a:lnTo>
                  <a:lnTo>
                    <a:pt x="252" y="12"/>
                  </a:lnTo>
                  <a:lnTo>
                    <a:pt x="258" y="12"/>
                  </a:lnTo>
                  <a:lnTo>
                    <a:pt x="264" y="12"/>
                  </a:lnTo>
                  <a:lnTo>
                    <a:pt x="264" y="18"/>
                  </a:lnTo>
                  <a:lnTo>
                    <a:pt x="270" y="18"/>
                  </a:lnTo>
                  <a:lnTo>
                    <a:pt x="276" y="18"/>
                  </a:lnTo>
                  <a:lnTo>
                    <a:pt x="282" y="18"/>
                  </a:lnTo>
                  <a:lnTo>
                    <a:pt x="294" y="24"/>
                  </a:lnTo>
                  <a:lnTo>
                    <a:pt x="300" y="24"/>
                  </a:lnTo>
                  <a:lnTo>
                    <a:pt x="312" y="30"/>
                  </a:lnTo>
                  <a:lnTo>
                    <a:pt x="318" y="30"/>
                  </a:lnTo>
                  <a:lnTo>
                    <a:pt x="324" y="36"/>
                  </a:lnTo>
                  <a:lnTo>
                    <a:pt x="330" y="36"/>
                  </a:lnTo>
                  <a:lnTo>
                    <a:pt x="336" y="36"/>
                  </a:lnTo>
                  <a:lnTo>
                    <a:pt x="342" y="42"/>
                  </a:lnTo>
                  <a:lnTo>
                    <a:pt x="354" y="42"/>
                  </a:lnTo>
                  <a:lnTo>
                    <a:pt x="366" y="48"/>
                  </a:lnTo>
                  <a:lnTo>
                    <a:pt x="372" y="42"/>
                  </a:lnTo>
                  <a:lnTo>
                    <a:pt x="378" y="42"/>
                  </a:lnTo>
                  <a:lnTo>
                    <a:pt x="384" y="42"/>
                  </a:lnTo>
                  <a:lnTo>
                    <a:pt x="390" y="42"/>
                  </a:lnTo>
                  <a:lnTo>
                    <a:pt x="396" y="42"/>
                  </a:lnTo>
                  <a:lnTo>
                    <a:pt x="402" y="42"/>
                  </a:lnTo>
                  <a:lnTo>
                    <a:pt x="408" y="42"/>
                  </a:lnTo>
                  <a:lnTo>
                    <a:pt x="414" y="42"/>
                  </a:lnTo>
                  <a:lnTo>
                    <a:pt x="426" y="42"/>
                  </a:lnTo>
                  <a:lnTo>
                    <a:pt x="432" y="42"/>
                  </a:lnTo>
                  <a:lnTo>
                    <a:pt x="432" y="36"/>
                  </a:lnTo>
                  <a:lnTo>
                    <a:pt x="438" y="36"/>
                  </a:lnTo>
                  <a:lnTo>
                    <a:pt x="444" y="30"/>
                  </a:lnTo>
                  <a:lnTo>
                    <a:pt x="450" y="30"/>
                  </a:lnTo>
                  <a:lnTo>
                    <a:pt x="456" y="24"/>
                  </a:lnTo>
                  <a:lnTo>
                    <a:pt x="462" y="18"/>
                  </a:lnTo>
                  <a:lnTo>
                    <a:pt x="468" y="18"/>
                  </a:lnTo>
                  <a:lnTo>
                    <a:pt x="474"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69">
              <a:extLst>
                <a:ext uri="{FF2B5EF4-FFF2-40B4-BE49-F238E27FC236}">
                  <a16:creationId xmlns:a16="http://schemas.microsoft.com/office/drawing/2014/main" id="{47AE7E87-9933-88BF-3FAE-DFD06393F98A}"/>
                </a:ext>
              </a:extLst>
            </p:cNvPr>
            <p:cNvSpPr>
              <a:spLocks/>
            </p:cNvSpPr>
            <p:nvPr/>
          </p:nvSpPr>
          <p:spPr bwMode="gray">
            <a:xfrm>
              <a:off x="5524500" y="3981450"/>
              <a:ext cx="742950" cy="552450"/>
            </a:xfrm>
            <a:custGeom>
              <a:avLst/>
              <a:gdLst>
                <a:gd name="T0" fmla="*/ 408 w 468"/>
                <a:gd name="T1" fmla="*/ 216 h 348"/>
                <a:gd name="T2" fmla="*/ 420 w 468"/>
                <a:gd name="T3" fmla="*/ 222 h 348"/>
                <a:gd name="T4" fmla="*/ 432 w 468"/>
                <a:gd name="T5" fmla="*/ 240 h 348"/>
                <a:gd name="T6" fmla="*/ 456 w 468"/>
                <a:gd name="T7" fmla="*/ 246 h 348"/>
                <a:gd name="T8" fmla="*/ 468 w 468"/>
                <a:gd name="T9" fmla="*/ 264 h 348"/>
                <a:gd name="T10" fmla="*/ 450 w 468"/>
                <a:gd name="T11" fmla="*/ 282 h 348"/>
                <a:gd name="T12" fmla="*/ 432 w 468"/>
                <a:gd name="T13" fmla="*/ 306 h 348"/>
                <a:gd name="T14" fmla="*/ 408 w 468"/>
                <a:gd name="T15" fmla="*/ 330 h 348"/>
                <a:gd name="T16" fmla="*/ 384 w 468"/>
                <a:gd name="T17" fmla="*/ 342 h 348"/>
                <a:gd name="T18" fmla="*/ 348 w 468"/>
                <a:gd name="T19" fmla="*/ 342 h 348"/>
                <a:gd name="T20" fmla="*/ 312 w 468"/>
                <a:gd name="T21" fmla="*/ 342 h 348"/>
                <a:gd name="T22" fmla="*/ 276 w 468"/>
                <a:gd name="T23" fmla="*/ 330 h 348"/>
                <a:gd name="T24" fmla="*/ 234 w 468"/>
                <a:gd name="T25" fmla="*/ 318 h 348"/>
                <a:gd name="T26" fmla="*/ 210 w 468"/>
                <a:gd name="T27" fmla="*/ 312 h 348"/>
                <a:gd name="T28" fmla="*/ 198 w 468"/>
                <a:gd name="T29" fmla="*/ 306 h 348"/>
                <a:gd name="T30" fmla="*/ 192 w 468"/>
                <a:gd name="T31" fmla="*/ 306 h 348"/>
                <a:gd name="T32" fmla="*/ 168 w 468"/>
                <a:gd name="T33" fmla="*/ 306 h 348"/>
                <a:gd name="T34" fmla="*/ 132 w 468"/>
                <a:gd name="T35" fmla="*/ 312 h 348"/>
                <a:gd name="T36" fmla="*/ 102 w 468"/>
                <a:gd name="T37" fmla="*/ 318 h 348"/>
                <a:gd name="T38" fmla="*/ 72 w 468"/>
                <a:gd name="T39" fmla="*/ 318 h 348"/>
                <a:gd name="T40" fmla="*/ 60 w 468"/>
                <a:gd name="T41" fmla="*/ 312 h 348"/>
                <a:gd name="T42" fmla="*/ 72 w 468"/>
                <a:gd name="T43" fmla="*/ 294 h 348"/>
                <a:gd name="T44" fmla="*/ 66 w 468"/>
                <a:gd name="T45" fmla="*/ 282 h 348"/>
                <a:gd name="T46" fmla="*/ 60 w 468"/>
                <a:gd name="T47" fmla="*/ 270 h 348"/>
                <a:gd name="T48" fmla="*/ 54 w 468"/>
                <a:gd name="T49" fmla="*/ 246 h 348"/>
                <a:gd name="T50" fmla="*/ 66 w 468"/>
                <a:gd name="T51" fmla="*/ 228 h 348"/>
                <a:gd name="T52" fmla="*/ 66 w 468"/>
                <a:gd name="T53" fmla="*/ 210 h 348"/>
                <a:gd name="T54" fmla="*/ 66 w 468"/>
                <a:gd name="T55" fmla="*/ 186 h 348"/>
                <a:gd name="T56" fmla="*/ 66 w 468"/>
                <a:gd name="T57" fmla="*/ 174 h 348"/>
                <a:gd name="T58" fmla="*/ 72 w 468"/>
                <a:gd name="T59" fmla="*/ 150 h 348"/>
                <a:gd name="T60" fmla="*/ 54 w 468"/>
                <a:gd name="T61" fmla="*/ 138 h 348"/>
                <a:gd name="T62" fmla="*/ 48 w 468"/>
                <a:gd name="T63" fmla="*/ 138 h 348"/>
                <a:gd name="T64" fmla="*/ 42 w 468"/>
                <a:gd name="T65" fmla="*/ 126 h 348"/>
                <a:gd name="T66" fmla="*/ 30 w 468"/>
                <a:gd name="T67" fmla="*/ 108 h 348"/>
                <a:gd name="T68" fmla="*/ 18 w 468"/>
                <a:gd name="T69" fmla="*/ 90 h 348"/>
                <a:gd name="T70" fmla="*/ 6 w 468"/>
                <a:gd name="T71" fmla="*/ 72 h 348"/>
                <a:gd name="T72" fmla="*/ 12 w 468"/>
                <a:gd name="T73" fmla="*/ 48 h 348"/>
                <a:gd name="T74" fmla="*/ 42 w 468"/>
                <a:gd name="T75" fmla="*/ 42 h 348"/>
                <a:gd name="T76" fmla="*/ 66 w 468"/>
                <a:gd name="T77" fmla="*/ 36 h 348"/>
                <a:gd name="T78" fmla="*/ 96 w 468"/>
                <a:gd name="T79" fmla="*/ 30 h 348"/>
                <a:gd name="T80" fmla="*/ 156 w 468"/>
                <a:gd name="T81" fmla="*/ 18 h 348"/>
                <a:gd name="T82" fmla="*/ 216 w 468"/>
                <a:gd name="T83" fmla="*/ 12 h 348"/>
                <a:gd name="T84" fmla="*/ 240 w 468"/>
                <a:gd name="T85" fmla="*/ 6 h 348"/>
                <a:gd name="T86" fmla="*/ 246 w 468"/>
                <a:gd name="T87" fmla="*/ 18 h 348"/>
                <a:gd name="T88" fmla="*/ 264 w 468"/>
                <a:gd name="T89" fmla="*/ 30 h 348"/>
                <a:gd name="T90" fmla="*/ 276 w 468"/>
                <a:gd name="T91" fmla="*/ 36 h 348"/>
                <a:gd name="T92" fmla="*/ 282 w 468"/>
                <a:gd name="T93" fmla="*/ 48 h 348"/>
                <a:gd name="T94" fmla="*/ 300 w 468"/>
                <a:gd name="T95" fmla="*/ 60 h 348"/>
                <a:gd name="T96" fmla="*/ 312 w 468"/>
                <a:gd name="T97" fmla="*/ 78 h 348"/>
                <a:gd name="T98" fmla="*/ 324 w 468"/>
                <a:gd name="T99" fmla="*/ 96 h 348"/>
                <a:gd name="T100" fmla="*/ 324 w 468"/>
                <a:gd name="T101" fmla="*/ 102 h 348"/>
                <a:gd name="T102" fmla="*/ 336 w 468"/>
                <a:gd name="T103" fmla="*/ 108 h 348"/>
                <a:gd name="T104" fmla="*/ 348 w 468"/>
                <a:gd name="T105" fmla="*/ 114 h 348"/>
                <a:gd name="T106" fmla="*/ 360 w 468"/>
                <a:gd name="T107" fmla="*/ 120 h 348"/>
                <a:gd name="T108" fmla="*/ 366 w 468"/>
                <a:gd name="T109" fmla="*/ 138 h 348"/>
                <a:gd name="T110" fmla="*/ 372 w 468"/>
                <a:gd name="T111" fmla="*/ 144 h 348"/>
                <a:gd name="T112" fmla="*/ 372 w 468"/>
                <a:gd name="T113" fmla="*/ 162 h 348"/>
                <a:gd name="T114" fmla="*/ 390 w 468"/>
                <a:gd name="T115" fmla="*/ 174 h 348"/>
                <a:gd name="T116" fmla="*/ 402 w 468"/>
                <a:gd name="T117" fmla="*/ 180 h 348"/>
                <a:gd name="T118" fmla="*/ 408 w 468"/>
                <a:gd name="T119" fmla="*/ 19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68" h="348">
                  <a:moveTo>
                    <a:pt x="414" y="198"/>
                  </a:moveTo>
                  <a:lnTo>
                    <a:pt x="414" y="204"/>
                  </a:lnTo>
                  <a:lnTo>
                    <a:pt x="408" y="204"/>
                  </a:lnTo>
                  <a:lnTo>
                    <a:pt x="408" y="210"/>
                  </a:lnTo>
                  <a:lnTo>
                    <a:pt x="408" y="216"/>
                  </a:lnTo>
                  <a:lnTo>
                    <a:pt x="414" y="216"/>
                  </a:lnTo>
                  <a:lnTo>
                    <a:pt x="408" y="216"/>
                  </a:lnTo>
                  <a:lnTo>
                    <a:pt x="414" y="216"/>
                  </a:lnTo>
                  <a:lnTo>
                    <a:pt x="414" y="222"/>
                  </a:lnTo>
                  <a:lnTo>
                    <a:pt x="420" y="222"/>
                  </a:lnTo>
                  <a:lnTo>
                    <a:pt x="420" y="228"/>
                  </a:lnTo>
                  <a:lnTo>
                    <a:pt x="420" y="234"/>
                  </a:lnTo>
                  <a:lnTo>
                    <a:pt x="426" y="234"/>
                  </a:lnTo>
                  <a:lnTo>
                    <a:pt x="432" y="234"/>
                  </a:lnTo>
                  <a:lnTo>
                    <a:pt x="432" y="240"/>
                  </a:lnTo>
                  <a:lnTo>
                    <a:pt x="438" y="240"/>
                  </a:lnTo>
                  <a:lnTo>
                    <a:pt x="444" y="240"/>
                  </a:lnTo>
                  <a:lnTo>
                    <a:pt x="450" y="240"/>
                  </a:lnTo>
                  <a:lnTo>
                    <a:pt x="450" y="246"/>
                  </a:lnTo>
                  <a:lnTo>
                    <a:pt x="456" y="246"/>
                  </a:lnTo>
                  <a:lnTo>
                    <a:pt x="456" y="252"/>
                  </a:lnTo>
                  <a:lnTo>
                    <a:pt x="462" y="252"/>
                  </a:lnTo>
                  <a:lnTo>
                    <a:pt x="468" y="252"/>
                  </a:lnTo>
                  <a:lnTo>
                    <a:pt x="468" y="258"/>
                  </a:lnTo>
                  <a:lnTo>
                    <a:pt x="468" y="264"/>
                  </a:lnTo>
                  <a:lnTo>
                    <a:pt x="462" y="264"/>
                  </a:lnTo>
                  <a:lnTo>
                    <a:pt x="456" y="270"/>
                  </a:lnTo>
                  <a:lnTo>
                    <a:pt x="456" y="276"/>
                  </a:lnTo>
                  <a:lnTo>
                    <a:pt x="456" y="282"/>
                  </a:lnTo>
                  <a:lnTo>
                    <a:pt x="450" y="282"/>
                  </a:lnTo>
                  <a:lnTo>
                    <a:pt x="450" y="288"/>
                  </a:lnTo>
                  <a:lnTo>
                    <a:pt x="444" y="294"/>
                  </a:lnTo>
                  <a:lnTo>
                    <a:pt x="438" y="300"/>
                  </a:lnTo>
                  <a:lnTo>
                    <a:pt x="438" y="306"/>
                  </a:lnTo>
                  <a:lnTo>
                    <a:pt x="432" y="306"/>
                  </a:lnTo>
                  <a:lnTo>
                    <a:pt x="432" y="312"/>
                  </a:lnTo>
                  <a:lnTo>
                    <a:pt x="426" y="318"/>
                  </a:lnTo>
                  <a:lnTo>
                    <a:pt x="420" y="318"/>
                  </a:lnTo>
                  <a:lnTo>
                    <a:pt x="414" y="324"/>
                  </a:lnTo>
                  <a:lnTo>
                    <a:pt x="408" y="330"/>
                  </a:lnTo>
                  <a:lnTo>
                    <a:pt x="402" y="330"/>
                  </a:lnTo>
                  <a:lnTo>
                    <a:pt x="396" y="336"/>
                  </a:lnTo>
                  <a:lnTo>
                    <a:pt x="390" y="336"/>
                  </a:lnTo>
                  <a:lnTo>
                    <a:pt x="390" y="342"/>
                  </a:lnTo>
                  <a:lnTo>
                    <a:pt x="384" y="342"/>
                  </a:lnTo>
                  <a:lnTo>
                    <a:pt x="372" y="342"/>
                  </a:lnTo>
                  <a:lnTo>
                    <a:pt x="366" y="342"/>
                  </a:lnTo>
                  <a:lnTo>
                    <a:pt x="360" y="342"/>
                  </a:lnTo>
                  <a:lnTo>
                    <a:pt x="354" y="342"/>
                  </a:lnTo>
                  <a:lnTo>
                    <a:pt x="348" y="342"/>
                  </a:lnTo>
                  <a:lnTo>
                    <a:pt x="342" y="342"/>
                  </a:lnTo>
                  <a:lnTo>
                    <a:pt x="336" y="342"/>
                  </a:lnTo>
                  <a:lnTo>
                    <a:pt x="330" y="342"/>
                  </a:lnTo>
                  <a:lnTo>
                    <a:pt x="324" y="348"/>
                  </a:lnTo>
                  <a:lnTo>
                    <a:pt x="312" y="342"/>
                  </a:lnTo>
                  <a:lnTo>
                    <a:pt x="300" y="342"/>
                  </a:lnTo>
                  <a:lnTo>
                    <a:pt x="294" y="336"/>
                  </a:lnTo>
                  <a:lnTo>
                    <a:pt x="288" y="336"/>
                  </a:lnTo>
                  <a:lnTo>
                    <a:pt x="282" y="336"/>
                  </a:lnTo>
                  <a:lnTo>
                    <a:pt x="276" y="330"/>
                  </a:lnTo>
                  <a:lnTo>
                    <a:pt x="270" y="330"/>
                  </a:lnTo>
                  <a:lnTo>
                    <a:pt x="258" y="324"/>
                  </a:lnTo>
                  <a:lnTo>
                    <a:pt x="252" y="324"/>
                  </a:lnTo>
                  <a:lnTo>
                    <a:pt x="240" y="318"/>
                  </a:lnTo>
                  <a:lnTo>
                    <a:pt x="234" y="318"/>
                  </a:lnTo>
                  <a:lnTo>
                    <a:pt x="228" y="318"/>
                  </a:lnTo>
                  <a:lnTo>
                    <a:pt x="222" y="318"/>
                  </a:lnTo>
                  <a:lnTo>
                    <a:pt x="222" y="312"/>
                  </a:lnTo>
                  <a:lnTo>
                    <a:pt x="216" y="312"/>
                  </a:lnTo>
                  <a:lnTo>
                    <a:pt x="210" y="312"/>
                  </a:lnTo>
                  <a:lnTo>
                    <a:pt x="210" y="306"/>
                  </a:lnTo>
                  <a:lnTo>
                    <a:pt x="204" y="306"/>
                  </a:lnTo>
                  <a:lnTo>
                    <a:pt x="204" y="312"/>
                  </a:lnTo>
                  <a:lnTo>
                    <a:pt x="204" y="306"/>
                  </a:lnTo>
                  <a:lnTo>
                    <a:pt x="198" y="306"/>
                  </a:lnTo>
                  <a:lnTo>
                    <a:pt x="192" y="306"/>
                  </a:lnTo>
                  <a:lnTo>
                    <a:pt x="192" y="312"/>
                  </a:lnTo>
                  <a:lnTo>
                    <a:pt x="186" y="312"/>
                  </a:lnTo>
                  <a:lnTo>
                    <a:pt x="192" y="312"/>
                  </a:lnTo>
                  <a:lnTo>
                    <a:pt x="192" y="306"/>
                  </a:lnTo>
                  <a:lnTo>
                    <a:pt x="186" y="306"/>
                  </a:lnTo>
                  <a:lnTo>
                    <a:pt x="180" y="306"/>
                  </a:lnTo>
                  <a:lnTo>
                    <a:pt x="180" y="300"/>
                  </a:lnTo>
                  <a:lnTo>
                    <a:pt x="174" y="300"/>
                  </a:lnTo>
                  <a:lnTo>
                    <a:pt x="168" y="306"/>
                  </a:lnTo>
                  <a:lnTo>
                    <a:pt x="162" y="306"/>
                  </a:lnTo>
                  <a:lnTo>
                    <a:pt x="156" y="306"/>
                  </a:lnTo>
                  <a:lnTo>
                    <a:pt x="150" y="306"/>
                  </a:lnTo>
                  <a:lnTo>
                    <a:pt x="138" y="312"/>
                  </a:lnTo>
                  <a:lnTo>
                    <a:pt x="132" y="312"/>
                  </a:lnTo>
                  <a:lnTo>
                    <a:pt x="126" y="312"/>
                  </a:lnTo>
                  <a:lnTo>
                    <a:pt x="120" y="312"/>
                  </a:lnTo>
                  <a:lnTo>
                    <a:pt x="114" y="318"/>
                  </a:lnTo>
                  <a:lnTo>
                    <a:pt x="108" y="318"/>
                  </a:lnTo>
                  <a:lnTo>
                    <a:pt x="102" y="318"/>
                  </a:lnTo>
                  <a:lnTo>
                    <a:pt x="96" y="318"/>
                  </a:lnTo>
                  <a:lnTo>
                    <a:pt x="90" y="318"/>
                  </a:lnTo>
                  <a:lnTo>
                    <a:pt x="84" y="324"/>
                  </a:lnTo>
                  <a:lnTo>
                    <a:pt x="78" y="318"/>
                  </a:lnTo>
                  <a:lnTo>
                    <a:pt x="72" y="318"/>
                  </a:lnTo>
                  <a:lnTo>
                    <a:pt x="72" y="312"/>
                  </a:lnTo>
                  <a:lnTo>
                    <a:pt x="66" y="312"/>
                  </a:lnTo>
                  <a:lnTo>
                    <a:pt x="66" y="318"/>
                  </a:lnTo>
                  <a:lnTo>
                    <a:pt x="66" y="312"/>
                  </a:lnTo>
                  <a:lnTo>
                    <a:pt x="60" y="312"/>
                  </a:lnTo>
                  <a:lnTo>
                    <a:pt x="60" y="306"/>
                  </a:lnTo>
                  <a:lnTo>
                    <a:pt x="60" y="300"/>
                  </a:lnTo>
                  <a:lnTo>
                    <a:pt x="66" y="300"/>
                  </a:lnTo>
                  <a:lnTo>
                    <a:pt x="66" y="294"/>
                  </a:lnTo>
                  <a:lnTo>
                    <a:pt x="72" y="294"/>
                  </a:lnTo>
                  <a:lnTo>
                    <a:pt x="72" y="288"/>
                  </a:lnTo>
                  <a:lnTo>
                    <a:pt x="66" y="288"/>
                  </a:lnTo>
                  <a:lnTo>
                    <a:pt x="60" y="288"/>
                  </a:lnTo>
                  <a:lnTo>
                    <a:pt x="60" y="282"/>
                  </a:lnTo>
                  <a:lnTo>
                    <a:pt x="66" y="282"/>
                  </a:lnTo>
                  <a:lnTo>
                    <a:pt x="60" y="282"/>
                  </a:lnTo>
                  <a:lnTo>
                    <a:pt x="66" y="282"/>
                  </a:lnTo>
                  <a:lnTo>
                    <a:pt x="66" y="276"/>
                  </a:lnTo>
                  <a:lnTo>
                    <a:pt x="60" y="276"/>
                  </a:lnTo>
                  <a:lnTo>
                    <a:pt x="60" y="270"/>
                  </a:lnTo>
                  <a:lnTo>
                    <a:pt x="60" y="264"/>
                  </a:lnTo>
                  <a:lnTo>
                    <a:pt x="60" y="258"/>
                  </a:lnTo>
                  <a:lnTo>
                    <a:pt x="60" y="252"/>
                  </a:lnTo>
                  <a:lnTo>
                    <a:pt x="54" y="252"/>
                  </a:lnTo>
                  <a:lnTo>
                    <a:pt x="54" y="246"/>
                  </a:lnTo>
                  <a:lnTo>
                    <a:pt x="54" y="240"/>
                  </a:lnTo>
                  <a:lnTo>
                    <a:pt x="60" y="240"/>
                  </a:lnTo>
                  <a:lnTo>
                    <a:pt x="60" y="234"/>
                  </a:lnTo>
                  <a:lnTo>
                    <a:pt x="60" y="228"/>
                  </a:lnTo>
                  <a:lnTo>
                    <a:pt x="66" y="228"/>
                  </a:lnTo>
                  <a:lnTo>
                    <a:pt x="66" y="222"/>
                  </a:lnTo>
                  <a:lnTo>
                    <a:pt x="60" y="222"/>
                  </a:lnTo>
                  <a:lnTo>
                    <a:pt x="66" y="222"/>
                  </a:lnTo>
                  <a:lnTo>
                    <a:pt x="66" y="216"/>
                  </a:lnTo>
                  <a:lnTo>
                    <a:pt x="66" y="210"/>
                  </a:lnTo>
                  <a:lnTo>
                    <a:pt x="66" y="204"/>
                  </a:lnTo>
                  <a:lnTo>
                    <a:pt x="66" y="198"/>
                  </a:lnTo>
                  <a:lnTo>
                    <a:pt x="66" y="192"/>
                  </a:lnTo>
                  <a:lnTo>
                    <a:pt x="72" y="192"/>
                  </a:lnTo>
                  <a:lnTo>
                    <a:pt x="66" y="186"/>
                  </a:lnTo>
                  <a:lnTo>
                    <a:pt x="72" y="186"/>
                  </a:lnTo>
                  <a:lnTo>
                    <a:pt x="66" y="186"/>
                  </a:lnTo>
                  <a:lnTo>
                    <a:pt x="72" y="180"/>
                  </a:lnTo>
                  <a:lnTo>
                    <a:pt x="66" y="180"/>
                  </a:lnTo>
                  <a:lnTo>
                    <a:pt x="66" y="174"/>
                  </a:lnTo>
                  <a:lnTo>
                    <a:pt x="72" y="174"/>
                  </a:lnTo>
                  <a:lnTo>
                    <a:pt x="72" y="168"/>
                  </a:lnTo>
                  <a:lnTo>
                    <a:pt x="72" y="162"/>
                  </a:lnTo>
                  <a:lnTo>
                    <a:pt x="72" y="156"/>
                  </a:lnTo>
                  <a:lnTo>
                    <a:pt x="72" y="150"/>
                  </a:lnTo>
                  <a:lnTo>
                    <a:pt x="66" y="150"/>
                  </a:lnTo>
                  <a:lnTo>
                    <a:pt x="66" y="144"/>
                  </a:lnTo>
                  <a:lnTo>
                    <a:pt x="60" y="144"/>
                  </a:lnTo>
                  <a:lnTo>
                    <a:pt x="60" y="138"/>
                  </a:lnTo>
                  <a:lnTo>
                    <a:pt x="54" y="138"/>
                  </a:lnTo>
                  <a:lnTo>
                    <a:pt x="54" y="132"/>
                  </a:lnTo>
                  <a:lnTo>
                    <a:pt x="54" y="138"/>
                  </a:lnTo>
                  <a:lnTo>
                    <a:pt x="48" y="138"/>
                  </a:lnTo>
                  <a:lnTo>
                    <a:pt x="48" y="132"/>
                  </a:lnTo>
                  <a:lnTo>
                    <a:pt x="48" y="138"/>
                  </a:lnTo>
                  <a:lnTo>
                    <a:pt x="48" y="132"/>
                  </a:lnTo>
                  <a:lnTo>
                    <a:pt x="42" y="132"/>
                  </a:lnTo>
                  <a:lnTo>
                    <a:pt x="48" y="132"/>
                  </a:lnTo>
                  <a:lnTo>
                    <a:pt x="42" y="132"/>
                  </a:lnTo>
                  <a:lnTo>
                    <a:pt x="42" y="126"/>
                  </a:lnTo>
                  <a:lnTo>
                    <a:pt x="36" y="126"/>
                  </a:lnTo>
                  <a:lnTo>
                    <a:pt x="36" y="120"/>
                  </a:lnTo>
                  <a:lnTo>
                    <a:pt x="36" y="114"/>
                  </a:lnTo>
                  <a:lnTo>
                    <a:pt x="36" y="108"/>
                  </a:lnTo>
                  <a:lnTo>
                    <a:pt x="30" y="108"/>
                  </a:lnTo>
                  <a:lnTo>
                    <a:pt x="30" y="102"/>
                  </a:lnTo>
                  <a:lnTo>
                    <a:pt x="24" y="102"/>
                  </a:lnTo>
                  <a:lnTo>
                    <a:pt x="24" y="96"/>
                  </a:lnTo>
                  <a:lnTo>
                    <a:pt x="24" y="90"/>
                  </a:lnTo>
                  <a:lnTo>
                    <a:pt x="18" y="90"/>
                  </a:lnTo>
                  <a:lnTo>
                    <a:pt x="18" y="84"/>
                  </a:lnTo>
                  <a:lnTo>
                    <a:pt x="12" y="84"/>
                  </a:lnTo>
                  <a:lnTo>
                    <a:pt x="12" y="78"/>
                  </a:lnTo>
                  <a:lnTo>
                    <a:pt x="12" y="72"/>
                  </a:lnTo>
                  <a:lnTo>
                    <a:pt x="6" y="72"/>
                  </a:lnTo>
                  <a:lnTo>
                    <a:pt x="6" y="66"/>
                  </a:lnTo>
                  <a:lnTo>
                    <a:pt x="0" y="66"/>
                  </a:lnTo>
                  <a:lnTo>
                    <a:pt x="0" y="60"/>
                  </a:lnTo>
                  <a:lnTo>
                    <a:pt x="0" y="54"/>
                  </a:lnTo>
                  <a:lnTo>
                    <a:pt x="12" y="48"/>
                  </a:lnTo>
                  <a:lnTo>
                    <a:pt x="18" y="48"/>
                  </a:lnTo>
                  <a:lnTo>
                    <a:pt x="24" y="48"/>
                  </a:lnTo>
                  <a:lnTo>
                    <a:pt x="24" y="42"/>
                  </a:lnTo>
                  <a:lnTo>
                    <a:pt x="30" y="42"/>
                  </a:lnTo>
                  <a:lnTo>
                    <a:pt x="42" y="42"/>
                  </a:lnTo>
                  <a:lnTo>
                    <a:pt x="42" y="36"/>
                  </a:lnTo>
                  <a:lnTo>
                    <a:pt x="48" y="36"/>
                  </a:lnTo>
                  <a:lnTo>
                    <a:pt x="54" y="36"/>
                  </a:lnTo>
                  <a:lnTo>
                    <a:pt x="60" y="36"/>
                  </a:lnTo>
                  <a:lnTo>
                    <a:pt x="66" y="36"/>
                  </a:lnTo>
                  <a:lnTo>
                    <a:pt x="72" y="36"/>
                  </a:lnTo>
                  <a:lnTo>
                    <a:pt x="78" y="30"/>
                  </a:lnTo>
                  <a:lnTo>
                    <a:pt x="84" y="30"/>
                  </a:lnTo>
                  <a:lnTo>
                    <a:pt x="90" y="30"/>
                  </a:lnTo>
                  <a:lnTo>
                    <a:pt x="96" y="30"/>
                  </a:lnTo>
                  <a:lnTo>
                    <a:pt x="132" y="24"/>
                  </a:lnTo>
                  <a:lnTo>
                    <a:pt x="138" y="24"/>
                  </a:lnTo>
                  <a:lnTo>
                    <a:pt x="144" y="18"/>
                  </a:lnTo>
                  <a:lnTo>
                    <a:pt x="150" y="18"/>
                  </a:lnTo>
                  <a:lnTo>
                    <a:pt x="156" y="18"/>
                  </a:lnTo>
                  <a:lnTo>
                    <a:pt x="162" y="18"/>
                  </a:lnTo>
                  <a:lnTo>
                    <a:pt x="192" y="12"/>
                  </a:lnTo>
                  <a:lnTo>
                    <a:pt x="198" y="12"/>
                  </a:lnTo>
                  <a:lnTo>
                    <a:pt x="216" y="6"/>
                  </a:lnTo>
                  <a:lnTo>
                    <a:pt x="216" y="12"/>
                  </a:lnTo>
                  <a:lnTo>
                    <a:pt x="222" y="12"/>
                  </a:lnTo>
                  <a:lnTo>
                    <a:pt x="228" y="6"/>
                  </a:lnTo>
                  <a:lnTo>
                    <a:pt x="234" y="0"/>
                  </a:lnTo>
                  <a:lnTo>
                    <a:pt x="234" y="6"/>
                  </a:lnTo>
                  <a:lnTo>
                    <a:pt x="240" y="6"/>
                  </a:lnTo>
                  <a:lnTo>
                    <a:pt x="240" y="12"/>
                  </a:lnTo>
                  <a:lnTo>
                    <a:pt x="240" y="18"/>
                  </a:lnTo>
                  <a:lnTo>
                    <a:pt x="246" y="18"/>
                  </a:lnTo>
                  <a:lnTo>
                    <a:pt x="246" y="12"/>
                  </a:lnTo>
                  <a:lnTo>
                    <a:pt x="246" y="18"/>
                  </a:lnTo>
                  <a:lnTo>
                    <a:pt x="252" y="18"/>
                  </a:lnTo>
                  <a:lnTo>
                    <a:pt x="258" y="18"/>
                  </a:lnTo>
                  <a:lnTo>
                    <a:pt x="258" y="24"/>
                  </a:lnTo>
                  <a:lnTo>
                    <a:pt x="264" y="24"/>
                  </a:lnTo>
                  <a:lnTo>
                    <a:pt x="264" y="30"/>
                  </a:lnTo>
                  <a:lnTo>
                    <a:pt x="258" y="30"/>
                  </a:lnTo>
                  <a:lnTo>
                    <a:pt x="264" y="30"/>
                  </a:lnTo>
                  <a:lnTo>
                    <a:pt x="270" y="30"/>
                  </a:lnTo>
                  <a:lnTo>
                    <a:pt x="270" y="36"/>
                  </a:lnTo>
                  <a:lnTo>
                    <a:pt x="276" y="36"/>
                  </a:lnTo>
                  <a:lnTo>
                    <a:pt x="270" y="36"/>
                  </a:lnTo>
                  <a:lnTo>
                    <a:pt x="270" y="42"/>
                  </a:lnTo>
                  <a:lnTo>
                    <a:pt x="276" y="42"/>
                  </a:lnTo>
                  <a:lnTo>
                    <a:pt x="276" y="48"/>
                  </a:lnTo>
                  <a:lnTo>
                    <a:pt x="282" y="48"/>
                  </a:lnTo>
                  <a:lnTo>
                    <a:pt x="282" y="54"/>
                  </a:lnTo>
                  <a:lnTo>
                    <a:pt x="288" y="54"/>
                  </a:lnTo>
                  <a:lnTo>
                    <a:pt x="288" y="60"/>
                  </a:lnTo>
                  <a:lnTo>
                    <a:pt x="294" y="60"/>
                  </a:lnTo>
                  <a:lnTo>
                    <a:pt x="300" y="60"/>
                  </a:lnTo>
                  <a:lnTo>
                    <a:pt x="300" y="66"/>
                  </a:lnTo>
                  <a:lnTo>
                    <a:pt x="306" y="66"/>
                  </a:lnTo>
                  <a:lnTo>
                    <a:pt x="312" y="66"/>
                  </a:lnTo>
                  <a:lnTo>
                    <a:pt x="312" y="72"/>
                  </a:lnTo>
                  <a:lnTo>
                    <a:pt x="312" y="78"/>
                  </a:lnTo>
                  <a:lnTo>
                    <a:pt x="312" y="84"/>
                  </a:lnTo>
                  <a:lnTo>
                    <a:pt x="318" y="84"/>
                  </a:lnTo>
                  <a:lnTo>
                    <a:pt x="318" y="90"/>
                  </a:lnTo>
                  <a:lnTo>
                    <a:pt x="324" y="90"/>
                  </a:lnTo>
                  <a:lnTo>
                    <a:pt x="324" y="96"/>
                  </a:lnTo>
                  <a:lnTo>
                    <a:pt x="330" y="96"/>
                  </a:lnTo>
                  <a:lnTo>
                    <a:pt x="330" y="102"/>
                  </a:lnTo>
                  <a:lnTo>
                    <a:pt x="324" y="102"/>
                  </a:lnTo>
                  <a:lnTo>
                    <a:pt x="330" y="102"/>
                  </a:lnTo>
                  <a:lnTo>
                    <a:pt x="324" y="102"/>
                  </a:lnTo>
                  <a:lnTo>
                    <a:pt x="330" y="102"/>
                  </a:lnTo>
                  <a:lnTo>
                    <a:pt x="330" y="108"/>
                  </a:lnTo>
                  <a:lnTo>
                    <a:pt x="336" y="108"/>
                  </a:lnTo>
                  <a:lnTo>
                    <a:pt x="336" y="102"/>
                  </a:lnTo>
                  <a:lnTo>
                    <a:pt x="336" y="108"/>
                  </a:lnTo>
                  <a:lnTo>
                    <a:pt x="342" y="108"/>
                  </a:lnTo>
                  <a:lnTo>
                    <a:pt x="342" y="114"/>
                  </a:lnTo>
                  <a:lnTo>
                    <a:pt x="348" y="114"/>
                  </a:lnTo>
                  <a:lnTo>
                    <a:pt x="342" y="114"/>
                  </a:lnTo>
                  <a:lnTo>
                    <a:pt x="348" y="114"/>
                  </a:lnTo>
                  <a:lnTo>
                    <a:pt x="348" y="120"/>
                  </a:lnTo>
                  <a:lnTo>
                    <a:pt x="354" y="120"/>
                  </a:lnTo>
                  <a:lnTo>
                    <a:pt x="360" y="120"/>
                  </a:lnTo>
                  <a:lnTo>
                    <a:pt x="360" y="126"/>
                  </a:lnTo>
                  <a:lnTo>
                    <a:pt x="360" y="120"/>
                  </a:lnTo>
                  <a:lnTo>
                    <a:pt x="360" y="126"/>
                  </a:lnTo>
                  <a:lnTo>
                    <a:pt x="360" y="132"/>
                  </a:lnTo>
                  <a:lnTo>
                    <a:pt x="360" y="138"/>
                  </a:lnTo>
                  <a:lnTo>
                    <a:pt x="360" y="132"/>
                  </a:lnTo>
                  <a:lnTo>
                    <a:pt x="366" y="138"/>
                  </a:lnTo>
                  <a:lnTo>
                    <a:pt x="366" y="132"/>
                  </a:lnTo>
                  <a:lnTo>
                    <a:pt x="366" y="138"/>
                  </a:lnTo>
                  <a:lnTo>
                    <a:pt x="372" y="138"/>
                  </a:lnTo>
                  <a:lnTo>
                    <a:pt x="366" y="144"/>
                  </a:lnTo>
                  <a:lnTo>
                    <a:pt x="372" y="144"/>
                  </a:lnTo>
                  <a:lnTo>
                    <a:pt x="366" y="144"/>
                  </a:lnTo>
                  <a:lnTo>
                    <a:pt x="366" y="150"/>
                  </a:lnTo>
                  <a:lnTo>
                    <a:pt x="372" y="150"/>
                  </a:lnTo>
                  <a:lnTo>
                    <a:pt x="372" y="156"/>
                  </a:lnTo>
                  <a:lnTo>
                    <a:pt x="372" y="162"/>
                  </a:lnTo>
                  <a:lnTo>
                    <a:pt x="378" y="162"/>
                  </a:lnTo>
                  <a:lnTo>
                    <a:pt x="378" y="168"/>
                  </a:lnTo>
                  <a:lnTo>
                    <a:pt x="384" y="168"/>
                  </a:lnTo>
                  <a:lnTo>
                    <a:pt x="390" y="168"/>
                  </a:lnTo>
                  <a:lnTo>
                    <a:pt x="390" y="174"/>
                  </a:lnTo>
                  <a:lnTo>
                    <a:pt x="396" y="174"/>
                  </a:lnTo>
                  <a:lnTo>
                    <a:pt x="396" y="180"/>
                  </a:lnTo>
                  <a:lnTo>
                    <a:pt x="402" y="180"/>
                  </a:lnTo>
                  <a:lnTo>
                    <a:pt x="402" y="174"/>
                  </a:lnTo>
                  <a:lnTo>
                    <a:pt x="402" y="180"/>
                  </a:lnTo>
                  <a:lnTo>
                    <a:pt x="408" y="180"/>
                  </a:lnTo>
                  <a:lnTo>
                    <a:pt x="408" y="186"/>
                  </a:lnTo>
                  <a:lnTo>
                    <a:pt x="414" y="186"/>
                  </a:lnTo>
                  <a:lnTo>
                    <a:pt x="414" y="192"/>
                  </a:lnTo>
                  <a:lnTo>
                    <a:pt x="408" y="198"/>
                  </a:lnTo>
                  <a:lnTo>
                    <a:pt x="414" y="19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70">
              <a:extLst>
                <a:ext uri="{FF2B5EF4-FFF2-40B4-BE49-F238E27FC236}">
                  <a16:creationId xmlns:a16="http://schemas.microsoft.com/office/drawing/2014/main" id="{1C9CBCB1-CCE1-1AFE-1CDA-16115CF1D5B9}"/>
                </a:ext>
              </a:extLst>
            </p:cNvPr>
            <p:cNvSpPr>
              <a:spLocks/>
            </p:cNvSpPr>
            <p:nvPr/>
          </p:nvSpPr>
          <p:spPr bwMode="gray">
            <a:xfrm>
              <a:off x="5686425" y="3457575"/>
              <a:ext cx="600075" cy="838200"/>
            </a:xfrm>
            <a:custGeom>
              <a:avLst/>
              <a:gdLst>
                <a:gd name="T0" fmla="*/ 210 w 378"/>
                <a:gd name="T1" fmla="*/ 18 h 528"/>
                <a:gd name="T2" fmla="*/ 234 w 378"/>
                <a:gd name="T3" fmla="*/ 36 h 528"/>
                <a:gd name="T4" fmla="*/ 288 w 378"/>
                <a:gd name="T5" fmla="*/ 42 h 528"/>
                <a:gd name="T6" fmla="*/ 294 w 378"/>
                <a:gd name="T7" fmla="*/ 84 h 528"/>
                <a:gd name="T8" fmla="*/ 294 w 378"/>
                <a:gd name="T9" fmla="*/ 120 h 528"/>
                <a:gd name="T10" fmla="*/ 306 w 378"/>
                <a:gd name="T11" fmla="*/ 156 h 528"/>
                <a:gd name="T12" fmla="*/ 318 w 378"/>
                <a:gd name="T13" fmla="*/ 186 h 528"/>
                <a:gd name="T14" fmla="*/ 324 w 378"/>
                <a:gd name="T15" fmla="*/ 222 h 528"/>
                <a:gd name="T16" fmla="*/ 330 w 378"/>
                <a:gd name="T17" fmla="*/ 264 h 528"/>
                <a:gd name="T18" fmla="*/ 330 w 378"/>
                <a:gd name="T19" fmla="*/ 306 h 528"/>
                <a:gd name="T20" fmla="*/ 324 w 378"/>
                <a:gd name="T21" fmla="*/ 354 h 528"/>
                <a:gd name="T22" fmla="*/ 324 w 378"/>
                <a:gd name="T23" fmla="*/ 390 h 528"/>
                <a:gd name="T24" fmla="*/ 360 w 378"/>
                <a:gd name="T25" fmla="*/ 396 h 528"/>
                <a:gd name="T26" fmla="*/ 372 w 378"/>
                <a:gd name="T27" fmla="*/ 390 h 528"/>
                <a:gd name="T28" fmla="*/ 360 w 378"/>
                <a:gd name="T29" fmla="*/ 426 h 528"/>
                <a:gd name="T30" fmla="*/ 336 w 378"/>
                <a:gd name="T31" fmla="*/ 468 h 528"/>
                <a:gd name="T32" fmla="*/ 324 w 378"/>
                <a:gd name="T33" fmla="*/ 498 h 528"/>
                <a:gd name="T34" fmla="*/ 312 w 378"/>
                <a:gd name="T35" fmla="*/ 528 h 528"/>
                <a:gd name="T36" fmla="*/ 300 w 378"/>
                <a:gd name="T37" fmla="*/ 510 h 528"/>
                <a:gd name="T38" fmla="*/ 288 w 378"/>
                <a:gd name="T39" fmla="*/ 498 h 528"/>
                <a:gd name="T40" fmla="*/ 270 w 378"/>
                <a:gd name="T41" fmla="*/ 480 h 528"/>
                <a:gd name="T42" fmla="*/ 264 w 378"/>
                <a:gd name="T43" fmla="*/ 468 h 528"/>
                <a:gd name="T44" fmla="*/ 258 w 378"/>
                <a:gd name="T45" fmla="*/ 456 h 528"/>
                <a:gd name="T46" fmla="*/ 246 w 378"/>
                <a:gd name="T47" fmla="*/ 444 h 528"/>
                <a:gd name="T48" fmla="*/ 234 w 378"/>
                <a:gd name="T49" fmla="*/ 432 h 528"/>
                <a:gd name="T50" fmla="*/ 222 w 378"/>
                <a:gd name="T51" fmla="*/ 432 h 528"/>
                <a:gd name="T52" fmla="*/ 216 w 378"/>
                <a:gd name="T53" fmla="*/ 414 h 528"/>
                <a:gd name="T54" fmla="*/ 198 w 378"/>
                <a:gd name="T55" fmla="*/ 396 h 528"/>
                <a:gd name="T56" fmla="*/ 180 w 378"/>
                <a:gd name="T57" fmla="*/ 378 h 528"/>
                <a:gd name="T58" fmla="*/ 168 w 378"/>
                <a:gd name="T59" fmla="*/ 366 h 528"/>
                <a:gd name="T60" fmla="*/ 156 w 378"/>
                <a:gd name="T61" fmla="*/ 354 h 528"/>
                <a:gd name="T62" fmla="*/ 138 w 378"/>
                <a:gd name="T63" fmla="*/ 348 h 528"/>
                <a:gd name="T64" fmla="*/ 126 w 378"/>
                <a:gd name="T65" fmla="*/ 324 h 528"/>
                <a:gd name="T66" fmla="*/ 114 w 378"/>
                <a:gd name="T67" fmla="*/ 312 h 528"/>
                <a:gd name="T68" fmla="*/ 102 w 378"/>
                <a:gd name="T69" fmla="*/ 300 h 528"/>
                <a:gd name="T70" fmla="*/ 78 w 378"/>
                <a:gd name="T71" fmla="*/ 288 h 528"/>
                <a:gd name="T72" fmla="*/ 54 w 378"/>
                <a:gd name="T73" fmla="*/ 270 h 528"/>
                <a:gd name="T74" fmla="*/ 36 w 378"/>
                <a:gd name="T75" fmla="*/ 252 h 528"/>
                <a:gd name="T76" fmla="*/ 30 w 378"/>
                <a:gd name="T77" fmla="*/ 240 h 528"/>
                <a:gd name="T78" fmla="*/ 24 w 378"/>
                <a:gd name="T79" fmla="*/ 222 h 528"/>
                <a:gd name="T80" fmla="*/ 18 w 378"/>
                <a:gd name="T81" fmla="*/ 204 h 528"/>
                <a:gd name="T82" fmla="*/ 0 w 378"/>
                <a:gd name="T83" fmla="*/ 180 h 528"/>
                <a:gd name="T84" fmla="*/ 6 w 378"/>
                <a:gd name="T85" fmla="*/ 162 h 528"/>
                <a:gd name="T86" fmla="*/ 12 w 378"/>
                <a:gd name="T87" fmla="*/ 156 h 528"/>
                <a:gd name="T88" fmla="*/ 12 w 378"/>
                <a:gd name="T89" fmla="*/ 138 h 528"/>
                <a:gd name="T90" fmla="*/ 18 w 378"/>
                <a:gd name="T91" fmla="*/ 114 h 528"/>
                <a:gd name="T92" fmla="*/ 6 w 378"/>
                <a:gd name="T93" fmla="*/ 102 h 528"/>
                <a:gd name="T94" fmla="*/ 18 w 378"/>
                <a:gd name="T95" fmla="*/ 90 h 528"/>
                <a:gd name="T96" fmla="*/ 12 w 378"/>
                <a:gd name="T97" fmla="*/ 72 h 528"/>
                <a:gd name="T98" fmla="*/ 18 w 378"/>
                <a:gd name="T99" fmla="*/ 54 h 528"/>
                <a:gd name="T100" fmla="*/ 30 w 378"/>
                <a:gd name="T101" fmla="*/ 24 h 528"/>
                <a:gd name="T102" fmla="*/ 48 w 378"/>
                <a:gd name="T103" fmla="*/ 6 h 528"/>
                <a:gd name="T104" fmla="*/ 66 w 378"/>
                <a:gd name="T105" fmla="*/ 12 h 528"/>
                <a:gd name="T106" fmla="*/ 102 w 378"/>
                <a:gd name="T107" fmla="*/ 36 h 528"/>
                <a:gd name="T108" fmla="*/ 150 w 378"/>
                <a:gd name="T109" fmla="*/ 24 h 528"/>
                <a:gd name="T110" fmla="*/ 180 w 378"/>
                <a:gd name="T111" fmla="*/ 6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8" h="528">
                  <a:moveTo>
                    <a:pt x="192" y="0"/>
                  </a:moveTo>
                  <a:lnTo>
                    <a:pt x="198" y="6"/>
                  </a:lnTo>
                  <a:lnTo>
                    <a:pt x="204" y="6"/>
                  </a:lnTo>
                  <a:lnTo>
                    <a:pt x="204" y="12"/>
                  </a:lnTo>
                  <a:lnTo>
                    <a:pt x="210" y="12"/>
                  </a:lnTo>
                  <a:lnTo>
                    <a:pt x="210" y="18"/>
                  </a:lnTo>
                  <a:lnTo>
                    <a:pt x="216" y="18"/>
                  </a:lnTo>
                  <a:lnTo>
                    <a:pt x="216" y="24"/>
                  </a:lnTo>
                  <a:lnTo>
                    <a:pt x="222" y="24"/>
                  </a:lnTo>
                  <a:lnTo>
                    <a:pt x="222" y="30"/>
                  </a:lnTo>
                  <a:lnTo>
                    <a:pt x="228" y="30"/>
                  </a:lnTo>
                  <a:lnTo>
                    <a:pt x="234" y="36"/>
                  </a:lnTo>
                  <a:lnTo>
                    <a:pt x="240" y="36"/>
                  </a:lnTo>
                  <a:lnTo>
                    <a:pt x="252" y="42"/>
                  </a:lnTo>
                  <a:lnTo>
                    <a:pt x="270" y="42"/>
                  </a:lnTo>
                  <a:lnTo>
                    <a:pt x="276" y="42"/>
                  </a:lnTo>
                  <a:lnTo>
                    <a:pt x="282" y="42"/>
                  </a:lnTo>
                  <a:lnTo>
                    <a:pt x="288" y="42"/>
                  </a:lnTo>
                  <a:lnTo>
                    <a:pt x="288" y="48"/>
                  </a:lnTo>
                  <a:lnTo>
                    <a:pt x="288" y="54"/>
                  </a:lnTo>
                  <a:lnTo>
                    <a:pt x="288" y="60"/>
                  </a:lnTo>
                  <a:lnTo>
                    <a:pt x="288" y="66"/>
                  </a:lnTo>
                  <a:lnTo>
                    <a:pt x="288" y="72"/>
                  </a:lnTo>
                  <a:lnTo>
                    <a:pt x="294" y="84"/>
                  </a:lnTo>
                  <a:lnTo>
                    <a:pt x="294" y="90"/>
                  </a:lnTo>
                  <a:lnTo>
                    <a:pt x="294" y="96"/>
                  </a:lnTo>
                  <a:lnTo>
                    <a:pt x="294" y="102"/>
                  </a:lnTo>
                  <a:lnTo>
                    <a:pt x="294" y="108"/>
                  </a:lnTo>
                  <a:lnTo>
                    <a:pt x="294" y="114"/>
                  </a:lnTo>
                  <a:lnTo>
                    <a:pt x="294" y="120"/>
                  </a:lnTo>
                  <a:lnTo>
                    <a:pt x="294" y="126"/>
                  </a:lnTo>
                  <a:lnTo>
                    <a:pt x="300" y="132"/>
                  </a:lnTo>
                  <a:lnTo>
                    <a:pt x="306" y="132"/>
                  </a:lnTo>
                  <a:lnTo>
                    <a:pt x="306" y="138"/>
                  </a:lnTo>
                  <a:lnTo>
                    <a:pt x="306" y="150"/>
                  </a:lnTo>
                  <a:lnTo>
                    <a:pt x="306" y="156"/>
                  </a:lnTo>
                  <a:lnTo>
                    <a:pt x="306" y="162"/>
                  </a:lnTo>
                  <a:lnTo>
                    <a:pt x="312" y="162"/>
                  </a:lnTo>
                  <a:lnTo>
                    <a:pt x="312" y="168"/>
                  </a:lnTo>
                  <a:lnTo>
                    <a:pt x="312" y="180"/>
                  </a:lnTo>
                  <a:lnTo>
                    <a:pt x="318" y="180"/>
                  </a:lnTo>
                  <a:lnTo>
                    <a:pt x="318" y="186"/>
                  </a:lnTo>
                  <a:lnTo>
                    <a:pt x="318" y="192"/>
                  </a:lnTo>
                  <a:lnTo>
                    <a:pt x="318" y="198"/>
                  </a:lnTo>
                  <a:lnTo>
                    <a:pt x="318" y="204"/>
                  </a:lnTo>
                  <a:lnTo>
                    <a:pt x="318" y="210"/>
                  </a:lnTo>
                  <a:lnTo>
                    <a:pt x="318" y="216"/>
                  </a:lnTo>
                  <a:lnTo>
                    <a:pt x="324" y="222"/>
                  </a:lnTo>
                  <a:lnTo>
                    <a:pt x="324" y="228"/>
                  </a:lnTo>
                  <a:lnTo>
                    <a:pt x="324" y="234"/>
                  </a:lnTo>
                  <a:lnTo>
                    <a:pt x="330" y="240"/>
                  </a:lnTo>
                  <a:lnTo>
                    <a:pt x="330" y="246"/>
                  </a:lnTo>
                  <a:lnTo>
                    <a:pt x="330" y="258"/>
                  </a:lnTo>
                  <a:lnTo>
                    <a:pt x="330" y="264"/>
                  </a:lnTo>
                  <a:lnTo>
                    <a:pt x="330" y="270"/>
                  </a:lnTo>
                  <a:lnTo>
                    <a:pt x="330" y="276"/>
                  </a:lnTo>
                  <a:lnTo>
                    <a:pt x="330" y="282"/>
                  </a:lnTo>
                  <a:lnTo>
                    <a:pt x="330" y="294"/>
                  </a:lnTo>
                  <a:lnTo>
                    <a:pt x="330" y="300"/>
                  </a:lnTo>
                  <a:lnTo>
                    <a:pt x="330" y="306"/>
                  </a:lnTo>
                  <a:lnTo>
                    <a:pt x="330" y="312"/>
                  </a:lnTo>
                  <a:lnTo>
                    <a:pt x="324" y="324"/>
                  </a:lnTo>
                  <a:lnTo>
                    <a:pt x="324" y="330"/>
                  </a:lnTo>
                  <a:lnTo>
                    <a:pt x="324" y="336"/>
                  </a:lnTo>
                  <a:lnTo>
                    <a:pt x="324" y="342"/>
                  </a:lnTo>
                  <a:lnTo>
                    <a:pt x="324" y="354"/>
                  </a:lnTo>
                  <a:lnTo>
                    <a:pt x="324" y="360"/>
                  </a:lnTo>
                  <a:lnTo>
                    <a:pt x="324" y="366"/>
                  </a:lnTo>
                  <a:lnTo>
                    <a:pt x="324" y="372"/>
                  </a:lnTo>
                  <a:lnTo>
                    <a:pt x="324" y="378"/>
                  </a:lnTo>
                  <a:lnTo>
                    <a:pt x="324" y="384"/>
                  </a:lnTo>
                  <a:lnTo>
                    <a:pt x="324" y="390"/>
                  </a:lnTo>
                  <a:lnTo>
                    <a:pt x="330" y="390"/>
                  </a:lnTo>
                  <a:lnTo>
                    <a:pt x="336" y="390"/>
                  </a:lnTo>
                  <a:lnTo>
                    <a:pt x="342" y="390"/>
                  </a:lnTo>
                  <a:lnTo>
                    <a:pt x="342" y="396"/>
                  </a:lnTo>
                  <a:lnTo>
                    <a:pt x="354" y="396"/>
                  </a:lnTo>
                  <a:lnTo>
                    <a:pt x="360" y="396"/>
                  </a:lnTo>
                  <a:lnTo>
                    <a:pt x="366" y="402"/>
                  </a:lnTo>
                  <a:lnTo>
                    <a:pt x="366" y="396"/>
                  </a:lnTo>
                  <a:lnTo>
                    <a:pt x="372" y="396"/>
                  </a:lnTo>
                  <a:lnTo>
                    <a:pt x="372" y="390"/>
                  </a:lnTo>
                  <a:lnTo>
                    <a:pt x="378" y="390"/>
                  </a:lnTo>
                  <a:lnTo>
                    <a:pt x="372" y="390"/>
                  </a:lnTo>
                  <a:lnTo>
                    <a:pt x="378" y="396"/>
                  </a:lnTo>
                  <a:lnTo>
                    <a:pt x="378" y="402"/>
                  </a:lnTo>
                  <a:lnTo>
                    <a:pt x="372" y="402"/>
                  </a:lnTo>
                  <a:lnTo>
                    <a:pt x="372" y="408"/>
                  </a:lnTo>
                  <a:lnTo>
                    <a:pt x="366" y="414"/>
                  </a:lnTo>
                  <a:lnTo>
                    <a:pt x="360" y="426"/>
                  </a:lnTo>
                  <a:lnTo>
                    <a:pt x="354" y="426"/>
                  </a:lnTo>
                  <a:lnTo>
                    <a:pt x="348" y="438"/>
                  </a:lnTo>
                  <a:lnTo>
                    <a:pt x="348" y="444"/>
                  </a:lnTo>
                  <a:lnTo>
                    <a:pt x="348" y="450"/>
                  </a:lnTo>
                  <a:lnTo>
                    <a:pt x="342" y="456"/>
                  </a:lnTo>
                  <a:lnTo>
                    <a:pt x="336" y="468"/>
                  </a:lnTo>
                  <a:lnTo>
                    <a:pt x="336" y="474"/>
                  </a:lnTo>
                  <a:lnTo>
                    <a:pt x="330" y="480"/>
                  </a:lnTo>
                  <a:lnTo>
                    <a:pt x="330" y="486"/>
                  </a:lnTo>
                  <a:lnTo>
                    <a:pt x="330" y="492"/>
                  </a:lnTo>
                  <a:lnTo>
                    <a:pt x="324" y="492"/>
                  </a:lnTo>
                  <a:lnTo>
                    <a:pt x="324" y="498"/>
                  </a:lnTo>
                  <a:lnTo>
                    <a:pt x="324" y="504"/>
                  </a:lnTo>
                  <a:lnTo>
                    <a:pt x="318" y="510"/>
                  </a:lnTo>
                  <a:lnTo>
                    <a:pt x="318" y="516"/>
                  </a:lnTo>
                  <a:lnTo>
                    <a:pt x="318" y="522"/>
                  </a:lnTo>
                  <a:lnTo>
                    <a:pt x="312" y="522"/>
                  </a:lnTo>
                  <a:lnTo>
                    <a:pt x="312" y="528"/>
                  </a:lnTo>
                  <a:lnTo>
                    <a:pt x="306" y="528"/>
                  </a:lnTo>
                  <a:lnTo>
                    <a:pt x="312" y="522"/>
                  </a:lnTo>
                  <a:lnTo>
                    <a:pt x="312" y="516"/>
                  </a:lnTo>
                  <a:lnTo>
                    <a:pt x="306" y="516"/>
                  </a:lnTo>
                  <a:lnTo>
                    <a:pt x="306" y="510"/>
                  </a:lnTo>
                  <a:lnTo>
                    <a:pt x="300" y="510"/>
                  </a:lnTo>
                  <a:lnTo>
                    <a:pt x="300" y="504"/>
                  </a:lnTo>
                  <a:lnTo>
                    <a:pt x="300" y="510"/>
                  </a:lnTo>
                  <a:lnTo>
                    <a:pt x="294" y="510"/>
                  </a:lnTo>
                  <a:lnTo>
                    <a:pt x="294" y="504"/>
                  </a:lnTo>
                  <a:lnTo>
                    <a:pt x="288" y="504"/>
                  </a:lnTo>
                  <a:lnTo>
                    <a:pt x="288" y="498"/>
                  </a:lnTo>
                  <a:lnTo>
                    <a:pt x="282" y="498"/>
                  </a:lnTo>
                  <a:lnTo>
                    <a:pt x="276" y="498"/>
                  </a:lnTo>
                  <a:lnTo>
                    <a:pt x="276" y="492"/>
                  </a:lnTo>
                  <a:lnTo>
                    <a:pt x="270" y="492"/>
                  </a:lnTo>
                  <a:lnTo>
                    <a:pt x="270" y="486"/>
                  </a:lnTo>
                  <a:lnTo>
                    <a:pt x="270" y="480"/>
                  </a:lnTo>
                  <a:lnTo>
                    <a:pt x="264" y="480"/>
                  </a:lnTo>
                  <a:lnTo>
                    <a:pt x="264" y="474"/>
                  </a:lnTo>
                  <a:lnTo>
                    <a:pt x="270" y="474"/>
                  </a:lnTo>
                  <a:lnTo>
                    <a:pt x="264" y="474"/>
                  </a:lnTo>
                  <a:lnTo>
                    <a:pt x="270" y="468"/>
                  </a:lnTo>
                  <a:lnTo>
                    <a:pt x="264" y="468"/>
                  </a:lnTo>
                  <a:lnTo>
                    <a:pt x="264" y="462"/>
                  </a:lnTo>
                  <a:lnTo>
                    <a:pt x="264" y="468"/>
                  </a:lnTo>
                  <a:lnTo>
                    <a:pt x="258" y="462"/>
                  </a:lnTo>
                  <a:lnTo>
                    <a:pt x="258" y="468"/>
                  </a:lnTo>
                  <a:lnTo>
                    <a:pt x="258" y="462"/>
                  </a:lnTo>
                  <a:lnTo>
                    <a:pt x="258" y="456"/>
                  </a:lnTo>
                  <a:lnTo>
                    <a:pt x="258" y="450"/>
                  </a:lnTo>
                  <a:lnTo>
                    <a:pt x="258" y="456"/>
                  </a:lnTo>
                  <a:lnTo>
                    <a:pt x="258" y="450"/>
                  </a:lnTo>
                  <a:lnTo>
                    <a:pt x="252" y="450"/>
                  </a:lnTo>
                  <a:lnTo>
                    <a:pt x="246" y="450"/>
                  </a:lnTo>
                  <a:lnTo>
                    <a:pt x="246" y="444"/>
                  </a:lnTo>
                  <a:lnTo>
                    <a:pt x="240" y="444"/>
                  </a:lnTo>
                  <a:lnTo>
                    <a:pt x="246" y="444"/>
                  </a:lnTo>
                  <a:lnTo>
                    <a:pt x="240" y="444"/>
                  </a:lnTo>
                  <a:lnTo>
                    <a:pt x="240" y="438"/>
                  </a:lnTo>
                  <a:lnTo>
                    <a:pt x="234" y="438"/>
                  </a:lnTo>
                  <a:lnTo>
                    <a:pt x="234" y="432"/>
                  </a:lnTo>
                  <a:lnTo>
                    <a:pt x="234" y="438"/>
                  </a:lnTo>
                  <a:lnTo>
                    <a:pt x="228" y="438"/>
                  </a:lnTo>
                  <a:lnTo>
                    <a:pt x="228" y="432"/>
                  </a:lnTo>
                  <a:lnTo>
                    <a:pt x="222" y="432"/>
                  </a:lnTo>
                  <a:lnTo>
                    <a:pt x="228" y="432"/>
                  </a:lnTo>
                  <a:lnTo>
                    <a:pt x="222" y="432"/>
                  </a:lnTo>
                  <a:lnTo>
                    <a:pt x="228" y="432"/>
                  </a:lnTo>
                  <a:lnTo>
                    <a:pt x="228" y="426"/>
                  </a:lnTo>
                  <a:lnTo>
                    <a:pt x="222" y="426"/>
                  </a:lnTo>
                  <a:lnTo>
                    <a:pt x="222" y="420"/>
                  </a:lnTo>
                  <a:lnTo>
                    <a:pt x="216" y="420"/>
                  </a:lnTo>
                  <a:lnTo>
                    <a:pt x="216" y="414"/>
                  </a:lnTo>
                  <a:lnTo>
                    <a:pt x="210" y="414"/>
                  </a:lnTo>
                  <a:lnTo>
                    <a:pt x="210" y="408"/>
                  </a:lnTo>
                  <a:lnTo>
                    <a:pt x="210" y="402"/>
                  </a:lnTo>
                  <a:lnTo>
                    <a:pt x="210" y="396"/>
                  </a:lnTo>
                  <a:lnTo>
                    <a:pt x="204" y="396"/>
                  </a:lnTo>
                  <a:lnTo>
                    <a:pt x="198" y="396"/>
                  </a:lnTo>
                  <a:lnTo>
                    <a:pt x="198" y="390"/>
                  </a:lnTo>
                  <a:lnTo>
                    <a:pt x="192" y="390"/>
                  </a:lnTo>
                  <a:lnTo>
                    <a:pt x="186" y="390"/>
                  </a:lnTo>
                  <a:lnTo>
                    <a:pt x="186" y="384"/>
                  </a:lnTo>
                  <a:lnTo>
                    <a:pt x="180" y="384"/>
                  </a:lnTo>
                  <a:lnTo>
                    <a:pt x="180" y="378"/>
                  </a:lnTo>
                  <a:lnTo>
                    <a:pt x="174" y="378"/>
                  </a:lnTo>
                  <a:lnTo>
                    <a:pt x="174" y="372"/>
                  </a:lnTo>
                  <a:lnTo>
                    <a:pt x="168" y="372"/>
                  </a:lnTo>
                  <a:lnTo>
                    <a:pt x="168" y="366"/>
                  </a:lnTo>
                  <a:lnTo>
                    <a:pt x="174" y="366"/>
                  </a:lnTo>
                  <a:lnTo>
                    <a:pt x="168" y="366"/>
                  </a:lnTo>
                  <a:lnTo>
                    <a:pt x="168" y="360"/>
                  </a:lnTo>
                  <a:lnTo>
                    <a:pt x="162" y="360"/>
                  </a:lnTo>
                  <a:lnTo>
                    <a:pt x="156" y="360"/>
                  </a:lnTo>
                  <a:lnTo>
                    <a:pt x="162" y="360"/>
                  </a:lnTo>
                  <a:lnTo>
                    <a:pt x="162" y="354"/>
                  </a:lnTo>
                  <a:lnTo>
                    <a:pt x="156" y="354"/>
                  </a:lnTo>
                  <a:lnTo>
                    <a:pt x="156" y="348"/>
                  </a:lnTo>
                  <a:lnTo>
                    <a:pt x="150" y="348"/>
                  </a:lnTo>
                  <a:lnTo>
                    <a:pt x="144" y="348"/>
                  </a:lnTo>
                  <a:lnTo>
                    <a:pt x="144" y="342"/>
                  </a:lnTo>
                  <a:lnTo>
                    <a:pt x="144" y="348"/>
                  </a:lnTo>
                  <a:lnTo>
                    <a:pt x="138" y="348"/>
                  </a:lnTo>
                  <a:lnTo>
                    <a:pt x="138" y="342"/>
                  </a:lnTo>
                  <a:lnTo>
                    <a:pt x="138" y="336"/>
                  </a:lnTo>
                  <a:lnTo>
                    <a:pt x="132" y="336"/>
                  </a:lnTo>
                  <a:lnTo>
                    <a:pt x="132" y="330"/>
                  </a:lnTo>
                  <a:lnTo>
                    <a:pt x="126" y="330"/>
                  </a:lnTo>
                  <a:lnTo>
                    <a:pt x="126" y="324"/>
                  </a:lnTo>
                  <a:lnTo>
                    <a:pt x="120" y="324"/>
                  </a:lnTo>
                  <a:lnTo>
                    <a:pt x="120" y="318"/>
                  </a:lnTo>
                  <a:lnTo>
                    <a:pt x="120" y="312"/>
                  </a:lnTo>
                  <a:lnTo>
                    <a:pt x="120" y="318"/>
                  </a:lnTo>
                  <a:lnTo>
                    <a:pt x="120" y="312"/>
                  </a:lnTo>
                  <a:lnTo>
                    <a:pt x="114" y="312"/>
                  </a:lnTo>
                  <a:lnTo>
                    <a:pt x="108" y="312"/>
                  </a:lnTo>
                  <a:lnTo>
                    <a:pt x="108" y="306"/>
                  </a:lnTo>
                  <a:lnTo>
                    <a:pt x="102" y="306"/>
                  </a:lnTo>
                  <a:lnTo>
                    <a:pt x="96" y="306"/>
                  </a:lnTo>
                  <a:lnTo>
                    <a:pt x="96" y="300"/>
                  </a:lnTo>
                  <a:lnTo>
                    <a:pt x="102" y="300"/>
                  </a:lnTo>
                  <a:lnTo>
                    <a:pt x="96" y="300"/>
                  </a:lnTo>
                  <a:lnTo>
                    <a:pt x="96" y="294"/>
                  </a:lnTo>
                  <a:lnTo>
                    <a:pt x="90" y="294"/>
                  </a:lnTo>
                  <a:lnTo>
                    <a:pt x="84" y="294"/>
                  </a:lnTo>
                  <a:lnTo>
                    <a:pt x="84" y="288"/>
                  </a:lnTo>
                  <a:lnTo>
                    <a:pt x="78" y="288"/>
                  </a:lnTo>
                  <a:lnTo>
                    <a:pt x="78" y="282"/>
                  </a:lnTo>
                  <a:lnTo>
                    <a:pt x="72" y="282"/>
                  </a:lnTo>
                  <a:lnTo>
                    <a:pt x="72" y="276"/>
                  </a:lnTo>
                  <a:lnTo>
                    <a:pt x="66" y="276"/>
                  </a:lnTo>
                  <a:lnTo>
                    <a:pt x="60" y="270"/>
                  </a:lnTo>
                  <a:lnTo>
                    <a:pt x="54" y="270"/>
                  </a:lnTo>
                  <a:lnTo>
                    <a:pt x="54" y="264"/>
                  </a:lnTo>
                  <a:lnTo>
                    <a:pt x="48" y="264"/>
                  </a:lnTo>
                  <a:lnTo>
                    <a:pt x="42" y="264"/>
                  </a:lnTo>
                  <a:lnTo>
                    <a:pt x="42" y="258"/>
                  </a:lnTo>
                  <a:lnTo>
                    <a:pt x="36" y="258"/>
                  </a:lnTo>
                  <a:lnTo>
                    <a:pt x="36" y="252"/>
                  </a:lnTo>
                  <a:lnTo>
                    <a:pt x="30" y="252"/>
                  </a:lnTo>
                  <a:lnTo>
                    <a:pt x="30" y="246"/>
                  </a:lnTo>
                  <a:lnTo>
                    <a:pt x="30" y="252"/>
                  </a:lnTo>
                  <a:lnTo>
                    <a:pt x="30" y="246"/>
                  </a:lnTo>
                  <a:lnTo>
                    <a:pt x="24" y="246"/>
                  </a:lnTo>
                  <a:lnTo>
                    <a:pt x="30" y="240"/>
                  </a:lnTo>
                  <a:lnTo>
                    <a:pt x="24" y="240"/>
                  </a:lnTo>
                  <a:lnTo>
                    <a:pt x="24" y="234"/>
                  </a:lnTo>
                  <a:lnTo>
                    <a:pt x="24" y="228"/>
                  </a:lnTo>
                  <a:lnTo>
                    <a:pt x="18" y="228"/>
                  </a:lnTo>
                  <a:lnTo>
                    <a:pt x="24" y="228"/>
                  </a:lnTo>
                  <a:lnTo>
                    <a:pt x="24" y="222"/>
                  </a:lnTo>
                  <a:lnTo>
                    <a:pt x="18" y="222"/>
                  </a:lnTo>
                  <a:lnTo>
                    <a:pt x="18" y="216"/>
                  </a:lnTo>
                  <a:lnTo>
                    <a:pt x="12" y="216"/>
                  </a:lnTo>
                  <a:lnTo>
                    <a:pt x="12" y="210"/>
                  </a:lnTo>
                  <a:lnTo>
                    <a:pt x="18" y="210"/>
                  </a:lnTo>
                  <a:lnTo>
                    <a:pt x="18" y="204"/>
                  </a:lnTo>
                  <a:lnTo>
                    <a:pt x="12" y="204"/>
                  </a:lnTo>
                  <a:lnTo>
                    <a:pt x="12" y="198"/>
                  </a:lnTo>
                  <a:lnTo>
                    <a:pt x="6" y="192"/>
                  </a:lnTo>
                  <a:lnTo>
                    <a:pt x="6" y="186"/>
                  </a:lnTo>
                  <a:lnTo>
                    <a:pt x="0" y="186"/>
                  </a:lnTo>
                  <a:lnTo>
                    <a:pt x="0" y="180"/>
                  </a:lnTo>
                  <a:lnTo>
                    <a:pt x="0" y="174"/>
                  </a:lnTo>
                  <a:lnTo>
                    <a:pt x="6" y="174"/>
                  </a:lnTo>
                  <a:lnTo>
                    <a:pt x="6" y="168"/>
                  </a:lnTo>
                  <a:lnTo>
                    <a:pt x="12" y="168"/>
                  </a:lnTo>
                  <a:lnTo>
                    <a:pt x="12" y="162"/>
                  </a:lnTo>
                  <a:lnTo>
                    <a:pt x="6" y="162"/>
                  </a:lnTo>
                  <a:lnTo>
                    <a:pt x="12" y="162"/>
                  </a:lnTo>
                  <a:lnTo>
                    <a:pt x="12" y="156"/>
                  </a:lnTo>
                  <a:lnTo>
                    <a:pt x="18" y="156"/>
                  </a:lnTo>
                  <a:lnTo>
                    <a:pt x="18" y="150"/>
                  </a:lnTo>
                  <a:lnTo>
                    <a:pt x="12" y="150"/>
                  </a:lnTo>
                  <a:lnTo>
                    <a:pt x="12" y="156"/>
                  </a:lnTo>
                  <a:lnTo>
                    <a:pt x="6" y="156"/>
                  </a:lnTo>
                  <a:lnTo>
                    <a:pt x="12" y="150"/>
                  </a:lnTo>
                  <a:lnTo>
                    <a:pt x="12" y="144"/>
                  </a:lnTo>
                  <a:lnTo>
                    <a:pt x="18" y="144"/>
                  </a:lnTo>
                  <a:lnTo>
                    <a:pt x="18" y="138"/>
                  </a:lnTo>
                  <a:lnTo>
                    <a:pt x="12" y="138"/>
                  </a:lnTo>
                  <a:lnTo>
                    <a:pt x="12" y="132"/>
                  </a:lnTo>
                  <a:lnTo>
                    <a:pt x="12" y="126"/>
                  </a:lnTo>
                  <a:lnTo>
                    <a:pt x="18" y="126"/>
                  </a:lnTo>
                  <a:lnTo>
                    <a:pt x="12" y="120"/>
                  </a:lnTo>
                  <a:lnTo>
                    <a:pt x="12" y="114"/>
                  </a:lnTo>
                  <a:lnTo>
                    <a:pt x="18" y="114"/>
                  </a:lnTo>
                  <a:lnTo>
                    <a:pt x="12" y="114"/>
                  </a:lnTo>
                  <a:lnTo>
                    <a:pt x="12" y="108"/>
                  </a:lnTo>
                  <a:lnTo>
                    <a:pt x="6" y="108"/>
                  </a:lnTo>
                  <a:lnTo>
                    <a:pt x="6" y="102"/>
                  </a:lnTo>
                  <a:lnTo>
                    <a:pt x="12" y="102"/>
                  </a:lnTo>
                  <a:lnTo>
                    <a:pt x="6" y="102"/>
                  </a:lnTo>
                  <a:lnTo>
                    <a:pt x="6" y="96"/>
                  </a:lnTo>
                  <a:lnTo>
                    <a:pt x="0" y="96"/>
                  </a:lnTo>
                  <a:lnTo>
                    <a:pt x="6" y="96"/>
                  </a:lnTo>
                  <a:lnTo>
                    <a:pt x="12" y="96"/>
                  </a:lnTo>
                  <a:lnTo>
                    <a:pt x="12" y="90"/>
                  </a:lnTo>
                  <a:lnTo>
                    <a:pt x="18" y="90"/>
                  </a:lnTo>
                  <a:lnTo>
                    <a:pt x="12" y="90"/>
                  </a:lnTo>
                  <a:lnTo>
                    <a:pt x="12" y="84"/>
                  </a:lnTo>
                  <a:lnTo>
                    <a:pt x="12" y="78"/>
                  </a:lnTo>
                  <a:lnTo>
                    <a:pt x="18" y="78"/>
                  </a:lnTo>
                  <a:lnTo>
                    <a:pt x="18" y="72"/>
                  </a:lnTo>
                  <a:lnTo>
                    <a:pt x="12" y="72"/>
                  </a:lnTo>
                  <a:lnTo>
                    <a:pt x="12" y="66"/>
                  </a:lnTo>
                  <a:lnTo>
                    <a:pt x="18" y="66"/>
                  </a:lnTo>
                  <a:lnTo>
                    <a:pt x="18" y="60"/>
                  </a:lnTo>
                  <a:lnTo>
                    <a:pt x="12" y="60"/>
                  </a:lnTo>
                  <a:lnTo>
                    <a:pt x="18" y="60"/>
                  </a:lnTo>
                  <a:lnTo>
                    <a:pt x="18" y="54"/>
                  </a:lnTo>
                  <a:lnTo>
                    <a:pt x="18" y="48"/>
                  </a:lnTo>
                  <a:lnTo>
                    <a:pt x="24" y="48"/>
                  </a:lnTo>
                  <a:lnTo>
                    <a:pt x="24" y="42"/>
                  </a:lnTo>
                  <a:lnTo>
                    <a:pt x="30" y="36"/>
                  </a:lnTo>
                  <a:lnTo>
                    <a:pt x="30" y="30"/>
                  </a:lnTo>
                  <a:lnTo>
                    <a:pt x="30" y="24"/>
                  </a:lnTo>
                  <a:lnTo>
                    <a:pt x="30" y="18"/>
                  </a:lnTo>
                  <a:lnTo>
                    <a:pt x="36" y="18"/>
                  </a:lnTo>
                  <a:lnTo>
                    <a:pt x="36" y="12"/>
                  </a:lnTo>
                  <a:lnTo>
                    <a:pt x="42" y="12"/>
                  </a:lnTo>
                  <a:lnTo>
                    <a:pt x="42" y="6"/>
                  </a:lnTo>
                  <a:lnTo>
                    <a:pt x="48" y="6"/>
                  </a:lnTo>
                  <a:lnTo>
                    <a:pt x="48" y="0"/>
                  </a:lnTo>
                  <a:lnTo>
                    <a:pt x="54" y="0"/>
                  </a:lnTo>
                  <a:lnTo>
                    <a:pt x="54" y="6"/>
                  </a:lnTo>
                  <a:lnTo>
                    <a:pt x="60" y="6"/>
                  </a:lnTo>
                  <a:lnTo>
                    <a:pt x="60" y="12"/>
                  </a:lnTo>
                  <a:lnTo>
                    <a:pt x="66" y="12"/>
                  </a:lnTo>
                  <a:lnTo>
                    <a:pt x="72" y="18"/>
                  </a:lnTo>
                  <a:lnTo>
                    <a:pt x="72" y="24"/>
                  </a:lnTo>
                  <a:lnTo>
                    <a:pt x="78" y="30"/>
                  </a:lnTo>
                  <a:lnTo>
                    <a:pt x="84" y="36"/>
                  </a:lnTo>
                  <a:lnTo>
                    <a:pt x="90" y="36"/>
                  </a:lnTo>
                  <a:lnTo>
                    <a:pt x="102" y="36"/>
                  </a:lnTo>
                  <a:lnTo>
                    <a:pt x="102" y="30"/>
                  </a:lnTo>
                  <a:lnTo>
                    <a:pt x="108" y="30"/>
                  </a:lnTo>
                  <a:lnTo>
                    <a:pt x="126" y="30"/>
                  </a:lnTo>
                  <a:lnTo>
                    <a:pt x="132" y="30"/>
                  </a:lnTo>
                  <a:lnTo>
                    <a:pt x="144" y="24"/>
                  </a:lnTo>
                  <a:lnTo>
                    <a:pt x="150" y="24"/>
                  </a:lnTo>
                  <a:lnTo>
                    <a:pt x="156" y="18"/>
                  </a:lnTo>
                  <a:lnTo>
                    <a:pt x="162" y="18"/>
                  </a:lnTo>
                  <a:lnTo>
                    <a:pt x="162" y="12"/>
                  </a:lnTo>
                  <a:lnTo>
                    <a:pt x="168" y="12"/>
                  </a:lnTo>
                  <a:lnTo>
                    <a:pt x="174" y="6"/>
                  </a:lnTo>
                  <a:lnTo>
                    <a:pt x="180" y="6"/>
                  </a:lnTo>
                  <a:lnTo>
                    <a:pt x="19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5" name="Freeform 71">
              <a:extLst>
                <a:ext uri="{FF2B5EF4-FFF2-40B4-BE49-F238E27FC236}">
                  <a16:creationId xmlns:a16="http://schemas.microsoft.com/office/drawing/2014/main" id="{B3A34168-120E-B978-9749-5E9B4466D3F0}"/>
                </a:ext>
              </a:extLst>
            </p:cNvPr>
            <p:cNvSpPr>
              <a:spLocks/>
            </p:cNvSpPr>
            <p:nvPr/>
          </p:nvSpPr>
          <p:spPr bwMode="gray">
            <a:xfrm>
              <a:off x="6143625" y="3505200"/>
              <a:ext cx="542925" cy="590550"/>
            </a:xfrm>
            <a:custGeom>
              <a:avLst/>
              <a:gdLst>
                <a:gd name="T0" fmla="*/ 210 w 342"/>
                <a:gd name="T1" fmla="*/ 6 h 372"/>
                <a:gd name="T2" fmla="*/ 240 w 342"/>
                <a:gd name="T3" fmla="*/ 18 h 372"/>
                <a:gd name="T4" fmla="*/ 246 w 342"/>
                <a:gd name="T5" fmla="*/ 36 h 372"/>
                <a:gd name="T6" fmla="*/ 258 w 342"/>
                <a:gd name="T7" fmla="*/ 60 h 372"/>
                <a:gd name="T8" fmla="*/ 258 w 342"/>
                <a:gd name="T9" fmla="*/ 84 h 372"/>
                <a:gd name="T10" fmla="*/ 270 w 342"/>
                <a:gd name="T11" fmla="*/ 108 h 372"/>
                <a:gd name="T12" fmla="*/ 288 w 342"/>
                <a:gd name="T13" fmla="*/ 120 h 372"/>
                <a:gd name="T14" fmla="*/ 312 w 342"/>
                <a:gd name="T15" fmla="*/ 132 h 372"/>
                <a:gd name="T16" fmla="*/ 324 w 342"/>
                <a:gd name="T17" fmla="*/ 150 h 372"/>
                <a:gd name="T18" fmla="*/ 336 w 342"/>
                <a:gd name="T19" fmla="*/ 162 h 372"/>
                <a:gd name="T20" fmla="*/ 336 w 342"/>
                <a:gd name="T21" fmla="*/ 186 h 372"/>
                <a:gd name="T22" fmla="*/ 336 w 342"/>
                <a:gd name="T23" fmla="*/ 210 h 372"/>
                <a:gd name="T24" fmla="*/ 336 w 342"/>
                <a:gd name="T25" fmla="*/ 234 h 372"/>
                <a:gd name="T26" fmla="*/ 336 w 342"/>
                <a:gd name="T27" fmla="*/ 258 h 372"/>
                <a:gd name="T28" fmla="*/ 336 w 342"/>
                <a:gd name="T29" fmla="*/ 288 h 372"/>
                <a:gd name="T30" fmla="*/ 336 w 342"/>
                <a:gd name="T31" fmla="*/ 312 h 372"/>
                <a:gd name="T32" fmla="*/ 324 w 342"/>
                <a:gd name="T33" fmla="*/ 318 h 372"/>
                <a:gd name="T34" fmla="*/ 300 w 342"/>
                <a:gd name="T35" fmla="*/ 324 h 372"/>
                <a:gd name="T36" fmla="*/ 270 w 342"/>
                <a:gd name="T37" fmla="*/ 330 h 372"/>
                <a:gd name="T38" fmla="*/ 228 w 342"/>
                <a:gd name="T39" fmla="*/ 336 h 372"/>
                <a:gd name="T40" fmla="*/ 204 w 342"/>
                <a:gd name="T41" fmla="*/ 342 h 372"/>
                <a:gd name="T42" fmla="*/ 192 w 342"/>
                <a:gd name="T43" fmla="*/ 342 h 372"/>
                <a:gd name="T44" fmla="*/ 174 w 342"/>
                <a:gd name="T45" fmla="*/ 348 h 372"/>
                <a:gd name="T46" fmla="*/ 168 w 342"/>
                <a:gd name="T47" fmla="*/ 354 h 372"/>
                <a:gd name="T48" fmla="*/ 156 w 342"/>
                <a:gd name="T49" fmla="*/ 354 h 372"/>
                <a:gd name="T50" fmla="*/ 150 w 342"/>
                <a:gd name="T51" fmla="*/ 348 h 372"/>
                <a:gd name="T52" fmla="*/ 138 w 342"/>
                <a:gd name="T53" fmla="*/ 348 h 372"/>
                <a:gd name="T54" fmla="*/ 126 w 342"/>
                <a:gd name="T55" fmla="*/ 348 h 372"/>
                <a:gd name="T56" fmla="*/ 120 w 342"/>
                <a:gd name="T57" fmla="*/ 354 h 372"/>
                <a:gd name="T58" fmla="*/ 114 w 342"/>
                <a:gd name="T59" fmla="*/ 354 h 372"/>
                <a:gd name="T60" fmla="*/ 96 w 342"/>
                <a:gd name="T61" fmla="*/ 360 h 372"/>
                <a:gd name="T62" fmla="*/ 84 w 342"/>
                <a:gd name="T63" fmla="*/ 366 h 372"/>
                <a:gd name="T64" fmla="*/ 66 w 342"/>
                <a:gd name="T65" fmla="*/ 366 h 372"/>
                <a:gd name="T66" fmla="*/ 42 w 342"/>
                <a:gd name="T67" fmla="*/ 360 h 372"/>
                <a:gd name="T68" fmla="*/ 36 w 342"/>
                <a:gd name="T69" fmla="*/ 342 h 372"/>
                <a:gd name="T70" fmla="*/ 36 w 342"/>
                <a:gd name="T71" fmla="*/ 312 h 372"/>
                <a:gd name="T72" fmla="*/ 42 w 342"/>
                <a:gd name="T73" fmla="*/ 282 h 372"/>
                <a:gd name="T74" fmla="*/ 42 w 342"/>
                <a:gd name="T75" fmla="*/ 252 h 372"/>
                <a:gd name="T76" fmla="*/ 42 w 342"/>
                <a:gd name="T77" fmla="*/ 228 h 372"/>
                <a:gd name="T78" fmla="*/ 36 w 342"/>
                <a:gd name="T79" fmla="*/ 198 h 372"/>
                <a:gd name="T80" fmla="*/ 30 w 342"/>
                <a:gd name="T81" fmla="*/ 174 h 372"/>
                <a:gd name="T82" fmla="*/ 30 w 342"/>
                <a:gd name="T83" fmla="*/ 150 h 372"/>
                <a:gd name="T84" fmla="*/ 18 w 342"/>
                <a:gd name="T85" fmla="*/ 132 h 372"/>
                <a:gd name="T86" fmla="*/ 18 w 342"/>
                <a:gd name="T87" fmla="*/ 102 h 372"/>
                <a:gd name="T88" fmla="*/ 6 w 342"/>
                <a:gd name="T89" fmla="*/ 84 h 372"/>
                <a:gd name="T90" fmla="*/ 6 w 342"/>
                <a:gd name="T91" fmla="*/ 60 h 372"/>
                <a:gd name="T92" fmla="*/ 0 w 342"/>
                <a:gd name="T93" fmla="*/ 30 h 372"/>
                <a:gd name="T94" fmla="*/ 18 w 342"/>
                <a:gd name="T95" fmla="*/ 24 h 372"/>
                <a:gd name="T96" fmla="*/ 42 w 342"/>
                <a:gd name="T97" fmla="*/ 30 h 372"/>
                <a:gd name="T98" fmla="*/ 60 w 342"/>
                <a:gd name="T99" fmla="*/ 24 h 372"/>
                <a:gd name="T100" fmla="*/ 78 w 342"/>
                <a:gd name="T101" fmla="*/ 12 h 372"/>
                <a:gd name="T102" fmla="*/ 90 w 342"/>
                <a:gd name="T103" fmla="*/ 12 h 372"/>
                <a:gd name="T104" fmla="*/ 96 w 342"/>
                <a:gd name="T105" fmla="*/ 12 h 372"/>
                <a:gd name="T106" fmla="*/ 114 w 342"/>
                <a:gd name="T107" fmla="*/ 24 h 372"/>
                <a:gd name="T108" fmla="*/ 132 w 342"/>
                <a:gd name="T109" fmla="*/ 18 h 372"/>
                <a:gd name="T110" fmla="*/ 132 w 342"/>
                <a:gd name="T111" fmla="*/ 18 h 372"/>
                <a:gd name="T112" fmla="*/ 138 w 342"/>
                <a:gd name="T113" fmla="*/ 12 h 372"/>
                <a:gd name="T114" fmla="*/ 150 w 342"/>
                <a:gd name="T115" fmla="*/ 24 h 372"/>
                <a:gd name="T116" fmla="*/ 162 w 342"/>
                <a:gd name="T117" fmla="*/ 24 h 372"/>
                <a:gd name="T118" fmla="*/ 186 w 342"/>
                <a:gd name="T119" fmla="*/ 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42" h="372">
                  <a:moveTo>
                    <a:pt x="192" y="0"/>
                  </a:moveTo>
                  <a:lnTo>
                    <a:pt x="198" y="0"/>
                  </a:lnTo>
                  <a:lnTo>
                    <a:pt x="204" y="6"/>
                  </a:lnTo>
                  <a:lnTo>
                    <a:pt x="210" y="6"/>
                  </a:lnTo>
                  <a:lnTo>
                    <a:pt x="222" y="12"/>
                  </a:lnTo>
                  <a:lnTo>
                    <a:pt x="228" y="12"/>
                  </a:lnTo>
                  <a:lnTo>
                    <a:pt x="234" y="18"/>
                  </a:lnTo>
                  <a:lnTo>
                    <a:pt x="240" y="18"/>
                  </a:lnTo>
                  <a:lnTo>
                    <a:pt x="240" y="24"/>
                  </a:lnTo>
                  <a:lnTo>
                    <a:pt x="246" y="24"/>
                  </a:lnTo>
                  <a:lnTo>
                    <a:pt x="246" y="30"/>
                  </a:lnTo>
                  <a:lnTo>
                    <a:pt x="246" y="36"/>
                  </a:lnTo>
                  <a:lnTo>
                    <a:pt x="252" y="36"/>
                  </a:lnTo>
                  <a:lnTo>
                    <a:pt x="252" y="42"/>
                  </a:lnTo>
                  <a:lnTo>
                    <a:pt x="252" y="48"/>
                  </a:lnTo>
                  <a:lnTo>
                    <a:pt x="258" y="60"/>
                  </a:lnTo>
                  <a:lnTo>
                    <a:pt x="258" y="66"/>
                  </a:lnTo>
                  <a:lnTo>
                    <a:pt x="258" y="72"/>
                  </a:lnTo>
                  <a:lnTo>
                    <a:pt x="258" y="78"/>
                  </a:lnTo>
                  <a:lnTo>
                    <a:pt x="258" y="84"/>
                  </a:lnTo>
                  <a:lnTo>
                    <a:pt x="264" y="84"/>
                  </a:lnTo>
                  <a:lnTo>
                    <a:pt x="264" y="96"/>
                  </a:lnTo>
                  <a:lnTo>
                    <a:pt x="264" y="102"/>
                  </a:lnTo>
                  <a:lnTo>
                    <a:pt x="270" y="108"/>
                  </a:lnTo>
                  <a:lnTo>
                    <a:pt x="276" y="114"/>
                  </a:lnTo>
                  <a:lnTo>
                    <a:pt x="282" y="114"/>
                  </a:lnTo>
                  <a:lnTo>
                    <a:pt x="282" y="120"/>
                  </a:lnTo>
                  <a:lnTo>
                    <a:pt x="288" y="120"/>
                  </a:lnTo>
                  <a:lnTo>
                    <a:pt x="294" y="126"/>
                  </a:lnTo>
                  <a:lnTo>
                    <a:pt x="300" y="126"/>
                  </a:lnTo>
                  <a:lnTo>
                    <a:pt x="306" y="132"/>
                  </a:lnTo>
                  <a:lnTo>
                    <a:pt x="312" y="132"/>
                  </a:lnTo>
                  <a:lnTo>
                    <a:pt x="312" y="138"/>
                  </a:lnTo>
                  <a:lnTo>
                    <a:pt x="318" y="138"/>
                  </a:lnTo>
                  <a:lnTo>
                    <a:pt x="318" y="144"/>
                  </a:lnTo>
                  <a:lnTo>
                    <a:pt x="324" y="150"/>
                  </a:lnTo>
                  <a:lnTo>
                    <a:pt x="324" y="156"/>
                  </a:lnTo>
                  <a:lnTo>
                    <a:pt x="330" y="156"/>
                  </a:lnTo>
                  <a:lnTo>
                    <a:pt x="330" y="162"/>
                  </a:lnTo>
                  <a:lnTo>
                    <a:pt x="336" y="162"/>
                  </a:lnTo>
                  <a:lnTo>
                    <a:pt x="336" y="168"/>
                  </a:lnTo>
                  <a:lnTo>
                    <a:pt x="336" y="174"/>
                  </a:lnTo>
                  <a:lnTo>
                    <a:pt x="336" y="180"/>
                  </a:lnTo>
                  <a:lnTo>
                    <a:pt x="336" y="186"/>
                  </a:lnTo>
                  <a:lnTo>
                    <a:pt x="336" y="192"/>
                  </a:lnTo>
                  <a:lnTo>
                    <a:pt x="336" y="198"/>
                  </a:lnTo>
                  <a:lnTo>
                    <a:pt x="336" y="204"/>
                  </a:lnTo>
                  <a:lnTo>
                    <a:pt x="336" y="210"/>
                  </a:lnTo>
                  <a:lnTo>
                    <a:pt x="336" y="216"/>
                  </a:lnTo>
                  <a:lnTo>
                    <a:pt x="336" y="222"/>
                  </a:lnTo>
                  <a:lnTo>
                    <a:pt x="336" y="228"/>
                  </a:lnTo>
                  <a:lnTo>
                    <a:pt x="336" y="234"/>
                  </a:lnTo>
                  <a:lnTo>
                    <a:pt x="336" y="240"/>
                  </a:lnTo>
                  <a:lnTo>
                    <a:pt x="336" y="246"/>
                  </a:lnTo>
                  <a:lnTo>
                    <a:pt x="336" y="252"/>
                  </a:lnTo>
                  <a:lnTo>
                    <a:pt x="336" y="258"/>
                  </a:lnTo>
                  <a:lnTo>
                    <a:pt x="336" y="270"/>
                  </a:lnTo>
                  <a:lnTo>
                    <a:pt x="336" y="276"/>
                  </a:lnTo>
                  <a:lnTo>
                    <a:pt x="336" y="282"/>
                  </a:lnTo>
                  <a:lnTo>
                    <a:pt x="336" y="288"/>
                  </a:lnTo>
                  <a:lnTo>
                    <a:pt x="336" y="294"/>
                  </a:lnTo>
                  <a:lnTo>
                    <a:pt x="336" y="300"/>
                  </a:lnTo>
                  <a:lnTo>
                    <a:pt x="336" y="306"/>
                  </a:lnTo>
                  <a:lnTo>
                    <a:pt x="336" y="312"/>
                  </a:lnTo>
                  <a:lnTo>
                    <a:pt x="342" y="312"/>
                  </a:lnTo>
                  <a:lnTo>
                    <a:pt x="342" y="318"/>
                  </a:lnTo>
                  <a:lnTo>
                    <a:pt x="330" y="318"/>
                  </a:lnTo>
                  <a:lnTo>
                    <a:pt x="324" y="318"/>
                  </a:lnTo>
                  <a:lnTo>
                    <a:pt x="318" y="324"/>
                  </a:lnTo>
                  <a:lnTo>
                    <a:pt x="312" y="324"/>
                  </a:lnTo>
                  <a:lnTo>
                    <a:pt x="306" y="324"/>
                  </a:lnTo>
                  <a:lnTo>
                    <a:pt x="300" y="324"/>
                  </a:lnTo>
                  <a:lnTo>
                    <a:pt x="294" y="324"/>
                  </a:lnTo>
                  <a:lnTo>
                    <a:pt x="282" y="330"/>
                  </a:lnTo>
                  <a:lnTo>
                    <a:pt x="276" y="330"/>
                  </a:lnTo>
                  <a:lnTo>
                    <a:pt x="270" y="330"/>
                  </a:lnTo>
                  <a:lnTo>
                    <a:pt x="264" y="330"/>
                  </a:lnTo>
                  <a:lnTo>
                    <a:pt x="258" y="330"/>
                  </a:lnTo>
                  <a:lnTo>
                    <a:pt x="246" y="336"/>
                  </a:lnTo>
                  <a:lnTo>
                    <a:pt x="228" y="336"/>
                  </a:lnTo>
                  <a:lnTo>
                    <a:pt x="222" y="336"/>
                  </a:lnTo>
                  <a:lnTo>
                    <a:pt x="216" y="342"/>
                  </a:lnTo>
                  <a:lnTo>
                    <a:pt x="210" y="342"/>
                  </a:lnTo>
                  <a:lnTo>
                    <a:pt x="204" y="342"/>
                  </a:lnTo>
                  <a:lnTo>
                    <a:pt x="198" y="342"/>
                  </a:lnTo>
                  <a:lnTo>
                    <a:pt x="192" y="342"/>
                  </a:lnTo>
                  <a:lnTo>
                    <a:pt x="186" y="342"/>
                  </a:lnTo>
                  <a:lnTo>
                    <a:pt x="192" y="342"/>
                  </a:lnTo>
                  <a:lnTo>
                    <a:pt x="186" y="342"/>
                  </a:lnTo>
                  <a:lnTo>
                    <a:pt x="186" y="348"/>
                  </a:lnTo>
                  <a:lnTo>
                    <a:pt x="180" y="348"/>
                  </a:lnTo>
                  <a:lnTo>
                    <a:pt x="174" y="348"/>
                  </a:lnTo>
                  <a:lnTo>
                    <a:pt x="168" y="348"/>
                  </a:lnTo>
                  <a:lnTo>
                    <a:pt x="168" y="354"/>
                  </a:lnTo>
                  <a:lnTo>
                    <a:pt x="168" y="348"/>
                  </a:lnTo>
                  <a:lnTo>
                    <a:pt x="168" y="354"/>
                  </a:lnTo>
                  <a:lnTo>
                    <a:pt x="162" y="354"/>
                  </a:lnTo>
                  <a:lnTo>
                    <a:pt x="162" y="348"/>
                  </a:lnTo>
                  <a:lnTo>
                    <a:pt x="162" y="354"/>
                  </a:lnTo>
                  <a:lnTo>
                    <a:pt x="156" y="354"/>
                  </a:lnTo>
                  <a:lnTo>
                    <a:pt x="156" y="348"/>
                  </a:lnTo>
                  <a:lnTo>
                    <a:pt x="150" y="348"/>
                  </a:lnTo>
                  <a:lnTo>
                    <a:pt x="150" y="342"/>
                  </a:lnTo>
                  <a:lnTo>
                    <a:pt x="150" y="348"/>
                  </a:lnTo>
                  <a:lnTo>
                    <a:pt x="150" y="342"/>
                  </a:lnTo>
                  <a:lnTo>
                    <a:pt x="144" y="342"/>
                  </a:lnTo>
                  <a:lnTo>
                    <a:pt x="138" y="342"/>
                  </a:lnTo>
                  <a:lnTo>
                    <a:pt x="138" y="348"/>
                  </a:lnTo>
                  <a:lnTo>
                    <a:pt x="138" y="342"/>
                  </a:lnTo>
                  <a:lnTo>
                    <a:pt x="138" y="348"/>
                  </a:lnTo>
                  <a:lnTo>
                    <a:pt x="132" y="348"/>
                  </a:lnTo>
                  <a:lnTo>
                    <a:pt x="126" y="348"/>
                  </a:lnTo>
                  <a:lnTo>
                    <a:pt x="126" y="354"/>
                  </a:lnTo>
                  <a:lnTo>
                    <a:pt x="126" y="348"/>
                  </a:lnTo>
                  <a:lnTo>
                    <a:pt x="126" y="354"/>
                  </a:lnTo>
                  <a:lnTo>
                    <a:pt x="120" y="354"/>
                  </a:lnTo>
                  <a:lnTo>
                    <a:pt x="120" y="348"/>
                  </a:lnTo>
                  <a:lnTo>
                    <a:pt x="120" y="354"/>
                  </a:lnTo>
                  <a:lnTo>
                    <a:pt x="120" y="348"/>
                  </a:lnTo>
                  <a:lnTo>
                    <a:pt x="114" y="354"/>
                  </a:lnTo>
                  <a:lnTo>
                    <a:pt x="108" y="354"/>
                  </a:lnTo>
                  <a:lnTo>
                    <a:pt x="102" y="354"/>
                  </a:lnTo>
                  <a:lnTo>
                    <a:pt x="96" y="354"/>
                  </a:lnTo>
                  <a:lnTo>
                    <a:pt x="96" y="360"/>
                  </a:lnTo>
                  <a:lnTo>
                    <a:pt x="96" y="354"/>
                  </a:lnTo>
                  <a:lnTo>
                    <a:pt x="90" y="360"/>
                  </a:lnTo>
                  <a:lnTo>
                    <a:pt x="84" y="360"/>
                  </a:lnTo>
                  <a:lnTo>
                    <a:pt x="84" y="366"/>
                  </a:lnTo>
                  <a:lnTo>
                    <a:pt x="78" y="366"/>
                  </a:lnTo>
                  <a:lnTo>
                    <a:pt x="78" y="372"/>
                  </a:lnTo>
                  <a:lnTo>
                    <a:pt x="72" y="366"/>
                  </a:lnTo>
                  <a:lnTo>
                    <a:pt x="66" y="366"/>
                  </a:lnTo>
                  <a:lnTo>
                    <a:pt x="54" y="366"/>
                  </a:lnTo>
                  <a:lnTo>
                    <a:pt x="54" y="360"/>
                  </a:lnTo>
                  <a:lnTo>
                    <a:pt x="48" y="360"/>
                  </a:lnTo>
                  <a:lnTo>
                    <a:pt x="42" y="360"/>
                  </a:lnTo>
                  <a:lnTo>
                    <a:pt x="36" y="360"/>
                  </a:lnTo>
                  <a:lnTo>
                    <a:pt x="36" y="354"/>
                  </a:lnTo>
                  <a:lnTo>
                    <a:pt x="36" y="348"/>
                  </a:lnTo>
                  <a:lnTo>
                    <a:pt x="36" y="342"/>
                  </a:lnTo>
                  <a:lnTo>
                    <a:pt x="36" y="336"/>
                  </a:lnTo>
                  <a:lnTo>
                    <a:pt x="36" y="330"/>
                  </a:lnTo>
                  <a:lnTo>
                    <a:pt x="36" y="324"/>
                  </a:lnTo>
                  <a:lnTo>
                    <a:pt x="36" y="312"/>
                  </a:lnTo>
                  <a:lnTo>
                    <a:pt x="36" y="306"/>
                  </a:lnTo>
                  <a:lnTo>
                    <a:pt x="36" y="300"/>
                  </a:lnTo>
                  <a:lnTo>
                    <a:pt x="36" y="294"/>
                  </a:lnTo>
                  <a:lnTo>
                    <a:pt x="42" y="282"/>
                  </a:lnTo>
                  <a:lnTo>
                    <a:pt x="42" y="276"/>
                  </a:lnTo>
                  <a:lnTo>
                    <a:pt x="42" y="270"/>
                  </a:lnTo>
                  <a:lnTo>
                    <a:pt x="42" y="264"/>
                  </a:lnTo>
                  <a:lnTo>
                    <a:pt x="42" y="252"/>
                  </a:lnTo>
                  <a:lnTo>
                    <a:pt x="42" y="246"/>
                  </a:lnTo>
                  <a:lnTo>
                    <a:pt x="42" y="240"/>
                  </a:lnTo>
                  <a:lnTo>
                    <a:pt x="42" y="234"/>
                  </a:lnTo>
                  <a:lnTo>
                    <a:pt x="42" y="228"/>
                  </a:lnTo>
                  <a:lnTo>
                    <a:pt x="42" y="216"/>
                  </a:lnTo>
                  <a:lnTo>
                    <a:pt x="42" y="210"/>
                  </a:lnTo>
                  <a:lnTo>
                    <a:pt x="36" y="204"/>
                  </a:lnTo>
                  <a:lnTo>
                    <a:pt x="36" y="198"/>
                  </a:lnTo>
                  <a:lnTo>
                    <a:pt x="36" y="192"/>
                  </a:lnTo>
                  <a:lnTo>
                    <a:pt x="30" y="186"/>
                  </a:lnTo>
                  <a:lnTo>
                    <a:pt x="30" y="180"/>
                  </a:lnTo>
                  <a:lnTo>
                    <a:pt x="30" y="174"/>
                  </a:lnTo>
                  <a:lnTo>
                    <a:pt x="30" y="168"/>
                  </a:lnTo>
                  <a:lnTo>
                    <a:pt x="30" y="162"/>
                  </a:lnTo>
                  <a:lnTo>
                    <a:pt x="30" y="156"/>
                  </a:lnTo>
                  <a:lnTo>
                    <a:pt x="30" y="150"/>
                  </a:lnTo>
                  <a:lnTo>
                    <a:pt x="24" y="150"/>
                  </a:lnTo>
                  <a:lnTo>
                    <a:pt x="24" y="138"/>
                  </a:lnTo>
                  <a:lnTo>
                    <a:pt x="24" y="132"/>
                  </a:lnTo>
                  <a:lnTo>
                    <a:pt x="18" y="132"/>
                  </a:lnTo>
                  <a:lnTo>
                    <a:pt x="18" y="126"/>
                  </a:lnTo>
                  <a:lnTo>
                    <a:pt x="18" y="120"/>
                  </a:lnTo>
                  <a:lnTo>
                    <a:pt x="18" y="108"/>
                  </a:lnTo>
                  <a:lnTo>
                    <a:pt x="18" y="102"/>
                  </a:lnTo>
                  <a:lnTo>
                    <a:pt x="12" y="102"/>
                  </a:lnTo>
                  <a:lnTo>
                    <a:pt x="6" y="96"/>
                  </a:lnTo>
                  <a:lnTo>
                    <a:pt x="6" y="90"/>
                  </a:lnTo>
                  <a:lnTo>
                    <a:pt x="6" y="84"/>
                  </a:lnTo>
                  <a:lnTo>
                    <a:pt x="6" y="78"/>
                  </a:lnTo>
                  <a:lnTo>
                    <a:pt x="6" y="72"/>
                  </a:lnTo>
                  <a:lnTo>
                    <a:pt x="6" y="66"/>
                  </a:lnTo>
                  <a:lnTo>
                    <a:pt x="6" y="60"/>
                  </a:lnTo>
                  <a:lnTo>
                    <a:pt x="6" y="54"/>
                  </a:lnTo>
                  <a:lnTo>
                    <a:pt x="0" y="42"/>
                  </a:lnTo>
                  <a:lnTo>
                    <a:pt x="0" y="36"/>
                  </a:lnTo>
                  <a:lnTo>
                    <a:pt x="0" y="30"/>
                  </a:lnTo>
                  <a:lnTo>
                    <a:pt x="0" y="24"/>
                  </a:lnTo>
                  <a:lnTo>
                    <a:pt x="6" y="24"/>
                  </a:lnTo>
                  <a:lnTo>
                    <a:pt x="12" y="24"/>
                  </a:lnTo>
                  <a:lnTo>
                    <a:pt x="18" y="24"/>
                  </a:lnTo>
                  <a:lnTo>
                    <a:pt x="24" y="24"/>
                  </a:lnTo>
                  <a:lnTo>
                    <a:pt x="30" y="24"/>
                  </a:lnTo>
                  <a:lnTo>
                    <a:pt x="36" y="24"/>
                  </a:lnTo>
                  <a:lnTo>
                    <a:pt x="42" y="30"/>
                  </a:lnTo>
                  <a:lnTo>
                    <a:pt x="48" y="30"/>
                  </a:lnTo>
                  <a:lnTo>
                    <a:pt x="54" y="30"/>
                  </a:lnTo>
                  <a:lnTo>
                    <a:pt x="54" y="24"/>
                  </a:lnTo>
                  <a:lnTo>
                    <a:pt x="60" y="24"/>
                  </a:lnTo>
                  <a:lnTo>
                    <a:pt x="60" y="18"/>
                  </a:lnTo>
                  <a:lnTo>
                    <a:pt x="66" y="12"/>
                  </a:lnTo>
                  <a:lnTo>
                    <a:pt x="72" y="12"/>
                  </a:lnTo>
                  <a:lnTo>
                    <a:pt x="78" y="12"/>
                  </a:lnTo>
                  <a:lnTo>
                    <a:pt x="78" y="6"/>
                  </a:lnTo>
                  <a:lnTo>
                    <a:pt x="84" y="6"/>
                  </a:lnTo>
                  <a:lnTo>
                    <a:pt x="84" y="12"/>
                  </a:lnTo>
                  <a:lnTo>
                    <a:pt x="90" y="12"/>
                  </a:lnTo>
                  <a:lnTo>
                    <a:pt x="90" y="6"/>
                  </a:lnTo>
                  <a:lnTo>
                    <a:pt x="96" y="12"/>
                  </a:lnTo>
                  <a:lnTo>
                    <a:pt x="96" y="6"/>
                  </a:lnTo>
                  <a:lnTo>
                    <a:pt x="96" y="12"/>
                  </a:lnTo>
                  <a:lnTo>
                    <a:pt x="102" y="12"/>
                  </a:lnTo>
                  <a:lnTo>
                    <a:pt x="108" y="12"/>
                  </a:lnTo>
                  <a:lnTo>
                    <a:pt x="108" y="18"/>
                  </a:lnTo>
                  <a:lnTo>
                    <a:pt x="114" y="24"/>
                  </a:lnTo>
                  <a:lnTo>
                    <a:pt x="120" y="24"/>
                  </a:lnTo>
                  <a:lnTo>
                    <a:pt x="126" y="24"/>
                  </a:lnTo>
                  <a:lnTo>
                    <a:pt x="126" y="18"/>
                  </a:lnTo>
                  <a:lnTo>
                    <a:pt x="132" y="18"/>
                  </a:lnTo>
                  <a:lnTo>
                    <a:pt x="132" y="12"/>
                  </a:lnTo>
                  <a:lnTo>
                    <a:pt x="132" y="18"/>
                  </a:lnTo>
                  <a:lnTo>
                    <a:pt x="132" y="12"/>
                  </a:lnTo>
                  <a:lnTo>
                    <a:pt x="132" y="18"/>
                  </a:lnTo>
                  <a:lnTo>
                    <a:pt x="132" y="12"/>
                  </a:lnTo>
                  <a:lnTo>
                    <a:pt x="132" y="18"/>
                  </a:lnTo>
                  <a:lnTo>
                    <a:pt x="138" y="18"/>
                  </a:lnTo>
                  <a:lnTo>
                    <a:pt x="138" y="12"/>
                  </a:lnTo>
                  <a:lnTo>
                    <a:pt x="144" y="12"/>
                  </a:lnTo>
                  <a:lnTo>
                    <a:pt x="144" y="18"/>
                  </a:lnTo>
                  <a:lnTo>
                    <a:pt x="150" y="18"/>
                  </a:lnTo>
                  <a:lnTo>
                    <a:pt x="150" y="24"/>
                  </a:lnTo>
                  <a:lnTo>
                    <a:pt x="156" y="24"/>
                  </a:lnTo>
                  <a:lnTo>
                    <a:pt x="162" y="24"/>
                  </a:lnTo>
                  <a:lnTo>
                    <a:pt x="162" y="30"/>
                  </a:lnTo>
                  <a:lnTo>
                    <a:pt x="162" y="24"/>
                  </a:lnTo>
                  <a:lnTo>
                    <a:pt x="162" y="18"/>
                  </a:lnTo>
                  <a:lnTo>
                    <a:pt x="168" y="18"/>
                  </a:lnTo>
                  <a:lnTo>
                    <a:pt x="174" y="12"/>
                  </a:lnTo>
                  <a:lnTo>
                    <a:pt x="186" y="6"/>
                  </a:lnTo>
                  <a:lnTo>
                    <a:pt x="19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6" name="Freeform 72">
              <a:extLst>
                <a:ext uri="{FF2B5EF4-FFF2-40B4-BE49-F238E27FC236}">
                  <a16:creationId xmlns:a16="http://schemas.microsoft.com/office/drawing/2014/main" id="{60F97C7C-B68A-80DE-A13B-DB7EB0300154}"/>
                </a:ext>
              </a:extLst>
            </p:cNvPr>
            <p:cNvSpPr>
              <a:spLocks/>
            </p:cNvSpPr>
            <p:nvPr/>
          </p:nvSpPr>
          <p:spPr bwMode="gray">
            <a:xfrm>
              <a:off x="6581775" y="3381375"/>
              <a:ext cx="676275" cy="476250"/>
            </a:xfrm>
            <a:custGeom>
              <a:avLst/>
              <a:gdLst>
                <a:gd name="T0" fmla="*/ 354 w 426"/>
                <a:gd name="T1" fmla="*/ 78 h 300"/>
                <a:gd name="T2" fmla="*/ 360 w 426"/>
                <a:gd name="T3" fmla="*/ 96 h 300"/>
                <a:gd name="T4" fmla="*/ 366 w 426"/>
                <a:gd name="T5" fmla="*/ 114 h 300"/>
                <a:gd name="T6" fmla="*/ 372 w 426"/>
                <a:gd name="T7" fmla="*/ 138 h 300"/>
                <a:gd name="T8" fmla="*/ 378 w 426"/>
                <a:gd name="T9" fmla="*/ 192 h 300"/>
                <a:gd name="T10" fmla="*/ 384 w 426"/>
                <a:gd name="T11" fmla="*/ 222 h 300"/>
                <a:gd name="T12" fmla="*/ 384 w 426"/>
                <a:gd name="T13" fmla="*/ 252 h 300"/>
                <a:gd name="T14" fmla="*/ 420 w 426"/>
                <a:gd name="T15" fmla="*/ 252 h 300"/>
                <a:gd name="T16" fmla="*/ 414 w 426"/>
                <a:gd name="T17" fmla="*/ 258 h 300"/>
                <a:gd name="T18" fmla="*/ 402 w 426"/>
                <a:gd name="T19" fmla="*/ 270 h 300"/>
                <a:gd name="T20" fmla="*/ 390 w 426"/>
                <a:gd name="T21" fmla="*/ 282 h 300"/>
                <a:gd name="T22" fmla="*/ 372 w 426"/>
                <a:gd name="T23" fmla="*/ 288 h 300"/>
                <a:gd name="T24" fmla="*/ 360 w 426"/>
                <a:gd name="T25" fmla="*/ 288 h 300"/>
                <a:gd name="T26" fmla="*/ 360 w 426"/>
                <a:gd name="T27" fmla="*/ 300 h 300"/>
                <a:gd name="T28" fmla="*/ 360 w 426"/>
                <a:gd name="T29" fmla="*/ 288 h 300"/>
                <a:gd name="T30" fmla="*/ 342 w 426"/>
                <a:gd name="T31" fmla="*/ 276 h 300"/>
                <a:gd name="T32" fmla="*/ 342 w 426"/>
                <a:gd name="T33" fmla="*/ 264 h 300"/>
                <a:gd name="T34" fmla="*/ 342 w 426"/>
                <a:gd name="T35" fmla="*/ 264 h 300"/>
                <a:gd name="T36" fmla="*/ 336 w 426"/>
                <a:gd name="T37" fmla="*/ 258 h 300"/>
                <a:gd name="T38" fmla="*/ 324 w 426"/>
                <a:gd name="T39" fmla="*/ 246 h 300"/>
                <a:gd name="T40" fmla="*/ 318 w 426"/>
                <a:gd name="T41" fmla="*/ 228 h 300"/>
                <a:gd name="T42" fmla="*/ 318 w 426"/>
                <a:gd name="T43" fmla="*/ 228 h 300"/>
                <a:gd name="T44" fmla="*/ 306 w 426"/>
                <a:gd name="T45" fmla="*/ 216 h 300"/>
                <a:gd name="T46" fmla="*/ 288 w 426"/>
                <a:gd name="T47" fmla="*/ 210 h 300"/>
                <a:gd name="T48" fmla="*/ 282 w 426"/>
                <a:gd name="T49" fmla="*/ 204 h 300"/>
                <a:gd name="T50" fmla="*/ 270 w 426"/>
                <a:gd name="T51" fmla="*/ 204 h 300"/>
                <a:gd name="T52" fmla="*/ 258 w 426"/>
                <a:gd name="T53" fmla="*/ 204 h 300"/>
                <a:gd name="T54" fmla="*/ 252 w 426"/>
                <a:gd name="T55" fmla="*/ 198 h 300"/>
                <a:gd name="T56" fmla="*/ 234 w 426"/>
                <a:gd name="T57" fmla="*/ 204 h 300"/>
                <a:gd name="T58" fmla="*/ 228 w 426"/>
                <a:gd name="T59" fmla="*/ 222 h 300"/>
                <a:gd name="T60" fmla="*/ 204 w 426"/>
                <a:gd name="T61" fmla="*/ 216 h 300"/>
                <a:gd name="T62" fmla="*/ 174 w 426"/>
                <a:gd name="T63" fmla="*/ 204 h 300"/>
                <a:gd name="T64" fmla="*/ 138 w 426"/>
                <a:gd name="T65" fmla="*/ 198 h 300"/>
                <a:gd name="T66" fmla="*/ 120 w 426"/>
                <a:gd name="T67" fmla="*/ 198 h 300"/>
                <a:gd name="T68" fmla="*/ 90 w 426"/>
                <a:gd name="T69" fmla="*/ 198 h 300"/>
                <a:gd name="T70" fmla="*/ 60 w 426"/>
                <a:gd name="T71" fmla="*/ 198 h 300"/>
                <a:gd name="T72" fmla="*/ 42 w 426"/>
                <a:gd name="T73" fmla="*/ 210 h 300"/>
                <a:gd name="T74" fmla="*/ 18 w 426"/>
                <a:gd name="T75" fmla="*/ 204 h 300"/>
                <a:gd name="T76" fmla="*/ 0 w 426"/>
                <a:gd name="T77" fmla="*/ 192 h 300"/>
                <a:gd name="T78" fmla="*/ 18 w 426"/>
                <a:gd name="T79" fmla="*/ 174 h 300"/>
                <a:gd name="T80" fmla="*/ 36 w 426"/>
                <a:gd name="T81" fmla="*/ 156 h 300"/>
                <a:gd name="T82" fmla="*/ 60 w 426"/>
                <a:gd name="T83" fmla="*/ 138 h 300"/>
                <a:gd name="T84" fmla="*/ 78 w 426"/>
                <a:gd name="T85" fmla="*/ 108 h 300"/>
                <a:gd name="T86" fmla="*/ 96 w 426"/>
                <a:gd name="T87" fmla="*/ 78 h 300"/>
                <a:gd name="T88" fmla="*/ 108 w 426"/>
                <a:gd name="T89" fmla="*/ 60 h 300"/>
                <a:gd name="T90" fmla="*/ 102 w 426"/>
                <a:gd name="T91" fmla="*/ 36 h 300"/>
                <a:gd name="T92" fmla="*/ 90 w 426"/>
                <a:gd name="T93" fmla="*/ 0 h 300"/>
                <a:gd name="T94" fmla="*/ 126 w 426"/>
                <a:gd name="T95" fmla="*/ 6 h 300"/>
                <a:gd name="T96" fmla="*/ 144 w 426"/>
                <a:gd name="T97" fmla="*/ 12 h 300"/>
                <a:gd name="T98" fmla="*/ 168 w 426"/>
                <a:gd name="T99" fmla="*/ 24 h 300"/>
                <a:gd name="T100" fmla="*/ 204 w 426"/>
                <a:gd name="T101" fmla="*/ 42 h 300"/>
                <a:gd name="T102" fmla="*/ 222 w 426"/>
                <a:gd name="T103" fmla="*/ 48 h 300"/>
                <a:gd name="T104" fmla="*/ 246 w 426"/>
                <a:gd name="T105" fmla="*/ 54 h 300"/>
                <a:gd name="T106" fmla="*/ 264 w 426"/>
                <a:gd name="T107" fmla="*/ 66 h 300"/>
                <a:gd name="T108" fmla="*/ 294 w 426"/>
                <a:gd name="T109" fmla="*/ 72 h 300"/>
                <a:gd name="T110" fmla="*/ 306 w 426"/>
                <a:gd name="T111" fmla="*/ 84 h 300"/>
                <a:gd name="T112" fmla="*/ 318 w 426"/>
                <a:gd name="T113" fmla="*/ 96 h 300"/>
                <a:gd name="T114" fmla="*/ 336 w 426"/>
                <a:gd name="T115" fmla="*/ 90 h 300"/>
                <a:gd name="T116" fmla="*/ 342 w 426"/>
                <a:gd name="T117" fmla="*/ 8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6" h="300">
                  <a:moveTo>
                    <a:pt x="342" y="84"/>
                  </a:moveTo>
                  <a:lnTo>
                    <a:pt x="342" y="78"/>
                  </a:lnTo>
                  <a:lnTo>
                    <a:pt x="348" y="78"/>
                  </a:lnTo>
                  <a:lnTo>
                    <a:pt x="354" y="78"/>
                  </a:lnTo>
                  <a:lnTo>
                    <a:pt x="354" y="84"/>
                  </a:lnTo>
                  <a:lnTo>
                    <a:pt x="360" y="84"/>
                  </a:lnTo>
                  <a:lnTo>
                    <a:pt x="360" y="90"/>
                  </a:lnTo>
                  <a:lnTo>
                    <a:pt x="360" y="96"/>
                  </a:lnTo>
                  <a:lnTo>
                    <a:pt x="360" y="102"/>
                  </a:lnTo>
                  <a:lnTo>
                    <a:pt x="360" y="108"/>
                  </a:lnTo>
                  <a:lnTo>
                    <a:pt x="366" y="108"/>
                  </a:lnTo>
                  <a:lnTo>
                    <a:pt x="366" y="114"/>
                  </a:lnTo>
                  <a:lnTo>
                    <a:pt x="366" y="120"/>
                  </a:lnTo>
                  <a:lnTo>
                    <a:pt x="366" y="126"/>
                  </a:lnTo>
                  <a:lnTo>
                    <a:pt x="372" y="132"/>
                  </a:lnTo>
                  <a:lnTo>
                    <a:pt x="372" y="138"/>
                  </a:lnTo>
                  <a:lnTo>
                    <a:pt x="378" y="174"/>
                  </a:lnTo>
                  <a:lnTo>
                    <a:pt x="378" y="180"/>
                  </a:lnTo>
                  <a:lnTo>
                    <a:pt x="378" y="186"/>
                  </a:lnTo>
                  <a:lnTo>
                    <a:pt x="378" y="192"/>
                  </a:lnTo>
                  <a:lnTo>
                    <a:pt x="378" y="198"/>
                  </a:lnTo>
                  <a:lnTo>
                    <a:pt x="378" y="204"/>
                  </a:lnTo>
                  <a:lnTo>
                    <a:pt x="384" y="216"/>
                  </a:lnTo>
                  <a:lnTo>
                    <a:pt x="384" y="222"/>
                  </a:lnTo>
                  <a:lnTo>
                    <a:pt x="384" y="228"/>
                  </a:lnTo>
                  <a:lnTo>
                    <a:pt x="384" y="234"/>
                  </a:lnTo>
                  <a:lnTo>
                    <a:pt x="384" y="240"/>
                  </a:lnTo>
                  <a:lnTo>
                    <a:pt x="384" y="252"/>
                  </a:lnTo>
                  <a:lnTo>
                    <a:pt x="402" y="252"/>
                  </a:lnTo>
                  <a:lnTo>
                    <a:pt x="408" y="246"/>
                  </a:lnTo>
                  <a:lnTo>
                    <a:pt x="420" y="246"/>
                  </a:lnTo>
                  <a:lnTo>
                    <a:pt x="420" y="252"/>
                  </a:lnTo>
                  <a:lnTo>
                    <a:pt x="420" y="258"/>
                  </a:lnTo>
                  <a:lnTo>
                    <a:pt x="426" y="258"/>
                  </a:lnTo>
                  <a:lnTo>
                    <a:pt x="420" y="258"/>
                  </a:lnTo>
                  <a:lnTo>
                    <a:pt x="414" y="258"/>
                  </a:lnTo>
                  <a:lnTo>
                    <a:pt x="408" y="258"/>
                  </a:lnTo>
                  <a:lnTo>
                    <a:pt x="408" y="264"/>
                  </a:lnTo>
                  <a:lnTo>
                    <a:pt x="402" y="264"/>
                  </a:lnTo>
                  <a:lnTo>
                    <a:pt x="402" y="270"/>
                  </a:lnTo>
                  <a:lnTo>
                    <a:pt x="402" y="276"/>
                  </a:lnTo>
                  <a:lnTo>
                    <a:pt x="396" y="276"/>
                  </a:lnTo>
                  <a:lnTo>
                    <a:pt x="390" y="276"/>
                  </a:lnTo>
                  <a:lnTo>
                    <a:pt x="390" y="282"/>
                  </a:lnTo>
                  <a:lnTo>
                    <a:pt x="384" y="282"/>
                  </a:lnTo>
                  <a:lnTo>
                    <a:pt x="378" y="282"/>
                  </a:lnTo>
                  <a:lnTo>
                    <a:pt x="372" y="282"/>
                  </a:lnTo>
                  <a:lnTo>
                    <a:pt x="372" y="288"/>
                  </a:lnTo>
                  <a:lnTo>
                    <a:pt x="372" y="282"/>
                  </a:lnTo>
                  <a:lnTo>
                    <a:pt x="372" y="288"/>
                  </a:lnTo>
                  <a:lnTo>
                    <a:pt x="366" y="288"/>
                  </a:lnTo>
                  <a:lnTo>
                    <a:pt x="360" y="288"/>
                  </a:lnTo>
                  <a:lnTo>
                    <a:pt x="360" y="294"/>
                  </a:lnTo>
                  <a:lnTo>
                    <a:pt x="366" y="294"/>
                  </a:lnTo>
                  <a:lnTo>
                    <a:pt x="360" y="294"/>
                  </a:lnTo>
                  <a:lnTo>
                    <a:pt x="360" y="300"/>
                  </a:lnTo>
                  <a:lnTo>
                    <a:pt x="360" y="294"/>
                  </a:lnTo>
                  <a:lnTo>
                    <a:pt x="354" y="294"/>
                  </a:lnTo>
                  <a:lnTo>
                    <a:pt x="360" y="294"/>
                  </a:lnTo>
                  <a:lnTo>
                    <a:pt x="360" y="288"/>
                  </a:lnTo>
                  <a:lnTo>
                    <a:pt x="354" y="288"/>
                  </a:lnTo>
                  <a:lnTo>
                    <a:pt x="348" y="282"/>
                  </a:lnTo>
                  <a:lnTo>
                    <a:pt x="342" y="282"/>
                  </a:lnTo>
                  <a:lnTo>
                    <a:pt x="342" y="276"/>
                  </a:lnTo>
                  <a:lnTo>
                    <a:pt x="342" y="270"/>
                  </a:lnTo>
                  <a:lnTo>
                    <a:pt x="342" y="276"/>
                  </a:lnTo>
                  <a:lnTo>
                    <a:pt x="342" y="270"/>
                  </a:lnTo>
                  <a:lnTo>
                    <a:pt x="342" y="264"/>
                  </a:lnTo>
                  <a:lnTo>
                    <a:pt x="348" y="264"/>
                  </a:lnTo>
                  <a:lnTo>
                    <a:pt x="348" y="258"/>
                  </a:lnTo>
                  <a:lnTo>
                    <a:pt x="342" y="258"/>
                  </a:lnTo>
                  <a:lnTo>
                    <a:pt x="342" y="264"/>
                  </a:lnTo>
                  <a:lnTo>
                    <a:pt x="336" y="264"/>
                  </a:lnTo>
                  <a:lnTo>
                    <a:pt x="336" y="258"/>
                  </a:lnTo>
                  <a:lnTo>
                    <a:pt x="330" y="258"/>
                  </a:lnTo>
                  <a:lnTo>
                    <a:pt x="336" y="258"/>
                  </a:lnTo>
                  <a:lnTo>
                    <a:pt x="330" y="258"/>
                  </a:lnTo>
                  <a:lnTo>
                    <a:pt x="330" y="252"/>
                  </a:lnTo>
                  <a:lnTo>
                    <a:pt x="324" y="252"/>
                  </a:lnTo>
                  <a:lnTo>
                    <a:pt x="324" y="246"/>
                  </a:lnTo>
                  <a:lnTo>
                    <a:pt x="324" y="240"/>
                  </a:lnTo>
                  <a:lnTo>
                    <a:pt x="318" y="240"/>
                  </a:lnTo>
                  <a:lnTo>
                    <a:pt x="318" y="234"/>
                  </a:lnTo>
                  <a:lnTo>
                    <a:pt x="318" y="228"/>
                  </a:lnTo>
                  <a:lnTo>
                    <a:pt x="312" y="228"/>
                  </a:lnTo>
                  <a:lnTo>
                    <a:pt x="318" y="228"/>
                  </a:lnTo>
                  <a:lnTo>
                    <a:pt x="312" y="228"/>
                  </a:lnTo>
                  <a:lnTo>
                    <a:pt x="318" y="228"/>
                  </a:lnTo>
                  <a:lnTo>
                    <a:pt x="312" y="228"/>
                  </a:lnTo>
                  <a:lnTo>
                    <a:pt x="306" y="228"/>
                  </a:lnTo>
                  <a:lnTo>
                    <a:pt x="306" y="222"/>
                  </a:lnTo>
                  <a:lnTo>
                    <a:pt x="306" y="216"/>
                  </a:lnTo>
                  <a:lnTo>
                    <a:pt x="300" y="216"/>
                  </a:lnTo>
                  <a:lnTo>
                    <a:pt x="294" y="216"/>
                  </a:lnTo>
                  <a:lnTo>
                    <a:pt x="294" y="210"/>
                  </a:lnTo>
                  <a:lnTo>
                    <a:pt x="288" y="210"/>
                  </a:lnTo>
                  <a:lnTo>
                    <a:pt x="288" y="216"/>
                  </a:lnTo>
                  <a:lnTo>
                    <a:pt x="288" y="210"/>
                  </a:lnTo>
                  <a:lnTo>
                    <a:pt x="288" y="204"/>
                  </a:lnTo>
                  <a:lnTo>
                    <a:pt x="282" y="204"/>
                  </a:lnTo>
                  <a:lnTo>
                    <a:pt x="276" y="204"/>
                  </a:lnTo>
                  <a:lnTo>
                    <a:pt x="270" y="204"/>
                  </a:lnTo>
                  <a:lnTo>
                    <a:pt x="270" y="198"/>
                  </a:lnTo>
                  <a:lnTo>
                    <a:pt x="270" y="204"/>
                  </a:lnTo>
                  <a:lnTo>
                    <a:pt x="264" y="204"/>
                  </a:lnTo>
                  <a:lnTo>
                    <a:pt x="264" y="198"/>
                  </a:lnTo>
                  <a:lnTo>
                    <a:pt x="258" y="198"/>
                  </a:lnTo>
                  <a:lnTo>
                    <a:pt x="258" y="204"/>
                  </a:lnTo>
                  <a:lnTo>
                    <a:pt x="252" y="204"/>
                  </a:lnTo>
                  <a:lnTo>
                    <a:pt x="252" y="198"/>
                  </a:lnTo>
                  <a:lnTo>
                    <a:pt x="252" y="204"/>
                  </a:lnTo>
                  <a:lnTo>
                    <a:pt x="252" y="198"/>
                  </a:lnTo>
                  <a:lnTo>
                    <a:pt x="246" y="198"/>
                  </a:lnTo>
                  <a:lnTo>
                    <a:pt x="240" y="198"/>
                  </a:lnTo>
                  <a:lnTo>
                    <a:pt x="240" y="204"/>
                  </a:lnTo>
                  <a:lnTo>
                    <a:pt x="234" y="204"/>
                  </a:lnTo>
                  <a:lnTo>
                    <a:pt x="234" y="210"/>
                  </a:lnTo>
                  <a:lnTo>
                    <a:pt x="228" y="210"/>
                  </a:lnTo>
                  <a:lnTo>
                    <a:pt x="228" y="216"/>
                  </a:lnTo>
                  <a:lnTo>
                    <a:pt x="228" y="222"/>
                  </a:lnTo>
                  <a:lnTo>
                    <a:pt x="222" y="222"/>
                  </a:lnTo>
                  <a:lnTo>
                    <a:pt x="216" y="222"/>
                  </a:lnTo>
                  <a:lnTo>
                    <a:pt x="210" y="216"/>
                  </a:lnTo>
                  <a:lnTo>
                    <a:pt x="204" y="216"/>
                  </a:lnTo>
                  <a:lnTo>
                    <a:pt x="198" y="210"/>
                  </a:lnTo>
                  <a:lnTo>
                    <a:pt x="192" y="210"/>
                  </a:lnTo>
                  <a:lnTo>
                    <a:pt x="186" y="210"/>
                  </a:lnTo>
                  <a:lnTo>
                    <a:pt x="174" y="204"/>
                  </a:lnTo>
                  <a:lnTo>
                    <a:pt x="162" y="204"/>
                  </a:lnTo>
                  <a:lnTo>
                    <a:pt x="156" y="198"/>
                  </a:lnTo>
                  <a:lnTo>
                    <a:pt x="150" y="198"/>
                  </a:lnTo>
                  <a:lnTo>
                    <a:pt x="138" y="198"/>
                  </a:lnTo>
                  <a:lnTo>
                    <a:pt x="138" y="192"/>
                  </a:lnTo>
                  <a:lnTo>
                    <a:pt x="132" y="198"/>
                  </a:lnTo>
                  <a:lnTo>
                    <a:pt x="126" y="198"/>
                  </a:lnTo>
                  <a:lnTo>
                    <a:pt x="120" y="198"/>
                  </a:lnTo>
                  <a:lnTo>
                    <a:pt x="114" y="198"/>
                  </a:lnTo>
                  <a:lnTo>
                    <a:pt x="102" y="198"/>
                  </a:lnTo>
                  <a:lnTo>
                    <a:pt x="96" y="198"/>
                  </a:lnTo>
                  <a:lnTo>
                    <a:pt x="90" y="198"/>
                  </a:lnTo>
                  <a:lnTo>
                    <a:pt x="84" y="198"/>
                  </a:lnTo>
                  <a:lnTo>
                    <a:pt x="78" y="198"/>
                  </a:lnTo>
                  <a:lnTo>
                    <a:pt x="66" y="198"/>
                  </a:lnTo>
                  <a:lnTo>
                    <a:pt x="60" y="198"/>
                  </a:lnTo>
                  <a:lnTo>
                    <a:pt x="54" y="198"/>
                  </a:lnTo>
                  <a:lnTo>
                    <a:pt x="48" y="204"/>
                  </a:lnTo>
                  <a:lnTo>
                    <a:pt x="42" y="204"/>
                  </a:lnTo>
                  <a:lnTo>
                    <a:pt x="42" y="210"/>
                  </a:lnTo>
                  <a:lnTo>
                    <a:pt x="36" y="210"/>
                  </a:lnTo>
                  <a:lnTo>
                    <a:pt x="30" y="210"/>
                  </a:lnTo>
                  <a:lnTo>
                    <a:pt x="24" y="204"/>
                  </a:lnTo>
                  <a:lnTo>
                    <a:pt x="18" y="204"/>
                  </a:lnTo>
                  <a:lnTo>
                    <a:pt x="12" y="198"/>
                  </a:lnTo>
                  <a:lnTo>
                    <a:pt x="6" y="198"/>
                  </a:lnTo>
                  <a:lnTo>
                    <a:pt x="6" y="192"/>
                  </a:lnTo>
                  <a:lnTo>
                    <a:pt x="0" y="192"/>
                  </a:lnTo>
                  <a:lnTo>
                    <a:pt x="6" y="186"/>
                  </a:lnTo>
                  <a:lnTo>
                    <a:pt x="12" y="186"/>
                  </a:lnTo>
                  <a:lnTo>
                    <a:pt x="12" y="180"/>
                  </a:lnTo>
                  <a:lnTo>
                    <a:pt x="18" y="174"/>
                  </a:lnTo>
                  <a:lnTo>
                    <a:pt x="24" y="168"/>
                  </a:lnTo>
                  <a:lnTo>
                    <a:pt x="30" y="168"/>
                  </a:lnTo>
                  <a:lnTo>
                    <a:pt x="36" y="162"/>
                  </a:lnTo>
                  <a:lnTo>
                    <a:pt x="36" y="156"/>
                  </a:lnTo>
                  <a:lnTo>
                    <a:pt x="42" y="156"/>
                  </a:lnTo>
                  <a:lnTo>
                    <a:pt x="48" y="150"/>
                  </a:lnTo>
                  <a:lnTo>
                    <a:pt x="54" y="144"/>
                  </a:lnTo>
                  <a:lnTo>
                    <a:pt x="60" y="138"/>
                  </a:lnTo>
                  <a:lnTo>
                    <a:pt x="66" y="132"/>
                  </a:lnTo>
                  <a:lnTo>
                    <a:pt x="72" y="126"/>
                  </a:lnTo>
                  <a:lnTo>
                    <a:pt x="78" y="114"/>
                  </a:lnTo>
                  <a:lnTo>
                    <a:pt x="78" y="108"/>
                  </a:lnTo>
                  <a:lnTo>
                    <a:pt x="90" y="96"/>
                  </a:lnTo>
                  <a:lnTo>
                    <a:pt x="90" y="90"/>
                  </a:lnTo>
                  <a:lnTo>
                    <a:pt x="90" y="84"/>
                  </a:lnTo>
                  <a:lnTo>
                    <a:pt x="96" y="78"/>
                  </a:lnTo>
                  <a:lnTo>
                    <a:pt x="96" y="72"/>
                  </a:lnTo>
                  <a:lnTo>
                    <a:pt x="102" y="66"/>
                  </a:lnTo>
                  <a:lnTo>
                    <a:pt x="102" y="60"/>
                  </a:lnTo>
                  <a:lnTo>
                    <a:pt x="108" y="60"/>
                  </a:lnTo>
                  <a:lnTo>
                    <a:pt x="108" y="54"/>
                  </a:lnTo>
                  <a:lnTo>
                    <a:pt x="108" y="48"/>
                  </a:lnTo>
                  <a:lnTo>
                    <a:pt x="108" y="42"/>
                  </a:lnTo>
                  <a:lnTo>
                    <a:pt x="102" y="36"/>
                  </a:lnTo>
                  <a:lnTo>
                    <a:pt x="96" y="18"/>
                  </a:lnTo>
                  <a:lnTo>
                    <a:pt x="96" y="12"/>
                  </a:lnTo>
                  <a:lnTo>
                    <a:pt x="90" y="6"/>
                  </a:lnTo>
                  <a:lnTo>
                    <a:pt x="90" y="0"/>
                  </a:lnTo>
                  <a:lnTo>
                    <a:pt x="102" y="0"/>
                  </a:lnTo>
                  <a:lnTo>
                    <a:pt x="120" y="0"/>
                  </a:lnTo>
                  <a:lnTo>
                    <a:pt x="120" y="6"/>
                  </a:lnTo>
                  <a:lnTo>
                    <a:pt x="126" y="6"/>
                  </a:lnTo>
                  <a:lnTo>
                    <a:pt x="132" y="6"/>
                  </a:lnTo>
                  <a:lnTo>
                    <a:pt x="138" y="6"/>
                  </a:lnTo>
                  <a:lnTo>
                    <a:pt x="138" y="12"/>
                  </a:lnTo>
                  <a:lnTo>
                    <a:pt x="144" y="12"/>
                  </a:lnTo>
                  <a:lnTo>
                    <a:pt x="150" y="12"/>
                  </a:lnTo>
                  <a:lnTo>
                    <a:pt x="156" y="18"/>
                  </a:lnTo>
                  <a:lnTo>
                    <a:pt x="162" y="18"/>
                  </a:lnTo>
                  <a:lnTo>
                    <a:pt x="168" y="24"/>
                  </a:lnTo>
                  <a:lnTo>
                    <a:pt x="174" y="24"/>
                  </a:lnTo>
                  <a:lnTo>
                    <a:pt x="180" y="30"/>
                  </a:lnTo>
                  <a:lnTo>
                    <a:pt x="186" y="30"/>
                  </a:lnTo>
                  <a:lnTo>
                    <a:pt x="204" y="42"/>
                  </a:lnTo>
                  <a:lnTo>
                    <a:pt x="210" y="42"/>
                  </a:lnTo>
                  <a:lnTo>
                    <a:pt x="216" y="42"/>
                  </a:lnTo>
                  <a:lnTo>
                    <a:pt x="216" y="48"/>
                  </a:lnTo>
                  <a:lnTo>
                    <a:pt x="222" y="48"/>
                  </a:lnTo>
                  <a:lnTo>
                    <a:pt x="234" y="48"/>
                  </a:lnTo>
                  <a:lnTo>
                    <a:pt x="234" y="54"/>
                  </a:lnTo>
                  <a:lnTo>
                    <a:pt x="240" y="54"/>
                  </a:lnTo>
                  <a:lnTo>
                    <a:pt x="246" y="54"/>
                  </a:lnTo>
                  <a:lnTo>
                    <a:pt x="246" y="60"/>
                  </a:lnTo>
                  <a:lnTo>
                    <a:pt x="252" y="60"/>
                  </a:lnTo>
                  <a:lnTo>
                    <a:pt x="258" y="60"/>
                  </a:lnTo>
                  <a:lnTo>
                    <a:pt x="264" y="66"/>
                  </a:lnTo>
                  <a:lnTo>
                    <a:pt x="270" y="66"/>
                  </a:lnTo>
                  <a:lnTo>
                    <a:pt x="282" y="72"/>
                  </a:lnTo>
                  <a:lnTo>
                    <a:pt x="288" y="72"/>
                  </a:lnTo>
                  <a:lnTo>
                    <a:pt x="294" y="72"/>
                  </a:lnTo>
                  <a:lnTo>
                    <a:pt x="294" y="78"/>
                  </a:lnTo>
                  <a:lnTo>
                    <a:pt x="306" y="78"/>
                  </a:lnTo>
                  <a:lnTo>
                    <a:pt x="312" y="78"/>
                  </a:lnTo>
                  <a:lnTo>
                    <a:pt x="306" y="84"/>
                  </a:lnTo>
                  <a:lnTo>
                    <a:pt x="306" y="90"/>
                  </a:lnTo>
                  <a:lnTo>
                    <a:pt x="312" y="90"/>
                  </a:lnTo>
                  <a:lnTo>
                    <a:pt x="312" y="96"/>
                  </a:lnTo>
                  <a:lnTo>
                    <a:pt x="318" y="96"/>
                  </a:lnTo>
                  <a:lnTo>
                    <a:pt x="324" y="96"/>
                  </a:lnTo>
                  <a:lnTo>
                    <a:pt x="324" y="90"/>
                  </a:lnTo>
                  <a:lnTo>
                    <a:pt x="330" y="90"/>
                  </a:lnTo>
                  <a:lnTo>
                    <a:pt x="336" y="90"/>
                  </a:lnTo>
                  <a:lnTo>
                    <a:pt x="336" y="96"/>
                  </a:lnTo>
                  <a:lnTo>
                    <a:pt x="336" y="90"/>
                  </a:lnTo>
                  <a:lnTo>
                    <a:pt x="342" y="90"/>
                  </a:lnTo>
                  <a:lnTo>
                    <a:pt x="342" y="84"/>
                  </a:lnTo>
                  <a:close/>
                </a:path>
              </a:pathLst>
            </a:custGeom>
            <a:solidFill>
              <a:srgbClr val="215688"/>
            </a:solid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7" name="Freeform 73">
              <a:extLst>
                <a:ext uri="{FF2B5EF4-FFF2-40B4-BE49-F238E27FC236}">
                  <a16:creationId xmlns:a16="http://schemas.microsoft.com/office/drawing/2014/main" id="{D2F4C303-D861-8D15-E1B8-1167EE4429F5}"/>
                </a:ext>
              </a:extLst>
            </p:cNvPr>
            <p:cNvSpPr>
              <a:spLocks noEditPoints="1"/>
            </p:cNvSpPr>
            <p:nvPr/>
          </p:nvSpPr>
          <p:spPr bwMode="gray">
            <a:xfrm>
              <a:off x="6638925" y="3686175"/>
              <a:ext cx="600075" cy="619125"/>
            </a:xfrm>
            <a:custGeom>
              <a:avLst/>
              <a:gdLst>
                <a:gd name="T0" fmla="*/ 162 w 378"/>
                <a:gd name="T1" fmla="*/ 372 h 390"/>
                <a:gd name="T2" fmla="*/ 168 w 378"/>
                <a:gd name="T3" fmla="*/ 366 h 390"/>
                <a:gd name="T4" fmla="*/ 246 w 378"/>
                <a:gd name="T5" fmla="*/ 312 h 390"/>
                <a:gd name="T6" fmla="*/ 162 w 378"/>
                <a:gd name="T7" fmla="*/ 372 h 390"/>
                <a:gd name="T8" fmla="*/ 174 w 378"/>
                <a:gd name="T9" fmla="*/ 372 h 390"/>
                <a:gd name="T10" fmla="*/ 180 w 378"/>
                <a:gd name="T11" fmla="*/ 360 h 390"/>
                <a:gd name="T12" fmla="*/ 198 w 378"/>
                <a:gd name="T13" fmla="*/ 342 h 390"/>
                <a:gd name="T14" fmla="*/ 222 w 378"/>
                <a:gd name="T15" fmla="*/ 330 h 390"/>
                <a:gd name="T16" fmla="*/ 246 w 378"/>
                <a:gd name="T17" fmla="*/ 312 h 390"/>
                <a:gd name="T18" fmla="*/ 246 w 378"/>
                <a:gd name="T19" fmla="*/ 300 h 390"/>
                <a:gd name="T20" fmla="*/ 234 w 378"/>
                <a:gd name="T21" fmla="*/ 324 h 390"/>
                <a:gd name="T22" fmla="*/ 240 w 378"/>
                <a:gd name="T23" fmla="*/ 288 h 390"/>
                <a:gd name="T24" fmla="*/ 300 w 378"/>
                <a:gd name="T25" fmla="*/ 258 h 390"/>
                <a:gd name="T26" fmla="*/ 252 w 378"/>
                <a:gd name="T27" fmla="*/ 300 h 390"/>
                <a:gd name="T28" fmla="*/ 294 w 378"/>
                <a:gd name="T29" fmla="*/ 264 h 390"/>
                <a:gd name="T30" fmla="*/ 330 w 378"/>
                <a:gd name="T31" fmla="*/ 222 h 390"/>
                <a:gd name="T32" fmla="*/ 330 w 378"/>
                <a:gd name="T33" fmla="*/ 234 h 390"/>
                <a:gd name="T34" fmla="*/ 324 w 378"/>
                <a:gd name="T35" fmla="*/ 222 h 390"/>
                <a:gd name="T36" fmla="*/ 324 w 378"/>
                <a:gd name="T37" fmla="*/ 222 h 390"/>
                <a:gd name="T38" fmla="*/ 336 w 378"/>
                <a:gd name="T39" fmla="*/ 210 h 390"/>
                <a:gd name="T40" fmla="*/ 360 w 378"/>
                <a:gd name="T41" fmla="*/ 210 h 390"/>
                <a:gd name="T42" fmla="*/ 348 w 378"/>
                <a:gd name="T43" fmla="*/ 198 h 390"/>
                <a:gd name="T44" fmla="*/ 372 w 378"/>
                <a:gd name="T45" fmla="*/ 192 h 390"/>
                <a:gd name="T46" fmla="*/ 372 w 378"/>
                <a:gd name="T47" fmla="*/ 156 h 390"/>
                <a:gd name="T48" fmla="*/ 348 w 378"/>
                <a:gd name="T49" fmla="*/ 120 h 390"/>
                <a:gd name="T50" fmla="*/ 366 w 378"/>
                <a:gd name="T51" fmla="*/ 150 h 390"/>
                <a:gd name="T52" fmla="*/ 348 w 378"/>
                <a:gd name="T53" fmla="*/ 180 h 390"/>
                <a:gd name="T54" fmla="*/ 336 w 378"/>
                <a:gd name="T55" fmla="*/ 174 h 390"/>
                <a:gd name="T56" fmla="*/ 348 w 378"/>
                <a:gd name="T57" fmla="*/ 192 h 390"/>
                <a:gd name="T58" fmla="*/ 312 w 378"/>
                <a:gd name="T59" fmla="*/ 228 h 390"/>
                <a:gd name="T60" fmla="*/ 288 w 378"/>
                <a:gd name="T61" fmla="*/ 276 h 390"/>
                <a:gd name="T62" fmla="*/ 246 w 378"/>
                <a:gd name="T63" fmla="*/ 276 h 390"/>
                <a:gd name="T64" fmla="*/ 222 w 378"/>
                <a:gd name="T65" fmla="*/ 276 h 390"/>
                <a:gd name="T66" fmla="*/ 210 w 378"/>
                <a:gd name="T67" fmla="*/ 276 h 390"/>
                <a:gd name="T68" fmla="*/ 252 w 378"/>
                <a:gd name="T69" fmla="*/ 228 h 390"/>
                <a:gd name="T70" fmla="*/ 216 w 378"/>
                <a:gd name="T71" fmla="*/ 204 h 390"/>
                <a:gd name="T72" fmla="*/ 204 w 378"/>
                <a:gd name="T73" fmla="*/ 180 h 390"/>
                <a:gd name="T74" fmla="*/ 210 w 378"/>
                <a:gd name="T75" fmla="*/ 162 h 390"/>
                <a:gd name="T76" fmla="*/ 174 w 378"/>
                <a:gd name="T77" fmla="*/ 162 h 390"/>
                <a:gd name="T78" fmla="*/ 186 w 378"/>
                <a:gd name="T79" fmla="*/ 198 h 390"/>
                <a:gd name="T80" fmla="*/ 216 w 378"/>
                <a:gd name="T81" fmla="*/ 222 h 390"/>
                <a:gd name="T82" fmla="*/ 186 w 378"/>
                <a:gd name="T83" fmla="*/ 258 h 390"/>
                <a:gd name="T84" fmla="*/ 198 w 378"/>
                <a:gd name="T85" fmla="*/ 288 h 390"/>
                <a:gd name="T86" fmla="*/ 234 w 378"/>
                <a:gd name="T87" fmla="*/ 288 h 390"/>
                <a:gd name="T88" fmla="*/ 222 w 378"/>
                <a:gd name="T89" fmla="*/ 312 h 390"/>
                <a:gd name="T90" fmla="*/ 216 w 378"/>
                <a:gd name="T91" fmla="*/ 330 h 390"/>
                <a:gd name="T92" fmla="*/ 186 w 378"/>
                <a:gd name="T93" fmla="*/ 348 h 390"/>
                <a:gd name="T94" fmla="*/ 162 w 378"/>
                <a:gd name="T95" fmla="*/ 372 h 390"/>
                <a:gd name="T96" fmla="*/ 120 w 378"/>
                <a:gd name="T97" fmla="*/ 366 h 390"/>
                <a:gd name="T98" fmla="*/ 66 w 378"/>
                <a:gd name="T99" fmla="*/ 264 h 390"/>
                <a:gd name="T100" fmla="*/ 30 w 378"/>
                <a:gd name="T101" fmla="*/ 198 h 390"/>
                <a:gd name="T102" fmla="*/ 24 w 378"/>
                <a:gd name="T103" fmla="*/ 114 h 390"/>
                <a:gd name="T104" fmla="*/ 12 w 378"/>
                <a:gd name="T105" fmla="*/ 42 h 390"/>
                <a:gd name="T106" fmla="*/ 54 w 378"/>
                <a:gd name="T107" fmla="*/ 6 h 390"/>
                <a:gd name="T108" fmla="*/ 156 w 378"/>
                <a:gd name="T109" fmla="*/ 18 h 390"/>
                <a:gd name="T110" fmla="*/ 216 w 378"/>
                <a:gd name="T111" fmla="*/ 6 h 390"/>
                <a:gd name="T112" fmla="*/ 252 w 378"/>
                <a:gd name="T113" fmla="*/ 18 h 390"/>
                <a:gd name="T114" fmla="*/ 282 w 378"/>
                <a:gd name="T115" fmla="*/ 36 h 390"/>
                <a:gd name="T116" fmla="*/ 312 w 378"/>
                <a:gd name="T117" fmla="*/ 66 h 390"/>
                <a:gd name="T118" fmla="*/ 324 w 378"/>
                <a:gd name="T119" fmla="*/ 10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8" h="390">
                  <a:moveTo>
                    <a:pt x="168" y="378"/>
                  </a:moveTo>
                  <a:lnTo>
                    <a:pt x="168" y="384"/>
                  </a:lnTo>
                  <a:lnTo>
                    <a:pt x="169" y="384"/>
                  </a:lnTo>
                  <a:lnTo>
                    <a:pt x="168" y="378"/>
                  </a:lnTo>
                  <a:close/>
                  <a:moveTo>
                    <a:pt x="156" y="378"/>
                  </a:moveTo>
                  <a:lnTo>
                    <a:pt x="162" y="378"/>
                  </a:lnTo>
                  <a:lnTo>
                    <a:pt x="156" y="378"/>
                  </a:lnTo>
                  <a:close/>
                  <a:moveTo>
                    <a:pt x="168" y="372"/>
                  </a:moveTo>
                  <a:lnTo>
                    <a:pt x="174" y="372"/>
                  </a:lnTo>
                  <a:lnTo>
                    <a:pt x="168" y="372"/>
                  </a:lnTo>
                  <a:close/>
                  <a:moveTo>
                    <a:pt x="162" y="366"/>
                  </a:moveTo>
                  <a:lnTo>
                    <a:pt x="168" y="366"/>
                  </a:lnTo>
                  <a:lnTo>
                    <a:pt x="168" y="372"/>
                  </a:lnTo>
                  <a:lnTo>
                    <a:pt x="162" y="372"/>
                  </a:lnTo>
                  <a:lnTo>
                    <a:pt x="162" y="366"/>
                  </a:lnTo>
                  <a:close/>
                  <a:moveTo>
                    <a:pt x="180" y="360"/>
                  </a:moveTo>
                  <a:lnTo>
                    <a:pt x="180" y="366"/>
                  </a:lnTo>
                  <a:lnTo>
                    <a:pt x="181" y="366"/>
                  </a:lnTo>
                  <a:lnTo>
                    <a:pt x="180" y="360"/>
                  </a:lnTo>
                  <a:close/>
                  <a:moveTo>
                    <a:pt x="180" y="360"/>
                  </a:moveTo>
                  <a:lnTo>
                    <a:pt x="180" y="366"/>
                  </a:lnTo>
                  <a:lnTo>
                    <a:pt x="181" y="366"/>
                  </a:lnTo>
                  <a:lnTo>
                    <a:pt x="180" y="360"/>
                  </a:lnTo>
                  <a:close/>
                  <a:moveTo>
                    <a:pt x="180" y="366"/>
                  </a:moveTo>
                  <a:lnTo>
                    <a:pt x="174" y="366"/>
                  </a:lnTo>
                  <a:lnTo>
                    <a:pt x="168" y="366"/>
                  </a:lnTo>
                  <a:lnTo>
                    <a:pt x="168" y="372"/>
                  </a:lnTo>
                  <a:lnTo>
                    <a:pt x="168" y="366"/>
                  </a:lnTo>
                  <a:lnTo>
                    <a:pt x="174" y="366"/>
                  </a:lnTo>
                  <a:lnTo>
                    <a:pt x="180" y="366"/>
                  </a:lnTo>
                  <a:lnTo>
                    <a:pt x="180" y="360"/>
                  </a:lnTo>
                  <a:lnTo>
                    <a:pt x="180" y="366"/>
                  </a:lnTo>
                  <a:close/>
                  <a:moveTo>
                    <a:pt x="174" y="360"/>
                  </a:moveTo>
                  <a:lnTo>
                    <a:pt x="174" y="366"/>
                  </a:lnTo>
                  <a:lnTo>
                    <a:pt x="175" y="366"/>
                  </a:lnTo>
                  <a:lnTo>
                    <a:pt x="174" y="360"/>
                  </a:lnTo>
                  <a:close/>
                  <a:moveTo>
                    <a:pt x="186" y="348"/>
                  </a:moveTo>
                  <a:lnTo>
                    <a:pt x="192" y="348"/>
                  </a:lnTo>
                  <a:lnTo>
                    <a:pt x="186" y="348"/>
                  </a:lnTo>
                  <a:close/>
                  <a:moveTo>
                    <a:pt x="240" y="300"/>
                  </a:moveTo>
                  <a:lnTo>
                    <a:pt x="246" y="300"/>
                  </a:lnTo>
                  <a:lnTo>
                    <a:pt x="246" y="312"/>
                  </a:lnTo>
                  <a:lnTo>
                    <a:pt x="240" y="312"/>
                  </a:lnTo>
                  <a:lnTo>
                    <a:pt x="240" y="300"/>
                  </a:lnTo>
                  <a:close/>
                  <a:moveTo>
                    <a:pt x="258" y="288"/>
                  </a:moveTo>
                  <a:lnTo>
                    <a:pt x="258" y="294"/>
                  </a:lnTo>
                  <a:lnTo>
                    <a:pt x="259" y="294"/>
                  </a:lnTo>
                  <a:lnTo>
                    <a:pt x="258" y="288"/>
                  </a:lnTo>
                  <a:close/>
                  <a:moveTo>
                    <a:pt x="162" y="390"/>
                  </a:moveTo>
                  <a:lnTo>
                    <a:pt x="156" y="390"/>
                  </a:lnTo>
                  <a:lnTo>
                    <a:pt x="156" y="384"/>
                  </a:lnTo>
                  <a:lnTo>
                    <a:pt x="156" y="378"/>
                  </a:lnTo>
                  <a:lnTo>
                    <a:pt x="162" y="378"/>
                  </a:lnTo>
                  <a:lnTo>
                    <a:pt x="162" y="372"/>
                  </a:lnTo>
                  <a:lnTo>
                    <a:pt x="168" y="372"/>
                  </a:lnTo>
                  <a:lnTo>
                    <a:pt x="162" y="372"/>
                  </a:lnTo>
                  <a:lnTo>
                    <a:pt x="168" y="372"/>
                  </a:lnTo>
                  <a:lnTo>
                    <a:pt x="168" y="378"/>
                  </a:lnTo>
                  <a:lnTo>
                    <a:pt x="168" y="384"/>
                  </a:lnTo>
                  <a:lnTo>
                    <a:pt x="162" y="384"/>
                  </a:lnTo>
                  <a:lnTo>
                    <a:pt x="168" y="384"/>
                  </a:lnTo>
                  <a:lnTo>
                    <a:pt x="168" y="378"/>
                  </a:lnTo>
                  <a:lnTo>
                    <a:pt x="168" y="372"/>
                  </a:lnTo>
                  <a:lnTo>
                    <a:pt x="174" y="372"/>
                  </a:lnTo>
                  <a:lnTo>
                    <a:pt x="174" y="378"/>
                  </a:lnTo>
                  <a:lnTo>
                    <a:pt x="168" y="378"/>
                  </a:lnTo>
                  <a:lnTo>
                    <a:pt x="174" y="378"/>
                  </a:lnTo>
                  <a:lnTo>
                    <a:pt x="174" y="372"/>
                  </a:lnTo>
                  <a:lnTo>
                    <a:pt x="180" y="372"/>
                  </a:lnTo>
                  <a:lnTo>
                    <a:pt x="174" y="372"/>
                  </a:lnTo>
                  <a:lnTo>
                    <a:pt x="180" y="372"/>
                  </a:lnTo>
                  <a:lnTo>
                    <a:pt x="174" y="366"/>
                  </a:lnTo>
                  <a:lnTo>
                    <a:pt x="180" y="366"/>
                  </a:lnTo>
                  <a:lnTo>
                    <a:pt x="186" y="366"/>
                  </a:lnTo>
                  <a:lnTo>
                    <a:pt x="186" y="360"/>
                  </a:lnTo>
                  <a:lnTo>
                    <a:pt x="192" y="360"/>
                  </a:lnTo>
                  <a:lnTo>
                    <a:pt x="192" y="354"/>
                  </a:lnTo>
                  <a:lnTo>
                    <a:pt x="192" y="360"/>
                  </a:lnTo>
                  <a:lnTo>
                    <a:pt x="186" y="360"/>
                  </a:lnTo>
                  <a:lnTo>
                    <a:pt x="180" y="360"/>
                  </a:lnTo>
                  <a:lnTo>
                    <a:pt x="174" y="360"/>
                  </a:lnTo>
                  <a:lnTo>
                    <a:pt x="180" y="360"/>
                  </a:lnTo>
                  <a:lnTo>
                    <a:pt x="180" y="354"/>
                  </a:lnTo>
                  <a:lnTo>
                    <a:pt x="180" y="360"/>
                  </a:lnTo>
                  <a:lnTo>
                    <a:pt x="186" y="360"/>
                  </a:lnTo>
                  <a:lnTo>
                    <a:pt x="186" y="354"/>
                  </a:lnTo>
                  <a:lnTo>
                    <a:pt x="192" y="354"/>
                  </a:lnTo>
                  <a:lnTo>
                    <a:pt x="186" y="354"/>
                  </a:lnTo>
                  <a:lnTo>
                    <a:pt x="186" y="348"/>
                  </a:lnTo>
                  <a:lnTo>
                    <a:pt x="192" y="348"/>
                  </a:lnTo>
                  <a:lnTo>
                    <a:pt x="192" y="354"/>
                  </a:lnTo>
                  <a:lnTo>
                    <a:pt x="192" y="348"/>
                  </a:lnTo>
                  <a:lnTo>
                    <a:pt x="198" y="354"/>
                  </a:lnTo>
                  <a:lnTo>
                    <a:pt x="198" y="348"/>
                  </a:lnTo>
                  <a:lnTo>
                    <a:pt x="198" y="354"/>
                  </a:lnTo>
                  <a:lnTo>
                    <a:pt x="198" y="348"/>
                  </a:lnTo>
                  <a:lnTo>
                    <a:pt x="192" y="348"/>
                  </a:lnTo>
                  <a:lnTo>
                    <a:pt x="198" y="342"/>
                  </a:lnTo>
                  <a:lnTo>
                    <a:pt x="204" y="342"/>
                  </a:lnTo>
                  <a:lnTo>
                    <a:pt x="204" y="336"/>
                  </a:lnTo>
                  <a:lnTo>
                    <a:pt x="210" y="336"/>
                  </a:lnTo>
                  <a:lnTo>
                    <a:pt x="216" y="336"/>
                  </a:lnTo>
                  <a:lnTo>
                    <a:pt x="210" y="336"/>
                  </a:lnTo>
                  <a:lnTo>
                    <a:pt x="210" y="342"/>
                  </a:lnTo>
                  <a:lnTo>
                    <a:pt x="210" y="336"/>
                  </a:lnTo>
                  <a:lnTo>
                    <a:pt x="210" y="342"/>
                  </a:lnTo>
                  <a:lnTo>
                    <a:pt x="210" y="336"/>
                  </a:lnTo>
                  <a:lnTo>
                    <a:pt x="216" y="336"/>
                  </a:lnTo>
                  <a:lnTo>
                    <a:pt x="222" y="336"/>
                  </a:lnTo>
                  <a:lnTo>
                    <a:pt x="222" y="330"/>
                  </a:lnTo>
                  <a:lnTo>
                    <a:pt x="222" y="336"/>
                  </a:lnTo>
                  <a:lnTo>
                    <a:pt x="222" y="330"/>
                  </a:lnTo>
                  <a:lnTo>
                    <a:pt x="228" y="324"/>
                  </a:lnTo>
                  <a:lnTo>
                    <a:pt x="234" y="324"/>
                  </a:lnTo>
                  <a:lnTo>
                    <a:pt x="234" y="318"/>
                  </a:lnTo>
                  <a:lnTo>
                    <a:pt x="240" y="318"/>
                  </a:lnTo>
                  <a:lnTo>
                    <a:pt x="240" y="312"/>
                  </a:lnTo>
                  <a:lnTo>
                    <a:pt x="240" y="318"/>
                  </a:lnTo>
                  <a:lnTo>
                    <a:pt x="240" y="312"/>
                  </a:lnTo>
                  <a:lnTo>
                    <a:pt x="240" y="318"/>
                  </a:lnTo>
                  <a:lnTo>
                    <a:pt x="240" y="312"/>
                  </a:lnTo>
                  <a:lnTo>
                    <a:pt x="240" y="306"/>
                  </a:lnTo>
                  <a:lnTo>
                    <a:pt x="240" y="312"/>
                  </a:lnTo>
                  <a:lnTo>
                    <a:pt x="246" y="312"/>
                  </a:lnTo>
                  <a:lnTo>
                    <a:pt x="252" y="312"/>
                  </a:lnTo>
                  <a:lnTo>
                    <a:pt x="246" y="312"/>
                  </a:lnTo>
                  <a:lnTo>
                    <a:pt x="246" y="306"/>
                  </a:lnTo>
                  <a:lnTo>
                    <a:pt x="246" y="312"/>
                  </a:lnTo>
                  <a:lnTo>
                    <a:pt x="246" y="306"/>
                  </a:lnTo>
                  <a:lnTo>
                    <a:pt x="252" y="306"/>
                  </a:lnTo>
                  <a:lnTo>
                    <a:pt x="246" y="306"/>
                  </a:lnTo>
                  <a:lnTo>
                    <a:pt x="252" y="306"/>
                  </a:lnTo>
                  <a:lnTo>
                    <a:pt x="246" y="306"/>
                  </a:lnTo>
                  <a:lnTo>
                    <a:pt x="246" y="300"/>
                  </a:lnTo>
                  <a:lnTo>
                    <a:pt x="252" y="300"/>
                  </a:lnTo>
                  <a:lnTo>
                    <a:pt x="246" y="300"/>
                  </a:lnTo>
                  <a:lnTo>
                    <a:pt x="252" y="300"/>
                  </a:lnTo>
                  <a:lnTo>
                    <a:pt x="246" y="300"/>
                  </a:lnTo>
                  <a:lnTo>
                    <a:pt x="240" y="300"/>
                  </a:lnTo>
                  <a:lnTo>
                    <a:pt x="246" y="300"/>
                  </a:lnTo>
                  <a:lnTo>
                    <a:pt x="246" y="294"/>
                  </a:lnTo>
                  <a:lnTo>
                    <a:pt x="246" y="300"/>
                  </a:lnTo>
                  <a:lnTo>
                    <a:pt x="246" y="294"/>
                  </a:lnTo>
                  <a:lnTo>
                    <a:pt x="240" y="294"/>
                  </a:lnTo>
                  <a:lnTo>
                    <a:pt x="246" y="294"/>
                  </a:lnTo>
                  <a:lnTo>
                    <a:pt x="246" y="288"/>
                  </a:lnTo>
                  <a:lnTo>
                    <a:pt x="246" y="294"/>
                  </a:lnTo>
                  <a:lnTo>
                    <a:pt x="252" y="294"/>
                  </a:lnTo>
                  <a:lnTo>
                    <a:pt x="252" y="300"/>
                  </a:lnTo>
                  <a:lnTo>
                    <a:pt x="252" y="306"/>
                  </a:lnTo>
                  <a:lnTo>
                    <a:pt x="252" y="312"/>
                  </a:lnTo>
                  <a:lnTo>
                    <a:pt x="246" y="312"/>
                  </a:lnTo>
                  <a:lnTo>
                    <a:pt x="240" y="324"/>
                  </a:lnTo>
                  <a:lnTo>
                    <a:pt x="234" y="324"/>
                  </a:lnTo>
                  <a:lnTo>
                    <a:pt x="228" y="330"/>
                  </a:lnTo>
                  <a:lnTo>
                    <a:pt x="222" y="336"/>
                  </a:lnTo>
                  <a:lnTo>
                    <a:pt x="216" y="342"/>
                  </a:lnTo>
                  <a:lnTo>
                    <a:pt x="210" y="342"/>
                  </a:lnTo>
                  <a:lnTo>
                    <a:pt x="210" y="348"/>
                  </a:lnTo>
                  <a:lnTo>
                    <a:pt x="204" y="348"/>
                  </a:lnTo>
                  <a:lnTo>
                    <a:pt x="204" y="354"/>
                  </a:lnTo>
                  <a:lnTo>
                    <a:pt x="192" y="360"/>
                  </a:lnTo>
                  <a:lnTo>
                    <a:pt x="180" y="372"/>
                  </a:lnTo>
                  <a:lnTo>
                    <a:pt x="174" y="372"/>
                  </a:lnTo>
                  <a:lnTo>
                    <a:pt x="174" y="378"/>
                  </a:lnTo>
                  <a:lnTo>
                    <a:pt x="168" y="384"/>
                  </a:lnTo>
                  <a:lnTo>
                    <a:pt x="162" y="390"/>
                  </a:lnTo>
                  <a:close/>
                  <a:moveTo>
                    <a:pt x="240" y="288"/>
                  </a:moveTo>
                  <a:lnTo>
                    <a:pt x="246" y="294"/>
                  </a:lnTo>
                  <a:lnTo>
                    <a:pt x="240" y="294"/>
                  </a:lnTo>
                  <a:lnTo>
                    <a:pt x="240" y="288"/>
                  </a:lnTo>
                  <a:close/>
                  <a:moveTo>
                    <a:pt x="240" y="282"/>
                  </a:moveTo>
                  <a:lnTo>
                    <a:pt x="246" y="288"/>
                  </a:lnTo>
                  <a:lnTo>
                    <a:pt x="240" y="288"/>
                  </a:lnTo>
                  <a:lnTo>
                    <a:pt x="240" y="282"/>
                  </a:lnTo>
                  <a:close/>
                  <a:moveTo>
                    <a:pt x="306" y="252"/>
                  </a:moveTo>
                  <a:lnTo>
                    <a:pt x="306" y="246"/>
                  </a:lnTo>
                  <a:lnTo>
                    <a:pt x="312" y="246"/>
                  </a:lnTo>
                  <a:lnTo>
                    <a:pt x="312" y="252"/>
                  </a:lnTo>
                  <a:lnTo>
                    <a:pt x="306" y="252"/>
                  </a:lnTo>
                  <a:lnTo>
                    <a:pt x="306" y="258"/>
                  </a:lnTo>
                  <a:lnTo>
                    <a:pt x="300" y="258"/>
                  </a:lnTo>
                  <a:lnTo>
                    <a:pt x="300" y="264"/>
                  </a:lnTo>
                  <a:lnTo>
                    <a:pt x="294" y="264"/>
                  </a:lnTo>
                  <a:lnTo>
                    <a:pt x="294" y="270"/>
                  </a:lnTo>
                  <a:lnTo>
                    <a:pt x="288" y="276"/>
                  </a:lnTo>
                  <a:lnTo>
                    <a:pt x="282" y="276"/>
                  </a:lnTo>
                  <a:lnTo>
                    <a:pt x="276" y="288"/>
                  </a:lnTo>
                  <a:lnTo>
                    <a:pt x="270" y="294"/>
                  </a:lnTo>
                  <a:lnTo>
                    <a:pt x="264" y="300"/>
                  </a:lnTo>
                  <a:lnTo>
                    <a:pt x="258" y="300"/>
                  </a:lnTo>
                  <a:lnTo>
                    <a:pt x="258" y="306"/>
                  </a:lnTo>
                  <a:lnTo>
                    <a:pt x="252" y="306"/>
                  </a:lnTo>
                  <a:lnTo>
                    <a:pt x="252" y="300"/>
                  </a:lnTo>
                  <a:lnTo>
                    <a:pt x="258" y="300"/>
                  </a:lnTo>
                  <a:lnTo>
                    <a:pt x="252" y="300"/>
                  </a:lnTo>
                  <a:lnTo>
                    <a:pt x="252" y="294"/>
                  </a:lnTo>
                  <a:lnTo>
                    <a:pt x="246" y="294"/>
                  </a:lnTo>
                  <a:lnTo>
                    <a:pt x="246" y="288"/>
                  </a:lnTo>
                  <a:lnTo>
                    <a:pt x="252" y="288"/>
                  </a:lnTo>
                  <a:lnTo>
                    <a:pt x="252" y="294"/>
                  </a:lnTo>
                  <a:lnTo>
                    <a:pt x="264" y="294"/>
                  </a:lnTo>
                  <a:lnTo>
                    <a:pt x="270" y="294"/>
                  </a:lnTo>
                  <a:lnTo>
                    <a:pt x="270" y="288"/>
                  </a:lnTo>
                  <a:lnTo>
                    <a:pt x="276" y="282"/>
                  </a:lnTo>
                  <a:lnTo>
                    <a:pt x="282" y="282"/>
                  </a:lnTo>
                  <a:lnTo>
                    <a:pt x="282" y="276"/>
                  </a:lnTo>
                  <a:lnTo>
                    <a:pt x="288" y="276"/>
                  </a:lnTo>
                  <a:lnTo>
                    <a:pt x="288" y="270"/>
                  </a:lnTo>
                  <a:lnTo>
                    <a:pt x="294" y="264"/>
                  </a:lnTo>
                  <a:lnTo>
                    <a:pt x="294" y="258"/>
                  </a:lnTo>
                  <a:lnTo>
                    <a:pt x="300" y="258"/>
                  </a:lnTo>
                  <a:lnTo>
                    <a:pt x="300" y="252"/>
                  </a:lnTo>
                  <a:lnTo>
                    <a:pt x="306" y="246"/>
                  </a:lnTo>
                  <a:lnTo>
                    <a:pt x="306" y="252"/>
                  </a:lnTo>
                  <a:close/>
                  <a:moveTo>
                    <a:pt x="306" y="240"/>
                  </a:moveTo>
                  <a:lnTo>
                    <a:pt x="312" y="240"/>
                  </a:lnTo>
                  <a:lnTo>
                    <a:pt x="312" y="246"/>
                  </a:lnTo>
                  <a:lnTo>
                    <a:pt x="306" y="246"/>
                  </a:lnTo>
                  <a:lnTo>
                    <a:pt x="306" y="240"/>
                  </a:lnTo>
                  <a:close/>
                  <a:moveTo>
                    <a:pt x="330" y="228"/>
                  </a:moveTo>
                  <a:lnTo>
                    <a:pt x="336" y="228"/>
                  </a:lnTo>
                  <a:lnTo>
                    <a:pt x="330" y="228"/>
                  </a:lnTo>
                  <a:close/>
                  <a:moveTo>
                    <a:pt x="330" y="222"/>
                  </a:moveTo>
                  <a:lnTo>
                    <a:pt x="336" y="222"/>
                  </a:lnTo>
                  <a:lnTo>
                    <a:pt x="336" y="228"/>
                  </a:lnTo>
                  <a:lnTo>
                    <a:pt x="330" y="222"/>
                  </a:lnTo>
                  <a:close/>
                  <a:moveTo>
                    <a:pt x="324" y="228"/>
                  </a:moveTo>
                  <a:lnTo>
                    <a:pt x="324" y="234"/>
                  </a:lnTo>
                  <a:lnTo>
                    <a:pt x="324" y="228"/>
                  </a:lnTo>
                  <a:lnTo>
                    <a:pt x="330" y="228"/>
                  </a:lnTo>
                  <a:lnTo>
                    <a:pt x="336" y="228"/>
                  </a:lnTo>
                  <a:lnTo>
                    <a:pt x="336" y="222"/>
                  </a:lnTo>
                  <a:lnTo>
                    <a:pt x="342" y="222"/>
                  </a:lnTo>
                  <a:lnTo>
                    <a:pt x="336" y="222"/>
                  </a:lnTo>
                  <a:lnTo>
                    <a:pt x="336" y="228"/>
                  </a:lnTo>
                  <a:lnTo>
                    <a:pt x="330" y="228"/>
                  </a:lnTo>
                  <a:lnTo>
                    <a:pt x="330" y="234"/>
                  </a:lnTo>
                  <a:lnTo>
                    <a:pt x="324" y="234"/>
                  </a:lnTo>
                  <a:lnTo>
                    <a:pt x="324" y="240"/>
                  </a:lnTo>
                  <a:lnTo>
                    <a:pt x="318" y="240"/>
                  </a:lnTo>
                  <a:lnTo>
                    <a:pt x="318" y="246"/>
                  </a:lnTo>
                  <a:lnTo>
                    <a:pt x="312" y="246"/>
                  </a:lnTo>
                  <a:lnTo>
                    <a:pt x="312" y="240"/>
                  </a:lnTo>
                  <a:lnTo>
                    <a:pt x="312" y="234"/>
                  </a:lnTo>
                  <a:lnTo>
                    <a:pt x="318" y="228"/>
                  </a:lnTo>
                  <a:lnTo>
                    <a:pt x="318" y="234"/>
                  </a:lnTo>
                  <a:lnTo>
                    <a:pt x="318" y="228"/>
                  </a:lnTo>
                  <a:lnTo>
                    <a:pt x="318" y="222"/>
                  </a:lnTo>
                  <a:lnTo>
                    <a:pt x="318" y="228"/>
                  </a:lnTo>
                  <a:lnTo>
                    <a:pt x="324" y="228"/>
                  </a:lnTo>
                  <a:close/>
                  <a:moveTo>
                    <a:pt x="324" y="222"/>
                  </a:moveTo>
                  <a:lnTo>
                    <a:pt x="330" y="222"/>
                  </a:lnTo>
                  <a:lnTo>
                    <a:pt x="324" y="222"/>
                  </a:lnTo>
                  <a:close/>
                  <a:moveTo>
                    <a:pt x="330" y="222"/>
                  </a:moveTo>
                  <a:lnTo>
                    <a:pt x="336" y="222"/>
                  </a:lnTo>
                  <a:lnTo>
                    <a:pt x="330" y="228"/>
                  </a:lnTo>
                  <a:lnTo>
                    <a:pt x="330" y="222"/>
                  </a:lnTo>
                  <a:close/>
                  <a:moveTo>
                    <a:pt x="324" y="222"/>
                  </a:moveTo>
                  <a:lnTo>
                    <a:pt x="324" y="228"/>
                  </a:lnTo>
                  <a:lnTo>
                    <a:pt x="324" y="222"/>
                  </a:lnTo>
                  <a:lnTo>
                    <a:pt x="330" y="222"/>
                  </a:lnTo>
                  <a:lnTo>
                    <a:pt x="330" y="228"/>
                  </a:lnTo>
                  <a:lnTo>
                    <a:pt x="324" y="228"/>
                  </a:lnTo>
                  <a:lnTo>
                    <a:pt x="318" y="222"/>
                  </a:lnTo>
                  <a:lnTo>
                    <a:pt x="324" y="222"/>
                  </a:lnTo>
                  <a:close/>
                  <a:moveTo>
                    <a:pt x="336" y="210"/>
                  </a:moveTo>
                  <a:lnTo>
                    <a:pt x="336" y="216"/>
                  </a:lnTo>
                  <a:lnTo>
                    <a:pt x="336" y="222"/>
                  </a:lnTo>
                  <a:lnTo>
                    <a:pt x="330" y="222"/>
                  </a:lnTo>
                  <a:lnTo>
                    <a:pt x="324" y="222"/>
                  </a:lnTo>
                  <a:lnTo>
                    <a:pt x="330" y="222"/>
                  </a:lnTo>
                  <a:lnTo>
                    <a:pt x="330" y="216"/>
                  </a:lnTo>
                  <a:lnTo>
                    <a:pt x="336" y="216"/>
                  </a:lnTo>
                  <a:lnTo>
                    <a:pt x="330" y="216"/>
                  </a:lnTo>
                  <a:lnTo>
                    <a:pt x="324" y="222"/>
                  </a:lnTo>
                  <a:lnTo>
                    <a:pt x="324" y="216"/>
                  </a:lnTo>
                  <a:lnTo>
                    <a:pt x="330" y="216"/>
                  </a:lnTo>
                  <a:lnTo>
                    <a:pt x="330" y="210"/>
                  </a:lnTo>
                  <a:lnTo>
                    <a:pt x="336" y="210"/>
                  </a:lnTo>
                  <a:close/>
                  <a:moveTo>
                    <a:pt x="348" y="180"/>
                  </a:moveTo>
                  <a:lnTo>
                    <a:pt x="348" y="186"/>
                  </a:lnTo>
                  <a:lnTo>
                    <a:pt x="349" y="186"/>
                  </a:lnTo>
                  <a:lnTo>
                    <a:pt x="348" y="180"/>
                  </a:lnTo>
                  <a:close/>
                  <a:moveTo>
                    <a:pt x="360" y="192"/>
                  </a:moveTo>
                  <a:lnTo>
                    <a:pt x="360" y="198"/>
                  </a:lnTo>
                  <a:lnTo>
                    <a:pt x="360" y="192"/>
                  </a:lnTo>
                  <a:lnTo>
                    <a:pt x="360" y="198"/>
                  </a:lnTo>
                  <a:lnTo>
                    <a:pt x="366" y="198"/>
                  </a:lnTo>
                  <a:lnTo>
                    <a:pt x="372" y="198"/>
                  </a:lnTo>
                  <a:lnTo>
                    <a:pt x="372" y="204"/>
                  </a:lnTo>
                  <a:lnTo>
                    <a:pt x="366" y="204"/>
                  </a:lnTo>
                  <a:lnTo>
                    <a:pt x="366" y="210"/>
                  </a:lnTo>
                  <a:lnTo>
                    <a:pt x="360" y="210"/>
                  </a:lnTo>
                  <a:lnTo>
                    <a:pt x="354" y="210"/>
                  </a:lnTo>
                  <a:lnTo>
                    <a:pt x="354" y="216"/>
                  </a:lnTo>
                  <a:lnTo>
                    <a:pt x="348" y="216"/>
                  </a:lnTo>
                  <a:lnTo>
                    <a:pt x="348" y="222"/>
                  </a:lnTo>
                  <a:lnTo>
                    <a:pt x="342" y="222"/>
                  </a:lnTo>
                  <a:lnTo>
                    <a:pt x="342" y="216"/>
                  </a:lnTo>
                  <a:lnTo>
                    <a:pt x="336" y="216"/>
                  </a:lnTo>
                  <a:lnTo>
                    <a:pt x="342" y="216"/>
                  </a:lnTo>
                  <a:lnTo>
                    <a:pt x="336" y="216"/>
                  </a:lnTo>
                  <a:lnTo>
                    <a:pt x="336" y="210"/>
                  </a:lnTo>
                  <a:lnTo>
                    <a:pt x="336" y="204"/>
                  </a:lnTo>
                  <a:lnTo>
                    <a:pt x="342" y="204"/>
                  </a:lnTo>
                  <a:lnTo>
                    <a:pt x="342" y="198"/>
                  </a:lnTo>
                  <a:lnTo>
                    <a:pt x="348" y="198"/>
                  </a:lnTo>
                  <a:lnTo>
                    <a:pt x="348" y="192"/>
                  </a:lnTo>
                  <a:lnTo>
                    <a:pt x="354" y="192"/>
                  </a:lnTo>
                  <a:lnTo>
                    <a:pt x="354" y="186"/>
                  </a:lnTo>
                  <a:lnTo>
                    <a:pt x="360" y="186"/>
                  </a:lnTo>
                  <a:lnTo>
                    <a:pt x="360" y="180"/>
                  </a:lnTo>
                  <a:lnTo>
                    <a:pt x="360" y="174"/>
                  </a:lnTo>
                  <a:lnTo>
                    <a:pt x="360" y="180"/>
                  </a:lnTo>
                  <a:lnTo>
                    <a:pt x="366" y="180"/>
                  </a:lnTo>
                  <a:lnTo>
                    <a:pt x="366" y="186"/>
                  </a:lnTo>
                  <a:lnTo>
                    <a:pt x="366" y="192"/>
                  </a:lnTo>
                  <a:lnTo>
                    <a:pt x="360" y="192"/>
                  </a:lnTo>
                  <a:close/>
                  <a:moveTo>
                    <a:pt x="378" y="180"/>
                  </a:moveTo>
                  <a:lnTo>
                    <a:pt x="378" y="186"/>
                  </a:lnTo>
                  <a:lnTo>
                    <a:pt x="372" y="192"/>
                  </a:lnTo>
                  <a:lnTo>
                    <a:pt x="366" y="192"/>
                  </a:lnTo>
                  <a:lnTo>
                    <a:pt x="366" y="186"/>
                  </a:lnTo>
                  <a:lnTo>
                    <a:pt x="366" y="180"/>
                  </a:lnTo>
                  <a:lnTo>
                    <a:pt x="360" y="180"/>
                  </a:lnTo>
                  <a:lnTo>
                    <a:pt x="360" y="174"/>
                  </a:lnTo>
                  <a:lnTo>
                    <a:pt x="366" y="174"/>
                  </a:lnTo>
                  <a:lnTo>
                    <a:pt x="372" y="174"/>
                  </a:lnTo>
                  <a:lnTo>
                    <a:pt x="372" y="180"/>
                  </a:lnTo>
                  <a:lnTo>
                    <a:pt x="378" y="180"/>
                  </a:lnTo>
                  <a:close/>
                  <a:moveTo>
                    <a:pt x="360" y="168"/>
                  </a:moveTo>
                  <a:lnTo>
                    <a:pt x="360" y="174"/>
                  </a:lnTo>
                  <a:lnTo>
                    <a:pt x="361" y="174"/>
                  </a:lnTo>
                  <a:lnTo>
                    <a:pt x="360" y="168"/>
                  </a:lnTo>
                  <a:close/>
                  <a:moveTo>
                    <a:pt x="372" y="156"/>
                  </a:moveTo>
                  <a:lnTo>
                    <a:pt x="372" y="162"/>
                  </a:lnTo>
                  <a:lnTo>
                    <a:pt x="373" y="162"/>
                  </a:lnTo>
                  <a:lnTo>
                    <a:pt x="372" y="156"/>
                  </a:lnTo>
                  <a:close/>
                  <a:moveTo>
                    <a:pt x="324" y="102"/>
                  </a:moveTo>
                  <a:lnTo>
                    <a:pt x="324" y="108"/>
                  </a:lnTo>
                  <a:lnTo>
                    <a:pt x="330" y="108"/>
                  </a:lnTo>
                  <a:lnTo>
                    <a:pt x="330" y="102"/>
                  </a:lnTo>
                  <a:lnTo>
                    <a:pt x="330" y="108"/>
                  </a:lnTo>
                  <a:lnTo>
                    <a:pt x="336" y="108"/>
                  </a:lnTo>
                  <a:lnTo>
                    <a:pt x="330" y="114"/>
                  </a:lnTo>
                  <a:lnTo>
                    <a:pt x="336" y="114"/>
                  </a:lnTo>
                  <a:lnTo>
                    <a:pt x="342" y="114"/>
                  </a:lnTo>
                  <a:lnTo>
                    <a:pt x="342" y="120"/>
                  </a:lnTo>
                  <a:lnTo>
                    <a:pt x="348" y="120"/>
                  </a:lnTo>
                  <a:lnTo>
                    <a:pt x="348" y="114"/>
                  </a:lnTo>
                  <a:lnTo>
                    <a:pt x="348" y="120"/>
                  </a:lnTo>
                  <a:lnTo>
                    <a:pt x="348" y="126"/>
                  </a:lnTo>
                  <a:lnTo>
                    <a:pt x="348" y="132"/>
                  </a:lnTo>
                  <a:lnTo>
                    <a:pt x="354" y="132"/>
                  </a:lnTo>
                  <a:lnTo>
                    <a:pt x="354" y="138"/>
                  </a:lnTo>
                  <a:lnTo>
                    <a:pt x="348" y="138"/>
                  </a:lnTo>
                  <a:lnTo>
                    <a:pt x="354" y="138"/>
                  </a:lnTo>
                  <a:lnTo>
                    <a:pt x="348" y="138"/>
                  </a:lnTo>
                  <a:lnTo>
                    <a:pt x="354" y="138"/>
                  </a:lnTo>
                  <a:lnTo>
                    <a:pt x="354" y="144"/>
                  </a:lnTo>
                  <a:lnTo>
                    <a:pt x="360" y="144"/>
                  </a:lnTo>
                  <a:lnTo>
                    <a:pt x="366" y="144"/>
                  </a:lnTo>
                  <a:lnTo>
                    <a:pt x="366" y="150"/>
                  </a:lnTo>
                  <a:lnTo>
                    <a:pt x="366" y="156"/>
                  </a:lnTo>
                  <a:lnTo>
                    <a:pt x="366" y="162"/>
                  </a:lnTo>
                  <a:lnTo>
                    <a:pt x="366" y="168"/>
                  </a:lnTo>
                  <a:lnTo>
                    <a:pt x="360" y="168"/>
                  </a:lnTo>
                  <a:lnTo>
                    <a:pt x="360" y="174"/>
                  </a:lnTo>
                  <a:lnTo>
                    <a:pt x="360" y="168"/>
                  </a:lnTo>
                  <a:lnTo>
                    <a:pt x="360" y="174"/>
                  </a:lnTo>
                  <a:lnTo>
                    <a:pt x="354" y="174"/>
                  </a:lnTo>
                  <a:lnTo>
                    <a:pt x="354" y="180"/>
                  </a:lnTo>
                  <a:lnTo>
                    <a:pt x="360" y="180"/>
                  </a:lnTo>
                  <a:lnTo>
                    <a:pt x="354" y="180"/>
                  </a:lnTo>
                  <a:lnTo>
                    <a:pt x="354" y="186"/>
                  </a:lnTo>
                  <a:lnTo>
                    <a:pt x="348" y="186"/>
                  </a:lnTo>
                  <a:lnTo>
                    <a:pt x="348" y="180"/>
                  </a:lnTo>
                  <a:lnTo>
                    <a:pt x="354" y="180"/>
                  </a:lnTo>
                  <a:lnTo>
                    <a:pt x="348" y="180"/>
                  </a:lnTo>
                  <a:lnTo>
                    <a:pt x="342" y="180"/>
                  </a:lnTo>
                  <a:lnTo>
                    <a:pt x="342" y="174"/>
                  </a:lnTo>
                  <a:lnTo>
                    <a:pt x="336" y="174"/>
                  </a:lnTo>
                  <a:lnTo>
                    <a:pt x="330" y="168"/>
                  </a:lnTo>
                  <a:lnTo>
                    <a:pt x="324" y="168"/>
                  </a:lnTo>
                  <a:lnTo>
                    <a:pt x="318" y="168"/>
                  </a:lnTo>
                  <a:lnTo>
                    <a:pt x="318" y="162"/>
                  </a:lnTo>
                  <a:lnTo>
                    <a:pt x="318" y="168"/>
                  </a:lnTo>
                  <a:lnTo>
                    <a:pt x="324" y="168"/>
                  </a:lnTo>
                  <a:lnTo>
                    <a:pt x="330" y="168"/>
                  </a:lnTo>
                  <a:lnTo>
                    <a:pt x="330" y="174"/>
                  </a:lnTo>
                  <a:lnTo>
                    <a:pt x="336" y="174"/>
                  </a:lnTo>
                  <a:lnTo>
                    <a:pt x="336" y="180"/>
                  </a:lnTo>
                  <a:lnTo>
                    <a:pt x="342" y="180"/>
                  </a:lnTo>
                  <a:lnTo>
                    <a:pt x="336" y="186"/>
                  </a:lnTo>
                  <a:lnTo>
                    <a:pt x="336" y="180"/>
                  </a:lnTo>
                  <a:lnTo>
                    <a:pt x="336" y="186"/>
                  </a:lnTo>
                  <a:lnTo>
                    <a:pt x="342" y="186"/>
                  </a:lnTo>
                  <a:lnTo>
                    <a:pt x="342" y="180"/>
                  </a:lnTo>
                  <a:lnTo>
                    <a:pt x="342" y="186"/>
                  </a:lnTo>
                  <a:lnTo>
                    <a:pt x="348" y="186"/>
                  </a:lnTo>
                  <a:lnTo>
                    <a:pt x="342" y="186"/>
                  </a:lnTo>
                  <a:lnTo>
                    <a:pt x="342" y="192"/>
                  </a:lnTo>
                  <a:lnTo>
                    <a:pt x="342" y="186"/>
                  </a:lnTo>
                  <a:lnTo>
                    <a:pt x="342" y="192"/>
                  </a:lnTo>
                  <a:lnTo>
                    <a:pt x="348" y="192"/>
                  </a:lnTo>
                  <a:lnTo>
                    <a:pt x="348" y="186"/>
                  </a:lnTo>
                  <a:lnTo>
                    <a:pt x="348" y="192"/>
                  </a:lnTo>
                  <a:lnTo>
                    <a:pt x="342" y="198"/>
                  </a:lnTo>
                  <a:lnTo>
                    <a:pt x="342" y="204"/>
                  </a:lnTo>
                  <a:lnTo>
                    <a:pt x="336" y="204"/>
                  </a:lnTo>
                  <a:lnTo>
                    <a:pt x="330" y="210"/>
                  </a:lnTo>
                  <a:lnTo>
                    <a:pt x="324" y="210"/>
                  </a:lnTo>
                  <a:lnTo>
                    <a:pt x="324" y="216"/>
                  </a:lnTo>
                  <a:lnTo>
                    <a:pt x="318" y="216"/>
                  </a:lnTo>
                  <a:lnTo>
                    <a:pt x="318" y="222"/>
                  </a:lnTo>
                  <a:lnTo>
                    <a:pt x="318" y="228"/>
                  </a:lnTo>
                  <a:lnTo>
                    <a:pt x="312" y="228"/>
                  </a:lnTo>
                  <a:lnTo>
                    <a:pt x="312" y="222"/>
                  </a:lnTo>
                  <a:lnTo>
                    <a:pt x="312" y="228"/>
                  </a:lnTo>
                  <a:lnTo>
                    <a:pt x="306" y="228"/>
                  </a:lnTo>
                  <a:lnTo>
                    <a:pt x="306" y="234"/>
                  </a:lnTo>
                  <a:lnTo>
                    <a:pt x="312" y="234"/>
                  </a:lnTo>
                  <a:lnTo>
                    <a:pt x="312" y="228"/>
                  </a:lnTo>
                  <a:lnTo>
                    <a:pt x="312" y="234"/>
                  </a:lnTo>
                  <a:lnTo>
                    <a:pt x="312" y="240"/>
                  </a:lnTo>
                  <a:lnTo>
                    <a:pt x="300" y="246"/>
                  </a:lnTo>
                  <a:lnTo>
                    <a:pt x="300" y="252"/>
                  </a:lnTo>
                  <a:lnTo>
                    <a:pt x="300" y="258"/>
                  </a:lnTo>
                  <a:lnTo>
                    <a:pt x="294" y="258"/>
                  </a:lnTo>
                  <a:lnTo>
                    <a:pt x="294" y="264"/>
                  </a:lnTo>
                  <a:lnTo>
                    <a:pt x="288" y="264"/>
                  </a:lnTo>
                  <a:lnTo>
                    <a:pt x="288" y="270"/>
                  </a:lnTo>
                  <a:lnTo>
                    <a:pt x="288" y="276"/>
                  </a:lnTo>
                  <a:lnTo>
                    <a:pt x="282" y="276"/>
                  </a:lnTo>
                  <a:lnTo>
                    <a:pt x="276" y="282"/>
                  </a:lnTo>
                  <a:lnTo>
                    <a:pt x="270" y="282"/>
                  </a:lnTo>
                  <a:lnTo>
                    <a:pt x="276" y="282"/>
                  </a:lnTo>
                  <a:lnTo>
                    <a:pt x="270" y="282"/>
                  </a:lnTo>
                  <a:lnTo>
                    <a:pt x="270" y="288"/>
                  </a:lnTo>
                  <a:lnTo>
                    <a:pt x="264" y="294"/>
                  </a:lnTo>
                  <a:lnTo>
                    <a:pt x="258" y="288"/>
                  </a:lnTo>
                  <a:lnTo>
                    <a:pt x="264" y="288"/>
                  </a:lnTo>
                  <a:lnTo>
                    <a:pt x="258" y="288"/>
                  </a:lnTo>
                  <a:lnTo>
                    <a:pt x="252" y="288"/>
                  </a:lnTo>
                  <a:lnTo>
                    <a:pt x="252" y="282"/>
                  </a:lnTo>
                  <a:lnTo>
                    <a:pt x="252" y="276"/>
                  </a:lnTo>
                  <a:lnTo>
                    <a:pt x="246" y="276"/>
                  </a:lnTo>
                  <a:lnTo>
                    <a:pt x="246" y="282"/>
                  </a:lnTo>
                  <a:lnTo>
                    <a:pt x="240" y="282"/>
                  </a:lnTo>
                  <a:lnTo>
                    <a:pt x="240" y="276"/>
                  </a:lnTo>
                  <a:lnTo>
                    <a:pt x="234" y="276"/>
                  </a:lnTo>
                  <a:lnTo>
                    <a:pt x="234" y="270"/>
                  </a:lnTo>
                  <a:lnTo>
                    <a:pt x="228" y="270"/>
                  </a:lnTo>
                  <a:lnTo>
                    <a:pt x="234" y="270"/>
                  </a:lnTo>
                  <a:lnTo>
                    <a:pt x="228" y="270"/>
                  </a:lnTo>
                  <a:lnTo>
                    <a:pt x="234" y="270"/>
                  </a:lnTo>
                  <a:lnTo>
                    <a:pt x="234" y="264"/>
                  </a:lnTo>
                  <a:lnTo>
                    <a:pt x="228" y="264"/>
                  </a:lnTo>
                  <a:lnTo>
                    <a:pt x="228" y="270"/>
                  </a:lnTo>
                  <a:lnTo>
                    <a:pt x="228" y="276"/>
                  </a:lnTo>
                  <a:lnTo>
                    <a:pt x="222" y="276"/>
                  </a:lnTo>
                  <a:lnTo>
                    <a:pt x="228" y="276"/>
                  </a:lnTo>
                  <a:lnTo>
                    <a:pt x="222" y="276"/>
                  </a:lnTo>
                  <a:lnTo>
                    <a:pt x="222" y="270"/>
                  </a:lnTo>
                  <a:lnTo>
                    <a:pt x="216" y="270"/>
                  </a:lnTo>
                  <a:lnTo>
                    <a:pt x="216" y="264"/>
                  </a:lnTo>
                  <a:lnTo>
                    <a:pt x="216" y="270"/>
                  </a:lnTo>
                  <a:lnTo>
                    <a:pt x="216" y="264"/>
                  </a:lnTo>
                  <a:lnTo>
                    <a:pt x="216" y="270"/>
                  </a:lnTo>
                  <a:lnTo>
                    <a:pt x="216" y="264"/>
                  </a:lnTo>
                  <a:lnTo>
                    <a:pt x="210" y="264"/>
                  </a:lnTo>
                  <a:lnTo>
                    <a:pt x="216" y="264"/>
                  </a:lnTo>
                  <a:lnTo>
                    <a:pt x="216" y="270"/>
                  </a:lnTo>
                  <a:lnTo>
                    <a:pt x="216" y="276"/>
                  </a:lnTo>
                  <a:lnTo>
                    <a:pt x="210" y="276"/>
                  </a:lnTo>
                  <a:lnTo>
                    <a:pt x="210" y="270"/>
                  </a:lnTo>
                  <a:lnTo>
                    <a:pt x="210" y="264"/>
                  </a:lnTo>
                  <a:lnTo>
                    <a:pt x="216" y="264"/>
                  </a:lnTo>
                  <a:lnTo>
                    <a:pt x="216" y="258"/>
                  </a:lnTo>
                  <a:lnTo>
                    <a:pt x="222" y="258"/>
                  </a:lnTo>
                  <a:lnTo>
                    <a:pt x="228" y="258"/>
                  </a:lnTo>
                  <a:lnTo>
                    <a:pt x="228" y="252"/>
                  </a:lnTo>
                  <a:lnTo>
                    <a:pt x="234" y="252"/>
                  </a:lnTo>
                  <a:lnTo>
                    <a:pt x="234" y="246"/>
                  </a:lnTo>
                  <a:lnTo>
                    <a:pt x="234" y="240"/>
                  </a:lnTo>
                  <a:lnTo>
                    <a:pt x="240" y="234"/>
                  </a:lnTo>
                  <a:lnTo>
                    <a:pt x="240" y="228"/>
                  </a:lnTo>
                  <a:lnTo>
                    <a:pt x="246" y="228"/>
                  </a:lnTo>
                  <a:lnTo>
                    <a:pt x="252" y="228"/>
                  </a:lnTo>
                  <a:lnTo>
                    <a:pt x="252" y="222"/>
                  </a:lnTo>
                  <a:lnTo>
                    <a:pt x="246" y="222"/>
                  </a:lnTo>
                  <a:lnTo>
                    <a:pt x="246" y="228"/>
                  </a:lnTo>
                  <a:lnTo>
                    <a:pt x="246" y="222"/>
                  </a:lnTo>
                  <a:lnTo>
                    <a:pt x="246" y="228"/>
                  </a:lnTo>
                  <a:lnTo>
                    <a:pt x="240" y="228"/>
                  </a:lnTo>
                  <a:lnTo>
                    <a:pt x="240" y="222"/>
                  </a:lnTo>
                  <a:lnTo>
                    <a:pt x="240" y="216"/>
                  </a:lnTo>
                  <a:lnTo>
                    <a:pt x="234" y="216"/>
                  </a:lnTo>
                  <a:lnTo>
                    <a:pt x="228" y="216"/>
                  </a:lnTo>
                  <a:lnTo>
                    <a:pt x="228" y="210"/>
                  </a:lnTo>
                  <a:lnTo>
                    <a:pt x="228" y="204"/>
                  </a:lnTo>
                  <a:lnTo>
                    <a:pt x="222" y="204"/>
                  </a:lnTo>
                  <a:lnTo>
                    <a:pt x="216" y="204"/>
                  </a:lnTo>
                  <a:lnTo>
                    <a:pt x="216" y="198"/>
                  </a:lnTo>
                  <a:lnTo>
                    <a:pt x="222" y="198"/>
                  </a:lnTo>
                  <a:lnTo>
                    <a:pt x="222" y="204"/>
                  </a:lnTo>
                  <a:lnTo>
                    <a:pt x="222" y="198"/>
                  </a:lnTo>
                  <a:lnTo>
                    <a:pt x="222" y="204"/>
                  </a:lnTo>
                  <a:lnTo>
                    <a:pt x="222" y="198"/>
                  </a:lnTo>
                  <a:lnTo>
                    <a:pt x="228" y="198"/>
                  </a:lnTo>
                  <a:lnTo>
                    <a:pt x="222" y="198"/>
                  </a:lnTo>
                  <a:lnTo>
                    <a:pt x="216" y="198"/>
                  </a:lnTo>
                  <a:lnTo>
                    <a:pt x="216" y="192"/>
                  </a:lnTo>
                  <a:lnTo>
                    <a:pt x="216" y="186"/>
                  </a:lnTo>
                  <a:lnTo>
                    <a:pt x="210" y="186"/>
                  </a:lnTo>
                  <a:lnTo>
                    <a:pt x="210" y="180"/>
                  </a:lnTo>
                  <a:lnTo>
                    <a:pt x="204" y="180"/>
                  </a:lnTo>
                  <a:lnTo>
                    <a:pt x="198" y="180"/>
                  </a:lnTo>
                  <a:lnTo>
                    <a:pt x="198" y="174"/>
                  </a:lnTo>
                  <a:lnTo>
                    <a:pt x="198" y="168"/>
                  </a:lnTo>
                  <a:lnTo>
                    <a:pt x="204" y="168"/>
                  </a:lnTo>
                  <a:lnTo>
                    <a:pt x="204" y="174"/>
                  </a:lnTo>
                  <a:lnTo>
                    <a:pt x="210" y="174"/>
                  </a:lnTo>
                  <a:lnTo>
                    <a:pt x="210" y="168"/>
                  </a:lnTo>
                  <a:lnTo>
                    <a:pt x="216" y="168"/>
                  </a:lnTo>
                  <a:lnTo>
                    <a:pt x="222" y="168"/>
                  </a:lnTo>
                  <a:lnTo>
                    <a:pt x="222" y="162"/>
                  </a:lnTo>
                  <a:lnTo>
                    <a:pt x="222" y="156"/>
                  </a:lnTo>
                  <a:lnTo>
                    <a:pt x="222" y="162"/>
                  </a:lnTo>
                  <a:lnTo>
                    <a:pt x="216" y="162"/>
                  </a:lnTo>
                  <a:lnTo>
                    <a:pt x="210" y="162"/>
                  </a:lnTo>
                  <a:lnTo>
                    <a:pt x="210" y="168"/>
                  </a:lnTo>
                  <a:lnTo>
                    <a:pt x="204" y="168"/>
                  </a:lnTo>
                  <a:lnTo>
                    <a:pt x="198" y="168"/>
                  </a:lnTo>
                  <a:lnTo>
                    <a:pt x="192" y="168"/>
                  </a:lnTo>
                  <a:lnTo>
                    <a:pt x="192" y="174"/>
                  </a:lnTo>
                  <a:lnTo>
                    <a:pt x="186" y="174"/>
                  </a:lnTo>
                  <a:lnTo>
                    <a:pt x="186" y="180"/>
                  </a:lnTo>
                  <a:lnTo>
                    <a:pt x="186" y="174"/>
                  </a:lnTo>
                  <a:lnTo>
                    <a:pt x="180" y="174"/>
                  </a:lnTo>
                  <a:lnTo>
                    <a:pt x="180" y="168"/>
                  </a:lnTo>
                  <a:lnTo>
                    <a:pt x="174" y="168"/>
                  </a:lnTo>
                  <a:lnTo>
                    <a:pt x="180" y="168"/>
                  </a:lnTo>
                  <a:lnTo>
                    <a:pt x="180" y="162"/>
                  </a:lnTo>
                  <a:lnTo>
                    <a:pt x="174" y="162"/>
                  </a:lnTo>
                  <a:lnTo>
                    <a:pt x="168" y="162"/>
                  </a:lnTo>
                  <a:lnTo>
                    <a:pt x="168" y="168"/>
                  </a:lnTo>
                  <a:lnTo>
                    <a:pt x="174" y="168"/>
                  </a:lnTo>
                  <a:lnTo>
                    <a:pt x="174" y="162"/>
                  </a:lnTo>
                  <a:lnTo>
                    <a:pt x="174" y="168"/>
                  </a:lnTo>
                  <a:lnTo>
                    <a:pt x="174" y="174"/>
                  </a:lnTo>
                  <a:lnTo>
                    <a:pt x="180" y="174"/>
                  </a:lnTo>
                  <a:lnTo>
                    <a:pt x="180" y="180"/>
                  </a:lnTo>
                  <a:lnTo>
                    <a:pt x="180" y="186"/>
                  </a:lnTo>
                  <a:lnTo>
                    <a:pt x="180" y="192"/>
                  </a:lnTo>
                  <a:lnTo>
                    <a:pt x="180" y="198"/>
                  </a:lnTo>
                  <a:lnTo>
                    <a:pt x="180" y="204"/>
                  </a:lnTo>
                  <a:lnTo>
                    <a:pt x="186" y="204"/>
                  </a:lnTo>
                  <a:lnTo>
                    <a:pt x="186" y="198"/>
                  </a:lnTo>
                  <a:lnTo>
                    <a:pt x="192" y="192"/>
                  </a:lnTo>
                  <a:lnTo>
                    <a:pt x="186" y="192"/>
                  </a:lnTo>
                  <a:lnTo>
                    <a:pt x="192" y="192"/>
                  </a:lnTo>
                  <a:lnTo>
                    <a:pt x="192" y="198"/>
                  </a:lnTo>
                  <a:lnTo>
                    <a:pt x="192" y="204"/>
                  </a:lnTo>
                  <a:lnTo>
                    <a:pt x="198" y="204"/>
                  </a:lnTo>
                  <a:lnTo>
                    <a:pt x="204" y="204"/>
                  </a:lnTo>
                  <a:lnTo>
                    <a:pt x="204" y="210"/>
                  </a:lnTo>
                  <a:lnTo>
                    <a:pt x="210" y="210"/>
                  </a:lnTo>
                  <a:lnTo>
                    <a:pt x="216" y="210"/>
                  </a:lnTo>
                  <a:lnTo>
                    <a:pt x="216" y="216"/>
                  </a:lnTo>
                  <a:lnTo>
                    <a:pt x="210" y="216"/>
                  </a:lnTo>
                  <a:lnTo>
                    <a:pt x="216" y="216"/>
                  </a:lnTo>
                  <a:lnTo>
                    <a:pt x="216" y="222"/>
                  </a:lnTo>
                  <a:lnTo>
                    <a:pt x="222" y="222"/>
                  </a:lnTo>
                  <a:lnTo>
                    <a:pt x="222" y="228"/>
                  </a:lnTo>
                  <a:lnTo>
                    <a:pt x="222" y="234"/>
                  </a:lnTo>
                  <a:lnTo>
                    <a:pt x="222" y="240"/>
                  </a:lnTo>
                  <a:lnTo>
                    <a:pt x="222" y="246"/>
                  </a:lnTo>
                  <a:lnTo>
                    <a:pt x="216" y="246"/>
                  </a:lnTo>
                  <a:lnTo>
                    <a:pt x="216" y="252"/>
                  </a:lnTo>
                  <a:lnTo>
                    <a:pt x="210" y="252"/>
                  </a:lnTo>
                  <a:lnTo>
                    <a:pt x="204" y="252"/>
                  </a:lnTo>
                  <a:lnTo>
                    <a:pt x="198" y="246"/>
                  </a:lnTo>
                  <a:lnTo>
                    <a:pt x="198" y="252"/>
                  </a:lnTo>
                  <a:lnTo>
                    <a:pt x="192" y="252"/>
                  </a:lnTo>
                  <a:lnTo>
                    <a:pt x="186" y="252"/>
                  </a:lnTo>
                  <a:lnTo>
                    <a:pt x="186" y="258"/>
                  </a:lnTo>
                  <a:lnTo>
                    <a:pt x="180" y="258"/>
                  </a:lnTo>
                  <a:lnTo>
                    <a:pt x="186" y="258"/>
                  </a:lnTo>
                  <a:lnTo>
                    <a:pt x="186" y="264"/>
                  </a:lnTo>
                  <a:lnTo>
                    <a:pt x="186" y="270"/>
                  </a:lnTo>
                  <a:lnTo>
                    <a:pt x="192" y="270"/>
                  </a:lnTo>
                  <a:lnTo>
                    <a:pt x="192" y="276"/>
                  </a:lnTo>
                  <a:lnTo>
                    <a:pt x="198" y="276"/>
                  </a:lnTo>
                  <a:lnTo>
                    <a:pt x="198" y="282"/>
                  </a:lnTo>
                  <a:lnTo>
                    <a:pt x="204" y="282"/>
                  </a:lnTo>
                  <a:lnTo>
                    <a:pt x="210" y="282"/>
                  </a:lnTo>
                  <a:lnTo>
                    <a:pt x="204" y="288"/>
                  </a:lnTo>
                  <a:lnTo>
                    <a:pt x="204" y="282"/>
                  </a:lnTo>
                  <a:lnTo>
                    <a:pt x="204" y="288"/>
                  </a:lnTo>
                  <a:lnTo>
                    <a:pt x="198" y="288"/>
                  </a:lnTo>
                  <a:lnTo>
                    <a:pt x="204" y="288"/>
                  </a:lnTo>
                  <a:lnTo>
                    <a:pt x="210" y="288"/>
                  </a:lnTo>
                  <a:lnTo>
                    <a:pt x="210" y="282"/>
                  </a:lnTo>
                  <a:lnTo>
                    <a:pt x="216" y="282"/>
                  </a:lnTo>
                  <a:lnTo>
                    <a:pt x="216" y="276"/>
                  </a:lnTo>
                  <a:lnTo>
                    <a:pt x="216" y="282"/>
                  </a:lnTo>
                  <a:lnTo>
                    <a:pt x="216" y="288"/>
                  </a:lnTo>
                  <a:lnTo>
                    <a:pt x="216" y="282"/>
                  </a:lnTo>
                  <a:lnTo>
                    <a:pt x="222" y="282"/>
                  </a:lnTo>
                  <a:lnTo>
                    <a:pt x="222" y="288"/>
                  </a:lnTo>
                  <a:lnTo>
                    <a:pt x="222" y="282"/>
                  </a:lnTo>
                  <a:lnTo>
                    <a:pt x="228" y="282"/>
                  </a:lnTo>
                  <a:lnTo>
                    <a:pt x="228" y="288"/>
                  </a:lnTo>
                  <a:lnTo>
                    <a:pt x="234" y="288"/>
                  </a:lnTo>
                  <a:lnTo>
                    <a:pt x="234" y="294"/>
                  </a:lnTo>
                  <a:lnTo>
                    <a:pt x="240" y="294"/>
                  </a:lnTo>
                  <a:lnTo>
                    <a:pt x="240" y="300"/>
                  </a:lnTo>
                  <a:lnTo>
                    <a:pt x="240" y="294"/>
                  </a:lnTo>
                  <a:lnTo>
                    <a:pt x="240" y="300"/>
                  </a:lnTo>
                  <a:lnTo>
                    <a:pt x="234" y="300"/>
                  </a:lnTo>
                  <a:lnTo>
                    <a:pt x="234" y="306"/>
                  </a:lnTo>
                  <a:lnTo>
                    <a:pt x="228" y="306"/>
                  </a:lnTo>
                  <a:lnTo>
                    <a:pt x="228" y="300"/>
                  </a:lnTo>
                  <a:lnTo>
                    <a:pt x="228" y="306"/>
                  </a:lnTo>
                  <a:lnTo>
                    <a:pt x="222" y="306"/>
                  </a:lnTo>
                  <a:lnTo>
                    <a:pt x="228" y="306"/>
                  </a:lnTo>
                  <a:lnTo>
                    <a:pt x="228" y="312"/>
                  </a:lnTo>
                  <a:lnTo>
                    <a:pt x="222" y="312"/>
                  </a:lnTo>
                  <a:lnTo>
                    <a:pt x="228" y="312"/>
                  </a:lnTo>
                  <a:lnTo>
                    <a:pt x="228" y="306"/>
                  </a:lnTo>
                  <a:lnTo>
                    <a:pt x="234" y="306"/>
                  </a:lnTo>
                  <a:lnTo>
                    <a:pt x="234" y="312"/>
                  </a:lnTo>
                  <a:lnTo>
                    <a:pt x="240" y="312"/>
                  </a:lnTo>
                  <a:lnTo>
                    <a:pt x="240" y="318"/>
                  </a:lnTo>
                  <a:lnTo>
                    <a:pt x="234" y="318"/>
                  </a:lnTo>
                  <a:lnTo>
                    <a:pt x="234" y="324"/>
                  </a:lnTo>
                  <a:lnTo>
                    <a:pt x="228" y="324"/>
                  </a:lnTo>
                  <a:lnTo>
                    <a:pt x="222" y="324"/>
                  </a:lnTo>
                  <a:lnTo>
                    <a:pt x="222" y="330"/>
                  </a:lnTo>
                  <a:lnTo>
                    <a:pt x="222" y="324"/>
                  </a:lnTo>
                  <a:lnTo>
                    <a:pt x="216" y="324"/>
                  </a:lnTo>
                  <a:lnTo>
                    <a:pt x="216" y="330"/>
                  </a:lnTo>
                  <a:lnTo>
                    <a:pt x="210" y="330"/>
                  </a:lnTo>
                  <a:lnTo>
                    <a:pt x="210" y="324"/>
                  </a:lnTo>
                  <a:lnTo>
                    <a:pt x="210" y="330"/>
                  </a:lnTo>
                  <a:lnTo>
                    <a:pt x="210" y="336"/>
                  </a:lnTo>
                  <a:lnTo>
                    <a:pt x="204" y="336"/>
                  </a:lnTo>
                  <a:lnTo>
                    <a:pt x="204" y="342"/>
                  </a:lnTo>
                  <a:lnTo>
                    <a:pt x="204" y="336"/>
                  </a:lnTo>
                  <a:lnTo>
                    <a:pt x="198" y="336"/>
                  </a:lnTo>
                  <a:lnTo>
                    <a:pt x="198" y="342"/>
                  </a:lnTo>
                  <a:lnTo>
                    <a:pt x="192" y="342"/>
                  </a:lnTo>
                  <a:lnTo>
                    <a:pt x="192" y="348"/>
                  </a:lnTo>
                  <a:lnTo>
                    <a:pt x="186" y="348"/>
                  </a:lnTo>
                  <a:lnTo>
                    <a:pt x="186" y="342"/>
                  </a:lnTo>
                  <a:lnTo>
                    <a:pt x="186" y="348"/>
                  </a:lnTo>
                  <a:lnTo>
                    <a:pt x="186" y="354"/>
                  </a:lnTo>
                  <a:lnTo>
                    <a:pt x="180" y="354"/>
                  </a:lnTo>
                  <a:lnTo>
                    <a:pt x="174" y="354"/>
                  </a:lnTo>
                  <a:lnTo>
                    <a:pt x="174" y="360"/>
                  </a:lnTo>
                  <a:lnTo>
                    <a:pt x="168" y="360"/>
                  </a:lnTo>
                  <a:lnTo>
                    <a:pt x="174" y="360"/>
                  </a:lnTo>
                  <a:lnTo>
                    <a:pt x="168" y="360"/>
                  </a:lnTo>
                  <a:lnTo>
                    <a:pt x="168" y="366"/>
                  </a:lnTo>
                  <a:lnTo>
                    <a:pt x="162" y="366"/>
                  </a:lnTo>
                  <a:lnTo>
                    <a:pt x="162" y="372"/>
                  </a:lnTo>
                  <a:lnTo>
                    <a:pt x="162" y="366"/>
                  </a:lnTo>
                  <a:lnTo>
                    <a:pt x="162" y="372"/>
                  </a:lnTo>
                  <a:lnTo>
                    <a:pt x="156" y="372"/>
                  </a:lnTo>
                  <a:lnTo>
                    <a:pt x="162" y="372"/>
                  </a:lnTo>
                  <a:lnTo>
                    <a:pt x="156" y="372"/>
                  </a:lnTo>
                  <a:lnTo>
                    <a:pt x="156" y="378"/>
                  </a:lnTo>
                  <a:lnTo>
                    <a:pt x="156" y="372"/>
                  </a:lnTo>
                  <a:lnTo>
                    <a:pt x="156" y="378"/>
                  </a:lnTo>
                  <a:lnTo>
                    <a:pt x="150" y="378"/>
                  </a:lnTo>
                  <a:lnTo>
                    <a:pt x="144" y="378"/>
                  </a:lnTo>
                  <a:lnTo>
                    <a:pt x="144" y="372"/>
                  </a:lnTo>
                  <a:lnTo>
                    <a:pt x="144" y="378"/>
                  </a:lnTo>
                  <a:lnTo>
                    <a:pt x="144" y="372"/>
                  </a:lnTo>
                  <a:lnTo>
                    <a:pt x="138" y="372"/>
                  </a:lnTo>
                  <a:lnTo>
                    <a:pt x="132" y="372"/>
                  </a:lnTo>
                  <a:lnTo>
                    <a:pt x="126" y="372"/>
                  </a:lnTo>
                  <a:lnTo>
                    <a:pt x="120" y="372"/>
                  </a:lnTo>
                  <a:lnTo>
                    <a:pt x="120" y="366"/>
                  </a:lnTo>
                  <a:lnTo>
                    <a:pt x="120" y="360"/>
                  </a:lnTo>
                  <a:lnTo>
                    <a:pt x="114" y="360"/>
                  </a:lnTo>
                  <a:lnTo>
                    <a:pt x="114" y="354"/>
                  </a:lnTo>
                  <a:lnTo>
                    <a:pt x="108" y="342"/>
                  </a:lnTo>
                  <a:lnTo>
                    <a:pt x="102" y="330"/>
                  </a:lnTo>
                  <a:lnTo>
                    <a:pt x="96" y="324"/>
                  </a:lnTo>
                  <a:lnTo>
                    <a:pt x="90" y="312"/>
                  </a:lnTo>
                  <a:lnTo>
                    <a:pt x="90" y="306"/>
                  </a:lnTo>
                  <a:lnTo>
                    <a:pt x="84" y="300"/>
                  </a:lnTo>
                  <a:lnTo>
                    <a:pt x="84" y="294"/>
                  </a:lnTo>
                  <a:lnTo>
                    <a:pt x="78" y="288"/>
                  </a:lnTo>
                  <a:lnTo>
                    <a:pt x="72" y="282"/>
                  </a:lnTo>
                  <a:lnTo>
                    <a:pt x="66" y="270"/>
                  </a:lnTo>
                  <a:lnTo>
                    <a:pt x="66" y="264"/>
                  </a:lnTo>
                  <a:lnTo>
                    <a:pt x="60" y="258"/>
                  </a:lnTo>
                  <a:lnTo>
                    <a:pt x="60" y="252"/>
                  </a:lnTo>
                  <a:lnTo>
                    <a:pt x="54" y="246"/>
                  </a:lnTo>
                  <a:lnTo>
                    <a:pt x="54" y="240"/>
                  </a:lnTo>
                  <a:lnTo>
                    <a:pt x="48" y="240"/>
                  </a:lnTo>
                  <a:lnTo>
                    <a:pt x="48" y="234"/>
                  </a:lnTo>
                  <a:lnTo>
                    <a:pt x="48" y="228"/>
                  </a:lnTo>
                  <a:lnTo>
                    <a:pt x="42" y="228"/>
                  </a:lnTo>
                  <a:lnTo>
                    <a:pt x="42" y="222"/>
                  </a:lnTo>
                  <a:lnTo>
                    <a:pt x="42" y="216"/>
                  </a:lnTo>
                  <a:lnTo>
                    <a:pt x="36" y="216"/>
                  </a:lnTo>
                  <a:lnTo>
                    <a:pt x="36" y="210"/>
                  </a:lnTo>
                  <a:lnTo>
                    <a:pt x="30" y="204"/>
                  </a:lnTo>
                  <a:lnTo>
                    <a:pt x="30" y="198"/>
                  </a:lnTo>
                  <a:lnTo>
                    <a:pt x="24" y="198"/>
                  </a:lnTo>
                  <a:lnTo>
                    <a:pt x="24" y="192"/>
                  </a:lnTo>
                  <a:lnTo>
                    <a:pt x="24" y="186"/>
                  </a:lnTo>
                  <a:lnTo>
                    <a:pt x="24" y="180"/>
                  </a:lnTo>
                  <a:lnTo>
                    <a:pt x="24" y="174"/>
                  </a:lnTo>
                  <a:lnTo>
                    <a:pt x="24" y="168"/>
                  </a:lnTo>
                  <a:lnTo>
                    <a:pt x="24" y="162"/>
                  </a:lnTo>
                  <a:lnTo>
                    <a:pt x="24" y="156"/>
                  </a:lnTo>
                  <a:lnTo>
                    <a:pt x="24" y="144"/>
                  </a:lnTo>
                  <a:lnTo>
                    <a:pt x="24" y="138"/>
                  </a:lnTo>
                  <a:lnTo>
                    <a:pt x="24" y="132"/>
                  </a:lnTo>
                  <a:lnTo>
                    <a:pt x="24" y="126"/>
                  </a:lnTo>
                  <a:lnTo>
                    <a:pt x="24" y="120"/>
                  </a:lnTo>
                  <a:lnTo>
                    <a:pt x="24" y="114"/>
                  </a:lnTo>
                  <a:lnTo>
                    <a:pt x="24" y="108"/>
                  </a:lnTo>
                  <a:lnTo>
                    <a:pt x="24" y="102"/>
                  </a:lnTo>
                  <a:lnTo>
                    <a:pt x="24" y="96"/>
                  </a:lnTo>
                  <a:lnTo>
                    <a:pt x="24" y="90"/>
                  </a:lnTo>
                  <a:lnTo>
                    <a:pt x="24" y="84"/>
                  </a:lnTo>
                  <a:lnTo>
                    <a:pt x="24" y="78"/>
                  </a:lnTo>
                  <a:lnTo>
                    <a:pt x="24" y="72"/>
                  </a:lnTo>
                  <a:lnTo>
                    <a:pt x="24" y="66"/>
                  </a:lnTo>
                  <a:lnTo>
                    <a:pt x="24" y="60"/>
                  </a:lnTo>
                  <a:lnTo>
                    <a:pt x="24" y="54"/>
                  </a:lnTo>
                  <a:lnTo>
                    <a:pt x="24" y="48"/>
                  </a:lnTo>
                  <a:lnTo>
                    <a:pt x="18" y="48"/>
                  </a:lnTo>
                  <a:lnTo>
                    <a:pt x="18" y="42"/>
                  </a:lnTo>
                  <a:lnTo>
                    <a:pt x="12" y="42"/>
                  </a:lnTo>
                  <a:lnTo>
                    <a:pt x="12" y="36"/>
                  </a:lnTo>
                  <a:lnTo>
                    <a:pt x="6" y="30"/>
                  </a:lnTo>
                  <a:lnTo>
                    <a:pt x="6" y="24"/>
                  </a:lnTo>
                  <a:lnTo>
                    <a:pt x="0" y="24"/>
                  </a:lnTo>
                  <a:lnTo>
                    <a:pt x="0" y="18"/>
                  </a:lnTo>
                  <a:lnTo>
                    <a:pt x="6" y="18"/>
                  </a:lnTo>
                  <a:lnTo>
                    <a:pt x="6" y="12"/>
                  </a:lnTo>
                  <a:lnTo>
                    <a:pt x="12" y="12"/>
                  </a:lnTo>
                  <a:lnTo>
                    <a:pt x="18" y="6"/>
                  </a:lnTo>
                  <a:lnTo>
                    <a:pt x="24" y="6"/>
                  </a:lnTo>
                  <a:lnTo>
                    <a:pt x="30" y="6"/>
                  </a:lnTo>
                  <a:lnTo>
                    <a:pt x="42" y="6"/>
                  </a:lnTo>
                  <a:lnTo>
                    <a:pt x="48" y="6"/>
                  </a:lnTo>
                  <a:lnTo>
                    <a:pt x="54" y="6"/>
                  </a:lnTo>
                  <a:lnTo>
                    <a:pt x="60" y="6"/>
                  </a:lnTo>
                  <a:lnTo>
                    <a:pt x="66" y="6"/>
                  </a:lnTo>
                  <a:lnTo>
                    <a:pt x="78" y="6"/>
                  </a:lnTo>
                  <a:lnTo>
                    <a:pt x="84" y="6"/>
                  </a:lnTo>
                  <a:lnTo>
                    <a:pt x="90" y="6"/>
                  </a:lnTo>
                  <a:lnTo>
                    <a:pt x="96" y="6"/>
                  </a:lnTo>
                  <a:lnTo>
                    <a:pt x="102" y="0"/>
                  </a:lnTo>
                  <a:lnTo>
                    <a:pt x="102" y="6"/>
                  </a:lnTo>
                  <a:lnTo>
                    <a:pt x="114" y="6"/>
                  </a:lnTo>
                  <a:lnTo>
                    <a:pt x="120" y="6"/>
                  </a:lnTo>
                  <a:lnTo>
                    <a:pt x="126" y="12"/>
                  </a:lnTo>
                  <a:lnTo>
                    <a:pt x="138" y="12"/>
                  </a:lnTo>
                  <a:lnTo>
                    <a:pt x="150" y="18"/>
                  </a:lnTo>
                  <a:lnTo>
                    <a:pt x="156" y="18"/>
                  </a:lnTo>
                  <a:lnTo>
                    <a:pt x="162" y="18"/>
                  </a:lnTo>
                  <a:lnTo>
                    <a:pt x="168" y="24"/>
                  </a:lnTo>
                  <a:lnTo>
                    <a:pt x="174" y="24"/>
                  </a:lnTo>
                  <a:lnTo>
                    <a:pt x="180" y="30"/>
                  </a:lnTo>
                  <a:lnTo>
                    <a:pt x="186" y="30"/>
                  </a:lnTo>
                  <a:lnTo>
                    <a:pt x="192" y="30"/>
                  </a:lnTo>
                  <a:lnTo>
                    <a:pt x="192" y="24"/>
                  </a:lnTo>
                  <a:lnTo>
                    <a:pt x="192" y="18"/>
                  </a:lnTo>
                  <a:lnTo>
                    <a:pt x="198" y="18"/>
                  </a:lnTo>
                  <a:lnTo>
                    <a:pt x="198" y="12"/>
                  </a:lnTo>
                  <a:lnTo>
                    <a:pt x="204" y="12"/>
                  </a:lnTo>
                  <a:lnTo>
                    <a:pt x="204" y="6"/>
                  </a:lnTo>
                  <a:lnTo>
                    <a:pt x="210" y="6"/>
                  </a:lnTo>
                  <a:lnTo>
                    <a:pt x="216" y="6"/>
                  </a:lnTo>
                  <a:lnTo>
                    <a:pt x="216" y="12"/>
                  </a:lnTo>
                  <a:lnTo>
                    <a:pt x="216" y="6"/>
                  </a:lnTo>
                  <a:lnTo>
                    <a:pt x="216" y="12"/>
                  </a:lnTo>
                  <a:lnTo>
                    <a:pt x="222" y="12"/>
                  </a:lnTo>
                  <a:lnTo>
                    <a:pt x="222" y="6"/>
                  </a:lnTo>
                  <a:lnTo>
                    <a:pt x="228" y="6"/>
                  </a:lnTo>
                  <a:lnTo>
                    <a:pt x="228" y="12"/>
                  </a:lnTo>
                  <a:lnTo>
                    <a:pt x="234" y="12"/>
                  </a:lnTo>
                  <a:lnTo>
                    <a:pt x="234" y="6"/>
                  </a:lnTo>
                  <a:lnTo>
                    <a:pt x="234" y="12"/>
                  </a:lnTo>
                  <a:lnTo>
                    <a:pt x="240" y="12"/>
                  </a:lnTo>
                  <a:lnTo>
                    <a:pt x="246" y="12"/>
                  </a:lnTo>
                  <a:lnTo>
                    <a:pt x="252" y="12"/>
                  </a:lnTo>
                  <a:lnTo>
                    <a:pt x="252" y="18"/>
                  </a:lnTo>
                  <a:lnTo>
                    <a:pt x="252" y="24"/>
                  </a:lnTo>
                  <a:lnTo>
                    <a:pt x="252" y="18"/>
                  </a:lnTo>
                  <a:lnTo>
                    <a:pt x="258" y="18"/>
                  </a:lnTo>
                  <a:lnTo>
                    <a:pt x="258" y="24"/>
                  </a:lnTo>
                  <a:lnTo>
                    <a:pt x="264" y="24"/>
                  </a:lnTo>
                  <a:lnTo>
                    <a:pt x="270" y="24"/>
                  </a:lnTo>
                  <a:lnTo>
                    <a:pt x="270" y="30"/>
                  </a:lnTo>
                  <a:lnTo>
                    <a:pt x="270" y="36"/>
                  </a:lnTo>
                  <a:lnTo>
                    <a:pt x="276" y="36"/>
                  </a:lnTo>
                  <a:lnTo>
                    <a:pt x="282" y="36"/>
                  </a:lnTo>
                  <a:lnTo>
                    <a:pt x="276" y="36"/>
                  </a:lnTo>
                  <a:lnTo>
                    <a:pt x="282" y="36"/>
                  </a:lnTo>
                  <a:lnTo>
                    <a:pt x="276" y="36"/>
                  </a:lnTo>
                  <a:lnTo>
                    <a:pt x="282" y="36"/>
                  </a:lnTo>
                  <a:lnTo>
                    <a:pt x="282" y="42"/>
                  </a:lnTo>
                  <a:lnTo>
                    <a:pt x="282" y="48"/>
                  </a:lnTo>
                  <a:lnTo>
                    <a:pt x="288" y="48"/>
                  </a:lnTo>
                  <a:lnTo>
                    <a:pt x="288" y="54"/>
                  </a:lnTo>
                  <a:lnTo>
                    <a:pt x="288" y="60"/>
                  </a:lnTo>
                  <a:lnTo>
                    <a:pt x="294" y="60"/>
                  </a:lnTo>
                  <a:lnTo>
                    <a:pt x="294" y="66"/>
                  </a:lnTo>
                  <a:lnTo>
                    <a:pt x="300" y="66"/>
                  </a:lnTo>
                  <a:lnTo>
                    <a:pt x="294" y="66"/>
                  </a:lnTo>
                  <a:lnTo>
                    <a:pt x="300" y="66"/>
                  </a:lnTo>
                  <a:lnTo>
                    <a:pt x="300" y="72"/>
                  </a:lnTo>
                  <a:lnTo>
                    <a:pt x="306" y="72"/>
                  </a:lnTo>
                  <a:lnTo>
                    <a:pt x="306" y="66"/>
                  </a:lnTo>
                  <a:lnTo>
                    <a:pt x="312" y="66"/>
                  </a:lnTo>
                  <a:lnTo>
                    <a:pt x="312" y="72"/>
                  </a:lnTo>
                  <a:lnTo>
                    <a:pt x="306" y="72"/>
                  </a:lnTo>
                  <a:lnTo>
                    <a:pt x="306" y="78"/>
                  </a:lnTo>
                  <a:lnTo>
                    <a:pt x="306" y="84"/>
                  </a:lnTo>
                  <a:lnTo>
                    <a:pt x="306" y="78"/>
                  </a:lnTo>
                  <a:lnTo>
                    <a:pt x="306" y="84"/>
                  </a:lnTo>
                  <a:lnTo>
                    <a:pt x="306" y="90"/>
                  </a:lnTo>
                  <a:lnTo>
                    <a:pt x="312" y="90"/>
                  </a:lnTo>
                  <a:lnTo>
                    <a:pt x="318" y="96"/>
                  </a:lnTo>
                  <a:lnTo>
                    <a:pt x="324" y="96"/>
                  </a:lnTo>
                  <a:lnTo>
                    <a:pt x="324" y="102"/>
                  </a:lnTo>
                  <a:lnTo>
                    <a:pt x="318" y="102"/>
                  </a:lnTo>
                  <a:lnTo>
                    <a:pt x="324" y="102"/>
                  </a:lnTo>
                  <a:lnTo>
                    <a:pt x="324" y="108"/>
                  </a:lnTo>
                  <a:lnTo>
                    <a:pt x="324" y="10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74">
              <a:extLst>
                <a:ext uri="{FF2B5EF4-FFF2-40B4-BE49-F238E27FC236}">
                  <a16:creationId xmlns:a16="http://schemas.microsoft.com/office/drawing/2014/main" id="{B7DC68DD-F173-2E6F-7E77-798A32D16355}"/>
                </a:ext>
              </a:extLst>
            </p:cNvPr>
            <p:cNvSpPr>
              <a:spLocks noEditPoints="1"/>
            </p:cNvSpPr>
            <p:nvPr/>
          </p:nvSpPr>
          <p:spPr bwMode="gray">
            <a:xfrm>
              <a:off x="6172200" y="4010025"/>
              <a:ext cx="723900" cy="514350"/>
            </a:xfrm>
            <a:custGeom>
              <a:avLst/>
              <a:gdLst>
                <a:gd name="T0" fmla="*/ 342 w 456"/>
                <a:gd name="T1" fmla="*/ 306 h 324"/>
                <a:gd name="T2" fmla="*/ 378 w 456"/>
                <a:gd name="T3" fmla="*/ 270 h 324"/>
                <a:gd name="T4" fmla="*/ 360 w 456"/>
                <a:gd name="T5" fmla="*/ 300 h 324"/>
                <a:gd name="T6" fmla="*/ 366 w 456"/>
                <a:gd name="T7" fmla="*/ 270 h 324"/>
                <a:gd name="T8" fmla="*/ 372 w 456"/>
                <a:gd name="T9" fmla="*/ 264 h 324"/>
                <a:gd name="T10" fmla="*/ 402 w 456"/>
                <a:gd name="T11" fmla="*/ 240 h 324"/>
                <a:gd name="T12" fmla="*/ 378 w 456"/>
                <a:gd name="T13" fmla="*/ 258 h 324"/>
                <a:gd name="T14" fmla="*/ 390 w 456"/>
                <a:gd name="T15" fmla="*/ 246 h 324"/>
                <a:gd name="T16" fmla="*/ 402 w 456"/>
                <a:gd name="T17" fmla="*/ 234 h 324"/>
                <a:gd name="T18" fmla="*/ 402 w 456"/>
                <a:gd name="T19" fmla="*/ 228 h 324"/>
                <a:gd name="T20" fmla="*/ 408 w 456"/>
                <a:gd name="T21" fmla="*/ 234 h 324"/>
                <a:gd name="T22" fmla="*/ 408 w 456"/>
                <a:gd name="T23" fmla="*/ 222 h 324"/>
                <a:gd name="T24" fmla="*/ 414 w 456"/>
                <a:gd name="T25" fmla="*/ 216 h 324"/>
                <a:gd name="T26" fmla="*/ 414 w 456"/>
                <a:gd name="T27" fmla="*/ 222 h 324"/>
                <a:gd name="T28" fmla="*/ 420 w 456"/>
                <a:gd name="T29" fmla="*/ 210 h 324"/>
                <a:gd name="T30" fmla="*/ 420 w 456"/>
                <a:gd name="T31" fmla="*/ 204 h 324"/>
                <a:gd name="T32" fmla="*/ 426 w 456"/>
                <a:gd name="T33" fmla="*/ 198 h 324"/>
                <a:gd name="T34" fmla="*/ 438 w 456"/>
                <a:gd name="T35" fmla="*/ 186 h 324"/>
                <a:gd name="T36" fmla="*/ 438 w 456"/>
                <a:gd name="T37" fmla="*/ 204 h 324"/>
                <a:gd name="T38" fmla="*/ 402 w 456"/>
                <a:gd name="T39" fmla="*/ 246 h 324"/>
                <a:gd name="T40" fmla="*/ 396 w 456"/>
                <a:gd name="T41" fmla="*/ 258 h 324"/>
                <a:gd name="T42" fmla="*/ 420 w 456"/>
                <a:gd name="T43" fmla="*/ 222 h 324"/>
                <a:gd name="T44" fmla="*/ 426 w 456"/>
                <a:gd name="T45" fmla="*/ 204 h 324"/>
                <a:gd name="T46" fmla="*/ 432 w 456"/>
                <a:gd name="T47" fmla="*/ 204 h 324"/>
                <a:gd name="T48" fmla="*/ 450 w 456"/>
                <a:gd name="T49" fmla="*/ 186 h 324"/>
                <a:gd name="T50" fmla="*/ 336 w 456"/>
                <a:gd name="T51" fmla="*/ 18 h 324"/>
                <a:gd name="T52" fmla="*/ 360 w 456"/>
                <a:gd name="T53" fmla="*/ 66 h 324"/>
                <a:gd name="T54" fmla="*/ 408 w 456"/>
                <a:gd name="T55" fmla="*/ 150 h 324"/>
                <a:gd name="T56" fmla="*/ 438 w 456"/>
                <a:gd name="T57" fmla="*/ 168 h 324"/>
                <a:gd name="T58" fmla="*/ 438 w 456"/>
                <a:gd name="T59" fmla="*/ 192 h 324"/>
                <a:gd name="T60" fmla="*/ 426 w 456"/>
                <a:gd name="T61" fmla="*/ 204 h 324"/>
                <a:gd name="T62" fmla="*/ 408 w 456"/>
                <a:gd name="T63" fmla="*/ 204 h 324"/>
                <a:gd name="T64" fmla="*/ 402 w 456"/>
                <a:gd name="T65" fmla="*/ 234 h 324"/>
                <a:gd name="T66" fmla="*/ 378 w 456"/>
                <a:gd name="T67" fmla="*/ 258 h 324"/>
                <a:gd name="T68" fmla="*/ 360 w 456"/>
                <a:gd name="T69" fmla="*/ 276 h 324"/>
                <a:gd name="T70" fmla="*/ 360 w 456"/>
                <a:gd name="T71" fmla="*/ 288 h 324"/>
                <a:gd name="T72" fmla="*/ 336 w 456"/>
                <a:gd name="T73" fmla="*/ 306 h 324"/>
                <a:gd name="T74" fmla="*/ 288 w 456"/>
                <a:gd name="T75" fmla="*/ 276 h 324"/>
                <a:gd name="T76" fmla="*/ 270 w 456"/>
                <a:gd name="T77" fmla="*/ 264 h 324"/>
                <a:gd name="T78" fmla="*/ 234 w 456"/>
                <a:gd name="T79" fmla="*/ 276 h 324"/>
                <a:gd name="T80" fmla="*/ 216 w 456"/>
                <a:gd name="T81" fmla="*/ 282 h 324"/>
                <a:gd name="T82" fmla="*/ 186 w 456"/>
                <a:gd name="T83" fmla="*/ 288 h 324"/>
                <a:gd name="T84" fmla="*/ 162 w 456"/>
                <a:gd name="T85" fmla="*/ 318 h 324"/>
                <a:gd name="T86" fmla="*/ 138 w 456"/>
                <a:gd name="T87" fmla="*/ 318 h 324"/>
                <a:gd name="T88" fmla="*/ 108 w 456"/>
                <a:gd name="T89" fmla="*/ 300 h 324"/>
                <a:gd name="T90" fmla="*/ 78 w 456"/>
                <a:gd name="T91" fmla="*/ 318 h 324"/>
                <a:gd name="T92" fmla="*/ 36 w 456"/>
                <a:gd name="T93" fmla="*/ 300 h 324"/>
                <a:gd name="T94" fmla="*/ 42 w 456"/>
                <a:gd name="T95" fmla="*/ 270 h 324"/>
                <a:gd name="T96" fmla="*/ 48 w 456"/>
                <a:gd name="T97" fmla="*/ 234 h 324"/>
                <a:gd name="T98" fmla="*/ 12 w 456"/>
                <a:gd name="T99" fmla="*/ 210 h 324"/>
                <a:gd name="T100" fmla="*/ 6 w 456"/>
                <a:gd name="T101" fmla="*/ 180 h 324"/>
                <a:gd name="T102" fmla="*/ 24 w 456"/>
                <a:gd name="T103" fmla="*/ 132 h 324"/>
                <a:gd name="T104" fmla="*/ 66 w 456"/>
                <a:gd name="T105" fmla="*/ 60 h 324"/>
                <a:gd name="T106" fmla="*/ 78 w 456"/>
                <a:gd name="T107" fmla="*/ 36 h 324"/>
                <a:gd name="T108" fmla="*/ 108 w 456"/>
                <a:gd name="T109" fmla="*/ 36 h 324"/>
                <a:gd name="T110" fmla="*/ 132 w 456"/>
                <a:gd name="T111" fmla="*/ 24 h 324"/>
                <a:gd name="T112" fmla="*/ 150 w 456"/>
                <a:gd name="T113" fmla="*/ 30 h 324"/>
                <a:gd name="T114" fmla="*/ 192 w 456"/>
                <a:gd name="T115" fmla="*/ 24 h 324"/>
                <a:gd name="T116" fmla="*/ 276 w 456"/>
                <a:gd name="T117" fmla="*/ 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6" h="324">
                  <a:moveTo>
                    <a:pt x="354" y="312"/>
                  </a:moveTo>
                  <a:lnTo>
                    <a:pt x="360" y="312"/>
                  </a:lnTo>
                  <a:lnTo>
                    <a:pt x="360" y="318"/>
                  </a:lnTo>
                  <a:lnTo>
                    <a:pt x="354" y="318"/>
                  </a:lnTo>
                  <a:lnTo>
                    <a:pt x="354" y="312"/>
                  </a:lnTo>
                  <a:close/>
                  <a:moveTo>
                    <a:pt x="342" y="306"/>
                  </a:moveTo>
                  <a:lnTo>
                    <a:pt x="348" y="306"/>
                  </a:lnTo>
                  <a:lnTo>
                    <a:pt x="348" y="318"/>
                  </a:lnTo>
                  <a:lnTo>
                    <a:pt x="342" y="318"/>
                  </a:lnTo>
                  <a:lnTo>
                    <a:pt x="342" y="306"/>
                  </a:lnTo>
                  <a:close/>
                  <a:moveTo>
                    <a:pt x="348" y="312"/>
                  </a:moveTo>
                  <a:lnTo>
                    <a:pt x="348" y="306"/>
                  </a:lnTo>
                  <a:lnTo>
                    <a:pt x="348" y="300"/>
                  </a:lnTo>
                  <a:lnTo>
                    <a:pt x="348" y="294"/>
                  </a:lnTo>
                  <a:lnTo>
                    <a:pt x="354" y="294"/>
                  </a:lnTo>
                  <a:lnTo>
                    <a:pt x="354" y="300"/>
                  </a:lnTo>
                  <a:lnTo>
                    <a:pt x="354" y="306"/>
                  </a:lnTo>
                  <a:lnTo>
                    <a:pt x="354" y="312"/>
                  </a:lnTo>
                  <a:lnTo>
                    <a:pt x="348" y="312"/>
                  </a:lnTo>
                  <a:close/>
                  <a:moveTo>
                    <a:pt x="378" y="270"/>
                  </a:moveTo>
                  <a:lnTo>
                    <a:pt x="378" y="276"/>
                  </a:lnTo>
                  <a:lnTo>
                    <a:pt x="384" y="276"/>
                  </a:lnTo>
                  <a:lnTo>
                    <a:pt x="378" y="276"/>
                  </a:lnTo>
                  <a:lnTo>
                    <a:pt x="378" y="282"/>
                  </a:lnTo>
                  <a:lnTo>
                    <a:pt x="372" y="288"/>
                  </a:lnTo>
                  <a:lnTo>
                    <a:pt x="372" y="294"/>
                  </a:lnTo>
                  <a:lnTo>
                    <a:pt x="366" y="294"/>
                  </a:lnTo>
                  <a:lnTo>
                    <a:pt x="366" y="300"/>
                  </a:lnTo>
                  <a:lnTo>
                    <a:pt x="360" y="306"/>
                  </a:lnTo>
                  <a:lnTo>
                    <a:pt x="360" y="300"/>
                  </a:lnTo>
                  <a:lnTo>
                    <a:pt x="354" y="300"/>
                  </a:lnTo>
                  <a:lnTo>
                    <a:pt x="354" y="294"/>
                  </a:lnTo>
                  <a:lnTo>
                    <a:pt x="354" y="288"/>
                  </a:lnTo>
                  <a:lnTo>
                    <a:pt x="360" y="288"/>
                  </a:lnTo>
                  <a:lnTo>
                    <a:pt x="360" y="282"/>
                  </a:lnTo>
                  <a:lnTo>
                    <a:pt x="366" y="282"/>
                  </a:lnTo>
                  <a:lnTo>
                    <a:pt x="360" y="282"/>
                  </a:lnTo>
                  <a:lnTo>
                    <a:pt x="360" y="276"/>
                  </a:lnTo>
                  <a:lnTo>
                    <a:pt x="360" y="270"/>
                  </a:lnTo>
                  <a:lnTo>
                    <a:pt x="366" y="270"/>
                  </a:lnTo>
                  <a:lnTo>
                    <a:pt x="372" y="264"/>
                  </a:lnTo>
                  <a:lnTo>
                    <a:pt x="372" y="270"/>
                  </a:lnTo>
                  <a:lnTo>
                    <a:pt x="378" y="270"/>
                  </a:lnTo>
                  <a:close/>
                  <a:moveTo>
                    <a:pt x="372" y="264"/>
                  </a:moveTo>
                  <a:lnTo>
                    <a:pt x="378" y="264"/>
                  </a:lnTo>
                  <a:lnTo>
                    <a:pt x="384" y="264"/>
                  </a:lnTo>
                  <a:lnTo>
                    <a:pt x="384" y="270"/>
                  </a:lnTo>
                  <a:lnTo>
                    <a:pt x="378" y="270"/>
                  </a:lnTo>
                  <a:lnTo>
                    <a:pt x="372" y="270"/>
                  </a:lnTo>
                  <a:lnTo>
                    <a:pt x="372" y="264"/>
                  </a:lnTo>
                  <a:close/>
                  <a:moveTo>
                    <a:pt x="396" y="246"/>
                  </a:moveTo>
                  <a:lnTo>
                    <a:pt x="402" y="246"/>
                  </a:lnTo>
                  <a:lnTo>
                    <a:pt x="402" y="252"/>
                  </a:lnTo>
                  <a:lnTo>
                    <a:pt x="396" y="252"/>
                  </a:lnTo>
                  <a:lnTo>
                    <a:pt x="396" y="246"/>
                  </a:lnTo>
                  <a:close/>
                  <a:moveTo>
                    <a:pt x="396" y="246"/>
                  </a:moveTo>
                  <a:lnTo>
                    <a:pt x="402" y="246"/>
                  </a:lnTo>
                  <a:lnTo>
                    <a:pt x="396" y="246"/>
                  </a:lnTo>
                  <a:close/>
                  <a:moveTo>
                    <a:pt x="396" y="240"/>
                  </a:moveTo>
                  <a:lnTo>
                    <a:pt x="402" y="240"/>
                  </a:lnTo>
                  <a:lnTo>
                    <a:pt x="402" y="246"/>
                  </a:lnTo>
                  <a:lnTo>
                    <a:pt x="396" y="246"/>
                  </a:lnTo>
                  <a:lnTo>
                    <a:pt x="396" y="252"/>
                  </a:lnTo>
                  <a:lnTo>
                    <a:pt x="390" y="252"/>
                  </a:lnTo>
                  <a:lnTo>
                    <a:pt x="390" y="258"/>
                  </a:lnTo>
                  <a:lnTo>
                    <a:pt x="384" y="264"/>
                  </a:lnTo>
                  <a:lnTo>
                    <a:pt x="378" y="264"/>
                  </a:lnTo>
                  <a:lnTo>
                    <a:pt x="384" y="264"/>
                  </a:lnTo>
                  <a:lnTo>
                    <a:pt x="378" y="264"/>
                  </a:lnTo>
                  <a:lnTo>
                    <a:pt x="378" y="258"/>
                  </a:lnTo>
                  <a:lnTo>
                    <a:pt x="378" y="264"/>
                  </a:lnTo>
                  <a:lnTo>
                    <a:pt x="372" y="264"/>
                  </a:lnTo>
                  <a:lnTo>
                    <a:pt x="372" y="258"/>
                  </a:lnTo>
                  <a:lnTo>
                    <a:pt x="378" y="258"/>
                  </a:lnTo>
                  <a:lnTo>
                    <a:pt x="378" y="252"/>
                  </a:lnTo>
                  <a:lnTo>
                    <a:pt x="384" y="252"/>
                  </a:lnTo>
                  <a:lnTo>
                    <a:pt x="390" y="252"/>
                  </a:lnTo>
                  <a:lnTo>
                    <a:pt x="384" y="252"/>
                  </a:lnTo>
                  <a:lnTo>
                    <a:pt x="384" y="246"/>
                  </a:lnTo>
                  <a:lnTo>
                    <a:pt x="390" y="246"/>
                  </a:lnTo>
                  <a:lnTo>
                    <a:pt x="390" y="240"/>
                  </a:lnTo>
                  <a:lnTo>
                    <a:pt x="396" y="240"/>
                  </a:lnTo>
                  <a:close/>
                  <a:moveTo>
                    <a:pt x="402" y="240"/>
                  </a:moveTo>
                  <a:lnTo>
                    <a:pt x="408" y="240"/>
                  </a:lnTo>
                  <a:lnTo>
                    <a:pt x="402" y="240"/>
                  </a:lnTo>
                  <a:close/>
                  <a:moveTo>
                    <a:pt x="402" y="234"/>
                  </a:moveTo>
                  <a:lnTo>
                    <a:pt x="402" y="240"/>
                  </a:lnTo>
                  <a:lnTo>
                    <a:pt x="403" y="240"/>
                  </a:lnTo>
                  <a:lnTo>
                    <a:pt x="402" y="234"/>
                  </a:lnTo>
                  <a:close/>
                  <a:moveTo>
                    <a:pt x="402" y="234"/>
                  </a:moveTo>
                  <a:lnTo>
                    <a:pt x="408" y="234"/>
                  </a:lnTo>
                  <a:lnTo>
                    <a:pt x="402" y="234"/>
                  </a:lnTo>
                  <a:close/>
                  <a:moveTo>
                    <a:pt x="402" y="234"/>
                  </a:moveTo>
                  <a:lnTo>
                    <a:pt x="408" y="234"/>
                  </a:lnTo>
                  <a:lnTo>
                    <a:pt x="402" y="234"/>
                  </a:lnTo>
                  <a:close/>
                  <a:moveTo>
                    <a:pt x="414" y="228"/>
                  </a:moveTo>
                  <a:lnTo>
                    <a:pt x="414" y="234"/>
                  </a:lnTo>
                  <a:lnTo>
                    <a:pt x="415" y="234"/>
                  </a:lnTo>
                  <a:lnTo>
                    <a:pt x="414" y="228"/>
                  </a:lnTo>
                  <a:close/>
                  <a:moveTo>
                    <a:pt x="402" y="228"/>
                  </a:moveTo>
                  <a:lnTo>
                    <a:pt x="402" y="222"/>
                  </a:lnTo>
                  <a:lnTo>
                    <a:pt x="408" y="228"/>
                  </a:lnTo>
                  <a:lnTo>
                    <a:pt x="402" y="228"/>
                  </a:lnTo>
                  <a:close/>
                  <a:moveTo>
                    <a:pt x="408" y="228"/>
                  </a:moveTo>
                  <a:lnTo>
                    <a:pt x="414" y="228"/>
                  </a:lnTo>
                  <a:lnTo>
                    <a:pt x="408" y="234"/>
                  </a:lnTo>
                  <a:lnTo>
                    <a:pt x="408" y="228"/>
                  </a:lnTo>
                  <a:lnTo>
                    <a:pt x="408" y="234"/>
                  </a:lnTo>
                  <a:lnTo>
                    <a:pt x="408" y="228"/>
                  </a:lnTo>
                  <a:lnTo>
                    <a:pt x="408" y="234"/>
                  </a:lnTo>
                  <a:lnTo>
                    <a:pt x="408" y="228"/>
                  </a:lnTo>
                  <a:lnTo>
                    <a:pt x="408" y="234"/>
                  </a:lnTo>
                  <a:lnTo>
                    <a:pt x="402" y="234"/>
                  </a:lnTo>
                  <a:lnTo>
                    <a:pt x="402" y="240"/>
                  </a:lnTo>
                  <a:lnTo>
                    <a:pt x="396" y="240"/>
                  </a:lnTo>
                  <a:lnTo>
                    <a:pt x="396" y="234"/>
                  </a:lnTo>
                  <a:lnTo>
                    <a:pt x="402" y="234"/>
                  </a:lnTo>
                  <a:lnTo>
                    <a:pt x="402" y="228"/>
                  </a:lnTo>
                  <a:lnTo>
                    <a:pt x="408" y="228"/>
                  </a:lnTo>
                  <a:lnTo>
                    <a:pt x="408" y="222"/>
                  </a:lnTo>
                  <a:lnTo>
                    <a:pt x="408" y="228"/>
                  </a:lnTo>
                  <a:close/>
                  <a:moveTo>
                    <a:pt x="414" y="222"/>
                  </a:moveTo>
                  <a:lnTo>
                    <a:pt x="420" y="222"/>
                  </a:lnTo>
                  <a:lnTo>
                    <a:pt x="414" y="222"/>
                  </a:lnTo>
                  <a:close/>
                  <a:moveTo>
                    <a:pt x="408" y="222"/>
                  </a:moveTo>
                  <a:lnTo>
                    <a:pt x="414" y="222"/>
                  </a:lnTo>
                  <a:lnTo>
                    <a:pt x="420" y="228"/>
                  </a:lnTo>
                  <a:lnTo>
                    <a:pt x="408" y="228"/>
                  </a:lnTo>
                  <a:lnTo>
                    <a:pt x="408" y="222"/>
                  </a:lnTo>
                  <a:close/>
                  <a:moveTo>
                    <a:pt x="414" y="216"/>
                  </a:moveTo>
                  <a:lnTo>
                    <a:pt x="414" y="222"/>
                  </a:lnTo>
                  <a:lnTo>
                    <a:pt x="415" y="222"/>
                  </a:lnTo>
                  <a:lnTo>
                    <a:pt x="414" y="216"/>
                  </a:lnTo>
                  <a:close/>
                  <a:moveTo>
                    <a:pt x="420" y="216"/>
                  </a:moveTo>
                  <a:lnTo>
                    <a:pt x="426" y="216"/>
                  </a:lnTo>
                  <a:lnTo>
                    <a:pt x="420" y="216"/>
                  </a:lnTo>
                  <a:close/>
                  <a:moveTo>
                    <a:pt x="414" y="216"/>
                  </a:moveTo>
                  <a:lnTo>
                    <a:pt x="420" y="216"/>
                  </a:lnTo>
                  <a:lnTo>
                    <a:pt x="420" y="222"/>
                  </a:lnTo>
                  <a:lnTo>
                    <a:pt x="414" y="222"/>
                  </a:lnTo>
                  <a:lnTo>
                    <a:pt x="414" y="216"/>
                  </a:lnTo>
                  <a:close/>
                  <a:moveTo>
                    <a:pt x="420" y="210"/>
                  </a:moveTo>
                  <a:lnTo>
                    <a:pt x="426" y="210"/>
                  </a:lnTo>
                  <a:lnTo>
                    <a:pt x="420" y="210"/>
                  </a:lnTo>
                  <a:close/>
                  <a:moveTo>
                    <a:pt x="414" y="210"/>
                  </a:moveTo>
                  <a:lnTo>
                    <a:pt x="420" y="210"/>
                  </a:lnTo>
                  <a:lnTo>
                    <a:pt x="414" y="216"/>
                  </a:lnTo>
                  <a:lnTo>
                    <a:pt x="414" y="210"/>
                  </a:lnTo>
                  <a:close/>
                  <a:moveTo>
                    <a:pt x="414" y="210"/>
                  </a:moveTo>
                  <a:lnTo>
                    <a:pt x="420" y="210"/>
                  </a:lnTo>
                  <a:lnTo>
                    <a:pt x="414" y="210"/>
                  </a:lnTo>
                  <a:close/>
                  <a:moveTo>
                    <a:pt x="426" y="204"/>
                  </a:moveTo>
                  <a:lnTo>
                    <a:pt x="432" y="204"/>
                  </a:lnTo>
                  <a:lnTo>
                    <a:pt x="432" y="210"/>
                  </a:lnTo>
                  <a:lnTo>
                    <a:pt x="426" y="210"/>
                  </a:lnTo>
                  <a:lnTo>
                    <a:pt x="426" y="204"/>
                  </a:lnTo>
                  <a:close/>
                  <a:moveTo>
                    <a:pt x="420" y="210"/>
                  </a:moveTo>
                  <a:lnTo>
                    <a:pt x="420" y="204"/>
                  </a:lnTo>
                  <a:lnTo>
                    <a:pt x="420" y="210"/>
                  </a:lnTo>
                  <a:close/>
                  <a:moveTo>
                    <a:pt x="420" y="204"/>
                  </a:moveTo>
                  <a:lnTo>
                    <a:pt x="426" y="204"/>
                  </a:lnTo>
                  <a:lnTo>
                    <a:pt x="420" y="204"/>
                  </a:lnTo>
                  <a:close/>
                  <a:moveTo>
                    <a:pt x="432" y="198"/>
                  </a:moveTo>
                  <a:lnTo>
                    <a:pt x="432" y="204"/>
                  </a:lnTo>
                  <a:lnTo>
                    <a:pt x="433" y="204"/>
                  </a:lnTo>
                  <a:lnTo>
                    <a:pt x="432" y="198"/>
                  </a:lnTo>
                  <a:close/>
                  <a:moveTo>
                    <a:pt x="426" y="198"/>
                  </a:moveTo>
                  <a:lnTo>
                    <a:pt x="432" y="198"/>
                  </a:lnTo>
                  <a:lnTo>
                    <a:pt x="426" y="204"/>
                  </a:lnTo>
                  <a:lnTo>
                    <a:pt x="426" y="198"/>
                  </a:lnTo>
                  <a:close/>
                  <a:moveTo>
                    <a:pt x="432" y="198"/>
                  </a:moveTo>
                  <a:lnTo>
                    <a:pt x="438" y="198"/>
                  </a:lnTo>
                  <a:lnTo>
                    <a:pt x="432" y="198"/>
                  </a:lnTo>
                  <a:close/>
                  <a:moveTo>
                    <a:pt x="438" y="192"/>
                  </a:moveTo>
                  <a:lnTo>
                    <a:pt x="438" y="198"/>
                  </a:lnTo>
                  <a:lnTo>
                    <a:pt x="439" y="198"/>
                  </a:lnTo>
                  <a:lnTo>
                    <a:pt x="438" y="192"/>
                  </a:lnTo>
                  <a:close/>
                  <a:moveTo>
                    <a:pt x="438" y="186"/>
                  </a:moveTo>
                  <a:lnTo>
                    <a:pt x="444" y="186"/>
                  </a:lnTo>
                  <a:lnTo>
                    <a:pt x="438" y="186"/>
                  </a:lnTo>
                  <a:close/>
                  <a:moveTo>
                    <a:pt x="438" y="186"/>
                  </a:moveTo>
                  <a:lnTo>
                    <a:pt x="444" y="186"/>
                  </a:lnTo>
                  <a:lnTo>
                    <a:pt x="438" y="186"/>
                  </a:lnTo>
                  <a:close/>
                  <a:moveTo>
                    <a:pt x="450" y="180"/>
                  </a:moveTo>
                  <a:lnTo>
                    <a:pt x="450" y="186"/>
                  </a:lnTo>
                  <a:lnTo>
                    <a:pt x="456" y="186"/>
                  </a:lnTo>
                  <a:lnTo>
                    <a:pt x="450" y="186"/>
                  </a:lnTo>
                  <a:lnTo>
                    <a:pt x="450" y="192"/>
                  </a:lnTo>
                  <a:lnTo>
                    <a:pt x="444" y="198"/>
                  </a:lnTo>
                  <a:lnTo>
                    <a:pt x="438" y="204"/>
                  </a:lnTo>
                  <a:lnTo>
                    <a:pt x="432" y="210"/>
                  </a:lnTo>
                  <a:lnTo>
                    <a:pt x="426" y="216"/>
                  </a:lnTo>
                  <a:lnTo>
                    <a:pt x="426" y="222"/>
                  </a:lnTo>
                  <a:lnTo>
                    <a:pt x="420" y="222"/>
                  </a:lnTo>
                  <a:lnTo>
                    <a:pt x="420" y="228"/>
                  </a:lnTo>
                  <a:lnTo>
                    <a:pt x="414" y="228"/>
                  </a:lnTo>
                  <a:lnTo>
                    <a:pt x="414" y="234"/>
                  </a:lnTo>
                  <a:lnTo>
                    <a:pt x="408" y="240"/>
                  </a:lnTo>
                  <a:lnTo>
                    <a:pt x="408" y="246"/>
                  </a:lnTo>
                  <a:lnTo>
                    <a:pt x="402" y="246"/>
                  </a:lnTo>
                  <a:lnTo>
                    <a:pt x="402" y="252"/>
                  </a:lnTo>
                  <a:lnTo>
                    <a:pt x="396" y="252"/>
                  </a:lnTo>
                  <a:lnTo>
                    <a:pt x="396" y="258"/>
                  </a:lnTo>
                  <a:lnTo>
                    <a:pt x="396" y="264"/>
                  </a:lnTo>
                  <a:lnTo>
                    <a:pt x="390" y="264"/>
                  </a:lnTo>
                  <a:lnTo>
                    <a:pt x="390" y="270"/>
                  </a:lnTo>
                  <a:lnTo>
                    <a:pt x="384" y="270"/>
                  </a:lnTo>
                  <a:lnTo>
                    <a:pt x="384" y="264"/>
                  </a:lnTo>
                  <a:lnTo>
                    <a:pt x="390" y="264"/>
                  </a:lnTo>
                  <a:lnTo>
                    <a:pt x="396" y="258"/>
                  </a:lnTo>
                  <a:lnTo>
                    <a:pt x="396" y="252"/>
                  </a:lnTo>
                  <a:lnTo>
                    <a:pt x="402" y="252"/>
                  </a:lnTo>
                  <a:lnTo>
                    <a:pt x="402" y="246"/>
                  </a:lnTo>
                  <a:lnTo>
                    <a:pt x="402" y="240"/>
                  </a:lnTo>
                  <a:lnTo>
                    <a:pt x="408" y="240"/>
                  </a:lnTo>
                  <a:lnTo>
                    <a:pt x="408" y="234"/>
                  </a:lnTo>
                  <a:lnTo>
                    <a:pt x="414" y="234"/>
                  </a:lnTo>
                  <a:lnTo>
                    <a:pt x="414" y="228"/>
                  </a:lnTo>
                  <a:lnTo>
                    <a:pt x="420" y="228"/>
                  </a:lnTo>
                  <a:lnTo>
                    <a:pt x="420" y="222"/>
                  </a:lnTo>
                  <a:lnTo>
                    <a:pt x="420" y="216"/>
                  </a:lnTo>
                  <a:lnTo>
                    <a:pt x="426" y="216"/>
                  </a:lnTo>
                  <a:lnTo>
                    <a:pt x="420" y="216"/>
                  </a:lnTo>
                  <a:lnTo>
                    <a:pt x="420" y="210"/>
                  </a:lnTo>
                  <a:lnTo>
                    <a:pt x="426" y="210"/>
                  </a:lnTo>
                  <a:lnTo>
                    <a:pt x="432" y="210"/>
                  </a:lnTo>
                  <a:lnTo>
                    <a:pt x="432" y="204"/>
                  </a:lnTo>
                  <a:lnTo>
                    <a:pt x="438" y="204"/>
                  </a:lnTo>
                  <a:lnTo>
                    <a:pt x="432" y="204"/>
                  </a:lnTo>
                  <a:lnTo>
                    <a:pt x="426" y="204"/>
                  </a:lnTo>
                  <a:lnTo>
                    <a:pt x="426" y="210"/>
                  </a:lnTo>
                  <a:lnTo>
                    <a:pt x="426" y="204"/>
                  </a:lnTo>
                  <a:lnTo>
                    <a:pt x="426" y="210"/>
                  </a:lnTo>
                  <a:lnTo>
                    <a:pt x="420" y="210"/>
                  </a:lnTo>
                  <a:lnTo>
                    <a:pt x="420" y="216"/>
                  </a:lnTo>
                  <a:lnTo>
                    <a:pt x="414" y="216"/>
                  </a:lnTo>
                  <a:lnTo>
                    <a:pt x="420" y="210"/>
                  </a:lnTo>
                  <a:lnTo>
                    <a:pt x="426" y="210"/>
                  </a:lnTo>
                  <a:lnTo>
                    <a:pt x="426" y="204"/>
                  </a:lnTo>
                  <a:lnTo>
                    <a:pt x="432" y="204"/>
                  </a:lnTo>
                  <a:lnTo>
                    <a:pt x="432" y="198"/>
                  </a:lnTo>
                  <a:lnTo>
                    <a:pt x="438" y="198"/>
                  </a:lnTo>
                  <a:lnTo>
                    <a:pt x="438" y="204"/>
                  </a:lnTo>
                  <a:lnTo>
                    <a:pt x="438" y="198"/>
                  </a:lnTo>
                  <a:lnTo>
                    <a:pt x="444" y="198"/>
                  </a:lnTo>
                  <a:lnTo>
                    <a:pt x="438" y="198"/>
                  </a:lnTo>
                  <a:lnTo>
                    <a:pt x="438" y="192"/>
                  </a:lnTo>
                  <a:lnTo>
                    <a:pt x="444" y="192"/>
                  </a:lnTo>
                  <a:lnTo>
                    <a:pt x="444" y="186"/>
                  </a:lnTo>
                  <a:lnTo>
                    <a:pt x="450" y="186"/>
                  </a:lnTo>
                  <a:lnTo>
                    <a:pt x="450" y="180"/>
                  </a:lnTo>
                  <a:close/>
                  <a:moveTo>
                    <a:pt x="444" y="180"/>
                  </a:moveTo>
                  <a:lnTo>
                    <a:pt x="450" y="186"/>
                  </a:lnTo>
                  <a:lnTo>
                    <a:pt x="444" y="186"/>
                  </a:lnTo>
                  <a:lnTo>
                    <a:pt x="444" y="180"/>
                  </a:lnTo>
                  <a:close/>
                  <a:moveTo>
                    <a:pt x="324" y="0"/>
                  </a:moveTo>
                  <a:lnTo>
                    <a:pt x="330" y="6"/>
                  </a:lnTo>
                  <a:lnTo>
                    <a:pt x="330" y="12"/>
                  </a:lnTo>
                  <a:lnTo>
                    <a:pt x="336" y="12"/>
                  </a:lnTo>
                  <a:lnTo>
                    <a:pt x="336" y="18"/>
                  </a:lnTo>
                  <a:lnTo>
                    <a:pt x="336" y="24"/>
                  </a:lnTo>
                  <a:lnTo>
                    <a:pt x="342" y="24"/>
                  </a:lnTo>
                  <a:lnTo>
                    <a:pt x="342" y="30"/>
                  </a:lnTo>
                  <a:lnTo>
                    <a:pt x="342" y="36"/>
                  </a:lnTo>
                  <a:lnTo>
                    <a:pt x="348" y="36"/>
                  </a:lnTo>
                  <a:lnTo>
                    <a:pt x="348" y="42"/>
                  </a:lnTo>
                  <a:lnTo>
                    <a:pt x="354" y="48"/>
                  </a:lnTo>
                  <a:lnTo>
                    <a:pt x="354" y="54"/>
                  </a:lnTo>
                  <a:lnTo>
                    <a:pt x="360" y="60"/>
                  </a:lnTo>
                  <a:lnTo>
                    <a:pt x="360" y="66"/>
                  </a:lnTo>
                  <a:lnTo>
                    <a:pt x="366" y="78"/>
                  </a:lnTo>
                  <a:lnTo>
                    <a:pt x="372" y="84"/>
                  </a:lnTo>
                  <a:lnTo>
                    <a:pt x="378" y="90"/>
                  </a:lnTo>
                  <a:lnTo>
                    <a:pt x="378" y="96"/>
                  </a:lnTo>
                  <a:lnTo>
                    <a:pt x="384" y="102"/>
                  </a:lnTo>
                  <a:lnTo>
                    <a:pt x="384" y="108"/>
                  </a:lnTo>
                  <a:lnTo>
                    <a:pt x="390" y="120"/>
                  </a:lnTo>
                  <a:lnTo>
                    <a:pt x="396" y="126"/>
                  </a:lnTo>
                  <a:lnTo>
                    <a:pt x="402" y="138"/>
                  </a:lnTo>
                  <a:lnTo>
                    <a:pt x="408" y="150"/>
                  </a:lnTo>
                  <a:lnTo>
                    <a:pt x="408" y="156"/>
                  </a:lnTo>
                  <a:lnTo>
                    <a:pt x="414" y="156"/>
                  </a:lnTo>
                  <a:lnTo>
                    <a:pt x="414" y="162"/>
                  </a:lnTo>
                  <a:lnTo>
                    <a:pt x="414" y="168"/>
                  </a:lnTo>
                  <a:lnTo>
                    <a:pt x="420" y="168"/>
                  </a:lnTo>
                  <a:lnTo>
                    <a:pt x="426" y="168"/>
                  </a:lnTo>
                  <a:lnTo>
                    <a:pt x="432" y="168"/>
                  </a:lnTo>
                  <a:lnTo>
                    <a:pt x="438" y="168"/>
                  </a:lnTo>
                  <a:lnTo>
                    <a:pt x="438" y="174"/>
                  </a:lnTo>
                  <a:lnTo>
                    <a:pt x="438" y="168"/>
                  </a:lnTo>
                  <a:lnTo>
                    <a:pt x="438" y="174"/>
                  </a:lnTo>
                  <a:lnTo>
                    <a:pt x="444" y="174"/>
                  </a:lnTo>
                  <a:lnTo>
                    <a:pt x="444" y="180"/>
                  </a:lnTo>
                  <a:lnTo>
                    <a:pt x="438" y="180"/>
                  </a:lnTo>
                  <a:lnTo>
                    <a:pt x="444" y="180"/>
                  </a:lnTo>
                  <a:lnTo>
                    <a:pt x="438" y="180"/>
                  </a:lnTo>
                  <a:lnTo>
                    <a:pt x="438" y="186"/>
                  </a:lnTo>
                  <a:lnTo>
                    <a:pt x="438" y="180"/>
                  </a:lnTo>
                  <a:lnTo>
                    <a:pt x="438" y="186"/>
                  </a:lnTo>
                  <a:lnTo>
                    <a:pt x="438" y="192"/>
                  </a:lnTo>
                  <a:lnTo>
                    <a:pt x="438" y="186"/>
                  </a:lnTo>
                  <a:lnTo>
                    <a:pt x="438" y="192"/>
                  </a:lnTo>
                  <a:lnTo>
                    <a:pt x="438" y="198"/>
                  </a:lnTo>
                  <a:lnTo>
                    <a:pt x="432" y="198"/>
                  </a:lnTo>
                  <a:lnTo>
                    <a:pt x="426" y="198"/>
                  </a:lnTo>
                  <a:lnTo>
                    <a:pt x="420" y="198"/>
                  </a:lnTo>
                  <a:lnTo>
                    <a:pt x="420" y="192"/>
                  </a:lnTo>
                  <a:lnTo>
                    <a:pt x="420" y="198"/>
                  </a:lnTo>
                  <a:lnTo>
                    <a:pt x="426" y="198"/>
                  </a:lnTo>
                  <a:lnTo>
                    <a:pt x="426" y="204"/>
                  </a:lnTo>
                  <a:lnTo>
                    <a:pt x="420" y="204"/>
                  </a:lnTo>
                  <a:lnTo>
                    <a:pt x="420" y="210"/>
                  </a:lnTo>
                  <a:lnTo>
                    <a:pt x="414" y="210"/>
                  </a:lnTo>
                  <a:lnTo>
                    <a:pt x="414" y="204"/>
                  </a:lnTo>
                  <a:lnTo>
                    <a:pt x="414" y="210"/>
                  </a:lnTo>
                  <a:lnTo>
                    <a:pt x="408" y="210"/>
                  </a:lnTo>
                  <a:lnTo>
                    <a:pt x="414" y="210"/>
                  </a:lnTo>
                  <a:lnTo>
                    <a:pt x="408" y="204"/>
                  </a:lnTo>
                  <a:lnTo>
                    <a:pt x="408" y="210"/>
                  </a:lnTo>
                  <a:lnTo>
                    <a:pt x="408" y="204"/>
                  </a:lnTo>
                  <a:lnTo>
                    <a:pt x="408" y="210"/>
                  </a:lnTo>
                  <a:lnTo>
                    <a:pt x="414" y="210"/>
                  </a:lnTo>
                  <a:lnTo>
                    <a:pt x="408" y="210"/>
                  </a:lnTo>
                  <a:lnTo>
                    <a:pt x="414" y="210"/>
                  </a:lnTo>
                  <a:lnTo>
                    <a:pt x="414" y="216"/>
                  </a:lnTo>
                  <a:lnTo>
                    <a:pt x="408" y="216"/>
                  </a:lnTo>
                  <a:lnTo>
                    <a:pt x="408" y="222"/>
                  </a:lnTo>
                  <a:lnTo>
                    <a:pt x="402" y="222"/>
                  </a:lnTo>
                  <a:lnTo>
                    <a:pt x="402" y="228"/>
                  </a:lnTo>
                  <a:lnTo>
                    <a:pt x="402" y="234"/>
                  </a:lnTo>
                  <a:lnTo>
                    <a:pt x="396" y="234"/>
                  </a:lnTo>
                  <a:lnTo>
                    <a:pt x="396" y="240"/>
                  </a:lnTo>
                  <a:lnTo>
                    <a:pt x="390" y="240"/>
                  </a:lnTo>
                  <a:lnTo>
                    <a:pt x="390" y="246"/>
                  </a:lnTo>
                  <a:lnTo>
                    <a:pt x="384" y="246"/>
                  </a:lnTo>
                  <a:lnTo>
                    <a:pt x="384" y="252"/>
                  </a:lnTo>
                  <a:lnTo>
                    <a:pt x="378" y="252"/>
                  </a:lnTo>
                  <a:lnTo>
                    <a:pt x="378" y="258"/>
                  </a:lnTo>
                  <a:lnTo>
                    <a:pt x="378" y="252"/>
                  </a:lnTo>
                  <a:lnTo>
                    <a:pt x="378" y="258"/>
                  </a:lnTo>
                  <a:lnTo>
                    <a:pt x="372" y="258"/>
                  </a:lnTo>
                  <a:lnTo>
                    <a:pt x="378" y="258"/>
                  </a:lnTo>
                  <a:lnTo>
                    <a:pt x="372" y="258"/>
                  </a:lnTo>
                  <a:lnTo>
                    <a:pt x="372" y="264"/>
                  </a:lnTo>
                  <a:lnTo>
                    <a:pt x="372" y="258"/>
                  </a:lnTo>
                  <a:lnTo>
                    <a:pt x="372" y="264"/>
                  </a:lnTo>
                  <a:lnTo>
                    <a:pt x="366" y="264"/>
                  </a:lnTo>
                  <a:lnTo>
                    <a:pt x="366" y="270"/>
                  </a:lnTo>
                  <a:lnTo>
                    <a:pt x="360" y="270"/>
                  </a:lnTo>
                  <a:lnTo>
                    <a:pt x="360" y="276"/>
                  </a:lnTo>
                  <a:lnTo>
                    <a:pt x="354" y="276"/>
                  </a:lnTo>
                  <a:lnTo>
                    <a:pt x="354" y="270"/>
                  </a:lnTo>
                  <a:lnTo>
                    <a:pt x="360" y="270"/>
                  </a:lnTo>
                  <a:lnTo>
                    <a:pt x="354" y="270"/>
                  </a:lnTo>
                  <a:lnTo>
                    <a:pt x="354" y="276"/>
                  </a:lnTo>
                  <a:lnTo>
                    <a:pt x="360" y="276"/>
                  </a:lnTo>
                  <a:lnTo>
                    <a:pt x="354" y="276"/>
                  </a:lnTo>
                  <a:lnTo>
                    <a:pt x="360" y="276"/>
                  </a:lnTo>
                  <a:lnTo>
                    <a:pt x="360" y="282"/>
                  </a:lnTo>
                  <a:lnTo>
                    <a:pt x="360" y="288"/>
                  </a:lnTo>
                  <a:lnTo>
                    <a:pt x="354" y="288"/>
                  </a:lnTo>
                  <a:lnTo>
                    <a:pt x="354" y="294"/>
                  </a:lnTo>
                  <a:lnTo>
                    <a:pt x="348" y="294"/>
                  </a:lnTo>
                  <a:lnTo>
                    <a:pt x="348" y="300"/>
                  </a:lnTo>
                  <a:lnTo>
                    <a:pt x="342" y="300"/>
                  </a:lnTo>
                  <a:lnTo>
                    <a:pt x="348" y="306"/>
                  </a:lnTo>
                  <a:lnTo>
                    <a:pt x="342" y="306"/>
                  </a:lnTo>
                  <a:lnTo>
                    <a:pt x="342" y="312"/>
                  </a:lnTo>
                  <a:lnTo>
                    <a:pt x="336" y="312"/>
                  </a:lnTo>
                  <a:lnTo>
                    <a:pt x="336" y="306"/>
                  </a:lnTo>
                  <a:lnTo>
                    <a:pt x="330" y="306"/>
                  </a:lnTo>
                  <a:lnTo>
                    <a:pt x="324" y="306"/>
                  </a:lnTo>
                  <a:lnTo>
                    <a:pt x="324" y="300"/>
                  </a:lnTo>
                  <a:lnTo>
                    <a:pt x="318" y="294"/>
                  </a:lnTo>
                  <a:lnTo>
                    <a:pt x="312" y="294"/>
                  </a:lnTo>
                  <a:lnTo>
                    <a:pt x="306" y="288"/>
                  </a:lnTo>
                  <a:lnTo>
                    <a:pt x="300" y="282"/>
                  </a:lnTo>
                  <a:lnTo>
                    <a:pt x="294" y="282"/>
                  </a:lnTo>
                  <a:lnTo>
                    <a:pt x="294" y="276"/>
                  </a:lnTo>
                  <a:lnTo>
                    <a:pt x="288" y="276"/>
                  </a:lnTo>
                  <a:lnTo>
                    <a:pt x="288" y="270"/>
                  </a:lnTo>
                  <a:lnTo>
                    <a:pt x="294" y="270"/>
                  </a:lnTo>
                  <a:lnTo>
                    <a:pt x="288" y="270"/>
                  </a:lnTo>
                  <a:lnTo>
                    <a:pt x="294" y="270"/>
                  </a:lnTo>
                  <a:lnTo>
                    <a:pt x="294" y="264"/>
                  </a:lnTo>
                  <a:lnTo>
                    <a:pt x="294" y="258"/>
                  </a:lnTo>
                  <a:lnTo>
                    <a:pt x="288" y="258"/>
                  </a:lnTo>
                  <a:lnTo>
                    <a:pt x="282" y="258"/>
                  </a:lnTo>
                  <a:lnTo>
                    <a:pt x="276" y="258"/>
                  </a:lnTo>
                  <a:lnTo>
                    <a:pt x="270" y="264"/>
                  </a:lnTo>
                  <a:lnTo>
                    <a:pt x="264" y="264"/>
                  </a:lnTo>
                  <a:lnTo>
                    <a:pt x="258" y="270"/>
                  </a:lnTo>
                  <a:lnTo>
                    <a:pt x="252" y="270"/>
                  </a:lnTo>
                  <a:lnTo>
                    <a:pt x="252" y="276"/>
                  </a:lnTo>
                  <a:lnTo>
                    <a:pt x="246" y="282"/>
                  </a:lnTo>
                  <a:lnTo>
                    <a:pt x="240" y="282"/>
                  </a:lnTo>
                  <a:lnTo>
                    <a:pt x="240" y="276"/>
                  </a:lnTo>
                  <a:lnTo>
                    <a:pt x="240" y="270"/>
                  </a:lnTo>
                  <a:lnTo>
                    <a:pt x="234" y="270"/>
                  </a:lnTo>
                  <a:lnTo>
                    <a:pt x="234" y="276"/>
                  </a:lnTo>
                  <a:lnTo>
                    <a:pt x="228" y="276"/>
                  </a:lnTo>
                  <a:lnTo>
                    <a:pt x="228" y="282"/>
                  </a:lnTo>
                  <a:lnTo>
                    <a:pt x="222" y="282"/>
                  </a:lnTo>
                  <a:lnTo>
                    <a:pt x="222" y="288"/>
                  </a:lnTo>
                  <a:lnTo>
                    <a:pt x="222" y="282"/>
                  </a:lnTo>
                  <a:lnTo>
                    <a:pt x="216" y="282"/>
                  </a:lnTo>
                  <a:lnTo>
                    <a:pt x="216" y="288"/>
                  </a:lnTo>
                  <a:lnTo>
                    <a:pt x="222" y="288"/>
                  </a:lnTo>
                  <a:lnTo>
                    <a:pt x="216" y="288"/>
                  </a:lnTo>
                  <a:lnTo>
                    <a:pt x="216" y="282"/>
                  </a:lnTo>
                  <a:lnTo>
                    <a:pt x="210" y="282"/>
                  </a:lnTo>
                  <a:lnTo>
                    <a:pt x="210" y="288"/>
                  </a:lnTo>
                  <a:lnTo>
                    <a:pt x="204" y="288"/>
                  </a:lnTo>
                  <a:lnTo>
                    <a:pt x="204" y="282"/>
                  </a:lnTo>
                  <a:lnTo>
                    <a:pt x="204" y="276"/>
                  </a:lnTo>
                  <a:lnTo>
                    <a:pt x="198" y="276"/>
                  </a:lnTo>
                  <a:lnTo>
                    <a:pt x="198" y="282"/>
                  </a:lnTo>
                  <a:lnTo>
                    <a:pt x="192" y="282"/>
                  </a:lnTo>
                  <a:lnTo>
                    <a:pt x="186" y="282"/>
                  </a:lnTo>
                  <a:lnTo>
                    <a:pt x="186" y="288"/>
                  </a:lnTo>
                  <a:lnTo>
                    <a:pt x="186" y="294"/>
                  </a:lnTo>
                  <a:lnTo>
                    <a:pt x="192" y="294"/>
                  </a:lnTo>
                  <a:lnTo>
                    <a:pt x="192" y="300"/>
                  </a:lnTo>
                  <a:lnTo>
                    <a:pt x="186" y="300"/>
                  </a:lnTo>
                  <a:lnTo>
                    <a:pt x="186" y="306"/>
                  </a:lnTo>
                  <a:lnTo>
                    <a:pt x="186" y="312"/>
                  </a:lnTo>
                  <a:lnTo>
                    <a:pt x="180" y="312"/>
                  </a:lnTo>
                  <a:lnTo>
                    <a:pt x="174" y="318"/>
                  </a:lnTo>
                  <a:lnTo>
                    <a:pt x="168" y="318"/>
                  </a:lnTo>
                  <a:lnTo>
                    <a:pt x="162" y="318"/>
                  </a:lnTo>
                  <a:lnTo>
                    <a:pt x="156" y="318"/>
                  </a:lnTo>
                  <a:lnTo>
                    <a:pt x="156" y="324"/>
                  </a:lnTo>
                  <a:lnTo>
                    <a:pt x="156" y="318"/>
                  </a:lnTo>
                  <a:lnTo>
                    <a:pt x="150" y="318"/>
                  </a:lnTo>
                  <a:lnTo>
                    <a:pt x="150" y="312"/>
                  </a:lnTo>
                  <a:lnTo>
                    <a:pt x="144" y="312"/>
                  </a:lnTo>
                  <a:lnTo>
                    <a:pt x="150" y="312"/>
                  </a:lnTo>
                  <a:lnTo>
                    <a:pt x="150" y="318"/>
                  </a:lnTo>
                  <a:lnTo>
                    <a:pt x="144" y="318"/>
                  </a:lnTo>
                  <a:lnTo>
                    <a:pt x="138" y="318"/>
                  </a:lnTo>
                  <a:lnTo>
                    <a:pt x="138" y="312"/>
                  </a:lnTo>
                  <a:lnTo>
                    <a:pt x="132" y="312"/>
                  </a:lnTo>
                  <a:lnTo>
                    <a:pt x="132" y="306"/>
                  </a:lnTo>
                  <a:lnTo>
                    <a:pt x="132" y="312"/>
                  </a:lnTo>
                  <a:lnTo>
                    <a:pt x="126" y="312"/>
                  </a:lnTo>
                  <a:lnTo>
                    <a:pt x="126" y="306"/>
                  </a:lnTo>
                  <a:lnTo>
                    <a:pt x="120" y="306"/>
                  </a:lnTo>
                  <a:lnTo>
                    <a:pt x="114" y="306"/>
                  </a:lnTo>
                  <a:lnTo>
                    <a:pt x="108" y="306"/>
                  </a:lnTo>
                  <a:lnTo>
                    <a:pt x="108" y="300"/>
                  </a:lnTo>
                  <a:lnTo>
                    <a:pt x="102" y="300"/>
                  </a:lnTo>
                  <a:lnTo>
                    <a:pt x="102" y="306"/>
                  </a:lnTo>
                  <a:lnTo>
                    <a:pt x="102" y="300"/>
                  </a:lnTo>
                  <a:lnTo>
                    <a:pt x="96" y="300"/>
                  </a:lnTo>
                  <a:lnTo>
                    <a:pt x="96" y="306"/>
                  </a:lnTo>
                  <a:lnTo>
                    <a:pt x="90" y="306"/>
                  </a:lnTo>
                  <a:lnTo>
                    <a:pt x="90" y="312"/>
                  </a:lnTo>
                  <a:lnTo>
                    <a:pt x="84" y="312"/>
                  </a:lnTo>
                  <a:lnTo>
                    <a:pt x="78" y="312"/>
                  </a:lnTo>
                  <a:lnTo>
                    <a:pt x="78" y="318"/>
                  </a:lnTo>
                  <a:lnTo>
                    <a:pt x="72" y="318"/>
                  </a:lnTo>
                  <a:lnTo>
                    <a:pt x="66" y="318"/>
                  </a:lnTo>
                  <a:lnTo>
                    <a:pt x="60" y="318"/>
                  </a:lnTo>
                  <a:lnTo>
                    <a:pt x="54" y="318"/>
                  </a:lnTo>
                  <a:lnTo>
                    <a:pt x="54" y="312"/>
                  </a:lnTo>
                  <a:lnTo>
                    <a:pt x="48" y="312"/>
                  </a:lnTo>
                  <a:lnTo>
                    <a:pt x="48" y="306"/>
                  </a:lnTo>
                  <a:lnTo>
                    <a:pt x="42" y="306"/>
                  </a:lnTo>
                  <a:lnTo>
                    <a:pt x="36" y="306"/>
                  </a:lnTo>
                  <a:lnTo>
                    <a:pt x="36" y="300"/>
                  </a:lnTo>
                  <a:lnTo>
                    <a:pt x="30" y="300"/>
                  </a:lnTo>
                  <a:lnTo>
                    <a:pt x="30" y="294"/>
                  </a:lnTo>
                  <a:lnTo>
                    <a:pt x="30" y="300"/>
                  </a:lnTo>
                  <a:lnTo>
                    <a:pt x="24" y="300"/>
                  </a:lnTo>
                  <a:lnTo>
                    <a:pt x="24" y="294"/>
                  </a:lnTo>
                  <a:lnTo>
                    <a:pt x="24" y="288"/>
                  </a:lnTo>
                  <a:lnTo>
                    <a:pt x="30" y="288"/>
                  </a:lnTo>
                  <a:lnTo>
                    <a:pt x="30" y="282"/>
                  </a:lnTo>
                  <a:lnTo>
                    <a:pt x="36" y="276"/>
                  </a:lnTo>
                  <a:lnTo>
                    <a:pt x="42" y="270"/>
                  </a:lnTo>
                  <a:lnTo>
                    <a:pt x="42" y="264"/>
                  </a:lnTo>
                  <a:lnTo>
                    <a:pt x="48" y="264"/>
                  </a:lnTo>
                  <a:lnTo>
                    <a:pt x="48" y="258"/>
                  </a:lnTo>
                  <a:lnTo>
                    <a:pt x="48" y="252"/>
                  </a:lnTo>
                  <a:lnTo>
                    <a:pt x="54" y="246"/>
                  </a:lnTo>
                  <a:lnTo>
                    <a:pt x="60" y="246"/>
                  </a:lnTo>
                  <a:lnTo>
                    <a:pt x="60" y="240"/>
                  </a:lnTo>
                  <a:lnTo>
                    <a:pt x="60" y="234"/>
                  </a:lnTo>
                  <a:lnTo>
                    <a:pt x="54" y="234"/>
                  </a:lnTo>
                  <a:lnTo>
                    <a:pt x="48" y="234"/>
                  </a:lnTo>
                  <a:lnTo>
                    <a:pt x="48" y="228"/>
                  </a:lnTo>
                  <a:lnTo>
                    <a:pt x="42" y="228"/>
                  </a:lnTo>
                  <a:lnTo>
                    <a:pt x="42" y="222"/>
                  </a:lnTo>
                  <a:lnTo>
                    <a:pt x="36" y="222"/>
                  </a:lnTo>
                  <a:lnTo>
                    <a:pt x="30" y="222"/>
                  </a:lnTo>
                  <a:lnTo>
                    <a:pt x="24" y="222"/>
                  </a:lnTo>
                  <a:lnTo>
                    <a:pt x="24" y="216"/>
                  </a:lnTo>
                  <a:lnTo>
                    <a:pt x="18" y="216"/>
                  </a:lnTo>
                  <a:lnTo>
                    <a:pt x="12" y="216"/>
                  </a:lnTo>
                  <a:lnTo>
                    <a:pt x="12" y="210"/>
                  </a:lnTo>
                  <a:lnTo>
                    <a:pt x="12" y="204"/>
                  </a:lnTo>
                  <a:lnTo>
                    <a:pt x="6" y="204"/>
                  </a:lnTo>
                  <a:lnTo>
                    <a:pt x="6" y="198"/>
                  </a:lnTo>
                  <a:lnTo>
                    <a:pt x="0" y="198"/>
                  </a:lnTo>
                  <a:lnTo>
                    <a:pt x="6" y="198"/>
                  </a:lnTo>
                  <a:lnTo>
                    <a:pt x="0" y="198"/>
                  </a:lnTo>
                  <a:lnTo>
                    <a:pt x="0" y="192"/>
                  </a:lnTo>
                  <a:lnTo>
                    <a:pt x="0" y="186"/>
                  </a:lnTo>
                  <a:lnTo>
                    <a:pt x="6" y="186"/>
                  </a:lnTo>
                  <a:lnTo>
                    <a:pt x="6" y="180"/>
                  </a:lnTo>
                  <a:lnTo>
                    <a:pt x="6" y="174"/>
                  </a:lnTo>
                  <a:lnTo>
                    <a:pt x="12" y="174"/>
                  </a:lnTo>
                  <a:lnTo>
                    <a:pt x="12" y="168"/>
                  </a:lnTo>
                  <a:lnTo>
                    <a:pt x="12" y="162"/>
                  </a:lnTo>
                  <a:lnTo>
                    <a:pt x="18" y="156"/>
                  </a:lnTo>
                  <a:lnTo>
                    <a:pt x="18" y="150"/>
                  </a:lnTo>
                  <a:lnTo>
                    <a:pt x="18" y="144"/>
                  </a:lnTo>
                  <a:lnTo>
                    <a:pt x="24" y="144"/>
                  </a:lnTo>
                  <a:lnTo>
                    <a:pt x="24" y="138"/>
                  </a:lnTo>
                  <a:lnTo>
                    <a:pt x="24" y="132"/>
                  </a:lnTo>
                  <a:lnTo>
                    <a:pt x="30" y="126"/>
                  </a:lnTo>
                  <a:lnTo>
                    <a:pt x="30" y="120"/>
                  </a:lnTo>
                  <a:lnTo>
                    <a:pt x="36" y="108"/>
                  </a:lnTo>
                  <a:lnTo>
                    <a:pt x="42" y="102"/>
                  </a:lnTo>
                  <a:lnTo>
                    <a:pt x="42" y="96"/>
                  </a:lnTo>
                  <a:lnTo>
                    <a:pt x="42" y="90"/>
                  </a:lnTo>
                  <a:lnTo>
                    <a:pt x="48" y="78"/>
                  </a:lnTo>
                  <a:lnTo>
                    <a:pt x="54" y="78"/>
                  </a:lnTo>
                  <a:lnTo>
                    <a:pt x="60" y="66"/>
                  </a:lnTo>
                  <a:lnTo>
                    <a:pt x="66" y="60"/>
                  </a:lnTo>
                  <a:lnTo>
                    <a:pt x="66" y="54"/>
                  </a:lnTo>
                  <a:lnTo>
                    <a:pt x="72" y="54"/>
                  </a:lnTo>
                  <a:lnTo>
                    <a:pt x="72" y="48"/>
                  </a:lnTo>
                  <a:lnTo>
                    <a:pt x="66" y="42"/>
                  </a:lnTo>
                  <a:lnTo>
                    <a:pt x="72" y="42"/>
                  </a:lnTo>
                  <a:lnTo>
                    <a:pt x="66" y="42"/>
                  </a:lnTo>
                  <a:lnTo>
                    <a:pt x="72" y="42"/>
                  </a:lnTo>
                  <a:lnTo>
                    <a:pt x="78" y="36"/>
                  </a:lnTo>
                  <a:lnTo>
                    <a:pt x="78" y="42"/>
                  </a:lnTo>
                  <a:lnTo>
                    <a:pt x="78" y="36"/>
                  </a:lnTo>
                  <a:lnTo>
                    <a:pt x="84" y="36"/>
                  </a:lnTo>
                  <a:lnTo>
                    <a:pt x="90" y="36"/>
                  </a:lnTo>
                  <a:lnTo>
                    <a:pt x="96" y="36"/>
                  </a:lnTo>
                  <a:lnTo>
                    <a:pt x="102" y="30"/>
                  </a:lnTo>
                  <a:lnTo>
                    <a:pt x="102" y="36"/>
                  </a:lnTo>
                  <a:lnTo>
                    <a:pt x="102" y="30"/>
                  </a:lnTo>
                  <a:lnTo>
                    <a:pt x="102" y="36"/>
                  </a:lnTo>
                  <a:lnTo>
                    <a:pt x="108" y="36"/>
                  </a:lnTo>
                  <a:lnTo>
                    <a:pt x="108" y="30"/>
                  </a:lnTo>
                  <a:lnTo>
                    <a:pt x="108" y="36"/>
                  </a:lnTo>
                  <a:lnTo>
                    <a:pt x="108" y="30"/>
                  </a:lnTo>
                  <a:lnTo>
                    <a:pt x="114" y="30"/>
                  </a:lnTo>
                  <a:lnTo>
                    <a:pt x="120" y="30"/>
                  </a:lnTo>
                  <a:lnTo>
                    <a:pt x="120" y="24"/>
                  </a:lnTo>
                  <a:lnTo>
                    <a:pt x="120" y="30"/>
                  </a:lnTo>
                  <a:lnTo>
                    <a:pt x="120" y="24"/>
                  </a:lnTo>
                  <a:lnTo>
                    <a:pt x="126" y="24"/>
                  </a:lnTo>
                  <a:lnTo>
                    <a:pt x="132" y="24"/>
                  </a:lnTo>
                  <a:lnTo>
                    <a:pt x="132" y="30"/>
                  </a:lnTo>
                  <a:lnTo>
                    <a:pt x="132" y="24"/>
                  </a:lnTo>
                  <a:lnTo>
                    <a:pt x="132" y="30"/>
                  </a:lnTo>
                  <a:lnTo>
                    <a:pt x="138" y="30"/>
                  </a:lnTo>
                  <a:lnTo>
                    <a:pt x="138" y="36"/>
                  </a:lnTo>
                  <a:lnTo>
                    <a:pt x="144" y="36"/>
                  </a:lnTo>
                  <a:lnTo>
                    <a:pt x="144" y="30"/>
                  </a:lnTo>
                  <a:lnTo>
                    <a:pt x="144" y="36"/>
                  </a:lnTo>
                  <a:lnTo>
                    <a:pt x="150" y="36"/>
                  </a:lnTo>
                  <a:lnTo>
                    <a:pt x="150" y="30"/>
                  </a:lnTo>
                  <a:lnTo>
                    <a:pt x="150" y="36"/>
                  </a:lnTo>
                  <a:lnTo>
                    <a:pt x="150" y="30"/>
                  </a:lnTo>
                  <a:lnTo>
                    <a:pt x="156" y="30"/>
                  </a:lnTo>
                  <a:lnTo>
                    <a:pt x="162" y="30"/>
                  </a:lnTo>
                  <a:lnTo>
                    <a:pt x="168" y="30"/>
                  </a:lnTo>
                  <a:lnTo>
                    <a:pt x="168" y="24"/>
                  </a:lnTo>
                  <a:lnTo>
                    <a:pt x="174" y="24"/>
                  </a:lnTo>
                  <a:lnTo>
                    <a:pt x="168" y="24"/>
                  </a:lnTo>
                  <a:lnTo>
                    <a:pt x="174" y="24"/>
                  </a:lnTo>
                  <a:lnTo>
                    <a:pt x="180" y="24"/>
                  </a:lnTo>
                  <a:lnTo>
                    <a:pt x="186" y="24"/>
                  </a:lnTo>
                  <a:lnTo>
                    <a:pt x="192" y="24"/>
                  </a:lnTo>
                  <a:lnTo>
                    <a:pt x="198" y="24"/>
                  </a:lnTo>
                  <a:lnTo>
                    <a:pt x="204" y="18"/>
                  </a:lnTo>
                  <a:lnTo>
                    <a:pt x="210" y="18"/>
                  </a:lnTo>
                  <a:lnTo>
                    <a:pt x="228" y="18"/>
                  </a:lnTo>
                  <a:lnTo>
                    <a:pt x="240" y="12"/>
                  </a:lnTo>
                  <a:lnTo>
                    <a:pt x="246" y="12"/>
                  </a:lnTo>
                  <a:lnTo>
                    <a:pt x="252" y="12"/>
                  </a:lnTo>
                  <a:lnTo>
                    <a:pt x="258" y="12"/>
                  </a:lnTo>
                  <a:lnTo>
                    <a:pt x="264" y="12"/>
                  </a:lnTo>
                  <a:lnTo>
                    <a:pt x="276" y="6"/>
                  </a:lnTo>
                  <a:lnTo>
                    <a:pt x="282" y="6"/>
                  </a:lnTo>
                  <a:lnTo>
                    <a:pt x="288" y="6"/>
                  </a:lnTo>
                  <a:lnTo>
                    <a:pt x="294" y="6"/>
                  </a:lnTo>
                  <a:lnTo>
                    <a:pt x="300" y="6"/>
                  </a:lnTo>
                  <a:lnTo>
                    <a:pt x="306" y="0"/>
                  </a:lnTo>
                  <a:lnTo>
                    <a:pt x="312" y="0"/>
                  </a:lnTo>
                  <a:lnTo>
                    <a:pt x="32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75">
              <a:extLst>
                <a:ext uri="{FF2B5EF4-FFF2-40B4-BE49-F238E27FC236}">
                  <a16:creationId xmlns:a16="http://schemas.microsoft.com/office/drawing/2014/main" id="{9FC29936-9675-1125-E8CB-1FC1D25FB4E5}"/>
                </a:ext>
              </a:extLst>
            </p:cNvPr>
            <p:cNvSpPr>
              <a:spLocks noEditPoints="1"/>
            </p:cNvSpPr>
            <p:nvPr/>
          </p:nvSpPr>
          <p:spPr bwMode="gray">
            <a:xfrm>
              <a:off x="6772275" y="3114675"/>
              <a:ext cx="828675" cy="695325"/>
            </a:xfrm>
            <a:custGeom>
              <a:avLst/>
              <a:gdLst>
                <a:gd name="T0" fmla="*/ 504 w 522"/>
                <a:gd name="T1" fmla="*/ 342 h 438"/>
                <a:gd name="T2" fmla="*/ 456 w 522"/>
                <a:gd name="T3" fmla="*/ 372 h 438"/>
                <a:gd name="T4" fmla="*/ 396 w 522"/>
                <a:gd name="T5" fmla="*/ 396 h 438"/>
                <a:gd name="T6" fmla="*/ 300 w 522"/>
                <a:gd name="T7" fmla="*/ 438 h 438"/>
                <a:gd name="T8" fmla="*/ 300 w 522"/>
                <a:gd name="T9" fmla="*/ 426 h 438"/>
                <a:gd name="T10" fmla="*/ 264 w 522"/>
                <a:gd name="T11" fmla="*/ 408 h 438"/>
                <a:gd name="T12" fmla="*/ 258 w 522"/>
                <a:gd name="T13" fmla="*/ 354 h 438"/>
                <a:gd name="T14" fmla="*/ 246 w 522"/>
                <a:gd name="T15" fmla="*/ 276 h 438"/>
                <a:gd name="T16" fmla="*/ 240 w 522"/>
                <a:gd name="T17" fmla="*/ 246 h 438"/>
                <a:gd name="T18" fmla="*/ 264 w 522"/>
                <a:gd name="T19" fmla="*/ 234 h 438"/>
                <a:gd name="T20" fmla="*/ 276 w 522"/>
                <a:gd name="T21" fmla="*/ 222 h 438"/>
                <a:gd name="T22" fmla="*/ 306 w 522"/>
                <a:gd name="T23" fmla="*/ 246 h 438"/>
                <a:gd name="T24" fmla="*/ 330 w 522"/>
                <a:gd name="T25" fmla="*/ 288 h 438"/>
                <a:gd name="T26" fmla="*/ 366 w 522"/>
                <a:gd name="T27" fmla="*/ 306 h 438"/>
                <a:gd name="T28" fmla="*/ 402 w 522"/>
                <a:gd name="T29" fmla="*/ 318 h 438"/>
                <a:gd name="T30" fmla="*/ 450 w 522"/>
                <a:gd name="T31" fmla="*/ 318 h 438"/>
                <a:gd name="T32" fmla="*/ 456 w 522"/>
                <a:gd name="T33" fmla="*/ 336 h 438"/>
                <a:gd name="T34" fmla="*/ 468 w 522"/>
                <a:gd name="T35" fmla="*/ 360 h 438"/>
                <a:gd name="T36" fmla="*/ 462 w 522"/>
                <a:gd name="T37" fmla="*/ 330 h 438"/>
                <a:gd name="T38" fmla="*/ 486 w 522"/>
                <a:gd name="T39" fmla="*/ 300 h 438"/>
                <a:gd name="T40" fmla="*/ 510 w 522"/>
                <a:gd name="T41" fmla="*/ 294 h 438"/>
                <a:gd name="T42" fmla="*/ 510 w 522"/>
                <a:gd name="T43" fmla="*/ 324 h 438"/>
                <a:gd name="T44" fmla="*/ 186 w 522"/>
                <a:gd name="T45" fmla="*/ 18 h 438"/>
                <a:gd name="T46" fmla="*/ 228 w 522"/>
                <a:gd name="T47" fmla="*/ 36 h 438"/>
                <a:gd name="T48" fmla="*/ 276 w 522"/>
                <a:gd name="T49" fmla="*/ 54 h 438"/>
                <a:gd name="T50" fmla="*/ 330 w 522"/>
                <a:gd name="T51" fmla="*/ 90 h 438"/>
                <a:gd name="T52" fmla="*/ 318 w 522"/>
                <a:gd name="T53" fmla="*/ 120 h 438"/>
                <a:gd name="T54" fmla="*/ 306 w 522"/>
                <a:gd name="T55" fmla="*/ 150 h 438"/>
                <a:gd name="T56" fmla="*/ 300 w 522"/>
                <a:gd name="T57" fmla="*/ 180 h 438"/>
                <a:gd name="T58" fmla="*/ 330 w 522"/>
                <a:gd name="T59" fmla="*/ 204 h 438"/>
                <a:gd name="T60" fmla="*/ 336 w 522"/>
                <a:gd name="T61" fmla="*/ 222 h 438"/>
                <a:gd name="T62" fmla="*/ 330 w 522"/>
                <a:gd name="T63" fmla="*/ 240 h 438"/>
                <a:gd name="T64" fmla="*/ 312 w 522"/>
                <a:gd name="T65" fmla="*/ 234 h 438"/>
                <a:gd name="T66" fmla="*/ 312 w 522"/>
                <a:gd name="T67" fmla="*/ 234 h 438"/>
                <a:gd name="T68" fmla="*/ 288 w 522"/>
                <a:gd name="T69" fmla="*/ 210 h 438"/>
                <a:gd name="T70" fmla="*/ 258 w 522"/>
                <a:gd name="T71" fmla="*/ 186 h 438"/>
                <a:gd name="T72" fmla="*/ 240 w 522"/>
                <a:gd name="T73" fmla="*/ 180 h 438"/>
                <a:gd name="T74" fmla="*/ 246 w 522"/>
                <a:gd name="T75" fmla="*/ 186 h 438"/>
                <a:gd name="T76" fmla="*/ 264 w 522"/>
                <a:gd name="T77" fmla="*/ 204 h 438"/>
                <a:gd name="T78" fmla="*/ 264 w 522"/>
                <a:gd name="T79" fmla="*/ 228 h 438"/>
                <a:gd name="T80" fmla="*/ 246 w 522"/>
                <a:gd name="T81" fmla="*/ 246 h 438"/>
                <a:gd name="T82" fmla="*/ 222 w 522"/>
                <a:gd name="T83" fmla="*/ 246 h 438"/>
                <a:gd name="T84" fmla="*/ 204 w 522"/>
                <a:gd name="T85" fmla="*/ 264 h 438"/>
                <a:gd name="T86" fmla="*/ 174 w 522"/>
                <a:gd name="T87" fmla="*/ 246 h 438"/>
                <a:gd name="T88" fmla="*/ 126 w 522"/>
                <a:gd name="T89" fmla="*/ 228 h 438"/>
                <a:gd name="T90" fmla="*/ 90 w 522"/>
                <a:gd name="T91" fmla="*/ 210 h 438"/>
                <a:gd name="T92" fmla="*/ 30 w 522"/>
                <a:gd name="T93" fmla="*/ 180 h 438"/>
                <a:gd name="T94" fmla="*/ 6 w 522"/>
                <a:gd name="T95" fmla="*/ 168 h 438"/>
                <a:gd name="T96" fmla="*/ 24 w 522"/>
                <a:gd name="T97" fmla="*/ 132 h 438"/>
                <a:gd name="T98" fmla="*/ 12 w 522"/>
                <a:gd name="T99" fmla="*/ 108 h 438"/>
                <a:gd name="T100" fmla="*/ 30 w 522"/>
                <a:gd name="T101" fmla="*/ 84 h 438"/>
                <a:gd name="T102" fmla="*/ 72 w 522"/>
                <a:gd name="T103" fmla="*/ 72 h 438"/>
                <a:gd name="T104" fmla="*/ 102 w 522"/>
                <a:gd name="T105" fmla="*/ 48 h 438"/>
                <a:gd name="T106" fmla="*/ 120 w 522"/>
                <a:gd name="T107" fmla="*/ 48 h 438"/>
                <a:gd name="T108" fmla="*/ 126 w 522"/>
                <a:gd name="T109" fmla="*/ 18 h 438"/>
                <a:gd name="T110" fmla="*/ 144 w 522"/>
                <a:gd name="T111" fmla="*/ 6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2" h="438">
                  <a:moveTo>
                    <a:pt x="468" y="312"/>
                  </a:moveTo>
                  <a:lnTo>
                    <a:pt x="474" y="306"/>
                  </a:lnTo>
                  <a:lnTo>
                    <a:pt x="474" y="312"/>
                  </a:lnTo>
                  <a:lnTo>
                    <a:pt x="468" y="312"/>
                  </a:lnTo>
                  <a:close/>
                  <a:moveTo>
                    <a:pt x="510" y="330"/>
                  </a:moveTo>
                  <a:lnTo>
                    <a:pt x="510" y="336"/>
                  </a:lnTo>
                  <a:lnTo>
                    <a:pt x="504" y="336"/>
                  </a:lnTo>
                  <a:lnTo>
                    <a:pt x="504" y="342"/>
                  </a:lnTo>
                  <a:lnTo>
                    <a:pt x="510" y="342"/>
                  </a:lnTo>
                  <a:lnTo>
                    <a:pt x="510" y="348"/>
                  </a:lnTo>
                  <a:lnTo>
                    <a:pt x="498" y="354"/>
                  </a:lnTo>
                  <a:lnTo>
                    <a:pt x="486" y="366"/>
                  </a:lnTo>
                  <a:lnTo>
                    <a:pt x="480" y="366"/>
                  </a:lnTo>
                  <a:lnTo>
                    <a:pt x="474" y="372"/>
                  </a:lnTo>
                  <a:lnTo>
                    <a:pt x="468" y="372"/>
                  </a:lnTo>
                  <a:lnTo>
                    <a:pt x="456" y="372"/>
                  </a:lnTo>
                  <a:lnTo>
                    <a:pt x="456" y="378"/>
                  </a:lnTo>
                  <a:lnTo>
                    <a:pt x="444" y="378"/>
                  </a:lnTo>
                  <a:lnTo>
                    <a:pt x="426" y="384"/>
                  </a:lnTo>
                  <a:lnTo>
                    <a:pt x="408" y="384"/>
                  </a:lnTo>
                  <a:lnTo>
                    <a:pt x="402" y="384"/>
                  </a:lnTo>
                  <a:lnTo>
                    <a:pt x="402" y="390"/>
                  </a:lnTo>
                  <a:lnTo>
                    <a:pt x="402" y="396"/>
                  </a:lnTo>
                  <a:lnTo>
                    <a:pt x="396" y="396"/>
                  </a:lnTo>
                  <a:lnTo>
                    <a:pt x="372" y="402"/>
                  </a:lnTo>
                  <a:lnTo>
                    <a:pt x="366" y="408"/>
                  </a:lnTo>
                  <a:lnTo>
                    <a:pt x="360" y="408"/>
                  </a:lnTo>
                  <a:lnTo>
                    <a:pt x="360" y="420"/>
                  </a:lnTo>
                  <a:lnTo>
                    <a:pt x="342" y="426"/>
                  </a:lnTo>
                  <a:lnTo>
                    <a:pt x="336" y="426"/>
                  </a:lnTo>
                  <a:lnTo>
                    <a:pt x="324" y="432"/>
                  </a:lnTo>
                  <a:lnTo>
                    <a:pt x="300" y="438"/>
                  </a:lnTo>
                  <a:lnTo>
                    <a:pt x="294" y="438"/>
                  </a:lnTo>
                  <a:lnTo>
                    <a:pt x="288" y="438"/>
                  </a:lnTo>
                  <a:lnTo>
                    <a:pt x="282" y="438"/>
                  </a:lnTo>
                  <a:lnTo>
                    <a:pt x="282" y="432"/>
                  </a:lnTo>
                  <a:lnTo>
                    <a:pt x="288" y="432"/>
                  </a:lnTo>
                  <a:lnTo>
                    <a:pt x="288" y="426"/>
                  </a:lnTo>
                  <a:lnTo>
                    <a:pt x="294" y="426"/>
                  </a:lnTo>
                  <a:lnTo>
                    <a:pt x="300" y="426"/>
                  </a:lnTo>
                  <a:lnTo>
                    <a:pt x="306" y="426"/>
                  </a:lnTo>
                  <a:lnTo>
                    <a:pt x="300" y="426"/>
                  </a:lnTo>
                  <a:lnTo>
                    <a:pt x="300" y="420"/>
                  </a:lnTo>
                  <a:lnTo>
                    <a:pt x="300" y="414"/>
                  </a:lnTo>
                  <a:lnTo>
                    <a:pt x="288" y="414"/>
                  </a:lnTo>
                  <a:lnTo>
                    <a:pt x="282" y="420"/>
                  </a:lnTo>
                  <a:lnTo>
                    <a:pt x="264" y="420"/>
                  </a:lnTo>
                  <a:lnTo>
                    <a:pt x="264" y="408"/>
                  </a:lnTo>
                  <a:lnTo>
                    <a:pt x="264" y="402"/>
                  </a:lnTo>
                  <a:lnTo>
                    <a:pt x="264" y="396"/>
                  </a:lnTo>
                  <a:lnTo>
                    <a:pt x="264" y="390"/>
                  </a:lnTo>
                  <a:lnTo>
                    <a:pt x="264" y="384"/>
                  </a:lnTo>
                  <a:lnTo>
                    <a:pt x="258" y="372"/>
                  </a:lnTo>
                  <a:lnTo>
                    <a:pt x="258" y="366"/>
                  </a:lnTo>
                  <a:lnTo>
                    <a:pt x="258" y="360"/>
                  </a:lnTo>
                  <a:lnTo>
                    <a:pt x="258" y="354"/>
                  </a:lnTo>
                  <a:lnTo>
                    <a:pt x="258" y="348"/>
                  </a:lnTo>
                  <a:lnTo>
                    <a:pt x="258" y="342"/>
                  </a:lnTo>
                  <a:lnTo>
                    <a:pt x="252" y="306"/>
                  </a:lnTo>
                  <a:lnTo>
                    <a:pt x="252" y="300"/>
                  </a:lnTo>
                  <a:lnTo>
                    <a:pt x="246" y="294"/>
                  </a:lnTo>
                  <a:lnTo>
                    <a:pt x="246" y="288"/>
                  </a:lnTo>
                  <a:lnTo>
                    <a:pt x="246" y="282"/>
                  </a:lnTo>
                  <a:lnTo>
                    <a:pt x="246" y="276"/>
                  </a:lnTo>
                  <a:lnTo>
                    <a:pt x="240" y="276"/>
                  </a:lnTo>
                  <a:lnTo>
                    <a:pt x="240" y="270"/>
                  </a:lnTo>
                  <a:lnTo>
                    <a:pt x="240" y="264"/>
                  </a:lnTo>
                  <a:lnTo>
                    <a:pt x="240" y="258"/>
                  </a:lnTo>
                  <a:lnTo>
                    <a:pt x="240" y="252"/>
                  </a:lnTo>
                  <a:lnTo>
                    <a:pt x="234" y="252"/>
                  </a:lnTo>
                  <a:lnTo>
                    <a:pt x="234" y="246"/>
                  </a:lnTo>
                  <a:lnTo>
                    <a:pt x="240" y="246"/>
                  </a:lnTo>
                  <a:lnTo>
                    <a:pt x="246" y="246"/>
                  </a:lnTo>
                  <a:lnTo>
                    <a:pt x="252" y="246"/>
                  </a:lnTo>
                  <a:lnTo>
                    <a:pt x="258" y="246"/>
                  </a:lnTo>
                  <a:lnTo>
                    <a:pt x="258" y="240"/>
                  </a:lnTo>
                  <a:lnTo>
                    <a:pt x="264" y="240"/>
                  </a:lnTo>
                  <a:lnTo>
                    <a:pt x="270" y="240"/>
                  </a:lnTo>
                  <a:lnTo>
                    <a:pt x="264" y="240"/>
                  </a:lnTo>
                  <a:lnTo>
                    <a:pt x="264" y="234"/>
                  </a:lnTo>
                  <a:lnTo>
                    <a:pt x="270" y="234"/>
                  </a:lnTo>
                  <a:lnTo>
                    <a:pt x="270" y="228"/>
                  </a:lnTo>
                  <a:lnTo>
                    <a:pt x="270" y="222"/>
                  </a:lnTo>
                  <a:lnTo>
                    <a:pt x="276" y="222"/>
                  </a:lnTo>
                  <a:lnTo>
                    <a:pt x="276" y="216"/>
                  </a:lnTo>
                  <a:lnTo>
                    <a:pt x="276" y="222"/>
                  </a:lnTo>
                  <a:lnTo>
                    <a:pt x="276" y="216"/>
                  </a:lnTo>
                  <a:lnTo>
                    <a:pt x="276" y="222"/>
                  </a:lnTo>
                  <a:lnTo>
                    <a:pt x="282" y="222"/>
                  </a:lnTo>
                  <a:lnTo>
                    <a:pt x="282" y="228"/>
                  </a:lnTo>
                  <a:lnTo>
                    <a:pt x="288" y="228"/>
                  </a:lnTo>
                  <a:lnTo>
                    <a:pt x="288" y="234"/>
                  </a:lnTo>
                  <a:lnTo>
                    <a:pt x="294" y="234"/>
                  </a:lnTo>
                  <a:lnTo>
                    <a:pt x="294" y="240"/>
                  </a:lnTo>
                  <a:lnTo>
                    <a:pt x="300" y="246"/>
                  </a:lnTo>
                  <a:lnTo>
                    <a:pt x="306" y="246"/>
                  </a:lnTo>
                  <a:lnTo>
                    <a:pt x="306" y="252"/>
                  </a:lnTo>
                  <a:lnTo>
                    <a:pt x="312" y="252"/>
                  </a:lnTo>
                  <a:lnTo>
                    <a:pt x="312" y="258"/>
                  </a:lnTo>
                  <a:lnTo>
                    <a:pt x="312" y="264"/>
                  </a:lnTo>
                  <a:lnTo>
                    <a:pt x="318" y="270"/>
                  </a:lnTo>
                  <a:lnTo>
                    <a:pt x="318" y="276"/>
                  </a:lnTo>
                  <a:lnTo>
                    <a:pt x="324" y="282"/>
                  </a:lnTo>
                  <a:lnTo>
                    <a:pt x="330" y="288"/>
                  </a:lnTo>
                  <a:lnTo>
                    <a:pt x="336" y="288"/>
                  </a:lnTo>
                  <a:lnTo>
                    <a:pt x="342" y="294"/>
                  </a:lnTo>
                  <a:lnTo>
                    <a:pt x="348" y="294"/>
                  </a:lnTo>
                  <a:lnTo>
                    <a:pt x="348" y="300"/>
                  </a:lnTo>
                  <a:lnTo>
                    <a:pt x="354" y="300"/>
                  </a:lnTo>
                  <a:lnTo>
                    <a:pt x="360" y="300"/>
                  </a:lnTo>
                  <a:lnTo>
                    <a:pt x="366" y="300"/>
                  </a:lnTo>
                  <a:lnTo>
                    <a:pt x="366" y="306"/>
                  </a:lnTo>
                  <a:lnTo>
                    <a:pt x="372" y="306"/>
                  </a:lnTo>
                  <a:lnTo>
                    <a:pt x="378" y="306"/>
                  </a:lnTo>
                  <a:lnTo>
                    <a:pt x="378" y="312"/>
                  </a:lnTo>
                  <a:lnTo>
                    <a:pt x="384" y="312"/>
                  </a:lnTo>
                  <a:lnTo>
                    <a:pt x="390" y="312"/>
                  </a:lnTo>
                  <a:lnTo>
                    <a:pt x="396" y="312"/>
                  </a:lnTo>
                  <a:lnTo>
                    <a:pt x="402" y="312"/>
                  </a:lnTo>
                  <a:lnTo>
                    <a:pt x="402" y="318"/>
                  </a:lnTo>
                  <a:lnTo>
                    <a:pt x="408" y="318"/>
                  </a:lnTo>
                  <a:lnTo>
                    <a:pt x="414" y="312"/>
                  </a:lnTo>
                  <a:lnTo>
                    <a:pt x="420" y="312"/>
                  </a:lnTo>
                  <a:lnTo>
                    <a:pt x="426" y="312"/>
                  </a:lnTo>
                  <a:lnTo>
                    <a:pt x="432" y="312"/>
                  </a:lnTo>
                  <a:lnTo>
                    <a:pt x="438" y="312"/>
                  </a:lnTo>
                  <a:lnTo>
                    <a:pt x="444" y="318"/>
                  </a:lnTo>
                  <a:lnTo>
                    <a:pt x="450" y="318"/>
                  </a:lnTo>
                  <a:lnTo>
                    <a:pt x="462" y="324"/>
                  </a:lnTo>
                  <a:lnTo>
                    <a:pt x="462" y="330"/>
                  </a:lnTo>
                  <a:lnTo>
                    <a:pt x="456" y="330"/>
                  </a:lnTo>
                  <a:lnTo>
                    <a:pt x="456" y="336"/>
                  </a:lnTo>
                  <a:lnTo>
                    <a:pt x="456" y="342"/>
                  </a:lnTo>
                  <a:lnTo>
                    <a:pt x="450" y="342"/>
                  </a:lnTo>
                  <a:lnTo>
                    <a:pt x="456" y="342"/>
                  </a:lnTo>
                  <a:lnTo>
                    <a:pt x="456" y="336"/>
                  </a:lnTo>
                  <a:lnTo>
                    <a:pt x="456" y="330"/>
                  </a:lnTo>
                  <a:lnTo>
                    <a:pt x="462" y="330"/>
                  </a:lnTo>
                  <a:lnTo>
                    <a:pt x="462" y="336"/>
                  </a:lnTo>
                  <a:lnTo>
                    <a:pt x="462" y="342"/>
                  </a:lnTo>
                  <a:lnTo>
                    <a:pt x="462" y="348"/>
                  </a:lnTo>
                  <a:lnTo>
                    <a:pt x="462" y="354"/>
                  </a:lnTo>
                  <a:lnTo>
                    <a:pt x="468" y="354"/>
                  </a:lnTo>
                  <a:lnTo>
                    <a:pt x="468" y="360"/>
                  </a:lnTo>
                  <a:lnTo>
                    <a:pt x="468" y="354"/>
                  </a:lnTo>
                  <a:lnTo>
                    <a:pt x="468" y="348"/>
                  </a:lnTo>
                  <a:lnTo>
                    <a:pt x="462" y="348"/>
                  </a:lnTo>
                  <a:lnTo>
                    <a:pt x="462" y="342"/>
                  </a:lnTo>
                  <a:lnTo>
                    <a:pt x="462" y="336"/>
                  </a:lnTo>
                  <a:lnTo>
                    <a:pt x="462" y="330"/>
                  </a:lnTo>
                  <a:lnTo>
                    <a:pt x="468" y="330"/>
                  </a:lnTo>
                  <a:lnTo>
                    <a:pt x="462" y="330"/>
                  </a:lnTo>
                  <a:lnTo>
                    <a:pt x="468" y="324"/>
                  </a:lnTo>
                  <a:lnTo>
                    <a:pt x="468" y="318"/>
                  </a:lnTo>
                  <a:lnTo>
                    <a:pt x="468" y="312"/>
                  </a:lnTo>
                  <a:lnTo>
                    <a:pt x="474" y="312"/>
                  </a:lnTo>
                  <a:lnTo>
                    <a:pt x="480" y="312"/>
                  </a:lnTo>
                  <a:lnTo>
                    <a:pt x="480" y="306"/>
                  </a:lnTo>
                  <a:lnTo>
                    <a:pt x="486" y="306"/>
                  </a:lnTo>
                  <a:lnTo>
                    <a:pt x="486" y="300"/>
                  </a:lnTo>
                  <a:lnTo>
                    <a:pt x="486" y="294"/>
                  </a:lnTo>
                  <a:lnTo>
                    <a:pt x="486" y="288"/>
                  </a:lnTo>
                  <a:lnTo>
                    <a:pt x="492" y="288"/>
                  </a:lnTo>
                  <a:lnTo>
                    <a:pt x="498" y="288"/>
                  </a:lnTo>
                  <a:lnTo>
                    <a:pt x="498" y="282"/>
                  </a:lnTo>
                  <a:lnTo>
                    <a:pt x="504" y="288"/>
                  </a:lnTo>
                  <a:lnTo>
                    <a:pt x="510" y="288"/>
                  </a:lnTo>
                  <a:lnTo>
                    <a:pt x="510" y="294"/>
                  </a:lnTo>
                  <a:lnTo>
                    <a:pt x="516" y="294"/>
                  </a:lnTo>
                  <a:lnTo>
                    <a:pt x="522" y="300"/>
                  </a:lnTo>
                  <a:lnTo>
                    <a:pt x="516" y="300"/>
                  </a:lnTo>
                  <a:lnTo>
                    <a:pt x="516" y="306"/>
                  </a:lnTo>
                  <a:lnTo>
                    <a:pt x="516" y="312"/>
                  </a:lnTo>
                  <a:lnTo>
                    <a:pt x="516" y="318"/>
                  </a:lnTo>
                  <a:lnTo>
                    <a:pt x="516" y="324"/>
                  </a:lnTo>
                  <a:lnTo>
                    <a:pt x="510" y="324"/>
                  </a:lnTo>
                  <a:lnTo>
                    <a:pt x="510" y="330"/>
                  </a:lnTo>
                  <a:close/>
                  <a:moveTo>
                    <a:pt x="144" y="0"/>
                  </a:moveTo>
                  <a:lnTo>
                    <a:pt x="150" y="6"/>
                  </a:lnTo>
                  <a:lnTo>
                    <a:pt x="162" y="12"/>
                  </a:lnTo>
                  <a:lnTo>
                    <a:pt x="174" y="12"/>
                  </a:lnTo>
                  <a:lnTo>
                    <a:pt x="174" y="18"/>
                  </a:lnTo>
                  <a:lnTo>
                    <a:pt x="180" y="18"/>
                  </a:lnTo>
                  <a:lnTo>
                    <a:pt x="186" y="18"/>
                  </a:lnTo>
                  <a:lnTo>
                    <a:pt x="192" y="24"/>
                  </a:lnTo>
                  <a:lnTo>
                    <a:pt x="198" y="24"/>
                  </a:lnTo>
                  <a:lnTo>
                    <a:pt x="204" y="24"/>
                  </a:lnTo>
                  <a:lnTo>
                    <a:pt x="204" y="30"/>
                  </a:lnTo>
                  <a:lnTo>
                    <a:pt x="210" y="30"/>
                  </a:lnTo>
                  <a:lnTo>
                    <a:pt x="216" y="30"/>
                  </a:lnTo>
                  <a:lnTo>
                    <a:pt x="222" y="36"/>
                  </a:lnTo>
                  <a:lnTo>
                    <a:pt x="228" y="36"/>
                  </a:lnTo>
                  <a:lnTo>
                    <a:pt x="234" y="36"/>
                  </a:lnTo>
                  <a:lnTo>
                    <a:pt x="234" y="42"/>
                  </a:lnTo>
                  <a:lnTo>
                    <a:pt x="240" y="42"/>
                  </a:lnTo>
                  <a:lnTo>
                    <a:pt x="246" y="42"/>
                  </a:lnTo>
                  <a:lnTo>
                    <a:pt x="258" y="48"/>
                  </a:lnTo>
                  <a:lnTo>
                    <a:pt x="264" y="48"/>
                  </a:lnTo>
                  <a:lnTo>
                    <a:pt x="270" y="54"/>
                  </a:lnTo>
                  <a:lnTo>
                    <a:pt x="276" y="54"/>
                  </a:lnTo>
                  <a:lnTo>
                    <a:pt x="294" y="66"/>
                  </a:lnTo>
                  <a:lnTo>
                    <a:pt x="300" y="66"/>
                  </a:lnTo>
                  <a:lnTo>
                    <a:pt x="306" y="72"/>
                  </a:lnTo>
                  <a:lnTo>
                    <a:pt x="312" y="72"/>
                  </a:lnTo>
                  <a:lnTo>
                    <a:pt x="312" y="78"/>
                  </a:lnTo>
                  <a:lnTo>
                    <a:pt x="318" y="78"/>
                  </a:lnTo>
                  <a:lnTo>
                    <a:pt x="324" y="84"/>
                  </a:lnTo>
                  <a:lnTo>
                    <a:pt x="330" y="90"/>
                  </a:lnTo>
                  <a:lnTo>
                    <a:pt x="336" y="90"/>
                  </a:lnTo>
                  <a:lnTo>
                    <a:pt x="336" y="96"/>
                  </a:lnTo>
                  <a:lnTo>
                    <a:pt x="336" y="102"/>
                  </a:lnTo>
                  <a:lnTo>
                    <a:pt x="330" y="108"/>
                  </a:lnTo>
                  <a:lnTo>
                    <a:pt x="324" y="108"/>
                  </a:lnTo>
                  <a:lnTo>
                    <a:pt x="324" y="114"/>
                  </a:lnTo>
                  <a:lnTo>
                    <a:pt x="318" y="114"/>
                  </a:lnTo>
                  <a:lnTo>
                    <a:pt x="318" y="120"/>
                  </a:lnTo>
                  <a:lnTo>
                    <a:pt x="312" y="120"/>
                  </a:lnTo>
                  <a:lnTo>
                    <a:pt x="318" y="126"/>
                  </a:lnTo>
                  <a:lnTo>
                    <a:pt x="312" y="126"/>
                  </a:lnTo>
                  <a:lnTo>
                    <a:pt x="312" y="132"/>
                  </a:lnTo>
                  <a:lnTo>
                    <a:pt x="306" y="132"/>
                  </a:lnTo>
                  <a:lnTo>
                    <a:pt x="306" y="138"/>
                  </a:lnTo>
                  <a:lnTo>
                    <a:pt x="306" y="144"/>
                  </a:lnTo>
                  <a:lnTo>
                    <a:pt x="306" y="150"/>
                  </a:lnTo>
                  <a:lnTo>
                    <a:pt x="306" y="156"/>
                  </a:lnTo>
                  <a:lnTo>
                    <a:pt x="306" y="162"/>
                  </a:lnTo>
                  <a:lnTo>
                    <a:pt x="306" y="168"/>
                  </a:lnTo>
                  <a:lnTo>
                    <a:pt x="306" y="174"/>
                  </a:lnTo>
                  <a:lnTo>
                    <a:pt x="300" y="174"/>
                  </a:lnTo>
                  <a:lnTo>
                    <a:pt x="294" y="174"/>
                  </a:lnTo>
                  <a:lnTo>
                    <a:pt x="300" y="174"/>
                  </a:lnTo>
                  <a:lnTo>
                    <a:pt x="300" y="180"/>
                  </a:lnTo>
                  <a:lnTo>
                    <a:pt x="306" y="186"/>
                  </a:lnTo>
                  <a:lnTo>
                    <a:pt x="312" y="186"/>
                  </a:lnTo>
                  <a:lnTo>
                    <a:pt x="312" y="192"/>
                  </a:lnTo>
                  <a:lnTo>
                    <a:pt x="318" y="192"/>
                  </a:lnTo>
                  <a:lnTo>
                    <a:pt x="324" y="192"/>
                  </a:lnTo>
                  <a:lnTo>
                    <a:pt x="330" y="192"/>
                  </a:lnTo>
                  <a:lnTo>
                    <a:pt x="330" y="198"/>
                  </a:lnTo>
                  <a:lnTo>
                    <a:pt x="330" y="204"/>
                  </a:lnTo>
                  <a:lnTo>
                    <a:pt x="336" y="204"/>
                  </a:lnTo>
                  <a:lnTo>
                    <a:pt x="330" y="204"/>
                  </a:lnTo>
                  <a:lnTo>
                    <a:pt x="336" y="204"/>
                  </a:lnTo>
                  <a:lnTo>
                    <a:pt x="336" y="210"/>
                  </a:lnTo>
                  <a:lnTo>
                    <a:pt x="336" y="216"/>
                  </a:lnTo>
                  <a:lnTo>
                    <a:pt x="336" y="222"/>
                  </a:lnTo>
                  <a:lnTo>
                    <a:pt x="330" y="222"/>
                  </a:lnTo>
                  <a:lnTo>
                    <a:pt x="336" y="222"/>
                  </a:lnTo>
                  <a:lnTo>
                    <a:pt x="330" y="222"/>
                  </a:lnTo>
                  <a:lnTo>
                    <a:pt x="336" y="222"/>
                  </a:lnTo>
                  <a:lnTo>
                    <a:pt x="330" y="222"/>
                  </a:lnTo>
                  <a:lnTo>
                    <a:pt x="336" y="222"/>
                  </a:lnTo>
                  <a:lnTo>
                    <a:pt x="336" y="228"/>
                  </a:lnTo>
                  <a:lnTo>
                    <a:pt x="336" y="234"/>
                  </a:lnTo>
                  <a:lnTo>
                    <a:pt x="330" y="234"/>
                  </a:lnTo>
                  <a:lnTo>
                    <a:pt x="330" y="240"/>
                  </a:lnTo>
                  <a:lnTo>
                    <a:pt x="324" y="240"/>
                  </a:lnTo>
                  <a:lnTo>
                    <a:pt x="318" y="240"/>
                  </a:lnTo>
                  <a:lnTo>
                    <a:pt x="318" y="234"/>
                  </a:lnTo>
                  <a:lnTo>
                    <a:pt x="312" y="234"/>
                  </a:lnTo>
                  <a:lnTo>
                    <a:pt x="312" y="228"/>
                  </a:lnTo>
                  <a:lnTo>
                    <a:pt x="306" y="228"/>
                  </a:lnTo>
                  <a:lnTo>
                    <a:pt x="312" y="228"/>
                  </a:lnTo>
                  <a:lnTo>
                    <a:pt x="312" y="234"/>
                  </a:lnTo>
                  <a:lnTo>
                    <a:pt x="318" y="234"/>
                  </a:lnTo>
                  <a:lnTo>
                    <a:pt x="318" y="240"/>
                  </a:lnTo>
                  <a:lnTo>
                    <a:pt x="312" y="240"/>
                  </a:lnTo>
                  <a:lnTo>
                    <a:pt x="306" y="240"/>
                  </a:lnTo>
                  <a:lnTo>
                    <a:pt x="306" y="234"/>
                  </a:lnTo>
                  <a:lnTo>
                    <a:pt x="306" y="240"/>
                  </a:lnTo>
                  <a:lnTo>
                    <a:pt x="312" y="240"/>
                  </a:lnTo>
                  <a:lnTo>
                    <a:pt x="312" y="234"/>
                  </a:lnTo>
                  <a:lnTo>
                    <a:pt x="306" y="234"/>
                  </a:lnTo>
                  <a:lnTo>
                    <a:pt x="300" y="234"/>
                  </a:lnTo>
                  <a:lnTo>
                    <a:pt x="300" y="228"/>
                  </a:lnTo>
                  <a:lnTo>
                    <a:pt x="300" y="222"/>
                  </a:lnTo>
                  <a:lnTo>
                    <a:pt x="294" y="222"/>
                  </a:lnTo>
                  <a:lnTo>
                    <a:pt x="294" y="216"/>
                  </a:lnTo>
                  <a:lnTo>
                    <a:pt x="288" y="216"/>
                  </a:lnTo>
                  <a:lnTo>
                    <a:pt x="288" y="210"/>
                  </a:lnTo>
                  <a:lnTo>
                    <a:pt x="282" y="210"/>
                  </a:lnTo>
                  <a:lnTo>
                    <a:pt x="282" y="204"/>
                  </a:lnTo>
                  <a:lnTo>
                    <a:pt x="282" y="198"/>
                  </a:lnTo>
                  <a:lnTo>
                    <a:pt x="276" y="198"/>
                  </a:lnTo>
                  <a:lnTo>
                    <a:pt x="276" y="192"/>
                  </a:lnTo>
                  <a:lnTo>
                    <a:pt x="270" y="192"/>
                  </a:lnTo>
                  <a:lnTo>
                    <a:pt x="264" y="186"/>
                  </a:lnTo>
                  <a:lnTo>
                    <a:pt x="258" y="186"/>
                  </a:lnTo>
                  <a:lnTo>
                    <a:pt x="252" y="186"/>
                  </a:lnTo>
                  <a:lnTo>
                    <a:pt x="246" y="186"/>
                  </a:lnTo>
                  <a:lnTo>
                    <a:pt x="246" y="180"/>
                  </a:lnTo>
                  <a:lnTo>
                    <a:pt x="246" y="174"/>
                  </a:lnTo>
                  <a:lnTo>
                    <a:pt x="240" y="174"/>
                  </a:lnTo>
                  <a:lnTo>
                    <a:pt x="240" y="180"/>
                  </a:lnTo>
                  <a:lnTo>
                    <a:pt x="246" y="180"/>
                  </a:lnTo>
                  <a:lnTo>
                    <a:pt x="240" y="180"/>
                  </a:lnTo>
                  <a:lnTo>
                    <a:pt x="246" y="180"/>
                  </a:lnTo>
                  <a:lnTo>
                    <a:pt x="246" y="186"/>
                  </a:lnTo>
                  <a:lnTo>
                    <a:pt x="240" y="186"/>
                  </a:lnTo>
                  <a:lnTo>
                    <a:pt x="240" y="180"/>
                  </a:lnTo>
                  <a:lnTo>
                    <a:pt x="234" y="180"/>
                  </a:lnTo>
                  <a:lnTo>
                    <a:pt x="240" y="180"/>
                  </a:lnTo>
                  <a:lnTo>
                    <a:pt x="240" y="186"/>
                  </a:lnTo>
                  <a:lnTo>
                    <a:pt x="246" y="186"/>
                  </a:lnTo>
                  <a:lnTo>
                    <a:pt x="246" y="192"/>
                  </a:lnTo>
                  <a:lnTo>
                    <a:pt x="252" y="192"/>
                  </a:lnTo>
                  <a:lnTo>
                    <a:pt x="258" y="192"/>
                  </a:lnTo>
                  <a:lnTo>
                    <a:pt x="264" y="192"/>
                  </a:lnTo>
                  <a:lnTo>
                    <a:pt x="264" y="198"/>
                  </a:lnTo>
                  <a:lnTo>
                    <a:pt x="264" y="204"/>
                  </a:lnTo>
                  <a:lnTo>
                    <a:pt x="264" y="198"/>
                  </a:lnTo>
                  <a:lnTo>
                    <a:pt x="264" y="204"/>
                  </a:lnTo>
                  <a:lnTo>
                    <a:pt x="270" y="204"/>
                  </a:lnTo>
                  <a:lnTo>
                    <a:pt x="270" y="210"/>
                  </a:lnTo>
                  <a:lnTo>
                    <a:pt x="276" y="210"/>
                  </a:lnTo>
                  <a:lnTo>
                    <a:pt x="276" y="216"/>
                  </a:lnTo>
                  <a:lnTo>
                    <a:pt x="270" y="216"/>
                  </a:lnTo>
                  <a:lnTo>
                    <a:pt x="270" y="222"/>
                  </a:lnTo>
                  <a:lnTo>
                    <a:pt x="270" y="228"/>
                  </a:lnTo>
                  <a:lnTo>
                    <a:pt x="264" y="228"/>
                  </a:lnTo>
                  <a:lnTo>
                    <a:pt x="264" y="234"/>
                  </a:lnTo>
                  <a:lnTo>
                    <a:pt x="264" y="228"/>
                  </a:lnTo>
                  <a:lnTo>
                    <a:pt x="264" y="234"/>
                  </a:lnTo>
                  <a:lnTo>
                    <a:pt x="264" y="240"/>
                  </a:lnTo>
                  <a:lnTo>
                    <a:pt x="258" y="240"/>
                  </a:lnTo>
                  <a:lnTo>
                    <a:pt x="252" y="240"/>
                  </a:lnTo>
                  <a:lnTo>
                    <a:pt x="252" y="246"/>
                  </a:lnTo>
                  <a:lnTo>
                    <a:pt x="246" y="246"/>
                  </a:lnTo>
                  <a:lnTo>
                    <a:pt x="240" y="246"/>
                  </a:lnTo>
                  <a:lnTo>
                    <a:pt x="234" y="246"/>
                  </a:lnTo>
                  <a:lnTo>
                    <a:pt x="234" y="240"/>
                  </a:lnTo>
                  <a:lnTo>
                    <a:pt x="234" y="246"/>
                  </a:lnTo>
                  <a:lnTo>
                    <a:pt x="228" y="246"/>
                  </a:lnTo>
                  <a:lnTo>
                    <a:pt x="228" y="240"/>
                  </a:lnTo>
                  <a:lnTo>
                    <a:pt x="228" y="246"/>
                  </a:lnTo>
                  <a:lnTo>
                    <a:pt x="222" y="246"/>
                  </a:lnTo>
                  <a:lnTo>
                    <a:pt x="222" y="252"/>
                  </a:lnTo>
                  <a:lnTo>
                    <a:pt x="222" y="258"/>
                  </a:lnTo>
                  <a:lnTo>
                    <a:pt x="216" y="258"/>
                  </a:lnTo>
                  <a:lnTo>
                    <a:pt x="216" y="264"/>
                  </a:lnTo>
                  <a:lnTo>
                    <a:pt x="216" y="258"/>
                  </a:lnTo>
                  <a:lnTo>
                    <a:pt x="210" y="258"/>
                  </a:lnTo>
                  <a:lnTo>
                    <a:pt x="204" y="258"/>
                  </a:lnTo>
                  <a:lnTo>
                    <a:pt x="204" y="264"/>
                  </a:lnTo>
                  <a:lnTo>
                    <a:pt x="198" y="264"/>
                  </a:lnTo>
                  <a:lnTo>
                    <a:pt x="192" y="264"/>
                  </a:lnTo>
                  <a:lnTo>
                    <a:pt x="192" y="258"/>
                  </a:lnTo>
                  <a:lnTo>
                    <a:pt x="186" y="258"/>
                  </a:lnTo>
                  <a:lnTo>
                    <a:pt x="186" y="252"/>
                  </a:lnTo>
                  <a:lnTo>
                    <a:pt x="192" y="246"/>
                  </a:lnTo>
                  <a:lnTo>
                    <a:pt x="186" y="246"/>
                  </a:lnTo>
                  <a:lnTo>
                    <a:pt x="174" y="246"/>
                  </a:lnTo>
                  <a:lnTo>
                    <a:pt x="174" y="240"/>
                  </a:lnTo>
                  <a:lnTo>
                    <a:pt x="168" y="240"/>
                  </a:lnTo>
                  <a:lnTo>
                    <a:pt x="162" y="240"/>
                  </a:lnTo>
                  <a:lnTo>
                    <a:pt x="150" y="234"/>
                  </a:lnTo>
                  <a:lnTo>
                    <a:pt x="144" y="234"/>
                  </a:lnTo>
                  <a:lnTo>
                    <a:pt x="138" y="228"/>
                  </a:lnTo>
                  <a:lnTo>
                    <a:pt x="132" y="228"/>
                  </a:lnTo>
                  <a:lnTo>
                    <a:pt x="126" y="228"/>
                  </a:lnTo>
                  <a:lnTo>
                    <a:pt x="126" y="222"/>
                  </a:lnTo>
                  <a:lnTo>
                    <a:pt x="120" y="222"/>
                  </a:lnTo>
                  <a:lnTo>
                    <a:pt x="114" y="222"/>
                  </a:lnTo>
                  <a:lnTo>
                    <a:pt x="114" y="216"/>
                  </a:lnTo>
                  <a:lnTo>
                    <a:pt x="102" y="216"/>
                  </a:lnTo>
                  <a:lnTo>
                    <a:pt x="96" y="216"/>
                  </a:lnTo>
                  <a:lnTo>
                    <a:pt x="96" y="210"/>
                  </a:lnTo>
                  <a:lnTo>
                    <a:pt x="90" y="210"/>
                  </a:lnTo>
                  <a:lnTo>
                    <a:pt x="84" y="210"/>
                  </a:lnTo>
                  <a:lnTo>
                    <a:pt x="66" y="198"/>
                  </a:lnTo>
                  <a:lnTo>
                    <a:pt x="60" y="198"/>
                  </a:lnTo>
                  <a:lnTo>
                    <a:pt x="54" y="192"/>
                  </a:lnTo>
                  <a:lnTo>
                    <a:pt x="48" y="192"/>
                  </a:lnTo>
                  <a:lnTo>
                    <a:pt x="42" y="186"/>
                  </a:lnTo>
                  <a:lnTo>
                    <a:pt x="36" y="186"/>
                  </a:lnTo>
                  <a:lnTo>
                    <a:pt x="30" y="180"/>
                  </a:lnTo>
                  <a:lnTo>
                    <a:pt x="24" y="180"/>
                  </a:lnTo>
                  <a:lnTo>
                    <a:pt x="18" y="180"/>
                  </a:lnTo>
                  <a:lnTo>
                    <a:pt x="18" y="174"/>
                  </a:lnTo>
                  <a:lnTo>
                    <a:pt x="12" y="174"/>
                  </a:lnTo>
                  <a:lnTo>
                    <a:pt x="6" y="174"/>
                  </a:lnTo>
                  <a:lnTo>
                    <a:pt x="0" y="174"/>
                  </a:lnTo>
                  <a:lnTo>
                    <a:pt x="0" y="168"/>
                  </a:lnTo>
                  <a:lnTo>
                    <a:pt x="6" y="168"/>
                  </a:lnTo>
                  <a:lnTo>
                    <a:pt x="6" y="162"/>
                  </a:lnTo>
                  <a:lnTo>
                    <a:pt x="12" y="162"/>
                  </a:lnTo>
                  <a:lnTo>
                    <a:pt x="12" y="156"/>
                  </a:lnTo>
                  <a:lnTo>
                    <a:pt x="18" y="156"/>
                  </a:lnTo>
                  <a:lnTo>
                    <a:pt x="24" y="150"/>
                  </a:lnTo>
                  <a:lnTo>
                    <a:pt x="24" y="144"/>
                  </a:lnTo>
                  <a:lnTo>
                    <a:pt x="24" y="138"/>
                  </a:lnTo>
                  <a:lnTo>
                    <a:pt x="24" y="132"/>
                  </a:lnTo>
                  <a:lnTo>
                    <a:pt x="18" y="132"/>
                  </a:lnTo>
                  <a:lnTo>
                    <a:pt x="18" y="126"/>
                  </a:lnTo>
                  <a:lnTo>
                    <a:pt x="12" y="126"/>
                  </a:lnTo>
                  <a:lnTo>
                    <a:pt x="12" y="120"/>
                  </a:lnTo>
                  <a:lnTo>
                    <a:pt x="6" y="120"/>
                  </a:lnTo>
                  <a:lnTo>
                    <a:pt x="6" y="114"/>
                  </a:lnTo>
                  <a:lnTo>
                    <a:pt x="12" y="114"/>
                  </a:lnTo>
                  <a:lnTo>
                    <a:pt x="12" y="108"/>
                  </a:lnTo>
                  <a:lnTo>
                    <a:pt x="18" y="108"/>
                  </a:lnTo>
                  <a:lnTo>
                    <a:pt x="18" y="102"/>
                  </a:lnTo>
                  <a:lnTo>
                    <a:pt x="12" y="96"/>
                  </a:lnTo>
                  <a:lnTo>
                    <a:pt x="12" y="90"/>
                  </a:lnTo>
                  <a:lnTo>
                    <a:pt x="18" y="90"/>
                  </a:lnTo>
                  <a:lnTo>
                    <a:pt x="24" y="90"/>
                  </a:lnTo>
                  <a:lnTo>
                    <a:pt x="24" y="84"/>
                  </a:lnTo>
                  <a:lnTo>
                    <a:pt x="30" y="84"/>
                  </a:lnTo>
                  <a:lnTo>
                    <a:pt x="36" y="78"/>
                  </a:lnTo>
                  <a:lnTo>
                    <a:pt x="36" y="84"/>
                  </a:lnTo>
                  <a:lnTo>
                    <a:pt x="42" y="84"/>
                  </a:lnTo>
                  <a:lnTo>
                    <a:pt x="48" y="84"/>
                  </a:lnTo>
                  <a:lnTo>
                    <a:pt x="54" y="84"/>
                  </a:lnTo>
                  <a:lnTo>
                    <a:pt x="60" y="84"/>
                  </a:lnTo>
                  <a:lnTo>
                    <a:pt x="66" y="78"/>
                  </a:lnTo>
                  <a:lnTo>
                    <a:pt x="72" y="72"/>
                  </a:lnTo>
                  <a:lnTo>
                    <a:pt x="72" y="66"/>
                  </a:lnTo>
                  <a:lnTo>
                    <a:pt x="78" y="60"/>
                  </a:lnTo>
                  <a:lnTo>
                    <a:pt x="78" y="54"/>
                  </a:lnTo>
                  <a:lnTo>
                    <a:pt x="84" y="48"/>
                  </a:lnTo>
                  <a:lnTo>
                    <a:pt x="84" y="42"/>
                  </a:lnTo>
                  <a:lnTo>
                    <a:pt x="90" y="42"/>
                  </a:lnTo>
                  <a:lnTo>
                    <a:pt x="96" y="42"/>
                  </a:lnTo>
                  <a:lnTo>
                    <a:pt x="102" y="48"/>
                  </a:lnTo>
                  <a:lnTo>
                    <a:pt x="108" y="48"/>
                  </a:lnTo>
                  <a:lnTo>
                    <a:pt x="102" y="48"/>
                  </a:lnTo>
                  <a:lnTo>
                    <a:pt x="102" y="54"/>
                  </a:lnTo>
                  <a:lnTo>
                    <a:pt x="108" y="54"/>
                  </a:lnTo>
                  <a:lnTo>
                    <a:pt x="108" y="60"/>
                  </a:lnTo>
                  <a:lnTo>
                    <a:pt x="114" y="60"/>
                  </a:lnTo>
                  <a:lnTo>
                    <a:pt x="120" y="54"/>
                  </a:lnTo>
                  <a:lnTo>
                    <a:pt x="120" y="48"/>
                  </a:lnTo>
                  <a:lnTo>
                    <a:pt x="126" y="48"/>
                  </a:lnTo>
                  <a:lnTo>
                    <a:pt x="126" y="42"/>
                  </a:lnTo>
                  <a:lnTo>
                    <a:pt x="120" y="42"/>
                  </a:lnTo>
                  <a:lnTo>
                    <a:pt x="120" y="36"/>
                  </a:lnTo>
                  <a:lnTo>
                    <a:pt x="120" y="30"/>
                  </a:lnTo>
                  <a:lnTo>
                    <a:pt x="120" y="24"/>
                  </a:lnTo>
                  <a:lnTo>
                    <a:pt x="126" y="24"/>
                  </a:lnTo>
                  <a:lnTo>
                    <a:pt x="126" y="18"/>
                  </a:lnTo>
                  <a:lnTo>
                    <a:pt x="126" y="24"/>
                  </a:lnTo>
                  <a:lnTo>
                    <a:pt x="132" y="18"/>
                  </a:lnTo>
                  <a:lnTo>
                    <a:pt x="138" y="18"/>
                  </a:lnTo>
                  <a:lnTo>
                    <a:pt x="138" y="12"/>
                  </a:lnTo>
                  <a:lnTo>
                    <a:pt x="144" y="12"/>
                  </a:lnTo>
                  <a:lnTo>
                    <a:pt x="138" y="12"/>
                  </a:lnTo>
                  <a:lnTo>
                    <a:pt x="138" y="6"/>
                  </a:lnTo>
                  <a:lnTo>
                    <a:pt x="144" y="6"/>
                  </a:lnTo>
                  <a:lnTo>
                    <a:pt x="14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76">
              <a:extLst>
                <a:ext uri="{FF2B5EF4-FFF2-40B4-BE49-F238E27FC236}">
                  <a16:creationId xmlns:a16="http://schemas.microsoft.com/office/drawing/2014/main" id="{E26E51AF-1675-DE8F-0626-43967D5F0A1C}"/>
                </a:ext>
              </a:extLst>
            </p:cNvPr>
            <p:cNvSpPr>
              <a:spLocks noEditPoints="1"/>
            </p:cNvSpPr>
            <p:nvPr/>
          </p:nvSpPr>
          <p:spPr bwMode="gray">
            <a:xfrm>
              <a:off x="7239000" y="3114675"/>
              <a:ext cx="466725" cy="466725"/>
            </a:xfrm>
            <a:custGeom>
              <a:avLst/>
              <a:gdLst>
                <a:gd name="T0" fmla="*/ 36 w 294"/>
                <a:gd name="T1" fmla="*/ 198 h 294"/>
                <a:gd name="T2" fmla="*/ 12 w 294"/>
                <a:gd name="T3" fmla="*/ 156 h 294"/>
                <a:gd name="T4" fmla="*/ 42 w 294"/>
                <a:gd name="T5" fmla="*/ 102 h 294"/>
                <a:gd name="T6" fmla="*/ 132 w 294"/>
                <a:gd name="T7" fmla="*/ 96 h 294"/>
                <a:gd name="T8" fmla="*/ 216 w 294"/>
                <a:gd name="T9" fmla="*/ 48 h 294"/>
                <a:gd name="T10" fmla="*/ 222 w 294"/>
                <a:gd name="T11" fmla="*/ 42 h 294"/>
                <a:gd name="T12" fmla="*/ 204 w 294"/>
                <a:gd name="T13" fmla="*/ 36 h 294"/>
                <a:gd name="T14" fmla="*/ 210 w 294"/>
                <a:gd name="T15" fmla="*/ 30 h 294"/>
                <a:gd name="T16" fmla="*/ 210 w 294"/>
                <a:gd name="T17" fmla="*/ 18 h 294"/>
                <a:gd name="T18" fmla="*/ 228 w 294"/>
                <a:gd name="T19" fmla="*/ 0 h 294"/>
                <a:gd name="T20" fmla="*/ 234 w 294"/>
                <a:gd name="T21" fmla="*/ 12 h 294"/>
                <a:gd name="T22" fmla="*/ 246 w 294"/>
                <a:gd name="T23" fmla="*/ 12 h 294"/>
                <a:gd name="T24" fmla="*/ 258 w 294"/>
                <a:gd name="T25" fmla="*/ 12 h 294"/>
                <a:gd name="T26" fmla="*/ 258 w 294"/>
                <a:gd name="T27" fmla="*/ 6 h 294"/>
                <a:gd name="T28" fmla="*/ 264 w 294"/>
                <a:gd name="T29" fmla="*/ 12 h 294"/>
                <a:gd name="T30" fmla="*/ 282 w 294"/>
                <a:gd name="T31" fmla="*/ 30 h 294"/>
                <a:gd name="T32" fmla="*/ 282 w 294"/>
                <a:gd name="T33" fmla="*/ 54 h 294"/>
                <a:gd name="T34" fmla="*/ 264 w 294"/>
                <a:gd name="T35" fmla="*/ 54 h 294"/>
                <a:gd name="T36" fmla="*/ 276 w 294"/>
                <a:gd name="T37" fmla="*/ 66 h 294"/>
                <a:gd name="T38" fmla="*/ 228 w 294"/>
                <a:gd name="T39" fmla="*/ 66 h 294"/>
                <a:gd name="T40" fmla="*/ 234 w 294"/>
                <a:gd name="T41" fmla="*/ 84 h 294"/>
                <a:gd name="T42" fmla="*/ 264 w 294"/>
                <a:gd name="T43" fmla="*/ 90 h 294"/>
                <a:gd name="T44" fmla="*/ 258 w 294"/>
                <a:gd name="T45" fmla="*/ 96 h 294"/>
                <a:gd name="T46" fmla="*/ 246 w 294"/>
                <a:gd name="T47" fmla="*/ 96 h 294"/>
                <a:gd name="T48" fmla="*/ 228 w 294"/>
                <a:gd name="T49" fmla="*/ 78 h 294"/>
                <a:gd name="T50" fmla="*/ 228 w 294"/>
                <a:gd name="T51" fmla="*/ 90 h 294"/>
                <a:gd name="T52" fmla="*/ 210 w 294"/>
                <a:gd name="T53" fmla="*/ 96 h 294"/>
                <a:gd name="T54" fmla="*/ 228 w 294"/>
                <a:gd name="T55" fmla="*/ 108 h 294"/>
                <a:gd name="T56" fmla="*/ 222 w 294"/>
                <a:gd name="T57" fmla="*/ 114 h 294"/>
                <a:gd name="T58" fmla="*/ 198 w 294"/>
                <a:gd name="T59" fmla="*/ 114 h 294"/>
                <a:gd name="T60" fmla="*/ 198 w 294"/>
                <a:gd name="T61" fmla="*/ 108 h 294"/>
                <a:gd name="T62" fmla="*/ 186 w 294"/>
                <a:gd name="T63" fmla="*/ 132 h 294"/>
                <a:gd name="T64" fmla="*/ 168 w 294"/>
                <a:gd name="T65" fmla="*/ 150 h 294"/>
                <a:gd name="T66" fmla="*/ 150 w 294"/>
                <a:gd name="T67" fmla="*/ 156 h 294"/>
                <a:gd name="T68" fmla="*/ 156 w 294"/>
                <a:gd name="T69" fmla="*/ 162 h 294"/>
                <a:gd name="T70" fmla="*/ 192 w 294"/>
                <a:gd name="T71" fmla="*/ 138 h 294"/>
                <a:gd name="T72" fmla="*/ 210 w 294"/>
                <a:gd name="T73" fmla="*/ 138 h 294"/>
                <a:gd name="T74" fmla="*/ 228 w 294"/>
                <a:gd name="T75" fmla="*/ 126 h 294"/>
                <a:gd name="T76" fmla="*/ 228 w 294"/>
                <a:gd name="T77" fmla="*/ 138 h 294"/>
                <a:gd name="T78" fmla="*/ 246 w 294"/>
                <a:gd name="T79" fmla="*/ 132 h 294"/>
                <a:gd name="T80" fmla="*/ 246 w 294"/>
                <a:gd name="T81" fmla="*/ 132 h 294"/>
                <a:gd name="T82" fmla="*/ 252 w 294"/>
                <a:gd name="T83" fmla="*/ 120 h 294"/>
                <a:gd name="T84" fmla="*/ 252 w 294"/>
                <a:gd name="T85" fmla="*/ 156 h 294"/>
                <a:gd name="T86" fmla="*/ 252 w 294"/>
                <a:gd name="T87" fmla="*/ 168 h 294"/>
                <a:gd name="T88" fmla="*/ 234 w 294"/>
                <a:gd name="T89" fmla="*/ 168 h 294"/>
                <a:gd name="T90" fmla="*/ 228 w 294"/>
                <a:gd name="T91" fmla="*/ 180 h 294"/>
                <a:gd name="T92" fmla="*/ 216 w 294"/>
                <a:gd name="T93" fmla="*/ 174 h 294"/>
                <a:gd name="T94" fmla="*/ 222 w 294"/>
                <a:gd name="T95" fmla="*/ 180 h 294"/>
                <a:gd name="T96" fmla="*/ 234 w 294"/>
                <a:gd name="T97" fmla="*/ 180 h 294"/>
                <a:gd name="T98" fmla="*/ 228 w 294"/>
                <a:gd name="T99" fmla="*/ 204 h 294"/>
                <a:gd name="T100" fmla="*/ 204 w 294"/>
                <a:gd name="T101" fmla="*/ 216 h 294"/>
                <a:gd name="T102" fmla="*/ 192 w 294"/>
                <a:gd name="T103" fmla="*/ 234 h 294"/>
                <a:gd name="T104" fmla="*/ 186 w 294"/>
                <a:gd name="T105" fmla="*/ 228 h 294"/>
                <a:gd name="T106" fmla="*/ 174 w 294"/>
                <a:gd name="T107" fmla="*/ 228 h 294"/>
                <a:gd name="T108" fmla="*/ 186 w 294"/>
                <a:gd name="T109" fmla="*/ 240 h 294"/>
                <a:gd name="T110" fmla="*/ 138 w 294"/>
                <a:gd name="T111" fmla="*/ 288 h 294"/>
                <a:gd name="T112" fmla="*/ 90 w 294"/>
                <a:gd name="T113" fmla="*/ 258 h 294"/>
                <a:gd name="T114" fmla="*/ 48 w 294"/>
                <a:gd name="T115" fmla="*/ 252 h 294"/>
                <a:gd name="T116" fmla="*/ 48 w 294"/>
                <a:gd name="T117" fmla="*/ 23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 h="294">
                  <a:moveTo>
                    <a:pt x="258" y="156"/>
                  </a:moveTo>
                  <a:lnTo>
                    <a:pt x="258" y="162"/>
                  </a:lnTo>
                  <a:lnTo>
                    <a:pt x="259" y="162"/>
                  </a:lnTo>
                  <a:lnTo>
                    <a:pt x="258" y="156"/>
                  </a:lnTo>
                  <a:close/>
                  <a:moveTo>
                    <a:pt x="240" y="0"/>
                  </a:moveTo>
                  <a:lnTo>
                    <a:pt x="246" y="0"/>
                  </a:lnTo>
                  <a:lnTo>
                    <a:pt x="240" y="0"/>
                  </a:lnTo>
                  <a:close/>
                  <a:moveTo>
                    <a:pt x="42" y="216"/>
                  </a:moveTo>
                  <a:lnTo>
                    <a:pt x="42" y="210"/>
                  </a:lnTo>
                  <a:lnTo>
                    <a:pt x="42" y="204"/>
                  </a:lnTo>
                  <a:lnTo>
                    <a:pt x="36" y="204"/>
                  </a:lnTo>
                  <a:lnTo>
                    <a:pt x="42" y="204"/>
                  </a:lnTo>
                  <a:lnTo>
                    <a:pt x="36" y="204"/>
                  </a:lnTo>
                  <a:lnTo>
                    <a:pt x="36" y="198"/>
                  </a:lnTo>
                  <a:lnTo>
                    <a:pt x="36" y="192"/>
                  </a:lnTo>
                  <a:lnTo>
                    <a:pt x="30" y="192"/>
                  </a:lnTo>
                  <a:lnTo>
                    <a:pt x="24" y="192"/>
                  </a:lnTo>
                  <a:lnTo>
                    <a:pt x="18" y="192"/>
                  </a:lnTo>
                  <a:lnTo>
                    <a:pt x="18" y="186"/>
                  </a:lnTo>
                  <a:lnTo>
                    <a:pt x="12" y="186"/>
                  </a:lnTo>
                  <a:lnTo>
                    <a:pt x="6" y="180"/>
                  </a:lnTo>
                  <a:lnTo>
                    <a:pt x="6" y="174"/>
                  </a:lnTo>
                  <a:lnTo>
                    <a:pt x="0" y="174"/>
                  </a:lnTo>
                  <a:lnTo>
                    <a:pt x="6" y="174"/>
                  </a:lnTo>
                  <a:lnTo>
                    <a:pt x="12" y="174"/>
                  </a:lnTo>
                  <a:lnTo>
                    <a:pt x="12" y="168"/>
                  </a:lnTo>
                  <a:lnTo>
                    <a:pt x="12" y="162"/>
                  </a:lnTo>
                  <a:lnTo>
                    <a:pt x="12" y="156"/>
                  </a:lnTo>
                  <a:lnTo>
                    <a:pt x="12" y="150"/>
                  </a:lnTo>
                  <a:lnTo>
                    <a:pt x="12" y="144"/>
                  </a:lnTo>
                  <a:lnTo>
                    <a:pt x="12" y="138"/>
                  </a:lnTo>
                  <a:lnTo>
                    <a:pt x="12" y="132"/>
                  </a:lnTo>
                  <a:lnTo>
                    <a:pt x="18" y="132"/>
                  </a:lnTo>
                  <a:lnTo>
                    <a:pt x="18" y="126"/>
                  </a:lnTo>
                  <a:lnTo>
                    <a:pt x="24" y="126"/>
                  </a:lnTo>
                  <a:lnTo>
                    <a:pt x="18" y="120"/>
                  </a:lnTo>
                  <a:lnTo>
                    <a:pt x="24" y="120"/>
                  </a:lnTo>
                  <a:lnTo>
                    <a:pt x="24" y="114"/>
                  </a:lnTo>
                  <a:lnTo>
                    <a:pt x="30" y="114"/>
                  </a:lnTo>
                  <a:lnTo>
                    <a:pt x="30" y="108"/>
                  </a:lnTo>
                  <a:lnTo>
                    <a:pt x="36" y="108"/>
                  </a:lnTo>
                  <a:lnTo>
                    <a:pt x="42" y="102"/>
                  </a:lnTo>
                  <a:lnTo>
                    <a:pt x="42" y="96"/>
                  </a:lnTo>
                  <a:lnTo>
                    <a:pt x="42" y="90"/>
                  </a:lnTo>
                  <a:lnTo>
                    <a:pt x="48" y="96"/>
                  </a:lnTo>
                  <a:lnTo>
                    <a:pt x="54" y="96"/>
                  </a:lnTo>
                  <a:lnTo>
                    <a:pt x="60" y="102"/>
                  </a:lnTo>
                  <a:lnTo>
                    <a:pt x="72" y="108"/>
                  </a:lnTo>
                  <a:lnTo>
                    <a:pt x="78" y="114"/>
                  </a:lnTo>
                  <a:lnTo>
                    <a:pt x="84" y="114"/>
                  </a:lnTo>
                  <a:lnTo>
                    <a:pt x="96" y="108"/>
                  </a:lnTo>
                  <a:lnTo>
                    <a:pt x="102" y="108"/>
                  </a:lnTo>
                  <a:lnTo>
                    <a:pt x="114" y="102"/>
                  </a:lnTo>
                  <a:lnTo>
                    <a:pt x="120" y="102"/>
                  </a:lnTo>
                  <a:lnTo>
                    <a:pt x="126" y="96"/>
                  </a:lnTo>
                  <a:lnTo>
                    <a:pt x="132" y="96"/>
                  </a:lnTo>
                  <a:lnTo>
                    <a:pt x="144" y="96"/>
                  </a:lnTo>
                  <a:lnTo>
                    <a:pt x="150" y="90"/>
                  </a:lnTo>
                  <a:lnTo>
                    <a:pt x="180" y="84"/>
                  </a:lnTo>
                  <a:lnTo>
                    <a:pt x="192" y="78"/>
                  </a:lnTo>
                  <a:lnTo>
                    <a:pt x="198" y="78"/>
                  </a:lnTo>
                  <a:lnTo>
                    <a:pt x="198" y="72"/>
                  </a:lnTo>
                  <a:lnTo>
                    <a:pt x="204" y="66"/>
                  </a:lnTo>
                  <a:lnTo>
                    <a:pt x="204" y="48"/>
                  </a:lnTo>
                  <a:lnTo>
                    <a:pt x="204" y="42"/>
                  </a:lnTo>
                  <a:lnTo>
                    <a:pt x="210" y="42"/>
                  </a:lnTo>
                  <a:lnTo>
                    <a:pt x="210" y="48"/>
                  </a:lnTo>
                  <a:lnTo>
                    <a:pt x="210" y="42"/>
                  </a:lnTo>
                  <a:lnTo>
                    <a:pt x="210" y="48"/>
                  </a:lnTo>
                  <a:lnTo>
                    <a:pt x="216" y="48"/>
                  </a:lnTo>
                  <a:lnTo>
                    <a:pt x="216" y="54"/>
                  </a:lnTo>
                  <a:lnTo>
                    <a:pt x="222" y="54"/>
                  </a:lnTo>
                  <a:lnTo>
                    <a:pt x="216" y="54"/>
                  </a:lnTo>
                  <a:lnTo>
                    <a:pt x="216" y="48"/>
                  </a:lnTo>
                  <a:lnTo>
                    <a:pt x="222" y="48"/>
                  </a:lnTo>
                  <a:lnTo>
                    <a:pt x="222" y="42"/>
                  </a:lnTo>
                  <a:lnTo>
                    <a:pt x="222" y="48"/>
                  </a:lnTo>
                  <a:lnTo>
                    <a:pt x="222" y="42"/>
                  </a:lnTo>
                  <a:lnTo>
                    <a:pt x="228" y="42"/>
                  </a:lnTo>
                  <a:lnTo>
                    <a:pt x="222" y="42"/>
                  </a:lnTo>
                  <a:lnTo>
                    <a:pt x="222" y="48"/>
                  </a:lnTo>
                  <a:lnTo>
                    <a:pt x="216" y="48"/>
                  </a:lnTo>
                  <a:lnTo>
                    <a:pt x="216" y="42"/>
                  </a:lnTo>
                  <a:lnTo>
                    <a:pt x="222" y="42"/>
                  </a:lnTo>
                  <a:lnTo>
                    <a:pt x="216" y="42"/>
                  </a:lnTo>
                  <a:lnTo>
                    <a:pt x="216" y="48"/>
                  </a:lnTo>
                  <a:lnTo>
                    <a:pt x="216" y="42"/>
                  </a:lnTo>
                  <a:lnTo>
                    <a:pt x="216" y="48"/>
                  </a:lnTo>
                  <a:lnTo>
                    <a:pt x="216" y="42"/>
                  </a:lnTo>
                  <a:lnTo>
                    <a:pt x="216" y="48"/>
                  </a:lnTo>
                  <a:lnTo>
                    <a:pt x="210" y="48"/>
                  </a:lnTo>
                  <a:lnTo>
                    <a:pt x="210" y="42"/>
                  </a:lnTo>
                  <a:lnTo>
                    <a:pt x="210" y="36"/>
                  </a:lnTo>
                  <a:lnTo>
                    <a:pt x="210" y="42"/>
                  </a:lnTo>
                  <a:lnTo>
                    <a:pt x="204" y="42"/>
                  </a:lnTo>
                  <a:lnTo>
                    <a:pt x="204" y="36"/>
                  </a:lnTo>
                  <a:lnTo>
                    <a:pt x="204" y="42"/>
                  </a:lnTo>
                  <a:lnTo>
                    <a:pt x="204" y="36"/>
                  </a:lnTo>
                  <a:lnTo>
                    <a:pt x="204" y="30"/>
                  </a:lnTo>
                  <a:lnTo>
                    <a:pt x="210" y="30"/>
                  </a:lnTo>
                  <a:lnTo>
                    <a:pt x="210" y="36"/>
                  </a:lnTo>
                  <a:lnTo>
                    <a:pt x="216" y="36"/>
                  </a:lnTo>
                  <a:lnTo>
                    <a:pt x="210" y="36"/>
                  </a:lnTo>
                  <a:lnTo>
                    <a:pt x="210" y="30"/>
                  </a:lnTo>
                  <a:lnTo>
                    <a:pt x="216" y="30"/>
                  </a:lnTo>
                  <a:lnTo>
                    <a:pt x="222" y="30"/>
                  </a:lnTo>
                  <a:lnTo>
                    <a:pt x="228" y="30"/>
                  </a:lnTo>
                  <a:lnTo>
                    <a:pt x="222" y="30"/>
                  </a:lnTo>
                  <a:lnTo>
                    <a:pt x="222" y="24"/>
                  </a:lnTo>
                  <a:lnTo>
                    <a:pt x="216" y="24"/>
                  </a:lnTo>
                  <a:lnTo>
                    <a:pt x="216" y="30"/>
                  </a:lnTo>
                  <a:lnTo>
                    <a:pt x="210" y="30"/>
                  </a:lnTo>
                  <a:lnTo>
                    <a:pt x="210" y="24"/>
                  </a:lnTo>
                  <a:lnTo>
                    <a:pt x="210" y="30"/>
                  </a:lnTo>
                  <a:lnTo>
                    <a:pt x="210" y="24"/>
                  </a:lnTo>
                  <a:lnTo>
                    <a:pt x="204" y="24"/>
                  </a:lnTo>
                  <a:lnTo>
                    <a:pt x="204" y="30"/>
                  </a:lnTo>
                  <a:lnTo>
                    <a:pt x="204" y="24"/>
                  </a:lnTo>
                  <a:lnTo>
                    <a:pt x="204" y="30"/>
                  </a:lnTo>
                  <a:lnTo>
                    <a:pt x="204" y="24"/>
                  </a:lnTo>
                  <a:lnTo>
                    <a:pt x="198" y="24"/>
                  </a:lnTo>
                  <a:lnTo>
                    <a:pt x="204" y="24"/>
                  </a:lnTo>
                  <a:lnTo>
                    <a:pt x="204" y="18"/>
                  </a:lnTo>
                  <a:lnTo>
                    <a:pt x="198" y="18"/>
                  </a:lnTo>
                  <a:lnTo>
                    <a:pt x="204" y="18"/>
                  </a:lnTo>
                  <a:lnTo>
                    <a:pt x="210" y="18"/>
                  </a:lnTo>
                  <a:lnTo>
                    <a:pt x="204" y="18"/>
                  </a:lnTo>
                  <a:lnTo>
                    <a:pt x="204" y="12"/>
                  </a:lnTo>
                  <a:lnTo>
                    <a:pt x="204" y="18"/>
                  </a:lnTo>
                  <a:lnTo>
                    <a:pt x="204" y="12"/>
                  </a:lnTo>
                  <a:lnTo>
                    <a:pt x="198" y="12"/>
                  </a:lnTo>
                  <a:lnTo>
                    <a:pt x="198" y="6"/>
                  </a:lnTo>
                  <a:lnTo>
                    <a:pt x="204" y="6"/>
                  </a:lnTo>
                  <a:lnTo>
                    <a:pt x="198" y="6"/>
                  </a:lnTo>
                  <a:lnTo>
                    <a:pt x="204" y="6"/>
                  </a:lnTo>
                  <a:lnTo>
                    <a:pt x="204" y="0"/>
                  </a:lnTo>
                  <a:lnTo>
                    <a:pt x="210" y="0"/>
                  </a:lnTo>
                  <a:lnTo>
                    <a:pt x="216" y="0"/>
                  </a:lnTo>
                  <a:lnTo>
                    <a:pt x="222" y="0"/>
                  </a:lnTo>
                  <a:lnTo>
                    <a:pt x="228" y="0"/>
                  </a:lnTo>
                  <a:lnTo>
                    <a:pt x="234" y="0"/>
                  </a:lnTo>
                  <a:lnTo>
                    <a:pt x="234" y="6"/>
                  </a:lnTo>
                  <a:lnTo>
                    <a:pt x="228" y="6"/>
                  </a:lnTo>
                  <a:lnTo>
                    <a:pt x="228" y="0"/>
                  </a:lnTo>
                  <a:lnTo>
                    <a:pt x="228" y="6"/>
                  </a:lnTo>
                  <a:lnTo>
                    <a:pt x="222" y="0"/>
                  </a:lnTo>
                  <a:lnTo>
                    <a:pt x="222" y="6"/>
                  </a:lnTo>
                  <a:lnTo>
                    <a:pt x="216" y="6"/>
                  </a:lnTo>
                  <a:lnTo>
                    <a:pt x="216" y="12"/>
                  </a:lnTo>
                  <a:lnTo>
                    <a:pt x="216" y="6"/>
                  </a:lnTo>
                  <a:lnTo>
                    <a:pt x="222" y="6"/>
                  </a:lnTo>
                  <a:lnTo>
                    <a:pt x="228" y="6"/>
                  </a:lnTo>
                  <a:lnTo>
                    <a:pt x="234" y="6"/>
                  </a:lnTo>
                  <a:lnTo>
                    <a:pt x="234" y="12"/>
                  </a:lnTo>
                  <a:lnTo>
                    <a:pt x="234" y="6"/>
                  </a:lnTo>
                  <a:lnTo>
                    <a:pt x="240" y="6"/>
                  </a:lnTo>
                  <a:lnTo>
                    <a:pt x="246" y="6"/>
                  </a:lnTo>
                  <a:lnTo>
                    <a:pt x="246" y="12"/>
                  </a:lnTo>
                  <a:lnTo>
                    <a:pt x="240" y="12"/>
                  </a:lnTo>
                  <a:lnTo>
                    <a:pt x="234" y="12"/>
                  </a:lnTo>
                  <a:lnTo>
                    <a:pt x="240" y="12"/>
                  </a:lnTo>
                  <a:lnTo>
                    <a:pt x="240" y="18"/>
                  </a:lnTo>
                  <a:lnTo>
                    <a:pt x="240" y="12"/>
                  </a:lnTo>
                  <a:lnTo>
                    <a:pt x="246" y="12"/>
                  </a:lnTo>
                  <a:lnTo>
                    <a:pt x="246" y="18"/>
                  </a:lnTo>
                  <a:lnTo>
                    <a:pt x="246" y="12"/>
                  </a:lnTo>
                  <a:lnTo>
                    <a:pt x="246" y="18"/>
                  </a:lnTo>
                  <a:lnTo>
                    <a:pt x="246" y="12"/>
                  </a:lnTo>
                  <a:lnTo>
                    <a:pt x="246" y="18"/>
                  </a:lnTo>
                  <a:lnTo>
                    <a:pt x="252" y="18"/>
                  </a:lnTo>
                  <a:lnTo>
                    <a:pt x="246" y="18"/>
                  </a:lnTo>
                  <a:lnTo>
                    <a:pt x="246" y="24"/>
                  </a:lnTo>
                  <a:lnTo>
                    <a:pt x="252" y="24"/>
                  </a:lnTo>
                  <a:lnTo>
                    <a:pt x="246" y="24"/>
                  </a:lnTo>
                  <a:lnTo>
                    <a:pt x="252" y="24"/>
                  </a:lnTo>
                  <a:lnTo>
                    <a:pt x="252" y="30"/>
                  </a:lnTo>
                  <a:lnTo>
                    <a:pt x="252" y="24"/>
                  </a:lnTo>
                  <a:lnTo>
                    <a:pt x="252" y="18"/>
                  </a:lnTo>
                  <a:lnTo>
                    <a:pt x="252" y="12"/>
                  </a:lnTo>
                  <a:lnTo>
                    <a:pt x="258" y="12"/>
                  </a:lnTo>
                  <a:lnTo>
                    <a:pt x="258" y="18"/>
                  </a:lnTo>
                  <a:lnTo>
                    <a:pt x="258" y="12"/>
                  </a:lnTo>
                  <a:lnTo>
                    <a:pt x="258" y="18"/>
                  </a:lnTo>
                  <a:lnTo>
                    <a:pt x="264" y="18"/>
                  </a:lnTo>
                  <a:lnTo>
                    <a:pt x="264" y="12"/>
                  </a:lnTo>
                  <a:lnTo>
                    <a:pt x="258" y="12"/>
                  </a:lnTo>
                  <a:lnTo>
                    <a:pt x="252" y="12"/>
                  </a:lnTo>
                  <a:lnTo>
                    <a:pt x="258" y="12"/>
                  </a:lnTo>
                  <a:lnTo>
                    <a:pt x="252" y="12"/>
                  </a:lnTo>
                  <a:lnTo>
                    <a:pt x="252" y="6"/>
                  </a:lnTo>
                  <a:lnTo>
                    <a:pt x="246" y="6"/>
                  </a:lnTo>
                  <a:lnTo>
                    <a:pt x="246" y="0"/>
                  </a:lnTo>
                  <a:lnTo>
                    <a:pt x="252" y="6"/>
                  </a:lnTo>
                  <a:lnTo>
                    <a:pt x="252" y="0"/>
                  </a:lnTo>
                  <a:lnTo>
                    <a:pt x="258" y="0"/>
                  </a:lnTo>
                  <a:lnTo>
                    <a:pt x="258" y="6"/>
                  </a:lnTo>
                  <a:lnTo>
                    <a:pt x="258" y="0"/>
                  </a:lnTo>
                  <a:lnTo>
                    <a:pt x="258" y="6"/>
                  </a:lnTo>
                  <a:lnTo>
                    <a:pt x="258" y="0"/>
                  </a:lnTo>
                  <a:lnTo>
                    <a:pt x="264" y="0"/>
                  </a:lnTo>
                  <a:lnTo>
                    <a:pt x="270" y="0"/>
                  </a:lnTo>
                  <a:lnTo>
                    <a:pt x="276" y="0"/>
                  </a:lnTo>
                  <a:lnTo>
                    <a:pt x="276" y="6"/>
                  </a:lnTo>
                  <a:lnTo>
                    <a:pt x="270" y="6"/>
                  </a:lnTo>
                  <a:lnTo>
                    <a:pt x="270" y="0"/>
                  </a:lnTo>
                  <a:lnTo>
                    <a:pt x="270" y="6"/>
                  </a:lnTo>
                  <a:lnTo>
                    <a:pt x="264" y="6"/>
                  </a:lnTo>
                  <a:lnTo>
                    <a:pt x="270" y="6"/>
                  </a:lnTo>
                  <a:lnTo>
                    <a:pt x="270" y="12"/>
                  </a:lnTo>
                  <a:lnTo>
                    <a:pt x="264" y="12"/>
                  </a:lnTo>
                  <a:lnTo>
                    <a:pt x="270" y="12"/>
                  </a:lnTo>
                  <a:lnTo>
                    <a:pt x="270" y="18"/>
                  </a:lnTo>
                  <a:lnTo>
                    <a:pt x="264" y="18"/>
                  </a:lnTo>
                  <a:lnTo>
                    <a:pt x="270" y="18"/>
                  </a:lnTo>
                  <a:lnTo>
                    <a:pt x="276" y="18"/>
                  </a:lnTo>
                  <a:lnTo>
                    <a:pt x="270" y="18"/>
                  </a:lnTo>
                  <a:lnTo>
                    <a:pt x="270" y="24"/>
                  </a:lnTo>
                  <a:lnTo>
                    <a:pt x="270" y="30"/>
                  </a:lnTo>
                  <a:lnTo>
                    <a:pt x="270" y="36"/>
                  </a:lnTo>
                  <a:lnTo>
                    <a:pt x="270" y="30"/>
                  </a:lnTo>
                  <a:lnTo>
                    <a:pt x="276" y="30"/>
                  </a:lnTo>
                  <a:lnTo>
                    <a:pt x="276" y="36"/>
                  </a:lnTo>
                  <a:lnTo>
                    <a:pt x="276" y="30"/>
                  </a:lnTo>
                  <a:lnTo>
                    <a:pt x="282" y="30"/>
                  </a:lnTo>
                  <a:lnTo>
                    <a:pt x="282" y="24"/>
                  </a:lnTo>
                  <a:lnTo>
                    <a:pt x="288" y="24"/>
                  </a:lnTo>
                  <a:lnTo>
                    <a:pt x="288" y="30"/>
                  </a:lnTo>
                  <a:lnTo>
                    <a:pt x="288" y="36"/>
                  </a:lnTo>
                  <a:lnTo>
                    <a:pt x="294" y="36"/>
                  </a:lnTo>
                  <a:lnTo>
                    <a:pt x="288" y="36"/>
                  </a:lnTo>
                  <a:lnTo>
                    <a:pt x="282" y="36"/>
                  </a:lnTo>
                  <a:lnTo>
                    <a:pt x="282" y="42"/>
                  </a:lnTo>
                  <a:lnTo>
                    <a:pt x="276" y="42"/>
                  </a:lnTo>
                  <a:lnTo>
                    <a:pt x="282" y="42"/>
                  </a:lnTo>
                  <a:lnTo>
                    <a:pt x="282" y="48"/>
                  </a:lnTo>
                  <a:lnTo>
                    <a:pt x="288" y="48"/>
                  </a:lnTo>
                  <a:lnTo>
                    <a:pt x="282" y="48"/>
                  </a:lnTo>
                  <a:lnTo>
                    <a:pt x="282" y="54"/>
                  </a:lnTo>
                  <a:lnTo>
                    <a:pt x="282" y="48"/>
                  </a:lnTo>
                  <a:lnTo>
                    <a:pt x="276" y="54"/>
                  </a:lnTo>
                  <a:lnTo>
                    <a:pt x="282" y="54"/>
                  </a:lnTo>
                  <a:lnTo>
                    <a:pt x="276" y="54"/>
                  </a:lnTo>
                  <a:lnTo>
                    <a:pt x="270" y="54"/>
                  </a:lnTo>
                  <a:lnTo>
                    <a:pt x="276" y="54"/>
                  </a:lnTo>
                  <a:lnTo>
                    <a:pt x="276" y="60"/>
                  </a:lnTo>
                  <a:lnTo>
                    <a:pt x="270" y="60"/>
                  </a:lnTo>
                  <a:lnTo>
                    <a:pt x="270" y="54"/>
                  </a:lnTo>
                  <a:lnTo>
                    <a:pt x="264" y="54"/>
                  </a:lnTo>
                  <a:lnTo>
                    <a:pt x="264" y="48"/>
                  </a:lnTo>
                  <a:lnTo>
                    <a:pt x="270" y="48"/>
                  </a:lnTo>
                  <a:lnTo>
                    <a:pt x="264" y="48"/>
                  </a:lnTo>
                  <a:lnTo>
                    <a:pt x="264" y="54"/>
                  </a:lnTo>
                  <a:lnTo>
                    <a:pt x="264" y="48"/>
                  </a:lnTo>
                  <a:lnTo>
                    <a:pt x="264" y="54"/>
                  </a:lnTo>
                  <a:lnTo>
                    <a:pt x="258" y="54"/>
                  </a:lnTo>
                  <a:lnTo>
                    <a:pt x="258" y="48"/>
                  </a:lnTo>
                  <a:lnTo>
                    <a:pt x="258" y="54"/>
                  </a:lnTo>
                  <a:lnTo>
                    <a:pt x="264" y="54"/>
                  </a:lnTo>
                  <a:lnTo>
                    <a:pt x="264" y="60"/>
                  </a:lnTo>
                  <a:lnTo>
                    <a:pt x="270" y="60"/>
                  </a:lnTo>
                  <a:lnTo>
                    <a:pt x="270" y="66"/>
                  </a:lnTo>
                  <a:lnTo>
                    <a:pt x="270" y="60"/>
                  </a:lnTo>
                  <a:lnTo>
                    <a:pt x="270" y="66"/>
                  </a:lnTo>
                  <a:lnTo>
                    <a:pt x="276" y="66"/>
                  </a:lnTo>
                  <a:lnTo>
                    <a:pt x="276" y="60"/>
                  </a:lnTo>
                  <a:lnTo>
                    <a:pt x="276" y="66"/>
                  </a:lnTo>
                  <a:lnTo>
                    <a:pt x="282" y="66"/>
                  </a:lnTo>
                  <a:lnTo>
                    <a:pt x="282" y="72"/>
                  </a:lnTo>
                  <a:lnTo>
                    <a:pt x="276" y="72"/>
                  </a:lnTo>
                  <a:lnTo>
                    <a:pt x="270" y="72"/>
                  </a:lnTo>
                  <a:lnTo>
                    <a:pt x="264" y="72"/>
                  </a:lnTo>
                  <a:lnTo>
                    <a:pt x="264" y="66"/>
                  </a:lnTo>
                  <a:lnTo>
                    <a:pt x="258" y="66"/>
                  </a:lnTo>
                  <a:lnTo>
                    <a:pt x="252" y="66"/>
                  </a:lnTo>
                  <a:lnTo>
                    <a:pt x="246" y="66"/>
                  </a:lnTo>
                  <a:lnTo>
                    <a:pt x="246" y="60"/>
                  </a:lnTo>
                  <a:lnTo>
                    <a:pt x="246" y="66"/>
                  </a:lnTo>
                  <a:lnTo>
                    <a:pt x="240" y="66"/>
                  </a:lnTo>
                  <a:lnTo>
                    <a:pt x="234" y="66"/>
                  </a:lnTo>
                  <a:lnTo>
                    <a:pt x="228" y="66"/>
                  </a:lnTo>
                  <a:lnTo>
                    <a:pt x="222" y="66"/>
                  </a:lnTo>
                  <a:lnTo>
                    <a:pt x="228" y="66"/>
                  </a:lnTo>
                  <a:lnTo>
                    <a:pt x="228" y="72"/>
                  </a:lnTo>
                  <a:lnTo>
                    <a:pt x="228" y="66"/>
                  </a:lnTo>
                  <a:lnTo>
                    <a:pt x="234" y="66"/>
                  </a:lnTo>
                  <a:lnTo>
                    <a:pt x="234" y="72"/>
                  </a:lnTo>
                  <a:lnTo>
                    <a:pt x="240" y="72"/>
                  </a:lnTo>
                  <a:lnTo>
                    <a:pt x="240" y="78"/>
                  </a:lnTo>
                  <a:lnTo>
                    <a:pt x="246" y="78"/>
                  </a:lnTo>
                  <a:lnTo>
                    <a:pt x="240" y="78"/>
                  </a:lnTo>
                  <a:lnTo>
                    <a:pt x="246" y="78"/>
                  </a:lnTo>
                  <a:lnTo>
                    <a:pt x="240" y="78"/>
                  </a:lnTo>
                  <a:lnTo>
                    <a:pt x="240" y="84"/>
                  </a:lnTo>
                  <a:lnTo>
                    <a:pt x="234" y="84"/>
                  </a:lnTo>
                  <a:lnTo>
                    <a:pt x="240" y="84"/>
                  </a:lnTo>
                  <a:lnTo>
                    <a:pt x="246" y="84"/>
                  </a:lnTo>
                  <a:lnTo>
                    <a:pt x="240" y="84"/>
                  </a:lnTo>
                  <a:lnTo>
                    <a:pt x="240" y="78"/>
                  </a:lnTo>
                  <a:lnTo>
                    <a:pt x="246" y="78"/>
                  </a:lnTo>
                  <a:lnTo>
                    <a:pt x="252" y="78"/>
                  </a:lnTo>
                  <a:lnTo>
                    <a:pt x="258" y="78"/>
                  </a:lnTo>
                  <a:lnTo>
                    <a:pt x="258" y="84"/>
                  </a:lnTo>
                  <a:lnTo>
                    <a:pt x="264" y="84"/>
                  </a:lnTo>
                  <a:lnTo>
                    <a:pt x="264" y="90"/>
                  </a:lnTo>
                  <a:lnTo>
                    <a:pt x="264" y="84"/>
                  </a:lnTo>
                  <a:lnTo>
                    <a:pt x="270" y="84"/>
                  </a:lnTo>
                  <a:lnTo>
                    <a:pt x="270" y="90"/>
                  </a:lnTo>
                  <a:lnTo>
                    <a:pt x="264" y="90"/>
                  </a:lnTo>
                  <a:lnTo>
                    <a:pt x="270" y="90"/>
                  </a:lnTo>
                  <a:lnTo>
                    <a:pt x="270" y="84"/>
                  </a:lnTo>
                  <a:lnTo>
                    <a:pt x="270" y="90"/>
                  </a:lnTo>
                  <a:lnTo>
                    <a:pt x="264" y="90"/>
                  </a:lnTo>
                  <a:lnTo>
                    <a:pt x="270" y="90"/>
                  </a:lnTo>
                  <a:lnTo>
                    <a:pt x="270" y="96"/>
                  </a:lnTo>
                  <a:lnTo>
                    <a:pt x="270" y="102"/>
                  </a:lnTo>
                  <a:lnTo>
                    <a:pt x="264" y="102"/>
                  </a:lnTo>
                  <a:lnTo>
                    <a:pt x="264" y="96"/>
                  </a:lnTo>
                  <a:lnTo>
                    <a:pt x="258" y="96"/>
                  </a:lnTo>
                  <a:lnTo>
                    <a:pt x="264" y="96"/>
                  </a:lnTo>
                  <a:lnTo>
                    <a:pt x="264" y="90"/>
                  </a:lnTo>
                  <a:lnTo>
                    <a:pt x="258" y="90"/>
                  </a:lnTo>
                  <a:lnTo>
                    <a:pt x="258" y="96"/>
                  </a:lnTo>
                  <a:lnTo>
                    <a:pt x="258" y="90"/>
                  </a:lnTo>
                  <a:lnTo>
                    <a:pt x="258" y="96"/>
                  </a:lnTo>
                  <a:lnTo>
                    <a:pt x="252" y="96"/>
                  </a:lnTo>
                  <a:lnTo>
                    <a:pt x="252" y="102"/>
                  </a:lnTo>
                  <a:lnTo>
                    <a:pt x="258" y="102"/>
                  </a:lnTo>
                  <a:lnTo>
                    <a:pt x="252" y="102"/>
                  </a:lnTo>
                  <a:lnTo>
                    <a:pt x="252" y="96"/>
                  </a:lnTo>
                  <a:lnTo>
                    <a:pt x="252" y="90"/>
                  </a:lnTo>
                  <a:lnTo>
                    <a:pt x="252" y="96"/>
                  </a:lnTo>
                  <a:lnTo>
                    <a:pt x="252" y="90"/>
                  </a:lnTo>
                  <a:lnTo>
                    <a:pt x="246" y="90"/>
                  </a:lnTo>
                  <a:lnTo>
                    <a:pt x="246" y="96"/>
                  </a:lnTo>
                  <a:lnTo>
                    <a:pt x="246" y="90"/>
                  </a:lnTo>
                  <a:lnTo>
                    <a:pt x="246" y="96"/>
                  </a:lnTo>
                  <a:lnTo>
                    <a:pt x="246" y="90"/>
                  </a:lnTo>
                  <a:lnTo>
                    <a:pt x="246" y="96"/>
                  </a:lnTo>
                  <a:lnTo>
                    <a:pt x="252" y="96"/>
                  </a:lnTo>
                  <a:lnTo>
                    <a:pt x="246" y="96"/>
                  </a:lnTo>
                  <a:lnTo>
                    <a:pt x="240" y="96"/>
                  </a:lnTo>
                  <a:lnTo>
                    <a:pt x="234" y="96"/>
                  </a:lnTo>
                  <a:lnTo>
                    <a:pt x="234" y="90"/>
                  </a:lnTo>
                  <a:lnTo>
                    <a:pt x="228" y="90"/>
                  </a:lnTo>
                  <a:lnTo>
                    <a:pt x="234" y="90"/>
                  </a:lnTo>
                  <a:lnTo>
                    <a:pt x="228" y="90"/>
                  </a:lnTo>
                  <a:lnTo>
                    <a:pt x="228" y="84"/>
                  </a:lnTo>
                  <a:lnTo>
                    <a:pt x="228" y="90"/>
                  </a:lnTo>
                  <a:lnTo>
                    <a:pt x="228" y="84"/>
                  </a:lnTo>
                  <a:lnTo>
                    <a:pt x="228" y="78"/>
                  </a:lnTo>
                  <a:lnTo>
                    <a:pt x="222" y="78"/>
                  </a:lnTo>
                  <a:lnTo>
                    <a:pt x="222" y="84"/>
                  </a:lnTo>
                  <a:lnTo>
                    <a:pt x="222" y="78"/>
                  </a:lnTo>
                  <a:lnTo>
                    <a:pt x="222" y="84"/>
                  </a:lnTo>
                  <a:lnTo>
                    <a:pt x="216" y="84"/>
                  </a:lnTo>
                  <a:lnTo>
                    <a:pt x="210" y="84"/>
                  </a:lnTo>
                  <a:lnTo>
                    <a:pt x="216" y="84"/>
                  </a:lnTo>
                  <a:lnTo>
                    <a:pt x="222" y="84"/>
                  </a:lnTo>
                  <a:lnTo>
                    <a:pt x="222" y="90"/>
                  </a:lnTo>
                  <a:lnTo>
                    <a:pt x="228" y="90"/>
                  </a:lnTo>
                  <a:lnTo>
                    <a:pt x="222" y="90"/>
                  </a:lnTo>
                  <a:lnTo>
                    <a:pt x="228" y="90"/>
                  </a:lnTo>
                  <a:lnTo>
                    <a:pt x="222" y="90"/>
                  </a:lnTo>
                  <a:lnTo>
                    <a:pt x="228" y="90"/>
                  </a:lnTo>
                  <a:lnTo>
                    <a:pt x="228" y="96"/>
                  </a:lnTo>
                  <a:lnTo>
                    <a:pt x="234" y="96"/>
                  </a:lnTo>
                  <a:lnTo>
                    <a:pt x="228" y="96"/>
                  </a:lnTo>
                  <a:lnTo>
                    <a:pt x="222" y="96"/>
                  </a:lnTo>
                  <a:lnTo>
                    <a:pt x="216" y="96"/>
                  </a:lnTo>
                  <a:lnTo>
                    <a:pt x="222" y="96"/>
                  </a:lnTo>
                  <a:lnTo>
                    <a:pt x="222" y="102"/>
                  </a:lnTo>
                  <a:lnTo>
                    <a:pt x="216" y="102"/>
                  </a:lnTo>
                  <a:lnTo>
                    <a:pt x="216" y="96"/>
                  </a:lnTo>
                  <a:lnTo>
                    <a:pt x="216" y="102"/>
                  </a:lnTo>
                  <a:lnTo>
                    <a:pt x="216" y="96"/>
                  </a:lnTo>
                  <a:lnTo>
                    <a:pt x="216" y="102"/>
                  </a:lnTo>
                  <a:lnTo>
                    <a:pt x="216" y="96"/>
                  </a:lnTo>
                  <a:lnTo>
                    <a:pt x="210" y="96"/>
                  </a:lnTo>
                  <a:lnTo>
                    <a:pt x="216" y="96"/>
                  </a:lnTo>
                  <a:lnTo>
                    <a:pt x="210" y="96"/>
                  </a:lnTo>
                  <a:lnTo>
                    <a:pt x="204" y="96"/>
                  </a:lnTo>
                  <a:lnTo>
                    <a:pt x="210" y="96"/>
                  </a:lnTo>
                  <a:lnTo>
                    <a:pt x="210" y="102"/>
                  </a:lnTo>
                  <a:lnTo>
                    <a:pt x="204" y="102"/>
                  </a:lnTo>
                  <a:lnTo>
                    <a:pt x="210" y="102"/>
                  </a:lnTo>
                  <a:lnTo>
                    <a:pt x="210" y="96"/>
                  </a:lnTo>
                  <a:lnTo>
                    <a:pt x="210" y="102"/>
                  </a:lnTo>
                  <a:lnTo>
                    <a:pt x="216" y="102"/>
                  </a:lnTo>
                  <a:lnTo>
                    <a:pt x="210" y="102"/>
                  </a:lnTo>
                  <a:lnTo>
                    <a:pt x="216" y="102"/>
                  </a:lnTo>
                  <a:lnTo>
                    <a:pt x="222" y="102"/>
                  </a:lnTo>
                  <a:lnTo>
                    <a:pt x="228" y="108"/>
                  </a:lnTo>
                  <a:lnTo>
                    <a:pt x="222" y="108"/>
                  </a:lnTo>
                  <a:lnTo>
                    <a:pt x="222" y="102"/>
                  </a:lnTo>
                  <a:lnTo>
                    <a:pt x="216" y="102"/>
                  </a:lnTo>
                  <a:lnTo>
                    <a:pt x="222" y="108"/>
                  </a:lnTo>
                  <a:lnTo>
                    <a:pt x="216" y="108"/>
                  </a:lnTo>
                  <a:lnTo>
                    <a:pt x="222" y="108"/>
                  </a:lnTo>
                  <a:lnTo>
                    <a:pt x="222" y="114"/>
                  </a:lnTo>
                  <a:lnTo>
                    <a:pt x="222" y="108"/>
                  </a:lnTo>
                  <a:lnTo>
                    <a:pt x="222" y="114"/>
                  </a:lnTo>
                  <a:lnTo>
                    <a:pt x="216" y="108"/>
                  </a:lnTo>
                  <a:lnTo>
                    <a:pt x="216" y="114"/>
                  </a:lnTo>
                  <a:lnTo>
                    <a:pt x="216" y="108"/>
                  </a:lnTo>
                  <a:lnTo>
                    <a:pt x="216" y="114"/>
                  </a:lnTo>
                  <a:lnTo>
                    <a:pt x="222" y="114"/>
                  </a:lnTo>
                  <a:lnTo>
                    <a:pt x="216" y="114"/>
                  </a:lnTo>
                  <a:lnTo>
                    <a:pt x="210" y="114"/>
                  </a:lnTo>
                  <a:lnTo>
                    <a:pt x="216" y="114"/>
                  </a:lnTo>
                  <a:lnTo>
                    <a:pt x="216" y="120"/>
                  </a:lnTo>
                  <a:lnTo>
                    <a:pt x="210" y="120"/>
                  </a:lnTo>
                  <a:lnTo>
                    <a:pt x="210" y="114"/>
                  </a:lnTo>
                  <a:lnTo>
                    <a:pt x="210" y="120"/>
                  </a:lnTo>
                  <a:lnTo>
                    <a:pt x="204" y="120"/>
                  </a:lnTo>
                  <a:lnTo>
                    <a:pt x="198" y="120"/>
                  </a:lnTo>
                  <a:lnTo>
                    <a:pt x="198" y="114"/>
                  </a:lnTo>
                  <a:lnTo>
                    <a:pt x="192" y="114"/>
                  </a:lnTo>
                  <a:lnTo>
                    <a:pt x="198" y="114"/>
                  </a:lnTo>
                  <a:lnTo>
                    <a:pt x="198" y="108"/>
                  </a:lnTo>
                  <a:lnTo>
                    <a:pt x="198" y="114"/>
                  </a:lnTo>
                  <a:lnTo>
                    <a:pt x="204" y="114"/>
                  </a:lnTo>
                  <a:lnTo>
                    <a:pt x="198" y="108"/>
                  </a:lnTo>
                  <a:lnTo>
                    <a:pt x="198" y="102"/>
                  </a:lnTo>
                  <a:lnTo>
                    <a:pt x="192" y="102"/>
                  </a:lnTo>
                  <a:lnTo>
                    <a:pt x="186" y="102"/>
                  </a:lnTo>
                  <a:lnTo>
                    <a:pt x="186" y="108"/>
                  </a:lnTo>
                  <a:lnTo>
                    <a:pt x="186" y="102"/>
                  </a:lnTo>
                  <a:lnTo>
                    <a:pt x="192" y="102"/>
                  </a:lnTo>
                  <a:lnTo>
                    <a:pt x="192" y="108"/>
                  </a:lnTo>
                  <a:lnTo>
                    <a:pt x="198" y="108"/>
                  </a:lnTo>
                  <a:lnTo>
                    <a:pt x="192" y="108"/>
                  </a:lnTo>
                  <a:lnTo>
                    <a:pt x="198" y="108"/>
                  </a:lnTo>
                  <a:lnTo>
                    <a:pt x="192" y="108"/>
                  </a:lnTo>
                  <a:lnTo>
                    <a:pt x="198" y="108"/>
                  </a:lnTo>
                  <a:lnTo>
                    <a:pt x="192" y="108"/>
                  </a:lnTo>
                  <a:lnTo>
                    <a:pt x="192" y="114"/>
                  </a:lnTo>
                  <a:lnTo>
                    <a:pt x="186" y="114"/>
                  </a:lnTo>
                  <a:lnTo>
                    <a:pt x="192" y="114"/>
                  </a:lnTo>
                  <a:lnTo>
                    <a:pt x="192" y="120"/>
                  </a:lnTo>
                  <a:lnTo>
                    <a:pt x="186" y="120"/>
                  </a:lnTo>
                  <a:lnTo>
                    <a:pt x="186" y="126"/>
                  </a:lnTo>
                  <a:lnTo>
                    <a:pt x="180" y="126"/>
                  </a:lnTo>
                  <a:lnTo>
                    <a:pt x="180" y="120"/>
                  </a:lnTo>
                  <a:lnTo>
                    <a:pt x="180" y="126"/>
                  </a:lnTo>
                  <a:lnTo>
                    <a:pt x="186" y="126"/>
                  </a:lnTo>
                  <a:lnTo>
                    <a:pt x="180" y="126"/>
                  </a:lnTo>
                  <a:lnTo>
                    <a:pt x="186" y="126"/>
                  </a:lnTo>
                  <a:lnTo>
                    <a:pt x="186" y="132"/>
                  </a:lnTo>
                  <a:lnTo>
                    <a:pt x="180" y="132"/>
                  </a:lnTo>
                  <a:lnTo>
                    <a:pt x="180" y="138"/>
                  </a:lnTo>
                  <a:lnTo>
                    <a:pt x="174" y="138"/>
                  </a:lnTo>
                  <a:lnTo>
                    <a:pt x="174" y="144"/>
                  </a:lnTo>
                  <a:lnTo>
                    <a:pt x="174" y="138"/>
                  </a:lnTo>
                  <a:lnTo>
                    <a:pt x="168" y="138"/>
                  </a:lnTo>
                  <a:lnTo>
                    <a:pt x="168" y="144"/>
                  </a:lnTo>
                  <a:lnTo>
                    <a:pt x="174" y="144"/>
                  </a:lnTo>
                  <a:lnTo>
                    <a:pt x="168" y="144"/>
                  </a:lnTo>
                  <a:lnTo>
                    <a:pt x="174" y="144"/>
                  </a:lnTo>
                  <a:lnTo>
                    <a:pt x="168" y="144"/>
                  </a:lnTo>
                  <a:lnTo>
                    <a:pt x="168" y="150"/>
                  </a:lnTo>
                  <a:lnTo>
                    <a:pt x="168" y="144"/>
                  </a:lnTo>
                  <a:lnTo>
                    <a:pt x="168" y="150"/>
                  </a:lnTo>
                  <a:lnTo>
                    <a:pt x="168" y="144"/>
                  </a:lnTo>
                  <a:lnTo>
                    <a:pt x="162" y="144"/>
                  </a:lnTo>
                  <a:lnTo>
                    <a:pt x="162" y="138"/>
                  </a:lnTo>
                  <a:lnTo>
                    <a:pt x="162" y="144"/>
                  </a:lnTo>
                  <a:lnTo>
                    <a:pt x="162" y="150"/>
                  </a:lnTo>
                  <a:lnTo>
                    <a:pt x="156" y="150"/>
                  </a:lnTo>
                  <a:lnTo>
                    <a:pt x="150" y="150"/>
                  </a:lnTo>
                  <a:lnTo>
                    <a:pt x="156" y="150"/>
                  </a:lnTo>
                  <a:lnTo>
                    <a:pt x="150" y="150"/>
                  </a:lnTo>
                  <a:lnTo>
                    <a:pt x="150" y="156"/>
                  </a:lnTo>
                  <a:lnTo>
                    <a:pt x="144" y="156"/>
                  </a:lnTo>
                  <a:lnTo>
                    <a:pt x="150" y="156"/>
                  </a:lnTo>
                  <a:lnTo>
                    <a:pt x="144" y="156"/>
                  </a:lnTo>
                  <a:lnTo>
                    <a:pt x="150" y="156"/>
                  </a:lnTo>
                  <a:lnTo>
                    <a:pt x="150" y="150"/>
                  </a:lnTo>
                  <a:lnTo>
                    <a:pt x="156" y="150"/>
                  </a:lnTo>
                  <a:lnTo>
                    <a:pt x="156" y="156"/>
                  </a:lnTo>
                  <a:lnTo>
                    <a:pt x="156" y="162"/>
                  </a:lnTo>
                  <a:lnTo>
                    <a:pt x="156" y="168"/>
                  </a:lnTo>
                  <a:lnTo>
                    <a:pt x="150" y="168"/>
                  </a:lnTo>
                  <a:lnTo>
                    <a:pt x="156" y="168"/>
                  </a:lnTo>
                  <a:lnTo>
                    <a:pt x="162" y="168"/>
                  </a:lnTo>
                  <a:lnTo>
                    <a:pt x="168" y="168"/>
                  </a:lnTo>
                  <a:lnTo>
                    <a:pt x="168" y="174"/>
                  </a:lnTo>
                  <a:lnTo>
                    <a:pt x="168" y="168"/>
                  </a:lnTo>
                  <a:lnTo>
                    <a:pt x="162" y="168"/>
                  </a:lnTo>
                  <a:lnTo>
                    <a:pt x="162" y="162"/>
                  </a:lnTo>
                  <a:lnTo>
                    <a:pt x="156" y="162"/>
                  </a:lnTo>
                  <a:lnTo>
                    <a:pt x="156" y="156"/>
                  </a:lnTo>
                  <a:lnTo>
                    <a:pt x="162" y="156"/>
                  </a:lnTo>
                  <a:lnTo>
                    <a:pt x="168" y="156"/>
                  </a:lnTo>
                  <a:lnTo>
                    <a:pt x="168" y="150"/>
                  </a:lnTo>
                  <a:lnTo>
                    <a:pt x="168" y="156"/>
                  </a:lnTo>
                  <a:lnTo>
                    <a:pt x="174" y="156"/>
                  </a:lnTo>
                  <a:lnTo>
                    <a:pt x="180" y="156"/>
                  </a:lnTo>
                  <a:lnTo>
                    <a:pt x="180" y="150"/>
                  </a:lnTo>
                  <a:lnTo>
                    <a:pt x="180" y="144"/>
                  </a:lnTo>
                  <a:lnTo>
                    <a:pt x="186" y="144"/>
                  </a:lnTo>
                  <a:lnTo>
                    <a:pt x="192" y="144"/>
                  </a:lnTo>
                  <a:lnTo>
                    <a:pt x="192" y="138"/>
                  </a:lnTo>
                  <a:lnTo>
                    <a:pt x="186" y="138"/>
                  </a:lnTo>
                  <a:lnTo>
                    <a:pt x="192" y="138"/>
                  </a:lnTo>
                  <a:lnTo>
                    <a:pt x="186" y="138"/>
                  </a:lnTo>
                  <a:lnTo>
                    <a:pt x="192" y="138"/>
                  </a:lnTo>
                  <a:lnTo>
                    <a:pt x="192" y="132"/>
                  </a:lnTo>
                  <a:lnTo>
                    <a:pt x="192" y="126"/>
                  </a:lnTo>
                  <a:lnTo>
                    <a:pt x="192" y="132"/>
                  </a:lnTo>
                  <a:lnTo>
                    <a:pt x="198" y="126"/>
                  </a:lnTo>
                  <a:lnTo>
                    <a:pt x="198" y="132"/>
                  </a:lnTo>
                  <a:lnTo>
                    <a:pt x="204" y="132"/>
                  </a:lnTo>
                  <a:lnTo>
                    <a:pt x="210" y="132"/>
                  </a:lnTo>
                  <a:lnTo>
                    <a:pt x="204" y="132"/>
                  </a:lnTo>
                  <a:lnTo>
                    <a:pt x="204" y="138"/>
                  </a:lnTo>
                  <a:lnTo>
                    <a:pt x="204" y="132"/>
                  </a:lnTo>
                  <a:lnTo>
                    <a:pt x="210" y="132"/>
                  </a:lnTo>
                  <a:lnTo>
                    <a:pt x="210" y="138"/>
                  </a:lnTo>
                  <a:lnTo>
                    <a:pt x="204" y="138"/>
                  </a:lnTo>
                  <a:lnTo>
                    <a:pt x="210" y="138"/>
                  </a:lnTo>
                  <a:lnTo>
                    <a:pt x="204" y="144"/>
                  </a:lnTo>
                  <a:lnTo>
                    <a:pt x="210" y="144"/>
                  </a:lnTo>
                  <a:lnTo>
                    <a:pt x="210" y="138"/>
                  </a:lnTo>
                  <a:lnTo>
                    <a:pt x="210" y="144"/>
                  </a:lnTo>
                  <a:lnTo>
                    <a:pt x="210" y="138"/>
                  </a:lnTo>
                  <a:lnTo>
                    <a:pt x="210" y="132"/>
                  </a:lnTo>
                  <a:lnTo>
                    <a:pt x="216" y="132"/>
                  </a:lnTo>
                  <a:lnTo>
                    <a:pt x="216" y="138"/>
                  </a:lnTo>
                  <a:lnTo>
                    <a:pt x="216" y="132"/>
                  </a:lnTo>
                  <a:lnTo>
                    <a:pt x="216" y="126"/>
                  </a:lnTo>
                  <a:lnTo>
                    <a:pt x="222" y="126"/>
                  </a:lnTo>
                  <a:lnTo>
                    <a:pt x="228" y="126"/>
                  </a:lnTo>
                  <a:lnTo>
                    <a:pt x="222" y="126"/>
                  </a:lnTo>
                  <a:lnTo>
                    <a:pt x="222" y="132"/>
                  </a:lnTo>
                  <a:lnTo>
                    <a:pt x="228" y="132"/>
                  </a:lnTo>
                  <a:lnTo>
                    <a:pt x="222" y="132"/>
                  </a:lnTo>
                  <a:lnTo>
                    <a:pt x="222" y="138"/>
                  </a:lnTo>
                  <a:lnTo>
                    <a:pt x="222" y="132"/>
                  </a:lnTo>
                  <a:lnTo>
                    <a:pt x="228" y="132"/>
                  </a:lnTo>
                  <a:lnTo>
                    <a:pt x="222" y="138"/>
                  </a:lnTo>
                  <a:lnTo>
                    <a:pt x="228" y="132"/>
                  </a:lnTo>
                  <a:lnTo>
                    <a:pt x="228" y="138"/>
                  </a:lnTo>
                  <a:lnTo>
                    <a:pt x="228" y="132"/>
                  </a:lnTo>
                  <a:lnTo>
                    <a:pt x="234" y="132"/>
                  </a:lnTo>
                  <a:lnTo>
                    <a:pt x="234" y="138"/>
                  </a:lnTo>
                  <a:lnTo>
                    <a:pt x="228" y="138"/>
                  </a:lnTo>
                  <a:lnTo>
                    <a:pt x="228" y="144"/>
                  </a:lnTo>
                  <a:lnTo>
                    <a:pt x="228" y="150"/>
                  </a:lnTo>
                  <a:lnTo>
                    <a:pt x="222" y="150"/>
                  </a:lnTo>
                  <a:lnTo>
                    <a:pt x="228" y="150"/>
                  </a:lnTo>
                  <a:lnTo>
                    <a:pt x="228" y="156"/>
                  </a:lnTo>
                  <a:lnTo>
                    <a:pt x="228" y="150"/>
                  </a:lnTo>
                  <a:lnTo>
                    <a:pt x="228" y="156"/>
                  </a:lnTo>
                  <a:lnTo>
                    <a:pt x="228" y="150"/>
                  </a:lnTo>
                  <a:lnTo>
                    <a:pt x="228" y="144"/>
                  </a:lnTo>
                  <a:lnTo>
                    <a:pt x="234" y="144"/>
                  </a:lnTo>
                  <a:lnTo>
                    <a:pt x="234" y="138"/>
                  </a:lnTo>
                  <a:lnTo>
                    <a:pt x="240" y="138"/>
                  </a:lnTo>
                  <a:lnTo>
                    <a:pt x="240" y="132"/>
                  </a:lnTo>
                  <a:lnTo>
                    <a:pt x="246" y="132"/>
                  </a:lnTo>
                  <a:lnTo>
                    <a:pt x="246" y="138"/>
                  </a:lnTo>
                  <a:lnTo>
                    <a:pt x="240" y="138"/>
                  </a:lnTo>
                  <a:lnTo>
                    <a:pt x="246" y="138"/>
                  </a:lnTo>
                  <a:lnTo>
                    <a:pt x="246" y="144"/>
                  </a:lnTo>
                  <a:lnTo>
                    <a:pt x="252" y="144"/>
                  </a:lnTo>
                  <a:lnTo>
                    <a:pt x="252" y="138"/>
                  </a:lnTo>
                  <a:lnTo>
                    <a:pt x="258" y="138"/>
                  </a:lnTo>
                  <a:lnTo>
                    <a:pt x="252" y="138"/>
                  </a:lnTo>
                  <a:lnTo>
                    <a:pt x="246" y="138"/>
                  </a:lnTo>
                  <a:lnTo>
                    <a:pt x="246" y="144"/>
                  </a:lnTo>
                  <a:lnTo>
                    <a:pt x="246" y="138"/>
                  </a:lnTo>
                  <a:lnTo>
                    <a:pt x="246" y="132"/>
                  </a:lnTo>
                  <a:lnTo>
                    <a:pt x="252" y="132"/>
                  </a:lnTo>
                  <a:lnTo>
                    <a:pt x="246" y="132"/>
                  </a:lnTo>
                  <a:lnTo>
                    <a:pt x="246" y="126"/>
                  </a:lnTo>
                  <a:lnTo>
                    <a:pt x="246" y="132"/>
                  </a:lnTo>
                  <a:lnTo>
                    <a:pt x="240" y="126"/>
                  </a:lnTo>
                  <a:lnTo>
                    <a:pt x="240" y="132"/>
                  </a:lnTo>
                  <a:lnTo>
                    <a:pt x="240" y="126"/>
                  </a:lnTo>
                  <a:lnTo>
                    <a:pt x="240" y="132"/>
                  </a:lnTo>
                  <a:lnTo>
                    <a:pt x="240" y="126"/>
                  </a:lnTo>
                  <a:lnTo>
                    <a:pt x="240" y="120"/>
                  </a:lnTo>
                  <a:lnTo>
                    <a:pt x="234" y="120"/>
                  </a:lnTo>
                  <a:lnTo>
                    <a:pt x="234" y="114"/>
                  </a:lnTo>
                  <a:lnTo>
                    <a:pt x="240" y="114"/>
                  </a:lnTo>
                  <a:lnTo>
                    <a:pt x="246" y="114"/>
                  </a:lnTo>
                  <a:lnTo>
                    <a:pt x="246" y="120"/>
                  </a:lnTo>
                  <a:lnTo>
                    <a:pt x="252" y="120"/>
                  </a:lnTo>
                  <a:lnTo>
                    <a:pt x="258" y="120"/>
                  </a:lnTo>
                  <a:lnTo>
                    <a:pt x="258" y="126"/>
                  </a:lnTo>
                  <a:lnTo>
                    <a:pt x="258" y="132"/>
                  </a:lnTo>
                  <a:lnTo>
                    <a:pt x="264" y="132"/>
                  </a:lnTo>
                  <a:lnTo>
                    <a:pt x="264" y="126"/>
                  </a:lnTo>
                  <a:lnTo>
                    <a:pt x="270" y="126"/>
                  </a:lnTo>
                  <a:lnTo>
                    <a:pt x="264" y="126"/>
                  </a:lnTo>
                  <a:lnTo>
                    <a:pt x="264" y="132"/>
                  </a:lnTo>
                  <a:lnTo>
                    <a:pt x="264" y="138"/>
                  </a:lnTo>
                  <a:lnTo>
                    <a:pt x="258" y="138"/>
                  </a:lnTo>
                  <a:lnTo>
                    <a:pt x="258" y="144"/>
                  </a:lnTo>
                  <a:lnTo>
                    <a:pt x="258" y="150"/>
                  </a:lnTo>
                  <a:lnTo>
                    <a:pt x="258" y="156"/>
                  </a:lnTo>
                  <a:lnTo>
                    <a:pt x="252" y="156"/>
                  </a:lnTo>
                  <a:lnTo>
                    <a:pt x="246" y="156"/>
                  </a:lnTo>
                  <a:lnTo>
                    <a:pt x="246" y="150"/>
                  </a:lnTo>
                  <a:lnTo>
                    <a:pt x="246" y="156"/>
                  </a:lnTo>
                  <a:lnTo>
                    <a:pt x="246" y="162"/>
                  </a:lnTo>
                  <a:lnTo>
                    <a:pt x="246" y="156"/>
                  </a:lnTo>
                  <a:lnTo>
                    <a:pt x="252" y="156"/>
                  </a:lnTo>
                  <a:lnTo>
                    <a:pt x="252" y="162"/>
                  </a:lnTo>
                  <a:lnTo>
                    <a:pt x="252" y="156"/>
                  </a:lnTo>
                  <a:lnTo>
                    <a:pt x="252" y="162"/>
                  </a:lnTo>
                  <a:lnTo>
                    <a:pt x="258" y="162"/>
                  </a:lnTo>
                  <a:lnTo>
                    <a:pt x="252" y="162"/>
                  </a:lnTo>
                  <a:lnTo>
                    <a:pt x="258" y="162"/>
                  </a:lnTo>
                  <a:lnTo>
                    <a:pt x="258" y="168"/>
                  </a:lnTo>
                  <a:lnTo>
                    <a:pt x="252" y="168"/>
                  </a:lnTo>
                  <a:lnTo>
                    <a:pt x="246" y="168"/>
                  </a:lnTo>
                  <a:lnTo>
                    <a:pt x="246" y="174"/>
                  </a:lnTo>
                  <a:lnTo>
                    <a:pt x="240" y="168"/>
                  </a:lnTo>
                  <a:lnTo>
                    <a:pt x="246" y="168"/>
                  </a:lnTo>
                  <a:lnTo>
                    <a:pt x="240" y="168"/>
                  </a:lnTo>
                  <a:lnTo>
                    <a:pt x="240" y="162"/>
                  </a:lnTo>
                  <a:lnTo>
                    <a:pt x="246" y="162"/>
                  </a:lnTo>
                  <a:lnTo>
                    <a:pt x="240" y="162"/>
                  </a:lnTo>
                  <a:lnTo>
                    <a:pt x="240" y="168"/>
                  </a:lnTo>
                  <a:lnTo>
                    <a:pt x="240" y="174"/>
                  </a:lnTo>
                  <a:lnTo>
                    <a:pt x="234" y="174"/>
                  </a:lnTo>
                  <a:lnTo>
                    <a:pt x="240" y="174"/>
                  </a:lnTo>
                  <a:lnTo>
                    <a:pt x="234" y="174"/>
                  </a:lnTo>
                  <a:lnTo>
                    <a:pt x="234" y="168"/>
                  </a:lnTo>
                  <a:lnTo>
                    <a:pt x="234" y="174"/>
                  </a:lnTo>
                  <a:lnTo>
                    <a:pt x="234" y="168"/>
                  </a:lnTo>
                  <a:lnTo>
                    <a:pt x="234" y="174"/>
                  </a:lnTo>
                  <a:lnTo>
                    <a:pt x="228" y="174"/>
                  </a:lnTo>
                  <a:lnTo>
                    <a:pt x="234" y="174"/>
                  </a:lnTo>
                  <a:lnTo>
                    <a:pt x="228" y="174"/>
                  </a:lnTo>
                  <a:lnTo>
                    <a:pt x="234" y="168"/>
                  </a:lnTo>
                  <a:lnTo>
                    <a:pt x="228" y="168"/>
                  </a:lnTo>
                  <a:lnTo>
                    <a:pt x="228" y="174"/>
                  </a:lnTo>
                  <a:lnTo>
                    <a:pt x="228" y="168"/>
                  </a:lnTo>
                  <a:lnTo>
                    <a:pt x="228" y="174"/>
                  </a:lnTo>
                  <a:lnTo>
                    <a:pt x="234" y="174"/>
                  </a:lnTo>
                  <a:lnTo>
                    <a:pt x="234" y="180"/>
                  </a:lnTo>
                  <a:lnTo>
                    <a:pt x="228" y="180"/>
                  </a:lnTo>
                  <a:lnTo>
                    <a:pt x="222" y="180"/>
                  </a:lnTo>
                  <a:lnTo>
                    <a:pt x="222" y="174"/>
                  </a:lnTo>
                  <a:lnTo>
                    <a:pt x="222" y="180"/>
                  </a:lnTo>
                  <a:lnTo>
                    <a:pt x="216" y="180"/>
                  </a:lnTo>
                  <a:lnTo>
                    <a:pt x="216" y="174"/>
                  </a:lnTo>
                  <a:lnTo>
                    <a:pt x="216" y="168"/>
                  </a:lnTo>
                  <a:lnTo>
                    <a:pt x="210" y="168"/>
                  </a:lnTo>
                  <a:lnTo>
                    <a:pt x="216" y="168"/>
                  </a:lnTo>
                  <a:lnTo>
                    <a:pt x="210" y="168"/>
                  </a:lnTo>
                  <a:lnTo>
                    <a:pt x="210" y="174"/>
                  </a:lnTo>
                  <a:lnTo>
                    <a:pt x="210" y="168"/>
                  </a:lnTo>
                  <a:lnTo>
                    <a:pt x="216" y="168"/>
                  </a:lnTo>
                  <a:lnTo>
                    <a:pt x="210" y="174"/>
                  </a:lnTo>
                  <a:lnTo>
                    <a:pt x="216" y="174"/>
                  </a:lnTo>
                  <a:lnTo>
                    <a:pt x="216" y="180"/>
                  </a:lnTo>
                  <a:lnTo>
                    <a:pt x="222" y="180"/>
                  </a:lnTo>
                  <a:lnTo>
                    <a:pt x="216" y="180"/>
                  </a:lnTo>
                  <a:lnTo>
                    <a:pt x="216" y="186"/>
                  </a:lnTo>
                  <a:lnTo>
                    <a:pt x="216" y="180"/>
                  </a:lnTo>
                  <a:lnTo>
                    <a:pt x="216" y="186"/>
                  </a:lnTo>
                  <a:lnTo>
                    <a:pt x="210" y="186"/>
                  </a:lnTo>
                  <a:lnTo>
                    <a:pt x="204" y="186"/>
                  </a:lnTo>
                  <a:lnTo>
                    <a:pt x="204" y="192"/>
                  </a:lnTo>
                  <a:lnTo>
                    <a:pt x="210" y="192"/>
                  </a:lnTo>
                  <a:lnTo>
                    <a:pt x="210" y="186"/>
                  </a:lnTo>
                  <a:lnTo>
                    <a:pt x="216" y="186"/>
                  </a:lnTo>
                  <a:lnTo>
                    <a:pt x="216" y="180"/>
                  </a:lnTo>
                  <a:lnTo>
                    <a:pt x="222" y="180"/>
                  </a:lnTo>
                  <a:lnTo>
                    <a:pt x="222" y="186"/>
                  </a:lnTo>
                  <a:lnTo>
                    <a:pt x="216" y="186"/>
                  </a:lnTo>
                  <a:lnTo>
                    <a:pt x="222" y="186"/>
                  </a:lnTo>
                  <a:lnTo>
                    <a:pt x="216" y="186"/>
                  </a:lnTo>
                  <a:lnTo>
                    <a:pt x="222" y="186"/>
                  </a:lnTo>
                  <a:lnTo>
                    <a:pt x="222" y="180"/>
                  </a:lnTo>
                  <a:lnTo>
                    <a:pt x="222" y="186"/>
                  </a:lnTo>
                  <a:lnTo>
                    <a:pt x="228" y="186"/>
                  </a:lnTo>
                  <a:lnTo>
                    <a:pt x="228" y="180"/>
                  </a:lnTo>
                  <a:lnTo>
                    <a:pt x="222" y="180"/>
                  </a:lnTo>
                  <a:lnTo>
                    <a:pt x="228" y="180"/>
                  </a:lnTo>
                  <a:lnTo>
                    <a:pt x="234" y="180"/>
                  </a:lnTo>
                  <a:lnTo>
                    <a:pt x="228" y="180"/>
                  </a:lnTo>
                  <a:lnTo>
                    <a:pt x="234" y="180"/>
                  </a:lnTo>
                  <a:lnTo>
                    <a:pt x="234" y="186"/>
                  </a:lnTo>
                  <a:lnTo>
                    <a:pt x="234" y="180"/>
                  </a:lnTo>
                  <a:lnTo>
                    <a:pt x="240" y="180"/>
                  </a:lnTo>
                  <a:lnTo>
                    <a:pt x="240" y="174"/>
                  </a:lnTo>
                  <a:lnTo>
                    <a:pt x="240" y="180"/>
                  </a:lnTo>
                  <a:lnTo>
                    <a:pt x="246" y="180"/>
                  </a:lnTo>
                  <a:lnTo>
                    <a:pt x="240" y="186"/>
                  </a:lnTo>
                  <a:lnTo>
                    <a:pt x="246" y="186"/>
                  </a:lnTo>
                  <a:lnTo>
                    <a:pt x="240" y="186"/>
                  </a:lnTo>
                  <a:lnTo>
                    <a:pt x="240" y="192"/>
                  </a:lnTo>
                  <a:lnTo>
                    <a:pt x="234" y="192"/>
                  </a:lnTo>
                  <a:lnTo>
                    <a:pt x="234" y="198"/>
                  </a:lnTo>
                  <a:lnTo>
                    <a:pt x="228" y="198"/>
                  </a:lnTo>
                  <a:lnTo>
                    <a:pt x="228" y="204"/>
                  </a:lnTo>
                  <a:lnTo>
                    <a:pt x="222" y="204"/>
                  </a:lnTo>
                  <a:lnTo>
                    <a:pt x="216" y="204"/>
                  </a:lnTo>
                  <a:lnTo>
                    <a:pt x="210" y="204"/>
                  </a:lnTo>
                  <a:lnTo>
                    <a:pt x="216" y="204"/>
                  </a:lnTo>
                  <a:lnTo>
                    <a:pt x="216" y="210"/>
                  </a:lnTo>
                  <a:lnTo>
                    <a:pt x="216" y="204"/>
                  </a:lnTo>
                  <a:lnTo>
                    <a:pt x="216" y="210"/>
                  </a:lnTo>
                  <a:lnTo>
                    <a:pt x="222" y="210"/>
                  </a:lnTo>
                  <a:lnTo>
                    <a:pt x="216" y="210"/>
                  </a:lnTo>
                  <a:lnTo>
                    <a:pt x="216" y="216"/>
                  </a:lnTo>
                  <a:lnTo>
                    <a:pt x="210" y="216"/>
                  </a:lnTo>
                  <a:lnTo>
                    <a:pt x="210" y="222"/>
                  </a:lnTo>
                  <a:lnTo>
                    <a:pt x="204" y="222"/>
                  </a:lnTo>
                  <a:lnTo>
                    <a:pt x="204" y="216"/>
                  </a:lnTo>
                  <a:lnTo>
                    <a:pt x="204" y="222"/>
                  </a:lnTo>
                  <a:lnTo>
                    <a:pt x="204" y="216"/>
                  </a:lnTo>
                  <a:lnTo>
                    <a:pt x="198" y="216"/>
                  </a:lnTo>
                  <a:lnTo>
                    <a:pt x="204" y="216"/>
                  </a:lnTo>
                  <a:lnTo>
                    <a:pt x="204" y="222"/>
                  </a:lnTo>
                  <a:lnTo>
                    <a:pt x="210" y="222"/>
                  </a:lnTo>
                  <a:lnTo>
                    <a:pt x="204" y="228"/>
                  </a:lnTo>
                  <a:lnTo>
                    <a:pt x="198" y="228"/>
                  </a:lnTo>
                  <a:lnTo>
                    <a:pt x="198" y="234"/>
                  </a:lnTo>
                  <a:lnTo>
                    <a:pt x="198" y="228"/>
                  </a:lnTo>
                  <a:lnTo>
                    <a:pt x="198" y="222"/>
                  </a:lnTo>
                  <a:lnTo>
                    <a:pt x="198" y="228"/>
                  </a:lnTo>
                  <a:lnTo>
                    <a:pt x="198" y="234"/>
                  </a:lnTo>
                  <a:lnTo>
                    <a:pt x="192" y="234"/>
                  </a:lnTo>
                  <a:lnTo>
                    <a:pt x="192" y="240"/>
                  </a:lnTo>
                  <a:lnTo>
                    <a:pt x="192" y="234"/>
                  </a:lnTo>
                  <a:lnTo>
                    <a:pt x="186" y="234"/>
                  </a:lnTo>
                  <a:lnTo>
                    <a:pt x="192" y="234"/>
                  </a:lnTo>
                  <a:lnTo>
                    <a:pt x="186" y="234"/>
                  </a:lnTo>
                  <a:lnTo>
                    <a:pt x="192" y="234"/>
                  </a:lnTo>
                  <a:lnTo>
                    <a:pt x="186" y="234"/>
                  </a:lnTo>
                  <a:lnTo>
                    <a:pt x="192" y="234"/>
                  </a:lnTo>
                  <a:lnTo>
                    <a:pt x="192" y="228"/>
                  </a:lnTo>
                  <a:lnTo>
                    <a:pt x="192" y="234"/>
                  </a:lnTo>
                  <a:lnTo>
                    <a:pt x="186" y="234"/>
                  </a:lnTo>
                  <a:lnTo>
                    <a:pt x="186" y="228"/>
                  </a:lnTo>
                  <a:lnTo>
                    <a:pt x="186" y="222"/>
                  </a:lnTo>
                  <a:lnTo>
                    <a:pt x="186" y="228"/>
                  </a:lnTo>
                  <a:lnTo>
                    <a:pt x="180" y="228"/>
                  </a:lnTo>
                  <a:lnTo>
                    <a:pt x="180" y="222"/>
                  </a:lnTo>
                  <a:lnTo>
                    <a:pt x="180" y="228"/>
                  </a:lnTo>
                  <a:lnTo>
                    <a:pt x="180" y="222"/>
                  </a:lnTo>
                  <a:lnTo>
                    <a:pt x="180" y="216"/>
                  </a:lnTo>
                  <a:lnTo>
                    <a:pt x="180" y="222"/>
                  </a:lnTo>
                  <a:lnTo>
                    <a:pt x="180" y="228"/>
                  </a:lnTo>
                  <a:lnTo>
                    <a:pt x="186" y="228"/>
                  </a:lnTo>
                  <a:lnTo>
                    <a:pt x="180" y="228"/>
                  </a:lnTo>
                  <a:lnTo>
                    <a:pt x="186" y="228"/>
                  </a:lnTo>
                  <a:lnTo>
                    <a:pt x="186" y="234"/>
                  </a:lnTo>
                  <a:lnTo>
                    <a:pt x="180" y="234"/>
                  </a:lnTo>
                  <a:lnTo>
                    <a:pt x="174" y="234"/>
                  </a:lnTo>
                  <a:lnTo>
                    <a:pt x="174" y="228"/>
                  </a:lnTo>
                  <a:lnTo>
                    <a:pt x="168" y="228"/>
                  </a:lnTo>
                  <a:lnTo>
                    <a:pt x="174" y="228"/>
                  </a:lnTo>
                  <a:lnTo>
                    <a:pt x="174" y="234"/>
                  </a:lnTo>
                  <a:lnTo>
                    <a:pt x="180" y="234"/>
                  </a:lnTo>
                  <a:lnTo>
                    <a:pt x="180" y="240"/>
                  </a:lnTo>
                  <a:lnTo>
                    <a:pt x="174" y="240"/>
                  </a:lnTo>
                  <a:lnTo>
                    <a:pt x="168" y="240"/>
                  </a:lnTo>
                  <a:lnTo>
                    <a:pt x="174" y="240"/>
                  </a:lnTo>
                  <a:lnTo>
                    <a:pt x="174" y="246"/>
                  </a:lnTo>
                  <a:lnTo>
                    <a:pt x="174" y="240"/>
                  </a:lnTo>
                  <a:lnTo>
                    <a:pt x="174" y="246"/>
                  </a:lnTo>
                  <a:lnTo>
                    <a:pt x="174" y="240"/>
                  </a:lnTo>
                  <a:lnTo>
                    <a:pt x="180" y="240"/>
                  </a:lnTo>
                  <a:lnTo>
                    <a:pt x="186" y="240"/>
                  </a:lnTo>
                  <a:lnTo>
                    <a:pt x="186" y="246"/>
                  </a:lnTo>
                  <a:lnTo>
                    <a:pt x="186" y="252"/>
                  </a:lnTo>
                  <a:lnTo>
                    <a:pt x="180" y="252"/>
                  </a:lnTo>
                  <a:lnTo>
                    <a:pt x="180" y="258"/>
                  </a:lnTo>
                  <a:lnTo>
                    <a:pt x="174" y="258"/>
                  </a:lnTo>
                  <a:lnTo>
                    <a:pt x="168" y="258"/>
                  </a:lnTo>
                  <a:lnTo>
                    <a:pt x="168" y="264"/>
                  </a:lnTo>
                  <a:lnTo>
                    <a:pt x="162" y="264"/>
                  </a:lnTo>
                  <a:lnTo>
                    <a:pt x="156" y="270"/>
                  </a:lnTo>
                  <a:lnTo>
                    <a:pt x="156" y="276"/>
                  </a:lnTo>
                  <a:lnTo>
                    <a:pt x="156" y="282"/>
                  </a:lnTo>
                  <a:lnTo>
                    <a:pt x="150" y="282"/>
                  </a:lnTo>
                  <a:lnTo>
                    <a:pt x="144" y="282"/>
                  </a:lnTo>
                  <a:lnTo>
                    <a:pt x="138" y="288"/>
                  </a:lnTo>
                  <a:lnTo>
                    <a:pt x="138" y="294"/>
                  </a:lnTo>
                  <a:lnTo>
                    <a:pt x="132" y="288"/>
                  </a:lnTo>
                  <a:lnTo>
                    <a:pt x="126" y="288"/>
                  </a:lnTo>
                  <a:lnTo>
                    <a:pt x="120" y="288"/>
                  </a:lnTo>
                  <a:lnTo>
                    <a:pt x="114" y="282"/>
                  </a:lnTo>
                  <a:lnTo>
                    <a:pt x="108" y="276"/>
                  </a:lnTo>
                  <a:lnTo>
                    <a:pt x="102" y="276"/>
                  </a:lnTo>
                  <a:lnTo>
                    <a:pt x="96" y="276"/>
                  </a:lnTo>
                  <a:lnTo>
                    <a:pt x="96" y="270"/>
                  </a:lnTo>
                  <a:lnTo>
                    <a:pt x="96" y="264"/>
                  </a:lnTo>
                  <a:lnTo>
                    <a:pt x="90" y="264"/>
                  </a:lnTo>
                  <a:lnTo>
                    <a:pt x="96" y="264"/>
                  </a:lnTo>
                  <a:lnTo>
                    <a:pt x="96" y="258"/>
                  </a:lnTo>
                  <a:lnTo>
                    <a:pt x="90" y="258"/>
                  </a:lnTo>
                  <a:lnTo>
                    <a:pt x="96" y="258"/>
                  </a:lnTo>
                  <a:lnTo>
                    <a:pt x="90" y="252"/>
                  </a:lnTo>
                  <a:lnTo>
                    <a:pt x="90" y="258"/>
                  </a:lnTo>
                  <a:lnTo>
                    <a:pt x="90" y="264"/>
                  </a:lnTo>
                  <a:lnTo>
                    <a:pt x="90" y="270"/>
                  </a:lnTo>
                  <a:lnTo>
                    <a:pt x="84" y="270"/>
                  </a:lnTo>
                  <a:lnTo>
                    <a:pt x="78" y="264"/>
                  </a:lnTo>
                  <a:lnTo>
                    <a:pt x="72" y="258"/>
                  </a:lnTo>
                  <a:lnTo>
                    <a:pt x="66" y="258"/>
                  </a:lnTo>
                  <a:lnTo>
                    <a:pt x="60" y="258"/>
                  </a:lnTo>
                  <a:lnTo>
                    <a:pt x="66" y="258"/>
                  </a:lnTo>
                  <a:lnTo>
                    <a:pt x="60" y="258"/>
                  </a:lnTo>
                  <a:lnTo>
                    <a:pt x="54" y="258"/>
                  </a:lnTo>
                  <a:lnTo>
                    <a:pt x="48" y="252"/>
                  </a:lnTo>
                  <a:lnTo>
                    <a:pt x="54" y="252"/>
                  </a:lnTo>
                  <a:lnTo>
                    <a:pt x="54" y="246"/>
                  </a:lnTo>
                  <a:lnTo>
                    <a:pt x="54" y="240"/>
                  </a:lnTo>
                  <a:lnTo>
                    <a:pt x="60" y="240"/>
                  </a:lnTo>
                  <a:lnTo>
                    <a:pt x="60" y="234"/>
                  </a:lnTo>
                  <a:lnTo>
                    <a:pt x="54" y="234"/>
                  </a:lnTo>
                  <a:lnTo>
                    <a:pt x="60" y="234"/>
                  </a:lnTo>
                  <a:lnTo>
                    <a:pt x="54" y="234"/>
                  </a:lnTo>
                  <a:lnTo>
                    <a:pt x="54" y="240"/>
                  </a:lnTo>
                  <a:lnTo>
                    <a:pt x="48" y="246"/>
                  </a:lnTo>
                  <a:lnTo>
                    <a:pt x="42" y="246"/>
                  </a:lnTo>
                  <a:lnTo>
                    <a:pt x="42" y="240"/>
                  </a:lnTo>
                  <a:lnTo>
                    <a:pt x="42" y="234"/>
                  </a:lnTo>
                  <a:lnTo>
                    <a:pt x="48" y="234"/>
                  </a:lnTo>
                  <a:lnTo>
                    <a:pt x="42" y="234"/>
                  </a:lnTo>
                  <a:lnTo>
                    <a:pt x="48" y="234"/>
                  </a:lnTo>
                  <a:lnTo>
                    <a:pt x="42" y="234"/>
                  </a:lnTo>
                  <a:lnTo>
                    <a:pt x="42" y="228"/>
                  </a:lnTo>
                  <a:lnTo>
                    <a:pt x="42" y="222"/>
                  </a:lnTo>
                  <a:lnTo>
                    <a:pt x="42" y="21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77">
              <a:extLst>
                <a:ext uri="{FF2B5EF4-FFF2-40B4-BE49-F238E27FC236}">
                  <a16:creationId xmlns:a16="http://schemas.microsoft.com/office/drawing/2014/main" id="{2612F0A0-D815-9472-AFC5-42C311AB792D}"/>
                </a:ext>
              </a:extLst>
            </p:cNvPr>
            <p:cNvSpPr>
              <a:spLocks noEditPoints="1"/>
            </p:cNvSpPr>
            <p:nvPr/>
          </p:nvSpPr>
          <p:spPr bwMode="gray">
            <a:xfrm>
              <a:off x="7153275" y="3286125"/>
              <a:ext cx="1000125" cy="714375"/>
            </a:xfrm>
            <a:custGeom>
              <a:avLst/>
              <a:gdLst>
                <a:gd name="T0" fmla="*/ 409 w 630"/>
                <a:gd name="T1" fmla="*/ 366 h 450"/>
                <a:gd name="T2" fmla="*/ 90 w 630"/>
                <a:gd name="T3" fmla="*/ 414 h 450"/>
                <a:gd name="T4" fmla="*/ 330 w 630"/>
                <a:gd name="T5" fmla="*/ 366 h 450"/>
                <a:gd name="T6" fmla="*/ 312 w 630"/>
                <a:gd name="T7" fmla="*/ 372 h 450"/>
                <a:gd name="T8" fmla="*/ 330 w 630"/>
                <a:gd name="T9" fmla="*/ 360 h 450"/>
                <a:gd name="T10" fmla="*/ 312 w 630"/>
                <a:gd name="T11" fmla="*/ 354 h 450"/>
                <a:gd name="T12" fmla="*/ 282 w 630"/>
                <a:gd name="T13" fmla="*/ 360 h 450"/>
                <a:gd name="T14" fmla="*/ 234 w 630"/>
                <a:gd name="T15" fmla="*/ 378 h 450"/>
                <a:gd name="T16" fmla="*/ 90 w 630"/>
                <a:gd name="T17" fmla="*/ 432 h 450"/>
                <a:gd name="T18" fmla="*/ 102 w 630"/>
                <a:gd name="T19" fmla="*/ 420 h 450"/>
                <a:gd name="T20" fmla="*/ 216 w 630"/>
                <a:gd name="T21" fmla="*/ 372 h 450"/>
                <a:gd name="T22" fmla="*/ 384 w 630"/>
                <a:gd name="T23" fmla="*/ 348 h 450"/>
                <a:gd name="T24" fmla="*/ 384 w 630"/>
                <a:gd name="T25" fmla="*/ 354 h 450"/>
                <a:gd name="T26" fmla="*/ 312 w 630"/>
                <a:gd name="T27" fmla="*/ 348 h 450"/>
                <a:gd name="T28" fmla="*/ 300 w 630"/>
                <a:gd name="T29" fmla="*/ 348 h 450"/>
                <a:gd name="T30" fmla="*/ 336 w 630"/>
                <a:gd name="T31" fmla="*/ 336 h 450"/>
                <a:gd name="T32" fmla="*/ 276 w 630"/>
                <a:gd name="T33" fmla="*/ 324 h 450"/>
                <a:gd name="T34" fmla="*/ 462 w 630"/>
                <a:gd name="T35" fmla="*/ 246 h 450"/>
                <a:gd name="T36" fmla="*/ 444 w 630"/>
                <a:gd name="T37" fmla="*/ 300 h 450"/>
                <a:gd name="T38" fmla="*/ 378 w 630"/>
                <a:gd name="T39" fmla="*/ 402 h 450"/>
                <a:gd name="T40" fmla="*/ 420 w 630"/>
                <a:gd name="T41" fmla="*/ 348 h 450"/>
                <a:gd name="T42" fmla="*/ 438 w 630"/>
                <a:gd name="T43" fmla="*/ 306 h 450"/>
                <a:gd name="T44" fmla="*/ 450 w 630"/>
                <a:gd name="T45" fmla="*/ 282 h 450"/>
                <a:gd name="T46" fmla="*/ 480 w 630"/>
                <a:gd name="T47" fmla="*/ 222 h 450"/>
                <a:gd name="T48" fmla="*/ 534 w 630"/>
                <a:gd name="T49" fmla="*/ 96 h 450"/>
                <a:gd name="T50" fmla="*/ 0 w 630"/>
                <a:gd name="T51" fmla="*/ 348 h 450"/>
                <a:gd name="T52" fmla="*/ 216 w 630"/>
                <a:gd name="T53" fmla="*/ 270 h 450"/>
                <a:gd name="T54" fmla="*/ 282 w 630"/>
                <a:gd name="T55" fmla="*/ 204 h 450"/>
                <a:gd name="T56" fmla="*/ 300 w 630"/>
                <a:gd name="T57" fmla="*/ 150 h 450"/>
                <a:gd name="T58" fmla="*/ 342 w 630"/>
                <a:gd name="T59" fmla="*/ 192 h 450"/>
                <a:gd name="T60" fmla="*/ 324 w 630"/>
                <a:gd name="T61" fmla="*/ 150 h 450"/>
                <a:gd name="T62" fmla="*/ 360 w 630"/>
                <a:gd name="T63" fmla="*/ 126 h 450"/>
                <a:gd name="T64" fmla="*/ 396 w 630"/>
                <a:gd name="T65" fmla="*/ 162 h 450"/>
                <a:gd name="T66" fmla="*/ 426 w 630"/>
                <a:gd name="T67" fmla="*/ 150 h 450"/>
                <a:gd name="T68" fmla="*/ 474 w 630"/>
                <a:gd name="T69" fmla="*/ 192 h 450"/>
                <a:gd name="T70" fmla="*/ 438 w 630"/>
                <a:gd name="T71" fmla="*/ 222 h 450"/>
                <a:gd name="T72" fmla="*/ 408 w 630"/>
                <a:gd name="T73" fmla="*/ 288 h 450"/>
                <a:gd name="T74" fmla="*/ 408 w 630"/>
                <a:gd name="T75" fmla="*/ 264 h 450"/>
                <a:gd name="T76" fmla="*/ 396 w 630"/>
                <a:gd name="T77" fmla="*/ 312 h 450"/>
                <a:gd name="T78" fmla="*/ 354 w 630"/>
                <a:gd name="T79" fmla="*/ 336 h 450"/>
                <a:gd name="T80" fmla="*/ 354 w 630"/>
                <a:gd name="T81" fmla="*/ 288 h 450"/>
                <a:gd name="T82" fmla="*/ 318 w 630"/>
                <a:gd name="T83" fmla="*/ 342 h 450"/>
                <a:gd name="T84" fmla="*/ 282 w 630"/>
                <a:gd name="T85" fmla="*/ 306 h 450"/>
                <a:gd name="T86" fmla="*/ 246 w 630"/>
                <a:gd name="T87" fmla="*/ 330 h 450"/>
                <a:gd name="T88" fmla="*/ 270 w 630"/>
                <a:gd name="T89" fmla="*/ 348 h 450"/>
                <a:gd name="T90" fmla="*/ 174 w 630"/>
                <a:gd name="T91" fmla="*/ 366 h 450"/>
                <a:gd name="T92" fmla="*/ 96 w 630"/>
                <a:gd name="T93" fmla="*/ 396 h 450"/>
                <a:gd name="T94" fmla="*/ 54 w 630"/>
                <a:gd name="T95" fmla="*/ 426 h 450"/>
                <a:gd name="T96" fmla="*/ 36 w 630"/>
                <a:gd name="T97" fmla="*/ 378 h 450"/>
                <a:gd name="T98" fmla="*/ 462 w 630"/>
                <a:gd name="T99" fmla="*/ 90 h 450"/>
                <a:gd name="T100" fmla="*/ 486 w 630"/>
                <a:gd name="T101" fmla="*/ 120 h 450"/>
                <a:gd name="T102" fmla="*/ 456 w 630"/>
                <a:gd name="T103" fmla="*/ 162 h 450"/>
                <a:gd name="T104" fmla="*/ 468 w 630"/>
                <a:gd name="T105" fmla="*/ 126 h 450"/>
                <a:gd name="T106" fmla="*/ 456 w 630"/>
                <a:gd name="T107" fmla="*/ 90 h 450"/>
                <a:gd name="T108" fmla="*/ 576 w 630"/>
                <a:gd name="T109" fmla="*/ 90 h 450"/>
                <a:gd name="T110" fmla="*/ 504 w 630"/>
                <a:gd name="T111" fmla="*/ 186 h 450"/>
                <a:gd name="T112" fmla="*/ 552 w 630"/>
                <a:gd name="T113" fmla="*/ 114 h 450"/>
                <a:gd name="T114" fmla="*/ 576 w 630"/>
                <a:gd name="T115" fmla="*/ 72 h 450"/>
                <a:gd name="T116" fmla="*/ 606 w 630"/>
                <a:gd name="T117" fmla="*/ 54 h 450"/>
                <a:gd name="T118" fmla="*/ 606 w 630"/>
                <a:gd name="T119" fmla="*/ 36 h 450"/>
                <a:gd name="T120" fmla="*/ 414 w 630"/>
                <a:gd name="T121" fmla="*/ 126 h 450"/>
                <a:gd name="T122" fmla="*/ 366 w 630"/>
                <a:gd name="T123" fmla="*/ 120 h 450"/>
                <a:gd name="T124" fmla="*/ 378 w 630"/>
                <a:gd name="T125" fmla="*/ 96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30" h="450">
                  <a:moveTo>
                    <a:pt x="390" y="384"/>
                  </a:moveTo>
                  <a:lnTo>
                    <a:pt x="396" y="384"/>
                  </a:lnTo>
                  <a:lnTo>
                    <a:pt x="390" y="384"/>
                  </a:lnTo>
                  <a:close/>
                  <a:moveTo>
                    <a:pt x="396" y="384"/>
                  </a:moveTo>
                  <a:lnTo>
                    <a:pt x="396" y="378"/>
                  </a:lnTo>
                  <a:lnTo>
                    <a:pt x="396" y="384"/>
                  </a:lnTo>
                  <a:close/>
                  <a:moveTo>
                    <a:pt x="384" y="378"/>
                  </a:moveTo>
                  <a:lnTo>
                    <a:pt x="390" y="378"/>
                  </a:lnTo>
                  <a:lnTo>
                    <a:pt x="390" y="384"/>
                  </a:lnTo>
                  <a:lnTo>
                    <a:pt x="384" y="384"/>
                  </a:lnTo>
                  <a:lnTo>
                    <a:pt x="384" y="378"/>
                  </a:lnTo>
                  <a:close/>
                  <a:moveTo>
                    <a:pt x="396" y="378"/>
                  </a:moveTo>
                  <a:lnTo>
                    <a:pt x="402" y="378"/>
                  </a:lnTo>
                  <a:lnTo>
                    <a:pt x="396" y="378"/>
                  </a:lnTo>
                  <a:close/>
                  <a:moveTo>
                    <a:pt x="402" y="372"/>
                  </a:moveTo>
                  <a:lnTo>
                    <a:pt x="402" y="378"/>
                  </a:lnTo>
                  <a:lnTo>
                    <a:pt x="403" y="378"/>
                  </a:lnTo>
                  <a:lnTo>
                    <a:pt x="402" y="372"/>
                  </a:lnTo>
                  <a:close/>
                  <a:moveTo>
                    <a:pt x="390" y="372"/>
                  </a:moveTo>
                  <a:lnTo>
                    <a:pt x="396" y="372"/>
                  </a:lnTo>
                  <a:lnTo>
                    <a:pt x="396" y="378"/>
                  </a:lnTo>
                  <a:lnTo>
                    <a:pt x="390" y="378"/>
                  </a:lnTo>
                  <a:lnTo>
                    <a:pt x="390" y="372"/>
                  </a:lnTo>
                  <a:close/>
                  <a:moveTo>
                    <a:pt x="366" y="372"/>
                  </a:moveTo>
                  <a:lnTo>
                    <a:pt x="366" y="378"/>
                  </a:lnTo>
                  <a:lnTo>
                    <a:pt x="367" y="378"/>
                  </a:lnTo>
                  <a:lnTo>
                    <a:pt x="366" y="372"/>
                  </a:lnTo>
                  <a:close/>
                  <a:moveTo>
                    <a:pt x="408" y="360"/>
                  </a:moveTo>
                  <a:lnTo>
                    <a:pt x="408" y="366"/>
                  </a:lnTo>
                  <a:lnTo>
                    <a:pt x="409" y="366"/>
                  </a:lnTo>
                  <a:lnTo>
                    <a:pt x="408" y="360"/>
                  </a:lnTo>
                  <a:close/>
                  <a:moveTo>
                    <a:pt x="84" y="420"/>
                  </a:moveTo>
                  <a:lnTo>
                    <a:pt x="90" y="420"/>
                  </a:lnTo>
                  <a:lnTo>
                    <a:pt x="84" y="420"/>
                  </a:lnTo>
                  <a:close/>
                  <a:moveTo>
                    <a:pt x="360" y="366"/>
                  </a:moveTo>
                  <a:lnTo>
                    <a:pt x="360" y="372"/>
                  </a:lnTo>
                  <a:lnTo>
                    <a:pt x="361" y="372"/>
                  </a:lnTo>
                  <a:lnTo>
                    <a:pt x="360" y="366"/>
                  </a:lnTo>
                  <a:close/>
                  <a:moveTo>
                    <a:pt x="354" y="372"/>
                  </a:moveTo>
                  <a:lnTo>
                    <a:pt x="360" y="366"/>
                  </a:lnTo>
                  <a:lnTo>
                    <a:pt x="360" y="372"/>
                  </a:lnTo>
                  <a:lnTo>
                    <a:pt x="354" y="372"/>
                  </a:lnTo>
                  <a:close/>
                  <a:moveTo>
                    <a:pt x="108" y="414"/>
                  </a:moveTo>
                  <a:lnTo>
                    <a:pt x="114" y="414"/>
                  </a:lnTo>
                  <a:lnTo>
                    <a:pt x="108" y="414"/>
                  </a:lnTo>
                  <a:close/>
                  <a:moveTo>
                    <a:pt x="72" y="420"/>
                  </a:moveTo>
                  <a:lnTo>
                    <a:pt x="78" y="420"/>
                  </a:lnTo>
                  <a:lnTo>
                    <a:pt x="72" y="420"/>
                  </a:lnTo>
                  <a:close/>
                  <a:moveTo>
                    <a:pt x="354" y="366"/>
                  </a:moveTo>
                  <a:lnTo>
                    <a:pt x="360" y="372"/>
                  </a:lnTo>
                  <a:lnTo>
                    <a:pt x="354" y="372"/>
                  </a:lnTo>
                  <a:lnTo>
                    <a:pt x="354" y="366"/>
                  </a:lnTo>
                  <a:close/>
                  <a:moveTo>
                    <a:pt x="54" y="432"/>
                  </a:moveTo>
                  <a:lnTo>
                    <a:pt x="48" y="432"/>
                  </a:lnTo>
                  <a:lnTo>
                    <a:pt x="48" y="426"/>
                  </a:lnTo>
                  <a:lnTo>
                    <a:pt x="42" y="426"/>
                  </a:lnTo>
                  <a:lnTo>
                    <a:pt x="48" y="426"/>
                  </a:lnTo>
                  <a:lnTo>
                    <a:pt x="54" y="426"/>
                  </a:lnTo>
                  <a:lnTo>
                    <a:pt x="54" y="432"/>
                  </a:lnTo>
                  <a:close/>
                  <a:moveTo>
                    <a:pt x="90" y="414"/>
                  </a:moveTo>
                  <a:lnTo>
                    <a:pt x="96" y="414"/>
                  </a:lnTo>
                  <a:lnTo>
                    <a:pt x="96" y="420"/>
                  </a:lnTo>
                  <a:lnTo>
                    <a:pt x="90" y="414"/>
                  </a:lnTo>
                  <a:close/>
                  <a:moveTo>
                    <a:pt x="408" y="354"/>
                  </a:moveTo>
                  <a:lnTo>
                    <a:pt x="408" y="360"/>
                  </a:lnTo>
                  <a:lnTo>
                    <a:pt x="409" y="360"/>
                  </a:lnTo>
                  <a:lnTo>
                    <a:pt x="408" y="354"/>
                  </a:lnTo>
                  <a:close/>
                  <a:moveTo>
                    <a:pt x="78" y="414"/>
                  </a:moveTo>
                  <a:lnTo>
                    <a:pt x="84" y="414"/>
                  </a:lnTo>
                  <a:lnTo>
                    <a:pt x="84" y="420"/>
                  </a:lnTo>
                  <a:lnTo>
                    <a:pt x="78" y="420"/>
                  </a:lnTo>
                  <a:lnTo>
                    <a:pt x="78" y="414"/>
                  </a:lnTo>
                  <a:close/>
                  <a:moveTo>
                    <a:pt x="96" y="414"/>
                  </a:moveTo>
                  <a:lnTo>
                    <a:pt x="102" y="408"/>
                  </a:lnTo>
                  <a:lnTo>
                    <a:pt x="102" y="414"/>
                  </a:lnTo>
                  <a:lnTo>
                    <a:pt x="96" y="414"/>
                  </a:lnTo>
                  <a:close/>
                  <a:moveTo>
                    <a:pt x="408" y="348"/>
                  </a:moveTo>
                  <a:lnTo>
                    <a:pt x="408" y="354"/>
                  </a:lnTo>
                  <a:lnTo>
                    <a:pt x="409" y="354"/>
                  </a:lnTo>
                  <a:lnTo>
                    <a:pt x="408" y="348"/>
                  </a:lnTo>
                  <a:close/>
                  <a:moveTo>
                    <a:pt x="408" y="348"/>
                  </a:moveTo>
                  <a:lnTo>
                    <a:pt x="414" y="348"/>
                  </a:lnTo>
                  <a:lnTo>
                    <a:pt x="414" y="354"/>
                  </a:lnTo>
                  <a:lnTo>
                    <a:pt x="408" y="354"/>
                  </a:lnTo>
                  <a:lnTo>
                    <a:pt x="408" y="348"/>
                  </a:lnTo>
                  <a:close/>
                  <a:moveTo>
                    <a:pt x="318" y="366"/>
                  </a:moveTo>
                  <a:lnTo>
                    <a:pt x="318" y="372"/>
                  </a:lnTo>
                  <a:lnTo>
                    <a:pt x="318" y="366"/>
                  </a:lnTo>
                  <a:lnTo>
                    <a:pt x="324" y="366"/>
                  </a:lnTo>
                  <a:lnTo>
                    <a:pt x="330" y="366"/>
                  </a:lnTo>
                  <a:lnTo>
                    <a:pt x="330" y="372"/>
                  </a:lnTo>
                  <a:lnTo>
                    <a:pt x="336" y="372"/>
                  </a:lnTo>
                  <a:lnTo>
                    <a:pt x="342" y="372"/>
                  </a:lnTo>
                  <a:lnTo>
                    <a:pt x="348" y="372"/>
                  </a:lnTo>
                  <a:lnTo>
                    <a:pt x="354" y="372"/>
                  </a:lnTo>
                  <a:lnTo>
                    <a:pt x="360" y="372"/>
                  </a:lnTo>
                  <a:lnTo>
                    <a:pt x="360" y="378"/>
                  </a:lnTo>
                  <a:lnTo>
                    <a:pt x="366" y="378"/>
                  </a:lnTo>
                  <a:lnTo>
                    <a:pt x="372" y="378"/>
                  </a:lnTo>
                  <a:lnTo>
                    <a:pt x="372" y="384"/>
                  </a:lnTo>
                  <a:lnTo>
                    <a:pt x="372" y="378"/>
                  </a:lnTo>
                  <a:lnTo>
                    <a:pt x="372" y="384"/>
                  </a:lnTo>
                  <a:lnTo>
                    <a:pt x="378" y="384"/>
                  </a:lnTo>
                  <a:lnTo>
                    <a:pt x="384" y="384"/>
                  </a:lnTo>
                  <a:lnTo>
                    <a:pt x="390" y="384"/>
                  </a:lnTo>
                  <a:lnTo>
                    <a:pt x="396" y="384"/>
                  </a:lnTo>
                  <a:lnTo>
                    <a:pt x="396" y="390"/>
                  </a:lnTo>
                  <a:lnTo>
                    <a:pt x="396" y="396"/>
                  </a:lnTo>
                  <a:lnTo>
                    <a:pt x="390" y="396"/>
                  </a:lnTo>
                  <a:lnTo>
                    <a:pt x="390" y="390"/>
                  </a:lnTo>
                  <a:lnTo>
                    <a:pt x="384" y="390"/>
                  </a:lnTo>
                  <a:lnTo>
                    <a:pt x="372" y="384"/>
                  </a:lnTo>
                  <a:lnTo>
                    <a:pt x="360" y="378"/>
                  </a:lnTo>
                  <a:lnTo>
                    <a:pt x="354" y="378"/>
                  </a:lnTo>
                  <a:lnTo>
                    <a:pt x="342" y="378"/>
                  </a:lnTo>
                  <a:lnTo>
                    <a:pt x="336" y="378"/>
                  </a:lnTo>
                  <a:lnTo>
                    <a:pt x="330" y="372"/>
                  </a:lnTo>
                  <a:lnTo>
                    <a:pt x="324" y="372"/>
                  </a:lnTo>
                  <a:lnTo>
                    <a:pt x="318" y="372"/>
                  </a:lnTo>
                  <a:lnTo>
                    <a:pt x="312" y="372"/>
                  </a:lnTo>
                  <a:lnTo>
                    <a:pt x="306" y="372"/>
                  </a:lnTo>
                  <a:lnTo>
                    <a:pt x="306" y="366"/>
                  </a:lnTo>
                  <a:lnTo>
                    <a:pt x="312" y="366"/>
                  </a:lnTo>
                  <a:lnTo>
                    <a:pt x="318" y="366"/>
                  </a:lnTo>
                  <a:close/>
                  <a:moveTo>
                    <a:pt x="54" y="414"/>
                  </a:moveTo>
                  <a:lnTo>
                    <a:pt x="54" y="420"/>
                  </a:lnTo>
                  <a:lnTo>
                    <a:pt x="55" y="420"/>
                  </a:lnTo>
                  <a:lnTo>
                    <a:pt x="54" y="414"/>
                  </a:lnTo>
                  <a:close/>
                  <a:moveTo>
                    <a:pt x="414" y="348"/>
                  </a:moveTo>
                  <a:lnTo>
                    <a:pt x="420" y="348"/>
                  </a:lnTo>
                  <a:lnTo>
                    <a:pt x="414" y="348"/>
                  </a:lnTo>
                  <a:close/>
                  <a:moveTo>
                    <a:pt x="108" y="402"/>
                  </a:moveTo>
                  <a:lnTo>
                    <a:pt x="108" y="408"/>
                  </a:lnTo>
                  <a:lnTo>
                    <a:pt x="102" y="408"/>
                  </a:lnTo>
                  <a:lnTo>
                    <a:pt x="108" y="408"/>
                  </a:lnTo>
                  <a:lnTo>
                    <a:pt x="108" y="402"/>
                  </a:lnTo>
                  <a:lnTo>
                    <a:pt x="114" y="402"/>
                  </a:lnTo>
                  <a:lnTo>
                    <a:pt x="108" y="402"/>
                  </a:lnTo>
                  <a:close/>
                  <a:moveTo>
                    <a:pt x="114" y="396"/>
                  </a:moveTo>
                  <a:lnTo>
                    <a:pt x="120" y="396"/>
                  </a:lnTo>
                  <a:lnTo>
                    <a:pt x="120" y="402"/>
                  </a:lnTo>
                  <a:lnTo>
                    <a:pt x="114" y="402"/>
                  </a:lnTo>
                  <a:lnTo>
                    <a:pt x="114" y="396"/>
                  </a:lnTo>
                  <a:close/>
                  <a:moveTo>
                    <a:pt x="120" y="396"/>
                  </a:moveTo>
                  <a:lnTo>
                    <a:pt x="126" y="396"/>
                  </a:lnTo>
                  <a:lnTo>
                    <a:pt x="120" y="396"/>
                  </a:lnTo>
                  <a:close/>
                  <a:moveTo>
                    <a:pt x="342" y="366"/>
                  </a:moveTo>
                  <a:lnTo>
                    <a:pt x="336" y="366"/>
                  </a:lnTo>
                  <a:lnTo>
                    <a:pt x="330" y="366"/>
                  </a:lnTo>
                  <a:lnTo>
                    <a:pt x="330" y="360"/>
                  </a:lnTo>
                  <a:lnTo>
                    <a:pt x="336" y="360"/>
                  </a:lnTo>
                  <a:lnTo>
                    <a:pt x="336" y="354"/>
                  </a:lnTo>
                  <a:lnTo>
                    <a:pt x="342" y="354"/>
                  </a:lnTo>
                  <a:lnTo>
                    <a:pt x="348" y="354"/>
                  </a:lnTo>
                  <a:lnTo>
                    <a:pt x="348" y="360"/>
                  </a:lnTo>
                  <a:lnTo>
                    <a:pt x="342" y="360"/>
                  </a:lnTo>
                  <a:lnTo>
                    <a:pt x="342" y="366"/>
                  </a:lnTo>
                  <a:close/>
                  <a:moveTo>
                    <a:pt x="318" y="354"/>
                  </a:moveTo>
                  <a:lnTo>
                    <a:pt x="318" y="360"/>
                  </a:lnTo>
                  <a:lnTo>
                    <a:pt x="319" y="360"/>
                  </a:lnTo>
                  <a:lnTo>
                    <a:pt x="318" y="354"/>
                  </a:lnTo>
                  <a:close/>
                  <a:moveTo>
                    <a:pt x="324" y="354"/>
                  </a:moveTo>
                  <a:lnTo>
                    <a:pt x="324" y="360"/>
                  </a:lnTo>
                  <a:lnTo>
                    <a:pt x="325" y="360"/>
                  </a:lnTo>
                  <a:lnTo>
                    <a:pt x="324" y="354"/>
                  </a:lnTo>
                  <a:close/>
                  <a:moveTo>
                    <a:pt x="414" y="336"/>
                  </a:moveTo>
                  <a:lnTo>
                    <a:pt x="420" y="336"/>
                  </a:lnTo>
                  <a:lnTo>
                    <a:pt x="420" y="342"/>
                  </a:lnTo>
                  <a:lnTo>
                    <a:pt x="414" y="336"/>
                  </a:lnTo>
                  <a:close/>
                  <a:moveTo>
                    <a:pt x="264" y="366"/>
                  </a:moveTo>
                  <a:lnTo>
                    <a:pt x="270" y="366"/>
                  </a:lnTo>
                  <a:lnTo>
                    <a:pt x="264" y="366"/>
                  </a:lnTo>
                  <a:close/>
                  <a:moveTo>
                    <a:pt x="318" y="354"/>
                  </a:moveTo>
                  <a:lnTo>
                    <a:pt x="324" y="354"/>
                  </a:lnTo>
                  <a:lnTo>
                    <a:pt x="318" y="360"/>
                  </a:lnTo>
                  <a:lnTo>
                    <a:pt x="318" y="354"/>
                  </a:lnTo>
                  <a:close/>
                  <a:moveTo>
                    <a:pt x="132" y="390"/>
                  </a:moveTo>
                  <a:lnTo>
                    <a:pt x="138" y="390"/>
                  </a:lnTo>
                  <a:lnTo>
                    <a:pt x="132" y="390"/>
                  </a:lnTo>
                  <a:close/>
                  <a:moveTo>
                    <a:pt x="312" y="354"/>
                  </a:moveTo>
                  <a:lnTo>
                    <a:pt x="312" y="360"/>
                  </a:lnTo>
                  <a:lnTo>
                    <a:pt x="313" y="360"/>
                  </a:lnTo>
                  <a:lnTo>
                    <a:pt x="312" y="354"/>
                  </a:lnTo>
                  <a:close/>
                  <a:moveTo>
                    <a:pt x="366" y="342"/>
                  </a:moveTo>
                  <a:lnTo>
                    <a:pt x="366" y="348"/>
                  </a:lnTo>
                  <a:lnTo>
                    <a:pt x="367" y="348"/>
                  </a:lnTo>
                  <a:lnTo>
                    <a:pt x="366" y="342"/>
                  </a:lnTo>
                  <a:close/>
                  <a:moveTo>
                    <a:pt x="324" y="354"/>
                  </a:moveTo>
                  <a:lnTo>
                    <a:pt x="330" y="354"/>
                  </a:lnTo>
                  <a:lnTo>
                    <a:pt x="330" y="348"/>
                  </a:lnTo>
                  <a:lnTo>
                    <a:pt x="336" y="348"/>
                  </a:lnTo>
                  <a:lnTo>
                    <a:pt x="336" y="354"/>
                  </a:lnTo>
                  <a:lnTo>
                    <a:pt x="330" y="354"/>
                  </a:lnTo>
                  <a:lnTo>
                    <a:pt x="324" y="354"/>
                  </a:lnTo>
                  <a:lnTo>
                    <a:pt x="318" y="354"/>
                  </a:lnTo>
                  <a:lnTo>
                    <a:pt x="318" y="348"/>
                  </a:lnTo>
                  <a:lnTo>
                    <a:pt x="324" y="354"/>
                  </a:lnTo>
                  <a:close/>
                  <a:moveTo>
                    <a:pt x="420" y="330"/>
                  </a:moveTo>
                  <a:lnTo>
                    <a:pt x="420" y="336"/>
                  </a:lnTo>
                  <a:lnTo>
                    <a:pt x="421" y="336"/>
                  </a:lnTo>
                  <a:lnTo>
                    <a:pt x="420" y="330"/>
                  </a:lnTo>
                  <a:close/>
                  <a:moveTo>
                    <a:pt x="258" y="360"/>
                  </a:moveTo>
                  <a:lnTo>
                    <a:pt x="264" y="360"/>
                  </a:lnTo>
                  <a:lnTo>
                    <a:pt x="264" y="366"/>
                  </a:lnTo>
                  <a:lnTo>
                    <a:pt x="270" y="366"/>
                  </a:lnTo>
                  <a:lnTo>
                    <a:pt x="276" y="366"/>
                  </a:lnTo>
                  <a:lnTo>
                    <a:pt x="276" y="360"/>
                  </a:lnTo>
                  <a:lnTo>
                    <a:pt x="276" y="366"/>
                  </a:lnTo>
                  <a:lnTo>
                    <a:pt x="276" y="360"/>
                  </a:lnTo>
                  <a:lnTo>
                    <a:pt x="282" y="360"/>
                  </a:lnTo>
                  <a:lnTo>
                    <a:pt x="282" y="366"/>
                  </a:lnTo>
                  <a:lnTo>
                    <a:pt x="282" y="360"/>
                  </a:lnTo>
                  <a:lnTo>
                    <a:pt x="282" y="366"/>
                  </a:lnTo>
                  <a:lnTo>
                    <a:pt x="288" y="366"/>
                  </a:lnTo>
                  <a:lnTo>
                    <a:pt x="282" y="366"/>
                  </a:lnTo>
                  <a:lnTo>
                    <a:pt x="288" y="366"/>
                  </a:lnTo>
                  <a:lnTo>
                    <a:pt x="288" y="360"/>
                  </a:lnTo>
                  <a:lnTo>
                    <a:pt x="282" y="360"/>
                  </a:lnTo>
                  <a:lnTo>
                    <a:pt x="282" y="366"/>
                  </a:lnTo>
                  <a:lnTo>
                    <a:pt x="282" y="360"/>
                  </a:lnTo>
                  <a:lnTo>
                    <a:pt x="282" y="354"/>
                  </a:lnTo>
                  <a:lnTo>
                    <a:pt x="288" y="354"/>
                  </a:lnTo>
                  <a:lnTo>
                    <a:pt x="288" y="360"/>
                  </a:lnTo>
                  <a:lnTo>
                    <a:pt x="294" y="360"/>
                  </a:lnTo>
                  <a:lnTo>
                    <a:pt x="294" y="366"/>
                  </a:lnTo>
                  <a:lnTo>
                    <a:pt x="300" y="366"/>
                  </a:lnTo>
                  <a:lnTo>
                    <a:pt x="300" y="360"/>
                  </a:lnTo>
                  <a:lnTo>
                    <a:pt x="300" y="366"/>
                  </a:lnTo>
                  <a:lnTo>
                    <a:pt x="294" y="366"/>
                  </a:lnTo>
                  <a:lnTo>
                    <a:pt x="288" y="366"/>
                  </a:lnTo>
                  <a:lnTo>
                    <a:pt x="288" y="372"/>
                  </a:lnTo>
                  <a:lnTo>
                    <a:pt x="282" y="372"/>
                  </a:lnTo>
                  <a:lnTo>
                    <a:pt x="276" y="372"/>
                  </a:lnTo>
                  <a:lnTo>
                    <a:pt x="270" y="372"/>
                  </a:lnTo>
                  <a:lnTo>
                    <a:pt x="264" y="372"/>
                  </a:lnTo>
                  <a:lnTo>
                    <a:pt x="258" y="372"/>
                  </a:lnTo>
                  <a:lnTo>
                    <a:pt x="252" y="372"/>
                  </a:lnTo>
                  <a:lnTo>
                    <a:pt x="246" y="372"/>
                  </a:lnTo>
                  <a:lnTo>
                    <a:pt x="240" y="378"/>
                  </a:lnTo>
                  <a:lnTo>
                    <a:pt x="234" y="378"/>
                  </a:lnTo>
                  <a:lnTo>
                    <a:pt x="228" y="378"/>
                  </a:lnTo>
                  <a:lnTo>
                    <a:pt x="222" y="378"/>
                  </a:lnTo>
                  <a:lnTo>
                    <a:pt x="222" y="384"/>
                  </a:lnTo>
                  <a:lnTo>
                    <a:pt x="216" y="384"/>
                  </a:lnTo>
                  <a:lnTo>
                    <a:pt x="210" y="384"/>
                  </a:lnTo>
                  <a:lnTo>
                    <a:pt x="204" y="384"/>
                  </a:lnTo>
                  <a:lnTo>
                    <a:pt x="204" y="390"/>
                  </a:lnTo>
                  <a:lnTo>
                    <a:pt x="198" y="390"/>
                  </a:lnTo>
                  <a:lnTo>
                    <a:pt x="192" y="390"/>
                  </a:lnTo>
                  <a:lnTo>
                    <a:pt x="186" y="390"/>
                  </a:lnTo>
                  <a:lnTo>
                    <a:pt x="186" y="396"/>
                  </a:lnTo>
                  <a:lnTo>
                    <a:pt x="180" y="396"/>
                  </a:lnTo>
                  <a:lnTo>
                    <a:pt x="174" y="396"/>
                  </a:lnTo>
                  <a:lnTo>
                    <a:pt x="168" y="402"/>
                  </a:lnTo>
                  <a:lnTo>
                    <a:pt x="162" y="402"/>
                  </a:lnTo>
                  <a:lnTo>
                    <a:pt x="156" y="402"/>
                  </a:lnTo>
                  <a:lnTo>
                    <a:pt x="150" y="402"/>
                  </a:lnTo>
                  <a:lnTo>
                    <a:pt x="150" y="408"/>
                  </a:lnTo>
                  <a:lnTo>
                    <a:pt x="144" y="408"/>
                  </a:lnTo>
                  <a:lnTo>
                    <a:pt x="138" y="408"/>
                  </a:lnTo>
                  <a:lnTo>
                    <a:pt x="138" y="414"/>
                  </a:lnTo>
                  <a:lnTo>
                    <a:pt x="132" y="414"/>
                  </a:lnTo>
                  <a:lnTo>
                    <a:pt x="126" y="414"/>
                  </a:lnTo>
                  <a:lnTo>
                    <a:pt x="126" y="420"/>
                  </a:lnTo>
                  <a:lnTo>
                    <a:pt x="120" y="420"/>
                  </a:lnTo>
                  <a:lnTo>
                    <a:pt x="114" y="420"/>
                  </a:lnTo>
                  <a:lnTo>
                    <a:pt x="108" y="426"/>
                  </a:lnTo>
                  <a:lnTo>
                    <a:pt x="102" y="426"/>
                  </a:lnTo>
                  <a:lnTo>
                    <a:pt x="96" y="432"/>
                  </a:lnTo>
                  <a:lnTo>
                    <a:pt x="90" y="432"/>
                  </a:lnTo>
                  <a:lnTo>
                    <a:pt x="84" y="432"/>
                  </a:lnTo>
                  <a:lnTo>
                    <a:pt x="84" y="438"/>
                  </a:lnTo>
                  <a:lnTo>
                    <a:pt x="78" y="438"/>
                  </a:lnTo>
                  <a:lnTo>
                    <a:pt x="72" y="438"/>
                  </a:lnTo>
                  <a:lnTo>
                    <a:pt x="72" y="444"/>
                  </a:lnTo>
                  <a:lnTo>
                    <a:pt x="66" y="444"/>
                  </a:lnTo>
                  <a:lnTo>
                    <a:pt x="66" y="450"/>
                  </a:lnTo>
                  <a:lnTo>
                    <a:pt x="60" y="450"/>
                  </a:lnTo>
                  <a:lnTo>
                    <a:pt x="54" y="450"/>
                  </a:lnTo>
                  <a:lnTo>
                    <a:pt x="54" y="444"/>
                  </a:lnTo>
                  <a:lnTo>
                    <a:pt x="60" y="444"/>
                  </a:lnTo>
                  <a:lnTo>
                    <a:pt x="60" y="438"/>
                  </a:lnTo>
                  <a:lnTo>
                    <a:pt x="60" y="432"/>
                  </a:lnTo>
                  <a:lnTo>
                    <a:pt x="60" y="426"/>
                  </a:lnTo>
                  <a:lnTo>
                    <a:pt x="66" y="426"/>
                  </a:lnTo>
                  <a:lnTo>
                    <a:pt x="66" y="432"/>
                  </a:lnTo>
                  <a:lnTo>
                    <a:pt x="66" y="426"/>
                  </a:lnTo>
                  <a:lnTo>
                    <a:pt x="72" y="426"/>
                  </a:lnTo>
                  <a:lnTo>
                    <a:pt x="78" y="426"/>
                  </a:lnTo>
                  <a:lnTo>
                    <a:pt x="78" y="420"/>
                  </a:lnTo>
                  <a:lnTo>
                    <a:pt x="84" y="420"/>
                  </a:lnTo>
                  <a:lnTo>
                    <a:pt x="84" y="426"/>
                  </a:lnTo>
                  <a:lnTo>
                    <a:pt x="90" y="426"/>
                  </a:lnTo>
                  <a:lnTo>
                    <a:pt x="90" y="420"/>
                  </a:lnTo>
                  <a:lnTo>
                    <a:pt x="96" y="420"/>
                  </a:lnTo>
                  <a:lnTo>
                    <a:pt x="102" y="420"/>
                  </a:lnTo>
                  <a:lnTo>
                    <a:pt x="102" y="414"/>
                  </a:lnTo>
                  <a:lnTo>
                    <a:pt x="108" y="414"/>
                  </a:lnTo>
                  <a:lnTo>
                    <a:pt x="108" y="420"/>
                  </a:lnTo>
                  <a:lnTo>
                    <a:pt x="102" y="420"/>
                  </a:lnTo>
                  <a:lnTo>
                    <a:pt x="108" y="420"/>
                  </a:lnTo>
                  <a:lnTo>
                    <a:pt x="114" y="420"/>
                  </a:lnTo>
                  <a:lnTo>
                    <a:pt x="114" y="414"/>
                  </a:lnTo>
                  <a:lnTo>
                    <a:pt x="120" y="414"/>
                  </a:lnTo>
                  <a:lnTo>
                    <a:pt x="126" y="414"/>
                  </a:lnTo>
                  <a:lnTo>
                    <a:pt x="132" y="414"/>
                  </a:lnTo>
                  <a:lnTo>
                    <a:pt x="132" y="408"/>
                  </a:lnTo>
                  <a:lnTo>
                    <a:pt x="138" y="408"/>
                  </a:lnTo>
                  <a:lnTo>
                    <a:pt x="144" y="408"/>
                  </a:lnTo>
                  <a:lnTo>
                    <a:pt x="150" y="408"/>
                  </a:lnTo>
                  <a:lnTo>
                    <a:pt x="150" y="402"/>
                  </a:lnTo>
                  <a:lnTo>
                    <a:pt x="156" y="402"/>
                  </a:lnTo>
                  <a:lnTo>
                    <a:pt x="162" y="402"/>
                  </a:lnTo>
                  <a:lnTo>
                    <a:pt x="168" y="396"/>
                  </a:lnTo>
                  <a:lnTo>
                    <a:pt x="174" y="396"/>
                  </a:lnTo>
                  <a:lnTo>
                    <a:pt x="174" y="390"/>
                  </a:lnTo>
                  <a:lnTo>
                    <a:pt x="180" y="390"/>
                  </a:lnTo>
                  <a:lnTo>
                    <a:pt x="186" y="390"/>
                  </a:lnTo>
                  <a:lnTo>
                    <a:pt x="192" y="390"/>
                  </a:lnTo>
                  <a:lnTo>
                    <a:pt x="192" y="384"/>
                  </a:lnTo>
                  <a:lnTo>
                    <a:pt x="198" y="384"/>
                  </a:lnTo>
                  <a:lnTo>
                    <a:pt x="204" y="384"/>
                  </a:lnTo>
                  <a:lnTo>
                    <a:pt x="204" y="378"/>
                  </a:lnTo>
                  <a:lnTo>
                    <a:pt x="210" y="378"/>
                  </a:lnTo>
                  <a:lnTo>
                    <a:pt x="216" y="378"/>
                  </a:lnTo>
                  <a:lnTo>
                    <a:pt x="210" y="378"/>
                  </a:lnTo>
                  <a:lnTo>
                    <a:pt x="216" y="378"/>
                  </a:lnTo>
                  <a:lnTo>
                    <a:pt x="216" y="372"/>
                  </a:lnTo>
                  <a:lnTo>
                    <a:pt x="216" y="378"/>
                  </a:lnTo>
                  <a:lnTo>
                    <a:pt x="216" y="372"/>
                  </a:lnTo>
                  <a:lnTo>
                    <a:pt x="222" y="372"/>
                  </a:lnTo>
                  <a:lnTo>
                    <a:pt x="228" y="372"/>
                  </a:lnTo>
                  <a:lnTo>
                    <a:pt x="234" y="372"/>
                  </a:lnTo>
                  <a:lnTo>
                    <a:pt x="240" y="372"/>
                  </a:lnTo>
                  <a:lnTo>
                    <a:pt x="246" y="372"/>
                  </a:lnTo>
                  <a:lnTo>
                    <a:pt x="240" y="372"/>
                  </a:lnTo>
                  <a:lnTo>
                    <a:pt x="246" y="372"/>
                  </a:lnTo>
                  <a:lnTo>
                    <a:pt x="252" y="372"/>
                  </a:lnTo>
                  <a:lnTo>
                    <a:pt x="252" y="366"/>
                  </a:lnTo>
                  <a:lnTo>
                    <a:pt x="258" y="366"/>
                  </a:lnTo>
                  <a:lnTo>
                    <a:pt x="252" y="366"/>
                  </a:lnTo>
                  <a:lnTo>
                    <a:pt x="252" y="360"/>
                  </a:lnTo>
                  <a:lnTo>
                    <a:pt x="258" y="360"/>
                  </a:lnTo>
                  <a:lnTo>
                    <a:pt x="258" y="366"/>
                  </a:lnTo>
                  <a:lnTo>
                    <a:pt x="258" y="360"/>
                  </a:lnTo>
                  <a:close/>
                  <a:moveTo>
                    <a:pt x="252" y="360"/>
                  </a:moveTo>
                  <a:lnTo>
                    <a:pt x="258" y="360"/>
                  </a:lnTo>
                  <a:lnTo>
                    <a:pt x="252" y="366"/>
                  </a:lnTo>
                  <a:lnTo>
                    <a:pt x="252" y="360"/>
                  </a:lnTo>
                  <a:close/>
                  <a:moveTo>
                    <a:pt x="384" y="336"/>
                  </a:moveTo>
                  <a:lnTo>
                    <a:pt x="384" y="342"/>
                  </a:lnTo>
                  <a:lnTo>
                    <a:pt x="384" y="336"/>
                  </a:lnTo>
                  <a:lnTo>
                    <a:pt x="384" y="342"/>
                  </a:lnTo>
                  <a:lnTo>
                    <a:pt x="384" y="336"/>
                  </a:lnTo>
                  <a:lnTo>
                    <a:pt x="384" y="342"/>
                  </a:lnTo>
                  <a:lnTo>
                    <a:pt x="390" y="342"/>
                  </a:lnTo>
                  <a:lnTo>
                    <a:pt x="390" y="336"/>
                  </a:lnTo>
                  <a:lnTo>
                    <a:pt x="390" y="342"/>
                  </a:lnTo>
                  <a:lnTo>
                    <a:pt x="384" y="342"/>
                  </a:lnTo>
                  <a:lnTo>
                    <a:pt x="384" y="348"/>
                  </a:lnTo>
                  <a:lnTo>
                    <a:pt x="378" y="348"/>
                  </a:lnTo>
                  <a:lnTo>
                    <a:pt x="378" y="342"/>
                  </a:lnTo>
                  <a:lnTo>
                    <a:pt x="372" y="342"/>
                  </a:lnTo>
                  <a:lnTo>
                    <a:pt x="378" y="342"/>
                  </a:lnTo>
                  <a:lnTo>
                    <a:pt x="378" y="336"/>
                  </a:lnTo>
                  <a:lnTo>
                    <a:pt x="378" y="342"/>
                  </a:lnTo>
                  <a:lnTo>
                    <a:pt x="378" y="336"/>
                  </a:lnTo>
                  <a:lnTo>
                    <a:pt x="378" y="342"/>
                  </a:lnTo>
                  <a:lnTo>
                    <a:pt x="378" y="336"/>
                  </a:lnTo>
                  <a:lnTo>
                    <a:pt x="378" y="342"/>
                  </a:lnTo>
                  <a:lnTo>
                    <a:pt x="384" y="342"/>
                  </a:lnTo>
                  <a:lnTo>
                    <a:pt x="378" y="336"/>
                  </a:lnTo>
                  <a:lnTo>
                    <a:pt x="384" y="336"/>
                  </a:lnTo>
                  <a:close/>
                  <a:moveTo>
                    <a:pt x="378" y="336"/>
                  </a:moveTo>
                  <a:lnTo>
                    <a:pt x="384" y="336"/>
                  </a:lnTo>
                  <a:lnTo>
                    <a:pt x="378" y="336"/>
                  </a:lnTo>
                  <a:close/>
                  <a:moveTo>
                    <a:pt x="354" y="342"/>
                  </a:moveTo>
                  <a:lnTo>
                    <a:pt x="360" y="342"/>
                  </a:lnTo>
                  <a:lnTo>
                    <a:pt x="354" y="342"/>
                  </a:lnTo>
                  <a:lnTo>
                    <a:pt x="360" y="342"/>
                  </a:lnTo>
                  <a:lnTo>
                    <a:pt x="366" y="342"/>
                  </a:lnTo>
                  <a:lnTo>
                    <a:pt x="366" y="348"/>
                  </a:lnTo>
                  <a:lnTo>
                    <a:pt x="372" y="348"/>
                  </a:lnTo>
                  <a:lnTo>
                    <a:pt x="378" y="348"/>
                  </a:lnTo>
                  <a:lnTo>
                    <a:pt x="384" y="348"/>
                  </a:lnTo>
                  <a:lnTo>
                    <a:pt x="390" y="348"/>
                  </a:lnTo>
                  <a:lnTo>
                    <a:pt x="390" y="354"/>
                  </a:lnTo>
                  <a:lnTo>
                    <a:pt x="390" y="360"/>
                  </a:lnTo>
                  <a:lnTo>
                    <a:pt x="390" y="354"/>
                  </a:lnTo>
                  <a:lnTo>
                    <a:pt x="384" y="354"/>
                  </a:lnTo>
                  <a:lnTo>
                    <a:pt x="378" y="354"/>
                  </a:lnTo>
                  <a:lnTo>
                    <a:pt x="372" y="354"/>
                  </a:lnTo>
                  <a:lnTo>
                    <a:pt x="366" y="354"/>
                  </a:lnTo>
                  <a:lnTo>
                    <a:pt x="360" y="354"/>
                  </a:lnTo>
                  <a:lnTo>
                    <a:pt x="354" y="354"/>
                  </a:lnTo>
                  <a:lnTo>
                    <a:pt x="354" y="348"/>
                  </a:lnTo>
                  <a:lnTo>
                    <a:pt x="354" y="342"/>
                  </a:lnTo>
                  <a:lnTo>
                    <a:pt x="354" y="348"/>
                  </a:lnTo>
                  <a:lnTo>
                    <a:pt x="354" y="342"/>
                  </a:lnTo>
                  <a:lnTo>
                    <a:pt x="348" y="342"/>
                  </a:lnTo>
                  <a:lnTo>
                    <a:pt x="354" y="342"/>
                  </a:lnTo>
                  <a:close/>
                  <a:moveTo>
                    <a:pt x="246" y="360"/>
                  </a:moveTo>
                  <a:lnTo>
                    <a:pt x="252" y="360"/>
                  </a:lnTo>
                  <a:lnTo>
                    <a:pt x="252" y="366"/>
                  </a:lnTo>
                  <a:lnTo>
                    <a:pt x="246" y="366"/>
                  </a:lnTo>
                  <a:lnTo>
                    <a:pt x="246" y="360"/>
                  </a:lnTo>
                  <a:close/>
                  <a:moveTo>
                    <a:pt x="330" y="348"/>
                  </a:moveTo>
                  <a:lnTo>
                    <a:pt x="330" y="342"/>
                  </a:lnTo>
                  <a:lnTo>
                    <a:pt x="330" y="348"/>
                  </a:lnTo>
                  <a:close/>
                  <a:moveTo>
                    <a:pt x="312" y="348"/>
                  </a:moveTo>
                  <a:lnTo>
                    <a:pt x="318" y="348"/>
                  </a:lnTo>
                  <a:lnTo>
                    <a:pt x="318" y="354"/>
                  </a:lnTo>
                  <a:lnTo>
                    <a:pt x="312" y="354"/>
                  </a:lnTo>
                  <a:lnTo>
                    <a:pt x="306" y="354"/>
                  </a:lnTo>
                  <a:lnTo>
                    <a:pt x="300" y="354"/>
                  </a:lnTo>
                  <a:lnTo>
                    <a:pt x="300" y="348"/>
                  </a:lnTo>
                  <a:lnTo>
                    <a:pt x="306" y="348"/>
                  </a:lnTo>
                  <a:lnTo>
                    <a:pt x="306" y="354"/>
                  </a:lnTo>
                  <a:lnTo>
                    <a:pt x="312" y="354"/>
                  </a:lnTo>
                  <a:lnTo>
                    <a:pt x="312" y="348"/>
                  </a:lnTo>
                  <a:close/>
                  <a:moveTo>
                    <a:pt x="420" y="324"/>
                  </a:moveTo>
                  <a:lnTo>
                    <a:pt x="426" y="324"/>
                  </a:lnTo>
                  <a:lnTo>
                    <a:pt x="426" y="330"/>
                  </a:lnTo>
                  <a:lnTo>
                    <a:pt x="420" y="330"/>
                  </a:lnTo>
                  <a:lnTo>
                    <a:pt x="420" y="324"/>
                  </a:lnTo>
                  <a:close/>
                  <a:moveTo>
                    <a:pt x="336" y="342"/>
                  </a:moveTo>
                  <a:lnTo>
                    <a:pt x="342" y="342"/>
                  </a:lnTo>
                  <a:lnTo>
                    <a:pt x="348" y="348"/>
                  </a:lnTo>
                  <a:lnTo>
                    <a:pt x="336" y="348"/>
                  </a:lnTo>
                  <a:lnTo>
                    <a:pt x="336" y="342"/>
                  </a:lnTo>
                  <a:close/>
                  <a:moveTo>
                    <a:pt x="276" y="354"/>
                  </a:moveTo>
                  <a:lnTo>
                    <a:pt x="282" y="354"/>
                  </a:lnTo>
                  <a:lnTo>
                    <a:pt x="276" y="354"/>
                  </a:lnTo>
                  <a:close/>
                  <a:moveTo>
                    <a:pt x="330" y="342"/>
                  </a:moveTo>
                  <a:lnTo>
                    <a:pt x="330" y="348"/>
                  </a:lnTo>
                  <a:lnTo>
                    <a:pt x="331" y="348"/>
                  </a:lnTo>
                  <a:lnTo>
                    <a:pt x="330" y="342"/>
                  </a:lnTo>
                  <a:close/>
                  <a:moveTo>
                    <a:pt x="348" y="336"/>
                  </a:moveTo>
                  <a:lnTo>
                    <a:pt x="354" y="336"/>
                  </a:lnTo>
                  <a:lnTo>
                    <a:pt x="348" y="336"/>
                  </a:lnTo>
                  <a:close/>
                  <a:moveTo>
                    <a:pt x="420" y="324"/>
                  </a:moveTo>
                  <a:lnTo>
                    <a:pt x="426" y="324"/>
                  </a:lnTo>
                  <a:lnTo>
                    <a:pt x="427" y="324"/>
                  </a:lnTo>
                  <a:lnTo>
                    <a:pt x="420" y="324"/>
                  </a:lnTo>
                  <a:close/>
                  <a:moveTo>
                    <a:pt x="282" y="342"/>
                  </a:moveTo>
                  <a:lnTo>
                    <a:pt x="282" y="348"/>
                  </a:lnTo>
                  <a:lnTo>
                    <a:pt x="283" y="348"/>
                  </a:lnTo>
                  <a:lnTo>
                    <a:pt x="282" y="342"/>
                  </a:lnTo>
                  <a:close/>
                  <a:moveTo>
                    <a:pt x="300" y="342"/>
                  </a:moveTo>
                  <a:lnTo>
                    <a:pt x="300" y="348"/>
                  </a:lnTo>
                  <a:lnTo>
                    <a:pt x="294" y="348"/>
                  </a:lnTo>
                  <a:lnTo>
                    <a:pt x="294" y="354"/>
                  </a:lnTo>
                  <a:lnTo>
                    <a:pt x="300" y="360"/>
                  </a:lnTo>
                  <a:lnTo>
                    <a:pt x="294" y="360"/>
                  </a:lnTo>
                  <a:lnTo>
                    <a:pt x="294" y="354"/>
                  </a:lnTo>
                  <a:lnTo>
                    <a:pt x="288" y="354"/>
                  </a:lnTo>
                  <a:lnTo>
                    <a:pt x="288" y="348"/>
                  </a:lnTo>
                  <a:lnTo>
                    <a:pt x="294" y="348"/>
                  </a:lnTo>
                  <a:lnTo>
                    <a:pt x="288" y="348"/>
                  </a:lnTo>
                  <a:lnTo>
                    <a:pt x="294" y="348"/>
                  </a:lnTo>
                  <a:lnTo>
                    <a:pt x="294" y="342"/>
                  </a:lnTo>
                  <a:lnTo>
                    <a:pt x="294" y="348"/>
                  </a:lnTo>
                  <a:lnTo>
                    <a:pt x="294" y="342"/>
                  </a:lnTo>
                  <a:lnTo>
                    <a:pt x="300" y="342"/>
                  </a:lnTo>
                  <a:close/>
                  <a:moveTo>
                    <a:pt x="336" y="330"/>
                  </a:moveTo>
                  <a:lnTo>
                    <a:pt x="336" y="336"/>
                  </a:lnTo>
                  <a:lnTo>
                    <a:pt x="342" y="336"/>
                  </a:lnTo>
                  <a:lnTo>
                    <a:pt x="342" y="342"/>
                  </a:lnTo>
                  <a:lnTo>
                    <a:pt x="336" y="342"/>
                  </a:lnTo>
                  <a:lnTo>
                    <a:pt x="336" y="348"/>
                  </a:lnTo>
                  <a:lnTo>
                    <a:pt x="336" y="342"/>
                  </a:lnTo>
                  <a:lnTo>
                    <a:pt x="330" y="342"/>
                  </a:lnTo>
                  <a:lnTo>
                    <a:pt x="330" y="336"/>
                  </a:lnTo>
                  <a:lnTo>
                    <a:pt x="336" y="336"/>
                  </a:lnTo>
                  <a:lnTo>
                    <a:pt x="336" y="342"/>
                  </a:lnTo>
                  <a:lnTo>
                    <a:pt x="336" y="336"/>
                  </a:lnTo>
                  <a:lnTo>
                    <a:pt x="336" y="342"/>
                  </a:lnTo>
                  <a:lnTo>
                    <a:pt x="336" y="336"/>
                  </a:lnTo>
                  <a:lnTo>
                    <a:pt x="330" y="336"/>
                  </a:lnTo>
                  <a:lnTo>
                    <a:pt x="336" y="336"/>
                  </a:lnTo>
                  <a:lnTo>
                    <a:pt x="336" y="330"/>
                  </a:lnTo>
                  <a:close/>
                  <a:moveTo>
                    <a:pt x="330" y="330"/>
                  </a:moveTo>
                  <a:lnTo>
                    <a:pt x="330" y="336"/>
                  </a:lnTo>
                  <a:lnTo>
                    <a:pt x="331" y="336"/>
                  </a:lnTo>
                  <a:lnTo>
                    <a:pt x="330" y="330"/>
                  </a:lnTo>
                  <a:close/>
                  <a:moveTo>
                    <a:pt x="288" y="342"/>
                  </a:moveTo>
                  <a:lnTo>
                    <a:pt x="288" y="336"/>
                  </a:lnTo>
                  <a:lnTo>
                    <a:pt x="294" y="342"/>
                  </a:lnTo>
                  <a:lnTo>
                    <a:pt x="288" y="342"/>
                  </a:lnTo>
                  <a:close/>
                  <a:moveTo>
                    <a:pt x="396" y="318"/>
                  </a:moveTo>
                  <a:lnTo>
                    <a:pt x="402" y="318"/>
                  </a:lnTo>
                  <a:lnTo>
                    <a:pt x="402" y="324"/>
                  </a:lnTo>
                  <a:lnTo>
                    <a:pt x="396" y="324"/>
                  </a:lnTo>
                  <a:lnTo>
                    <a:pt x="396" y="318"/>
                  </a:lnTo>
                  <a:close/>
                  <a:moveTo>
                    <a:pt x="390" y="312"/>
                  </a:moveTo>
                  <a:lnTo>
                    <a:pt x="396" y="312"/>
                  </a:lnTo>
                  <a:lnTo>
                    <a:pt x="396" y="318"/>
                  </a:lnTo>
                  <a:lnTo>
                    <a:pt x="390" y="312"/>
                  </a:lnTo>
                  <a:close/>
                  <a:moveTo>
                    <a:pt x="294" y="330"/>
                  </a:moveTo>
                  <a:lnTo>
                    <a:pt x="294" y="336"/>
                  </a:lnTo>
                  <a:lnTo>
                    <a:pt x="288" y="336"/>
                  </a:lnTo>
                  <a:lnTo>
                    <a:pt x="288" y="342"/>
                  </a:lnTo>
                  <a:lnTo>
                    <a:pt x="282" y="342"/>
                  </a:lnTo>
                  <a:lnTo>
                    <a:pt x="276" y="342"/>
                  </a:lnTo>
                  <a:lnTo>
                    <a:pt x="276" y="336"/>
                  </a:lnTo>
                  <a:lnTo>
                    <a:pt x="282" y="336"/>
                  </a:lnTo>
                  <a:lnTo>
                    <a:pt x="282" y="330"/>
                  </a:lnTo>
                  <a:lnTo>
                    <a:pt x="288" y="330"/>
                  </a:lnTo>
                  <a:lnTo>
                    <a:pt x="294" y="330"/>
                  </a:lnTo>
                  <a:close/>
                  <a:moveTo>
                    <a:pt x="276" y="324"/>
                  </a:moveTo>
                  <a:lnTo>
                    <a:pt x="282" y="324"/>
                  </a:lnTo>
                  <a:lnTo>
                    <a:pt x="282" y="330"/>
                  </a:lnTo>
                  <a:lnTo>
                    <a:pt x="276" y="324"/>
                  </a:lnTo>
                  <a:close/>
                  <a:moveTo>
                    <a:pt x="276" y="324"/>
                  </a:moveTo>
                  <a:lnTo>
                    <a:pt x="282" y="330"/>
                  </a:lnTo>
                  <a:lnTo>
                    <a:pt x="276" y="330"/>
                  </a:lnTo>
                  <a:lnTo>
                    <a:pt x="276" y="324"/>
                  </a:lnTo>
                  <a:close/>
                  <a:moveTo>
                    <a:pt x="432" y="294"/>
                  </a:moveTo>
                  <a:lnTo>
                    <a:pt x="438" y="294"/>
                  </a:lnTo>
                  <a:lnTo>
                    <a:pt x="438" y="300"/>
                  </a:lnTo>
                  <a:lnTo>
                    <a:pt x="432" y="300"/>
                  </a:lnTo>
                  <a:lnTo>
                    <a:pt x="432" y="294"/>
                  </a:lnTo>
                  <a:close/>
                  <a:moveTo>
                    <a:pt x="402" y="294"/>
                  </a:moveTo>
                  <a:lnTo>
                    <a:pt x="408" y="300"/>
                  </a:lnTo>
                  <a:lnTo>
                    <a:pt x="402" y="300"/>
                  </a:lnTo>
                  <a:lnTo>
                    <a:pt x="402" y="294"/>
                  </a:lnTo>
                  <a:close/>
                  <a:moveTo>
                    <a:pt x="402" y="294"/>
                  </a:moveTo>
                  <a:lnTo>
                    <a:pt x="408" y="294"/>
                  </a:lnTo>
                  <a:lnTo>
                    <a:pt x="402" y="294"/>
                  </a:lnTo>
                  <a:close/>
                  <a:moveTo>
                    <a:pt x="444" y="282"/>
                  </a:moveTo>
                  <a:lnTo>
                    <a:pt x="450" y="282"/>
                  </a:lnTo>
                  <a:lnTo>
                    <a:pt x="444" y="282"/>
                  </a:lnTo>
                  <a:close/>
                  <a:moveTo>
                    <a:pt x="288" y="312"/>
                  </a:moveTo>
                  <a:lnTo>
                    <a:pt x="294" y="312"/>
                  </a:lnTo>
                  <a:lnTo>
                    <a:pt x="288" y="318"/>
                  </a:lnTo>
                  <a:lnTo>
                    <a:pt x="288" y="312"/>
                  </a:lnTo>
                  <a:close/>
                  <a:moveTo>
                    <a:pt x="444" y="282"/>
                  </a:moveTo>
                  <a:lnTo>
                    <a:pt x="444" y="276"/>
                  </a:lnTo>
                  <a:lnTo>
                    <a:pt x="444" y="282"/>
                  </a:lnTo>
                  <a:close/>
                  <a:moveTo>
                    <a:pt x="462" y="246"/>
                  </a:moveTo>
                  <a:lnTo>
                    <a:pt x="462" y="240"/>
                  </a:lnTo>
                  <a:lnTo>
                    <a:pt x="462" y="246"/>
                  </a:lnTo>
                  <a:close/>
                  <a:moveTo>
                    <a:pt x="462" y="240"/>
                  </a:moveTo>
                  <a:lnTo>
                    <a:pt x="462" y="246"/>
                  </a:lnTo>
                  <a:lnTo>
                    <a:pt x="463" y="246"/>
                  </a:lnTo>
                  <a:lnTo>
                    <a:pt x="462" y="240"/>
                  </a:lnTo>
                  <a:close/>
                  <a:moveTo>
                    <a:pt x="468" y="234"/>
                  </a:moveTo>
                  <a:lnTo>
                    <a:pt x="474" y="234"/>
                  </a:lnTo>
                  <a:lnTo>
                    <a:pt x="474" y="240"/>
                  </a:lnTo>
                  <a:lnTo>
                    <a:pt x="468" y="240"/>
                  </a:lnTo>
                  <a:lnTo>
                    <a:pt x="468" y="234"/>
                  </a:lnTo>
                  <a:close/>
                  <a:moveTo>
                    <a:pt x="432" y="240"/>
                  </a:moveTo>
                  <a:lnTo>
                    <a:pt x="432" y="246"/>
                  </a:lnTo>
                  <a:lnTo>
                    <a:pt x="433" y="246"/>
                  </a:lnTo>
                  <a:lnTo>
                    <a:pt x="432" y="240"/>
                  </a:lnTo>
                  <a:close/>
                  <a:moveTo>
                    <a:pt x="480" y="228"/>
                  </a:moveTo>
                  <a:lnTo>
                    <a:pt x="474" y="234"/>
                  </a:lnTo>
                  <a:lnTo>
                    <a:pt x="474" y="240"/>
                  </a:lnTo>
                  <a:lnTo>
                    <a:pt x="468" y="252"/>
                  </a:lnTo>
                  <a:lnTo>
                    <a:pt x="462" y="258"/>
                  </a:lnTo>
                  <a:lnTo>
                    <a:pt x="462" y="264"/>
                  </a:lnTo>
                  <a:lnTo>
                    <a:pt x="456" y="264"/>
                  </a:lnTo>
                  <a:lnTo>
                    <a:pt x="456" y="270"/>
                  </a:lnTo>
                  <a:lnTo>
                    <a:pt x="456" y="276"/>
                  </a:lnTo>
                  <a:lnTo>
                    <a:pt x="450" y="276"/>
                  </a:lnTo>
                  <a:lnTo>
                    <a:pt x="450" y="282"/>
                  </a:lnTo>
                  <a:lnTo>
                    <a:pt x="450" y="288"/>
                  </a:lnTo>
                  <a:lnTo>
                    <a:pt x="450" y="294"/>
                  </a:lnTo>
                  <a:lnTo>
                    <a:pt x="444" y="294"/>
                  </a:lnTo>
                  <a:lnTo>
                    <a:pt x="444" y="300"/>
                  </a:lnTo>
                  <a:lnTo>
                    <a:pt x="438" y="312"/>
                  </a:lnTo>
                  <a:lnTo>
                    <a:pt x="432" y="324"/>
                  </a:lnTo>
                  <a:lnTo>
                    <a:pt x="432" y="330"/>
                  </a:lnTo>
                  <a:lnTo>
                    <a:pt x="426" y="330"/>
                  </a:lnTo>
                  <a:lnTo>
                    <a:pt x="426" y="342"/>
                  </a:lnTo>
                  <a:lnTo>
                    <a:pt x="420" y="348"/>
                  </a:lnTo>
                  <a:lnTo>
                    <a:pt x="420" y="354"/>
                  </a:lnTo>
                  <a:lnTo>
                    <a:pt x="414" y="360"/>
                  </a:lnTo>
                  <a:lnTo>
                    <a:pt x="414" y="366"/>
                  </a:lnTo>
                  <a:lnTo>
                    <a:pt x="414" y="372"/>
                  </a:lnTo>
                  <a:lnTo>
                    <a:pt x="408" y="372"/>
                  </a:lnTo>
                  <a:lnTo>
                    <a:pt x="408" y="378"/>
                  </a:lnTo>
                  <a:lnTo>
                    <a:pt x="408" y="384"/>
                  </a:lnTo>
                  <a:lnTo>
                    <a:pt x="408" y="390"/>
                  </a:lnTo>
                  <a:lnTo>
                    <a:pt x="402" y="396"/>
                  </a:lnTo>
                  <a:lnTo>
                    <a:pt x="402" y="402"/>
                  </a:lnTo>
                  <a:lnTo>
                    <a:pt x="402" y="408"/>
                  </a:lnTo>
                  <a:lnTo>
                    <a:pt x="402" y="414"/>
                  </a:lnTo>
                  <a:lnTo>
                    <a:pt x="396" y="414"/>
                  </a:lnTo>
                  <a:lnTo>
                    <a:pt x="396" y="420"/>
                  </a:lnTo>
                  <a:lnTo>
                    <a:pt x="396" y="426"/>
                  </a:lnTo>
                  <a:lnTo>
                    <a:pt x="396" y="432"/>
                  </a:lnTo>
                  <a:lnTo>
                    <a:pt x="396" y="426"/>
                  </a:lnTo>
                  <a:lnTo>
                    <a:pt x="396" y="420"/>
                  </a:lnTo>
                  <a:lnTo>
                    <a:pt x="390" y="420"/>
                  </a:lnTo>
                  <a:lnTo>
                    <a:pt x="390" y="414"/>
                  </a:lnTo>
                  <a:lnTo>
                    <a:pt x="384" y="414"/>
                  </a:lnTo>
                  <a:lnTo>
                    <a:pt x="384" y="408"/>
                  </a:lnTo>
                  <a:lnTo>
                    <a:pt x="384" y="402"/>
                  </a:lnTo>
                  <a:lnTo>
                    <a:pt x="378" y="402"/>
                  </a:lnTo>
                  <a:lnTo>
                    <a:pt x="384" y="402"/>
                  </a:lnTo>
                  <a:lnTo>
                    <a:pt x="384" y="396"/>
                  </a:lnTo>
                  <a:lnTo>
                    <a:pt x="384" y="402"/>
                  </a:lnTo>
                  <a:lnTo>
                    <a:pt x="384" y="408"/>
                  </a:lnTo>
                  <a:lnTo>
                    <a:pt x="390" y="408"/>
                  </a:lnTo>
                  <a:lnTo>
                    <a:pt x="390" y="414"/>
                  </a:lnTo>
                  <a:lnTo>
                    <a:pt x="396" y="414"/>
                  </a:lnTo>
                  <a:lnTo>
                    <a:pt x="396" y="408"/>
                  </a:lnTo>
                  <a:lnTo>
                    <a:pt x="396" y="402"/>
                  </a:lnTo>
                  <a:lnTo>
                    <a:pt x="402" y="402"/>
                  </a:lnTo>
                  <a:lnTo>
                    <a:pt x="402" y="396"/>
                  </a:lnTo>
                  <a:lnTo>
                    <a:pt x="402" y="390"/>
                  </a:lnTo>
                  <a:lnTo>
                    <a:pt x="402" y="384"/>
                  </a:lnTo>
                  <a:lnTo>
                    <a:pt x="408" y="384"/>
                  </a:lnTo>
                  <a:lnTo>
                    <a:pt x="408" y="378"/>
                  </a:lnTo>
                  <a:lnTo>
                    <a:pt x="408" y="372"/>
                  </a:lnTo>
                  <a:lnTo>
                    <a:pt x="408" y="366"/>
                  </a:lnTo>
                  <a:lnTo>
                    <a:pt x="414" y="366"/>
                  </a:lnTo>
                  <a:lnTo>
                    <a:pt x="408" y="366"/>
                  </a:lnTo>
                  <a:lnTo>
                    <a:pt x="408" y="360"/>
                  </a:lnTo>
                  <a:lnTo>
                    <a:pt x="414" y="360"/>
                  </a:lnTo>
                  <a:lnTo>
                    <a:pt x="408" y="360"/>
                  </a:lnTo>
                  <a:lnTo>
                    <a:pt x="414" y="360"/>
                  </a:lnTo>
                  <a:lnTo>
                    <a:pt x="408" y="360"/>
                  </a:lnTo>
                  <a:lnTo>
                    <a:pt x="414" y="360"/>
                  </a:lnTo>
                  <a:lnTo>
                    <a:pt x="414" y="354"/>
                  </a:lnTo>
                  <a:lnTo>
                    <a:pt x="414" y="348"/>
                  </a:lnTo>
                  <a:lnTo>
                    <a:pt x="420" y="348"/>
                  </a:lnTo>
                  <a:lnTo>
                    <a:pt x="420" y="342"/>
                  </a:lnTo>
                  <a:lnTo>
                    <a:pt x="420" y="348"/>
                  </a:lnTo>
                  <a:lnTo>
                    <a:pt x="414" y="348"/>
                  </a:lnTo>
                  <a:lnTo>
                    <a:pt x="414" y="342"/>
                  </a:lnTo>
                  <a:lnTo>
                    <a:pt x="420" y="342"/>
                  </a:lnTo>
                  <a:lnTo>
                    <a:pt x="420" y="336"/>
                  </a:lnTo>
                  <a:lnTo>
                    <a:pt x="420" y="330"/>
                  </a:lnTo>
                  <a:lnTo>
                    <a:pt x="420" y="336"/>
                  </a:lnTo>
                  <a:lnTo>
                    <a:pt x="426" y="336"/>
                  </a:lnTo>
                  <a:lnTo>
                    <a:pt x="420" y="336"/>
                  </a:lnTo>
                  <a:lnTo>
                    <a:pt x="426" y="336"/>
                  </a:lnTo>
                  <a:lnTo>
                    <a:pt x="426" y="330"/>
                  </a:lnTo>
                  <a:lnTo>
                    <a:pt x="420" y="330"/>
                  </a:lnTo>
                  <a:lnTo>
                    <a:pt x="426" y="330"/>
                  </a:lnTo>
                  <a:lnTo>
                    <a:pt x="420" y="330"/>
                  </a:lnTo>
                  <a:lnTo>
                    <a:pt x="426" y="330"/>
                  </a:lnTo>
                  <a:lnTo>
                    <a:pt x="420" y="330"/>
                  </a:lnTo>
                  <a:lnTo>
                    <a:pt x="420" y="324"/>
                  </a:lnTo>
                  <a:lnTo>
                    <a:pt x="426" y="324"/>
                  </a:lnTo>
                  <a:lnTo>
                    <a:pt x="426" y="318"/>
                  </a:lnTo>
                  <a:lnTo>
                    <a:pt x="426" y="324"/>
                  </a:lnTo>
                  <a:lnTo>
                    <a:pt x="426" y="318"/>
                  </a:lnTo>
                  <a:lnTo>
                    <a:pt x="432" y="318"/>
                  </a:lnTo>
                  <a:lnTo>
                    <a:pt x="432" y="324"/>
                  </a:lnTo>
                  <a:lnTo>
                    <a:pt x="426" y="324"/>
                  </a:lnTo>
                  <a:lnTo>
                    <a:pt x="432" y="324"/>
                  </a:lnTo>
                  <a:lnTo>
                    <a:pt x="426" y="324"/>
                  </a:lnTo>
                  <a:lnTo>
                    <a:pt x="432" y="324"/>
                  </a:lnTo>
                  <a:lnTo>
                    <a:pt x="432" y="318"/>
                  </a:lnTo>
                  <a:lnTo>
                    <a:pt x="432" y="312"/>
                  </a:lnTo>
                  <a:lnTo>
                    <a:pt x="432" y="306"/>
                  </a:lnTo>
                  <a:lnTo>
                    <a:pt x="438" y="306"/>
                  </a:lnTo>
                  <a:lnTo>
                    <a:pt x="438" y="300"/>
                  </a:lnTo>
                  <a:lnTo>
                    <a:pt x="432" y="300"/>
                  </a:lnTo>
                  <a:lnTo>
                    <a:pt x="438" y="300"/>
                  </a:lnTo>
                  <a:lnTo>
                    <a:pt x="438" y="294"/>
                  </a:lnTo>
                  <a:lnTo>
                    <a:pt x="432" y="294"/>
                  </a:lnTo>
                  <a:lnTo>
                    <a:pt x="432" y="288"/>
                  </a:lnTo>
                  <a:lnTo>
                    <a:pt x="438" y="288"/>
                  </a:lnTo>
                  <a:lnTo>
                    <a:pt x="432" y="288"/>
                  </a:lnTo>
                  <a:lnTo>
                    <a:pt x="438" y="288"/>
                  </a:lnTo>
                  <a:lnTo>
                    <a:pt x="432" y="288"/>
                  </a:lnTo>
                  <a:lnTo>
                    <a:pt x="438" y="288"/>
                  </a:lnTo>
                  <a:lnTo>
                    <a:pt x="432" y="288"/>
                  </a:lnTo>
                  <a:lnTo>
                    <a:pt x="438" y="288"/>
                  </a:lnTo>
                  <a:lnTo>
                    <a:pt x="444" y="288"/>
                  </a:lnTo>
                  <a:lnTo>
                    <a:pt x="438" y="288"/>
                  </a:lnTo>
                  <a:lnTo>
                    <a:pt x="438" y="294"/>
                  </a:lnTo>
                  <a:lnTo>
                    <a:pt x="444" y="294"/>
                  </a:lnTo>
                  <a:lnTo>
                    <a:pt x="444" y="288"/>
                  </a:lnTo>
                  <a:lnTo>
                    <a:pt x="444" y="294"/>
                  </a:lnTo>
                  <a:lnTo>
                    <a:pt x="444" y="288"/>
                  </a:lnTo>
                  <a:lnTo>
                    <a:pt x="450" y="288"/>
                  </a:lnTo>
                  <a:lnTo>
                    <a:pt x="444" y="288"/>
                  </a:lnTo>
                  <a:lnTo>
                    <a:pt x="450" y="288"/>
                  </a:lnTo>
                  <a:lnTo>
                    <a:pt x="450" y="282"/>
                  </a:lnTo>
                  <a:lnTo>
                    <a:pt x="444" y="282"/>
                  </a:lnTo>
                  <a:lnTo>
                    <a:pt x="444" y="276"/>
                  </a:lnTo>
                  <a:lnTo>
                    <a:pt x="450" y="276"/>
                  </a:lnTo>
                  <a:lnTo>
                    <a:pt x="444" y="276"/>
                  </a:lnTo>
                  <a:lnTo>
                    <a:pt x="444" y="282"/>
                  </a:lnTo>
                  <a:lnTo>
                    <a:pt x="450" y="282"/>
                  </a:lnTo>
                  <a:lnTo>
                    <a:pt x="450" y="276"/>
                  </a:lnTo>
                  <a:lnTo>
                    <a:pt x="450" y="270"/>
                  </a:lnTo>
                  <a:lnTo>
                    <a:pt x="450" y="276"/>
                  </a:lnTo>
                  <a:lnTo>
                    <a:pt x="444" y="270"/>
                  </a:lnTo>
                  <a:lnTo>
                    <a:pt x="450" y="270"/>
                  </a:lnTo>
                  <a:lnTo>
                    <a:pt x="450" y="276"/>
                  </a:lnTo>
                  <a:lnTo>
                    <a:pt x="450" y="270"/>
                  </a:lnTo>
                  <a:lnTo>
                    <a:pt x="450" y="264"/>
                  </a:lnTo>
                  <a:lnTo>
                    <a:pt x="450" y="270"/>
                  </a:lnTo>
                  <a:lnTo>
                    <a:pt x="456" y="270"/>
                  </a:lnTo>
                  <a:lnTo>
                    <a:pt x="456" y="264"/>
                  </a:lnTo>
                  <a:lnTo>
                    <a:pt x="462" y="258"/>
                  </a:lnTo>
                  <a:lnTo>
                    <a:pt x="462" y="252"/>
                  </a:lnTo>
                  <a:lnTo>
                    <a:pt x="468" y="252"/>
                  </a:lnTo>
                  <a:lnTo>
                    <a:pt x="462" y="252"/>
                  </a:lnTo>
                  <a:lnTo>
                    <a:pt x="468" y="252"/>
                  </a:lnTo>
                  <a:lnTo>
                    <a:pt x="462" y="252"/>
                  </a:lnTo>
                  <a:lnTo>
                    <a:pt x="462" y="246"/>
                  </a:lnTo>
                  <a:lnTo>
                    <a:pt x="468" y="246"/>
                  </a:lnTo>
                  <a:lnTo>
                    <a:pt x="468" y="240"/>
                  </a:lnTo>
                  <a:lnTo>
                    <a:pt x="474" y="240"/>
                  </a:lnTo>
                  <a:lnTo>
                    <a:pt x="474" y="234"/>
                  </a:lnTo>
                  <a:lnTo>
                    <a:pt x="474" y="228"/>
                  </a:lnTo>
                  <a:lnTo>
                    <a:pt x="480" y="228"/>
                  </a:lnTo>
                  <a:lnTo>
                    <a:pt x="480" y="222"/>
                  </a:lnTo>
                  <a:lnTo>
                    <a:pt x="486" y="222"/>
                  </a:lnTo>
                  <a:lnTo>
                    <a:pt x="486" y="216"/>
                  </a:lnTo>
                  <a:lnTo>
                    <a:pt x="486" y="210"/>
                  </a:lnTo>
                  <a:lnTo>
                    <a:pt x="486" y="216"/>
                  </a:lnTo>
                  <a:lnTo>
                    <a:pt x="480" y="222"/>
                  </a:lnTo>
                  <a:lnTo>
                    <a:pt x="480" y="228"/>
                  </a:lnTo>
                  <a:close/>
                  <a:moveTo>
                    <a:pt x="540" y="126"/>
                  </a:moveTo>
                  <a:lnTo>
                    <a:pt x="546" y="126"/>
                  </a:lnTo>
                  <a:lnTo>
                    <a:pt x="546" y="132"/>
                  </a:lnTo>
                  <a:lnTo>
                    <a:pt x="540" y="126"/>
                  </a:lnTo>
                  <a:close/>
                  <a:moveTo>
                    <a:pt x="552" y="114"/>
                  </a:moveTo>
                  <a:lnTo>
                    <a:pt x="552" y="120"/>
                  </a:lnTo>
                  <a:lnTo>
                    <a:pt x="553" y="120"/>
                  </a:lnTo>
                  <a:lnTo>
                    <a:pt x="552" y="114"/>
                  </a:lnTo>
                  <a:close/>
                  <a:moveTo>
                    <a:pt x="552" y="114"/>
                  </a:moveTo>
                  <a:lnTo>
                    <a:pt x="552" y="120"/>
                  </a:lnTo>
                  <a:lnTo>
                    <a:pt x="553" y="120"/>
                  </a:lnTo>
                  <a:lnTo>
                    <a:pt x="552" y="114"/>
                  </a:lnTo>
                  <a:close/>
                  <a:moveTo>
                    <a:pt x="558" y="102"/>
                  </a:moveTo>
                  <a:lnTo>
                    <a:pt x="558" y="108"/>
                  </a:lnTo>
                  <a:lnTo>
                    <a:pt x="559" y="108"/>
                  </a:lnTo>
                  <a:lnTo>
                    <a:pt x="558" y="102"/>
                  </a:lnTo>
                  <a:close/>
                  <a:moveTo>
                    <a:pt x="498" y="108"/>
                  </a:moveTo>
                  <a:lnTo>
                    <a:pt x="510" y="108"/>
                  </a:lnTo>
                  <a:lnTo>
                    <a:pt x="510" y="114"/>
                  </a:lnTo>
                  <a:lnTo>
                    <a:pt x="504" y="114"/>
                  </a:lnTo>
                  <a:lnTo>
                    <a:pt x="498" y="108"/>
                  </a:lnTo>
                  <a:close/>
                  <a:moveTo>
                    <a:pt x="432" y="120"/>
                  </a:moveTo>
                  <a:lnTo>
                    <a:pt x="432" y="126"/>
                  </a:lnTo>
                  <a:lnTo>
                    <a:pt x="433" y="126"/>
                  </a:lnTo>
                  <a:lnTo>
                    <a:pt x="432" y="120"/>
                  </a:lnTo>
                  <a:close/>
                  <a:moveTo>
                    <a:pt x="510" y="108"/>
                  </a:moveTo>
                  <a:lnTo>
                    <a:pt x="516" y="108"/>
                  </a:lnTo>
                  <a:lnTo>
                    <a:pt x="510" y="108"/>
                  </a:lnTo>
                  <a:close/>
                  <a:moveTo>
                    <a:pt x="534" y="96"/>
                  </a:moveTo>
                  <a:lnTo>
                    <a:pt x="534" y="102"/>
                  </a:lnTo>
                  <a:lnTo>
                    <a:pt x="535" y="102"/>
                  </a:lnTo>
                  <a:lnTo>
                    <a:pt x="534" y="96"/>
                  </a:lnTo>
                  <a:close/>
                  <a:moveTo>
                    <a:pt x="504" y="96"/>
                  </a:moveTo>
                  <a:lnTo>
                    <a:pt x="516" y="96"/>
                  </a:lnTo>
                  <a:lnTo>
                    <a:pt x="516" y="108"/>
                  </a:lnTo>
                  <a:lnTo>
                    <a:pt x="504" y="108"/>
                  </a:lnTo>
                  <a:lnTo>
                    <a:pt x="504" y="96"/>
                  </a:lnTo>
                  <a:close/>
                  <a:moveTo>
                    <a:pt x="504" y="96"/>
                  </a:moveTo>
                  <a:lnTo>
                    <a:pt x="510" y="96"/>
                  </a:lnTo>
                  <a:lnTo>
                    <a:pt x="504" y="96"/>
                  </a:lnTo>
                  <a:close/>
                  <a:moveTo>
                    <a:pt x="504" y="96"/>
                  </a:moveTo>
                  <a:lnTo>
                    <a:pt x="504" y="102"/>
                  </a:lnTo>
                  <a:lnTo>
                    <a:pt x="505" y="102"/>
                  </a:lnTo>
                  <a:lnTo>
                    <a:pt x="504" y="96"/>
                  </a:lnTo>
                  <a:close/>
                  <a:moveTo>
                    <a:pt x="486" y="96"/>
                  </a:moveTo>
                  <a:lnTo>
                    <a:pt x="486" y="102"/>
                  </a:lnTo>
                  <a:lnTo>
                    <a:pt x="487" y="102"/>
                  </a:lnTo>
                  <a:lnTo>
                    <a:pt x="486" y="96"/>
                  </a:lnTo>
                  <a:close/>
                  <a:moveTo>
                    <a:pt x="12" y="366"/>
                  </a:moveTo>
                  <a:lnTo>
                    <a:pt x="6" y="366"/>
                  </a:lnTo>
                  <a:lnTo>
                    <a:pt x="12" y="360"/>
                  </a:lnTo>
                  <a:lnTo>
                    <a:pt x="6" y="360"/>
                  </a:lnTo>
                  <a:lnTo>
                    <a:pt x="6" y="354"/>
                  </a:lnTo>
                  <a:lnTo>
                    <a:pt x="6" y="360"/>
                  </a:lnTo>
                  <a:lnTo>
                    <a:pt x="0" y="360"/>
                  </a:lnTo>
                  <a:lnTo>
                    <a:pt x="0" y="354"/>
                  </a:lnTo>
                  <a:lnTo>
                    <a:pt x="6" y="354"/>
                  </a:lnTo>
                  <a:lnTo>
                    <a:pt x="0" y="354"/>
                  </a:lnTo>
                  <a:lnTo>
                    <a:pt x="0" y="348"/>
                  </a:lnTo>
                  <a:lnTo>
                    <a:pt x="6" y="348"/>
                  </a:lnTo>
                  <a:lnTo>
                    <a:pt x="12" y="348"/>
                  </a:lnTo>
                  <a:lnTo>
                    <a:pt x="12" y="342"/>
                  </a:lnTo>
                  <a:lnTo>
                    <a:pt x="12" y="348"/>
                  </a:lnTo>
                  <a:lnTo>
                    <a:pt x="12" y="342"/>
                  </a:lnTo>
                  <a:lnTo>
                    <a:pt x="18" y="342"/>
                  </a:lnTo>
                  <a:lnTo>
                    <a:pt x="24" y="342"/>
                  </a:lnTo>
                  <a:lnTo>
                    <a:pt x="30" y="342"/>
                  </a:lnTo>
                  <a:lnTo>
                    <a:pt x="30" y="336"/>
                  </a:lnTo>
                  <a:lnTo>
                    <a:pt x="36" y="336"/>
                  </a:lnTo>
                  <a:lnTo>
                    <a:pt x="42" y="336"/>
                  </a:lnTo>
                  <a:lnTo>
                    <a:pt x="42" y="330"/>
                  </a:lnTo>
                  <a:lnTo>
                    <a:pt x="48" y="330"/>
                  </a:lnTo>
                  <a:lnTo>
                    <a:pt x="54" y="330"/>
                  </a:lnTo>
                  <a:lnTo>
                    <a:pt x="60" y="330"/>
                  </a:lnTo>
                  <a:lnTo>
                    <a:pt x="84" y="324"/>
                  </a:lnTo>
                  <a:lnTo>
                    <a:pt x="96" y="318"/>
                  </a:lnTo>
                  <a:lnTo>
                    <a:pt x="102" y="318"/>
                  </a:lnTo>
                  <a:lnTo>
                    <a:pt x="120" y="312"/>
                  </a:lnTo>
                  <a:lnTo>
                    <a:pt x="120" y="300"/>
                  </a:lnTo>
                  <a:lnTo>
                    <a:pt x="126" y="300"/>
                  </a:lnTo>
                  <a:lnTo>
                    <a:pt x="132" y="294"/>
                  </a:lnTo>
                  <a:lnTo>
                    <a:pt x="156" y="288"/>
                  </a:lnTo>
                  <a:lnTo>
                    <a:pt x="162" y="288"/>
                  </a:lnTo>
                  <a:lnTo>
                    <a:pt x="162" y="282"/>
                  </a:lnTo>
                  <a:lnTo>
                    <a:pt x="162" y="276"/>
                  </a:lnTo>
                  <a:lnTo>
                    <a:pt x="168" y="276"/>
                  </a:lnTo>
                  <a:lnTo>
                    <a:pt x="186" y="276"/>
                  </a:lnTo>
                  <a:lnTo>
                    <a:pt x="204" y="270"/>
                  </a:lnTo>
                  <a:lnTo>
                    <a:pt x="216" y="270"/>
                  </a:lnTo>
                  <a:lnTo>
                    <a:pt x="216" y="264"/>
                  </a:lnTo>
                  <a:lnTo>
                    <a:pt x="228" y="264"/>
                  </a:lnTo>
                  <a:lnTo>
                    <a:pt x="234" y="264"/>
                  </a:lnTo>
                  <a:lnTo>
                    <a:pt x="240" y="258"/>
                  </a:lnTo>
                  <a:lnTo>
                    <a:pt x="246" y="258"/>
                  </a:lnTo>
                  <a:lnTo>
                    <a:pt x="258" y="246"/>
                  </a:lnTo>
                  <a:lnTo>
                    <a:pt x="270" y="240"/>
                  </a:lnTo>
                  <a:lnTo>
                    <a:pt x="270" y="234"/>
                  </a:lnTo>
                  <a:lnTo>
                    <a:pt x="264" y="234"/>
                  </a:lnTo>
                  <a:lnTo>
                    <a:pt x="264" y="228"/>
                  </a:lnTo>
                  <a:lnTo>
                    <a:pt x="270" y="228"/>
                  </a:lnTo>
                  <a:lnTo>
                    <a:pt x="270" y="222"/>
                  </a:lnTo>
                  <a:lnTo>
                    <a:pt x="270" y="216"/>
                  </a:lnTo>
                  <a:lnTo>
                    <a:pt x="276" y="216"/>
                  </a:lnTo>
                  <a:lnTo>
                    <a:pt x="276" y="222"/>
                  </a:lnTo>
                  <a:lnTo>
                    <a:pt x="276" y="216"/>
                  </a:lnTo>
                  <a:lnTo>
                    <a:pt x="276" y="210"/>
                  </a:lnTo>
                  <a:lnTo>
                    <a:pt x="276" y="216"/>
                  </a:lnTo>
                  <a:lnTo>
                    <a:pt x="276" y="210"/>
                  </a:lnTo>
                  <a:lnTo>
                    <a:pt x="282" y="210"/>
                  </a:lnTo>
                  <a:lnTo>
                    <a:pt x="288" y="210"/>
                  </a:lnTo>
                  <a:lnTo>
                    <a:pt x="294" y="210"/>
                  </a:lnTo>
                  <a:lnTo>
                    <a:pt x="300" y="210"/>
                  </a:lnTo>
                  <a:lnTo>
                    <a:pt x="300" y="216"/>
                  </a:lnTo>
                  <a:lnTo>
                    <a:pt x="300" y="210"/>
                  </a:lnTo>
                  <a:lnTo>
                    <a:pt x="294" y="210"/>
                  </a:lnTo>
                  <a:lnTo>
                    <a:pt x="288" y="210"/>
                  </a:lnTo>
                  <a:lnTo>
                    <a:pt x="288" y="204"/>
                  </a:lnTo>
                  <a:lnTo>
                    <a:pt x="288" y="210"/>
                  </a:lnTo>
                  <a:lnTo>
                    <a:pt x="282" y="204"/>
                  </a:lnTo>
                  <a:lnTo>
                    <a:pt x="282" y="198"/>
                  </a:lnTo>
                  <a:lnTo>
                    <a:pt x="282" y="192"/>
                  </a:lnTo>
                  <a:lnTo>
                    <a:pt x="288" y="192"/>
                  </a:lnTo>
                  <a:lnTo>
                    <a:pt x="294" y="192"/>
                  </a:lnTo>
                  <a:lnTo>
                    <a:pt x="288" y="192"/>
                  </a:lnTo>
                  <a:lnTo>
                    <a:pt x="288" y="186"/>
                  </a:lnTo>
                  <a:lnTo>
                    <a:pt x="282" y="186"/>
                  </a:lnTo>
                  <a:lnTo>
                    <a:pt x="282" y="180"/>
                  </a:lnTo>
                  <a:lnTo>
                    <a:pt x="276" y="180"/>
                  </a:lnTo>
                  <a:lnTo>
                    <a:pt x="276" y="174"/>
                  </a:lnTo>
                  <a:lnTo>
                    <a:pt x="270" y="174"/>
                  </a:lnTo>
                  <a:lnTo>
                    <a:pt x="264" y="174"/>
                  </a:lnTo>
                  <a:lnTo>
                    <a:pt x="264" y="168"/>
                  </a:lnTo>
                  <a:lnTo>
                    <a:pt x="264" y="162"/>
                  </a:lnTo>
                  <a:lnTo>
                    <a:pt x="270" y="162"/>
                  </a:lnTo>
                  <a:lnTo>
                    <a:pt x="270" y="156"/>
                  </a:lnTo>
                  <a:lnTo>
                    <a:pt x="276" y="156"/>
                  </a:lnTo>
                  <a:lnTo>
                    <a:pt x="282" y="156"/>
                  </a:lnTo>
                  <a:lnTo>
                    <a:pt x="282" y="150"/>
                  </a:lnTo>
                  <a:lnTo>
                    <a:pt x="282" y="156"/>
                  </a:lnTo>
                  <a:lnTo>
                    <a:pt x="282" y="150"/>
                  </a:lnTo>
                  <a:lnTo>
                    <a:pt x="288" y="150"/>
                  </a:lnTo>
                  <a:lnTo>
                    <a:pt x="288" y="144"/>
                  </a:lnTo>
                  <a:lnTo>
                    <a:pt x="288" y="150"/>
                  </a:lnTo>
                  <a:lnTo>
                    <a:pt x="288" y="144"/>
                  </a:lnTo>
                  <a:lnTo>
                    <a:pt x="294" y="144"/>
                  </a:lnTo>
                  <a:lnTo>
                    <a:pt x="294" y="150"/>
                  </a:lnTo>
                  <a:lnTo>
                    <a:pt x="294" y="144"/>
                  </a:lnTo>
                  <a:lnTo>
                    <a:pt x="300" y="144"/>
                  </a:lnTo>
                  <a:lnTo>
                    <a:pt x="300" y="150"/>
                  </a:lnTo>
                  <a:lnTo>
                    <a:pt x="306" y="150"/>
                  </a:lnTo>
                  <a:lnTo>
                    <a:pt x="312" y="150"/>
                  </a:lnTo>
                  <a:lnTo>
                    <a:pt x="312" y="156"/>
                  </a:lnTo>
                  <a:lnTo>
                    <a:pt x="318" y="156"/>
                  </a:lnTo>
                  <a:lnTo>
                    <a:pt x="312" y="156"/>
                  </a:lnTo>
                  <a:lnTo>
                    <a:pt x="312" y="162"/>
                  </a:lnTo>
                  <a:lnTo>
                    <a:pt x="318" y="162"/>
                  </a:lnTo>
                  <a:lnTo>
                    <a:pt x="318" y="168"/>
                  </a:lnTo>
                  <a:lnTo>
                    <a:pt x="318" y="174"/>
                  </a:lnTo>
                  <a:lnTo>
                    <a:pt x="318" y="168"/>
                  </a:lnTo>
                  <a:lnTo>
                    <a:pt x="312" y="168"/>
                  </a:lnTo>
                  <a:lnTo>
                    <a:pt x="312" y="174"/>
                  </a:lnTo>
                  <a:lnTo>
                    <a:pt x="318" y="174"/>
                  </a:lnTo>
                  <a:lnTo>
                    <a:pt x="318" y="168"/>
                  </a:lnTo>
                  <a:lnTo>
                    <a:pt x="318" y="174"/>
                  </a:lnTo>
                  <a:lnTo>
                    <a:pt x="318" y="168"/>
                  </a:lnTo>
                  <a:lnTo>
                    <a:pt x="318" y="174"/>
                  </a:lnTo>
                  <a:lnTo>
                    <a:pt x="324" y="174"/>
                  </a:lnTo>
                  <a:lnTo>
                    <a:pt x="324" y="168"/>
                  </a:lnTo>
                  <a:lnTo>
                    <a:pt x="324" y="174"/>
                  </a:lnTo>
                  <a:lnTo>
                    <a:pt x="330" y="174"/>
                  </a:lnTo>
                  <a:lnTo>
                    <a:pt x="336" y="174"/>
                  </a:lnTo>
                  <a:lnTo>
                    <a:pt x="336" y="180"/>
                  </a:lnTo>
                  <a:lnTo>
                    <a:pt x="342" y="180"/>
                  </a:lnTo>
                  <a:lnTo>
                    <a:pt x="342" y="186"/>
                  </a:lnTo>
                  <a:lnTo>
                    <a:pt x="348" y="186"/>
                  </a:lnTo>
                  <a:lnTo>
                    <a:pt x="342" y="186"/>
                  </a:lnTo>
                  <a:lnTo>
                    <a:pt x="342" y="192"/>
                  </a:lnTo>
                  <a:lnTo>
                    <a:pt x="342" y="198"/>
                  </a:lnTo>
                  <a:lnTo>
                    <a:pt x="342" y="192"/>
                  </a:lnTo>
                  <a:lnTo>
                    <a:pt x="348" y="192"/>
                  </a:lnTo>
                  <a:lnTo>
                    <a:pt x="354" y="192"/>
                  </a:lnTo>
                  <a:lnTo>
                    <a:pt x="348" y="192"/>
                  </a:lnTo>
                  <a:lnTo>
                    <a:pt x="354" y="192"/>
                  </a:lnTo>
                  <a:lnTo>
                    <a:pt x="354" y="198"/>
                  </a:lnTo>
                  <a:lnTo>
                    <a:pt x="360" y="198"/>
                  </a:lnTo>
                  <a:lnTo>
                    <a:pt x="360" y="204"/>
                  </a:lnTo>
                  <a:lnTo>
                    <a:pt x="366" y="204"/>
                  </a:lnTo>
                  <a:lnTo>
                    <a:pt x="360" y="204"/>
                  </a:lnTo>
                  <a:lnTo>
                    <a:pt x="360" y="198"/>
                  </a:lnTo>
                  <a:lnTo>
                    <a:pt x="354" y="198"/>
                  </a:lnTo>
                  <a:lnTo>
                    <a:pt x="354" y="192"/>
                  </a:lnTo>
                  <a:lnTo>
                    <a:pt x="348" y="192"/>
                  </a:lnTo>
                  <a:lnTo>
                    <a:pt x="348" y="186"/>
                  </a:lnTo>
                  <a:lnTo>
                    <a:pt x="348" y="180"/>
                  </a:lnTo>
                  <a:lnTo>
                    <a:pt x="348" y="174"/>
                  </a:lnTo>
                  <a:lnTo>
                    <a:pt x="354" y="174"/>
                  </a:lnTo>
                  <a:lnTo>
                    <a:pt x="354" y="180"/>
                  </a:lnTo>
                  <a:lnTo>
                    <a:pt x="360" y="180"/>
                  </a:lnTo>
                  <a:lnTo>
                    <a:pt x="360" y="174"/>
                  </a:lnTo>
                  <a:lnTo>
                    <a:pt x="354" y="174"/>
                  </a:lnTo>
                  <a:lnTo>
                    <a:pt x="348" y="174"/>
                  </a:lnTo>
                  <a:lnTo>
                    <a:pt x="342" y="174"/>
                  </a:lnTo>
                  <a:lnTo>
                    <a:pt x="342" y="168"/>
                  </a:lnTo>
                  <a:lnTo>
                    <a:pt x="336" y="168"/>
                  </a:lnTo>
                  <a:lnTo>
                    <a:pt x="330" y="168"/>
                  </a:lnTo>
                  <a:lnTo>
                    <a:pt x="330" y="162"/>
                  </a:lnTo>
                  <a:lnTo>
                    <a:pt x="330" y="156"/>
                  </a:lnTo>
                  <a:lnTo>
                    <a:pt x="324" y="156"/>
                  </a:lnTo>
                  <a:lnTo>
                    <a:pt x="324" y="150"/>
                  </a:lnTo>
                  <a:lnTo>
                    <a:pt x="324" y="156"/>
                  </a:lnTo>
                  <a:lnTo>
                    <a:pt x="324" y="150"/>
                  </a:lnTo>
                  <a:lnTo>
                    <a:pt x="318" y="150"/>
                  </a:lnTo>
                  <a:lnTo>
                    <a:pt x="324" y="150"/>
                  </a:lnTo>
                  <a:lnTo>
                    <a:pt x="324" y="144"/>
                  </a:lnTo>
                  <a:lnTo>
                    <a:pt x="318" y="138"/>
                  </a:lnTo>
                  <a:lnTo>
                    <a:pt x="318" y="144"/>
                  </a:lnTo>
                  <a:lnTo>
                    <a:pt x="318" y="138"/>
                  </a:lnTo>
                  <a:lnTo>
                    <a:pt x="324" y="138"/>
                  </a:lnTo>
                  <a:lnTo>
                    <a:pt x="324" y="132"/>
                  </a:lnTo>
                  <a:lnTo>
                    <a:pt x="330" y="132"/>
                  </a:lnTo>
                  <a:lnTo>
                    <a:pt x="330" y="138"/>
                  </a:lnTo>
                  <a:lnTo>
                    <a:pt x="336" y="138"/>
                  </a:lnTo>
                  <a:lnTo>
                    <a:pt x="336" y="144"/>
                  </a:lnTo>
                  <a:lnTo>
                    <a:pt x="336" y="138"/>
                  </a:lnTo>
                  <a:lnTo>
                    <a:pt x="330" y="138"/>
                  </a:lnTo>
                  <a:lnTo>
                    <a:pt x="330" y="132"/>
                  </a:lnTo>
                  <a:lnTo>
                    <a:pt x="336" y="126"/>
                  </a:lnTo>
                  <a:lnTo>
                    <a:pt x="342" y="126"/>
                  </a:lnTo>
                  <a:lnTo>
                    <a:pt x="348" y="126"/>
                  </a:lnTo>
                  <a:lnTo>
                    <a:pt x="354" y="126"/>
                  </a:lnTo>
                  <a:lnTo>
                    <a:pt x="354" y="120"/>
                  </a:lnTo>
                  <a:lnTo>
                    <a:pt x="354" y="126"/>
                  </a:lnTo>
                  <a:lnTo>
                    <a:pt x="360" y="126"/>
                  </a:lnTo>
                  <a:lnTo>
                    <a:pt x="354" y="126"/>
                  </a:lnTo>
                  <a:lnTo>
                    <a:pt x="354" y="132"/>
                  </a:lnTo>
                  <a:lnTo>
                    <a:pt x="354" y="126"/>
                  </a:lnTo>
                  <a:lnTo>
                    <a:pt x="354" y="132"/>
                  </a:lnTo>
                  <a:lnTo>
                    <a:pt x="354" y="126"/>
                  </a:lnTo>
                  <a:lnTo>
                    <a:pt x="360" y="126"/>
                  </a:lnTo>
                  <a:lnTo>
                    <a:pt x="360" y="132"/>
                  </a:lnTo>
                  <a:lnTo>
                    <a:pt x="360" y="138"/>
                  </a:lnTo>
                  <a:lnTo>
                    <a:pt x="354" y="138"/>
                  </a:lnTo>
                  <a:lnTo>
                    <a:pt x="354" y="144"/>
                  </a:lnTo>
                  <a:lnTo>
                    <a:pt x="354" y="138"/>
                  </a:lnTo>
                  <a:lnTo>
                    <a:pt x="360" y="138"/>
                  </a:lnTo>
                  <a:lnTo>
                    <a:pt x="354" y="138"/>
                  </a:lnTo>
                  <a:lnTo>
                    <a:pt x="360" y="138"/>
                  </a:lnTo>
                  <a:lnTo>
                    <a:pt x="360" y="144"/>
                  </a:lnTo>
                  <a:lnTo>
                    <a:pt x="360" y="138"/>
                  </a:lnTo>
                  <a:lnTo>
                    <a:pt x="366" y="138"/>
                  </a:lnTo>
                  <a:lnTo>
                    <a:pt x="366" y="132"/>
                  </a:lnTo>
                  <a:lnTo>
                    <a:pt x="372" y="132"/>
                  </a:lnTo>
                  <a:lnTo>
                    <a:pt x="372" y="138"/>
                  </a:lnTo>
                  <a:lnTo>
                    <a:pt x="372" y="144"/>
                  </a:lnTo>
                  <a:lnTo>
                    <a:pt x="372" y="150"/>
                  </a:lnTo>
                  <a:lnTo>
                    <a:pt x="366" y="150"/>
                  </a:lnTo>
                  <a:lnTo>
                    <a:pt x="372" y="150"/>
                  </a:lnTo>
                  <a:lnTo>
                    <a:pt x="372" y="156"/>
                  </a:lnTo>
                  <a:lnTo>
                    <a:pt x="372" y="150"/>
                  </a:lnTo>
                  <a:lnTo>
                    <a:pt x="378" y="150"/>
                  </a:lnTo>
                  <a:lnTo>
                    <a:pt x="384" y="150"/>
                  </a:lnTo>
                  <a:lnTo>
                    <a:pt x="390" y="150"/>
                  </a:lnTo>
                  <a:lnTo>
                    <a:pt x="396" y="150"/>
                  </a:lnTo>
                  <a:lnTo>
                    <a:pt x="396" y="156"/>
                  </a:lnTo>
                  <a:lnTo>
                    <a:pt x="396" y="162"/>
                  </a:lnTo>
                  <a:lnTo>
                    <a:pt x="390" y="162"/>
                  </a:lnTo>
                  <a:lnTo>
                    <a:pt x="396" y="162"/>
                  </a:lnTo>
                  <a:lnTo>
                    <a:pt x="396" y="168"/>
                  </a:lnTo>
                  <a:lnTo>
                    <a:pt x="396" y="162"/>
                  </a:lnTo>
                  <a:lnTo>
                    <a:pt x="396" y="168"/>
                  </a:lnTo>
                  <a:lnTo>
                    <a:pt x="396" y="162"/>
                  </a:lnTo>
                  <a:lnTo>
                    <a:pt x="396" y="168"/>
                  </a:lnTo>
                  <a:lnTo>
                    <a:pt x="402" y="168"/>
                  </a:lnTo>
                  <a:lnTo>
                    <a:pt x="402" y="174"/>
                  </a:lnTo>
                  <a:lnTo>
                    <a:pt x="408" y="174"/>
                  </a:lnTo>
                  <a:lnTo>
                    <a:pt x="408" y="180"/>
                  </a:lnTo>
                  <a:lnTo>
                    <a:pt x="408" y="186"/>
                  </a:lnTo>
                  <a:lnTo>
                    <a:pt x="408" y="180"/>
                  </a:lnTo>
                  <a:lnTo>
                    <a:pt x="408" y="174"/>
                  </a:lnTo>
                  <a:lnTo>
                    <a:pt x="414" y="174"/>
                  </a:lnTo>
                  <a:lnTo>
                    <a:pt x="408" y="174"/>
                  </a:lnTo>
                  <a:lnTo>
                    <a:pt x="408" y="168"/>
                  </a:lnTo>
                  <a:lnTo>
                    <a:pt x="402" y="168"/>
                  </a:lnTo>
                  <a:lnTo>
                    <a:pt x="402" y="162"/>
                  </a:lnTo>
                  <a:lnTo>
                    <a:pt x="402" y="156"/>
                  </a:lnTo>
                  <a:lnTo>
                    <a:pt x="402" y="162"/>
                  </a:lnTo>
                  <a:lnTo>
                    <a:pt x="408" y="162"/>
                  </a:lnTo>
                  <a:lnTo>
                    <a:pt x="408" y="156"/>
                  </a:lnTo>
                  <a:lnTo>
                    <a:pt x="414" y="156"/>
                  </a:lnTo>
                  <a:lnTo>
                    <a:pt x="414" y="150"/>
                  </a:lnTo>
                  <a:lnTo>
                    <a:pt x="420" y="150"/>
                  </a:lnTo>
                  <a:lnTo>
                    <a:pt x="420" y="156"/>
                  </a:lnTo>
                  <a:lnTo>
                    <a:pt x="420" y="150"/>
                  </a:lnTo>
                  <a:lnTo>
                    <a:pt x="420" y="144"/>
                  </a:lnTo>
                  <a:lnTo>
                    <a:pt x="426" y="144"/>
                  </a:lnTo>
                  <a:lnTo>
                    <a:pt x="420" y="144"/>
                  </a:lnTo>
                  <a:lnTo>
                    <a:pt x="426" y="138"/>
                  </a:lnTo>
                  <a:lnTo>
                    <a:pt x="426" y="144"/>
                  </a:lnTo>
                  <a:lnTo>
                    <a:pt x="426" y="150"/>
                  </a:lnTo>
                  <a:lnTo>
                    <a:pt x="432" y="150"/>
                  </a:lnTo>
                  <a:lnTo>
                    <a:pt x="432" y="156"/>
                  </a:lnTo>
                  <a:lnTo>
                    <a:pt x="426" y="156"/>
                  </a:lnTo>
                  <a:lnTo>
                    <a:pt x="426" y="162"/>
                  </a:lnTo>
                  <a:lnTo>
                    <a:pt x="432" y="162"/>
                  </a:lnTo>
                  <a:lnTo>
                    <a:pt x="432" y="156"/>
                  </a:lnTo>
                  <a:lnTo>
                    <a:pt x="432" y="162"/>
                  </a:lnTo>
                  <a:lnTo>
                    <a:pt x="432" y="156"/>
                  </a:lnTo>
                  <a:lnTo>
                    <a:pt x="438" y="156"/>
                  </a:lnTo>
                  <a:lnTo>
                    <a:pt x="438" y="162"/>
                  </a:lnTo>
                  <a:lnTo>
                    <a:pt x="444" y="162"/>
                  </a:lnTo>
                  <a:lnTo>
                    <a:pt x="450" y="162"/>
                  </a:lnTo>
                  <a:lnTo>
                    <a:pt x="456" y="162"/>
                  </a:lnTo>
                  <a:lnTo>
                    <a:pt x="456" y="168"/>
                  </a:lnTo>
                  <a:lnTo>
                    <a:pt x="456" y="162"/>
                  </a:lnTo>
                  <a:lnTo>
                    <a:pt x="456" y="168"/>
                  </a:lnTo>
                  <a:lnTo>
                    <a:pt x="462" y="168"/>
                  </a:lnTo>
                  <a:lnTo>
                    <a:pt x="462" y="162"/>
                  </a:lnTo>
                  <a:lnTo>
                    <a:pt x="468" y="162"/>
                  </a:lnTo>
                  <a:lnTo>
                    <a:pt x="474" y="162"/>
                  </a:lnTo>
                  <a:lnTo>
                    <a:pt x="468" y="162"/>
                  </a:lnTo>
                  <a:lnTo>
                    <a:pt x="468" y="168"/>
                  </a:lnTo>
                  <a:lnTo>
                    <a:pt x="468" y="174"/>
                  </a:lnTo>
                  <a:lnTo>
                    <a:pt x="474" y="174"/>
                  </a:lnTo>
                  <a:lnTo>
                    <a:pt x="480" y="174"/>
                  </a:lnTo>
                  <a:lnTo>
                    <a:pt x="486" y="174"/>
                  </a:lnTo>
                  <a:lnTo>
                    <a:pt x="480" y="174"/>
                  </a:lnTo>
                  <a:lnTo>
                    <a:pt x="480" y="180"/>
                  </a:lnTo>
                  <a:lnTo>
                    <a:pt x="480" y="186"/>
                  </a:lnTo>
                  <a:lnTo>
                    <a:pt x="474" y="192"/>
                  </a:lnTo>
                  <a:lnTo>
                    <a:pt x="468" y="198"/>
                  </a:lnTo>
                  <a:lnTo>
                    <a:pt x="462" y="198"/>
                  </a:lnTo>
                  <a:lnTo>
                    <a:pt x="456" y="198"/>
                  </a:lnTo>
                  <a:lnTo>
                    <a:pt x="456" y="204"/>
                  </a:lnTo>
                  <a:lnTo>
                    <a:pt x="450" y="210"/>
                  </a:lnTo>
                  <a:lnTo>
                    <a:pt x="450" y="204"/>
                  </a:lnTo>
                  <a:lnTo>
                    <a:pt x="456" y="204"/>
                  </a:lnTo>
                  <a:lnTo>
                    <a:pt x="450" y="204"/>
                  </a:lnTo>
                  <a:lnTo>
                    <a:pt x="450" y="210"/>
                  </a:lnTo>
                  <a:lnTo>
                    <a:pt x="450" y="216"/>
                  </a:lnTo>
                  <a:lnTo>
                    <a:pt x="444" y="216"/>
                  </a:lnTo>
                  <a:lnTo>
                    <a:pt x="444" y="210"/>
                  </a:lnTo>
                  <a:lnTo>
                    <a:pt x="438" y="210"/>
                  </a:lnTo>
                  <a:lnTo>
                    <a:pt x="444" y="210"/>
                  </a:lnTo>
                  <a:lnTo>
                    <a:pt x="444" y="204"/>
                  </a:lnTo>
                  <a:lnTo>
                    <a:pt x="444" y="198"/>
                  </a:lnTo>
                  <a:lnTo>
                    <a:pt x="438" y="198"/>
                  </a:lnTo>
                  <a:lnTo>
                    <a:pt x="438" y="192"/>
                  </a:lnTo>
                  <a:lnTo>
                    <a:pt x="432" y="198"/>
                  </a:lnTo>
                  <a:lnTo>
                    <a:pt x="432" y="204"/>
                  </a:lnTo>
                  <a:lnTo>
                    <a:pt x="438" y="204"/>
                  </a:lnTo>
                  <a:lnTo>
                    <a:pt x="432" y="204"/>
                  </a:lnTo>
                  <a:lnTo>
                    <a:pt x="432" y="210"/>
                  </a:lnTo>
                  <a:lnTo>
                    <a:pt x="432" y="216"/>
                  </a:lnTo>
                  <a:lnTo>
                    <a:pt x="438" y="216"/>
                  </a:lnTo>
                  <a:lnTo>
                    <a:pt x="438" y="222"/>
                  </a:lnTo>
                  <a:lnTo>
                    <a:pt x="432" y="222"/>
                  </a:lnTo>
                  <a:lnTo>
                    <a:pt x="438" y="222"/>
                  </a:lnTo>
                  <a:lnTo>
                    <a:pt x="432" y="222"/>
                  </a:lnTo>
                  <a:lnTo>
                    <a:pt x="438" y="222"/>
                  </a:lnTo>
                  <a:lnTo>
                    <a:pt x="438" y="228"/>
                  </a:lnTo>
                  <a:lnTo>
                    <a:pt x="432" y="228"/>
                  </a:lnTo>
                  <a:lnTo>
                    <a:pt x="432" y="234"/>
                  </a:lnTo>
                  <a:lnTo>
                    <a:pt x="438" y="234"/>
                  </a:lnTo>
                  <a:lnTo>
                    <a:pt x="438" y="240"/>
                  </a:lnTo>
                  <a:lnTo>
                    <a:pt x="432" y="240"/>
                  </a:lnTo>
                  <a:lnTo>
                    <a:pt x="432" y="234"/>
                  </a:lnTo>
                  <a:lnTo>
                    <a:pt x="426" y="234"/>
                  </a:lnTo>
                  <a:lnTo>
                    <a:pt x="426" y="240"/>
                  </a:lnTo>
                  <a:lnTo>
                    <a:pt x="426" y="246"/>
                  </a:lnTo>
                  <a:lnTo>
                    <a:pt x="426" y="252"/>
                  </a:lnTo>
                  <a:lnTo>
                    <a:pt x="420" y="252"/>
                  </a:lnTo>
                  <a:lnTo>
                    <a:pt x="420" y="246"/>
                  </a:lnTo>
                  <a:lnTo>
                    <a:pt x="420" y="252"/>
                  </a:lnTo>
                  <a:lnTo>
                    <a:pt x="414" y="252"/>
                  </a:lnTo>
                  <a:lnTo>
                    <a:pt x="414" y="246"/>
                  </a:lnTo>
                  <a:lnTo>
                    <a:pt x="408" y="246"/>
                  </a:lnTo>
                  <a:lnTo>
                    <a:pt x="414" y="246"/>
                  </a:lnTo>
                  <a:lnTo>
                    <a:pt x="414" y="252"/>
                  </a:lnTo>
                  <a:lnTo>
                    <a:pt x="420" y="252"/>
                  </a:lnTo>
                  <a:lnTo>
                    <a:pt x="420" y="258"/>
                  </a:lnTo>
                  <a:lnTo>
                    <a:pt x="420" y="264"/>
                  </a:lnTo>
                  <a:lnTo>
                    <a:pt x="414" y="264"/>
                  </a:lnTo>
                  <a:lnTo>
                    <a:pt x="414" y="270"/>
                  </a:lnTo>
                  <a:lnTo>
                    <a:pt x="414" y="276"/>
                  </a:lnTo>
                  <a:lnTo>
                    <a:pt x="414" y="282"/>
                  </a:lnTo>
                  <a:lnTo>
                    <a:pt x="408" y="282"/>
                  </a:lnTo>
                  <a:lnTo>
                    <a:pt x="408" y="288"/>
                  </a:lnTo>
                  <a:lnTo>
                    <a:pt x="408" y="294"/>
                  </a:lnTo>
                  <a:lnTo>
                    <a:pt x="408" y="288"/>
                  </a:lnTo>
                  <a:lnTo>
                    <a:pt x="402" y="288"/>
                  </a:lnTo>
                  <a:lnTo>
                    <a:pt x="402" y="294"/>
                  </a:lnTo>
                  <a:lnTo>
                    <a:pt x="402" y="288"/>
                  </a:lnTo>
                  <a:lnTo>
                    <a:pt x="396" y="288"/>
                  </a:lnTo>
                  <a:lnTo>
                    <a:pt x="402" y="288"/>
                  </a:lnTo>
                  <a:lnTo>
                    <a:pt x="396" y="288"/>
                  </a:lnTo>
                  <a:lnTo>
                    <a:pt x="396" y="282"/>
                  </a:lnTo>
                  <a:lnTo>
                    <a:pt x="396" y="276"/>
                  </a:lnTo>
                  <a:lnTo>
                    <a:pt x="396" y="282"/>
                  </a:lnTo>
                  <a:lnTo>
                    <a:pt x="402" y="282"/>
                  </a:lnTo>
                  <a:lnTo>
                    <a:pt x="402" y="276"/>
                  </a:lnTo>
                  <a:lnTo>
                    <a:pt x="402" y="282"/>
                  </a:lnTo>
                  <a:lnTo>
                    <a:pt x="402" y="276"/>
                  </a:lnTo>
                  <a:lnTo>
                    <a:pt x="402" y="282"/>
                  </a:lnTo>
                  <a:lnTo>
                    <a:pt x="402" y="276"/>
                  </a:lnTo>
                  <a:lnTo>
                    <a:pt x="402" y="282"/>
                  </a:lnTo>
                  <a:lnTo>
                    <a:pt x="402" y="276"/>
                  </a:lnTo>
                  <a:lnTo>
                    <a:pt x="402" y="270"/>
                  </a:lnTo>
                  <a:lnTo>
                    <a:pt x="402" y="276"/>
                  </a:lnTo>
                  <a:lnTo>
                    <a:pt x="402" y="270"/>
                  </a:lnTo>
                  <a:lnTo>
                    <a:pt x="408" y="270"/>
                  </a:lnTo>
                  <a:lnTo>
                    <a:pt x="402" y="270"/>
                  </a:lnTo>
                  <a:lnTo>
                    <a:pt x="408" y="270"/>
                  </a:lnTo>
                  <a:lnTo>
                    <a:pt x="408" y="276"/>
                  </a:lnTo>
                  <a:lnTo>
                    <a:pt x="408" y="270"/>
                  </a:lnTo>
                  <a:lnTo>
                    <a:pt x="408" y="276"/>
                  </a:lnTo>
                  <a:lnTo>
                    <a:pt x="408" y="270"/>
                  </a:lnTo>
                  <a:lnTo>
                    <a:pt x="408" y="264"/>
                  </a:lnTo>
                  <a:lnTo>
                    <a:pt x="402" y="264"/>
                  </a:lnTo>
                  <a:lnTo>
                    <a:pt x="408" y="264"/>
                  </a:lnTo>
                  <a:lnTo>
                    <a:pt x="402" y="264"/>
                  </a:lnTo>
                  <a:lnTo>
                    <a:pt x="402" y="270"/>
                  </a:lnTo>
                  <a:lnTo>
                    <a:pt x="396" y="270"/>
                  </a:lnTo>
                  <a:lnTo>
                    <a:pt x="396" y="276"/>
                  </a:lnTo>
                  <a:lnTo>
                    <a:pt x="390" y="276"/>
                  </a:lnTo>
                  <a:lnTo>
                    <a:pt x="396" y="276"/>
                  </a:lnTo>
                  <a:lnTo>
                    <a:pt x="390" y="276"/>
                  </a:lnTo>
                  <a:lnTo>
                    <a:pt x="396" y="276"/>
                  </a:lnTo>
                  <a:lnTo>
                    <a:pt x="396" y="282"/>
                  </a:lnTo>
                  <a:lnTo>
                    <a:pt x="390" y="282"/>
                  </a:lnTo>
                  <a:lnTo>
                    <a:pt x="390" y="288"/>
                  </a:lnTo>
                  <a:lnTo>
                    <a:pt x="396" y="288"/>
                  </a:lnTo>
                  <a:lnTo>
                    <a:pt x="390" y="288"/>
                  </a:lnTo>
                  <a:lnTo>
                    <a:pt x="390" y="294"/>
                  </a:lnTo>
                  <a:lnTo>
                    <a:pt x="384" y="294"/>
                  </a:lnTo>
                  <a:lnTo>
                    <a:pt x="384" y="288"/>
                  </a:lnTo>
                  <a:lnTo>
                    <a:pt x="384" y="294"/>
                  </a:lnTo>
                  <a:lnTo>
                    <a:pt x="390" y="294"/>
                  </a:lnTo>
                  <a:lnTo>
                    <a:pt x="396" y="294"/>
                  </a:lnTo>
                  <a:lnTo>
                    <a:pt x="396" y="300"/>
                  </a:lnTo>
                  <a:lnTo>
                    <a:pt x="390" y="300"/>
                  </a:lnTo>
                  <a:lnTo>
                    <a:pt x="390" y="294"/>
                  </a:lnTo>
                  <a:lnTo>
                    <a:pt x="390" y="300"/>
                  </a:lnTo>
                  <a:lnTo>
                    <a:pt x="384" y="300"/>
                  </a:lnTo>
                  <a:lnTo>
                    <a:pt x="384" y="306"/>
                  </a:lnTo>
                  <a:lnTo>
                    <a:pt x="390" y="306"/>
                  </a:lnTo>
                  <a:lnTo>
                    <a:pt x="390" y="312"/>
                  </a:lnTo>
                  <a:lnTo>
                    <a:pt x="390" y="306"/>
                  </a:lnTo>
                  <a:lnTo>
                    <a:pt x="390" y="312"/>
                  </a:lnTo>
                  <a:lnTo>
                    <a:pt x="396" y="312"/>
                  </a:lnTo>
                  <a:lnTo>
                    <a:pt x="396" y="318"/>
                  </a:lnTo>
                  <a:lnTo>
                    <a:pt x="390" y="318"/>
                  </a:lnTo>
                  <a:lnTo>
                    <a:pt x="390" y="324"/>
                  </a:lnTo>
                  <a:lnTo>
                    <a:pt x="396" y="324"/>
                  </a:lnTo>
                  <a:lnTo>
                    <a:pt x="396" y="318"/>
                  </a:lnTo>
                  <a:lnTo>
                    <a:pt x="396" y="324"/>
                  </a:lnTo>
                  <a:lnTo>
                    <a:pt x="396" y="330"/>
                  </a:lnTo>
                  <a:lnTo>
                    <a:pt x="390" y="330"/>
                  </a:lnTo>
                  <a:lnTo>
                    <a:pt x="390" y="324"/>
                  </a:lnTo>
                  <a:lnTo>
                    <a:pt x="384" y="324"/>
                  </a:lnTo>
                  <a:lnTo>
                    <a:pt x="384" y="318"/>
                  </a:lnTo>
                  <a:lnTo>
                    <a:pt x="384" y="324"/>
                  </a:lnTo>
                  <a:lnTo>
                    <a:pt x="384" y="330"/>
                  </a:lnTo>
                  <a:lnTo>
                    <a:pt x="378" y="330"/>
                  </a:lnTo>
                  <a:lnTo>
                    <a:pt x="378" y="336"/>
                  </a:lnTo>
                  <a:lnTo>
                    <a:pt x="378" y="330"/>
                  </a:lnTo>
                  <a:lnTo>
                    <a:pt x="372" y="330"/>
                  </a:lnTo>
                  <a:lnTo>
                    <a:pt x="366" y="330"/>
                  </a:lnTo>
                  <a:lnTo>
                    <a:pt x="372" y="330"/>
                  </a:lnTo>
                  <a:lnTo>
                    <a:pt x="366" y="330"/>
                  </a:lnTo>
                  <a:lnTo>
                    <a:pt x="372" y="324"/>
                  </a:lnTo>
                  <a:lnTo>
                    <a:pt x="366" y="324"/>
                  </a:lnTo>
                  <a:lnTo>
                    <a:pt x="372" y="324"/>
                  </a:lnTo>
                  <a:lnTo>
                    <a:pt x="366" y="324"/>
                  </a:lnTo>
                  <a:lnTo>
                    <a:pt x="366" y="330"/>
                  </a:lnTo>
                  <a:lnTo>
                    <a:pt x="366" y="324"/>
                  </a:lnTo>
                  <a:lnTo>
                    <a:pt x="366" y="330"/>
                  </a:lnTo>
                  <a:lnTo>
                    <a:pt x="360" y="330"/>
                  </a:lnTo>
                  <a:lnTo>
                    <a:pt x="360" y="336"/>
                  </a:lnTo>
                  <a:lnTo>
                    <a:pt x="354" y="336"/>
                  </a:lnTo>
                  <a:lnTo>
                    <a:pt x="354" y="330"/>
                  </a:lnTo>
                  <a:lnTo>
                    <a:pt x="354" y="336"/>
                  </a:lnTo>
                  <a:lnTo>
                    <a:pt x="354" y="330"/>
                  </a:lnTo>
                  <a:lnTo>
                    <a:pt x="348" y="330"/>
                  </a:lnTo>
                  <a:lnTo>
                    <a:pt x="348" y="324"/>
                  </a:lnTo>
                  <a:lnTo>
                    <a:pt x="354" y="324"/>
                  </a:lnTo>
                  <a:lnTo>
                    <a:pt x="354" y="318"/>
                  </a:lnTo>
                  <a:lnTo>
                    <a:pt x="348" y="318"/>
                  </a:lnTo>
                  <a:lnTo>
                    <a:pt x="348" y="324"/>
                  </a:lnTo>
                  <a:lnTo>
                    <a:pt x="348" y="318"/>
                  </a:lnTo>
                  <a:lnTo>
                    <a:pt x="342" y="318"/>
                  </a:lnTo>
                  <a:lnTo>
                    <a:pt x="342" y="312"/>
                  </a:lnTo>
                  <a:lnTo>
                    <a:pt x="348" y="312"/>
                  </a:lnTo>
                  <a:lnTo>
                    <a:pt x="348" y="306"/>
                  </a:lnTo>
                  <a:lnTo>
                    <a:pt x="348" y="312"/>
                  </a:lnTo>
                  <a:lnTo>
                    <a:pt x="354" y="312"/>
                  </a:lnTo>
                  <a:lnTo>
                    <a:pt x="354" y="306"/>
                  </a:lnTo>
                  <a:lnTo>
                    <a:pt x="348" y="306"/>
                  </a:lnTo>
                  <a:lnTo>
                    <a:pt x="348" y="300"/>
                  </a:lnTo>
                  <a:lnTo>
                    <a:pt x="354" y="300"/>
                  </a:lnTo>
                  <a:lnTo>
                    <a:pt x="354" y="306"/>
                  </a:lnTo>
                  <a:lnTo>
                    <a:pt x="354" y="300"/>
                  </a:lnTo>
                  <a:lnTo>
                    <a:pt x="360" y="300"/>
                  </a:lnTo>
                  <a:lnTo>
                    <a:pt x="354" y="300"/>
                  </a:lnTo>
                  <a:lnTo>
                    <a:pt x="354" y="294"/>
                  </a:lnTo>
                  <a:lnTo>
                    <a:pt x="348" y="294"/>
                  </a:lnTo>
                  <a:lnTo>
                    <a:pt x="354" y="294"/>
                  </a:lnTo>
                  <a:lnTo>
                    <a:pt x="354" y="288"/>
                  </a:lnTo>
                  <a:lnTo>
                    <a:pt x="354" y="282"/>
                  </a:lnTo>
                  <a:lnTo>
                    <a:pt x="354" y="288"/>
                  </a:lnTo>
                  <a:lnTo>
                    <a:pt x="348" y="288"/>
                  </a:lnTo>
                  <a:lnTo>
                    <a:pt x="348" y="294"/>
                  </a:lnTo>
                  <a:lnTo>
                    <a:pt x="348" y="300"/>
                  </a:lnTo>
                  <a:lnTo>
                    <a:pt x="342" y="300"/>
                  </a:lnTo>
                  <a:lnTo>
                    <a:pt x="348" y="300"/>
                  </a:lnTo>
                  <a:lnTo>
                    <a:pt x="342" y="300"/>
                  </a:lnTo>
                  <a:lnTo>
                    <a:pt x="336" y="300"/>
                  </a:lnTo>
                  <a:lnTo>
                    <a:pt x="336" y="294"/>
                  </a:lnTo>
                  <a:lnTo>
                    <a:pt x="330" y="288"/>
                  </a:lnTo>
                  <a:lnTo>
                    <a:pt x="330" y="282"/>
                  </a:lnTo>
                  <a:lnTo>
                    <a:pt x="324" y="282"/>
                  </a:lnTo>
                  <a:lnTo>
                    <a:pt x="324" y="276"/>
                  </a:lnTo>
                  <a:lnTo>
                    <a:pt x="318" y="276"/>
                  </a:lnTo>
                  <a:lnTo>
                    <a:pt x="318" y="282"/>
                  </a:lnTo>
                  <a:lnTo>
                    <a:pt x="318" y="288"/>
                  </a:lnTo>
                  <a:lnTo>
                    <a:pt x="324" y="288"/>
                  </a:lnTo>
                  <a:lnTo>
                    <a:pt x="324" y="294"/>
                  </a:lnTo>
                  <a:lnTo>
                    <a:pt x="324" y="300"/>
                  </a:lnTo>
                  <a:lnTo>
                    <a:pt x="324" y="306"/>
                  </a:lnTo>
                  <a:lnTo>
                    <a:pt x="324" y="312"/>
                  </a:lnTo>
                  <a:lnTo>
                    <a:pt x="330" y="312"/>
                  </a:lnTo>
                  <a:lnTo>
                    <a:pt x="330" y="318"/>
                  </a:lnTo>
                  <a:lnTo>
                    <a:pt x="324" y="318"/>
                  </a:lnTo>
                  <a:lnTo>
                    <a:pt x="324" y="324"/>
                  </a:lnTo>
                  <a:lnTo>
                    <a:pt x="324" y="330"/>
                  </a:lnTo>
                  <a:lnTo>
                    <a:pt x="324" y="336"/>
                  </a:lnTo>
                  <a:lnTo>
                    <a:pt x="330" y="336"/>
                  </a:lnTo>
                  <a:lnTo>
                    <a:pt x="324" y="336"/>
                  </a:lnTo>
                  <a:lnTo>
                    <a:pt x="324" y="342"/>
                  </a:lnTo>
                  <a:lnTo>
                    <a:pt x="318" y="342"/>
                  </a:lnTo>
                  <a:lnTo>
                    <a:pt x="324" y="342"/>
                  </a:lnTo>
                  <a:lnTo>
                    <a:pt x="330" y="342"/>
                  </a:lnTo>
                  <a:lnTo>
                    <a:pt x="330" y="348"/>
                  </a:lnTo>
                  <a:lnTo>
                    <a:pt x="336" y="348"/>
                  </a:lnTo>
                  <a:lnTo>
                    <a:pt x="330" y="348"/>
                  </a:lnTo>
                  <a:lnTo>
                    <a:pt x="324" y="348"/>
                  </a:lnTo>
                  <a:lnTo>
                    <a:pt x="318" y="348"/>
                  </a:lnTo>
                  <a:lnTo>
                    <a:pt x="312" y="348"/>
                  </a:lnTo>
                  <a:lnTo>
                    <a:pt x="306" y="348"/>
                  </a:lnTo>
                  <a:lnTo>
                    <a:pt x="300" y="348"/>
                  </a:lnTo>
                  <a:lnTo>
                    <a:pt x="300" y="342"/>
                  </a:lnTo>
                  <a:lnTo>
                    <a:pt x="306" y="342"/>
                  </a:lnTo>
                  <a:lnTo>
                    <a:pt x="300" y="342"/>
                  </a:lnTo>
                  <a:lnTo>
                    <a:pt x="300" y="336"/>
                  </a:lnTo>
                  <a:lnTo>
                    <a:pt x="300" y="330"/>
                  </a:lnTo>
                  <a:lnTo>
                    <a:pt x="300" y="336"/>
                  </a:lnTo>
                  <a:lnTo>
                    <a:pt x="306" y="336"/>
                  </a:lnTo>
                  <a:lnTo>
                    <a:pt x="306" y="330"/>
                  </a:lnTo>
                  <a:lnTo>
                    <a:pt x="306" y="324"/>
                  </a:lnTo>
                  <a:lnTo>
                    <a:pt x="300" y="324"/>
                  </a:lnTo>
                  <a:lnTo>
                    <a:pt x="300" y="318"/>
                  </a:lnTo>
                  <a:lnTo>
                    <a:pt x="300" y="312"/>
                  </a:lnTo>
                  <a:lnTo>
                    <a:pt x="300" y="318"/>
                  </a:lnTo>
                  <a:lnTo>
                    <a:pt x="294" y="318"/>
                  </a:lnTo>
                  <a:lnTo>
                    <a:pt x="294" y="312"/>
                  </a:lnTo>
                  <a:lnTo>
                    <a:pt x="288" y="312"/>
                  </a:lnTo>
                  <a:lnTo>
                    <a:pt x="294" y="312"/>
                  </a:lnTo>
                  <a:lnTo>
                    <a:pt x="294" y="306"/>
                  </a:lnTo>
                  <a:lnTo>
                    <a:pt x="288" y="306"/>
                  </a:lnTo>
                  <a:lnTo>
                    <a:pt x="282" y="306"/>
                  </a:lnTo>
                  <a:lnTo>
                    <a:pt x="282" y="300"/>
                  </a:lnTo>
                  <a:lnTo>
                    <a:pt x="288" y="300"/>
                  </a:lnTo>
                  <a:lnTo>
                    <a:pt x="282" y="300"/>
                  </a:lnTo>
                  <a:lnTo>
                    <a:pt x="282" y="294"/>
                  </a:lnTo>
                  <a:lnTo>
                    <a:pt x="282" y="300"/>
                  </a:lnTo>
                  <a:lnTo>
                    <a:pt x="282" y="306"/>
                  </a:lnTo>
                  <a:lnTo>
                    <a:pt x="282" y="312"/>
                  </a:lnTo>
                  <a:lnTo>
                    <a:pt x="282" y="306"/>
                  </a:lnTo>
                  <a:lnTo>
                    <a:pt x="282" y="312"/>
                  </a:lnTo>
                  <a:lnTo>
                    <a:pt x="276" y="312"/>
                  </a:lnTo>
                  <a:lnTo>
                    <a:pt x="276" y="306"/>
                  </a:lnTo>
                  <a:lnTo>
                    <a:pt x="270" y="306"/>
                  </a:lnTo>
                  <a:lnTo>
                    <a:pt x="270" y="312"/>
                  </a:lnTo>
                  <a:lnTo>
                    <a:pt x="264" y="312"/>
                  </a:lnTo>
                  <a:lnTo>
                    <a:pt x="264" y="306"/>
                  </a:lnTo>
                  <a:lnTo>
                    <a:pt x="264" y="300"/>
                  </a:lnTo>
                  <a:lnTo>
                    <a:pt x="258" y="300"/>
                  </a:lnTo>
                  <a:lnTo>
                    <a:pt x="258" y="306"/>
                  </a:lnTo>
                  <a:lnTo>
                    <a:pt x="258" y="312"/>
                  </a:lnTo>
                  <a:lnTo>
                    <a:pt x="264" y="312"/>
                  </a:lnTo>
                  <a:lnTo>
                    <a:pt x="258" y="312"/>
                  </a:lnTo>
                  <a:lnTo>
                    <a:pt x="252" y="312"/>
                  </a:lnTo>
                  <a:lnTo>
                    <a:pt x="252" y="318"/>
                  </a:lnTo>
                  <a:lnTo>
                    <a:pt x="246" y="318"/>
                  </a:lnTo>
                  <a:lnTo>
                    <a:pt x="246" y="324"/>
                  </a:lnTo>
                  <a:lnTo>
                    <a:pt x="246" y="330"/>
                  </a:lnTo>
                  <a:lnTo>
                    <a:pt x="240" y="330"/>
                  </a:lnTo>
                  <a:lnTo>
                    <a:pt x="246" y="330"/>
                  </a:lnTo>
                  <a:lnTo>
                    <a:pt x="246" y="336"/>
                  </a:lnTo>
                  <a:lnTo>
                    <a:pt x="246" y="330"/>
                  </a:lnTo>
                  <a:lnTo>
                    <a:pt x="252" y="330"/>
                  </a:lnTo>
                  <a:lnTo>
                    <a:pt x="252" y="336"/>
                  </a:lnTo>
                  <a:lnTo>
                    <a:pt x="252" y="330"/>
                  </a:lnTo>
                  <a:lnTo>
                    <a:pt x="258" y="330"/>
                  </a:lnTo>
                  <a:lnTo>
                    <a:pt x="258" y="324"/>
                  </a:lnTo>
                  <a:lnTo>
                    <a:pt x="264" y="324"/>
                  </a:lnTo>
                  <a:lnTo>
                    <a:pt x="270" y="324"/>
                  </a:lnTo>
                  <a:lnTo>
                    <a:pt x="270" y="330"/>
                  </a:lnTo>
                  <a:lnTo>
                    <a:pt x="276" y="330"/>
                  </a:lnTo>
                  <a:lnTo>
                    <a:pt x="276" y="336"/>
                  </a:lnTo>
                  <a:lnTo>
                    <a:pt x="276" y="342"/>
                  </a:lnTo>
                  <a:lnTo>
                    <a:pt x="276" y="336"/>
                  </a:lnTo>
                  <a:lnTo>
                    <a:pt x="276" y="342"/>
                  </a:lnTo>
                  <a:lnTo>
                    <a:pt x="270" y="342"/>
                  </a:lnTo>
                  <a:lnTo>
                    <a:pt x="270" y="336"/>
                  </a:lnTo>
                  <a:lnTo>
                    <a:pt x="276" y="336"/>
                  </a:lnTo>
                  <a:lnTo>
                    <a:pt x="270" y="336"/>
                  </a:lnTo>
                  <a:lnTo>
                    <a:pt x="264" y="336"/>
                  </a:lnTo>
                  <a:lnTo>
                    <a:pt x="270" y="336"/>
                  </a:lnTo>
                  <a:lnTo>
                    <a:pt x="264" y="342"/>
                  </a:lnTo>
                  <a:lnTo>
                    <a:pt x="264" y="336"/>
                  </a:lnTo>
                  <a:lnTo>
                    <a:pt x="264" y="342"/>
                  </a:lnTo>
                  <a:lnTo>
                    <a:pt x="264" y="336"/>
                  </a:lnTo>
                  <a:lnTo>
                    <a:pt x="264" y="342"/>
                  </a:lnTo>
                  <a:lnTo>
                    <a:pt x="270" y="342"/>
                  </a:lnTo>
                  <a:lnTo>
                    <a:pt x="270" y="336"/>
                  </a:lnTo>
                  <a:lnTo>
                    <a:pt x="270" y="342"/>
                  </a:lnTo>
                  <a:lnTo>
                    <a:pt x="270" y="348"/>
                  </a:lnTo>
                  <a:lnTo>
                    <a:pt x="264" y="348"/>
                  </a:lnTo>
                  <a:lnTo>
                    <a:pt x="270" y="348"/>
                  </a:lnTo>
                  <a:lnTo>
                    <a:pt x="276" y="348"/>
                  </a:lnTo>
                  <a:lnTo>
                    <a:pt x="282" y="348"/>
                  </a:lnTo>
                  <a:lnTo>
                    <a:pt x="288" y="348"/>
                  </a:lnTo>
                  <a:lnTo>
                    <a:pt x="288" y="354"/>
                  </a:lnTo>
                  <a:lnTo>
                    <a:pt x="282" y="354"/>
                  </a:lnTo>
                  <a:lnTo>
                    <a:pt x="276" y="354"/>
                  </a:lnTo>
                  <a:lnTo>
                    <a:pt x="270" y="354"/>
                  </a:lnTo>
                  <a:lnTo>
                    <a:pt x="264" y="354"/>
                  </a:lnTo>
                  <a:lnTo>
                    <a:pt x="258" y="354"/>
                  </a:lnTo>
                  <a:lnTo>
                    <a:pt x="252" y="354"/>
                  </a:lnTo>
                  <a:lnTo>
                    <a:pt x="246" y="354"/>
                  </a:lnTo>
                  <a:lnTo>
                    <a:pt x="240" y="354"/>
                  </a:lnTo>
                  <a:lnTo>
                    <a:pt x="234" y="354"/>
                  </a:lnTo>
                  <a:lnTo>
                    <a:pt x="228" y="354"/>
                  </a:lnTo>
                  <a:lnTo>
                    <a:pt x="222" y="360"/>
                  </a:lnTo>
                  <a:lnTo>
                    <a:pt x="222" y="354"/>
                  </a:lnTo>
                  <a:lnTo>
                    <a:pt x="216" y="354"/>
                  </a:lnTo>
                  <a:lnTo>
                    <a:pt x="222" y="354"/>
                  </a:lnTo>
                  <a:lnTo>
                    <a:pt x="222" y="360"/>
                  </a:lnTo>
                  <a:lnTo>
                    <a:pt x="216" y="360"/>
                  </a:lnTo>
                  <a:lnTo>
                    <a:pt x="210" y="360"/>
                  </a:lnTo>
                  <a:lnTo>
                    <a:pt x="204" y="360"/>
                  </a:lnTo>
                  <a:lnTo>
                    <a:pt x="198" y="360"/>
                  </a:lnTo>
                  <a:lnTo>
                    <a:pt x="192" y="360"/>
                  </a:lnTo>
                  <a:lnTo>
                    <a:pt x="186" y="360"/>
                  </a:lnTo>
                  <a:lnTo>
                    <a:pt x="186" y="366"/>
                  </a:lnTo>
                  <a:lnTo>
                    <a:pt x="186" y="360"/>
                  </a:lnTo>
                  <a:lnTo>
                    <a:pt x="186" y="366"/>
                  </a:lnTo>
                  <a:lnTo>
                    <a:pt x="180" y="366"/>
                  </a:lnTo>
                  <a:lnTo>
                    <a:pt x="174" y="366"/>
                  </a:lnTo>
                  <a:lnTo>
                    <a:pt x="168" y="366"/>
                  </a:lnTo>
                  <a:lnTo>
                    <a:pt x="162" y="366"/>
                  </a:lnTo>
                  <a:lnTo>
                    <a:pt x="168" y="366"/>
                  </a:lnTo>
                  <a:lnTo>
                    <a:pt x="162" y="366"/>
                  </a:lnTo>
                  <a:lnTo>
                    <a:pt x="162" y="372"/>
                  </a:lnTo>
                  <a:lnTo>
                    <a:pt x="156" y="372"/>
                  </a:lnTo>
                  <a:lnTo>
                    <a:pt x="150" y="372"/>
                  </a:lnTo>
                  <a:lnTo>
                    <a:pt x="150" y="378"/>
                  </a:lnTo>
                  <a:lnTo>
                    <a:pt x="144" y="378"/>
                  </a:lnTo>
                  <a:lnTo>
                    <a:pt x="138" y="378"/>
                  </a:lnTo>
                  <a:lnTo>
                    <a:pt x="138" y="372"/>
                  </a:lnTo>
                  <a:lnTo>
                    <a:pt x="138" y="378"/>
                  </a:lnTo>
                  <a:lnTo>
                    <a:pt x="144" y="378"/>
                  </a:lnTo>
                  <a:lnTo>
                    <a:pt x="144" y="384"/>
                  </a:lnTo>
                  <a:lnTo>
                    <a:pt x="138" y="384"/>
                  </a:lnTo>
                  <a:lnTo>
                    <a:pt x="132" y="384"/>
                  </a:lnTo>
                  <a:lnTo>
                    <a:pt x="132" y="390"/>
                  </a:lnTo>
                  <a:lnTo>
                    <a:pt x="126" y="390"/>
                  </a:lnTo>
                  <a:lnTo>
                    <a:pt x="126" y="384"/>
                  </a:lnTo>
                  <a:lnTo>
                    <a:pt x="126" y="390"/>
                  </a:lnTo>
                  <a:lnTo>
                    <a:pt x="120" y="390"/>
                  </a:lnTo>
                  <a:lnTo>
                    <a:pt x="120" y="396"/>
                  </a:lnTo>
                  <a:lnTo>
                    <a:pt x="114" y="396"/>
                  </a:lnTo>
                  <a:lnTo>
                    <a:pt x="114" y="402"/>
                  </a:lnTo>
                  <a:lnTo>
                    <a:pt x="108" y="402"/>
                  </a:lnTo>
                  <a:lnTo>
                    <a:pt x="102" y="402"/>
                  </a:lnTo>
                  <a:lnTo>
                    <a:pt x="102" y="396"/>
                  </a:lnTo>
                  <a:lnTo>
                    <a:pt x="102" y="402"/>
                  </a:lnTo>
                  <a:lnTo>
                    <a:pt x="102" y="396"/>
                  </a:lnTo>
                  <a:lnTo>
                    <a:pt x="96" y="396"/>
                  </a:lnTo>
                  <a:lnTo>
                    <a:pt x="96" y="402"/>
                  </a:lnTo>
                  <a:lnTo>
                    <a:pt x="102" y="402"/>
                  </a:lnTo>
                  <a:lnTo>
                    <a:pt x="102" y="408"/>
                  </a:lnTo>
                  <a:lnTo>
                    <a:pt x="96" y="408"/>
                  </a:lnTo>
                  <a:lnTo>
                    <a:pt x="96" y="414"/>
                  </a:lnTo>
                  <a:lnTo>
                    <a:pt x="90" y="414"/>
                  </a:lnTo>
                  <a:lnTo>
                    <a:pt x="90" y="408"/>
                  </a:lnTo>
                  <a:lnTo>
                    <a:pt x="84" y="408"/>
                  </a:lnTo>
                  <a:lnTo>
                    <a:pt x="84" y="414"/>
                  </a:lnTo>
                  <a:lnTo>
                    <a:pt x="78" y="414"/>
                  </a:lnTo>
                  <a:lnTo>
                    <a:pt x="78" y="408"/>
                  </a:lnTo>
                  <a:lnTo>
                    <a:pt x="78" y="414"/>
                  </a:lnTo>
                  <a:lnTo>
                    <a:pt x="78" y="408"/>
                  </a:lnTo>
                  <a:lnTo>
                    <a:pt x="78" y="414"/>
                  </a:lnTo>
                  <a:lnTo>
                    <a:pt x="78" y="420"/>
                  </a:lnTo>
                  <a:lnTo>
                    <a:pt x="72" y="420"/>
                  </a:lnTo>
                  <a:lnTo>
                    <a:pt x="66" y="420"/>
                  </a:lnTo>
                  <a:lnTo>
                    <a:pt x="66" y="426"/>
                  </a:lnTo>
                  <a:lnTo>
                    <a:pt x="72" y="426"/>
                  </a:lnTo>
                  <a:lnTo>
                    <a:pt x="66" y="426"/>
                  </a:lnTo>
                  <a:lnTo>
                    <a:pt x="66" y="420"/>
                  </a:lnTo>
                  <a:lnTo>
                    <a:pt x="66" y="426"/>
                  </a:lnTo>
                  <a:lnTo>
                    <a:pt x="60" y="426"/>
                  </a:lnTo>
                  <a:lnTo>
                    <a:pt x="54" y="426"/>
                  </a:lnTo>
                  <a:lnTo>
                    <a:pt x="48" y="426"/>
                  </a:lnTo>
                  <a:lnTo>
                    <a:pt x="48" y="420"/>
                  </a:lnTo>
                  <a:lnTo>
                    <a:pt x="48" y="426"/>
                  </a:lnTo>
                  <a:lnTo>
                    <a:pt x="48" y="420"/>
                  </a:lnTo>
                  <a:lnTo>
                    <a:pt x="48" y="426"/>
                  </a:lnTo>
                  <a:lnTo>
                    <a:pt x="54" y="426"/>
                  </a:lnTo>
                  <a:lnTo>
                    <a:pt x="48" y="426"/>
                  </a:lnTo>
                  <a:lnTo>
                    <a:pt x="48" y="420"/>
                  </a:lnTo>
                  <a:lnTo>
                    <a:pt x="54" y="420"/>
                  </a:lnTo>
                  <a:lnTo>
                    <a:pt x="54" y="426"/>
                  </a:lnTo>
                  <a:lnTo>
                    <a:pt x="54" y="420"/>
                  </a:lnTo>
                  <a:lnTo>
                    <a:pt x="60" y="420"/>
                  </a:lnTo>
                  <a:lnTo>
                    <a:pt x="60" y="414"/>
                  </a:lnTo>
                  <a:lnTo>
                    <a:pt x="54" y="414"/>
                  </a:lnTo>
                  <a:lnTo>
                    <a:pt x="60" y="414"/>
                  </a:lnTo>
                  <a:lnTo>
                    <a:pt x="60" y="408"/>
                  </a:lnTo>
                  <a:lnTo>
                    <a:pt x="54" y="408"/>
                  </a:lnTo>
                  <a:lnTo>
                    <a:pt x="54" y="414"/>
                  </a:lnTo>
                  <a:lnTo>
                    <a:pt x="54" y="408"/>
                  </a:lnTo>
                  <a:lnTo>
                    <a:pt x="54" y="402"/>
                  </a:lnTo>
                  <a:lnTo>
                    <a:pt x="60" y="402"/>
                  </a:lnTo>
                  <a:lnTo>
                    <a:pt x="66" y="402"/>
                  </a:lnTo>
                  <a:lnTo>
                    <a:pt x="66" y="396"/>
                  </a:lnTo>
                  <a:lnTo>
                    <a:pt x="60" y="396"/>
                  </a:lnTo>
                  <a:lnTo>
                    <a:pt x="60" y="402"/>
                  </a:lnTo>
                  <a:lnTo>
                    <a:pt x="60" y="396"/>
                  </a:lnTo>
                  <a:lnTo>
                    <a:pt x="54" y="396"/>
                  </a:lnTo>
                  <a:lnTo>
                    <a:pt x="54" y="390"/>
                  </a:lnTo>
                  <a:lnTo>
                    <a:pt x="54" y="396"/>
                  </a:lnTo>
                  <a:lnTo>
                    <a:pt x="48" y="396"/>
                  </a:lnTo>
                  <a:lnTo>
                    <a:pt x="48" y="390"/>
                  </a:lnTo>
                  <a:lnTo>
                    <a:pt x="42" y="390"/>
                  </a:lnTo>
                  <a:lnTo>
                    <a:pt x="36" y="390"/>
                  </a:lnTo>
                  <a:lnTo>
                    <a:pt x="36" y="384"/>
                  </a:lnTo>
                  <a:lnTo>
                    <a:pt x="42" y="384"/>
                  </a:lnTo>
                  <a:lnTo>
                    <a:pt x="36" y="378"/>
                  </a:lnTo>
                  <a:lnTo>
                    <a:pt x="36" y="372"/>
                  </a:lnTo>
                  <a:lnTo>
                    <a:pt x="30" y="372"/>
                  </a:lnTo>
                  <a:lnTo>
                    <a:pt x="30" y="366"/>
                  </a:lnTo>
                  <a:lnTo>
                    <a:pt x="24" y="366"/>
                  </a:lnTo>
                  <a:lnTo>
                    <a:pt x="24" y="360"/>
                  </a:lnTo>
                  <a:lnTo>
                    <a:pt x="24" y="366"/>
                  </a:lnTo>
                  <a:lnTo>
                    <a:pt x="18" y="366"/>
                  </a:lnTo>
                  <a:lnTo>
                    <a:pt x="12" y="366"/>
                  </a:lnTo>
                  <a:lnTo>
                    <a:pt x="6" y="366"/>
                  </a:lnTo>
                  <a:lnTo>
                    <a:pt x="12" y="366"/>
                  </a:lnTo>
                  <a:close/>
                  <a:moveTo>
                    <a:pt x="486" y="96"/>
                  </a:moveTo>
                  <a:lnTo>
                    <a:pt x="492" y="96"/>
                  </a:lnTo>
                  <a:lnTo>
                    <a:pt x="486" y="96"/>
                  </a:lnTo>
                  <a:lnTo>
                    <a:pt x="492" y="96"/>
                  </a:lnTo>
                  <a:lnTo>
                    <a:pt x="498" y="96"/>
                  </a:lnTo>
                  <a:lnTo>
                    <a:pt x="492" y="96"/>
                  </a:lnTo>
                  <a:lnTo>
                    <a:pt x="492" y="102"/>
                  </a:lnTo>
                  <a:lnTo>
                    <a:pt x="498" y="102"/>
                  </a:lnTo>
                  <a:lnTo>
                    <a:pt x="498" y="108"/>
                  </a:lnTo>
                  <a:lnTo>
                    <a:pt x="492" y="108"/>
                  </a:lnTo>
                  <a:lnTo>
                    <a:pt x="492" y="102"/>
                  </a:lnTo>
                  <a:lnTo>
                    <a:pt x="486" y="102"/>
                  </a:lnTo>
                  <a:lnTo>
                    <a:pt x="486" y="96"/>
                  </a:lnTo>
                  <a:close/>
                  <a:moveTo>
                    <a:pt x="480" y="96"/>
                  </a:moveTo>
                  <a:lnTo>
                    <a:pt x="486" y="96"/>
                  </a:lnTo>
                  <a:lnTo>
                    <a:pt x="480" y="102"/>
                  </a:lnTo>
                  <a:lnTo>
                    <a:pt x="480" y="96"/>
                  </a:lnTo>
                  <a:close/>
                  <a:moveTo>
                    <a:pt x="456" y="84"/>
                  </a:moveTo>
                  <a:lnTo>
                    <a:pt x="456" y="90"/>
                  </a:lnTo>
                  <a:lnTo>
                    <a:pt x="462" y="90"/>
                  </a:lnTo>
                  <a:lnTo>
                    <a:pt x="468" y="90"/>
                  </a:lnTo>
                  <a:lnTo>
                    <a:pt x="474" y="90"/>
                  </a:lnTo>
                  <a:lnTo>
                    <a:pt x="474" y="96"/>
                  </a:lnTo>
                  <a:lnTo>
                    <a:pt x="480" y="96"/>
                  </a:lnTo>
                  <a:lnTo>
                    <a:pt x="480" y="102"/>
                  </a:lnTo>
                  <a:lnTo>
                    <a:pt x="480" y="96"/>
                  </a:lnTo>
                  <a:lnTo>
                    <a:pt x="474" y="96"/>
                  </a:lnTo>
                  <a:lnTo>
                    <a:pt x="480" y="96"/>
                  </a:lnTo>
                  <a:lnTo>
                    <a:pt x="474" y="96"/>
                  </a:lnTo>
                  <a:lnTo>
                    <a:pt x="480" y="96"/>
                  </a:lnTo>
                  <a:lnTo>
                    <a:pt x="474" y="102"/>
                  </a:lnTo>
                  <a:lnTo>
                    <a:pt x="474" y="96"/>
                  </a:lnTo>
                  <a:lnTo>
                    <a:pt x="474" y="90"/>
                  </a:lnTo>
                  <a:lnTo>
                    <a:pt x="474" y="96"/>
                  </a:lnTo>
                  <a:lnTo>
                    <a:pt x="468" y="96"/>
                  </a:lnTo>
                  <a:lnTo>
                    <a:pt x="474" y="96"/>
                  </a:lnTo>
                  <a:lnTo>
                    <a:pt x="474" y="90"/>
                  </a:lnTo>
                  <a:lnTo>
                    <a:pt x="468" y="90"/>
                  </a:lnTo>
                  <a:lnTo>
                    <a:pt x="468" y="96"/>
                  </a:lnTo>
                  <a:lnTo>
                    <a:pt x="468" y="90"/>
                  </a:lnTo>
                  <a:lnTo>
                    <a:pt x="468" y="96"/>
                  </a:lnTo>
                  <a:lnTo>
                    <a:pt x="468" y="90"/>
                  </a:lnTo>
                  <a:lnTo>
                    <a:pt x="468" y="96"/>
                  </a:lnTo>
                  <a:lnTo>
                    <a:pt x="474" y="96"/>
                  </a:lnTo>
                  <a:lnTo>
                    <a:pt x="474" y="102"/>
                  </a:lnTo>
                  <a:lnTo>
                    <a:pt x="474" y="108"/>
                  </a:lnTo>
                  <a:lnTo>
                    <a:pt x="480" y="108"/>
                  </a:lnTo>
                  <a:lnTo>
                    <a:pt x="480" y="114"/>
                  </a:lnTo>
                  <a:lnTo>
                    <a:pt x="486" y="114"/>
                  </a:lnTo>
                  <a:lnTo>
                    <a:pt x="486" y="120"/>
                  </a:lnTo>
                  <a:lnTo>
                    <a:pt x="492" y="120"/>
                  </a:lnTo>
                  <a:lnTo>
                    <a:pt x="492" y="126"/>
                  </a:lnTo>
                  <a:lnTo>
                    <a:pt x="498" y="126"/>
                  </a:lnTo>
                  <a:lnTo>
                    <a:pt x="498" y="132"/>
                  </a:lnTo>
                  <a:lnTo>
                    <a:pt x="498" y="138"/>
                  </a:lnTo>
                  <a:lnTo>
                    <a:pt x="492" y="138"/>
                  </a:lnTo>
                  <a:lnTo>
                    <a:pt x="492" y="132"/>
                  </a:lnTo>
                  <a:lnTo>
                    <a:pt x="492" y="138"/>
                  </a:lnTo>
                  <a:lnTo>
                    <a:pt x="498" y="138"/>
                  </a:lnTo>
                  <a:lnTo>
                    <a:pt x="498" y="144"/>
                  </a:lnTo>
                  <a:lnTo>
                    <a:pt x="492" y="144"/>
                  </a:lnTo>
                  <a:lnTo>
                    <a:pt x="492" y="150"/>
                  </a:lnTo>
                  <a:lnTo>
                    <a:pt x="492" y="144"/>
                  </a:lnTo>
                  <a:lnTo>
                    <a:pt x="492" y="150"/>
                  </a:lnTo>
                  <a:lnTo>
                    <a:pt x="492" y="144"/>
                  </a:lnTo>
                  <a:lnTo>
                    <a:pt x="492" y="150"/>
                  </a:lnTo>
                  <a:lnTo>
                    <a:pt x="492" y="156"/>
                  </a:lnTo>
                  <a:lnTo>
                    <a:pt x="486" y="156"/>
                  </a:lnTo>
                  <a:lnTo>
                    <a:pt x="480" y="156"/>
                  </a:lnTo>
                  <a:lnTo>
                    <a:pt x="474" y="156"/>
                  </a:lnTo>
                  <a:lnTo>
                    <a:pt x="474" y="150"/>
                  </a:lnTo>
                  <a:lnTo>
                    <a:pt x="468" y="150"/>
                  </a:lnTo>
                  <a:lnTo>
                    <a:pt x="468" y="156"/>
                  </a:lnTo>
                  <a:lnTo>
                    <a:pt x="462" y="156"/>
                  </a:lnTo>
                  <a:lnTo>
                    <a:pt x="462" y="162"/>
                  </a:lnTo>
                  <a:lnTo>
                    <a:pt x="456" y="162"/>
                  </a:lnTo>
                  <a:lnTo>
                    <a:pt x="456" y="156"/>
                  </a:lnTo>
                  <a:lnTo>
                    <a:pt x="456" y="162"/>
                  </a:lnTo>
                  <a:lnTo>
                    <a:pt x="456" y="156"/>
                  </a:lnTo>
                  <a:lnTo>
                    <a:pt x="456" y="162"/>
                  </a:lnTo>
                  <a:lnTo>
                    <a:pt x="450" y="162"/>
                  </a:lnTo>
                  <a:lnTo>
                    <a:pt x="444" y="162"/>
                  </a:lnTo>
                  <a:lnTo>
                    <a:pt x="438" y="162"/>
                  </a:lnTo>
                  <a:lnTo>
                    <a:pt x="444" y="162"/>
                  </a:lnTo>
                  <a:lnTo>
                    <a:pt x="444" y="156"/>
                  </a:lnTo>
                  <a:lnTo>
                    <a:pt x="438" y="156"/>
                  </a:lnTo>
                  <a:lnTo>
                    <a:pt x="438" y="150"/>
                  </a:lnTo>
                  <a:lnTo>
                    <a:pt x="438" y="144"/>
                  </a:lnTo>
                  <a:lnTo>
                    <a:pt x="438" y="138"/>
                  </a:lnTo>
                  <a:lnTo>
                    <a:pt x="438" y="144"/>
                  </a:lnTo>
                  <a:lnTo>
                    <a:pt x="444" y="144"/>
                  </a:lnTo>
                  <a:lnTo>
                    <a:pt x="444" y="138"/>
                  </a:lnTo>
                  <a:lnTo>
                    <a:pt x="444" y="132"/>
                  </a:lnTo>
                  <a:lnTo>
                    <a:pt x="438" y="132"/>
                  </a:lnTo>
                  <a:lnTo>
                    <a:pt x="438" y="126"/>
                  </a:lnTo>
                  <a:lnTo>
                    <a:pt x="432" y="126"/>
                  </a:lnTo>
                  <a:lnTo>
                    <a:pt x="438" y="126"/>
                  </a:lnTo>
                  <a:lnTo>
                    <a:pt x="438" y="132"/>
                  </a:lnTo>
                  <a:lnTo>
                    <a:pt x="444" y="132"/>
                  </a:lnTo>
                  <a:lnTo>
                    <a:pt x="450" y="132"/>
                  </a:lnTo>
                  <a:lnTo>
                    <a:pt x="450" y="126"/>
                  </a:lnTo>
                  <a:lnTo>
                    <a:pt x="444" y="126"/>
                  </a:lnTo>
                  <a:lnTo>
                    <a:pt x="450" y="126"/>
                  </a:lnTo>
                  <a:lnTo>
                    <a:pt x="456" y="126"/>
                  </a:lnTo>
                  <a:lnTo>
                    <a:pt x="456" y="132"/>
                  </a:lnTo>
                  <a:lnTo>
                    <a:pt x="456" y="126"/>
                  </a:lnTo>
                  <a:lnTo>
                    <a:pt x="456" y="132"/>
                  </a:lnTo>
                  <a:lnTo>
                    <a:pt x="462" y="132"/>
                  </a:lnTo>
                  <a:lnTo>
                    <a:pt x="462" y="126"/>
                  </a:lnTo>
                  <a:lnTo>
                    <a:pt x="468" y="126"/>
                  </a:lnTo>
                  <a:lnTo>
                    <a:pt x="468" y="132"/>
                  </a:lnTo>
                  <a:lnTo>
                    <a:pt x="474" y="132"/>
                  </a:lnTo>
                  <a:lnTo>
                    <a:pt x="474" y="138"/>
                  </a:lnTo>
                  <a:lnTo>
                    <a:pt x="474" y="132"/>
                  </a:lnTo>
                  <a:lnTo>
                    <a:pt x="474" y="126"/>
                  </a:lnTo>
                  <a:lnTo>
                    <a:pt x="474" y="120"/>
                  </a:lnTo>
                  <a:lnTo>
                    <a:pt x="468" y="120"/>
                  </a:lnTo>
                  <a:lnTo>
                    <a:pt x="468" y="114"/>
                  </a:lnTo>
                  <a:lnTo>
                    <a:pt x="462" y="114"/>
                  </a:lnTo>
                  <a:lnTo>
                    <a:pt x="462" y="108"/>
                  </a:lnTo>
                  <a:lnTo>
                    <a:pt x="456" y="108"/>
                  </a:lnTo>
                  <a:lnTo>
                    <a:pt x="456" y="102"/>
                  </a:lnTo>
                  <a:lnTo>
                    <a:pt x="450" y="102"/>
                  </a:lnTo>
                  <a:lnTo>
                    <a:pt x="450" y="96"/>
                  </a:lnTo>
                  <a:lnTo>
                    <a:pt x="444" y="96"/>
                  </a:lnTo>
                  <a:lnTo>
                    <a:pt x="444" y="90"/>
                  </a:lnTo>
                  <a:lnTo>
                    <a:pt x="450" y="90"/>
                  </a:lnTo>
                  <a:lnTo>
                    <a:pt x="450" y="96"/>
                  </a:lnTo>
                  <a:lnTo>
                    <a:pt x="456" y="96"/>
                  </a:lnTo>
                  <a:lnTo>
                    <a:pt x="462" y="96"/>
                  </a:lnTo>
                  <a:lnTo>
                    <a:pt x="462" y="102"/>
                  </a:lnTo>
                  <a:lnTo>
                    <a:pt x="468" y="102"/>
                  </a:lnTo>
                  <a:lnTo>
                    <a:pt x="468" y="96"/>
                  </a:lnTo>
                  <a:lnTo>
                    <a:pt x="462" y="96"/>
                  </a:lnTo>
                  <a:lnTo>
                    <a:pt x="462" y="90"/>
                  </a:lnTo>
                  <a:lnTo>
                    <a:pt x="456" y="90"/>
                  </a:lnTo>
                  <a:lnTo>
                    <a:pt x="456" y="84"/>
                  </a:lnTo>
                  <a:close/>
                  <a:moveTo>
                    <a:pt x="450" y="84"/>
                  </a:moveTo>
                  <a:lnTo>
                    <a:pt x="456" y="84"/>
                  </a:lnTo>
                  <a:lnTo>
                    <a:pt x="456" y="90"/>
                  </a:lnTo>
                  <a:lnTo>
                    <a:pt x="450" y="90"/>
                  </a:lnTo>
                  <a:lnTo>
                    <a:pt x="450" y="84"/>
                  </a:lnTo>
                  <a:close/>
                  <a:moveTo>
                    <a:pt x="438" y="84"/>
                  </a:moveTo>
                  <a:lnTo>
                    <a:pt x="444" y="84"/>
                  </a:lnTo>
                  <a:lnTo>
                    <a:pt x="450" y="84"/>
                  </a:lnTo>
                  <a:lnTo>
                    <a:pt x="444" y="84"/>
                  </a:lnTo>
                  <a:lnTo>
                    <a:pt x="438" y="84"/>
                  </a:lnTo>
                  <a:close/>
                  <a:moveTo>
                    <a:pt x="588" y="54"/>
                  </a:moveTo>
                  <a:lnTo>
                    <a:pt x="594" y="54"/>
                  </a:lnTo>
                  <a:lnTo>
                    <a:pt x="588" y="54"/>
                  </a:lnTo>
                  <a:close/>
                  <a:moveTo>
                    <a:pt x="618" y="24"/>
                  </a:moveTo>
                  <a:lnTo>
                    <a:pt x="624" y="24"/>
                  </a:lnTo>
                  <a:lnTo>
                    <a:pt x="630" y="24"/>
                  </a:lnTo>
                  <a:lnTo>
                    <a:pt x="630" y="30"/>
                  </a:lnTo>
                  <a:lnTo>
                    <a:pt x="624" y="30"/>
                  </a:lnTo>
                  <a:lnTo>
                    <a:pt x="624" y="36"/>
                  </a:lnTo>
                  <a:lnTo>
                    <a:pt x="618" y="36"/>
                  </a:lnTo>
                  <a:lnTo>
                    <a:pt x="612" y="42"/>
                  </a:lnTo>
                  <a:lnTo>
                    <a:pt x="612" y="48"/>
                  </a:lnTo>
                  <a:lnTo>
                    <a:pt x="606" y="48"/>
                  </a:lnTo>
                  <a:lnTo>
                    <a:pt x="600" y="54"/>
                  </a:lnTo>
                  <a:lnTo>
                    <a:pt x="600" y="60"/>
                  </a:lnTo>
                  <a:lnTo>
                    <a:pt x="594" y="60"/>
                  </a:lnTo>
                  <a:lnTo>
                    <a:pt x="594" y="66"/>
                  </a:lnTo>
                  <a:lnTo>
                    <a:pt x="588" y="72"/>
                  </a:lnTo>
                  <a:lnTo>
                    <a:pt x="588" y="78"/>
                  </a:lnTo>
                  <a:lnTo>
                    <a:pt x="582" y="78"/>
                  </a:lnTo>
                  <a:lnTo>
                    <a:pt x="582" y="84"/>
                  </a:lnTo>
                  <a:lnTo>
                    <a:pt x="576" y="84"/>
                  </a:lnTo>
                  <a:lnTo>
                    <a:pt x="576" y="90"/>
                  </a:lnTo>
                  <a:lnTo>
                    <a:pt x="570" y="96"/>
                  </a:lnTo>
                  <a:lnTo>
                    <a:pt x="570" y="102"/>
                  </a:lnTo>
                  <a:lnTo>
                    <a:pt x="564" y="102"/>
                  </a:lnTo>
                  <a:lnTo>
                    <a:pt x="564" y="108"/>
                  </a:lnTo>
                  <a:lnTo>
                    <a:pt x="558" y="114"/>
                  </a:lnTo>
                  <a:lnTo>
                    <a:pt x="558" y="120"/>
                  </a:lnTo>
                  <a:lnTo>
                    <a:pt x="552" y="120"/>
                  </a:lnTo>
                  <a:lnTo>
                    <a:pt x="546" y="132"/>
                  </a:lnTo>
                  <a:lnTo>
                    <a:pt x="546" y="138"/>
                  </a:lnTo>
                  <a:lnTo>
                    <a:pt x="540" y="138"/>
                  </a:lnTo>
                  <a:lnTo>
                    <a:pt x="540" y="144"/>
                  </a:lnTo>
                  <a:lnTo>
                    <a:pt x="528" y="156"/>
                  </a:lnTo>
                  <a:lnTo>
                    <a:pt x="528" y="162"/>
                  </a:lnTo>
                  <a:lnTo>
                    <a:pt x="522" y="168"/>
                  </a:lnTo>
                  <a:lnTo>
                    <a:pt x="522" y="174"/>
                  </a:lnTo>
                  <a:lnTo>
                    <a:pt x="516" y="174"/>
                  </a:lnTo>
                  <a:lnTo>
                    <a:pt x="516" y="180"/>
                  </a:lnTo>
                  <a:lnTo>
                    <a:pt x="510" y="180"/>
                  </a:lnTo>
                  <a:lnTo>
                    <a:pt x="510" y="186"/>
                  </a:lnTo>
                  <a:lnTo>
                    <a:pt x="498" y="198"/>
                  </a:lnTo>
                  <a:lnTo>
                    <a:pt x="498" y="204"/>
                  </a:lnTo>
                  <a:lnTo>
                    <a:pt x="492" y="210"/>
                  </a:lnTo>
                  <a:lnTo>
                    <a:pt x="486" y="210"/>
                  </a:lnTo>
                  <a:lnTo>
                    <a:pt x="492" y="210"/>
                  </a:lnTo>
                  <a:lnTo>
                    <a:pt x="492" y="204"/>
                  </a:lnTo>
                  <a:lnTo>
                    <a:pt x="498" y="204"/>
                  </a:lnTo>
                  <a:lnTo>
                    <a:pt x="498" y="198"/>
                  </a:lnTo>
                  <a:lnTo>
                    <a:pt x="498" y="192"/>
                  </a:lnTo>
                  <a:lnTo>
                    <a:pt x="498" y="186"/>
                  </a:lnTo>
                  <a:lnTo>
                    <a:pt x="504" y="186"/>
                  </a:lnTo>
                  <a:lnTo>
                    <a:pt x="504" y="180"/>
                  </a:lnTo>
                  <a:lnTo>
                    <a:pt x="504" y="186"/>
                  </a:lnTo>
                  <a:lnTo>
                    <a:pt x="510" y="186"/>
                  </a:lnTo>
                  <a:lnTo>
                    <a:pt x="510" y="180"/>
                  </a:lnTo>
                  <a:lnTo>
                    <a:pt x="510" y="174"/>
                  </a:lnTo>
                  <a:lnTo>
                    <a:pt x="516" y="174"/>
                  </a:lnTo>
                  <a:lnTo>
                    <a:pt x="516" y="168"/>
                  </a:lnTo>
                  <a:lnTo>
                    <a:pt x="516" y="174"/>
                  </a:lnTo>
                  <a:lnTo>
                    <a:pt x="516" y="168"/>
                  </a:lnTo>
                  <a:lnTo>
                    <a:pt x="522" y="168"/>
                  </a:lnTo>
                  <a:lnTo>
                    <a:pt x="522" y="162"/>
                  </a:lnTo>
                  <a:lnTo>
                    <a:pt x="522" y="156"/>
                  </a:lnTo>
                  <a:lnTo>
                    <a:pt x="528" y="156"/>
                  </a:lnTo>
                  <a:lnTo>
                    <a:pt x="528" y="150"/>
                  </a:lnTo>
                  <a:lnTo>
                    <a:pt x="534" y="150"/>
                  </a:lnTo>
                  <a:lnTo>
                    <a:pt x="534" y="144"/>
                  </a:lnTo>
                  <a:lnTo>
                    <a:pt x="534" y="138"/>
                  </a:lnTo>
                  <a:lnTo>
                    <a:pt x="540" y="138"/>
                  </a:lnTo>
                  <a:lnTo>
                    <a:pt x="540" y="132"/>
                  </a:lnTo>
                  <a:lnTo>
                    <a:pt x="546" y="132"/>
                  </a:lnTo>
                  <a:lnTo>
                    <a:pt x="546" y="126"/>
                  </a:lnTo>
                  <a:lnTo>
                    <a:pt x="546" y="120"/>
                  </a:lnTo>
                  <a:lnTo>
                    <a:pt x="552" y="120"/>
                  </a:lnTo>
                  <a:lnTo>
                    <a:pt x="546" y="120"/>
                  </a:lnTo>
                  <a:lnTo>
                    <a:pt x="552" y="120"/>
                  </a:lnTo>
                  <a:lnTo>
                    <a:pt x="552" y="114"/>
                  </a:lnTo>
                  <a:lnTo>
                    <a:pt x="558" y="114"/>
                  </a:lnTo>
                  <a:lnTo>
                    <a:pt x="552" y="114"/>
                  </a:lnTo>
                  <a:lnTo>
                    <a:pt x="558" y="114"/>
                  </a:lnTo>
                  <a:lnTo>
                    <a:pt x="552" y="114"/>
                  </a:lnTo>
                  <a:lnTo>
                    <a:pt x="552" y="108"/>
                  </a:lnTo>
                  <a:lnTo>
                    <a:pt x="552" y="114"/>
                  </a:lnTo>
                  <a:lnTo>
                    <a:pt x="552" y="108"/>
                  </a:lnTo>
                  <a:lnTo>
                    <a:pt x="558" y="108"/>
                  </a:lnTo>
                  <a:lnTo>
                    <a:pt x="552" y="108"/>
                  </a:lnTo>
                  <a:lnTo>
                    <a:pt x="558" y="108"/>
                  </a:lnTo>
                  <a:lnTo>
                    <a:pt x="564" y="108"/>
                  </a:lnTo>
                  <a:lnTo>
                    <a:pt x="558" y="102"/>
                  </a:lnTo>
                  <a:lnTo>
                    <a:pt x="564" y="102"/>
                  </a:lnTo>
                  <a:lnTo>
                    <a:pt x="558" y="102"/>
                  </a:lnTo>
                  <a:lnTo>
                    <a:pt x="564" y="102"/>
                  </a:lnTo>
                  <a:lnTo>
                    <a:pt x="564" y="96"/>
                  </a:lnTo>
                  <a:lnTo>
                    <a:pt x="564" y="102"/>
                  </a:lnTo>
                  <a:lnTo>
                    <a:pt x="564" y="96"/>
                  </a:lnTo>
                  <a:lnTo>
                    <a:pt x="558" y="96"/>
                  </a:lnTo>
                  <a:lnTo>
                    <a:pt x="564" y="96"/>
                  </a:lnTo>
                  <a:lnTo>
                    <a:pt x="570" y="96"/>
                  </a:lnTo>
                  <a:lnTo>
                    <a:pt x="570" y="90"/>
                  </a:lnTo>
                  <a:lnTo>
                    <a:pt x="570" y="84"/>
                  </a:lnTo>
                  <a:lnTo>
                    <a:pt x="576" y="84"/>
                  </a:lnTo>
                  <a:lnTo>
                    <a:pt x="570" y="84"/>
                  </a:lnTo>
                  <a:lnTo>
                    <a:pt x="570" y="78"/>
                  </a:lnTo>
                  <a:lnTo>
                    <a:pt x="576" y="78"/>
                  </a:lnTo>
                  <a:lnTo>
                    <a:pt x="570" y="78"/>
                  </a:lnTo>
                  <a:lnTo>
                    <a:pt x="576" y="78"/>
                  </a:lnTo>
                  <a:lnTo>
                    <a:pt x="576" y="72"/>
                  </a:lnTo>
                  <a:lnTo>
                    <a:pt x="576" y="78"/>
                  </a:lnTo>
                  <a:lnTo>
                    <a:pt x="582" y="78"/>
                  </a:lnTo>
                  <a:lnTo>
                    <a:pt x="576" y="78"/>
                  </a:lnTo>
                  <a:lnTo>
                    <a:pt x="576" y="72"/>
                  </a:lnTo>
                  <a:lnTo>
                    <a:pt x="582" y="72"/>
                  </a:lnTo>
                  <a:lnTo>
                    <a:pt x="576" y="72"/>
                  </a:lnTo>
                  <a:lnTo>
                    <a:pt x="582" y="72"/>
                  </a:lnTo>
                  <a:lnTo>
                    <a:pt x="582" y="66"/>
                  </a:lnTo>
                  <a:lnTo>
                    <a:pt x="588" y="66"/>
                  </a:lnTo>
                  <a:lnTo>
                    <a:pt x="588" y="60"/>
                  </a:lnTo>
                  <a:lnTo>
                    <a:pt x="588" y="66"/>
                  </a:lnTo>
                  <a:lnTo>
                    <a:pt x="588" y="60"/>
                  </a:lnTo>
                  <a:lnTo>
                    <a:pt x="588" y="54"/>
                  </a:lnTo>
                  <a:lnTo>
                    <a:pt x="594" y="54"/>
                  </a:lnTo>
                  <a:lnTo>
                    <a:pt x="594" y="60"/>
                  </a:lnTo>
                  <a:lnTo>
                    <a:pt x="594" y="54"/>
                  </a:lnTo>
                  <a:lnTo>
                    <a:pt x="588" y="54"/>
                  </a:lnTo>
                  <a:lnTo>
                    <a:pt x="594" y="54"/>
                  </a:lnTo>
                  <a:lnTo>
                    <a:pt x="594" y="48"/>
                  </a:lnTo>
                  <a:lnTo>
                    <a:pt x="600" y="48"/>
                  </a:lnTo>
                  <a:lnTo>
                    <a:pt x="600" y="42"/>
                  </a:lnTo>
                  <a:lnTo>
                    <a:pt x="600" y="48"/>
                  </a:lnTo>
                  <a:lnTo>
                    <a:pt x="600" y="42"/>
                  </a:lnTo>
                  <a:lnTo>
                    <a:pt x="600" y="36"/>
                  </a:lnTo>
                  <a:lnTo>
                    <a:pt x="606" y="36"/>
                  </a:lnTo>
                  <a:lnTo>
                    <a:pt x="600" y="36"/>
                  </a:lnTo>
                  <a:lnTo>
                    <a:pt x="600" y="30"/>
                  </a:lnTo>
                  <a:lnTo>
                    <a:pt x="606" y="30"/>
                  </a:lnTo>
                  <a:lnTo>
                    <a:pt x="606" y="36"/>
                  </a:lnTo>
                  <a:lnTo>
                    <a:pt x="606" y="42"/>
                  </a:lnTo>
                  <a:lnTo>
                    <a:pt x="600" y="42"/>
                  </a:lnTo>
                  <a:lnTo>
                    <a:pt x="600" y="48"/>
                  </a:lnTo>
                  <a:lnTo>
                    <a:pt x="600" y="54"/>
                  </a:lnTo>
                  <a:lnTo>
                    <a:pt x="606" y="54"/>
                  </a:lnTo>
                  <a:lnTo>
                    <a:pt x="606" y="48"/>
                  </a:lnTo>
                  <a:lnTo>
                    <a:pt x="612" y="42"/>
                  </a:lnTo>
                  <a:lnTo>
                    <a:pt x="612" y="36"/>
                  </a:lnTo>
                  <a:lnTo>
                    <a:pt x="618" y="36"/>
                  </a:lnTo>
                  <a:lnTo>
                    <a:pt x="612" y="36"/>
                  </a:lnTo>
                  <a:lnTo>
                    <a:pt x="618" y="36"/>
                  </a:lnTo>
                  <a:lnTo>
                    <a:pt x="618" y="30"/>
                  </a:lnTo>
                  <a:lnTo>
                    <a:pt x="624" y="30"/>
                  </a:lnTo>
                  <a:lnTo>
                    <a:pt x="624" y="24"/>
                  </a:lnTo>
                  <a:lnTo>
                    <a:pt x="618" y="24"/>
                  </a:lnTo>
                  <a:lnTo>
                    <a:pt x="612" y="24"/>
                  </a:lnTo>
                  <a:lnTo>
                    <a:pt x="612" y="18"/>
                  </a:lnTo>
                  <a:lnTo>
                    <a:pt x="618" y="18"/>
                  </a:lnTo>
                  <a:lnTo>
                    <a:pt x="618" y="24"/>
                  </a:lnTo>
                  <a:close/>
                  <a:moveTo>
                    <a:pt x="600" y="24"/>
                  </a:moveTo>
                  <a:lnTo>
                    <a:pt x="606" y="24"/>
                  </a:lnTo>
                  <a:lnTo>
                    <a:pt x="606" y="30"/>
                  </a:lnTo>
                  <a:lnTo>
                    <a:pt x="600" y="30"/>
                  </a:lnTo>
                  <a:lnTo>
                    <a:pt x="600" y="24"/>
                  </a:lnTo>
                  <a:close/>
                  <a:moveTo>
                    <a:pt x="390" y="66"/>
                  </a:moveTo>
                  <a:lnTo>
                    <a:pt x="396" y="60"/>
                  </a:lnTo>
                  <a:lnTo>
                    <a:pt x="396" y="72"/>
                  </a:lnTo>
                  <a:lnTo>
                    <a:pt x="390" y="72"/>
                  </a:lnTo>
                  <a:lnTo>
                    <a:pt x="390" y="66"/>
                  </a:lnTo>
                  <a:close/>
                  <a:moveTo>
                    <a:pt x="612" y="24"/>
                  </a:moveTo>
                  <a:lnTo>
                    <a:pt x="618" y="24"/>
                  </a:lnTo>
                  <a:lnTo>
                    <a:pt x="618" y="30"/>
                  </a:lnTo>
                  <a:lnTo>
                    <a:pt x="612" y="30"/>
                  </a:lnTo>
                  <a:lnTo>
                    <a:pt x="606" y="30"/>
                  </a:lnTo>
                  <a:lnTo>
                    <a:pt x="606" y="36"/>
                  </a:lnTo>
                  <a:lnTo>
                    <a:pt x="606" y="30"/>
                  </a:lnTo>
                  <a:lnTo>
                    <a:pt x="606" y="24"/>
                  </a:lnTo>
                  <a:lnTo>
                    <a:pt x="612" y="24"/>
                  </a:lnTo>
                  <a:close/>
                  <a:moveTo>
                    <a:pt x="372" y="66"/>
                  </a:moveTo>
                  <a:lnTo>
                    <a:pt x="378" y="66"/>
                  </a:lnTo>
                  <a:lnTo>
                    <a:pt x="378" y="72"/>
                  </a:lnTo>
                  <a:lnTo>
                    <a:pt x="384" y="72"/>
                  </a:lnTo>
                  <a:lnTo>
                    <a:pt x="384" y="78"/>
                  </a:lnTo>
                  <a:lnTo>
                    <a:pt x="390" y="78"/>
                  </a:lnTo>
                  <a:lnTo>
                    <a:pt x="390" y="72"/>
                  </a:lnTo>
                  <a:lnTo>
                    <a:pt x="396" y="78"/>
                  </a:lnTo>
                  <a:lnTo>
                    <a:pt x="396" y="84"/>
                  </a:lnTo>
                  <a:lnTo>
                    <a:pt x="396" y="90"/>
                  </a:lnTo>
                  <a:lnTo>
                    <a:pt x="396" y="96"/>
                  </a:lnTo>
                  <a:lnTo>
                    <a:pt x="402" y="96"/>
                  </a:lnTo>
                  <a:lnTo>
                    <a:pt x="408" y="96"/>
                  </a:lnTo>
                  <a:lnTo>
                    <a:pt x="402" y="96"/>
                  </a:lnTo>
                  <a:lnTo>
                    <a:pt x="396" y="96"/>
                  </a:lnTo>
                  <a:lnTo>
                    <a:pt x="396" y="102"/>
                  </a:lnTo>
                  <a:lnTo>
                    <a:pt x="396" y="108"/>
                  </a:lnTo>
                  <a:lnTo>
                    <a:pt x="396" y="114"/>
                  </a:lnTo>
                  <a:lnTo>
                    <a:pt x="402" y="114"/>
                  </a:lnTo>
                  <a:lnTo>
                    <a:pt x="396" y="114"/>
                  </a:lnTo>
                  <a:lnTo>
                    <a:pt x="396" y="120"/>
                  </a:lnTo>
                  <a:lnTo>
                    <a:pt x="402" y="120"/>
                  </a:lnTo>
                  <a:lnTo>
                    <a:pt x="402" y="114"/>
                  </a:lnTo>
                  <a:lnTo>
                    <a:pt x="408" y="114"/>
                  </a:lnTo>
                  <a:lnTo>
                    <a:pt x="408" y="120"/>
                  </a:lnTo>
                  <a:lnTo>
                    <a:pt x="408" y="126"/>
                  </a:lnTo>
                  <a:lnTo>
                    <a:pt x="414" y="126"/>
                  </a:lnTo>
                  <a:lnTo>
                    <a:pt x="414" y="132"/>
                  </a:lnTo>
                  <a:lnTo>
                    <a:pt x="408" y="132"/>
                  </a:lnTo>
                  <a:lnTo>
                    <a:pt x="402" y="132"/>
                  </a:lnTo>
                  <a:lnTo>
                    <a:pt x="408" y="132"/>
                  </a:lnTo>
                  <a:lnTo>
                    <a:pt x="408" y="138"/>
                  </a:lnTo>
                  <a:lnTo>
                    <a:pt x="408" y="144"/>
                  </a:lnTo>
                  <a:lnTo>
                    <a:pt x="402" y="144"/>
                  </a:lnTo>
                  <a:lnTo>
                    <a:pt x="396" y="144"/>
                  </a:lnTo>
                  <a:lnTo>
                    <a:pt x="390" y="144"/>
                  </a:lnTo>
                  <a:lnTo>
                    <a:pt x="390" y="150"/>
                  </a:lnTo>
                  <a:lnTo>
                    <a:pt x="390" y="144"/>
                  </a:lnTo>
                  <a:lnTo>
                    <a:pt x="390" y="150"/>
                  </a:lnTo>
                  <a:lnTo>
                    <a:pt x="384" y="150"/>
                  </a:lnTo>
                  <a:lnTo>
                    <a:pt x="378" y="144"/>
                  </a:lnTo>
                  <a:lnTo>
                    <a:pt x="378" y="150"/>
                  </a:lnTo>
                  <a:lnTo>
                    <a:pt x="378" y="144"/>
                  </a:lnTo>
                  <a:lnTo>
                    <a:pt x="372" y="144"/>
                  </a:lnTo>
                  <a:lnTo>
                    <a:pt x="378" y="144"/>
                  </a:lnTo>
                  <a:lnTo>
                    <a:pt x="378" y="138"/>
                  </a:lnTo>
                  <a:lnTo>
                    <a:pt x="378" y="132"/>
                  </a:lnTo>
                  <a:lnTo>
                    <a:pt x="372" y="132"/>
                  </a:lnTo>
                  <a:lnTo>
                    <a:pt x="372" y="126"/>
                  </a:lnTo>
                  <a:lnTo>
                    <a:pt x="378" y="126"/>
                  </a:lnTo>
                  <a:lnTo>
                    <a:pt x="372" y="126"/>
                  </a:lnTo>
                  <a:lnTo>
                    <a:pt x="366" y="126"/>
                  </a:lnTo>
                  <a:lnTo>
                    <a:pt x="366" y="120"/>
                  </a:lnTo>
                  <a:lnTo>
                    <a:pt x="372" y="120"/>
                  </a:lnTo>
                  <a:lnTo>
                    <a:pt x="366" y="120"/>
                  </a:lnTo>
                  <a:lnTo>
                    <a:pt x="366" y="114"/>
                  </a:lnTo>
                  <a:lnTo>
                    <a:pt x="366" y="120"/>
                  </a:lnTo>
                  <a:lnTo>
                    <a:pt x="366" y="114"/>
                  </a:lnTo>
                  <a:lnTo>
                    <a:pt x="372" y="114"/>
                  </a:lnTo>
                  <a:lnTo>
                    <a:pt x="366" y="114"/>
                  </a:lnTo>
                  <a:lnTo>
                    <a:pt x="372" y="114"/>
                  </a:lnTo>
                  <a:lnTo>
                    <a:pt x="366" y="114"/>
                  </a:lnTo>
                  <a:lnTo>
                    <a:pt x="366" y="108"/>
                  </a:lnTo>
                  <a:lnTo>
                    <a:pt x="372" y="108"/>
                  </a:lnTo>
                  <a:lnTo>
                    <a:pt x="372" y="114"/>
                  </a:lnTo>
                  <a:lnTo>
                    <a:pt x="372" y="108"/>
                  </a:lnTo>
                  <a:lnTo>
                    <a:pt x="372" y="114"/>
                  </a:lnTo>
                  <a:lnTo>
                    <a:pt x="372" y="108"/>
                  </a:lnTo>
                  <a:lnTo>
                    <a:pt x="372" y="114"/>
                  </a:lnTo>
                  <a:lnTo>
                    <a:pt x="372" y="108"/>
                  </a:lnTo>
                  <a:lnTo>
                    <a:pt x="372" y="114"/>
                  </a:lnTo>
                  <a:lnTo>
                    <a:pt x="378" y="114"/>
                  </a:lnTo>
                  <a:lnTo>
                    <a:pt x="372" y="114"/>
                  </a:lnTo>
                  <a:lnTo>
                    <a:pt x="378" y="114"/>
                  </a:lnTo>
                  <a:lnTo>
                    <a:pt x="372" y="114"/>
                  </a:lnTo>
                  <a:lnTo>
                    <a:pt x="378" y="114"/>
                  </a:lnTo>
                  <a:lnTo>
                    <a:pt x="372" y="114"/>
                  </a:lnTo>
                  <a:lnTo>
                    <a:pt x="372" y="108"/>
                  </a:lnTo>
                  <a:lnTo>
                    <a:pt x="378" y="108"/>
                  </a:lnTo>
                  <a:lnTo>
                    <a:pt x="372" y="108"/>
                  </a:lnTo>
                  <a:lnTo>
                    <a:pt x="366" y="108"/>
                  </a:lnTo>
                  <a:lnTo>
                    <a:pt x="366" y="102"/>
                  </a:lnTo>
                  <a:lnTo>
                    <a:pt x="366" y="96"/>
                  </a:lnTo>
                  <a:lnTo>
                    <a:pt x="366" y="90"/>
                  </a:lnTo>
                  <a:lnTo>
                    <a:pt x="372" y="90"/>
                  </a:lnTo>
                  <a:lnTo>
                    <a:pt x="372" y="96"/>
                  </a:lnTo>
                  <a:lnTo>
                    <a:pt x="378" y="96"/>
                  </a:lnTo>
                  <a:lnTo>
                    <a:pt x="378" y="102"/>
                  </a:lnTo>
                  <a:lnTo>
                    <a:pt x="384" y="102"/>
                  </a:lnTo>
                  <a:lnTo>
                    <a:pt x="384" y="96"/>
                  </a:lnTo>
                  <a:lnTo>
                    <a:pt x="384" y="90"/>
                  </a:lnTo>
                  <a:lnTo>
                    <a:pt x="384" y="96"/>
                  </a:lnTo>
                  <a:lnTo>
                    <a:pt x="378" y="96"/>
                  </a:lnTo>
                  <a:lnTo>
                    <a:pt x="378" y="90"/>
                  </a:lnTo>
                  <a:lnTo>
                    <a:pt x="372" y="90"/>
                  </a:lnTo>
                  <a:lnTo>
                    <a:pt x="378" y="90"/>
                  </a:lnTo>
                  <a:lnTo>
                    <a:pt x="378" y="84"/>
                  </a:lnTo>
                  <a:lnTo>
                    <a:pt x="378" y="90"/>
                  </a:lnTo>
                  <a:lnTo>
                    <a:pt x="384" y="90"/>
                  </a:lnTo>
                  <a:lnTo>
                    <a:pt x="384" y="84"/>
                  </a:lnTo>
                  <a:lnTo>
                    <a:pt x="378" y="84"/>
                  </a:lnTo>
                  <a:lnTo>
                    <a:pt x="372" y="84"/>
                  </a:lnTo>
                  <a:lnTo>
                    <a:pt x="372" y="78"/>
                  </a:lnTo>
                  <a:lnTo>
                    <a:pt x="366" y="78"/>
                  </a:lnTo>
                  <a:lnTo>
                    <a:pt x="372" y="72"/>
                  </a:lnTo>
                  <a:lnTo>
                    <a:pt x="372" y="66"/>
                  </a:lnTo>
                  <a:close/>
                  <a:moveTo>
                    <a:pt x="402" y="54"/>
                  </a:moveTo>
                  <a:lnTo>
                    <a:pt x="402" y="60"/>
                  </a:lnTo>
                  <a:lnTo>
                    <a:pt x="403" y="60"/>
                  </a:lnTo>
                  <a:lnTo>
                    <a:pt x="402" y="54"/>
                  </a:lnTo>
                  <a:close/>
                  <a:moveTo>
                    <a:pt x="612" y="0"/>
                  </a:moveTo>
                  <a:lnTo>
                    <a:pt x="618" y="0"/>
                  </a:lnTo>
                  <a:lnTo>
                    <a:pt x="61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78">
              <a:extLst>
                <a:ext uri="{FF2B5EF4-FFF2-40B4-BE49-F238E27FC236}">
                  <a16:creationId xmlns:a16="http://schemas.microsoft.com/office/drawing/2014/main" id="{C407D498-D3A8-AFFD-739A-678D24CE01D7}"/>
                </a:ext>
              </a:extLst>
            </p:cNvPr>
            <p:cNvSpPr>
              <a:spLocks noEditPoints="1"/>
            </p:cNvSpPr>
            <p:nvPr/>
          </p:nvSpPr>
          <p:spPr bwMode="gray">
            <a:xfrm>
              <a:off x="8010525" y="1933575"/>
              <a:ext cx="571500" cy="1200150"/>
            </a:xfrm>
            <a:custGeom>
              <a:avLst/>
              <a:gdLst>
                <a:gd name="T0" fmla="*/ 342 w 360"/>
                <a:gd name="T1" fmla="*/ 486 h 756"/>
                <a:gd name="T2" fmla="*/ 318 w 360"/>
                <a:gd name="T3" fmla="*/ 366 h 756"/>
                <a:gd name="T4" fmla="*/ 294 w 360"/>
                <a:gd name="T5" fmla="*/ 330 h 756"/>
                <a:gd name="T6" fmla="*/ 252 w 360"/>
                <a:gd name="T7" fmla="*/ 738 h 756"/>
                <a:gd name="T8" fmla="*/ 288 w 360"/>
                <a:gd name="T9" fmla="*/ 720 h 756"/>
                <a:gd name="T10" fmla="*/ 336 w 360"/>
                <a:gd name="T11" fmla="*/ 672 h 756"/>
                <a:gd name="T12" fmla="*/ 354 w 360"/>
                <a:gd name="T13" fmla="*/ 660 h 756"/>
                <a:gd name="T14" fmla="*/ 354 w 360"/>
                <a:gd name="T15" fmla="*/ 594 h 756"/>
                <a:gd name="T16" fmla="*/ 348 w 360"/>
                <a:gd name="T17" fmla="*/ 528 h 756"/>
                <a:gd name="T18" fmla="*/ 342 w 360"/>
                <a:gd name="T19" fmla="*/ 474 h 756"/>
                <a:gd name="T20" fmla="*/ 336 w 360"/>
                <a:gd name="T21" fmla="*/ 402 h 756"/>
                <a:gd name="T22" fmla="*/ 318 w 360"/>
                <a:gd name="T23" fmla="*/ 378 h 756"/>
                <a:gd name="T24" fmla="*/ 294 w 360"/>
                <a:gd name="T25" fmla="*/ 330 h 756"/>
                <a:gd name="T26" fmla="*/ 288 w 360"/>
                <a:gd name="T27" fmla="*/ 306 h 756"/>
                <a:gd name="T28" fmla="*/ 336 w 360"/>
                <a:gd name="T29" fmla="*/ 408 h 756"/>
                <a:gd name="T30" fmla="*/ 354 w 360"/>
                <a:gd name="T31" fmla="*/ 516 h 756"/>
                <a:gd name="T32" fmla="*/ 360 w 360"/>
                <a:gd name="T33" fmla="*/ 636 h 756"/>
                <a:gd name="T34" fmla="*/ 330 w 360"/>
                <a:gd name="T35" fmla="*/ 702 h 756"/>
                <a:gd name="T36" fmla="*/ 246 w 360"/>
                <a:gd name="T37" fmla="*/ 750 h 756"/>
                <a:gd name="T38" fmla="*/ 258 w 360"/>
                <a:gd name="T39" fmla="*/ 288 h 756"/>
                <a:gd name="T40" fmla="*/ 240 w 360"/>
                <a:gd name="T41" fmla="*/ 294 h 756"/>
                <a:gd name="T42" fmla="*/ 216 w 360"/>
                <a:gd name="T43" fmla="*/ 282 h 756"/>
                <a:gd name="T44" fmla="*/ 198 w 360"/>
                <a:gd name="T45" fmla="*/ 282 h 756"/>
                <a:gd name="T46" fmla="*/ 198 w 360"/>
                <a:gd name="T47" fmla="*/ 270 h 756"/>
                <a:gd name="T48" fmla="*/ 216 w 360"/>
                <a:gd name="T49" fmla="*/ 228 h 756"/>
                <a:gd name="T50" fmla="*/ 156 w 360"/>
                <a:gd name="T51" fmla="*/ 204 h 756"/>
                <a:gd name="T52" fmla="*/ 210 w 360"/>
                <a:gd name="T53" fmla="*/ 246 h 756"/>
                <a:gd name="T54" fmla="*/ 210 w 360"/>
                <a:gd name="T55" fmla="*/ 252 h 756"/>
                <a:gd name="T56" fmla="*/ 204 w 360"/>
                <a:gd name="T57" fmla="*/ 276 h 756"/>
                <a:gd name="T58" fmla="*/ 162 w 360"/>
                <a:gd name="T59" fmla="*/ 222 h 756"/>
                <a:gd name="T60" fmla="*/ 18 w 360"/>
                <a:gd name="T61" fmla="*/ 432 h 756"/>
                <a:gd name="T62" fmla="*/ 18 w 360"/>
                <a:gd name="T63" fmla="*/ 354 h 756"/>
                <a:gd name="T64" fmla="*/ 0 w 360"/>
                <a:gd name="T65" fmla="*/ 276 h 756"/>
                <a:gd name="T66" fmla="*/ 48 w 360"/>
                <a:gd name="T67" fmla="*/ 258 h 756"/>
                <a:gd name="T68" fmla="*/ 66 w 360"/>
                <a:gd name="T69" fmla="*/ 258 h 756"/>
                <a:gd name="T70" fmla="*/ 72 w 360"/>
                <a:gd name="T71" fmla="*/ 228 h 756"/>
                <a:gd name="T72" fmla="*/ 66 w 360"/>
                <a:gd name="T73" fmla="*/ 216 h 756"/>
                <a:gd name="T74" fmla="*/ 90 w 360"/>
                <a:gd name="T75" fmla="*/ 210 h 756"/>
                <a:gd name="T76" fmla="*/ 114 w 360"/>
                <a:gd name="T77" fmla="*/ 228 h 756"/>
                <a:gd name="T78" fmla="*/ 144 w 360"/>
                <a:gd name="T79" fmla="*/ 282 h 756"/>
                <a:gd name="T80" fmla="*/ 168 w 360"/>
                <a:gd name="T81" fmla="*/ 360 h 756"/>
                <a:gd name="T82" fmla="*/ 150 w 360"/>
                <a:gd name="T83" fmla="*/ 390 h 756"/>
                <a:gd name="T84" fmla="*/ 162 w 360"/>
                <a:gd name="T85" fmla="*/ 456 h 756"/>
                <a:gd name="T86" fmla="*/ 138 w 360"/>
                <a:gd name="T87" fmla="*/ 468 h 756"/>
                <a:gd name="T88" fmla="*/ 108 w 360"/>
                <a:gd name="T89" fmla="*/ 450 h 756"/>
                <a:gd name="T90" fmla="*/ 42 w 360"/>
                <a:gd name="T91" fmla="*/ 216 h 756"/>
                <a:gd name="T92" fmla="*/ 48 w 360"/>
                <a:gd name="T93" fmla="*/ 198 h 756"/>
                <a:gd name="T94" fmla="*/ 150 w 360"/>
                <a:gd name="T95" fmla="*/ 162 h 756"/>
                <a:gd name="T96" fmla="*/ 138 w 360"/>
                <a:gd name="T97" fmla="*/ 150 h 756"/>
                <a:gd name="T98" fmla="*/ 66 w 360"/>
                <a:gd name="T99" fmla="*/ 6 h 756"/>
                <a:gd name="T100" fmla="*/ 90 w 360"/>
                <a:gd name="T101" fmla="*/ 24 h 756"/>
                <a:gd name="T102" fmla="*/ 150 w 360"/>
                <a:gd name="T103" fmla="*/ 120 h 756"/>
                <a:gd name="T104" fmla="*/ 216 w 360"/>
                <a:gd name="T105" fmla="*/ 210 h 756"/>
                <a:gd name="T106" fmla="*/ 270 w 360"/>
                <a:gd name="T107" fmla="*/ 300 h 756"/>
                <a:gd name="T108" fmla="*/ 246 w 360"/>
                <a:gd name="T109" fmla="*/ 270 h 756"/>
                <a:gd name="T110" fmla="*/ 216 w 360"/>
                <a:gd name="T111" fmla="*/ 222 h 756"/>
                <a:gd name="T112" fmla="*/ 174 w 360"/>
                <a:gd name="T113" fmla="*/ 174 h 756"/>
                <a:gd name="T114" fmla="*/ 156 w 360"/>
                <a:gd name="T115" fmla="*/ 138 h 756"/>
                <a:gd name="T116" fmla="*/ 126 w 360"/>
                <a:gd name="T117" fmla="*/ 126 h 756"/>
                <a:gd name="T118" fmla="*/ 108 w 360"/>
                <a:gd name="T119" fmla="*/ 84 h 756"/>
                <a:gd name="T120" fmla="*/ 72 w 360"/>
                <a:gd name="T121" fmla="*/ 6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0" h="756">
                  <a:moveTo>
                    <a:pt x="354" y="660"/>
                  </a:moveTo>
                  <a:lnTo>
                    <a:pt x="354" y="666"/>
                  </a:lnTo>
                  <a:lnTo>
                    <a:pt x="355" y="666"/>
                  </a:lnTo>
                  <a:lnTo>
                    <a:pt x="354" y="660"/>
                  </a:lnTo>
                  <a:close/>
                  <a:moveTo>
                    <a:pt x="264" y="666"/>
                  </a:moveTo>
                  <a:lnTo>
                    <a:pt x="270" y="666"/>
                  </a:lnTo>
                  <a:lnTo>
                    <a:pt x="264" y="666"/>
                  </a:lnTo>
                  <a:close/>
                  <a:moveTo>
                    <a:pt x="270" y="666"/>
                  </a:moveTo>
                  <a:lnTo>
                    <a:pt x="270" y="660"/>
                  </a:lnTo>
                  <a:lnTo>
                    <a:pt x="270" y="666"/>
                  </a:lnTo>
                  <a:close/>
                  <a:moveTo>
                    <a:pt x="348" y="594"/>
                  </a:moveTo>
                  <a:lnTo>
                    <a:pt x="348" y="600"/>
                  </a:lnTo>
                  <a:lnTo>
                    <a:pt x="349" y="600"/>
                  </a:lnTo>
                  <a:lnTo>
                    <a:pt x="348" y="594"/>
                  </a:lnTo>
                  <a:close/>
                  <a:moveTo>
                    <a:pt x="324" y="516"/>
                  </a:moveTo>
                  <a:lnTo>
                    <a:pt x="330" y="522"/>
                  </a:lnTo>
                  <a:lnTo>
                    <a:pt x="324" y="522"/>
                  </a:lnTo>
                  <a:lnTo>
                    <a:pt x="324" y="516"/>
                  </a:lnTo>
                  <a:close/>
                  <a:moveTo>
                    <a:pt x="342" y="486"/>
                  </a:moveTo>
                  <a:lnTo>
                    <a:pt x="342" y="492"/>
                  </a:lnTo>
                  <a:lnTo>
                    <a:pt x="343" y="492"/>
                  </a:lnTo>
                  <a:lnTo>
                    <a:pt x="342" y="486"/>
                  </a:lnTo>
                  <a:close/>
                  <a:moveTo>
                    <a:pt x="120" y="486"/>
                  </a:moveTo>
                  <a:lnTo>
                    <a:pt x="126" y="486"/>
                  </a:lnTo>
                  <a:lnTo>
                    <a:pt x="120" y="486"/>
                  </a:lnTo>
                  <a:close/>
                  <a:moveTo>
                    <a:pt x="318" y="378"/>
                  </a:moveTo>
                  <a:lnTo>
                    <a:pt x="318" y="384"/>
                  </a:lnTo>
                  <a:lnTo>
                    <a:pt x="319" y="384"/>
                  </a:lnTo>
                  <a:lnTo>
                    <a:pt x="318" y="378"/>
                  </a:lnTo>
                  <a:close/>
                  <a:moveTo>
                    <a:pt x="318" y="372"/>
                  </a:moveTo>
                  <a:lnTo>
                    <a:pt x="318" y="378"/>
                  </a:lnTo>
                  <a:lnTo>
                    <a:pt x="319" y="378"/>
                  </a:lnTo>
                  <a:lnTo>
                    <a:pt x="318" y="372"/>
                  </a:lnTo>
                  <a:close/>
                  <a:moveTo>
                    <a:pt x="312" y="372"/>
                  </a:moveTo>
                  <a:lnTo>
                    <a:pt x="318" y="372"/>
                  </a:lnTo>
                  <a:lnTo>
                    <a:pt x="312" y="372"/>
                  </a:lnTo>
                  <a:close/>
                  <a:moveTo>
                    <a:pt x="318" y="372"/>
                  </a:moveTo>
                  <a:lnTo>
                    <a:pt x="318" y="366"/>
                  </a:lnTo>
                  <a:lnTo>
                    <a:pt x="318" y="372"/>
                  </a:lnTo>
                  <a:close/>
                  <a:moveTo>
                    <a:pt x="312" y="366"/>
                  </a:moveTo>
                  <a:lnTo>
                    <a:pt x="318" y="366"/>
                  </a:lnTo>
                  <a:lnTo>
                    <a:pt x="318" y="372"/>
                  </a:lnTo>
                  <a:lnTo>
                    <a:pt x="312" y="372"/>
                  </a:lnTo>
                  <a:lnTo>
                    <a:pt x="312" y="366"/>
                  </a:lnTo>
                  <a:close/>
                  <a:moveTo>
                    <a:pt x="312" y="366"/>
                  </a:moveTo>
                  <a:lnTo>
                    <a:pt x="318" y="366"/>
                  </a:lnTo>
                  <a:lnTo>
                    <a:pt x="312" y="366"/>
                  </a:lnTo>
                  <a:close/>
                  <a:moveTo>
                    <a:pt x="312" y="360"/>
                  </a:moveTo>
                  <a:lnTo>
                    <a:pt x="318" y="360"/>
                  </a:lnTo>
                  <a:lnTo>
                    <a:pt x="318" y="366"/>
                  </a:lnTo>
                  <a:lnTo>
                    <a:pt x="312" y="366"/>
                  </a:lnTo>
                  <a:lnTo>
                    <a:pt x="312" y="360"/>
                  </a:lnTo>
                  <a:close/>
                  <a:moveTo>
                    <a:pt x="306" y="360"/>
                  </a:moveTo>
                  <a:lnTo>
                    <a:pt x="306" y="366"/>
                  </a:lnTo>
                  <a:lnTo>
                    <a:pt x="307" y="366"/>
                  </a:lnTo>
                  <a:lnTo>
                    <a:pt x="306" y="360"/>
                  </a:lnTo>
                  <a:close/>
                  <a:moveTo>
                    <a:pt x="294" y="330"/>
                  </a:moveTo>
                  <a:lnTo>
                    <a:pt x="294" y="336"/>
                  </a:lnTo>
                  <a:lnTo>
                    <a:pt x="295" y="336"/>
                  </a:lnTo>
                  <a:lnTo>
                    <a:pt x="294" y="330"/>
                  </a:lnTo>
                  <a:close/>
                  <a:moveTo>
                    <a:pt x="288" y="318"/>
                  </a:moveTo>
                  <a:lnTo>
                    <a:pt x="294" y="318"/>
                  </a:lnTo>
                  <a:lnTo>
                    <a:pt x="294" y="330"/>
                  </a:lnTo>
                  <a:lnTo>
                    <a:pt x="288" y="330"/>
                  </a:lnTo>
                  <a:lnTo>
                    <a:pt x="288" y="318"/>
                  </a:lnTo>
                  <a:close/>
                  <a:moveTo>
                    <a:pt x="240" y="312"/>
                  </a:moveTo>
                  <a:lnTo>
                    <a:pt x="246" y="312"/>
                  </a:lnTo>
                  <a:lnTo>
                    <a:pt x="246" y="318"/>
                  </a:lnTo>
                  <a:lnTo>
                    <a:pt x="240" y="312"/>
                  </a:lnTo>
                  <a:close/>
                  <a:moveTo>
                    <a:pt x="234" y="756"/>
                  </a:moveTo>
                  <a:lnTo>
                    <a:pt x="234" y="750"/>
                  </a:lnTo>
                  <a:lnTo>
                    <a:pt x="240" y="750"/>
                  </a:lnTo>
                  <a:lnTo>
                    <a:pt x="240" y="744"/>
                  </a:lnTo>
                  <a:lnTo>
                    <a:pt x="246" y="744"/>
                  </a:lnTo>
                  <a:lnTo>
                    <a:pt x="252" y="744"/>
                  </a:lnTo>
                  <a:lnTo>
                    <a:pt x="252" y="738"/>
                  </a:lnTo>
                  <a:lnTo>
                    <a:pt x="258" y="738"/>
                  </a:lnTo>
                  <a:lnTo>
                    <a:pt x="258" y="732"/>
                  </a:lnTo>
                  <a:lnTo>
                    <a:pt x="258" y="726"/>
                  </a:lnTo>
                  <a:lnTo>
                    <a:pt x="264" y="726"/>
                  </a:lnTo>
                  <a:lnTo>
                    <a:pt x="264" y="720"/>
                  </a:lnTo>
                  <a:lnTo>
                    <a:pt x="264" y="714"/>
                  </a:lnTo>
                  <a:lnTo>
                    <a:pt x="270" y="714"/>
                  </a:lnTo>
                  <a:lnTo>
                    <a:pt x="270" y="720"/>
                  </a:lnTo>
                  <a:lnTo>
                    <a:pt x="270" y="726"/>
                  </a:lnTo>
                  <a:lnTo>
                    <a:pt x="270" y="720"/>
                  </a:lnTo>
                  <a:lnTo>
                    <a:pt x="276" y="720"/>
                  </a:lnTo>
                  <a:lnTo>
                    <a:pt x="276" y="726"/>
                  </a:lnTo>
                  <a:lnTo>
                    <a:pt x="276" y="720"/>
                  </a:lnTo>
                  <a:lnTo>
                    <a:pt x="276" y="726"/>
                  </a:lnTo>
                  <a:lnTo>
                    <a:pt x="276" y="720"/>
                  </a:lnTo>
                  <a:lnTo>
                    <a:pt x="276" y="726"/>
                  </a:lnTo>
                  <a:lnTo>
                    <a:pt x="276" y="720"/>
                  </a:lnTo>
                  <a:lnTo>
                    <a:pt x="282" y="720"/>
                  </a:lnTo>
                  <a:lnTo>
                    <a:pt x="288" y="720"/>
                  </a:lnTo>
                  <a:lnTo>
                    <a:pt x="288" y="714"/>
                  </a:lnTo>
                  <a:lnTo>
                    <a:pt x="294" y="714"/>
                  </a:lnTo>
                  <a:lnTo>
                    <a:pt x="294" y="708"/>
                  </a:lnTo>
                  <a:lnTo>
                    <a:pt x="300" y="708"/>
                  </a:lnTo>
                  <a:lnTo>
                    <a:pt x="300" y="702"/>
                  </a:lnTo>
                  <a:lnTo>
                    <a:pt x="300" y="696"/>
                  </a:lnTo>
                  <a:lnTo>
                    <a:pt x="306" y="696"/>
                  </a:lnTo>
                  <a:lnTo>
                    <a:pt x="306" y="690"/>
                  </a:lnTo>
                  <a:lnTo>
                    <a:pt x="312" y="690"/>
                  </a:lnTo>
                  <a:lnTo>
                    <a:pt x="312" y="684"/>
                  </a:lnTo>
                  <a:lnTo>
                    <a:pt x="312" y="678"/>
                  </a:lnTo>
                  <a:lnTo>
                    <a:pt x="318" y="684"/>
                  </a:lnTo>
                  <a:lnTo>
                    <a:pt x="318" y="678"/>
                  </a:lnTo>
                  <a:lnTo>
                    <a:pt x="312" y="678"/>
                  </a:lnTo>
                  <a:lnTo>
                    <a:pt x="318" y="678"/>
                  </a:lnTo>
                  <a:lnTo>
                    <a:pt x="324" y="678"/>
                  </a:lnTo>
                  <a:lnTo>
                    <a:pt x="330" y="678"/>
                  </a:lnTo>
                  <a:lnTo>
                    <a:pt x="336" y="678"/>
                  </a:lnTo>
                  <a:lnTo>
                    <a:pt x="336" y="672"/>
                  </a:lnTo>
                  <a:lnTo>
                    <a:pt x="342" y="672"/>
                  </a:lnTo>
                  <a:lnTo>
                    <a:pt x="342" y="666"/>
                  </a:lnTo>
                  <a:lnTo>
                    <a:pt x="348" y="666"/>
                  </a:lnTo>
                  <a:lnTo>
                    <a:pt x="348" y="672"/>
                  </a:lnTo>
                  <a:lnTo>
                    <a:pt x="348" y="666"/>
                  </a:lnTo>
                  <a:lnTo>
                    <a:pt x="354" y="666"/>
                  </a:lnTo>
                  <a:lnTo>
                    <a:pt x="354" y="672"/>
                  </a:lnTo>
                  <a:lnTo>
                    <a:pt x="354" y="666"/>
                  </a:lnTo>
                  <a:lnTo>
                    <a:pt x="354" y="672"/>
                  </a:lnTo>
                  <a:lnTo>
                    <a:pt x="354" y="666"/>
                  </a:lnTo>
                  <a:lnTo>
                    <a:pt x="360" y="666"/>
                  </a:lnTo>
                  <a:lnTo>
                    <a:pt x="354" y="666"/>
                  </a:lnTo>
                  <a:lnTo>
                    <a:pt x="360" y="666"/>
                  </a:lnTo>
                  <a:lnTo>
                    <a:pt x="354" y="666"/>
                  </a:lnTo>
                  <a:lnTo>
                    <a:pt x="360" y="666"/>
                  </a:lnTo>
                  <a:lnTo>
                    <a:pt x="354" y="666"/>
                  </a:lnTo>
                  <a:lnTo>
                    <a:pt x="360" y="666"/>
                  </a:lnTo>
                  <a:lnTo>
                    <a:pt x="354" y="666"/>
                  </a:lnTo>
                  <a:lnTo>
                    <a:pt x="354" y="660"/>
                  </a:lnTo>
                  <a:lnTo>
                    <a:pt x="360" y="660"/>
                  </a:lnTo>
                  <a:lnTo>
                    <a:pt x="354" y="660"/>
                  </a:lnTo>
                  <a:lnTo>
                    <a:pt x="360" y="660"/>
                  </a:lnTo>
                  <a:lnTo>
                    <a:pt x="354" y="660"/>
                  </a:lnTo>
                  <a:lnTo>
                    <a:pt x="354" y="654"/>
                  </a:lnTo>
                  <a:lnTo>
                    <a:pt x="354" y="648"/>
                  </a:lnTo>
                  <a:lnTo>
                    <a:pt x="354" y="642"/>
                  </a:lnTo>
                  <a:lnTo>
                    <a:pt x="354" y="636"/>
                  </a:lnTo>
                  <a:lnTo>
                    <a:pt x="354" y="630"/>
                  </a:lnTo>
                  <a:lnTo>
                    <a:pt x="354" y="624"/>
                  </a:lnTo>
                  <a:lnTo>
                    <a:pt x="354" y="630"/>
                  </a:lnTo>
                  <a:lnTo>
                    <a:pt x="354" y="624"/>
                  </a:lnTo>
                  <a:lnTo>
                    <a:pt x="348" y="624"/>
                  </a:lnTo>
                  <a:lnTo>
                    <a:pt x="348" y="618"/>
                  </a:lnTo>
                  <a:lnTo>
                    <a:pt x="348" y="612"/>
                  </a:lnTo>
                  <a:lnTo>
                    <a:pt x="348" y="606"/>
                  </a:lnTo>
                  <a:lnTo>
                    <a:pt x="348" y="600"/>
                  </a:lnTo>
                  <a:lnTo>
                    <a:pt x="354" y="600"/>
                  </a:lnTo>
                  <a:lnTo>
                    <a:pt x="354" y="594"/>
                  </a:lnTo>
                  <a:lnTo>
                    <a:pt x="354" y="588"/>
                  </a:lnTo>
                  <a:lnTo>
                    <a:pt x="354" y="582"/>
                  </a:lnTo>
                  <a:lnTo>
                    <a:pt x="354" y="576"/>
                  </a:lnTo>
                  <a:lnTo>
                    <a:pt x="354" y="570"/>
                  </a:lnTo>
                  <a:lnTo>
                    <a:pt x="354" y="564"/>
                  </a:lnTo>
                  <a:lnTo>
                    <a:pt x="354" y="558"/>
                  </a:lnTo>
                  <a:lnTo>
                    <a:pt x="354" y="552"/>
                  </a:lnTo>
                  <a:lnTo>
                    <a:pt x="348" y="552"/>
                  </a:lnTo>
                  <a:lnTo>
                    <a:pt x="354" y="552"/>
                  </a:lnTo>
                  <a:lnTo>
                    <a:pt x="348" y="552"/>
                  </a:lnTo>
                  <a:lnTo>
                    <a:pt x="348" y="546"/>
                  </a:lnTo>
                  <a:lnTo>
                    <a:pt x="354" y="546"/>
                  </a:lnTo>
                  <a:lnTo>
                    <a:pt x="348" y="546"/>
                  </a:lnTo>
                  <a:lnTo>
                    <a:pt x="348" y="540"/>
                  </a:lnTo>
                  <a:lnTo>
                    <a:pt x="354" y="540"/>
                  </a:lnTo>
                  <a:lnTo>
                    <a:pt x="348" y="540"/>
                  </a:lnTo>
                  <a:lnTo>
                    <a:pt x="354" y="540"/>
                  </a:lnTo>
                  <a:lnTo>
                    <a:pt x="348" y="534"/>
                  </a:lnTo>
                  <a:lnTo>
                    <a:pt x="348" y="528"/>
                  </a:lnTo>
                  <a:lnTo>
                    <a:pt x="348" y="522"/>
                  </a:lnTo>
                  <a:lnTo>
                    <a:pt x="348" y="516"/>
                  </a:lnTo>
                  <a:lnTo>
                    <a:pt x="348" y="510"/>
                  </a:lnTo>
                  <a:lnTo>
                    <a:pt x="348" y="516"/>
                  </a:lnTo>
                  <a:lnTo>
                    <a:pt x="348" y="510"/>
                  </a:lnTo>
                  <a:lnTo>
                    <a:pt x="348" y="504"/>
                  </a:lnTo>
                  <a:lnTo>
                    <a:pt x="348" y="498"/>
                  </a:lnTo>
                  <a:lnTo>
                    <a:pt x="342" y="498"/>
                  </a:lnTo>
                  <a:lnTo>
                    <a:pt x="348" y="498"/>
                  </a:lnTo>
                  <a:lnTo>
                    <a:pt x="348" y="492"/>
                  </a:lnTo>
                  <a:lnTo>
                    <a:pt x="342" y="498"/>
                  </a:lnTo>
                  <a:lnTo>
                    <a:pt x="342" y="492"/>
                  </a:lnTo>
                  <a:lnTo>
                    <a:pt x="342" y="486"/>
                  </a:lnTo>
                  <a:lnTo>
                    <a:pt x="348" y="486"/>
                  </a:lnTo>
                  <a:lnTo>
                    <a:pt x="342" y="486"/>
                  </a:lnTo>
                  <a:lnTo>
                    <a:pt x="342" y="480"/>
                  </a:lnTo>
                  <a:lnTo>
                    <a:pt x="342" y="474"/>
                  </a:lnTo>
                  <a:lnTo>
                    <a:pt x="348" y="474"/>
                  </a:lnTo>
                  <a:lnTo>
                    <a:pt x="342" y="474"/>
                  </a:lnTo>
                  <a:lnTo>
                    <a:pt x="342" y="468"/>
                  </a:lnTo>
                  <a:lnTo>
                    <a:pt x="348" y="468"/>
                  </a:lnTo>
                  <a:lnTo>
                    <a:pt x="342" y="468"/>
                  </a:lnTo>
                  <a:lnTo>
                    <a:pt x="342" y="462"/>
                  </a:lnTo>
                  <a:lnTo>
                    <a:pt x="348" y="462"/>
                  </a:lnTo>
                  <a:lnTo>
                    <a:pt x="342" y="462"/>
                  </a:lnTo>
                  <a:lnTo>
                    <a:pt x="342" y="456"/>
                  </a:lnTo>
                  <a:lnTo>
                    <a:pt x="342" y="450"/>
                  </a:lnTo>
                  <a:lnTo>
                    <a:pt x="342" y="444"/>
                  </a:lnTo>
                  <a:lnTo>
                    <a:pt x="342" y="438"/>
                  </a:lnTo>
                  <a:lnTo>
                    <a:pt x="342" y="432"/>
                  </a:lnTo>
                  <a:lnTo>
                    <a:pt x="342" y="426"/>
                  </a:lnTo>
                  <a:lnTo>
                    <a:pt x="336" y="426"/>
                  </a:lnTo>
                  <a:lnTo>
                    <a:pt x="342" y="426"/>
                  </a:lnTo>
                  <a:lnTo>
                    <a:pt x="336" y="426"/>
                  </a:lnTo>
                  <a:lnTo>
                    <a:pt x="336" y="420"/>
                  </a:lnTo>
                  <a:lnTo>
                    <a:pt x="336" y="414"/>
                  </a:lnTo>
                  <a:lnTo>
                    <a:pt x="336" y="408"/>
                  </a:lnTo>
                  <a:lnTo>
                    <a:pt x="336" y="402"/>
                  </a:lnTo>
                  <a:lnTo>
                    <a:pt x="330" y="402"/>
                  </a:lnTo>
                  <a:lnTo>
                    <a:pt x="330" y="396"/>
                  </a:lnTo>
                  <a:lnTo>
                    <a:pt x="324" y="396"/>
                  </a:lnTo>
                  <a:lnTo>
                    <a:pt x="330" y="396"/>
                  </a:lnTo>
                  <a:lnTo>
                    <a:pt x="330" y="390"/>
                  </a:lnTo>
                  <a:lnTo>
                    <a:pt x="324" y="390"/>
                  </a:lnTo>
                  <a:lnTo>
                    <a:pt x="324" y="396"/>
                  </a:lnTo>
                  <a:lnTo>
                    <a:pt x="324" y="390"/>
                  </a:lnTo>
                  <a:lnTo>
                    <a:pt x="324" y="384"/>
                  </a:lnTo>
                  <a:lnTo>
                    <a:pt x="318" y="384"/>
                  </a:lnTo>
                  <a:lnTo>
                    <a:pt x="324" y="384"/>
                  </a:lnTo>
                  <a:lnTo>
                    <a:pt x="318" y="384"/>
                  </a:lnTo>
                  <a:lnTo>
                    <a:pt x="318" y="378"/>
                  </a:lnTo>
                  <a:lnTo>
                    <a:pt x="324" y="378"/>
                  </a:lnTo>
                  <a:lnTo>
                    <a:pt x="318" y="378"/>
                  </a:lnTo>
                  <a:lnTo>
                    <a:pt x="324" y="378"/>
                  </a:lnTo>
                  <a:lnTo>
                    <a:pt x="318" y="378"/>
                  </a:lnTo>
                  <a:lnTo>
                    <a:pt x="324" y="378"/>
                  </a:lnTo>
                  <a:lnTo>
                    <a:pt x="318" y="378"/>
                  </a:lnTo>
                  <a:lnTo>
                    <a:pt x="318" y="372"/>
                  </a:lnTo>
                  <a:lnTo>
                    <a:pt x="324" y="372"/>
                  </a:lnTo>
                  <a:lnTo>
                    <a:pt x="318" y="366"/>
                  </a:lnTo>
                  <a:lnTo>
                    <a:pt x="318" y="360"/>
                  </a:lnTo>
                  <a:lnTo>
                    <a:pt x="318" y="366"/>
                  </a:lnTo>
                  <a:lnTo>
                    <a:pt x="318" y="360"/>
                  </a:lnTo>
                  <a:lnTo>
                    <a:pt x="312" y="360"/>
                  </a:lnTo>
                  <a:lnTo>
                    <a:pt x="306" y="360"/>
                  </a:lnTo>
                  <a:lnTo>
                    <a:pt x="312" y="360"/>
                  </a:lnTo>
                  <a:lnTo>
                    <a:pt x="306" y="354"/>
                  </a:lnTo>
                  <a:lnTo>
                    <a:pt x="306" y="348"/>
                  </a:lnTo>
                  <a:lnTo>
                    <a:pt x="300" y="348"/>
                  </a:lnTo>
                  <a:lnTo>
                    <a:pt x="300" y="342"/>
                  </a:lnTo>
                  <a:lnTo>
                    <a:pt x="294" y="342"/>
                  </a:lnTo>
                  <a:lnTo>
                    <a:pt x="300" y="342"/>
                  </a:lnTo>
                  <a:lnTo>
                    <a:pt x="300" y="336"/>
                  </a:lnTo>
                  <a:lnTo>
                    <a:pt x="294" y="336"/>
                  </a:lnTo>
                  <a:lnTo>
                    <a:pt x="300" y="336"/>
                  </a:lnTo>
                  <a:lnTo>
                    <a:pt x="294" y="330"/>
                  </a:lnTo>
                  <a:lnTo>
                    <a:pt x="294" y="324"/>
                  </a:lnTo>
                  <a:lnTo>
                    <a:pt x="294" y="330"/>
                  </a:lnTo>
                  <a:lnTo>
                    <a:pt x="300" y="330"/>
                  </a:lnTo>
                  <a:lnTo>
                    <a:pt x="300" y="324"/>
                  </a:lnTo>
                  <a:lnTo>
                    <a:pt x="294" y="324"/>
                  </a:lnTo>
                  <a:lnTo>
                    <a:pt x="294" y="318"/>
                  </a:lnTo>
                  <a:lnTo>
                    <a:pt x="288" y="318"/>
                  </a:lnTo>
                  <a:lnTo>
                    <a:pt x="288" y="312"/>
                  </a:lnTo>
                  <a:lnTo>
                    <a:pt x="288" y="318"/>
                  </a:lnTo>
                  <a:lnTo>
                    <a:pt x="282" y="318"/>
                  </a:lnTo>
                  <a:lnTo>
                    <a:pt x="282" y="312"/>
                  </a:lnTo>
                  <a:lnTo>
                    <a:pt x="288" y="312"/>
                  </a:lnTo>
                  <a:lnTo>
                    <a:pt x="282" y="312"/>
                  </a:lnTo>
                  <a:lnTo>
                    <a:pt x="288" y="312"/>
                  </a:lnTo>
                  <a:lnTo>
                    <a:pt x="282" y="312"/>
                  </a:lnTo>
                  <a:lnTo>
                    <a:pt x="282" y="306"/>
                  </a:lnTo>
                  <a:lnTo>
                    <a:pt x="282" y="300"/>
                  </a:lnTo>
                  <a:lnTo>
                    <a:pt x="282" y="306"/>
                  </a:lnTo>
                  <a:lnTo>
                    <a:pt x="288" y="306"/>
                  </a:lnTo>
                  <a:lnTo>
                    <a:pt x="288" y="312"/>
                  </a:lnTo>
                  <a:lnTo>
                    <a:pt x="294" y="312"/>
                  </a:lnTo>
                  <a:lnTo>
                    <a:pt x="294" y="318"/>
                  </a:lnTo>
                  <a:lnTo>
                    <a:pt x="300" y="324"/>
                  </a:lnTo>
                  <a:lnTo>
                    <a:pt x="300" y="330"/>
                  </a:lnTo>
                  <a:lnTo>
                    <a:pt x="306" y="336"/>
                  </a:lnTo>
                  <a:lnTo>
                    <a:pt x="312" y="342"/>
                  </a:lnTo>
                  <a:lnTo>
                    <a:pt x="312" y="348"/>
                  </a:lnTo>
                  <a:lnTo>
                    <a:pt x="318" y="354"/>
                  </a:lnTo>
                  <a:lnTo>
                    <a:pt x="318" y="360"/>
                  </a:lnTo>
                  <a:lnTo>
                    <a:pt x="324" y="372"/>
                  </a:lnTo>
                  <a:lnTo>
                    <a:pt x="324" y="378"/>
                  </a:lnTo>
                  <a:lnTo>
                    <a:pt x="330" y="378"/>
                  </a:lnTo>
                  <a:lnTo>
                    <a:pt x="330" y="384"/>
                  </a:lnTo>
                  <a:lnTo>
                    <a:pt x="330" y="390"/>
                  </a:lnTo>
                  <a:lnTo>
                    <a:pt x="330" y="396"/>
                  </a:lnTo>
                  <a:lnTo>
                    <a:pt x="336" y="396"/>
                  </a:lnTo>
                  <a:lnTo>
                    <a:pt x="336" y="402"/>
                  </a:lnTo>
                  <a:lnTo>
                    <a:pt x="336" y="408"/>
                  </a:lnTo>
                  <a:lnTo>
                    <a:pt x="342" y="414"/>
                  </a:lnTo>
                  <a:lnTo>
                    <a:pt x="342" y="420"/>
                  </a:lnTo>
                  <a:lnTo>
                    <a:pt x="342" y="426"/>
                  </a:lnTo>
                  <a:lnTo>
                    <a:pt x="348" y="426"/>
                  </a:lnTo>
                  <a:lnTo>
                    <a:pt x="348" y="432"/>
                  </a:lnTo>
                  <a:lnTo>
                    <a:pt x="348" y="438"/>
                  </a:lnTo>
                  <a:lnTo>
                    <a:pt x="348" y="444"/>
                  </a:lnTo>
                  <a:lnTo>
                    <a:pt x="348" y="450"/>
                  </a:lnTo>
                  <a:lnTo>
                    <a:pt x="348" y="456"/>
                  </a:lnTo>
                  <a:lnTo>
                    <a:pt x="348" y="468"/>
                  </a:lnTo>
                  <a:lnTo>
                    <a:pt x="348" y="474"/>
                  </a:lnTo>
                  <a:lnTo>
                    <a:pt x="348" y="480"/>
                  </a:lnTo>
                  <a:lnTo>
                    <a:pt x="348" y="486"/>
                  </a:lnTo>
                  <a:lnTo>
                    <a:pt x="348" y="492"/>
                  </a:lnTo>
                  <a:lnTo>
                    <a:pt x="348" y="498"/>
                  </a:lnTo>
                  <a:lnTo>
                    <a:pt x="348" y="504"/>
                  </a:lnTo>
                  <a:lnTo>
                    <a:pt x="348" y="510"/>
                  </a:lnTo>
                  <a:lnTo>
                    <a:pt x="348" y="516"/>
                  </a:lnTo>
                  <a:lnTo>
                    <a:pt x="354" y="516"/>
                  </a:lnTo>
                  <a:lnTo>
                    <a:pt x="354" y="522"/>
                  </a:lnTo>
                  <a:lnTo>
                    <a:pt x="354" y="528"/>
                  </a:lnTo>
                  <a:lnTo>
                    <a:pt x="354" y="534"/>
                  </a:lnTo>
                  <a:lnTo>
                    <a:pt x="354" y="540"/>
                  </a:lnTo>
                  <a:lnTo>
                    <a:pt x="354" y="546"/>
                  </a:lnTo>
                  <a:lnTo>
                    <a:pt x="354" y="552"/>
                  </a:lnTo>
                  <a:lnTo>
                    <a:pt x="360" y="558"/>
                  </a:lnTo>
                  <a:lnTo>
                    <a:pt x="360" y="564"/>
                  </a:lnTo>
                  <a:lnTo>
                    <a:pt x="360" y="576"/>
                  </a:lnTo>
                  <a:lnTo>
                    <a:pt x="360" y="582"/>
                  </a:lnTo>
                  <a:lnTo>
                    <a:pt x="360" y="588"/>
                  </a:lnTo>
                  <a:lnTo>
                    <a:pt x="360" y="594"/>
                  </a:lnTo>
                  <a:lnTo>
                    <a:pt x="360" y="600"/>
                  </a:lnTo>
                  <a:lnTo>
                    <a:pt x="360" y="606"/>
                  </a:lnTo>
                  <a:lnTo>
                    <a:pt x="360" y="612"/>
                  </a:lnTo>
                  <a:lnTo>
                    <a:pt x="360" y="618"/>
                  </a:lnTo>
                  <a:lnTo>
                    <a:pt x="360" y="624"/>
                  </a:lnTo>
                  <a:lnTo>
                    <a:pt x="360" y="630"/>
                  </a:lnTo>
                  <a:lnTo>
                    <a:pt x="360" y="636"/>
                  </a:lnTo>
                  <a:lnTo>
                    <a:pt x="360" y="642"/>
                  </a:lnTo>
                  <a:lnTo>
                    <a:pt x="360" y="648"/>
                  </a:lnTo>
                  <a:lnTo>
                    <a:pt x="360" y="654"/>
                  </a:lnTo>
                  <a:lnTo>
                    <a:pt x="360" y="660"/>
                  </a:lnTo>
                  <a:lnTo>
                    <a:pt x="360" y="666"/>
                  </a:lnTo>
                  <a:lnTo>
                    <a:pt x="360" y="672"/>
                  </a:lnTo>
                  <a:lnTo>
                    <a:pt x="360" y="678"/>
                  </a:lnTo>
                  <a:lnTo>
                    <a:pt x="360" y="684"/>
                  </a:lnTo>
                  <a:lnTo>
                    <a:pt x="360" y="690"/>
                  </a:lnTo>
                  <a:lnTo>
                    <a:pt x="360" y="696"/>
                  </a:lnTo>
                  <a:lnTo>
                    <a:pt x="360" y="702"/>
                  </a:lnTo>
                  <a:lnTo>
                    <a:pt x="360" y="708"/>
                  </a:lnTo>
                  <a:lnTo>
                    <a:pt x="360" y="702"/>
                  </a:lnTo>
                  <a:lnTo>
                    <a:pt x="354" y="702"/>
                  </a:lnTo>
                  <a:lnTo>
                    <a:pt x="348" y="702"/>
                  </a:lnTo>
                  <a:lnTo>
                    <a:pt x="342" y="702"/>
                  </a:lnTo>
                  <a:lnTo>
                    <a:pt x="336" y="696"/>
                  </a:lnTo>
                  <a:lnTo>
                    <a:pt x="336" y="702"/>
                  </a:lnTo>
                  <a:lnTo>
                    <a:pt x="330" y="702"/>
                  </a:lnTo>
                  <a:lnTo>
                    <a:pt x="324" y="702"/>
                  </a:lnTo>
                  <a:lnTo>
                    <a:pt x="318" y="702"/>
                  </a:lnTo>
                  <a:lnTo>
                    <a:pt x="312" y="702"/>
                  </a:lnTo>
                  <a:lnTo>
                    <a:pt x="312" y="708"/>
                  </a:lnTo>
                  <a:lnTo>
                    <a:pt x="306" y="708"/>
                  </a:lnTo>
                  <a:lnTo>
                    <a:pt x="300" y="708"/>
                  </a:lnTo>
                  <a:lnTo>
                    <a:pt x="300" y="714"/>
                  </a:lnTo>
                  <a:lnTo>
                    <a:pt x="294" y="714"/>
                  </a:lnTo>
                  <a:lnTo>
                    <a:pt x="288" y="720"/>
                  </a:lnTo>
                  <a:lnTo>
                    <a:pt x="282" y="720"/>
                  </a:lnTo>
                  <a:lnTo>
                    <a:pt x="282" y="726"/>
                  </a:lnTo>
                  <a:lnTo>
                    <a:pt x="276" y="726"/>
                  </a:lnTo>
                  <a:lnTo>
                    <a:pt x="270" y="726"/>
                  </a:lnTo>
                  <a:lnTo>
                    <a:pt x="270" y="732"/>
                  </a:lnTo>
                  <a:lnTo>
                    <a:pt x="264" y="732"/>
                  </a:lnTo>
                  <a:lnTo>
                    <a:pt x="264" y="738"/>
                  </a:lnTo>
                  <a:lnTo>
                    <a:pt x="258" y="738"/>
                  </a:lnTo>
                  <a:lnTo>
                    <a:pt x="252" y="744"/>
                  </a:lnTo>
                  <a:lnTo>
                    <a:pt x="246" y="750"/>
                  </a:lnTo>
                  <a:lnTo>
                    <a:pt x="240" y="750"/>
                  </a:lnTo>
                  <a:lnTo>
                    <a:pt x="234" y="750"/>
                  </a:lnTo>
                  <a:lnTo>
                    <a:pt x="234" y="756"/>
                  </a:lnTo>
                  <a:close/>
                  <a:moveTo>
                    <a:pt x="246" y="306"/>
                  </a:moveTo>
                  <a:lnTo>
                    <a:pt x="246" y="312"/>
                  </a:lnTo>
                  <a:lnTo>
                    <a:pt x="247" y="312"/>
                  </a:lnTo>
                  <a:lnTo>
                    <a:pt x="246" y="306"/>
                  </a:lnTo>
                  <a:close/>
                  <a:moveTo>
                    <a:pt x="264" y="306"/>
                  </a:moveTo>
                  <a:lnTo>
                    <a:pt x="258" y="306"/>
                  </a:lnTo>
                  <a:lnTo>
                    <a:pt x="252" y="306"/>
                  </a:lnTo>
                  <a:lnTo>
                    <a:pt x="258" y="306"/>
                  </a:lnTo>
                  <a:lnTo>
                    <a:pt x="258" y="300"/>
                  </a:lnTo>
                  <a:lnTo>
                    <a:pt x="264" y="300"/>
                  </a:lnTo>
                  <a:lnTo>
                    <a:pt x="264" y="306"/>
                  </a:lnTo>
                  <a:close/>
                  <a:moveTo>
                    <a:pt x="252" y="294"/>
                  </a:moveTo>
                  <a:lnTo>
                    <a:pt x="258" y="294"/>
                  </a:lnTo>
                  <a:lnTo>
                    <a:pt x="259" y="294"/>
                  </a:lnTo>
                  <a:lnTo>
                    <a:pt x="252" y="294"/>
                  </a:lnTo>
                  <a:close/>
                  <a:moveTo>
                    <a:pt x="258" y="288"/>
                  </a:moveTo>
                  <a:lnTo>
                    <a:pt x="258" y="294"/>
                  </a:lnTo>
                  <a:lnTo>
                    <a:pt x="259" y="294"/>
                  </a:lnTo>
                  <a:lnTo>
                    <a:pt x="258" y="288"/>
                  </a:lnTo>
                  <a:close/>
                  <a:moveTo>
                    <a:pt x="246" y="294"/>
                  </a:moveTo>
                  <a:lnTo>
                    <a:pt x="252" y="294"/>
                  </a:lnTo>
                  <a:lnTo>
                    <a:pt x="252" y="300"/>
                  </a:lnTo>
                  <a:lnTo>
                    <a:pt x="246" y="300"/>
                  </a:lnTo>
                  <a:lnTo>
                    <a:pt x="246" y="294"/>
                  </a:lnTo>
                  <a:close/>
                  <a:moveTo>
                    <a:pt x="258" y="288"/>
                  </a:moveTo>
                  <a:lnTo>
                    <a:pt x="264" y="288"/>
                  </a:lnTo>
                  <a:lnTo>
                    <a:pt x="258" y="288"/>
                  </a:lnTo>
                  <a:close/>
                  <a:moveTo>
                    <a:pt x="252" y="282"/>
                  </a:moveTo>
                  <a:lnTo>
                    <a:pt x="258" y="282"/>
                  </a:lnTo>
                  <a:lnTo>
                    <a:pt x="264" y="288"/>
                  </a:lnTo>
                  <a:lnTo>
                    <a:pt x="258" y="288"/>
                  </a:lnTo>
                  <a:lnTo>
                    <a:pt x="252" y="282"/>
                  </a:lnTo>
                  <a:close/>
                  <a:moveTo>
                    <a:pt x="234" y="288"/>
                  </a:moveTo>
                  <a:lnTo>
                    <a:pt x="240" y="288"/>
                  </a:lnTo>
                  <a:lnTo>
                    <a:pt x="240" y="294"/>
                  </a:lnTo>
                  <a:lnTo>
                    <a:pt x="234" y="294"/>
                  </a:lnTo>
                  <a:lnTo>
                    <a:pt x="234" y="288"/>
                  </a:lnTo>
                  <a:close/>
                  <a:moveTo>
                    <a:pt x="222" y="288"/>
                  </a:moveTo>
                  <a:lnTo>
                    <a:pt x="222" y="294"/>
                  </a:lnTo>
                  <a:lnTo>
                    <a:pt x="223" y="294"/>
                  </a:lnTo>
                  <a:lnTo>
                    <a:pt x="222" y="288"/>
                  </a:lnTo>
                  <a:close/>
                  <a:moveTo>
                    <a:pt x="240" y="282"/>
                  </a:moveTo>
                  <a:lnTo>
                    <a:pt x="246" y="282"/>
                  </a:lnTo>
                  <a:lnTo>
                    <a:pt x="246" y="288"/>
                  </a:lnTo>
                  <a:lnTo>
                    <a:pt x="240" y="288"/>
                  </a:lnTo>
                  <a:lnTo>
                    <a:pt x="240" y="282"/>
                  </a:lnTo>
                  <a:close/>
                  <a:moveTo>
                    <a:pt x="252" y="282"/>
                  </a:moveTo>
                  <a:lnTo>
                    <a:pt x="252" y="276"/>
                  </a:lnTo>
                  <a:lnTo>
                    <a:pt x="252" y="282"/>
                  </a:lnTo>
                  <a:close/>
                  <a:moveTo>
                    <a:pt x="216" y="282"/>
                  </a:moveTo>
                  <a:lnTo>
                    <a:pt x="222" y="282"/>
                  </a:lnTo>
                  <a:lnTo>
                    <a:pt x="222" y="288"/>
                  </a:lnTo>
                  <a:lnTo>
                    <a:pt x="216" y="288"/>
                  </a:lnTo>
                  <a:lnTo>
                    <a:pt x="216" y="282"/>
                  </a:lnTo>
                  <a:close/>
                  <a:moveTo>
                    <a:pt x="216" y="282"/>
                  </a:moveTo>
                  <a:lnTo>
                    <a:pt x="222" y="282"/>
                  </a:lnTo>
                  <a:lnTo>
                    <a:pt x="223" y="282"/>
                  </a:lnTo>
                  <a:lnTo>
                    <a:pt x="216" y="282"/>
                  </a:lnTo>
                  <a:close/>
                  <a:moveTo>
                    <a:pt x="216" y="282"/>
                  </a:moveTo>
                  <a:lnTo>
                    <a:pt x="222" y="282"/>
                  </a:lnTo>
                  <a:lnTo>
                    <a:pt x="216" y="282"/>
                  </a:lnTo>
                  <a:close/>
                  <a:moveTo>
                    <a:pt x="234" y="276"/>
                  </a:moveTo>
                  <a:lnTo>
                    <a:pt x="240" y="276"/>
                  </a:lnTo>
                  <a:lnTo>
                    <a:pt x="234" y="282"/>
                  </a:lnTo>
                  <a:lnTo>
                    <a:pt x="234" y="276"/>
                  </a:lnTo>
                  <a:close/>
                  <a:moveTo>
                    <a:pt x="222" y="282"/>
                  </a:moveTo>
                  <a:lnTo>
                    <a:pt x="222" y="276"/>
                  </a:lnTo>
                  <a:lnTo>
                    <a:pt x="222" y="282"/>
                  </a:lnTo>
                  <a:close/>
                  <a:moveTo>
                    <a:pt x="198" y="282"/>
                  </a:moveTo>
                  <a:lnTo>
                    <a:pt x="210" y="276"/>
                  </a:lnTo>
                  <a:lnTo>
                    <a:pt x="210" y="282"/>
                  </a:lnTo>
                  <a:lnTo>
                    <a:pt x="204" y="288"/>
                  </a:lnTo>
                  <a:lnTo>
                    <a:pt x="198" y="282"/>
                  </a:lnTo>
                  <a:close/>
                  <a:moveTo>
                    <a:pt x="216" y="276"/>
                  </a:moveTo>
                  <a:lnTo>
                    <a:pt x="222" y="276"/>
                  </a:lnTo>
                  <a:lnTo>
                    <a:pt x="222" y="282"/>
                  </a:lnTo>
                  <a:lnTo>
                    <a:pt x="216" y="276"/>
                  </a:lnTo>
                  <a:close/>
                  <a:moveTo>
                    <a:pt x="192" y="282"/>
                  </a:moveTo>
                  <a:lnTo>
                    <a:pt x="198" y="276"/>
                  </a:lnTo>
                  <a:lnTo>
                    <a:pt x="204" y="282"/>
                  </a:lnTo>
                  <a:lnTo>
                    <a:pt x="198" y="282"/>
                  </a:lnTo>
                  <a:lnTo>
                    <a:pt x="192" y="282"/>
                  </a:lnTo>
                  <a:close/>
                  <a:moveTo>
                    <a:pt x="198" y="276"/>
                  </a:moveTo>
                  <a:lnTo>
                    <a:pt x="198" y="282"/>
                  </a:lnTo>
                  <a:lnTo>
                    <a:pt x="199" y="282"/>
                  </a:lnTo>
                  <a:lnTo>
                    <a:pt x="198" y="276"/>
                  </a:lnTo>
                  <a:close/>
                  <a:moveTo>
                    <a:pt x="186" y="276"/>
                  </a:moveTo>
                  <a:lnTo>
                    <a:pt x="192" y="276"/>
                  </a:lnTo>
                  <a:lnTo>
                    <a:pt x="186" y="282"/>
                  </a:lnTo>
                  <a:lnTo>
                    <a:pt x="186" y="276"/>
                  </a:lnTo>
                  <a:close/>
                  <a:moveTo>
                    <a:pt x="192" y="270"/>
                  </a:moveTo>
                  <a:lnTo>
                    <a:pt x="198" y="270"/>
                  </a:lnTo>
                  <a:lnTo>
                    <a:pt x="198" y="276"/>
                  </a:lnTo>
                  <a:lnTo>
                    <a:pt x="192" y="276"/>
                  </a:lnTo>
                  <a:lnTo>
                    <a:pt x="192" y="270"/>
                  </a:lnTo>
                  <a:close/>
                  <a:moveTo>
                    <a:pt x="192" y="270"/>
                  </a:moveTo>
                  <a:lnTo>
                    <a:pt x="198" y="270"/>
                  </a:lnTo>
                  <a:lnTo>
                    <a:pt x="192" y="270"/>
                  </a:lnTo>
                  <a:close/>
                  <a:moveTo>
                    <a:pt x="228" y="264"/>
                  </a:moveTo>
                  <a:lnTo>
                    <a:pt x="228" y="258"/>
                  </a:lnTo>
                  <a:lnTo>
                    <a:pt x="228" y="264"/>
                  </a:lnTo>
                  <a:close/>
                  <a:moveTo>
                    <a:pt x="222" y="258"/>
                  </a:moveTo>
                  <a:lnTo>
                    <a:pt x="228" y="258"/>
                  </a:lnTo>
                  <a:lnTo>
                    <a:pt x="222" y="258"/>
                  </a:lnTo>
                  <a:close/>
                  <a:moveTo>
                    <a:pt x="216" y="234"/>
                  </a:moveTo>
                  <a:lnTo>
                    <a:pt x="222" y="234"/>
                  </a:lnTo>
                  <a:lnTo>
                    <a:pt x="216" y="234"/>
                  </a:lnTo>
                  <a:close/>
                  <a:moveTo>
                    <a:pt x="216" y="228"/>
                  </a:moveTo>
                  <a:lnTo>
                    <a:pt x="222" y="228"/>
                  </a:lnTo>
                  <a:lnTo>
                    <a:pt x="216" y="228"/>
                  </a:lnTo>
                  <a:close/>
                  <a:moveTo>
                    <a:pt x="216" y="228"/>
                  </a:moveTo>
                  <a:lnTo>
                    <a:pt x="222" y="228"/>
                  </a:lnTo>
                  <a:lnTo>
                    <a:pt x="222" y="234"/>
                  </a:lnTo>
                  <a:lnTo>
                    <a:pt x="216" y="234"/>
                  </a:lnTo>
                  <a:lnTo>
                    <a:pt x="216" y="228"/>
                  </a:lnTo>
                  <a:close/>
                  <a:moveTo>
                    <a:pt x="216" y="222"/>
                  </a:moveTo>
                  <a:lnTo>
                    <a:pt x="222" y="222"/>
                  </a:lnTo>
                  <a:lnTo>
                    <a:pt x="222" y="228"/>
                  </a:lnTo>
                  <a:lnTo>
                    <a:pt x="216" y="228"/>
                  </a:lnTo>
                  <a:lnTo>
                    <a:pt x="216" y="222"/>
                  </a:lnTo>
                  <a:close/>
                  <a:moveTo>
                    <a:pt x="210" y="222"/>
                  </a:moveTo>
                  <a:lnTo>
                    <a:pt x="210" y="228"/>
                  </a:lnTo>
                  <a:lnTo>
                    <a:pt x="211" y="228"/>
                  </a:lnTo>
                  <a:lnTo>
                    <a:pt x="210" y="222"/>
                  </a:lnTo>
                  <a:close/>
                  <a:moveTo>
                    <a:pt x="210" y="210"/>
                  </a:moveTo>
                  <a:lnTo>
                    <a:pt x="210" y="216"/>
                  </a:lnTo>
                  <a:lnTo>
                    <a:pt x="211" y="216"/>
                  </a:lnTo>
                  <a:lnTo>
                    <a:pt x="210" y="210"/>
                  </a:lnTo>
                  <a:close/>
                  <a:moveTo>
                    <a:pt x="150" y="204"/>
                  </a:moveTo>
                  <a:lnTo>
                    <a:pt x="156" y="204"/>
                  </a:lnTo>
                  <a:lnTo>
                    <a:pt x="162" y="204"/>
                  </a:lnTo>
                  <a:lnTo>
                    <a:pt x="168" y="204"/>
                  </a:lnTo>
                  <a:lnTo>
                    <a:pt x="168" y="210"/>
                  </a:lnTo>
                  <a:lnTo>
                    <a:pt x="174" y="210"/>
                  </a:lnTo>
                  <a:lnTo>
                    <a:pt x="180" y="210"/>
                  </a:lnTo>
                  <a:lnTo>
                    <a:pt x="180" y="216"/>
                  </a:lnTo>
                  <a:lnTo>
                    <a:pt x="180" y="222"/>
                  </a:lnTo>
                  <a:lnTo>
                    <a:pt x="180" y="228"/>
                  </a:lnTo>
                  <a:lnTo>
                    <a:pt x="186" y="228"/>
                  </a:lnTo>
                  <a:lnTo>
                    <a:pt x="186" y="222"/>
                  </a:lnTo>
                  <a:lnTo>
                    <a:pt x="192" y="222"/>
                  </a:lnTo>
                  <a:lnTo>
                    <a:pt x="192" y="216"/>
                  </a:lnTo>
                  <a:lnTo>
                    <a:pt x="192" y="222"/>
                  </a:lnTo>
                  <a:lnTo>
                    <a:pt x="198" y="222"/>
                  </a:lnTo>
                  <a:lnTo>
                    <a:pt x="198" y="228"/>
                  </a:lnTo>
                  <a:lnTo>
                    <a:pt x="204" y="228"/>
                  </a:lnTo>
                  <a:lnTo>
                    <a:pt x="204" y="234"/>
                  </a:lnTo>
                  <a:lnTo>
                    <a:pt x="210" y="240"/>
                  </a:lnTo>
                  <a:lnTo>
                    <a:pt x="210" y="246"/>
                  </a:lnTo>
                  <a:lnTo>
                    <a:pt x="216" y="246"/>
                  </a:lnTo>
                  <a:lnTo>
                    <a:pt x="216" y="252"/>
                  </a:lnTo>
                  <a:lnTo>
                    <a:pt x="216" y="258"/>
                  </a:lnTo>
                  <a:lnTo>
                    <a:pt x="222" y="258"/>
                  </a:lnTo>
                  <a:lnTo>
                    <a:pt x="216" y="258"/>
                  </a:lnTo>
                  <a:lnTo>
                    <a:pt x="216" y="252"/>
                  </a:lnTo>
                  <a:lnTo>
                    <a:pt x="210" y="252"/>
                  </a:lnTo>
                  <a:lnTo>
                    <a:pt x="210" y="246"/>
                  </a:lnTo>
                  <a:lnTo>
                    <a:pt x="204" y="246"/>
                  </a:lnTo>
                  <a:lnTo>
                    <a:pt x="198" y="246"/>
                  </a:lnTo>
                  <a:lnTo>
                    <a:pt x="204" y="246"/>
                  </a:lnTo>
                  <a:lnTo>
                    <a:pt x="198" y="246"/>
                  </a:lnTo>
                  <a:lnTo>
                    <a:pt x="198" y="240"/>
                  </a:lnTo>
                  <a:lnTo>
                    <a:pt x="204" y="240"/>
                  </a:lnTo>
                  <a:lnTo>
                    <a:pt x="198" y="240"/>
                  </a:lnTo>
                  <a:lnTo>
                    <a:pt x="198" y="246"/>
                  </a:lnTo>
                  <a:lnTo>
                    <a:pt x="204" y="246"/>
                  </a:lnTo>
                  <a:lnTo>
                    <a:pt x="204" y="252"/>
                  </a:lnTo>
                  <a:lnTo>
                    <a:pt x="210" y="252"/>
                  </a:lnTo>
                  <a:lnTo>
                    <a:pt x="210" y="258"/>
                  </a:lnTo>
                  <a:lnTo>
                    <a:pt x="216" y="258"/>
                  </a:lnTo>
                  <a:lnTo>
                    <a:pt x="216" y="264"/>
                  </a:lnTo>
                  <a:lnTo>
                    <a:pt x="216" y="270"/>
                  </a:lnTo>
                  <a:lnTo>
                    <a:pt x="222" y="270"/>
                  </a:lnTo>
                  <a:lnTo>
                    <a:pt x="216" y="270"/>
                  </a:lnTo>
                  <a:lnTo>
                    <a:pt x="222" y="270"/>
                  </a:lnTo>
                  <a:lnTo>
                    <a:pt x="222" y="276"/>
                  </a:lnTo>
                  <a:lnTo>
                    <a:pt x="216" y="276"/>
                  </a:lnTo>
                  <a:lnTo>
                    <a:pt x="222" y="276"/>
                  </a:lnTo>
                  <a:lnTo>
                    <a:pt x="216" y="276"/>
                  </a:lnTo>
                  <a:lnTo>
                    <a:pt x="216" y="282"/>
                  </a:lnTo>
                  <a:lnTo>
                    <a:pt x="210" y="282"/>
                  </a:lnTo>
                  <a:lnTo>
                    <a:pt x="204" y="282"/>
                  </a:lnTo>
                  <a:lnTo>
                    <a:pt x="204" y="276"/>
                  </a:lnTo>
                  <a:lnTo>
                    <a:pt x="204" y="282"/>
                  </a:lnTo>
                  <a:lnTo>
                    <a:pt x="204" y="276"/>
                  </a:lnTo>
                  <a:lnTo>
                    <a:pt x="204" y="282"/>
                  </a:lnTo>
                  <a:lnTo>
                    <a:pt x="204" y="276"/>
                  </a:lnTo>
                  <a:lnTo>
                    <a:pt x="198" y="276"/>
                  </a:lnTo>
                  <a:lnTo>
                    <a:pt x="198" y="270"/>
                  </a:lnTo>
                  <a:lnTo>
                    <a:pt x="192" y="270"/>
                  </a:lnTo>
                  <a:lnTo>
                    <a:pt x="192" y="264"/>
                  </a:lnTo>
                  <a:lnTo>
                    <a:pt x="192" y="258"/>
                  </a:lnTo>
                  <a:lnTo>
                    <a:pt x="192" y="252"/>
                  </a:lnTo>
                  <a:lnTo>
                    <a:pt x="186" y="252"/>
                  </a:lnTo>
                  <a:lnTo>
                    <a:pt x="192" y="252"/>
                  </a:lnTo>
                  <a:lnTo>
                    <a:pt x="186" y="246"/>
                  </a:lnTo>
                  <a:lnTo>
                    <a:pt x="186" y="252"/>
                  </a:lnTo>
                  <a:lnTo>
                    <a:pt x="186" y="246"/>
                  </a:lnTo>
                  <a:lnTo>
                    <a:pt x="180" y="246"/>
                  </a:lnTo>
                  <a:lnTo>
                    <a:pt x="180" y="240"/>
                  </a:lnTo>
                  <a:lnTo>
                    <a:pt x="174" y="240"/>
                  </a:lnTo>
                  <a:lnTo>
                    <a:pt x="174" y="234"/>
                  </a:lnTo>
                  <a:lnTo>
                    <a:pt x="168" y="234"/>
                  </a:lnTo>
                  <a:lnTo>
                    <a:pt x="168" y="228"/>
                  </a:lnTo>
                  <a:lnTo>
                    <a:pt x="162" y="228"/>
                  </a:lnTo>
                  <a:lnTo>
                    <a:pt x="162" y="222"/>
                  </a:lnTo>
                  <a:lnTo>
                    <a:pt x="156" y="222"/>
                  </a:lnTo>
                  <a:lnTo>
                    <a:pt x="156" y="216"/>
                  </a:lnTo>
                  <a:lnTo>
                    <a:pt x="150" y="216"/>
                  </a:lnTo>
                  <a:lnTo>
                    <a:pt x="144" y="216"/>
                  </a:lnTo>
                  <a:lnTo>
                    <a:pt x="144" y="210"/>
                  </a:lnTo>
                  <a:lnTo>
                    <a:pt x="144" y="204"/>
                  </a:lnTo>
                  <a:lnTo>
                    <a:pt x="150" y="204"/>
                  </a:lnTo>
                  <a:close/>
                  <a:moveTo>
                    <a:pt x="90" y="438"/>
                  </a:moveTo>
                  <a:lnTo>
                    <a:pt x="90" y="432"/>
                  </a:lnTo>
                  <a:lnTo>
                    <a:pt x="84" y="432"/>
                  </a:lnTo>
                  <a:lnTo>
                    <a:pt x="84" y="426"/>
                  </a:lnTo>
                  <a:lnTo>
                    <a:pt x="78" y="426"/>
                  </a:lnTo>
                  <a:lnTo>
                    <a:pt x="78" y="420"/>
                  </a:lnTo>
                  <a:lnTo>
                    <a:pt x="72" y="426"/>
                  </a:lnTo>
                  <a:lnTo>
                    <a:pt x="48" y="426"/>
                  </a:lnTo>
                  <a:lnTo>
                    <a:pt x="42" y="426"/>
                  </a:lnTo>
                  <a:lnTo>
                    <a:pt x="36" y="432"/>
                  </a:lnTo>
                  <a:lnTo>
                    <a:pt x="24" y="432"/>
                  </a:lnTo>
                  <a:lnTo>
                    <a:pt x="18" y="432"/>
                  </a:lnTo>
                  <a:lnTo>
                    <a:pt x="12" y="432"/>
                  </a:lnTo>
                  <a:lnTo>
                    <a:pt x="18" y="432"/>
                  </a:lnTo>
                  <a:lnTo>
                    <a:pt x="18" y="426"/>
                  </a:lnTo>
                  <a:lnTo>
                    <a:pt x="18" y="420"/>
                  </a:lnTo>
                  <a:lnTo>
                    <a:pt x="18" y="414"/>
                  </a:lnTo>
                  <a:lnTo>
                    <a:pt x="18" y="408"/>
                  </a:lnTo>
                  <a:lnTo>
                    <a:pt x="18" y="402"/>
                  </a:lnTo>
                  <a:lnTo>
                    <a:pt x="12" y="402"/>
                  </a:lnTo>
                  <a:lnTo>
                    <a:pt x="12" y="396"/>
                  </a:lnTo>
                  <a:lnTo>
                    <a:pt x="12" y="390"/>
                  </a:lnTo>
                  <a:lnTo>
                    <a:pt x="18" y="390"/>
                  </a:lnTo>
                  <a:lnTo>
                    <a:pt x="12" y="390"/>
                  </a:lnTo>
                  <a:lnTo>
                    <a:pt x="18" y="390"/>
                  </a:lnTo>
                  <a:lnTo>
                    <a:pt x="18" y="384"/>
                  </a:lnTo>
                  <a:lnTo>
                    <a:pt x="18" y="378"/>
                  </a:lnTo>
                  <a:lnTo>
                    <a:pt x="18" y="372"/>
                  </a:lnTo>
                  <a:lnTo>
                    <a:pt x="18" y="366"/>
                  </a:lnTo>
                  <a:lnTo>
                    <a:pt x="18" y="360"/>
                  </a:lnTo>
                  <a:lnTo>
                    <a:pt x="18" y="354"/>
                  </a:lnTo>
                  <a:lnTo>
                    <a:pt x="12" y="354"/>
                  </a:lnTo>
                  <a:lnTo>
                    <a:pt x="12" y="348"/>
                  </a:lnTo>
                  <a:lnTo>
                    <a:pt x="12" y="342"/>
                  </a:lnTo>
                  <a:lnTo>
                    <a:pt x="12" y="336"/>
                  </a:lnTo>
                  <a:lnTo>
                    <a:pt x="6" y="336"/>
                  </a:lnTo>
                  <a:lnTo>
                    <a:pt x="6" y="330"/>
                  </a:lnTo>
                  <a:lnTo>
                    <a:pt x="6" y="324"/>
                  </a:lnTo>
                  <a:lnTo>
                    <a:pt x="6" y="318"/>
                  </a:lnTo>
                  <a:lnTo>
                    <a:pt x="6" y="312"/>
                  </a:lnTo>
                  <a:lnTo>
                    <a:pt x="12" y="312"/>
                  </a:lnTo>
                  <a:lnTo>
                    <a:pt x="12" y="306"/>
                  </a:lnTo>
                  <a:lnTo>
                    <a:pt x="6" y="300"/>
                  </a:lnTo>
                  <a:lnTo>
                    <a:pt x="6" y="294"/>
                  </a:lnTo>
                  <a:lnTo>
                    <a:pt x="0" y="294"/>
                  </a:lnTo>
                  <a:lnTo>
                    <a:pt x="0" y="288"/>
                  </a:lnTo>
                  <a:lnTo>
                    <a:pt x="6" y="288"/>
                  </a:lnTo>
                  <a:lnTo>
                    <a:pt x="6" y="282"/>
                  </a:lnTo>
                  <a:lnTo>
                    <a:pt x="0" y="282"/>
                  </a:lnTo>
                  <a:lnTo>
                    <a:pt x="0" y="276"/>
                  </a:lnTo>
                  <a:lnTo>
                    <a:pt x="0" y="270"/>
                  </a:lnTo>
                  <a:lnTo>
                    <a:pt x="0" y="264"/>
                  </a:lnTo>
                  <a:lnTo>
                    <a:pt x="6" y="264"/>
                  </a:lnTo>
                  <a:lnTo>
                    <a:pt x="12" y="258"/>
                  </a:lnTo>
                  <a:lnTo>
                    <a:pt x="12" y="252"/>
                  </a:lnTo>
                  <a:lnTo>
                    <a:pt x="18" y="252"/>
                  </a:lnTo>
                  <a:lnTo>
                    <a:pt x="18" y="246"/>
                  </a:lnTo>
                  <a:lnTo>
                    <a:pt x="18" y="240"/>
                  </a:lnTo>
                  <a:lnTo>
                    <a:pt x="24" y="240"/>
                  </a:lnTo>
                  <a:lnTo>
                    <a:pt x="30" y="240"/>
                  </a:lnTo>
                  <a:lnTo>
                    <a:pt x="36" y="240"/>
                  </a:lnTo>
                  <a:lnTo>
                    <a:pt x="30" y="246"/>
                  </a:lnTo>
                  <a:lnTo>
                    <a:pt x="30" y="252"/>
                  </a:lnTo>
                  <a:lnTo>
                    <a:pt x="30" y="246"/>
                  </a:lnTo>
                  <a:lnTo>
                    <a:pt x="36" y="246"/>
                  </a:lnTo>
                  <a:lnTo>
                    <a:pt x="42" y="246"/>
                  </a:lnTo>
                  <a:lnTo>
                    <a:pt x="42" y="252"/>
                  </a:lnTo>
                  <a:lnTo>
                    <a:pt x="48" y="252"/>
                  </a:lnTo>
                  <a:lnTo>
                    <a:pt x="48" y="258"/>
                  </a:lnTo>
                  <a:lnTo>
                    <a:pt x="48" y="264"/>
                  </a:lnTo>
                  <a:lnTo>
                    <a:pt x="54" y="264"/>
                  </a:lnTo>
                  <a:lnTo>
                    <a:pt x="54" y="258"/>
                  </a:lnTo>
                  <a:lnTo>
                    <a:pt x="60" y="258"/>
                  </a:lnTo>
                  <a:lnTo>
                    <a:pt x="60" y="264"/>
                  </a:lnTo>
                  <a:lnTo>
                    <a:pt x="66" y="264"/>
                  </a:lnTo>
                  <a:lnTo>
                    <a:pt x="60" y="264"/>
                  </a:lnTo>
                  <a:lnTo>
                    <a:pt x="66" y="264"/>
                  </a:lnTo>
                  <a:lnTo>
                    <a:pt x="72" y="264"/>
                  </a:lnTo>
                  <a:lnTo>
                    <a:pt x="72" y="270"/>
                  </a:lnTo>
                  <a:lnTo>
                    <a:pt x="72" y="276"/>
                  </a:lnTo>
                  <a:lnTo>
                    <a:pt x="72" y="270"/>
                  </a:lnTo>
                  <a:lnTo>
                    <a:pt x="72" y="264"/>
                  </a:lnTo>
                  <a:lnTo>
                    <a:pt x="66" y="264"/>
                  </a:lnTo>
                  <a:lnTo>
                    <a:pt x="66" y="258"/>
                  </a:lnTo>
                  <a:lnTo>
                    <a:pt x="72" y="258"/>
                  </a:lnTo>
                  <a:lnTo>
                    <a:pt x="72" y="252"/>
                  </a:lnTo>
                  <a:lnTo>
                    <a:pt x="66" y="252"/>
                  </a:lnTo>
                  <a:lnTo>
                    <a:pt x="66" y="258"/>
                  </a:lnTo>
                  <a:lnTo>
                    <a:pt x="60" y="258"/>
                  </a:lnTo>
                  <a:lnTo>
                    <a:pt x="60" y="252"/>
                  </a:lnTo>
                  <a:lnTo>
                    <a:pt x="54" y="252"/>
                  </a:lnTo>
                  <a:lnTo>
                    <a:pt x="54" y="258"/>
                  </a:lnTo>
                  <a:lnTo>
                    <a:pt x="48" y="258"/>
                  </a:lnTo>
                  <a:lnTo>
                    <a:pt x="48" y="252"/>
                  </a:lnTo>
                  <a:lnTo>
                    <a:pt x="48" y="246"/>
                  </a:lnTo>
                  <a:lnTo>
                    <a:pt x="48" y="240"/>
                  </a:lnTo>
                  <a:lnTo>
                    <a:pt x="42" y="240"/>
                  </a:lnTo>
                  <a:lnTo>
                    <a:pt x="36" y="240"/>
                  </a:lnTo>
                  <a:lnTo>
                    <a:pt x="36" y="234"/>
                  </a:lnTo>
                  <a:lnTo>
                    <a:pt x="42" y="228"/>
                  </a:lnTo>
                  <a:lnTo>
                    <a:pt x="48" y="228"/>
                  </a:lnTo>
                  <a:lnTo>
                    <a:pt x="54" y="228"/>
                  </a:lnTo>
                  <a:lnTo>
                    <a:pt x="54" y="234"/>
                  </a:lnTo>
                  <a:lnTo>
                    <a:pt x="60" y="234"/>
                  </a:lnTo>
                  <a:lnTo>
                    <a:pt x="66" y="234"/>
                  </a:lnTo>
                  <a:lnTo>
                    <a:pt x="66" y="228"/>
                  </a:lnTo>
                  <a:lnTo>
                    <a:pt x="72" y="228"/>
                  </a:lnTo>
                  <a:lnTo>
                    <a:pt x="78" y="228"/>
                  </a:lnTo>
                  <a:lnTo>
                    <a:pt x="84" y="228"/>
                  </a:lnTo>
                  <a:lnTo>
                    <a:pt x="84" y="234"/>
                  </a:lnTo>
                  <a:lnTo>
                    <a:pt x="84" y="228"/>
                  </a:lnTo>
                  <a:lnTo>
                    <a:pt x="90" y="228"/>
                  </a:lnTo>
                  <a:lnTo>
                    <a:pt x="96" y="228"/>
                  </a:lnTo>
                  <a:lnTo>
                    <a:pt x="90" y="228"/>
                  </a:lnTo>
                  <a:lnTo>
                    <a:pt x="90" y="222"/>
                  </a:lnTo>
                  <a:lnTo>
                    <a:pt x="84" y="222"/>
                  </a:lnTo>
                  <a:lnTo>
                    <a:pt x="78" y="222"/>
                  </a:lnTo>
                  <a:lnTo>
                    <a:pt x="78" y="216"/>
                  </a:lnTo>
                  <a:lnTo>
                    <a:pt x="72" y="216"/>
                  </a:lnTo>
                  <a:lnTo>
                    <a:pt x="66" y="216"/>
                  </a:lnTo>
                  <a:lnTo>
                    <a:pt x="66" y="222"/>
                  </a:lnTo>
                  <a:lnTo>
                    <a:pt x="60" y="222"/>
                  </a:lnTo>
                  <a:lnTo>
                    <a:pt x="54" y="222"/>
                  </a:lnTo>
                  <a:lnTo>
                    <a:pt x="54" y="216"/>
                  </a:lnTo>
                  <a:lnTo>
                    <a:pt x="60" y="216"/>
                  </a:lnTo>
                  <a:lnTo>
                    <a:pt x="66" y="216"/>
                  </a:lnTo>
                  <a:lnTo>
                    <a:pt x="66" y="210"/>
                  </a:lnTo>
                  <a:lnTo>
                    <a:pt x="66" y="204"/>
                  </a:lnTo>
                  <a:lnTo>
                    <a:pt x="66" y="198"/>
                  </a:lnTo>
                  <a:lnTo>
                    <a:pt x="60" y="198"/>
                  </a:lnTo>
                  <a:lnTo>
                    <a:pt x="66" y="198"/>
                  </a:lnTo>
                  <a:lnTo>
                    <a:pt x="60" y="198"/>
                  </a:lnTo>
                  <a:lnTo>
                    <a:pt x="66" y="198"/>
                  </a:lnTo>
                  <a:lnTo>
                    <a:pt x="60" y="198"/>
                  </a:lnTo>
                  <a:lnTo>
                    <a:pt x="60" y="192"/>
                  </a:lnTo>
                  <a:lnTo>
                    <a:pt x="66" y="192"/>
                  </a:lnTo>
                  <a:lnTo>
                    <a:pt x="66" y="198"/>
                  </a:lnTo>
                  <a:lnTo>
                    <a:pt x="72" y="198"/>
                  </a:lnTo>
                  <a:lnTo>
                    <a:pt x="78" y="198"/>
                  </a:lnTo>
                  <a:lnTo>
                    <a:pt x="84" y="198"/>
                  </a:lnTo>
                  <a:lnTo>
                    <a:pt x="90" y="198"/>
                  </a:lnTo>
                  <a:lnTo>
                    <a:pt x="90" y="204"/>
                  </a:lnTo>
                  <a:lnTo>
                    <a:pt x="96" y="204"/>
                  </a:lnTo>
                  <a:lnTo>
                    <a:pt x="90" y="204"/>
                  </a:lnTo>
                  <a:lnTo>
                    <a:pt x="90" y="210"/>
                  </a:lnTo>
                  <a:lnTo>
                    <a:pt x="90" y="204"/>
                  </a:lnTo>
                  <a:lnTo>
                    <a:pt x="90" y="210"/>
                  </a:lnTo>
                  <a:lnTo>
                    <a:pt x="90" y="204"/>
                  </a:lnTo>
                  <a:lnTo>
                    <a:pt x="90" y="210"/>
                  </a:lnTo>
                  <a:lnTo>
                    <a:pt x="90" y="204"/>
                  </a:lnTo>
                  <a:lnTo>
                    <a:pt x="90" y="210"/>
                  </a:lnTo>
                  <a:lnTo>
                    <a:pt x="90" y="204"/>
                  </a:lnTo>
                  <a:lnTo>
                    <a:pt x="90" y="210"/>
                  </a:lnTo>
                  <a:lnTo>
                    <a:pt x="90" y="216"/>
                  </a:lnTo>
                  <a:lnTo>
                    <a:pt x="96" y="216"/>
                  </a:lnTo>
                  <a:lnTo>
                    <a:pt x="90" y="216"/>
                  </a:lnTo>
                  <a:lnTo>
                    <a:pt x="90" y="210"/>
                  </a:lnTo>
                  <a:lnTo>
                    <a:pt x="96" y="210"/>
                  </a:lnTo>
                  <a:lnTo>
                    <a:pt x="102" y="210"/>
                  </a:lnTo>
                  <a:lnTo>
                    <a:pt x="102" y="216"/>
                  </a:lnTo>
                  <a:lnTo>
                    <a:pt x="108" y="216"/>
                  </a:lnTo>
                  <a:lnTo>
                    <a:pt x="108" y="222"/>
                  </a:lnTo>
                  <a:lnTo>
                    <a:pt x="114" y="222"/>
                  </a:lnTo>
                  <a:lnTo>
                    <a:pt x="114" y="228"/>
                  </a:lnTo>
                  <a:lnTo>
                    <a:pt x="120" y="228"/>
                  </a:lnTo>
                  <a:lnTo>
                    <a:pt x="120" y="234"/>
                  </a:lnTo>
                  <a:lnTo>
                    <a:pt x="120" y="240"/>
                  </a:lnTo>
                  <a:lnTo>
                    <a:pt x="126" y="240"/>
                  </a:lnTo>
                  <a:lnTo>
                    <a:pt x="126" y="246"/>
                  </a:lnTo>
                  <a:lnTo>
                    <a:pt x="132" y="246"/>
                  </a:lnTo>
                  <a:lnTo>
                    <a:pt x="138" y="246"/>
                  </a:lnTo>
                  <a:lnTo>
                    <a:pt x="138" y="252"/>
                  </a:lnTo>
                  <a:lnTo>
                    <a:pt x="132" y="252"/>
                  </a:lnTo>
                  <a:lnTo>
                    <a:pt x="132" y="258"/>
                  </a:lnTo>
                  <a:lnTo>
                    <a:pt x="138" y="258"/>
                  </a:lnTo>
                  <a:lnTo>
                    <a:pt x="138" y="264"/>
                  </a:lnTo>
                  <a:lnTo>
                    <a:pt x="138" y="270"/>
                  </a:lnTo>
                  <a:lnTo>
                    <a:pt x="138" y="276"/>
                  </a:lnTo>
                  <a:lnTo>
                    <a:pt x="144" y="276"/>
                  </a:lnTo>
                  <a:lnTo>
                    <a:pt x="138" y="276"/>
                  </a:lnTo>
                  <a:lnTo>
                    <a:pt x="144" y="276"/>
                  </a:lnTo>
                  <a:lnTo>
                    <a:pt x="150" y="276"/>
                  </a:lnTo>
                  <a:lnTo>
                    <a:pt x="144" y="282"/>
                  </a:lnTo>
                  <a:lnTo>
                    <a:pt x="150" y="282"/>
                  </a:lnTo>
                  <a:lnTo>
                    <a:pt x="150" y="288"/>
                  </a:lnTo>
                  <a:lnTo>
                    <a:pt x="156" y="288"/>
                  </a:lnTo>
                  <a:lnTo>
                    <a:pt x="156" y="294"/>
                  </a:lnTo>
                  <a:lnTo>
                    <a:pt x="156" y="300"/>
                  </a:lnTo>
                  <a:lnTo>
                    <a:pt x="156" y="306"/>
                  </a:lnTo>
                  <a:lnTo>
                    <a:pt x="156" y="312"/>
                  </a:lnTo>
                  <a:lnTo>
                    <a:pt x="156" y="318"/>
                  </a:lnTo>
                  <a:lnTo>
                    <a:pt x="162" y="318"/>
                  </a:lnTo>
                  <a:lnTo>
                    <a:pt x="156" y="318"/>
                  </a:lnTo>
                  <a:lnTo>
                    <a:pt x="156" y="324"/>
                  </a:lnTo>
                  <a:lnTo>
                    <a:pt x="156" y="330"/>
                  </a:lnTo>
                  <a:lnTo>
                    <a:pt x="162" y="330"/>
                  </a:lnTo>
                  <a:lnTo>
                    <a:pt x="162" y="336"/>
                  </a:lnTo>
                  <a:lnTo>
                    <a:pt x="162" y="342"/>
                  </a:lnTo>
                  <a:lnTo>
                    <a:pt x="162" y="348"/>
                  </a:lnTo>
                  <a:lnTo>
                    <a:pt x="168" y="348"/>
                  </a:lnTo>
                  <a:lnTo>
                    <a:pt x="168" y="354"/>
                  </a:lnTo>
                  <a:lnTo>
                    <a:pt x="168" y="360"/>
                  </a:lnTo>
                  <a:lnTo>
                    <a:pt x="174" y="360"/>
                  </a:lnTo>
                  <a:lnTo>
                    <a:pt x="174" y="366"/>
                  </a:lnTo>
                  <a:lnTo>
                    <a:pt x="174" y="372"/>
                  </a:lnTo>
                  <a:lnTo>
                    <a:pt x="180" y="372"/>
                  </a:lnTo>
                  <a:lnTo>
                    <a:pt x="180" y="378"/>
                  </a:lnTo>
                  <a:lnTo>
                    <a:pt x="180" y="384"/>
                  </a:lnTo>
                  <a:lnTo>
                    <a:pt x="180" y="390"/>
                  </a:lnTo>
                  <a:lnTo>
                    <a:pt x="174" y="390"/>
                  </a:lnTo>
                  <a:lnTo>
                    <a:pt x="174" y="396"/>
                  </a:lnTo>
                  <a:lnTo>
                    <a:pt x="168" y="396"/>
                  </a:lnTo>
                  <a:lnTo>
                    <a:pt x="168" y="390"/>
                  </a:lnTo>
                  <a:lnTo>
                    <a:pt x="174" y="390"/>
                  </a:lnTo>
                  <a:lnTo>
                    <a:pt x="168" y="390"/>
                  </a:lnTo>
                  <a:lnTo>
                    <a:pt x="168" y="384"/>
                  </a:lnTo>
                  <a:lnTo>
                    <a:pt x="162" y="378"/>
                  </a:lnTo>
                  <a:lnTo>
                    <a:pt x="156" y="378"/>
                  </a:lnTo>
                  <a:lnTo>
                    <a:pt x="150" y="378"/>
                  </a:lnTo>
                  <a:lnTo>
                    <a:pt x="150" y="384"/>
                  </a:lnTo>
                  <a:lnTo>
                    <a:pt x="150" y="390"/>
                  </a:lnTo>
                  <a:lnTo>
                    <a:pt x="144" y="396"/>
                  </a:lnTo>
                  <a:lnTo>
                    <a:pt x="150" y="396"/>
                  </a:lnTo>
                  <a:lnTo>
                    <a:pt x="150" y="402"/>
                  </a:lnTo>
                  <a:lnTo>
                    <a:pt x="156" y="402"/>
                  </a:lnTo>
                  <a:lnTo>
                    <a:pt x="156" y="408"/>
                  </a:lnTo>
                  <a:lnTo>
                    <a:pt x="156" y="414"/>
                  </a:lnTo>
                  <a:lnTo>
                    <a:pt x="162" y="414"/>
                  </a:lnTo>
                  <a:lnTo>
                    <a:pt x="168" y="420"/>
                  </a:lnTo>
                  <a:lnTo>
                    <a:pt x="174" y="420"/>
                  </a:lnTo>
                  <a:lnTo>
                    <a:pt x="180" y="420"/>
                  </a:lnTo>
                  <a:lnTo>
                    <a:pt x="180" y="426"/>
                  </a:lnTo>
                  <a:lnTo>
                    <a:pt x="180" y="432"/>
                  </a:lnTo>
                  <a:lnTo>
                    <a:pt x="180" y="438"/>
                  </a:lnTo>
                  <a:lnTo>
                    <a:pt x="174" y="438"/>
                  </a:lnTo>
                  <a:lnTo>
                    <a:pt x="174" y="444"/>
                  </a:lnTo>
                  <a:lnTo>
                    <a:pt x="174" y="450"/>
                  </a:lnTo>
                  <a:lnTo>
                    <a:pt x="168" y="450"/>
                  </a:lnTo>
                  <a:lnTo>
                    <a:pt x="168" y="456"/>
                  </a:lnTo>
                  <a:lnTo>
                    <a:pt x="162" y="456"/>
                  </a:lnTo>
                  <a:lnTo>
                    <a:pt x="156" y="462"/>
                  </a:lnTo>
                  <a:lnTo>
                    <a:pt x="156" y="468"/>
                  </a:lnTo>
                  <a:lnTo>
                    <a:pt x="162" y="468"/>
                  </a:lnTo>
                  <a:lnTo>
                    <a:pt x="162" y="474"/>
                  </a:lnTo>
                  <a:lnTo>
                    <a:pt x="168" y="474"/>
                  </a:lnTo>
                  <a:lnTo>
                    <a:pt x="168" y="468"/>
                  </a:lnTo>
                  <a:lnTo>
                    <a:pt x="168" y="474"/>
                  </a:lnTo>
                  <a:lnTo>
                    <a:pt x="162" y="474"/>
                  </a:lnTo>
                  <a:lnTo>
                    <a:pt x="156" y="474"/>
                  </a:lnTo>
                  <a:lnTo>
                    <a:pt x="156" y="480"/>
                  </a:lnTo>
                  <a:lnTo>
                    <a:pt x="150" y="480"/>
                  </a:lnTo>
                  <a:lnTo>
                    <a:pt x="144" y="480"/>
                  </a:lnTo>
                  <a:lnTo>
                    <a:pt x="138" y="486"/>
                  </a:lnTo>
                  <a:lnTo>
                    <a:pt x="132" y="486"/>
                  </a:lnTo>
                  <a:lnTo>
                    <a:pt x="138" y="480"/>
                  </a:lnTo>
                  <a:lnTo>
                    <a:pt x="138" y="474"/>
                  </a:lnTo>
                  <a:lnTo>
                    <a:pt x="144" y="474"/>
                  </a:lnTo>
                  <a:lnTo>
                    <a:pt x="144" y="468"/>
                  </a:lnTo>
                  <a:lnTo>
                    <a:pt x="138" y="468"/>
                  </a:lnTo>
                  <a:lnTo>
                    <a:pt x="138" y="462"/>
                  </a:lnTo>
                  <a:lnTo>
                    <a:pt x="138" y="468"/>
                  </a:lnTo>
                  <a:lnTo>
                    <a:pt x="132" y="468"/>
                  </a:lnTo>
                  <a:lnTo>
                    <a:pt x="126" y="474"/>
                  </a:lnTo>
                  <a:lnTo>
                    <a:pt x="120" y="474"/>
                  </a:lnTo>
                  <a:lnTo>
                    <a:pt x="120" y="480"/>
                  </a:lnTo>
                  <a:lnTo>
                    <a:pt x="114" y="480"/>
                  </a:lnTo>
                  <a:lnTo>
                    <a:pt x="114" y="474"/>
                  </a:lnTo>
                  <a:lnTo>
                    <a:pt x="114" y="468"/>
                  </a:lnTo>
                  <a:lnTo>
                    <a:pt x="108" y="468"/>
                  </a:lnTo>
                  <a:lnTo>
                    <a:pt x="108" y="462"/>
                  </a:lnTo>
                  <a:lnTo>
                    <a:pt x="108" y="468"/>
                  </a:lnTo>
                  <a:lnTo>
                    <a:pt x="108" y="462"/>
                  </a:lnTo>
                  <a:lnTo>
                    <a:pt x="102" y="462"/>
                  </a:lnTo>
                  <a:lnTo>
                    <a:pt x="102" y="456"/>
                  </a:lnTo>
                  <a:lnTo>
                    <a:pt x="102" y="450"/>
                  </a:lnTo>
                  <a:lnTo>
                    <a:pt x="108" y="450"/>
                  </a:lnTo>
                  <a:lnTo>
                    <a:pt x="102" y="450"/>
                  </a:lnTo>
                  <a:lnTo>
                    <a:pt x="108" y="450"/>
                  </a:lnTo>
                  <a:lnTo>
                    <a:pt x="108" y="444"/>
                  </a:lnTo>
                  <a:lnTo>
                    <a:pt x="108" y="450"/>
                  </a:lnTo>
                  <a:lnTo>
                    <a:pt x="108" y="444"/>
                  </a:lnTo>
                  <a:lnTo>
                    <a:pt x="108" y="450"/>
                  </a:lnTo>
                  <a:lnTo>
                    <a:pt x="102" y="450"/>
                  </a:lnTo>
                  <a:lnTo>
                    <a:pt x="102" y="444"/>
                  </a:lnTo>
                  <a:lnTo>
                    <a:pt x="96" y="444"/>
                  </a:lnTo>
                  <a:lnTo>
                    <a:pt x="90" y="444"/>
                  </a:lnTo>
                  <a:lnTo>
                    <a:pt x="90" y="438"/>
                  </a:lnTo>
                  <a:close/>
                  <a:moveTo>
                    <a:pt x="54" y="198"/>
                  </a:moveTo>
                  <a:lnTo>
                    <a:pt x="60" y="198"/>
                  </a:lnTo>
                  <a:lnTo>
                    <a:pt x="54" y="198"/>
                  </a:lnTo>
                  <a:lnTo>
                    <a:pt x="54" y="204"/>
                  </a:lnTo>
                  <a:lnTo>
                    <a:pt x="54" y="198"/>
                  </a:lnTo>
                  <a:lnTo>
                    <a:pt x="54" y="204"/>
                  </a:lnTo>
                  <a:lnTo>
                    <a:pt x="54" y="210"/>
                  </a:lnTo>
                  <a:lnTo>
                    <a:pt x="48" y="210"/>
                  </a:lnTo>
                  <a:lnTo>
                    <a:pt x="42" y="210"/>
                  </a:lnTo>
                  <a:lnTo>
                    <a:pt x="42" y="216"/>
                  </a:lnTo>
                  <a:lnTo>
                    <a:pt x="36" y="216"/>
                  </a:lnTo>
                  <a:lnTo>
                    <a:pt x="36" y="222"/>
                  </a:lnTo>
                  <a:lnTo>
                    <a:pt x="36" y="228"/>
                  </a:lnTo>
                  <a:lnTo>
                    <a:pt x="30" y="228"/>
                  </a:lnTo>
                  <a:lnTo>
                    <a:pt x="24" y="228"/>
                  </a:lnTo>
                  <a:lnTo>
                    <a:pt x="24" y="222"/>
                  </a:lnTo>
                  <a:lnTo>
                    <a:pt x="18" y="222"/>
                  </a:lnTo>
                  <a:lnTo>
                    <a:pt x="12" y="216"/>
                  </a:lnTo>
                  <a:lnTo>
                    <a:pt x="12" y="210"/>
                  </a:lnTo>
                  <a:lnTo>
                    <a:pt x="18" y="210"/>
                  </a:lnTo>
                  <a:lnTo>
                    <a:pt x="18" y="204"/>
                  </a:lnTo>
                  <a:lnTo>
                    <a:pt x="24" y="204"/>
                  </a:lnTo>
                  <a:lnTo>
                    <a:pt x="30" y="204"/>
                  </a:lnTo>
                  <a:lnTo>
                    <a:pt x="30" y="198"/>
                  </a:lnTo>
                  <a:lnTo>
                    <a:pt x="36" y="198"/>
                  </a:lnTo>
                  <a:lnTo>
                    <a:pt x="36" y="204"/>
                  </a:lnTo>
                  <a:lnTo>
                    <a:pt x="42" y="204"/>
                  </a:lnTo>
                  <a:lnTo>
                    <a:pt x="48" y="204"/>
                  </a:lnTo>
                  <a:lnTo>
                    <a:pt x="48" y="198"/>
                  </a:lnTo>
                  <a:lnTo>
                    <a:pt x="48" y="192"/>
                  </a:lnTo>
                  <a:lnTo>
                    <a:pt x="54" y="192"/>
                  </a:lnTo>
                  <a:lnTo>
                    <a:pt x="54" y="198"/>
                  </a:lnTo>
                  <a:close/>
                  <a:moveTo>
                    <a:pt x="150" y="144"/>
                  </a:moveTo>
                  <a:lnTo>
                    <a:pt x="156" y="144"/>
                  </a:lnTo>
                  <a:lnTo>
                    <a:pt x="157" y="144"/>
                  </a:lnTo>
                  <a:lnTo>
                    <a:pt x="150" y="144"/>
                  </a:lnTo>
                  <a:close/>
                  <a:moveTo>
                    <a:pt x="150" y="144"/>
                  </a:moveTo>
                  <a:lnTo>
                    <a:pt x="156" y="144"/>
                  </a:lnTo>
                  <a:lnTo>
                    <a:pt x="150" y="144"/>
                  </a:lnTo>
                  <a:close/>
                  <a:moveTo>
                    <a:pt x="150" y="138"/>
                  </a:moveTo>
                  <a:lnTo>
                    <a:pt x="150" y="144"/>
                  </a:lnTo>
                  <a:lnTo>
                    <a:pt x="150" y="150"/>
                  </a:lnTo>
                  <a:lnTo>
                    <a:pt x="156" y="150"/>
                  </a:lnTo>
                  <a:lnTo>
                    <a:pt x="150" y="150"/>
                  </a:lnTo>
                  <a:lnTo>
                    <a:pt x="150" y="156"/>
                  </a:lnTo>
                  <a:lnTo>
                    <a:pt x="156" y="156"/>
                  </a:lnTo>
                  <a:lnTo>
                    <a:pt x="150" y="156"/>
                  </a:lnTo>
                  <a:lnTo>
                    <a:pt x="150" y="162"/>
                  </a:lnTo>
                  <a:lnTo>
                    <a:pt x="144" y="162"/>
                  </a:lnTo>
                  <a:lnTo>
                    <a:pt x="144" y="156"/>
                  </a:lnTo>
                  <a:lnTo>
                    <a:pt x="138" y="156"/>
                  </a:lnTo>
                  <a:lnTo>
                    <a:pt x="132" y="156"/>
                  </a:lnTo>
                  <a:lnTo>
                    <a:pt x="132" y="162"/>
                  </a:lnTo>
                  <a:lnTo>
                    <a:pt x="132" y="156"/>
                  </a:lnTo>
                  <a:lnTo>
                    <a:pt x="132" y="150"/>
                  </a:lnTo>
                  <a:lnTo>
                    <a:pt x="132" y="144"/>
                  </a:lnTo>
                  <a:lnTo>
                    <a:pt x="138" y="144"/>
                  </a:lnTo>
                  <a:lnTo>
                    <a:pt x="138" y="150"/>
                  </a:lnTo>
                  <a:lnTo>
                    <a:pt x="144" y="150"/>
                  </a:lnTo>
                  <a:lnTo>
                    <a:pt x="150" y="144"/>
                  </a:lnTo>
                  <a:lnTo>
                    <a:pt x="144" y="144"/>
                  </a:lnTo>
                  <a:lnTo>
                    <a:pt x="150" y="144"/>
                  </a:lnTo>
                  <a:lnTo>
                    <a:pt x="150" y="138"/>
                  </a:lnTo>
                  <a:close/>
                  <a:moveTo>
                    <a:pt x="138" y="138"/>
                  </a:moveTo>
                  <a:lnTo>
                    <a:pt x="144" y="138"/>
                  </a:lnTo>
                  <a:lnTo>
                    <a:pt x="150" y="144"/>
                  </a:lnTo>
                  <a:lnTo>
                    <a:pt x="138" y="150"/>
                  </a:lnTo>
                  <a:lnTo>
                    <a:pt x="138" y="138"/>
                  </a:lnTo>
                  <a:close/>
                  <a:moveTo>
                    <a:pt x="144" y="138"/>
                  </a:moveTo>
                  <a:lnTo>
                    <a:pt x="144" y="132"/>
                  </a:lnTo>
                  <a:lnTo>
                    <a:pt x="144" y="138"/>
                  </a:lnTo>
                  <a:close/>
                  <a:moveTo>
                    <a:pt x="144" y="132"/>
                  </a:moveTo>
                  <a:lnTo>
                    <a:pt x="150" y="132"/>
                  </a:lnTo>
                  <a:lnTo>
                    <a:pt x="150" y="138"/>
                  </a:lnTo>
                  <a:lnTo>
                    <a:pt x="144" y="132"/>
                  </a:lnTo>
                  <a:close/>
                  <a:moveTo>
                    <a:pt x="138" y="132"/>
                  </a:moveTo>
                  <a:lnTo>
                    <a:pt x="144" y="132"/>
                  </a:lnTo>
                  <a:lnTo>
                    <a:pt x="144" y="138"/>
                  </a:lnTo>
                  <a:lnTo>
                    <a:pt x="138" y="138"/>
                  </a:lnTo>
                  <a:lnTo>
                    <a:pt x="138" y="132"/>
                  </a:lnTo>
                  <a:close/>
                  <a:moveTo>
                    <a:pt x="138" y="132"/>
                  </a:moveTo>
                  <a:lnTo>
                    <a:pt x="144" y="126"/>
                  </a:lnTo>
                  <a:lnTo>
                    <a:pt x="144" y="132"/>
                  </a:lnTo>
                  <a:lnTo>
                    <a:pt x="138" y="138"/>
                  </a:lnTo>
                  <a:lnTo>
                    <a:pt x="138" y="132"/>
                  </a:lnTo>
                  <a:close/>
                  <a:moveTo>
                    <a:pt x="66" y="6"/>
                  </a:moveTo>
                  <a:lnTo>
                    <a:pt x="66" y="12"/>
                  </a:lnTo>
                  <a:lnTo>
                    <a:pt x="67" y="12"/>
                  </a:lnTo>
                  <a:lnTo>
                    <a:pt x="66" y="6"/>
                  </a:lnTo>
                  <a:close/>
                  <a:moveTo>
                    <a:pt x="72" y="0"/>
                  </a:moveTo>
                  <a:lnTo>
                    <a:pt x="72" y="6"/>
                  </a:lnTo>
                  <a:lnTo>
                    <a:pt x="73" y="6"/>
                  </a:lnTo>
                  <a:lnTo>
                    <a:pt x="72" y="0"/>
                  </a:lnTo>
                  <a:close/>
                  <a:moveTo>
                    <a:pt x="60" y="6"/>
                  </a:moveTo>
                  <a:lnTo>
                    <a:pt x="66" y="6"/>
                  </a:lnTo>
                  <a:lnTo>
                    <a:pt x="60" y="6"/>
                  </a:lnTo>
                  <a:close/>
                  <a:moveTo>
                    <a:pt x="66" y="0"/>
                  </a:moveTo>
                  <a:lnTo>
                    <a:pt x="72" y="0"/>
                  </a:lnTo>
                  <a:lnTo>
                    <a:pt x="66" y="0"/>
                  </a:lnTo>
                  <a:close/>
                  <a:moveTo>
                    <a:pt x="72" y="0"/>
                  </a:moveTo>
                  <a:lnTo>
                    <a:pt x="78" y="6"/>
                  </a:lnTo>
                  <a:lnTo>
                    <a:pt x="78" y="12"/>
                  </a:lnTo>
                  <a:lnTo>
                    <a:pt x="84" y="12"/>
                  </a:lnTo>
                  <a:lnTo>
                    <a:pt x="84" y="18"/>
                  </a:lnTo>
                  <a:lnTo>
                    <a:pt x="90" y="24"/>
                  </a:lnTo>
                  <a:lnTo>
                    <a:pt x="90" y="30"/>
                  </a:lnTo>
                  <a:lnTo>
                    <a:pt x="96" y="30"/>
                  </a:lnTo>
                  <a:lnTo>
                    <a:pt x="96" y="36"/>
                  </a:lnTo>
                  <a:lnTo>
                    <a:pt x="96" y="42"/>
                  </a:lnTo>
                  <a:lnTo>
                    <a:pt x="102" y="42"/>
                  </a:lnTo>
                  <a:lnTo>
                    <a:pt x="102" y="48"/>
                  </a:lnTo>
                  <a:lnTo>
                    <a:pt x="102" y="54"/>
                  </a:lnTo>
                  <a:lnTo>
                    <a:pt x="108" y="54"/>
                  </a:lnTo>
                  <a:lnTo>
                    <a:pt x="108" y="60"/>
                  </a:lnTo>
                  <a:lnTo>
                    <a:pt x="114" y="66"/>
                  </a:lnTo>
                  <a:lnTo>
                    <a:pt x="120" y="72"/>
                  </a:lnTo>
                  <a:lnTo>
                    <a:pt x="120" y="78"/>
                  </a:lnTo>
                  <a:lnTo>
                    <a:pt x="126" y="84"/>
                  </a:lnTo>
                  <a:lnTo>
                    <a:pt x="126" y="90"/>
                  </a:lnTo>
                  <a:lnTo>
                    <a:pt x="132" y="90"/>
                  </a:lnTo>
                  <a:lnTo>
                    <a:pt x="138" y="102"/>
                  </a:lnTo>
                  <a:lnTo>
                    <a:pt x="144" y="108"/>
                  </a:lnTo>
                  <a:lnTo>
                    <a:pt x="150" y="114"/>
                  </a:lnTo>
                  <a:lnTo>
                    <a:pt x="150" y="120"/>
                  </a:lnTo>
                  <a:lnTo>
                    <a:pt x="156" y="120"/>
                  </a:lnTo>
                  <a:lnTo>
                    <a:pt x="156" y="126"/>
                  </a:lnTo>
                  <a:lnTo>
                    <a:pt x="162" y="126"/>
                  </a:lnTo>
                  <a:lnTo>
                    <a:pt x="162" y="132"/>
                  </a:lnTo>
                  <a:lnTo>
                    <a:pt x="168" y="132"/>
                  </a:lnTo>
                  <a:lnTo>
                    <a:pt x="168" y="138"/>
                  </a:lnTo>
                  <a:lnTo>
                    <a:pt x="174" y="144"/>
                  </a:lnTo>
                  <a:lnTo>
                    <a:pt x="180" y="156"/>
                  </a:lnTo>
                  <a:lnTo>
                    <a:pt x="186" y="168"/>
                  </a:lnTo>
                  <a:lnTo>
                    <a:pt x="192" y="168"/>
                  </a:lnTo>
                  <a:lnTo>
                    <a:pt x="192" y="174"/>
                  </a:lnTo>
                  <a:lnTo>
                    <a:pt x="198" y="174"/>
                  </a:lnTo>
                  <a:lnTo>
                    <a:pt x="198" y="186"/>
                  </a:lnTo>
                  <a:lnTo>
                    <a:pt x="204" y="186"/>
                  </a:lnTo>
                  <a:lnTo>
                    <a:pt x="204" y="192"/>
                  </a:lnTo>
                  <a:lnTo>
                    <a:pt x="210" y="192"/>
                  </a:lnTo>
                  <a:lnTo>
                    <a:pt x="210" y="198"/>
                  </a:lnTo>
                  <a:lnTo>
                    <a:pt x="216" y="204"/>
                  </a:lnTo>
                  <a:lnTo>
                    <a:pt x="216" y="210"/>
                  </a:lnTo>
                  <a:lnTo>
                    <a:pt x="222" y="210"/>
                  </a:lnTo>
                  <a:lnTo>
                    <a:pt x="222" y="216"/>
                  </a:lnTo>
                  <a:lnTo>
                    <a:pt x="228" y="222"/>
                  </a:lnTo>
                  <a:lnTo>
                    <a:pt x="234" y="228"/>
                  </a:lnTo>
                  <a:lnTo>
                    <a:pt x="234" y="234"/>
                  </a:lnTo>
                  <a:lnTo>
                    <a:pt x="240" y="240"/>
                  </a:lnTo>
                  <a:lnTo>
                    <a:pt x="252" y="258"/>
                  </a:lnTo>
                  <a:lnTo>
                    <a:pt x="252" y="264"/>
                  </a:lnTo>
                  <a:lnTo>
                    <a:pt x="258" y="264"/>
                  </a:lnTo>
                  <a:lnTo>
                    <a:pt x="258" y="270"/>
                  </a:lnTo>
                  <a:lnTo>
                    <a:pt x="258" y="276"/>
                  </a:lnTo>
                  <a:lnTo>
                    <a:pt x="264" y="276"/>
                  </a:lnTo>
                  <a:lnTo>
                    <a:pt x="264" y="282"/>
                  </a:lnTo>
                  <a:lnTo>
                    <a:pt x="270" y="288"/>
                  </a:lnTo>
                  <a:lnTo>
                    <a:pt x="276" y="294"/>
                  </a:lnTo>
                  <a:lnTo>
                    <a:pt x="276" y="300"/>
                  </a:lnTo>
                  <a:lnTo>
                    <a:pt x="276" y="306"/>
                  </a:lnTo>
                  <a:lnTo>
                    <a:pt x="270" y="306"/>
                  </a:lnTo>
                  <a:lnTo>
                    <a:pt x="270" y="300"/>
                  </a:lnTo>
                  <a:lnTo>
                    <a:pt x="276" y="300"/>
                  </a:lnTo>
                  <a:lnTo>
                    <a:pt x="270" y="300"/>
                  </a:lnTo>
                  <a:lnTo>
                    <a:pt x="270" y="294"/>
                  </a:lnTo>
                  <a:lnTo>
                    <a:pt x="270" y="300"/>
                  </a:lnTo>
                  <a:lnTo>
                    <a:pt x="264" y="300"/>
                  </a:lnTo>
                  <a:lnTo>
                    <a:pt x="270" y="300"/>
                  </a:lnTo>
                  <a:lnTo>
                    <a:pt x="270" y="294"/>
                  </a:lnTo>
                  <a:lnTo>
                    <a:pt x="264" y="294"/>
                  </a:lnTo>
                  <a:lnTo>
                    <a:pt x="270" y="294"/>
                  </a:lnTo>
                  <a:lnTo>
                    <a:pt x="264" y="294"/>
                  </a:lnTo>
                  <a:lnTo>
                    <a:pt x="264" y="288"/>
                  </a:lnTo>
                  <a:lnTo>
                    <a:pt x="264" y="282"/>
                  </a:lnTo>
                  <a:lnTo>
                    <a:pt x="258" y="282"/>
                  </a:lnTo>
                  <a:lnTo>
                    <a:pt x="252" y="282"/>
                  </a:lnTo>
                  <a:lnTo>
                    <a:pt x="252" y="276"/>
                  </a:lnTo>
                  <a:lnTo>
                    <a:pt x="246" y="276"/>
                  </a:lnTo>
                  <a:lnTo>
                    <a:pt x="246" y="270"/>
                  </a:lnTo>
                  <a:lnTo>
                    <a:pt x="246" y="264"/>
                  </a:lnTo>
                  <a:lnTo>
                    <a:pt x="246" y="270"/>
                  </a:lnTo>
                  <a:lnTo>
                    <a:pt x="246" y="264"/>
                  </a:lnTo>
                  <a:lnTo>
                    <a:pt x="240" y="264"/>
                  </a:lnTo>
                  <a:lnTo>
                    <a:pt x="240" y="258"/>
                  </a:lnTo>
                  <a:lnTo>
                    <a:pt x="234" y="258"/>
                  </a:lnTo>
                  <a:lnTo>
                    <a:pt x="234" y="252"/>
                  </a:lnTo>
                  <a:lnTo>
                    <a:pt x="228" y="252"/>
                  </a:lnTo>
                  <a:lnTo>
                    <a:pt x="228" y="246"/>
                  </a:lnTo>
                  <a:lnTo>
                    <a:pt x="228" y="240"/>
                  </a:lnTo>
                  <a:lnTo>
                    <a:pt x="222" y="240"/>
                  </a:lnTo>
                  <a:lnTo>
                    <a:pt x="222" y="234"/>
                  </a:lnTo>
                  <a:lnTo>
                    <a:pt x="222" y="228"/>
                  </a:lnTo>
                  <a:lnTo>
                    <a:pt x="222" y="222"/>
                  </a:lnTo>
                  <a:lnTo>
                    <a:pt x="216" y="222"/>
                  </a:lnTo>
                  <a:lnTo>
                    <a:pt x="222" y="222"/>
                  </a:lnTo>
                  <a:lnTo>
                    <a:pt x="216" y="222"/>
                  </a:lnTo>
                  <a:lnTo>
                    <a:pt x="222" y="222"/>
                  </a:lnTo>
                  <a:lnTo>
                    <a:pt x="216" y="222"/>
                  </a:lnTo>
                  <a:lnTo>
                    <a:pt x="216" y="216"/>
                  </a:lnTo>
                  <a:lnTo>
                    <a:pt x="216" y="222"/>
                  </a:lnTo>
                  <a:lnTo>
                    <a:pt x="210" y="222"/>
                  </a:lnTo>
                  <a:lnTo>
                    <a:pt x="216" y="222"/>
                  </a:lnTo>
                  <a:lnTo>
                    <a:pt x="216" y="216"/>
                  </a:lnTo>
                  <a:lnTo>
                    <a:pt x="210" y="216"/>
                  </a:lnTo>
                  <a:lnTo>
                    <a:pt x="216" y="216"/>
                  </a:lnTo>
                  <a:lnTo>
                    <a:pt x="216" y="210"/>
                  </a:lnTo>
                  <a:lnTo>
                    <a:pt x="210" y="210"/>
                  </a:lnTo>
                  <a:lnTo>
                    <a:pt x="210" y="204"/>
                  </a:lnTo>
                  <a:lnTo>
                    <a:pt x="204" y="204"/>
                  </a:lnTo>
                  <a:lnTo>
                    <a:pt x="204" y="198"/>
                  </a:lnTo>
                  <a:lnTo>
                    <a:pt x="204" y="192"/>
                  </a:lnTo>
                  <a:lnTo>
                    <a:pt x="198" y="192"/>
                  </a:lnTo>
                  <a:lnTo>
                    <a:pt x="198" y="186"/>
                  </a:lnTo>
                  <a:lnTo>
                    <a:pt x="192" y="186"/>
                  </a:lnTo>
                  <a:lnTo>
                    <a:pt x="192" y="180"/>
                  </a:lnTo>
                  <a:lnTo>
                    <a:pt x="186" y="180"/>
                  </a:lnTo>
                  <a:lnTo>
                    <a:pt x="186" y="174"/>
                  </a:lnTo>
                  <a:lnTo>
                    <a:pt x="180" y="174"/>
                  </a:lnTo>
                  <a:lnTo>
                    <a:pt x="174" y="174"/>
                  </a:lnTo>
                  <a:lnTo>
                    <a:pt x="168" y="174"/>
                  </a:lnTo>
                  <a:lnTo>
                    <a:pt x="168" y="168"/>
                  </a:lnTo>
                  <a:lnTo>
                    <a:pt x="174" y="168"/>
                  </a:lnTo>
                  <a:lnTo>
                    <a:pt x="168" y="168"/>
                  </a:lnTo>
                  <a:lnTo>
                    <a:pt x="168" y="162"/>
                  </a:lnTo>
                  <a:lnTo>
                    <a:pt x="168" y="168"/>
                  </a:lnTo>
                  <a:lnTo>
                    <a:pt x="168" y="162"/>
                  </a:lnTo>
                  <a:lnTo>
                    <a:pt x="162" y="162"/>
                  </a:lnTo>
                  <a:lnTo>
                    <a:pt x="162" y="156"/>
                  </a:lnTo>
                  <a:lnTo>
                    <a:pt x="156" y="156"/>
                  </a:lnTo>
                  <a:lnTo>
                    <a:pt x="156" y="162"/>
                  </a:lnTo>
                  <a:lnTo>
                    <a:pt x="156" y="156"/>
                  </a:lnTo>
                  <a:lnTo>
                    <a:pt x="156" y="150"/>
                  </a:lnTo>
                  <a:lnTo>
                    <a:pt x="156" y="144"/>
                  </a:lnTo>
                  <a:lnTo>
                    <a:pt x="156" y="138"/>
                  </a:lnTo>
                  <a:lnTo>
                    <a:pt x="150" y="138"/>
                  </a:lnTo>
                  <a:lnTo>
                    <a:pt x="156" y="138"/>
                  </a:lnTo>
                  <a:lnTo>
                    <a:pt x="150" y="138"/>
                  </a:lnTo>
                  <a:lnTo>
                    <a:pt x="156" y="138"/>
                  </a:lnTo>
                  <a:lnTo>
                    <a:pt x="150" y="138"/>
                  </a:lnTo>
                  <a:lnTo>
                    <a:pt x="150" y="132"/>
                  </a:lnTo>
                  <a:lnTo>
                    <a:pt x="150" y="126"/>
                  </a:lnTo>
                  <a:lnTo>
                    <a:pt x="144" y="126"/>
                  </a:lnTo>
                  <a:lnTo>
                    <a:pt x="144" y="120"/>
                  </a:lnTo>
                  <a:lnTo>
                    <a:pt x="144" y="114"/>
                  </a:lnTo>
                  <a:lnTo>
                    <a:pt x="138" y="114"/>
                  </a:lnTo>
                  <a:lnTo>
                    <a:pt x="138" y="120"/>
                  </a:lnTo>
                  <a:lnTo>
                    <a:pt x="132" y="120"/>
                  </a:lnTo>
                  <a:lnTo>
                    <a:pt x="132" y="126"/>
                  </a:lnTo>
                  <a:lnTo>
                    <a:pt x="126" y="126"/>
                  </a:lnTo>
                  <a:lnTo>
                    <a:pt x="120" y="126"/>
                  </a:lnTo>
                  <a:lnTo>
                    <a:pt x="126" y="126"/>
                  </a:lnTo>
                  <a:lnTo>
                    <a:pt x="120" y="126"/>
                  </a:lnTo>
                  <a:lnTo>
                    <a:pt x="120" y="132"/>
                  </a:lnTo>
                  <a:lnTo>
                    <a:pt x="120" y="126"/>
                  </a:lnTo>
                  <a:lnTo>
                    <a:pt x="126" y="126"/>
                  </a:lnTo>
                  <a:lnTo>
                    <a:pt x="126" y="132"/>
                  </a:lnTo>
                  <a:lnTo>
                    <a:pt x="126" y="126"/>
                  </a:lnTo>
                  <a:lnTo>
                    <a:pt x="126" y="132"/>
                  </a:lnTo>
                  <a:lnTo>
                    <a:pt x="120" y="132"/>
                  </a:lnTo>
                  <a:lnTo>
                    <a:pt x="120" y="126"/>
                  </a:lnTo>
                  <a:lnTo>
                    <a:pt x="114" y="126"/>
                  </a:lnTo>
                  <a:lnTo>
                    <a:pt x="114" y="120"/>
                  </a:lnTo>
                  <a:lnTo>
                    <a:pt x="114" y="114"/>
                  </a:lnTo>
                  <a:lnTo>
                    <a:pt x="114" y="108"/>
                  </a:lnTo>
                  <a:lnTo>
                    <a:pt x="114" y="102"/>
                  </a:lnTo>
                  <a:lnTo>
                    <a:pt x="114" y="96"/>
                  </a:lnTo>
                  <a:lnTo>
                    <a:pt x="108" y="96"/>
                  </a:lnTo>
                  <a:lnTo>
                    <a:pt x="108" y="90"/>
                  </a:lnTo>
                  <a:lnTo>
                    <a:pt x="108" y="84"/>
                  </a:lnTo>
                  <a:lnTo>
                    <a:pt x="102" y="84"/>
                  </a:lnTo>
                  <a:lnTo>
                    <a:pt x="102" y="78"/>
                  </a:lnTo>
                  <a:lnTo>
                    <a:pt x="102" y="72"/>
                  </a:lnTo>
                  <a:lnTo>
                    <a:pt x="102" y="78"/>
                  </a:lnTo>
                  <a:lnTo>
                    <a:pt x="108" y="84"/>
                  </a:lnTo>
                  <a:lnTo>
                    <a:pt x="108" y="90"/>
                  </a:lnTo>
                  <a:lnTo>
                    <a:pt x="108" y="84"/>
                  </a:lnTo>
                  <a:lnTo>
                    <a:pt x="108" y="78"/>
                  </a:lnTo>
                  <a:lnTo>
                    <a:pt x="102" y="72"/>
                  </a:lnTo>
                  <a:lnTo>
                    <a:pt x="102" y="66"/>
                  </a:lnTo>
                  <a:lnTo>
                    <a:pt x="102" y="60"/>
                  </a:lnTo>
                  <a:lnTo>
                    <a:pt x="96" y="54"/>
                  </a:lnTo>
                  <a:lnTo>
                    <a:pt x="96" y="48"/>
                  </a:lnTo>
                  <a:lnTo>
                    <a:pt x="90" y="48"/>
                  </a:lnTo>
                  <a:lnTo>
                    <a:pt x="90" y="42"/>
                  </a:lnTo>
                  <a:lnTo>
                    <a:pt x="90" y="36"/>
                  </a:lnTo>
                  <a:lnTo>
                    <a:pt x="90" y="30"/>
                  </a:lnTo>
                  <a:lnTo>
                    <a:pt x="84" y="30"/>
                  </a:lnTo>
                  <a:lnTo>
                    <a:pt x="84" y="24"/>
                  </a:lnTo>
                  <a:lnTo>
                    <a:pt x="84" y="18"/>
                  </a:lnTo>
                  <a:lnTo>
                    <a:pt x="78" y="18"/>
                  </a:lnTo>
                  <a:lnTo>
                    <a:pt x="78" y="12"/>
                  </a:lnTo>
                  <a:lnTo>
                    <a:pt x="78" y="6"/>
                  </a:lnTo>
                  <a:lnTo>
                    <a:pt x="72" y="6"/>
                  </a:lnTo>
                  <a:lnTo>
                    <a:pt x="78" y="6"/>
                  </a:lnTo>
                  <a:lnTo>
                    <a:pt x="72" y="6"/>
                  </a:lnTo>
                  <a:lnTo>
                    <a:pt x="7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79">
              <a:extLst>
                <a:ext uri="{FF2B5EF4-FFF2-40B4-BE49-F238E27FC236}">
                  <a16:creationId xmlns:a16="http://schemas.microsoft.com/office/drawing/2014/main" id="{8364AAF5-32D4-86DA-013B-EAF8F40B65C4}"/>
                </a:ext>
              </a:extLst>
            </p:cNvPr>
            <p:cNvSpPr>
              <a:spLocks noEditPoints="1"/>
            </p:cNvSpPr>
            <p:nvPr/>
          </p:nvSpPr>
          <p:spPr bwMode="gray">
            <a:xfrm>
              <a:off x="7562850" y="1581150"/>
              <a:ext cx="581025" cy="542925"/>
            </a:xfrm>
            <a:custGeom>
              <a:avLst/>
              <a:gdLst>
                <a:gd name="T0" fmla="*/ 336 w 366"/>
                <a:gd name="T1" fmla="*/ 216 h 342"/>
                <a:gd name="T2" fmla="*/ 336 w 366"/>
                <a:gd name="T3" fmla="*/ 216 h 342"/>
                <a:gd name="T4" fmla="*/ 324 w 366"/>
                <a:gd name="T5" fmla="*/ 210 h 342"/>
                <a:gd name="T6" fmla="*/ 306 w 366"/>
                <a:gd name="T7" fmla="*/ 210 h 342"/>
                <a:gd name="T8" fmla="*/ 318 w 366"/>
                <a:gd name="T9" fmla="*/ 198 h 342"/>
                <a:gd name="T10" fmla="*/ 325 w 366"/>
                <a:gd name="T11" fmla="*/ 192 h 342"/>
                <a:gd name="T12" fmla="*/ 312 w 366"/>
                <a:gd name="T13" fmla="*/ 180 h 342"/>
                <a:gd name="T14" fmla="*/ 300 w 366"/>
                <a:gd name="T15" fmla="*/ 162 h 342"/>
                <a:gd name="T16" fmla="*/ 312 w 366"/>
                <a:gd name="T17" fmla="*/ 186 h 342"/>
                <a:gd name="T18" fmla="*/ 300 w 366"/>
                <a:gd name="T19" fmla="*/ 162 h 342"/>
                <a:gd name="T20" fmla="*/ 235 w 366"/>
                <a:gd name="T21" fmla="*/ 120 h 342"/>
                <a:gd name="T22" fmla="*/ 271 w 366"/>
                <a:gd name="T23" fmla="*/ 84 h 342"/>
                <a:gd name="T24" fmla="*/ 264 w 366"/>
                <a:gd name="T25" fmla="*/ 72 h 342"/>
                <a:gd name="T26" fmla="*/ 252 w 366"/>
                <a:gd name="T27" fmla="*/ 60 h 342"/>
                <a:gd name="T28" fmla="*/ 240 w 366"/>
                <a:gd name="T29" fmla="*/ 30 h 342"/>
                <a:gd name="T30" fmla="*/ 246 w 366"/>
                <a:gd name="T31" fmla="*/ 24 h 342"/>
                <a:gd name="T32" fmla="*/ 246 w 366"/>
                <a:gd name="T33" fmla="*/ 18 h 342"/>
                <a:gd name="T34" fmla="*/ 240 w 366"/>
                <a:gd name="T35" fmla="*/ 18 h 342"/>
                <a:gd name="T36" fmla="*/ 246 w 366"/>
                <a:gd name="T37" fmla="*/ 24 h 342"/>
                <a:gd name="T38" fmla="*/ 234 w 366"/>
                <a:gd name="T39" fmla="*/ 12 h 342"/>
                <a:gd name="T40" fmla="*/ 162 w 366"/>
                <a:gd name="T41" fmla="*/ 24 h 342"/>
                <a:gd name="T42" fmla="*/ 138 w 366"/>
                <a:gd name="T43" fmla="*/ 54 h 342"/>
                <a:gd name="T44" fmla="*/ 180 w 366"/>
                <a:gd name="T45" fmla="*/ 84 h 342"/>
                <a:gd name="T46" fmla="*/ 210 w 366"/>
                <a:gd name="T47" fmla="*/ 96 h 342"/>
                <a:gd name="T48" fmla="*/ 222 w 366"/>
                <a:gd name="T49" fmla="*/ 132 h 342"/>
                <a:gd name="T50" fmla="*/ 234 w 366"/>
                <a:gd name="T51" fmla="*/ 120 h 342"/>
                <a:gd name="T52" fmla="*/ 240 w 366"/>
                <a:gd name="T53" fmla="*/ 102 h 342"/>
                <a:gd name="T54" fmla="*/ 252 w 366"/>
                <a:gd name="T55" fmla="*/ 144 h 342"/>
                <a:gd name="T56" fmla="*/ 294 w 366"/>
                <a:gd name="T57" fmla="*/ 198 h 342"/>
                <a:gd name="T58" fmla="*/ 300 w 366"/>
                <a:gd name="T59" fmla="*/ 210 h 342"/>
                <a:gd name="T60" fmla="*/ 318 w 366"/>
                <a:gd name="T61" fmla="*/ 240 h 342"/>
                <a:gd name="T62" fmla="*/ 318 w 366"/>
                <a:gd name="T63" fmla="*/ 252 h 342"/>
                <a:gd name="T64" fmla="*/ 348 w 366"/>
                <a:gd name="T65" fmla="*/ 294 h 342"/>
                <a:gd name="T66" fmla="*/ 366 w 366"/>
                <a:gd name="T67" fmla="*/ 336 h 342"/>
                <a:gd name="T68" fmla="*/ 312 w 366"/>
                <a:gd name="T69" fmla="*/ 300 h 342"/>
                <a:gd name="T70" fmla="*/ 288 w 366"/>
                <a:gd name="T71" fmla="*/ 252 h 342"/>
                <a:gd name="T72" fmla="*/ 264 w 366"/>
                <a:gd name="T73" fmla="*/ 228 h 342"/>
                <a:gd name="T74" fmla="*/ 252 w 366"/>
                <a:gd name="T75" fmla="*/ 210 h 342"/>
                <a:gd name="T76" fmla="*/ 246 w 366"/>
                <a:gd name="T77" fmla="*/ 204 h 342"/>
                <a:gd name="T78" fmla="*/ 222 w 366"/>
                <a:gd name="T79" fmla="*/ 180 h 342"/>
                <a:gd name="T80" fmla="*/ 192 w 366"/>
                <a:gd name="T81" fmla="*/ 174 h 342"/>
                <a:gd name="T82" fmla="*/ 162 w 366"/>
                <a:gd name="T83" fmla="*/ 168 h 342"/>
                <a:gd name="T84" fmla="*/ 120 w 366"/>
                <a:gd name="T85" fmla="*/ 150 h 342"/>
                <a:gd name="T86" fmla="*/ 60 w 366"/>
                <a:gd name="T87" fmla="*/ 96 h 342"/>
                <a:gd name="T88" fmla="*/ 108 w 366"/>
                <a:gd name="T89" fmla="*/ 30 h 342"/>
                <a:gd name="T90" fmla="*/ 234 w 366"/>
                <a:gd name="T91" fmla="*/ 48 h 342"/>
                <a:gd name="T92" fmla="*/ 210 w 366"/>
                <a:gd name="T93" fmla="*/ 48 h 342"/>
                <a:gd name="T94" fmla="*/ 198 w 366"/>
                <a:gd name="T95" fmla="*/ 42 h 342"/>
                <a:gd name="T96" fmla="*/ 192 w 366"/>
                <a:gd name="T97" fmla="*/ 18 h 342"/>
                <a:gd name="T98" fmla="*/ 270 w 366"/>
                <a:gd name="T99" fmla="*/ 36 h 342"/>
                <a:gd name="T100" fmla="*/ 312 w 366"/>
                <a:gd name="T101" fmla="*/ 132 h 342"/>
                <a:gd name="T102" fmla="*/ 348 w 366"/>
                <a:gd name="T103" fmla="*/ 210 h 342"/>
                <a:gd name="T104" fmla="*/ 330 w 366"/>
                <a:gd name="T105" fmla="*/ 210 h 342"/>
                <a:gd name="T106" fmla="*/ 348 w 366"/>
                <a:gd name="T107" fmla="*/ 216 h 342"/>
                <a:gd name="T108" fmla="*/ 312 w 366"/>
                <a:gd name="T109" fmla="*/ 168 h 342"/>
                <a:gd name="T110" fmla="*/ 294 w 366"/>
                <a:gd name="T111" fmla="*/ 108 h 342"/>
                <a:gd name="T112" fmla="*/ 270 w 366"/>
                <a:gd name="T113" fmla="*/ 84 h 342"/>
                <a:gd name="T114" fmla="*/ 258 w 366"/>
                <a:gd name="T115" fmla="*/ 60 h 342"/>
                <a:gd name="T116" fmla="*/ 252 w 366"/>
                <a:gd name="T117" fmla="*/ 54 h 342"/>
                <a:gd name="T118" fmla="*/ 252 w 366"/>
                <a:gd name="T119" fmla="*/ 6 h 342"/>
                <a:gd name="T120" fmla="*/ 241 w 366"/>
                <a:gd name="T121" fmla="*/ 6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66" h="342">
                  <a:moveTo>
                    <a:pt x="348" y="300"/>
                  </a:moveTo>
                  <a:lnTo>
                    <a:pt x="354" y="300"/>
                  </a:lnTo>
                  <a:lnTo>
                    <a:pt x="355" y="300"/>
                  </a:lnTo>
                  <a:lnTo>
                    <a:pt x="348" y="300"/>
                  </a:lnTo>
                  <a:close/>
                  <a:moveTo>
                    <a:pt x="342" y="222"/>
                  </a:moveTo>
                  <a:lnTo>
                    <a:pt x="348" y="222"/>
                  </a:lnTo>
                  <a:lnTo>
                    <a:pt x="342" y="228"/>
                  </a:lnTo>
                  <a:lnTo>
                    <a:pt x="342" y="222"/>
                  </a:lnTo>
                  <a:close/>
                  <a:moveTo>
                    <a:pt x="330" y="222"/>
                  </a:moveTo>
                  <a:lnTo>
                    <a:pt x="336" y="222"/>
                  </a:lnTo>
                  <a:lnTo>
                    <a:pt x="330" y="222"/>
                  </a:lnTo>
                  <a:close/>
                  <a:moveTo>
                    <a:pt x="330" y="222"/>
                  </a:moveTo>
                  <a:lnTo>
                    <a:pt x="336" y="216"/>
                  </a:lnTo>
                  <a:lnTo>
                    <a:pt x="336" y="222"/>
                  </a:lnTo>
                  <a:lnTo>
                    <a:pt x="330" y="222"/>
                  </a:lnTo>
                  <a:close/>
                  <a:moveTo>
                    <a:pt x="336" y="216"/>
                  </a:moveTo>
                  <a:lnTo>
                    <a:pt x="336" y="222"/>
                  </a:lnTo>
                  <a:lnTo>
                    <a:pt x="337" y="222"/>
                  </a:lnTo>
                  <a:lnTo>
                    <a:pt x="336" y="216"/>
                  </a:lnTo>
                  <a:close/>
                  <a:moveTo>
                    <a:pt x="330" y="216"/>
                  </a:moveTo>
                  <a:lnTo>
                    <a:pt x="336" y="222"/>
                  </a:lnTo>
                  <a:lnTo>
                    <a:pt x="330" y="222"/>
                  </a:lnTo>
                  <a:lnTo>
                    <a:pt x="330" y="216"/>
                  </a:lnTo>
                  <a:close/>
                  <a:moveTo>
                    <a:pt x="330" y="216"/>
                  </a:moveTo>
                  <a:lnTo>
                    <a:pt x="336" y="216"/>
                  </a:lnTo>
                  <a:lnTo>
                    <a:pt x="337" y="216"/>
                  </a:lnTo>
                  <a:lnTo>
                    <a:pt x="330" y="216"/>
                  </a:lnTo>
                  <a:close/>
                  <a:moveTo>
                    <a:pt x="330" y="216"/>
                  </a:moveTo>
                  <a:lnTo>
                    <a:pt x="336" y="216"/>
                  </a:lnTo>
                  <a:lnTo>
                    <a:pt x="330" y="222"/>
                  </a:lnTo>
                  <a:lnTo>
                    <a:pt x="330" y="216"/>
                  </a:lnTo>
                  <a:close/>
                  <a:moveTo>
                    <a:pt x="336" y="216"/>
                  </a:moveTo>
                  <a:lnTo>
                    <a:pt x="342" y="210"/>
                  </a:lnTo>
                  <a:lnTo>
                    <a:pt x="342" y="222"/>
                  </a:lnTo>
                  <a:lnTo>
                    <a:pt x="336" y="222"/>
                  </a:lnTo>
                  <a:lnTo>
                    <a:pt x="336" y="216"/>
                  </a:lnTo>
                  <a:close/>
                  <a:moveTo>
                    <a:pt x="330" y="216"/>
                  </a:moveTo>
                  <a:lnTo>
                    <a:pt x="330" y="210"/>
                  </a:lnTo>
                  <a:lnTo>
                    <a:pt x="330" y="216"/>
                  </a:lnTo>
                  <a:close/>
                  <a:moveTo>
                    <a:pt x="330" y="210"/>
                  </a:moveTo>
                  <a:lnTo>
                    <a:pt x="336" y="210"/>
                  </a:lnTo>
                  <a:lnTo>
                    <a:pt x="336" y="216"/>
                  </a:lnTo>
                  <a:lnTo>
                    <a:pt x="330" y="216"/>
                  </a:lnTo>
                  <a:lnTo>
                    <a:pt x="330" y="210"/>
                  </a:lnTo>
                  <a:close/>
                  <a:moveTo>
                    <a:pt x="324" y="210"/>
                  </a:moveTo>
                  <a:lnTo>
                    <a:pt x="324" y="216"/>
                  </a:lnTo>
                  <a:lnTo>
                    <a:pt x="325" y="216"/>
                  </a:lnTo>
                  <a:lnTo>
                    <a:pt x="324" y="210"/>
                  </a:lnTo>
                  <a:close/>
                  <a:moveTo>
                    <a:pt x="324" y="210"/>
                  </a:moveTo>
                  <a:lnTo>
                    <a:pt x="330" y="210"/>
                  </a:lnTo>
                  <a:lnTo>
                    <a:pt x="324" y="210"/>
                  </a:lnTo>
                  <a:close/>
                  <a:moveTo>
                    <a:pt x="324" y="210"/>
                  </a:moveTo>
                  <a:lnTo>
                    <a:pt x="324" y="204"/>
                  </a:lnTo>
                  <a:lnTo>
                    <a:pt x="324" y="210"/>
                  </a:lnTo>
                  <a:close/>
                  <a:moveTo>
                    <a:pt x="324" y="204"/>
                  </a:moveTo>
                  <a:lnTo>
                    <a:pt x="324" y="210"/>
                  </a:lnTo>
                  <a:lnTo>
                    <a:pt x="325" y="210"/>
                  </a:lnTo>
                  <a:lnTo>
                    <a:pt x="324" y="204"/>
                  </a:lnTo>
                  <a:close/>
                  <a:moveTo>
                    <a:pt x="318" y="204"/>
                  </a:moveTo>
                  <a:lnTo>
                    <a:pt x="324" y="204"/>
                  </a:lnTo>
                  <a:lnTo>
                    <a:pt x="324" y="210"/>
                  </a:lnTo>
                  <a:lnTo>
                    <a:pt x="318" y="204"/>
                  </a:lnTo>
                  <a:close/>
                  <a:moveTo>
                    <a:pt x="294" y="210"/>
                  </a:moveTo>
                  <a:lnTo>
                    <a:pt x="306" y="210"/>
                  </a:lnTo>
                  <a:lnTo>
                    <a:pt x="306" y="216"/>
                  </a:lnTo>
                  <a:lnTo>
                    <a:pt x="300" y="216"/>
                  </a:lnTo>
                  <a:lnTo>
                    <a:pt x="294" y="210"/>
                  </a:lnTo>
                  <a:close/>
                  <a:moveTo>
                    <a:pt x="324" y="204"/>
                  </a:moveTo>
                  <a:lnTo>
                    <a:pt x="330" y="204"/>
                  </a:lnTo>
                  <a:lnTo>
                    <a:pt x="324" y="204"/>
                  </a:lnTo>
                  <a:close/>
                  <a:moveTo>
                    <a:pt x="324" y="198"/>
                  </a:moveTo>
                  <a:lnTo>
                    <a:pt x="330" y="198"/>
                  </a:lnTo>
                  <a:lnTo>
                    <a:pt x="330" y="204"/>
                  </a:lnTo>
                  <a:lnTo>
                    <a:pt x="324" y="204"/>
                  </a:lnTo>
                  <a:lnTo>
                    <a:pt x="324" y="198"/>
                  </a:lnTo>
                  <a:close/>
                  <a:moveTo>
                    <a:pt x="318" y="198"/>
                  </a:moveTo>
                  <a:lnTo>
                    <a:pt x="318" y="204"/>
                  </a:lnTo>
                  <a:lnTo>
                    <a:pt x="319" y="204"/>
                  </a:lnTo>
                  <a:lnTo>
                    <a:pt x="318" y="198"/>
                  </a:lnTo>
                  <a:close/>
                  <a:moveTo>
                    <a:pt x="318" y="198"/>
                  </a:moveTo>
                  <a:lnTo>
                    <a:pt x="324" y="198"/>
                  </a:lnTo>
                  <a:lnTo>
                    <a:pt x="324" y="204"/>
                  </a:lnTo>
                  <a:lnTo>
                    <a:pt x="318" y="204"/>
                  </a:lnTo>
                  <a:lnTo>
                    <a:pt x="318" y="198"/>
                  </a:lnTo>
                  <a:close/>
                  <a:moveTo>
                    <a:pt x="324" y="192"/>
                  </a:moveTo>
                  <a:lnTo>
                    <a:pt x="324" y="198"/>
                  </a:lnTo>
                  <a:lnTo>
                    <a:pt x="325" y="198"/>
                  </a:lnTo>
                  <a:lnTo>
                    <a:pt x="324" y="192"/>
                  </a:lnTo>
                  <a:close/>
                  <a:moveTo>
                    <a:pt x="306" y="192"/>
                  </a:moveTo>
                  <a:lnTo>
                    <a:pt x="312" y="192"/>
                  </a:lnTo>
                  <a:lnTo>
                    <a:pt x="318" y="198"/>
                  </a:lnTo>
                  <a:lnTo>
                    <a:pt x="306" y="198"/>
                  </a:lnTo>
                  <a:lnTo>
                    <a:pt x="306" y="192"/>
                  </a:lnTo>
                  <a:close/>
                  <a:moveTo>
                    <a:pt x="324" y="186"/>
                  </a:moveTo>
                  <a:lnTo>
                    <a:pt x="324" y="192"/>
                  </a:lnTo>
                  <a:lnTo>
                    <a:pt x="325" y="192"/>
                  </a:lnTo>
                  <a:lnTo>
                    <a:pt x="324" y="186"/>
                  </a:lnTo>
                  <a:close/>
                  <a:moveTo>
                    <a:pt x="312" y="186"/>
                  </a:moveTo>
                  <a:lnTo>
                    <a:pt x="312" y="192"/>
                  </a:lnTo>
                  <a:lnTo>
                    <a:pt x="313" y="192"/>
                  </a:lnTo>
                  <a:lnTo>
                    <a:pt x="312" y="186"/>
                  </a:lnTo>
                  <a:close/>
                  <a:moveTo>
                    <a:pt x="294" y="192"/>
                  </a:moveTo>
                  <a:lnTo>
                    <a:pt x="300" y="192"/>
                  </a:lnTo>
                  <a:lnTo>
                    <a:pt x="300" y="198"/>
                  </a:lnTo>
                  <a:lnTo>
                    <a:pt x="294" y="198"/>
                  </a:lnTo>
                  <a:lnTo>
                    <a:pt x="294" y="192"/>
                  </a:lnTo>
                  <a:close/>
                  <a:moveTo>
                    <a:pt x="318" y="180"/>
                  </a:moveTo>
                  <a:lnTo>
                    <a:pt x="318" y="186"/>
                  </a:lnTo>
                  <a:lnTo>
                    <a:pt x="319" y="186"/>
                  </a:lnTo>
                  <a:lnTo>
                    <a:pt x="318" y="180"/>
                  </a:lnTo>
                  <a:close/>
                  <a:moveTo>
                    <a:pt x="306" y="186"/>
                  </a:moveTo>
                  <a:lnTo>
                    <a:pt x="312" y="180"/>
                  </a:lnTo>
                  <a:lnTo>
                    <a:pt x="312" y="186"/>
                  </a:lnTo>
                  <a:lnTo>
                    <a:pt x="306" y="192"/>
                  </a:lnTo>
                  <a:lnTo>
                    <a:pt x="306" y="186"/>
                  </a:lnTo>
                  <a:close/>
                  <a:moveTo>
                    <a:pt x="300" y="180"/>
                  </a:moveTo>
                  <a:lnTo>
                    <a:pt x="306" y="180"/>
                  </a:lnTo>
                  <a:lnTo>
                    <a:pt x="300" y="180"/>
                  </a:lnTo>
                  <a:close/>
                  <a:moveTo>
                    <a:pt x="294" y="174"/>
                  </a:moveTo>
                  <a:lnTo>
                    <a:pt x="300" y="174"/>
                  </a:lnTo>
                  <a:lnTo>
                    <a:pt x="306" y="180"/>
                  </a:lnTo>
                  <a:lnTo>
                    <a:pt x="300" y="180"/>
                  </a:lnTo>
                  <a:lnTo>
                    <a:pt x="294" y="174"/>
                  </a:lnTo>
                  <a:close/>
                  <a:moveTo>
                    <a:pt x="300" y="168"/>
                  </a:moveTo>
                  <a:lnTo>
                    <a:pt x="300" y="162"/>
                  </a:lnTo>
                  <a:lnTo>
                    <a:pt x="300" y="168"/>
                  </a:lnTo>
                  <a:close/>
                  <a:moveTo>
                    <a:pt x="300" y="156"/>
                  </a:moveTo>
                  <a:lnTo>
                    <a:pt x="300" y="162"/>
                  </a:lnTo>
                  <a:lnTo>
                    <a:pt x="306" y="162"/>
                  </a:lnTo>
                  <a:lnTo>
                    <a:pt x="312" y="162"/>
                  </a:lnTo>
                  <a:lnTo>
                    <a:pt x="306" y="162"/>
                  </a:lnTo>
                  <a:lnTo>
                    <a:pt x="312" y="162"/>
                  </a:lnTo>
                  <a:lnTo>
                    <a:pt x="312" y="168"/>
                  </a:lnTo>
                  <a:lnTo>
                    <a:pt x="312" y="162"/>
                  </a:lnTo>
                  <a:lnTo>
                    <a:pt x="312" y="168"/>
                  </a:lnTo>
                  <a:lnTo>
                    <a:pt x="318" y="168"/>
                  </a:lnTo>
                  <a:lnTo>
                    <a:pt x="312" y="168"/>
                  </a:lnTo>
                  <a:lnTo>
                    <a:pt x="312" y="174"/>
                  </a:lnTo>
                  <a:lnTo>
                    <a:pt x="306" y="174"/>
                  </a:lnTo>
                  <a:lnTo>
                    <a:pt x="312" y="174"/>
                  </a:lnTo>
                  <a:lnTo>
                    <a:pt x="312" y="180"/>
                  </a:lnTo>
                  <a:lnTo>
                    <a:pt x="306" y="180"/>
                  </a:lnTo>
                  <a:lnTo>
                    <a:pt x="312" y="180"/>
                  </a:lnTo>
                  <a:lnTo>
                    <a:pt x="312" y="186"/>
                  </a:lnTo>
                  <a:lnTo>
                    <a:pt x="312" y="180"/>
                  </a:lnTo>
                  <a:lnTo>
                    <a:pt x="306" y="180"/>
                  </a:lnTo>
                  <a:lnTo>
                    <a:pt x="306" y="174"/>
                  </a:lnTo>
                  <a:lnTo>
                    <a:pt x="300" y="174"/>
                  </a:lnTo>
                  <a:lnTo>
                    <a:pt x="306" y="174"/>
                  </a:lnTo>
                  <a:lnTo>
                    <a:pt x="306" y="168"/>
                  </a:lnTo>
                  <a:lnTo>
                    <a:pt x="306" y="174"/>
                  </a:lnTo>
                  <a:lnTo>
                    <a:pt x="306" y="168"/>
                  </a:lnTo>
                  <a:lnTo>
                    <a:pt x="306" y="174"/>
                  </a:lnTo>
                  <a:lnTo>
                    <a:pt x="306" y="168"/>
                  </a:lnTo>
                  <a:lnTo>
                    <a:pt x="300" y="168"/>
                  </a:lnTo>
                  <a:lnTo>
                    <a:pt x="306" y="168"/>
                  </a:lnTo>
                  <a:lnTo>
                    <a:pt x="300" y="168"/>
                  </a:lnTo>
                  <a:lnTo>
                    <a:pt x="300" y="162"/>
                  </a:lnTo>
                  <a:lnTo>
                    <a:pt x="294" y="162"/>
                  </a:lnTo>
                  <a:lnTo>
                    <a:pt x="300" y="162"/>
                  </a:lnTo>
                  <a:lnTo>
                    <a:pt x="300" y="156"/>
                  </a:lnTo>
                  <a:close/>
                  <a:moveTo>
                    <a:pt x="234" y="138"/>
                  </a:moveTo>
                  <a:lnTo>
                    <a:pt x="234" y="144"/>
                  </a:lnTo>
                  <a:lnTo>
                    <a:pt x="235" y="144"/>
                  </a:lnTo>
                  <a:lnTo>
                    <a:pt x="234" y="138"/>
                  </a:lnTo>
                  <a:close/>
                  <a:moveTo>
                    <a:pt x="288" y="126"/>
                  </a:moveTo>
                  <a:lnTo>
                    <a:pt x="294" y="126"/>
                  </a:lnTo>
                  <a:lnTo>
                    <a:pt x="288" y="126"/>
                  </a:lnTo>
                  <a:close/>
                  <a:moveTo>
                    <a:pt x="222" y="120"/>
                  </a:moveTo>
                  <a:lnTo>
                    <a:pt x="228" y="120"/>
                  </a:lnTo>
                  <a:lnTo>
                    <a:pt x="228" y="126"/>
                  </a:lnTo>
                  <a:lnTo>
                    <a:pt x="222" y="126"/>
                  </a:lnTo>
                  <a:lnTo>
                    <a:pt x="222" y="120"/>
                  </a:lnTo>
                  <a:close/>
                  <a:moveTo>
                    <a:pt x="234" y="114"/>
                  </a:moveTo>
                  <a:lnTo>
                    <a:pt x="234" y="120"/>
                  </a:lnTo>
                  <a:lnTo>
                    <a:pt x="235" y="120"/>
                  </a:lnTo>
                  <a:lnTo>
                    <a:pt x="234" y="114"/>
                  </a:lnTo>
                  <a:close/>
                  <a:moveTo>
                    <a:pt x="270" y="102"/>
                  </a:moveTo>
                  <a:lnTo>
                    <a:pt x="276" y="102"/>
                  </a:lnTo>
                  <a:lnTo>
                    <a:pt x="276" y="108"/>
                  </a:lnTo>
                  <a:lnTo>
                    <a:pt x="270" y="108"/>
                  </a:lnTo>
                  <a:lnTo>
                    <a:pt x="270" y="102"/>
                  </a:lnTo>
                  <a:close/>
                  <a:moveTo>
                    <a:pt x="288" y="96"/>
                  </a:moveTo>
                  <a:lnTo>
                    <a:pt x="288" y="102"/>
                  </a:lnTo>
                  <a:lnTo>
                    <a:pt x="289" y="102"/>
                  </a:lnTo>
                  <a:lnTo>
                    <a:pt x="288" y="96"/>
                  </a:lnTo>
                  <a:close/>
                  <a:moveTo>
                    <a:pt x="228" y="96"/>
                  </a:moveTo>
                  <a:lnTo>
                    <a:pt x="234" y="96"/>
                  </a:lnTo>
                  <a:lnTo>
                    <a:pt x="228" y="96"/>
                  </a:lnTo>
                  <a:close/>
                  <a:moveTo>
                    <a:pt x="270" y="78"/>
                  </a:moveTo>
                  <a:lnTo>
                    <a:pt x="270" y="84"/>
                  </a:lnTo>
                  <a:lnTo>
                    <a:pt x="271" y="84"/>
                  </a:lnTo>
                  <a:lnTo>
                    <a:pt x="270" y="78"/>
                  </a:lnTo>
                  <a:close/>
                  <a:moveTo>
                    <a:pt x="258" y="78"/>
                  </a:moveTo>
                  <a:lnTo>
                    <a:pt x="258" y="84"/>
                  </a:lnTo>
                  <a:lnTo>
                    <a:pt x="259" y="84"/>
                  </a:lnTo>
                  <a:lnTo>
                    <a:pt x="258" y="78"/>
                  </a:lnTo>
                  <a:close/>
                  <a:moveTo>
                    <a:pt x="252" y="78"/>
                  </a:moveTo>
                  <a:lnTo>
                    <a:pt x="258" y="78"/>
                  </a:lnTo>
                  <a:lnTo>
                    <a:pt x="259" y="78"/>
                  </a:lnTo>
                  <a:lnTo>
                    <a:pt x="252" y="78"/>
                  </a:lnTo>
                  <a:close/>
                  <a:moveTo>
                    <a:pt x="258" y="78"/>
                  </a:moveTo>
                  <a:lnTo>
                    <a:pt x="264" y="72"/>
                  </a:lnTo>
                  <a:lnTo>
                    <a:pt x="264" y="84"/>
                  </a:lnTo>
                  <a:lnTo>
                    <a:pt x="258" y="84"/>
                  </a:lnTo>
                  <a:lnTo>
                    <a:pt x="258" y="78"/>
                  </a:lnTo>
                  <a:close/>
                  <a:moveTo>
                    <a:pt x="258" y="72"/>
                  </a:moveTo>
                  <a:lnTo>
                    <a:pt x="264" y="72"/>
                  </a:lnTo>
                  <a:lnTo>
                    <a:pt x="264" y="78"/>
                  </a:lnTo>
                  <a:lnTo>
                    <a:pt x="258" y="78"/>
                  </a:lnTo>
                  <a:lnTo>
                    <a:pt x="258" y="72"/>
                  </a:lnTo>
                  <a:close/>
                  <a:moveTo>
                    <a:pt x="252" y="66"/>
                  </a:moveTo>
                  <a:lnTo>
                    <a:pt x="258" y="66"/>
                  </a:lnTo>
                  <a:lnTo>
                    <a:pt x="252" y="66"/>
                  </a:lnTo>
                  <a:close/>
                  <a:moveTo>
                    <a:pt x="246" y="60"/>
                  </a:moveTo>
                  <a:lnTo>
                    <a:pt x="252" y="60"/>
                  </a:lnTo>
                  <a:lnTo>
                    <a:pt x="252" y="66"/>
                  </a:lnTo>
                  <a:lnTo>
                    <a:pt x="246" y="66"/>
                  </a:lnTo>
                  <a:lnTo>
                    <a:pt x="246" y="60"/>
                  </a:lnTo>
                  <a:close/>
                  <a:moveTo>
                    <a:pt x="252" y="60"/>
                  </a:moveTo>
                  <a:lnTo>
                    <a:pt x="258" y="60"/>
                  </a:lnTo>
                  <a:lnTo>
                    <a:pt x="252" y="60"/>
                  </a:lnTo>
                  <a:close/>
                  <a:moveTo>
                    <a:pt x="246" y="60"/>
                  </a:moveTo>
                  <a:lnTo>
                    <a:pt x="252" y="60"/>
                  </a:lnTo>
                  <a:lnTo>
                    <a:pt x="246" y="60"/>
                  </a:lnTo>
                  <a:close/>
                  <a:moveTo>
                    <a:pt x="252" y="54"/>
                  </a:moveTo>
                  <a:lnTo>
                    <a:pt x="258" y="54"/>
                  </a:lnTo>
                  <a:lnTo>
                    <a:pt x="258" y="60"/>
                  </a:lnTo>
                  <a:lnTo>
                    <a:pt x="252" y="54"/>
                  </a:lnTo>
                  <a:close/>
                  <a:moveTo>
                    <a:pt x="246" y="54"/>
                  </a:moveTo>
                  <a:lnTo>
                    <a:pt x="252" y="54"/>
                  </a:lnTo>
                  <a:lnTo>
                    <a:pt x="246" y="60"/>
                  </a:lnTo>
                  <a:lnTo>
                    <a:pt x="246" y="54"/>
                  </a:lnTo>
                  <a:close/>
                  <a:moveTo>
                    <a:pt x="204" y="54"/>
                  </a:moveTo>
                  <a:lnTo>
                    <a:pt x="204" y="60"/>
                  </a:lnTo>
                  <a:lnTo>
                    <a:pt x="205" y="60"/>
                  </a:lnTo>
                  <a:lnTo>
                    <a:pt x="204" y="54"/>
                  </a:lnTo>
                  <a:close/>
                  <a:moveTo>
                    <a:pt x="240" y="30"/>
                  </a:moveTo>
                  <a:lnTo>
                    <a:pt x="246" y="30"/>
                  </a:lnTo>
                  <a:lnTo>
                    <a:pt x="240" y="30"/>
                  </a:lnTo>
                  <a:close/>
                  <a:moveTo>
                    <a:pt x="240" y="30"/>
                  </a:moveTo>
                  <a:lnTo>
                    <a:pt x="240" y="24"/>
                  </a:lnTo>
                  <a:lnTo>
                    <a:pt x="240" y="30"/>
                  </a:lnTo>
                  <a:close/>
                  <a:moveTo>
                    <a:pt x="150" y="48"/>
                  </a:moveTo>
                  <a:lnTo>
                    <a:pt x="156" y="48"/>
                  </a:lnTo>
                  <a:lnTo>
                    <a:pt x="162" y="48"/>
                  </a:lnTo>
                  <a:lnTo>
                    <a:pt x="162" y="54"/>
                  </a:lnTo>
                  <a:lnTo>
                    <a:pt x="156" y="54"/>
                  </a:lnTo>
                  <a:lnTo>
                    <a:pt x="150" y="54"/>
                  </a:lnTo>
                  <a:lnTo>
                    <a:pt x="150" y="48"/>
                  </a:lnTo>
                  <a:lnTo>
                    <a:pt x="144" y="48"/>
                  </a:lnTo>
                  <a:lnTo>
                    <a:pt x="150" y="48"/>
                  </a:lnTo>
                  <a:close/>
                  <a:moveTo>
                    <a:pt x="246" y="18"/>
                  </a:moveTo>
                  <a:lnTo>
                    <a:pt x="252" y="18"/>
                  </a:lnTo>
                  <a:lnTo>
                    <a:pt x="252" y="24"/>
                  </a:lnTo>
                  <a:lnTo>
                    <a:pt x="246" y="24"/>
                  </a:lnTo>
                  <a:lnTo>
                    <a:pt x="246" y="18"/>
                  </a:lnTo>
                  <a:close/>
                  <a:moveTo>
                    <a:pt x="246" y="18"/>
                  </a:moveTo>
                  <a:lnTo>
                    <a:pt x="252" y="18"/>
                  </a:lnTo>
                  <a:lnTo>
                    <a:pt x="252" y="24"/>
                  </a:lnTo>
                  <a:lnTo>
                    <a:pt x="246" y="30"/>
                  </a:lnTo>
                  <a:lnTo>
                    <a:pt x="246" y="18"/>
                  </a:lnTo>
                  <a:close/>
                  <a:moveTo>
                    <a:pt x="246" y="12"/>
                  </a:moveTo>
                  <a:lnTo>
                    <a:pt x="246" y="18"/>
                  </a:lnTo>
                  <a:lnTo>
                    <a:pt x="240" y="18"/>
                  </a:lnTo>
                  <a:lnTo>
                    <a:pt x="246" y="18"/>
                  </a:lnTo>
                  <a:lnTo>
                    <a:pt x="246" y="12"/>
                  </a:lnTo>
                  <a:lnTo>
                    <a:pt x="240" y="12"/>
                  </a:lnTo>
                  <a:lnTo>
                    <a:pt x="240" y="18"/>
                  </a:lnTo>
                  <a:lnTo>
                    <a:pt x="246" y="18"/>
                  </a:lnTo>
                  <a:lnTo>
                    <a:pt x="240" y="18"/>
                  </a:lnTo>
                  <a:lnTo>
                    <a:pt x="246" y="18"/>
                  </a:lnTo>
                  <a:lnTo>
                    <a:pt x="240" y="18"/>
                  </a:lnTo>
                  <a:lnTo>
                    <a:pt x="246" y="18"/>
                  </a:lnTo>
                  <a:lnTo>
                    <a:pt x="240" y="18"/>
                  </a:lnTo>
                  <a:lnTo>
                    <a:pt x="246" y="18"/>
                  </a:lnTo>
                  <a:lnTo>
                    <a:pt x="246" y="24"/>
                  </a:lnTo>
                  <a:lnTo>
                    <a:pt x="246" y="30"/>
                  </a:lnTo>
                  <a:lnTo>
                    <a:pt x="240" y="30"/>
                  </a:lnTo>
                  <a:lnTo>
                    <a:pt x="246" y="30"/>
                  </a:lnTo>
                  <a:lnTo>
                    <a:pt x="240" y="30"/>
                  </a:lnTo>
                  <a:lnTo>
                    <a:pt x="240" y="24"/>
                  </a:lnTo>
                  <a:lnTo>
                    <a:pt x="240" y="18"/>
                  </a:lnTo>
                  <a:lnTo>
                    <a:pt x="240" y="12"/>
                  </a:lnTo>
                  <a:lnTo>
                    <a:pt x="246" y="12"/>
                  </a:lnTo>
                  <a:close/>
                  <a:moveTo>
                    <a:pt x="234" y="12"/>
                  </a:moveTo>
                  <a:lnTo>
                    <a:pt x="240" y="12"/>
                  </a:lnTo>
                  <a:lnTo>
                    <a:pt x="240" y="18"/>
                  </a:lnTo>
                  <a:lnTo>
                    <a:pt x="240" y="12"/>
                  </a:lnTo>
                  <a:lnTo>
                    <a:pt x="240" y="18"/>
                  </a:lnTo>
                  <a:lnTo>
                    <a:pt x="240" y="24"/>
                  </a:lnTo>
                  <a:lnTo>
                    <a:pt x="240" y="30"/>
                  </a:lnTo>
                  <a:lnTo>
                    <a:pt x="240" y="24"/>
                  </a:lnTo>
                  <a:lnTo>
                    <a:pt x="240" y="18"/>
                  </a:lnTo>
                  <a:lnTo>
                    <a:pt x="240" y="24"/>
                  </a:lnTo>
                  <a:lnTo>
                    <a:pt x="234" y="24"/>
                  </a:lnTo>
                  <a:lnTo>
                    <a:pt x="234" y="18"/>
                  </a:lnTo>
                  <a:lnTo>
                    <a:pt x="240" y="18"/>
                  </a:lnTo>
                  <a:lnTo>
                    <a:pt x="234" y="18"/>
                  </a:lnTo>
                  <a:lnTo>
                    <a:pt x="234" y="12"/>
                  </a:lnTo>
                  <a:close/>
                  <a:moveTo>
                    <a:pt x="240" y="12"/>
                  </a:moveTo>
                  <a:lnTo>
                    <a:pt x="252" y="12"/>
                  </a:lnTo>
                  <a:lnTo>
                    <a:pt x="252" y="18"/>
                  </a:lnTo>
                  <a:lnTo>
                    <a:pt x="246" y="24"/>
                  </a:lnTo>
                  <a:lnTo>
                    <a:pt x="240" y="12"/>
                  </a:lnTo>
                  <a:close/>
                  <a:moveTo>
                    <a:pt x="234" y="12"/>
                  </a:moveTo>
                  <a:lnTo>
                    <a:pt x="234" y="18"/>
                  </a:lnTo>
                  <a:lnTo>
                    <a:pt x="235" y="18"/>
                  </a:lnTo>
                  <a:lnTo>
                    <a:pt x="234" y="12"/>
                  </a:lnTo>
                  <a:close/>
                  <a:moveTo>
                    <a:pt x="246" y="12"/>
                  </a:moveTo>
                  <a:lnTo>
                    <a:pt x="246" y="6"/>
                  </a:lnTo>
                  <a:lnTo>
                    <a:pt x="246" y="12"/>
                  </a:lnTo>
                  <a:close/>
                  <a:moveTo>
                    <a:pt x="246" y="6"/>
                  </a:moveTo>
                  <a:lnTo>
                    <a:pt x="246" y="12"/>
                  </a:lnTo>
                  <a:lnTo>
                    <a:pt x="247" y="12"/>
                  </a:lnTo>
                  <a:lnTo>
                    <a:pt x="246" y="6"/>
                  </a:lnTo>
                  <a:close/>
                  <a:moveTo>
                    <a:pt x="234" y="6"/>
                  </a:moveTo>
                  <a:lnTo>
                    <a:pt x="240" y="6"/>
                  </a:lnTo>
                  <a:lnTo>
                    <a:pt x="240" y="12"/>
                  </a:lnTo>
                  <a:lnTo>
                    <a:pt x="234" y="12"/>
                  </a:lnTo>
                  <a:lnTo>
                    <a:pt x="234" y="6"/>
                  </a:lnTo>
                  <a:close/>
                  <a:moveTo>
                    <a:pt x="234" y="6"/>
                  </a:moveTo>
                  <a:lnTo>
                    <a:pt x="240" y="6"/>
                  </a:lnTo>
                  <a:lnTo>
                    <a:pt x="234" y="12"/>
                  </a:lnTo>
                  <a:lnTo>
                    <a:pt x="234" y="6"/>
                  </a:lnTo>
                  <a:close/>
                  <a:moveTo>
                    <a:pt x="108" y="30"/>
                  </a:moveTo>
                  <a:lnTo>
                    <a:pt x="114" y="30"/>
                  </a:lnTo>
                  <a:lnTo>
                    <a:pt x="120" y="24"/>
                  </a:lnTo>
                  <a:lnTo>
                    <a:pt x="126" y="24"/>
                  </a:lnTo>
                  <a:lnTo>
                    <a:pt x="132" y="24"/>
                  </a:lnTo>
                  <a:lnTo>
                    <a:pt x="138" y="24"/>
                  </a:lnTo>
                  <a:lnTo>
                    <a:pt x="144" y="24"/>
                  </a:lnTo>
                  <a:lnTo>
                    <a:pt x="150" y="18"/>
                  </a:lnTo>
                  <a:lnTo>
                    <a:pt x="156" y="18"/>
                  </a:lnTo>
                  <a:lnTo>
                    <a:pt x="156" y="24"/>
                  </a:lnTo>
                  <a:lnTo>
                    <a:pt x="162" y="24"/>
                  </a:lnTo>
                  <a:lnTo>
                    <a:pt x="162" y="30"/>
                  </a:lnTo>
                  <a:lnTo>
                    <a:pt x="162" y="36"/>
                  </a:lnTo>
                  <a:lnTo>
                    <a:pt x="168" y="36"/>
                  </a:lnTo>
                  <a:lnTo>
                    <a:pt x="168" y="42"/>
                  </a:lnTo>
                  <a:lnTo>
                    <a:pt x="162" y="42"/>
                  </a:lnTo>
                  <a:lnTo>
                    <a:pt x="162" y="48"/>
                  </a:lnTo>
                  <a:lnTo>
                    <a:pt x="162" y="42"/>
                  </a:lnTo>
                  <a:lnTo>
                    <a:pt x="156" y="42"/>
                  </a:lnTo>
                  <a:lnTo>
                    <a:pt x="156" y="36"/>
                  </a:lnTo>
                  <a:lnTo>
                    <a:pt x="156" y="42"/>
                  </a:lnTo>
                  <a:lnTo>
                    <a:pt x="156" y="48"/>
                  </a:lnTo>
                  <a:lnTo>
                    <a:pt x="150" y="48"/>
                  </a:lnTo>
                  <a:lnTo>
                    <a:pt x="144" y="42"/>
                  </a:lnTo>
                  <a:lnTo>
                    <a:pt x="144" y="48"/>
                  </a:lnTo>
                  <a:lnTo>
                    <a:pt x="138" y="48"/>
                  </a:lnTo>
                  <a:lnTo>
                    <a:pt x="138" y="54"/>
                  </a:lnTo>
                  <a:lnTo>
                    <a:pt x="132" y="54"/>
                  </a:lnTo>
                  <a:lnTo>
                    <a:pt x="138" y="54"/>
                  </a:lnTo>
                  <a:lnTo>
                    <a:pt x="138" y="60"/>
                  </a:lnTo>
                  <a:lnTo>
                    <a:pt x="144" y="60"/>
                  </a:lnTo>
                  <a:lnTo>
                    <a:pt x="150" y="60"/>
                  </a:lnTo>
                  <a:lnTo>
                    <a:pt x="156" y="60"/>
                  </a:lnTo>
                  <a:lnTo>
                    <a:pt x="156" y="54"/>
                  </a:lnTo>
                  <a:lnTo>
                    <a:pt x="162" y="54"/>
                  </a:lnTo>
                  <a:lnTo>
                    <a:pt x="162" y="60"/>
                  </a:lnTo>
                  <a:lnTo>
                    <a:pt x="168" y="60"/>
                  </a:lnTo>
                  <a:lnTo>
                    <a:pt x="168" y="66"/>
                  </a:lnTo>
                  <a:lnTo>
                    <a:pt x="168" y="72"/>
                  </a:lnTo>
                  <a:lnTo>
                    <a:pt x="174" y="72"/>
                  </a:lnTo>
                  <a:lnTo>
                    <a:pt x="174" y="78"/>
                  </a:lnTo>
                  <a:lnTo>
                    <a:pt x="180" y="78"/>
                  </a:lnTo>
                  <a:lnTo>
                    <a:pt x="180" y="84"/>
                  </a:lnTo>
                  <a:lnTo>
                    <a:pt x="186" y="90"/>
                  </a:lnTo>
                  <a:lnTo>
                    <a:pt x="186" y="96"/>
                  </a:lnTo>
                  <a:lnTo>
                    <a:pt x="192" y="96"/>
                  </a:lnTo>
                  <a:lnTo>
                    <a:pt x="198" y="96"/>
                  </a:lnTo>
                  <a:lnTo>
                    <a:pt x="204" y="96"/>
                  </a:lnTo>
                  <a:lnTo>
                    <a:pt x="210" y="96"/>
                  </a:lnTo>
                  <a:lnTo>
                    <a:pt x="210" y="90"/>
                  </a:lnTo>
                  <a:lnTo>
                    <a:pt x="210" y="96"/>
                  </a:lnTo>
                  <a:lnTo>
                    <a:pt x="216" y="96"/>
                  </a:lnTo>
                  <a:lnTo>
                    <a:pt x="216" y="102"/>
                  </a:lnTo>
                  <a:lnTo>
                    <a:pt x="216" y="108"/>
                  </a:lnTo>
                  <a:lnTo>
                    <a:pt x="210" y="108"/>
                  </a:lnTo>
                  <a:lnTo>
                    <a:pt x="210" y="102"/>
                  </a:lnTo>
                  <a:lnTo>
                    <a:pt x="204" y="102"/>
                  </a:lnTo>
                  <a:lnTo>
                    <a:pt x="210" y="102"/>
                  </a:lnTo>
                  <a:lnTo>
                    <a:pt x="210" y="96"/>
                  </a:lnTo>
                  <a:lnTo>
                    <a:pt x="204" y="96"/>
                  </a:lnTo>
                  <a:lnTo>
                    <a:pt x="204" y="102"/>
                  </a:lnTo>
                  <a:lnTo>
                    <a:pt x="198" y="102"/>
                  </a:lnTo>
                  <a:lnTo>
                    <a:pt x="204" y="102"/>
                  </a:lnTo>
                  <a:lnTo>
                    <a:pt x="198" y="102"/>
                  </a:lnTo>
                  <a:lnTo>
                    <a:pt x="198" y="108"/>
                  </a:lnTo>
                  <a:lnTo>
                    <a:pt x="204" y="108"/>
                  </a:lnTo>
                  <a:lnTo>
                    <a:pt x="204" y="114"/>
                  </a:lnTo>
                  <a:lnTo>
                    <a:pt x="198" y="114"/>
                  </a:lnTo>
                  <a:lnTo>
                    <a:pt x="198" y="120"/>
                  </a:lnTo>
                  <a:lnTo>
                    <a:pt x="204" y="120"/>
                  </a:lnTo>
                  <a:lnTo>
                    <a:pt x="210" y="120"/>
                  </a:lnTo>
                  <a:lnTo>
                    <a:pt x="210" y="126"/>
                  </a:lnTo>
                  <a:lnTo>
                    <a:pt x="216" y="126"/>
                  </a:lnTo>
                  <a:lnTo>
                    <a:pt x="216" y="132"/>
                  </a:lnTo>
                  <a:lnTo>
                    <a:pt x="222" y="132"/>
                  </a:lnTo>
                  <a:lnTo>
                    <a:pt x="228" y="132"/>
                  </a:lnTo>
                  <a:lnTo>
                    <a:pt x="228" y="138"/>
                  </a:lnTo>
                  <a:lnTo>
                    <a:pt x="228" y="144"/>
                  </a:lnTo>
                  <a:lnTo>
                    <a:pt x="234" y="144"/>
                  </a:lnTo>
                  <a:lnTo>
                    <a:pt x="234" y="150"/>
                  </a:lnTo>
                  <a:lnTo>
                    <a:pt x="234" y="144"/>
                  </a:lnTo>
                  <a:lnTo>
                    <a:pt x="240" y="144"/>
                  </a:lnTo>
                  <a:lnTo>
                    <a:pt x="240" y="138"/>
                  </a:lnTo>
                  <a:lnTo>
                    <a:pt x="234" y="138"/>
                  </a:lnTo>
                  <a:lnTo>
                    <a:pt x="234" y="132"/>
                  </a:lnTo>
                  <a:lnTo>
                    <a:pt x="234" y="138"/>
                  </a:lnTo>
                  <a:lnTo>
                    <a:pt x="234" y="132"/>
                  </a:lnTo>
                  <a:lnTo>
                    <a:pt x="228" y="132"/>
                  </a:lnTo>
                  <a:lnTo>
                    <a:pt x="228" y="126"/>
                  </a:lnTo>
                  <a:lnTo>
                    <a:pt x="228" y="120"/>
                  </a:lnTo>
                  <a:lnTo>
                    <a:pt x="234" y="120"/>
                  </a:lnTo>
                  <a:lnTo>
                    <a:pt x="228" y="120"/>
                  </a:lnTo>
                  <a:lnTo>
                    <a:pt x="234" y="120"/>
                  </a:lnTo>
                  <a:lnTo>
                    <a:pt x="234" y="126"/>
                  </a:lnTo>
                  <a:lnTo>
                    <a:pt x="240" y="126"/>
                  </a:lnTo>
                  <a:lnTo>
                    <a:pt x="240" y="120"/>
                  </a:lnTo>
                  <a:lnTo>
                    <a:pt x="240" y="114"/>
                  </a:lnTo>
                  <a:lnTo>
                    <a:pt x="234" y="114"/>
                  </a:lnTo>
                  <a:lnTo>
                    <a:pt x="234" y="108"/>
                  </a:lnTo>
                  <a:lnTo>
                    <a:pt x="240" y="108"/>
                  </a:lnTo>
                  <a:lnTo>
                    <a:pt x="234" y="108"/>
                  </a:lnTo>
                  <a:lnTo>
                    <a:pt x="228" y="108"/>
                  </a:lnTo>
                  <a:lnTo>
                    <a:pt x="234" y="108"/>
                  </a:lnTo>
                  <a:lnTo>
                    <a:pt x="234" y="102"/>
                  </a:lnTo>
                  <a:lnTo>
                    <a:pt x="234" y="96"/>
                  </a:lnTo>
                  <a:lnTo>
                    <a:pt x="240" y="96"/>
                  </a:lnTo>
                  <a:lnTo>
                    <a:pt x="240" y="102"/>
                  </a:lnTo>
                  <a:lnTo>
                    <a:pt x="240" y="108"/>
                  </a:lnTo>
                  <a:lnTo>
                    <a:pt x="246" y="108"/>
                  </a:lnTo>
                  <a:lnTo>
                    <a:pt x="246" y="114"/>
                  </a:lnTo>
                  <a:lnTo>
                    <a:pt x="246" y="120"/>
                  </a:lnTo>
                  <a:lnTo>
                    <a:pt x="252" y="126"/>
                  </a:lnTo>
                  <a:lnTo>
                    <a:pt x="246" y="126"/>
                  </a:lnTo>
                  <a:lnTo>
                    <a:pt x="246" y="132"/>
                  </a:lnTo>
                  <a:lnTo>
                    <a:pt x="252" y="132"/>
                  </a:lnTo>
                  <a:lnTo>
                    <a:pt x="246" y="132"/>
                  </a:lnTo>
                  <a:lnTo>
                    <a:pt x="252" y="132"/>
                  </a:lnTo>
                  <a:lnTo>
                    <a:pt x="252" y="138"/>
                  </a:lnTo>
                  <a:lnTo>
                    <a:pt x="246" y="138"/>
                  </a:lnTo>
                  <a:lnTo>
                    <a:pt x="246" y="144"/>
                  </a:lnTo>
                  <a:lnTo>
                    <a:pt x="252" y="144"/>
                  </a:lnTo>
                  <a:lnTo>
                    <a:pt x="246" y="144"/>
                  </a:lnTo>
                  <a:lnTo>
                    <a:pt x="252" y="144"/>
                  </a:lnTo>
                  <a:lnTo>
                    <a:pt x="252" y="150"/>
                  </a:lnTo>
                  <a:lnTo>
                    <a:pt x="258" y="150"/>
                  </a:lnTo>
                  <a:lnTo>
                    <a:pt x="258" y="156"/>
                  </a:lnTo>
                  <a:lnTo>
                    <a:pt x="264" y="162"/>
                  </a:lnTo>
                  <a:lnTo>
                    <a:pt x="264" y="168"/>
                  </a:lnTo>
                  <a:lnTo>
                    <a:pt x="270" y="168"/>
                  </a:lnTo>
                  <a:lnTo>
                    <a:pt x="270" y="174"/>
                  </a:lnTo>
                  <a:lnTo>
                    <a:pt x="276" y="174"/>
                  </a:lnTo>
                  <a:lnTo>
                    <a:pt x="276" y="180"/>
                  </a:lnTo>
                  <a:lnTo>
                    <a:pt x="276" y="186"/>
                  </a:lnTo>
                  <a:lnTo>
                    <a:pt x="282" y="186"/>
                  </a:lnTo>
                  <a:lnTo>
                    <a:pt x="282" y="192"/>
                  </a:lnTo>
                  <a:lnTo>
                    <a:pt x="288" y="192"/>
                  </a:lnTo>
                  <a:lnTo>
                    <a:pt x="294" y="198"/>
                  </a:lnTo>
                  <a:lnTo>
                    <a:pt x="288" y="198"/>
                  </a:lnTo>
                  <a:lnTo>
                    <a:pt x="294" y="198"/>
                  </a:lnTo>
                  <a:lnTo>
                    <a:pt x="294" y="204"/>
                  </a:lnTo>
                  <a:lnTo>
                    <a:pt x="288" y="204"/>
                  </a:lnTo>
                  <a:lnTo>
                    <a:pt x="288" y="210"/>
                  </a:lnTo>
                  <a:lnTo>
                    <a:pt x="294" y="210"/>
                  </a:lnTo>
                  <a:lnTo>
                    <a:pt x="288" y="210"/>
                  </a:lnTo>
                  <a:lnTo>
                    <a:pt x="288" y="204"/>
                  </a:lnTo>
                  <a:lnTo>
                    <a:pt x="294" y="204"/>
                  </a:lnTo>
                  <a:lnTo>
                    <a:pt x="294" y="198"/>
                  </a:lnTo>
                  <a:lnTo>
                    <a:pt x="300" y="198"/>
                  </a:lnTo>
                  <a:lnTo>
                    <a:pt x="294" y="198"/>
                  </a:lnTo>
                  <a:lnTo>
                    <a:pt x="300" y="198"/>
                  </a:lnTo>
                  <a:lnTo>
                    <a:pt x="300" y="204"/>
                  </a:lnTo>
                  <a:lnTo>
                    <a:pt x="294" y="204"/>
                  </a:lnTo>
                  <a:lnTo>
                    <a:pt x="294" y="210"/>
                  </a:lnTo>
                  <a:lnTo>
                    <a:pt x="300" y="204"/>
                  </a:lnTo>
                  <a:lnTo>
                    <a:pt x="300" y="210"/>
                  </a:lnTo>
                  <a:lnTo>
                    <a:pt x="294" y="210"/>
                  </a:lnTo>
                  <a:lnTo>
                    <a:pt x="300" y="210"/>
                  </a:lnTo>
                  <a:lnTo>
                    <a:pt x="294" y="210"/>
                  </a:lnTo>
                  <a:lnTo>
                    <a:pt x="294" y="216"/>
                  </a:lnTo>
                  <a:lnTo>
                    <a:pt x="300" y="216"/>
                  </a:lnTo>
                  <a:lnTo>
                    <a:pt x="294" y="216"/>
                  </a:lnTo>
                  <a:lnTo>
                    <a:pt x="294" y="222"/>
                  </a:lnTo>
                  <a:lnTo>
                    <a:pt x="300" y="222"/>
                  </a:lnTo>
                  <a:lnTo>
                    <a:pt x="300" y="228"/>
                  </a:lnTo>
                  <a:lnTo>
                    <a:pt x="306" y="228"/>
                  </a:lnTo>
                  <a:lnTo>
                    <a:pt x="300" y="228"/>
                  </a:lnTo>
                  <a:lnTo>
                    <a:pt x="300" y="234"/>
                  </a:lnTo>
                  <a:lnTo>
                    <a:pt x="306" y="234"/>
                  </a:lnTo>
                  <a:lnTo>
                    <a:pt x="306" y="240"/>
                  </a:lnTo>
                  <a:lnTo>
                    <a:pt x="312" y="240"/>
                  </a:lnTo>
                  <a:lnTo>
                    <a:pt x="318" y="240"/>
                  </a:lnTo>
                  <a:lnTo>
                    <a:pt x="318" y="246"/>
                  </a:lnTo>
                  <a:lnTo>
                    <a:pt x="324" y="246"/>
                  </a:lnTo>
                  <a:lnTo>
                    <a:pt x="324" y="252"/>
                  </a:lnTo>
                  <a:lnTo>
                    <a:pt x="330" y="252"/>
                  </a:lnTo>
                  <a:lnTo>
                    <a:pt x="330" y="258"/>
                  </a:lnTo>
                  <a:lnTo>
                    <a:pt x="324" y="258"/>
                  </a:lnTo>
                  <a:lnTo>
                    <a:pt x="324" y="252"/>
                  </a:lnTo>
                  <a:lnTo>
                    <a:pt x="318" y="252"/>
                  </a:lnTo>
                  <a:lnTo>
                    <a:pt x="318" y="246"/>
                  </a:lnTo>
                  <a:lnTo>
                    <a:pt x="312" y="246"/>
                  </a:lnTo>
                  <a:lnTo>
                    <a:pt x="312" y="240"/>
                  </a:lnTo>
                  <a:lnTo>
                    <a:pt x="312" y="246"/>
                  </a:lnTo>
                  <a:lnTo>
                    <a:pt x="318" y="246"/>
                  </a:lnTo>
                  <a:lnTo>
                    <a:pt x="312" y="246"/>
                  </a:lnTo>
                  <a:lnTo>
                    <a:pt x="318" y="246"/>
                  </a:lnTo>
                  <a:lnTo>
                    <a:pt x="318" y="252"/>
                  </a:lnTo>
                  <a:lnTo>
                    <a:pt x="318" y="258"/>
                  </a:lnTo>
                  <a:lnTo>
                    <a:pt x="324" y="258"/>
                  </a:lnTo>
                  <a:lnTo>
                    <a:pt x="324" y="264"/>
                  </a:lnTo>
                  <a:lnTo>
                    <a:pt x="324" y="270"/>
                  </a:lnTo>
                  <a:lnTo>
                    <a:pt x="330" y="270"/>
                  </a:lnTo>
                  <a:lnTo>
                    <a:pt x="330" y="276"/>
                  </a:lnTo>
                  <a:lnTo>
                    <a:pt x="324" y="276"/>
                  </a:lnTo>
                  <a:lnTo>
                    <a:pt x="330" y="276"/>
                  </a:lnTo>
                  <a:lnTo>
                    <a:pt x="336" y="276"/>
                  </a:lnTo>
                  <a:lnTo>
                    <a:pt x="336" y="282"/>
                  </a:lnTo>
                  <a:lnTo>
                    <a:pt x="336" y="288"/>
                  </a:lnTo>
                  <a:lnTo>
                    <a:pt x="342" y="288"/>
                  </a:lnTo>
                  <a:lnTo>
                    <a:pt x="342" y="294"/>
                  </a:lnTo>
                  <a:lnTo>
                    <a:pt x="342" y="288"/>
                  </a:lnTo>
                  <a:lnTo>
                    <a:pt x="342" y="294"/>
                  </a:lnTo>
                  <a:lnTo>
                    <a:pt x="348" y="294"/>
                  </a:lnTo>
                  <a:lnTo>
                    <a:pt x="348" y="300"/>
                  </a:lnTo>
                  <a:lnTo>
                    <a:pt x="354" y="300"/>
                  </a:lnTo>
                  <a:lnTo>
                    <a:pt x="348" y="300"/>
                  </a:lnTo>
                  <a:lnTo>
                    <a:pt x="348" y="306"/>
                  </a:lnTo>
                  <a:lnTo>
                    <a:pt x="348" y="300"/>
                  </a:lnTo>
                  <a:lnTo>
                    <a:pt x="348" y="306"/>
                  </a:lnTo>
                  <a:lnTo>
                    <a:pt x="354" y="306"/>
                  </a:lnTo>
                  <a:lnTo>
                    <a:pt x="354" y="312"/>
                  </a:lnTo>
                  <a:lnTo>
                    <a:pt x="354" y="306"/>
                  </a:lnTo>
                  <a:lnTo>
                    <a:pt x="354" y="312"/>
                  </a:lnTo>
                  <a:lnTo>
                    <a:pt x="354" y="318"/>
                  </a:lnTo>
                  <a:lnTo>
                    <a:pt x="354" y="324"/>
                  </a:lnTo>
                  <a:lnTo>
                    <a:pt x="360" y="324"/>
                  </a:lnTo>
                  <a:lnTo>
                    <a:pt x="360" y="330"/>
                  </a:lnTo>
                  <a:lnTo>
                    <a:pt x="366" y="330"/>
                  </a:lnTo>
                  <a:lnTo>
                    <a:pt x="366" y="336"/>
                  </a:lnTo>
                  <a:lnTo>
                    <a:pt x="366" y="342"/>
                  </a:lnTo>
                  <a:lnTo>
                    <a:pt x="360" y="342"/>
                  </a:lnTo>
                  <a:lnTo>
                    <a:pt x="360" y="336"/>
                  </a:lnTo>
                  <a:lnTo>
                    <a:pt x="354" y="336"/>
                  </a:lnTo>
                  <a:lnTo>
                    <a:pt x="348" y="336"/>
                  </a:lnTo>
                  <a:lnTo>
                    <a:pt x="348" y="330"/>
                  </a:lnTo>
                  <a:lnTo>
                    <a:pt x="342" y="330"/>
                  </a:lnTo>
                  <a:lnTo>
                    <a:pt x="336" y="330"/>
                  </a:lnTo>
                  <a:lnTo>
                    <a:pt x="336" y="324"/>
                  </a:lnTo>
                  <a:lnTo>
                    <a:pt x="330" y="324"/>
                  </a:lnTo>
                  <a:lnTo>
                    <a:pt x="330" y="318"/>
                  </a:lnTo>
                  <a:lnTo>
                    <a:pt x="324" y="318"/>
                  </a:lnTo>
                  <a:lnTo>
                    <a:pt x="324" y="312"/>
                  </a:lnTo>
                  <a:lnTo>
                    <a:pt x="318" y="312"/>
                  </a:lnTo>
                  <a:lnTo>
                    <a:pt x="318" y="306"/>
                  </a:lnTo>
                  <a:lnTo>
                    <a:pt x="312" y="300"/>
                  </a:lnTo>
                  <a:lnTo>
                    <a:pt x="312" y="294"/>
                  </a:lnTo>
                  <a:lnTo>
                    <a:pt x="312" y="288"/>
                  </a:lnTo>
                  <a:lnTo>
                    <a:pt x="312" y="282"/>
                  </a:lnTo>
                  <a:lnTo>
                    <a:pt x="312" y="276"/>
                  </a:lnTo>
                  <a:lnTo>
                    <a:pt x="306" y="276"/>
                  </a:lnTo>
                  <a:lnTo>
                    <a:pt x="306" y="270"/>
                  </a:lnTo>
                  <a:lnTo>
                    <a:pt x="300" y="270"/>
                  </a:lnTo>
                  <a:lnTo>
                    <a:pt x="300" y="264"/>
                  </a:lnTo>
                  <a:lnTo>
                    <a:pt x="294" y="264"/>
                  </a:lnTo>
                  <a:lnTo>
                    <a:pt x="294" y="258"/>
                  </a:lnTo>
                  <a:lnTo>
                    <a:pt x="288" y="258"/>
                  </a:lnTo>
                  <a:lnTo>
                    <a:pt x="282" y="258"/>
                  </a:lnTo>
                  <a:lnTo>
                    <a:pt x="288" y="258"/>
                  </a:lnTo>
                  <a:lnTo>
                    <a:pt x="288" y="252"/>
                  </a:lnTo>
                  <a:lnTo>
                    <a:pt x="282" y="252"/>
                  </a:lnTo>
                  <a:lnTo>
                    <a:pt x="288" y="252"/>
                  </a:lnTo>
                  <a:lnTo>
                    <a:pt x="282" y="252"/>
                  </a:lnTo>
                  <a:lnTo>
                    <a:pt x="276" y="252"/>
                  </a:lnTo>
                  <a:lnTo>
                    <a:pt x="276" y="246"/>
                  </a:lnTo>
                  <a:lnTo>
                    <a:pt x="276" y="240"/>
                  </a:lnTo>
                  <a:lnTo>
                    <a:pt x="276" y="234"/>
                  </a:lnTo>
                  <a:lnTo>
                    <a:pt x="270" y="234"/>
                  </a:lnTo>
                  <a:lnTo>
                    <a:pt x="270" y="228"/>
                  </a:lnTo>
                  <a:lnTo>
                    <a:pt x="270" y="222"/>
                  </a:lnTo>
                  <a:lnTo>
                    <a:pt x="270" y="228"/>
                  </a:lnTo>
                  <a:lnTo>
                    <a:pt x="276" y="228"/>
                  </a:lnTo>
                  <a:lnTo>
                    <a:pt x="276" y="222"/>
                  </a:lnTo>
                  <a:lnTo>
                    <a:pt x="270" y="222"/>
                  </a:lnTo>
                  <a:lnTo>
                    <a:pt x="264" y="222"/>
                  </a:lnTo>
                  <a:lnTo>
                    <a:pt x="270" y="222"/>
                  </a:lnTo>
                  <a:lnTo>
                    <a:pt x="270" y="228"/>
                  </a:lnTo>
                  <a:lnTo>
                    <a:pt x="264" y="228"/>
                  </a:lnTo>
                  <a:lnTo>
                    <a:pt x="258" y="228"/>
                  </a:lnTo>
                  <a:lnTo>
                    <a:pt x="258" y="222"/>
                  </a:lnTo>
                  <a:lnTo>
                    <a:pt x="252" y="222"/>
                  </a:lnTo>
                  <a:lnTo>
                    <a:pt x="252" y="216"/>
                  </a:lnTo>
                  <a:lnTo>
                    <a:pt x="252" y="210"/>
                  </a:lnTo>
                  <a:lnTo>
                    <a:pt x="252" y="216"/>
                  </a:lnTo>
                  <a:lnTo>
                    <a:pt x="246" y="216"/>
                  </a:lnTo>
                  <a:lnTo>
                    <a:pt x="246" y="222"/>
                  </a:lnTo>
                  <a:lnTo>
                    <a:pt x="246" y="216"/>
                  </a:lnTo>
                  <a:lnTo>
                    <a:pt x="252" y="222"/>
                  </a:lnTo>
                  <a:lnTo>
                    <a:pt x="246" y="222"/>
                  </a:lnTo>
                  <a:lnTo>
                    <a:pt x="240" y="222"/>
                  </a:lnTo>
                  <a:lnTo>
                    <a:pt x="240" y="216"/>
                  </a:lnTo>
                  <a:lnTo>
                    <a:pt x="246" y="216"/>
                  </a:lnTo>
                  <a:lnTo>
                    <a:pt x="246" y="210"/>
                  </a:lnTo>
                  <a:lnTo>
                    <a:pt x="252" y="210"/>
                  </a:lnTo>
                  <a:lnTo>
                    <a:pt x="246" y="210"/>
                  </a:lnTo>
                  <a:lnTo>
                    <a:pt x="246" y="204"/>
                  </a:lnTo>
                  <a:lnTo>
                    <a:pt x="252" y="204"/>
                  </a:lnTo>
                  <a:lnTo>
                    <a:pt x="252" y="198"/>
                  </a:lnTo>
                  <a:lnTo>
                    <a:pt x="258" y="198"/>
                  </a:lnTo>
                  <a:lnTo>
                    <a:pt x="252" y="198"/>
                  </a:lnTo>
                  <a:lnTo>
                    <a:pt x="252" y="192"/>
                  </a:lnTo>
                  <a:lnTo>
                    <a:pt x="246" y="192"/>
                  </a:lnTo>
                  <a:lnTo>
                    <a:pt x="252" y="192"/>
                  </a:lnTo>
                  <a:lnTo>
                    <a:pt x="246" y="192"/>
                  </a:lnTo>
                  <a:lnTo>
                    <a:pt x="252" y="192"/>
                  </a:lnTo>
                  <a:lnTo>
                    <a:pt x="252" y="198"/>
                  </a:lnTo>
                  <a:lnTo>
                    <a:pt x="252" y="204"/>
                  </a:lnTo>
                  <a:lnTo>
                    <a:pt x="246" y="204"/>
                  </a:lnTo>
                  <a:lnTo>
                    <a:pt x="246" y="198"/>
                  </a:lnTo>
                  <a:lnTo>
                    <a:pt x="246" y="204"/>
                  </a:lnTo>
                  <a:lnTo>
                    <a:pt x="246" y="198"/>
                  </a:lnTo>
                  <a:lnTo>
                    <a:pt x="240" y="198"/>
                  </a:lnTo>
                  <a:lnTo>
                    <a:pt x="234" y="198"/>
                  </a:lnTo>
                  <a:lnTo>
                    <a:pt x="234" y="192"/>
                  </a:lnTo>
                  <a:lnTo>
                    <a:pt x="234" y="186"/>
                  </a:lnTo>
                  <a:lnTo>
                    <a:pt x="234" y="192"/>
                  </a:lnTo>
                  <a:lnTo>
                    <a:pt x="234" y="186"/>
                  </a:lnTo>
                  <a:lnTo>
                    <a:pt x="228" y="186"/>
                  </a:lnTo>
                  <a:lnTo>
                    <a:pt x="228" y="180"/>
                  </a:lnTo>
                  <a:lnTo>
                    <a:pt x="234" y="180"/>
                  </a:lnTo>
                  <a:lnTo>
                    <a:pt x="234" y="174"/>
                  </a:lnTo>
                  <a:lnTo>
                    <a:pt x="228" y="174"/>
                  </a:lnTo>
                  <a:lnTo>
                    <a:pt x="228" y="180"/>
                  </a:lnTo>
                  <a:lnTo>
                    <a:pt x="228" y="174"/>
                  </a:lnTo>
                  <a:lnTo>
                    <a:pt x="228" y="180"/>
                  </a:lnTo>
                  <a:lnTo>
                    <a:pt x="222" y="180"/>
                  </a:lnTo>
                  <a:lnTo>
                    <a:pt x="228" y="180"/>
                  </a:lnTo>
                  <a:lnTo>
                    <a:pt x="222" y="180"/>
                  </a:lnTo>
                  <a:lnTo>
                    <a:pt x="228" y="180"/>
                  </a:lnTo>
                  <a:lnTo>
                    <a:pt x="228" y="186"/>
                  </a:lnTo>
                  <a:lnTo>
                    <a:pt x="222" y="186"/>
                  </a:lnTo>
                  <a:lnTo>
                    <a:pt x="216" y="186"/>
                  </a:lnTo>
                  <a:lnTo>
                    <a:pt x="210" y="186"/>
                  </a:lnTo>
                  <a:lnTo>
                    <a:pt x="210" y="180"/>
                  </a:lnTo>
                  <a:lnTo>
                    <a:pt x="204" y="180"/>
                  </a:lnTo>
                  <a:lnTo>
                    <a:pt x="204" y="174"/>
                  </a:lnTo>
                  <a:lnTo>
                    <a:pt x="204" y="180"/>
                  </a:lnTo>
                  <a:lnTo>
                    <a:pt x="198" y="180"/>
                  </a:lnTo>
                  <a:lnTo>
                    <a:pt x="198" y="174"/>
                  </a:lnTo>
                  <a:lnTo>
                    <a:pt x="198" y="168"/>
                  </a:lnTo>
                  <a:lnTo>
                    <a:pt x="192" y="168"/>
                  </a:lnTo>
                  <a:lnTo>
                    <a:pt x="192" y="174"/>
                  </a:lnTo>
                  <a:lnTo>
                    <a:pt x="186" y="174"/>
                  </a:lnTo>
                  <a:lnTo>
                    <a:pt x="186" y="168"/>
                  </a:lnTo>
                  <a:lnTo>
                    <a:pt x="192" y="168"/>
                  </a:lnTo>
                  <a:lnTo>
                    <a:pt x="192" y="162"/>
                  </a:lnTo>
                  <a:lnTo>
                    <a:pt x="186" y="162"/>
                  </a:lnTo>
                  <a:lnTo>
                    <a:pt x="180" y="162"/>
                  </a:lnTo>
                  <a:lnTo>
                    <a:pt x="174" y="162"/>
                  </a:lnTo>
                  <a:lnTo>
                    <a:pt x="174" y="156"/>
                  </a:lnTo>
                  <a:lnTo>
                    <a:pt x="174" y="162"/>
                  </a:lnTo>
                  <a:lnTo>
                    <a:pt x="174" y="168"/>
                  </a:lnTo>
                  <a:lnTo>
                    <a:pt x="168" y="168"/>
                  </a:lnTo>
                  <a:lnTo>
                    <a:pt x="162" y="168"/>
                  </a:lnTo>
                  <a:lnTo>
                    <a:pt x="168" y="168"/>
                  </a:lnTo>
                  <a:lnTo>
                    <a:pt x="168" y="174"/>
                  </a:lnTo>
                  <a:lnTo>
                    <a:pt x="162" y="174"/>
                  </a:lnTo>
                  <a:lnTo>
                    <a:pt x="162" y="168"/>
                  </a:lnTo>
                  <a:lnTo>
                    <a:pt x="162" y="174"/>
                  </a:lnTo>
                  <a:lnTo>
                    <a:pt x="162" y="168"/>
                  </a:lnTo>
                  <a:lnTo>
                    <a:pt x="162" y="174"/>
                  </a:lnTo>
                  <a:lnTo>
                    <a:pt x="162" y="168"/>
                  </a:lnTo>
                  <a:lnTo>
                    <a:pt x="156" y="168"/>
                  </a:lnTo>
                  <a:lnTo>
                    <a:pt x="150" y="168"/>
                  </a:lnTo>
                  <a:lnTo>
                    <a:pt x="156" y="168"/>
                  </a:lnTo>
                  <a:lnTo>
                    <a:pt x="150" y="168"/>
                  </a:lnTo>
                  <a:lnTo>
                    <a:pt x="144" y="168"/>
                  </a:lnTo>
                  <a:lnTo>
                    <a:pt x="138" y="168"/>
                  </a:lnTo>
                  <a:lnTo>
                    <a:pt x="138" y="162"/>
                  </a:lnTo>
                  <a:lnTo>
                    <a:pt x="132" y="162"/>
                  </a:lnTo>
                  <a:lnTo>
                    <a:pt x="132" y="156"/>
                  </a:lnTo>
                  <a:lnTo>
                    <a:pt x="126" y="156"/>
                  </a:lnTo>
                  <a:lnTo>
                    <a:pt x="126" y="150"/>
                  </a:lnTo>
                  <a:lnTo>
                    <a:pt x="120" y="150"/>
                  </a:lnTo>
                  <a:lnTo>
                    <a:pt x="114" y="144"/>
                  </a:lnTo>
                  <a:lnTo>
                    <a:pt x="108" y="144"/>
                  </a:lnTo>
                  <a:lnTo>
                    <a:pt x="108" y="138"/>
                  </a:lnTo>
                  <a:lnTo>
                    <a:pt x="108" y="132"/>
                  </a:lnTo>
                  <a:lnTo>
                    <a:pt x="108" y="126"/>
                  </a:lnTo>
                  <a:lnTo>
                    <a:pt x="102" y="126"/>
                  </a:lnTo>
                  <a:lnTo>
                    <a:pt x="102" y="120"/>
                  </a:lnTo>
                  <a:lnTo>
                    <a:pt x="96" y="120"/>
                  </a:lnTo>
                  <a:lnTo>
                    <a:pt x="96" y="114"/>
                  </a:lnTo>
                  <a:lnTo>
                    <a:pt x="90" y="114"/>
                  </a:lnTo>
                  <a:lnTo>
                    <a:pt x="84" y="108"/>
                  </a:lnTo>
                  <a:lnTo>
                    <a:pt x="78" y="108"/>
                  </a:lnTo>
                  <a:lnTo>
                    <a:pt x="78" y="102"/>
                  </a:lnTo>
                  <a:lnTo>
                    <a:pt x="72" y="102"/>
                  </a:lnTo>
                  <a:lnTo>
                    <a:pt x="66" y="96"/>
                  </a:lnTo>
                  <a:lnTo>
                    <a:pt x="60" y="96"/>
                  </a:lnTo>
                  <a:lnTo>
                    <a:pt x="54" y="90"/>
                  </a:lnTo>
                  <a:lnTo>
                    <a:pt x="42" y="78"/>
                  </a:lnTo>
                  <a:lnTo>
                    <a:pt x="6" y="54"/>
                  </a:lnTo>
                  <a:lnTo>
                    <a:pt x="0" y="48"/>
                  </a:lnTo>
                  <a:lnTo>
                    <a:pt x="12" y="48"/>
                  </a:lnTo>
                  <a:lnTo>
                    <a:pt x="18" y="48"/>
                  </a:lnTo>
                  <a:lnTo>
                    <a:pt x="24" y="48"/>
                  </a:lnTo>
                  <a:lnTo>
                    <a:pt x="24" y="42"/>
                  </a:lnTo>
                  <a:lnTo>
                    <a:pt x="36" y="42"/>
                  </a:lnTo>
                  <a:lnTo>
                    <a:pt x="42" y="42"/>
                  </a:lnTo>
                  <a:lnTo>
                    <a:pt x="48" y="42"/>
                  </a:lnTo>
                  <a:lnTo>
                    <a:pt x="66" y="36"/>
                  </a:lnTo>
                  <a:lnTo>
                    <a:pt x="90" y="30"/>
                  </a:lnTo>
                  <a:lnTo>
                    <a:pt x="96" y="30"/>
                  </a:lnTo>
                  <a:lnTo>
                    <a:pt x="102" y="30"/>
                  </a:lnTo>
                  <a:lnTo>
                    <a:pt x="108" y="30"/>
                  </a:lnTo>
                  <a:close/>
                  <a:moveTo>
                    <a:pt x="234" y="6"/>
                  </a:moveTo>
                  <a:lnTo>
                    <a:pt x="234" y="12"/>
                  </a:lnTo>
                  <a:lnTo>
                    <a:pt x="235" y="12"/>
                  </a:lnTo>
                  <a:lnTo>
                    <a:pt x="234" y="6"/>
                  </a:lnTo>
                  <a:close/>
                  <a:moveTo>
                    <a:pt x="222" y="6"/>
                  </a:moveTo>
                  <a:lnTo>
                    <a:pt x="228" y="6"/>
                  </a:lnTo>
                  <a:lnTo>
                    <a:pt x="228" y="12"/>
                  </a:lnTo>
                  <a:lnTo>
                    <a:pt x="228" y="6"/>
                  </a:lnTo>
                  <a:lnTo>
                    <a:pt x="228" y="12"/>
                  </a:lnTo>
                  <a:lnTo>
                    <a:pt x="234" y="12"/>
                  </a:lnTo>
                  <a:lnTo>
                    <a:pt x="234" y="18"/>
                  </a:lnTo>
                  <a:lnTo>
                    <a:pt x="234" y="24"/>
                  </a:lnTo>
                  <a:lnTo>
                    <a:pt x="234" y="30"/>
                  </a:lnTo>
                  <a:lnTo>
                    <a:pt x="234" y="36"/>
                  </a:lnTo>
                  <a:lnTo>
                    <a:pt x="234" y="42"/>
                  </a:lnTo>
                  <a:lnTo>
                    <a:pt x="234" y="48"/>
                  </a:lnTo>
                  <a:lnTo>
                    <a:pt x="240" y="48"/>
                  </a:lnTo>
                  <a:lnTo>
                    <a:pt x="246" y="48"/>
                  </a:lnTo>
                  <a:lnTo>
                    <a:pt x="240" y="48"/>
                  </a:lnTo>
                  <a:lnTo>
                    <a:pt x="240" y="54"/>
                  </a:lnTo>
                  <a:lnTo>
                    <a:pt x="234" y="54"/>
                  </a:lnTo>
                  <a:lnTo>
                    <a:pt x="228" y="54"/>
                  </a:lnTo>
                  <a:lnTo>
                    <a:pt x="228" y="48"/>
                  </a:lnTo>
                  <a:lnTo>
                    <a:pt x="222" y="48"/>
                  </a:lnTo>
                  <a:lnTo>
                    <a:pt x="222" y="54"/>
                  </a:lnTo>
                  <a:lnTo>
                    <a:pt x="222" y="48"/>
                  </a:lnTo>
                  <a:lnTo>
                    <a:pt x="222" y="54"/>
                  </a:lnTo>
                  <a:lnTo>
                    <a:pt x="222" y="48"/>
                  </a:lnTo>
                  <a:lnTo>
                    <a:pt x="216" y="48"/>
                  </a:lnTo>
                  <a:lnTo>
                    <a:pt x="216" y="54"/>
                  </a:lnTo>
                  <a:lnTo>
                    <a:pt x="210" y="54"/>
                  </a:lnTo>
                  <a:lnTo>
                    <a:pt x="210" y="48"/>
                  </a:lnTo>
                  <a:lnTo>
                    <a:pt x="204" y="48"/>
                  </a:lnTo>
                  <a:lnTo>
                    <a:pt x="210" y="48"/>
                  </a:lnTo>
                  <a:lnTo>
                    <a:pt x="204" y="48"/>
                  </a:lnTo>
                  <a:lnTo>
                    <a:pt x="210" y="48"/>
                  </a:lnTo>
                  <a:lnTo>
                    <a:pt x="210" y="54"/>
                  </a:lnTo>
                  <a:lnTo>
                    <a:pt x="204" y="54"/>
                  </a:lnTo>
                  <a:lnTo>
                    <a:pt x="198" y="54"/>
                  </a:lnTo>
                  <a:lnTo>
                    <a:pt x="198" y="60"/>
                  </a:lnTo>
                  <a:lnTo>
                    <a:pt x="204" y="60"/>
                  </a:lnTo>
                  <a:lnTo>
                    <a:pt x="198" y="60"/>
                  </a:lnTo>
                  <a:lnTo>
                    <a:pt x="198" y="54"/>
                  </a:lnTo>
                  <a:lnTo>
                    <a:pt x="192" y="54"/>
                  </a:lnTo>
                  <a:lnTo>
                    <a:pt x="192" y="48"/>
                  </a:lnTo>
                  <a:lnTo>
                    <a:pt x="198" y="42"/>
                  </a:lnTo>
                  <a:lnTo>
                    <a:pt x="192" y="42"/>
                  </a:lnTo>
                  <a:lnTo>
                    <a:pt x="198" y="42"/>
                  </a:lnTo>
                  <a:lnTo>
                    <a:pt x="198" y="36"/>
                  </a:lnTo>
                  <a:lnTo>
                    <a:pt x="204" y="36"/>
                  </a:lnTo>
                  <a:lnTo>
                    <a:pt x="204" y="30"/>
                  </a:lnTo>
                  <a:lnTo>
                    <a:pt x="198" y="30"/>
                  </a:lnTo>
                  <a:lnTo>
                    <a:pt x="192" y="30"/>
                  </a:lnTo>
                  <a:lnTo>
                    <a:pt x="186" y="30"/>
                  </a:lnTo>
                  <a:lnTo>
                    <a:pt x="180" y="30"/>
                  </a:lnTo>
                  <a:lnTo>
                    <a:pt x="180" y="24"/>
                  </a:lnTo>
                  <a:lnTo>
                    <a:pt x="174" y="24"/>
                  </a:lnTo>
                  <a:lnTo>
                    <a:pt x="174" y="18"/>
                  </a:lnTo>
                  <a:lnTo>
                    <a:pt x="168" y="18"/>
                  </a:lnTo>
                  <a:lnTo>
                    <a:pt x="174" y="18"/>
                  </a:lnTo>
                  <a:lnTo>
                    <a:pt x="180" y="12"/>
                  </a:lnTo>
                  <a:lnTo>
                    <a:pt x="186" y="12"/>
                  </a:lnTo>
                  <a:lnTo>
                    <a:pt x="192" y="12"/>
                  </a:lnTo>
                  <a:lnTo>
                    <a:pt x="192" y="18"/>
                  </a:lnTo>
                  <a:lnTo>
                    <a:pt x="192" y="12"/>
                  </a:lnTo>
                  <a:lnTo>
                    <a:pt x="192" y="18"/>
                  </a:lnTo>
                  <a:lnTo>
                    <a:pt x="198" y="18"/>
                  </a:lnTo>
                  <a:lnTo>
                    <a:pt x="204" y="18"/>
                  </a:lnTo>
                  <a:lnTo>
                    <a:pt x="198" y="18"/>
                  </a:lnTo>
                  <a:lnTo>
                    <a:pt x="198" y="12"/>
                  </a:lnTo>
                  <a:lnTo>
                    <a:pt x="204" y="12"/>
                  </a:lnTo>
                  <a:lnTo>
                    <a:pt x="222" y="6"/>
                  </a:lnTo>
                  <a:close/>
                  <a:moveTo>
                    <a:pt x="252" y="0"/>
                  </a:moveTo>
                  <a:lnTo>
                    <a:pt x="258" y="6"/>
                  </a:lnTo>
                  <a:lnTo>
                    <a:pt x="258" y="12"/>
                  </a:lnTo>
                  <a:lnTo>
                    <a:pt x="258" y="18"/>
                  </a:lnTo>
                  <a:lnTo>
                    <a:pt x="264" y="24"/>
                  </a:lnTo>
                  <a:lnTo>
                    <a:pt x="264" y="30"/>
                  </a:lnTo>
                  <a:lnTo>
                    <a:pt x="264" y="36"/>
                  </a:lnTo>
                  <a:lnTo>
                    <a:pt x="270" y="36"/>
                  </a:lnTo>
                  <a:lnTo>
                    <a:pt x="270" y="42"/>
                  </a:lnTo>
                  <a:lnTo>
                    <a:pt x="276" y="54"/>
                  </a:lnTo>
                  <a:lnTo>
                    <a:pt x="276" y="60"/>
                  </a:lnTo>
                  <a:lnTo>
                    <a:pt x="282" y="60"/>
                  </a:lnTo>
                  <a:lnTo>
                    <a:pt x="282" y="66"/>
                  </a:lnTo>
                  <a:lnTo>
                    <a:pt x="282" y="72"/>
                  </a:lnTo>
                  <a:lnTo>
                    <a:pt x="288" y="78"/>
                  </a:lnTo>
                  <a:lnTo>
                    <a:pt x="288" y="84"/>
                  </a:lnTo>
                  <a:lnTo>
                    <a:pt x="288" y="90"/>
                  </a:lnTo>
                  <a:lnTo>
                    <a:pt x="294" y="90"/>
                  </a:lnTo>
                  <a:lnTo>
                    <a:pt x="294" y="96"/>
                  </a:lnTo>
                  <a:lnTo>
                    <a:pt x="294" y="102"/>
                  </a:lnTo>
                  <a:lnTo>
                    <a:pt x="300" y="108"/>
                  </a:lnTo>
                  <a:lnTo>
                    <a:pt x="300" y="114"/>
                  </a:lnTo>
                  <a:lnTo>
                    <a:pt x="306" y="120"/>
                  </a:lnTo>
                  <a:lnTo>
                    <a:pt x="312" y="132"/>
                  </a:lnTo>
                  <a:lnTo>
                    <a:pt x="312" y="138"/>
                  </a:lnTo>
                  <a:lnTo>
                    <a:pt x="312" y="144"/>
                  </a:lnTo>
                  <a:lnTo>
                    <a:pt x="318" y="144"/>
                  </a:lnTo>
                  <a:lnTo>
                    <a:pt x="318" y="150"/>
                  </a:lnTo>
                  <a:lnTo>
                    <a:pt x="318" y="156"/>
                  </a:lnTo>
                  <a:lnTo>
                    <a:pt x="324" y="156"/>
                  </a:lnTo>
                  <a:lnTo>
                    <a:pt x="324" y="162"/>
                  </a:lnTo>
                  <a:lnTo>
                    <a:pt x="324" y="168"/>
                  </a:lnTo>
                  <a:lnTo>
                    <a:pt x="330" y="174"/>
                  </a:lnTo>
                  <a:lnTo>
                    <a:pt x="330" y="180"/>
                  </a:lnTo>
                  <a:lnTo>
                    <a:pt x="336" y="186"/>
                  </a:lnTo>
                  <a:lnTo>
                    <a:pt x="336" y="192"/>
                  </a:lnTo>
                  <a:lnTo>
                    <a:pt x="342" y="192"/>
                  </a:lnTo>
                  <a:lnTo>
                    <a:pt x="342" y="198"/>
                  </a:lnTo>
                  <a:lnTo>
                    <a:pt x="348" y="204"/>
                  </a:lnTo>
                  <a:lnTo>
                    <a:pt x="348" y="210"/>
                  </a:lnTo>
                  <a:lnTo>
                    <a:pt x="354" y="222"/>
                  </a:lnTo>
                  <a:lnTo>
                    <a:pt x="348" y="222"/>
                  </a:lnTo>
                  <a:lnTo>
                    <a:pt x="354" y="222"/>
                  </a:lnTo>
                  <a:lnTo>
                    <a:pt x="348" y="222"/>
                  </a:lnTo>
                  <a:lnTo>
                    <a:pt x="348" y="216"/>
                  </a:lnTo>
                  <a:lnTo>
                    <a:pt x="348" y="222"/>
                  </a:lnTo>
                  <a:lnTo>
                    <a:pt x="342" y="222"/>
                  </a:lnTo>
                  <a:lnTo>
                    <a:pt x="348" y="222"/>
                  </a:lnTo>
                  <a:lnTo>
                    <a:pt x="342" y="222"/>
                  </a:lnTo>
                  <a:lnTo>
                    <a:pt x="342" y="216"/>
                  </a:lnTo>
                  <a:lnTo>
                    <a:pt x="342" y="222"/>
                  </a:lnTo>
                  <a:lnTo>
                    <a:pt x="342" y="216"/>
                  </a:lnTo>
                  <a:lnTo>
                    <a:pt x="336" y="210"/>
                  </a:lnTo>
                  <a:lnTo>
                    <a:pt x="342" y="210"/>
                  </a:lnTo>
                  <a:lnTo>
                    <a:pt x="336" y="210"/>
                  </a:lnTo>
                  <a:lnTo>
                    <a:pt x="330" y="210"/>
                  </a:lnTo>
                  <a:lnTo>
                    <a:pt x="330" y="204"/>
                  </a:lnTo>
                  <a:lnTo>
                    <a:pt x="336" y="204"/>
                  </a:lnTo>
                  <a:lnTo>
                    <a:pt x="330" y="204"/>
                  </a:lnTo>
                  <a:lnTo>
                    <a:pt x="336" y="204"/>
                  </a:lnTo>
                  <a:lnTo>
                    <a:pt x="342" y="204"/>
                  </a:lnTo>
                  <a:lnTo>
                    <a:pt x="342" y="210"/>
                  </a:lnTo>
                  <a:lnTo>
                    <a:pt x="336" y="210"/>
                  </a:lnTo>
                  <a:lnTo>
                    <a:pt x="342" y="210"/>
                  </a:lnTo>
                  <a:lnTo>
                    <a:pt x="342" y="216"/>
                  </a:lnTo>
                  <a:lnTo>
                    <a:pt x="342" y="210"/>
                  </a:lnTo>
                  <a:lnTo>
                    <a:pt x="342" y="216"/>
                  </a:lnTo>
                  <a:lnTo>
                    <a:pt x="342" y="210"/>
                  </a:lnTo>
                  <a:lnTo>
                    <a:pt x="348" y="210"/>
                  </a:lnTo>
                  <a:lnTo>
                    <a:pt x="342" y="210"/>
                  </a:lnTo>
                  <a:lnTo>
                    <a:pt x="342" y="216"/>
                  </a:lnTo>
                  <a:lnTo>
                    <a:pt x="348" y="216"/>
                  </a:lnTo>
                  <a:lnTo>
                    <a:pt x="348" y="210"/>
                  </a:lnTo>
                  <a:lnTo>
                    <a:pt x="342" y="210"/>
                  </a:lnTo>
                  <a:lnTo>
                    <a:pt x="342" y="204"/>
                  </a:lnTo>
                  <a:lnTo>
                    <a:pt x="336" y="204"/>
                  </a:lnTo>
                  <a:lnTo>
                    <a:pt x="330" y="204"/>
                  </a:lnTo>
                  <a:lnTo>
                    <a:pt x="330" y="198"/>
                  </a:lnTo>
                  <a:lnTo>
                    <a:pt x="330" y="192"/>
                  </a:lnTo>
                  <a:lnTo>
                    <a:pt x="330" y="186"/>
                  </a:lnTo>
                  <a:lnTo>
                    <a:pt x="324" y="186"/>
                  </a:lnTo>
                  <a:lnTo>
                    <a:pt x="324" y="180"/>
                  </a:lnTo>
                  <a:lnTo>
                    <a:pt x="318" y="180"/>
                  </a:lnTo>
                  <a:lnTo>
                    <a:pt x="318" y="174"/>
                  </a:lnTo>
                  <a:lnTo>
                    <a:pt x="312" y="174"/>
                  </a:lnTo>
                  <a:lnTo>
                    <a:pt x="318" y="174"/>
                  </a:lnTo>
                  <a:lnTo>
                    <a:pt x="318" y="168"/>
                  </a:lnTo>
                  <a:lnTo>
                    <a:pt x="312" y="168"/>
                  </a:lnTo>
                  <a:lnTo>
                    <a:pt x="312" y="162"/>
                  </a:lnTo>
                  <a:lnTo>
                    <a:pt x="312" y="156"/>
                  </a:lnTo>
                  <a:lnTo>
                    <a:pt x="312" y="150"/>
                  </a:lnTo>
                  <a:lnTo>
                    <a:pt x="312" y="144"/>
                  </a:lnTo>
                  <a:lnTo>
                    <a:pt x="306" y="144"/>
                  </a:lnTo>
                  <a:lnTo>
                    <a:pt x="306" y="138"/>
                  </a:lnTo>
                  <a:lnTo>
                    <a:pt x="300" y="138"/>
                  </a:lnTo>
                  <a:lnTo>
                    <a:pt x="300" y="132"/>
                  </a:lnTo>
                  <a:lnTo>
                    <a:pt x="306" y="132"/>
                  </a:lnTo>
                  <a:lnTo>
                    <a:pt x="300" y="126"/>
                  </a:lnTo>
                  <a:lnTo>
                    <a:pt x="294" y="126"/>
                  </a:lnTo>
                  <a:lnTo>
                    <a:pt x="294" y="120"/>
                  </a:lnTo>
                  <a:lnTo>
                    <a:pt x="288" y="120"/>
                  </a:lnTo>
                  <a:lnTo>
                    <a:pt x="294" y="120"/>
                  </a:lnTo>
                  <a:lnTo>
                    <a:pt x="294" y="114"/>
                  </a:lnTo>
                  <a:lnTo>
                    <a:pt x="294" y="108"/>
                  </a:lnTo>
                  <a:lnTo>
                    <a:pt x="294" y="102"/>
                  </a:lnTo>
                  <a:lnTo>
                    <a:pt x="288" y="102"/>
                  </a:lnTo>
                  <a:lnTo>
                    <a:pt x="288" y="108"/>
                  </a:lnTo>
                  <a:lnTo>
                    <a:pt x="288" y="102"/>
                  </a:lnTo>
                  <a:lnTo>
                    <a:pt x="288" y="96"/>
                  </a:lnTo>
                  <a:lnTo>
                    <a:pt x="288" y="90"/>
                  </a:lnTo>
                  <a:lnTo>
                    <a:pt x="282" y="90"/>
                  </a:lnTo>
                  <a:lnTo>
                    <a:pt x="276" y="90"/>
                  </a:lnTo>
                  <a:lnTo>
                    <a:pt x="282" y="90"/>
                  </a:lnTo>
                  <a:lnTo>
                    <a:pt x="276" y="90"/>
                  </a:lnTo>
                  <a:lnTo>
                    <a:pt x="276" y="84"/>
                  </a:lnTo>
                  <a:lnTo>
                    <a:pt x="282" y="84"/>
                  </a:lnTo>
                  <a:lnTo>
                    <a:pt x="276" y="84"/>
                  </a:lnTo>
                  <a:lnTo>
                    <a:pt x="276" y="90"/>
                  </a:lnTo>
                  <a:lnTo>
                    <a:pt x="276" y="84"/>
                  </a:lnTo>
                  <a:lnTo>
                    <a:pt x="270" y="84"/>
                  </a:lnTo>
                  <a:lnTo>
                    <a:pt x="270" y="78"/>
                  </a:lnTo>
                  <a:lnTo>
                    <a:pt x="276" y="78"/>
                  </a:lnTo>
                  <a:lnTo>
                    <a:pt x="270" y="78"/>
                  </a:lnTo>
                  <a:lnTo>
                    <a:pt x="270" y="84"/>
                  </a:lnTo>
                  <a:lnTo>
                    <a:pt x="270" y="78"/>
                  </a:lnTo>
                  <a:lnTo>
                    <a:pt x="264" y="78"/>
                  </a:lnTo>
                  <a:lnTo>
                    <a:pt x="264" y="72"/>
                  </a:lnTo>
                  <a:lnTo>
                    <a:pt x="270" y="72"/>
                  </a:lnTo>
                  <a:lnTo>
                    <a:pt x="264" y="72"/>
                  </a:lnTo>
                  <a:lnTo>
                    <a:pt x="270" y="72"/>
                  </a:lnTo>
                  <a:lnTo>
                    <a:pt x="270" y="66"/>
                  </a:lnTo>
                  <a:lnTo>
                    <a:pt x="264" y="66"/>
                  </a:lnTo>
                  <a:lnTo>
                    <a:pt x="258" y="66"/>
                  </a:lnTo>
                  <a:lnTo>
                    <a:pt x="264" y="66"/>
                  </a:lnTo>
                  <a:lnTo>
                    <a:pt x="264" y="60"/>
                  </a:lnTo>
                  <a:lnTo>
                    <a:pt x="258" y="60"/>
                  </a:lnTo>
                  <a:lnTo>
                    <a:pt x="264" y="60"/>
                  </a:lnTo>
                  <a:lnTo>
                    <a:pt x="264" y="54"/>
                  </a:lnTo>
                  <a:lnTo>
                    <a:pt x="258" y="54"/>
                  </a:lnTo>
                  <a:lnTo>
                    <a:pt x="252" y="54"/>
                  </a:lnTo>
                  <a:lnTo>
                    <a:pt x="258" y="54"/>
                  </a:lnTo>
                  <a:lnTo>
                    <a:pt x="252" y="54"/>
                  </a:lnTo>
                  <a:lnTo>
                    <a:pt x="252" y="60"/>
                  </a:lnTo>
                  <a:lnTo>
                    <a:pt x="258" y="60"/>
                  </a:lnTo>
                  <a:lnTo>
                    <a:pt x="252" y="60"/>
                  </a:lnTo>
                  <a:lnTo>
                    <a:pt x="252" y="54"/>
                  </a:lnTo>
                  <a:lnTo>
                    <a:pt x="246" y="54"/>
                  </a:lnTo>
                  <a:lnTo>
                    <a:pt x="252" y="54"/>
                  </a:lnTo>
                  <a:lnTo>
                    <a:pt x="252" y="48"/>
                  </a:lnTo>
                  <a:lnTo>
                    <a:pt x="258" y="48"/>
                  </a:lnTo>
                  <a:lnTo>
                    <a:pt x="258" y="54"/>
                  </a:lnTo>
                  <a:lnTo>
                    <a:pt x="252" y="54"/>
                  </a:lnTo>
                  <a:lnTo>
                    <a:pt x="258" y="54"/>
                  </a:lnTo>
                  <a:lnTo>
                    <a:pt x="258" y="48"/>
                  </a:lnTo>
                  <a:lnTo>
                    <a:pt x="258" y="42"/>
                  </a:lnTo>
                  <a:lnTo>
                    <a:pt x="252" y="42"/>
                  </a:lnTo>
                  <a:lnTo>
                    <a:pt x="252" y="36"/>
                  </a:lnTo>
                  <a:lnTo>
                    <a:pt x="252" y="42"/>
                  </a:lnTo>
                  <a:lnTo>
                    <a:pt x="252" y="36"/>
                  </a:lnTo>
                  <a:lnTo>
                    <a:pt x="258" y="36"/>
                  </a:lnTo>
                  <a:lnTo>
                    <a:pt x="252" y="36"/>
                  </a:lnTo>
                  <a:lnTo>
                    <a:pt x="252" y="30"/>
                  </a:lnTo>
                  <a:lnTo>
                    <a:pt x="252" y="24"/>
                  </a:lnTo>
                  <a:lnTo>
                    <a:pt x="252" y="18"/>
                  </a:lnTo>
                  <a:lnTo>
                    <a:pt x="252" y="12"/>
                  </a:lnTo>
                  <a:lnTo>
                    <a:pt x="246" y="12"/>
                  </a:lnTo>
                  <a:lnTo>
                    <a:pt x="246" y="6"/>
                  </a:lnTo>
                  <a:lnTo>
                    <a:pt x="252" y="6"/>
                  </a:lnTo>
                  <a:lnTo>
                    <a:pt x="246" y="6"/>
                  </a:lnTo>
                  <a:lnTo>
                    <a:pt x="252" y="6"/>
                  </a:lnTo>
                  <a:lnTo>
                    <a:pt x="246" y="6"/>
                  </a:lnTo>
                  <a:lnTo>
                    <a:pt x="246" y="12"/>
                  </a:lnTo>
                  <a:lnTo>
                    <a:pt x="246" y="6"/>
                  </a:lnTo>
                  <a:lnTo>
                    <a:pt x="240" y="6"/>
                  </a:lnTo>
                  <a:lnTo>
                    <a:pt x="246" y="6"/>
                  </a:lnTo>
                  <a:lnTo>
                    <a:pt x="246" y="12"/>
                  </a:lnTo>
                  <a:lnTo>
                    <a:pt x="240" y="12"/>
                  </a:lnTo>
                  <a:lnTo>
                    <a:pt x="240" y="6"/>
                  </a:lnTo>
                  <a:lnTo>
                    <a:pt x="240" y="0"/>
                  </a:lnTo>
                  <a:lnTo>
                    <a:pt x="246" y="0"/>
                  </a:lnTo>
                  <a:lnTo>
                    <a:pt x="252" y="0"/>
                  </a:lnTo>
                  <a:close/>
                  <a:moveTo>
                    <a:pt x="240" y="0"/>
                  </a:moveTo>
                  <a:lnTo>
                    <a:pt x="240" y="6"/>
                  </a:lnTo>
                  <a:lnTo>
                    <a:pt x="241" y="6"/>
                  </a:lnTo>
                  <a:lnTo>
                    <a:pt x="240"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80">
              <a:extLst>
                <a:ext uri="{FF2B5EF4-FFF2-40B4-BE49-F238E27FC236}">
                  <a16:creationId xmlns:a16="http://schemas.microsoft.com/office/drawing/2014/main" id="{D3F9BF0D-A4A8-1CC8-0861-B142404E48D8}"/>
                </a:ext>
              </a:extLst>
            </p:cNvPr>
            <p:cNvSpPr>
              <a:spLocks/>
            </p:cNvSpPr>
            <p:nvPr/>
          </p:nvSpPr>
          <p:spPr bwMode="gray">
            <a:xfrm>
              <a:off x="7410450" y="1733550"/>
              <a:ext cx="466725" cy="390525"/>
            </a:xfrm>
            <a:custGeom>
              <a:avLst/>
              <a:gdLst>
                <a:gd name="T0" fmla="*/ 186 w 294"/>
                <a:gd name="T1" fmla="*/ 120 h 246"/>
                <a:gd name="T2" fmla="*/ 198 w 294"/>
                <a:gd name="T3" fmla="*/ 132 h 246"/>
                <a:gd name="T4" fmla="*/ 210 w 294"/>
                <a:gd name="T5" fmla="*/ 144 h 246"/>
                <a:gd name="T6" fmla="*/ 234 w 294"/>
                <a:gd name="T7" fmla="*/ 144 h 246"/>
                <a:gd name="T8" fmla="*/ 240 w 294"/>
                <a:gd name="T9" fmla="*/ 162 h 246"/>
                <a:gd name="T10" fmla="*/ 252 w 294"/>
                <a:gd name="T11" fmla="*/ 174 h 246"/>
                <a:gd name="T12" fmla="*/ 240 w 294"/>
                <a:gd name="T13" fmla="*/ 174 h 246"/>
                <a:gd name="T14" fmla="*/ 246 w 294"/>
                <a:gd name="T15" fmla="*/ 174 h 246"/>
                <a:gd name="T16" fmla="*/ 258 w 294"/>
                <a:gd name="T17" fmla="*/ 180 h 246"/>
                <a:gd name="T18" fmla="*/ 270 w 294"/>
                <a:gd name="T19" fmla="*/ 180 h 246"/>
                <a:gd name="T20" fmla="*/ 282 w 294"/>
                <a:gd name="T21" fmla="*/ 192 h 246"/>
                <a:gd name="T22" fmla="*/ 282 w 294"/>
                <a:gd name="T23" fmla="*/ 192 h 246"/>
                <a:gd name="T24" fmla="*/ 294 w 294"/>
                <a:gd name="T25" fmla="*/ 210 h 246"/>
                <a:gd name="T26" fmla="*/ 282 w 294"/>
                <a:gd name="T27" fmla="*/ 228 h 246"/>
                <a:gd name="T28" fmla="*/ 264 w 294"/>
                <a:gd name="T29" fmla="*/ 228 h 246"/>
                <a:gd name="T30" fmla="*/ 252 w 294"/>
                <a:gd name="T31" fmla="*/ 228 h 246"/>
                <a:gd name="T32" fmla="*/ 246 w 294"/>
                <a:gd name="T33" fmla="*/ 222 h 246"/>
                <a:gd name="T34" fmla="*/ 252 w 294"/>
                <a:gd name="T35" fmla="*/ 228 h 246"/>
                <a:gd name="T36" fmla="*/ 264 w 294"/>
                <a:gd name="T37" fmla="*/ 240 h 246"/>
                <a:gd name="T38" fmla="*/ 246 w 294"/>
                <a:gd name="T39" fmla="*/ 246 h 246"/>
                <a:gd name="T40" fmla="*/ 222 w 294"/>
                <a:gd name="T41" fmla="*/ 246 h 246"/>
                <a:gd name="T42" fmla="*/ 210 w 294"/>
                <a:gd name="T43" fmla="*/ 234 h 246"/>
                <a:gd name="T44" fmla="*/ 198 w 294"/>
                <a:gd name="T45" fmla="*/ 222 h 246"/>
                <a:gd name="T46" fmla="*/ 180 w 294"/>
                <a:gd name="T47" fmla="*/ 210 h 246"/>
                <a:gd name="T48" fmla="*/ 162 w 294"/>
                <a:gd name="T49" fmla="*/ 204 h 246"/>
                <a:gd name="T50" fmla="*/ 150 w 294"/>
                <a:gd name="T51" fmla="*/ 192 h 246"/>
                <a:gd name="T52" fmla="*/ 138 w 294"/>
                <a:gd name="T53" fmla="*/ 180 h 246"/>
                <a:gd name="T54" fmla="*/ 120 w 294"/>
                <a:gd name="T55" fmla="*/ 174 h 246"/>
                <a:gd name="T56" fmla="*/ 102 w 294"/>
                <a:gd name="T57" fmla="*/ 168 h 246"/>
                <a:gd name="T58" fmla="*/ 90 w 294"/>
                <a:gd name="T59" fmla="*/ 156 h 246"/>
                <a:gd name="T60" fmla="*/ 78 w 294"/>
                <a:gd name="T61" fmla="*/ 144 h 246"/>
                <a:gd name="T62" fmla="*/ 66 w 294"/>
                <a:gd name="T63" fmla="*/ 126 h 246"/>
                <a:gd name="T64" fmla="*/ 48 w 294"/>
                <a:gd name="T65" fmla="*/ 108 h 246"/>
                <a:gd name="T66" fmla="*/ 36 w 294"/>
                <a:gd name="T67" fmla="*/ 90 h 246"/>
                <a:gd name="T68" fmla="*/ 6 w 294"/>
                <a:gd name="T69" fmla="*/ 42 h 246"/>
                <a:gd name="T70" fmla="*/ 0 w 294"/>
                <a:gd name="T71" fmla="*/ 0 h 246"/>
                <a:gd name="T72" fmla="*/ 30 w 294"/>
                <a:gd name="T73" fmla="*/ 24 h 246"/>
                <a:gd name="T74" fmla="*/ 54 w 294"/>
                <a:gd name="T75" fmla="*/ 36 h 246"/>
                <a:gd name="T76" fmla="*/ 66 w 294"/>
                <a:gd name="T77" fmla="*/ 36 h 246"/>
                <a:gd name="T78" fmla="*/ 78 w 294"/>
                <a:gd name="T79" fmla="*/ 48 h 246"/>
                <a:gd name="T80" fmla="*/ 96 w 294"/>
                <a:gd name="T81" fmla="*/ 54 h 246"/>
                <a:gd name="T82" fmla="*/ 108 w 294"/>
                <a:gd name="T83" fmla="*/ 42 h 246"/>
                <a:gd name="T84" fmla="*/ 108 w 294"/>
                <a:gd name="T85" fmla="*/ 54 h 246"/>
                <a:gd name="T86" fmla="*/ 126 w 294"/>
                <a:gd name="T87" fmla="*/ 66 h 246"/>
                <a:gd name="T88" fmla="*/ 138 w 294"/>
                <a:gd name="T89" fmla="*/ 66 h 246"/>
                <a:gd name="T90" fmla="*/ 150 w 294"/>
                <a:gd name="T91" fmla="*/ 66 h 246"/>
                <a:gd name="T92" fmla="*/ 156 w 294"/>
                <a:gd name="T93" fmla="*/ 84 h 246"/>
                <a:gd name="T94" fmla="*/ 168 w 294"/>
                <a:gd name="T95" fmla="*/ 72 h 246"/>
                <a:gd name="T96" fmla="*/ 174 w 294"/>
                <a:gd name="T97" fmla="*/ 90 h 246"/>
                <a:gd name="T98" fmla="*/ 180 w 294"/>
                <a:gd name="T99" fmla="*/ 108 h 246"/>
                <a:gd name="T100" fmla="*/ 198 w 294"/>
                <a:gd name="T101" fmla="*/ 102 h 246"/>
                <a:gd name="T102" fmla="*/ 198 w 294"/>
                <a:gd name="T103" fmla="*/ 11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94" h="246">
                  <a:moveTo>
                    <a:pt x="192" y="108"/>
                  </a:moveTo>
                  <a:lnTo>
                    <a:pt x="192" y="114"/>
                  </a:lnTo>
                  <a:lnTo>
                    <a:pt x="192" y="120"/>
                  </a:lnTo>
                  <a:lnTo>
                    <a:pt x="186" y="120"/>
                  </a:lnTo>
                  <a:lnTo>
                    <a:pt x="186" y="126"/>
                  </a:lnTo>
                  <a:lnTo>
                    <a:pt x="192" y="126"/>
                  </a:lnTo>
                  <a:lnTo>
                    <a:pt x="192" y="132"/>
                  </a:lnTo>
                  <a:lnTo>
                    <a:pt x="198" y="132"/>
                  </a:lnTo>
                  <a:lnTo>
                    <a:pt x="204" y="132"/>
                  </a:lnTo>
                  <a:lnTo>
                    <a:pt x="204" y="138"/>
                  </a:lnTo>
                  <a:lnTo>
                    <a:pt x="210" y="138"/>
                  </a:lnTo>
                  <a:lnTo>
                    <a:pt x="210" y="144"/>
                  </a:lnTo>
                  <a:lnTo>
                    <a:pt x="216" y="144"/>
                  </a:lnTo>
                  <a:lnTo>
                    <a:pt x="222" y="144"/>
                  </a:lnTo>
                  <a:lnTo>
                    <a:pt x="228" y="144"/>
                  </a:lnTo>
                  <a:lnTo>
                    <a:pt x="234" y="144"/>
                  </a:lnTo>
                  <a:lnTo>
                    <a:pt x="234" y="150"/>
                  </a:lnTo>
                  <a:lnTo>
                    <a:pt x="240" y="150"/>
                  </a:lnTo>
                  <a:lnTo>
                    <a:pt x="240" y="156"/>
                  </a:lnTo>
                  <a:lnTo>
                    <a:pt x="240" y="162"/>
                  </a:lnTo>
                  <a:lnTo>
                    <a:pt x="246" y="162"/>
                  </a:lnTo>
                  <a:lnTo>
                    <a:pt x="246" y="168"/>
                  </a:lnTo>
                  <a:lnTo>
                    <a:pt x="252" y="168"/>
                  </a:lnTo>
                  <a:lnTo>
                    <a:pt x="252" y="174"/>
                  </a:lnTo>
                  <a:lnTo>
                    <a:pt x="246" y="174"/>
                  </a:lnTo>
                  <a:lnTo>
                    <a:pt x="240" y="174"/>
                  </a:lnTo>
                  <a:lnTo>
                    <a:pt x="240" y="168"/>
                  </a:lnTo>
                  <a:lnTo>
                    <a:pt x="240" y="174"/>
                  </a:lnTo>
                  <a:lnTo>
                    <a:pt x="234" y="174"/>
                  </a:lnTo>
                  <a:lnTo>
                    <a:pt x="234" y="180"/>
                  </a:lnTo>
                  <a:lnTo>
                    <a:pt x="240" y="174"/>
                  </a:lnTo>
                  <a:lnTo>
                    <a:pt x="246" y="174"/>
                  </a:lnTo>
                  <a:lnTo>
                    <a:pt x="246" y="180"/>
                  </a:lnTo>
                  <a:lnTo>
                    <a:pt x="252" y="180"/>
                  </a:lnTo>
                  <a:lnTo>
                    <a:pt x="252" y="174"/>
                  </a:lnTo>
                  <a:lnTo>
                    <a:pt x="258" y="180"/>
                  </a:lnTo>
                  <a:lnTo>
                    <a:pt x="258" y="174"/>
                  </a:lnTo>
                  <a:lnTo>
                    <a:pt x="264" y="174"/>
                  </a:lnTo>
                  <a:lnTo>
                    <a:pt x="264" y="180"/>
                  </a:lnTo>
                  <a:lnTo>
                    <a:pt x="270" y="180"/>
                  </a:lnTo>
                  <a:lnTo>
                    <a:pt x="276" y="180"/>
                  </a:lnTo>
                  <a:lnTo>
                    <a:pt x="276" y="186"/>
                  </a:lnTo>
                  <a:lnTo>
                    <a:pt x="282" y="186"/>
                  </a:lnTo>
                  <a:lnTo>
                    <a:pt x="282" y="192"/>
                  </a:lnTo>
                  <a:lnTo>
                    <a:pt x="282" y="198"/>
                  </a:lnTo>
                  <a:lnTo>
                    <a:pt x="276" y="198"/>
                  </a:lnTo>
                  <a:lnTo>
                    <a:pt x="282" y="198"/>
                  </a:lnTo>
                  <a:lnTo>
                    <a:pt x="282" y="192"/>
                  </a:lnTo>
                  <a:lnTo>
                    <a:pt x="282" y="198"/>
                  </a:lnTo>
                  <a:lnTo>
                    <a:pt x="288" y="198"/>
                  </a:lnTo>
                  <a:lnTo>
                    <a:pt x="288" y="204"/>
                  </a:lnTo>
                  <a:lnTo>
                    <a:pt x="294" y="210"/>
                  </a:lnTo>
                  <a:lnTo>
                    <a:pt x="294" y="216"/>
                  </a:lnTo>
                  <a:lnTo>
                    <a:pt x="294" y="222"/>
                  </a:lnTo>
                  <a:lnTo>
                    <a:pt x="288" y="228"/>
                  </a:lnTo>
                  <a:lnTo>
                    <a:pt x="282" y="228"/>
                  </a:lnTo>
                  <a:lnTo>
                    <a:pt x="276" y="234"/>
                  </a:lnTo>
                  <a:lnTo>
                    <a:pt x="276" y="228"/>
                  </a:lnTo>
                  <a:lnTo>
                    <a:pt x="270" y="228"/>
                  </a:lnTo>
                  <a:lnTo>
                    <a:pt x="264" y="228"/>
                  </a:lnTo>
                  <a:lnTo>
                    <a:pt x="258" y="228"/>
                  </a:lnTo>
                  <a:lnTo>
                    <a:pt x="258" y="234"/>
                  </a:lnTo>
                  <a:lnTo>
                    <a:pt x="258" y="228"/>
                  </a:lnTo>
                  <a:lnTo>
                    <a:pt x="252" y="228"/>
                  </a:lnTo>
                  <a:lnTo>
                    <a:pt x="252" y="222"/>
                  </a:lnTo>
                  <a:lnTo>
                    <a:pt x="246" y="222"/>
                  </a:lnTo>
                  <a:lnTo>
                    <a:pt x="246" y="228"/>
                  </a:lnTo>
                  <a:lnTo>
                    <a:pt x="246" y="222"/>
                  </a:lnTo>
                  <a:lnTo>
                    <a:pt x="240" y="222"/>
                  </a:lnTo>
                  <a:lnTo>
                    <a:pt x="240" y="228"/>
                  </a:lnTo>
                  <a:lnTo>
                    <a:pt x="246" y="228"/>
                  </a:lnTo>
                  <a:lnTo>
                    <a:pt x="252" y="228"/>
                  </a:lnTo>
                  <a:lnTo>
                    <a:pt x="252" y="234"/>
                  </a:lnTo>
                  <a:lnTo>
                    <a:pt x="258" y="234"/>
                  </a:lnTo>
                  <a:lnTo>
                    <a:pt x="264" y="234"/>
                  </a:lnTo>
                  <a:lnTo>
                    <a:pt x="264" y="240"/>
                  </a:lnTo>
                  <a:lnTo>
                    <a:pt x="258" y="240"/>
                  </a:lnTo>
                  <a:lnTo>
                    <a:pt x="252" y="240"/>
                  </a:lnTo>
                  <a:lnTo>
                    <a:pt x="246" y="240"/>
                  </a:lnTo>
                  <a:lnTo>
                    <a:pt x="246" y="246"/>
                  </a:lnTo>
                  <a:lnTo>
                    <a:pt x="240" y="246"/>
                  </a:lnTo>
                  <a:lnTo>
                    <a:pt x="234" y="246"/>
                  </a:lnTo>
                  <a:lnTo>
                    <a:pt x="228" y="246"/>
                  </a:lnTo>
                  <a:lnTo>
                    <a:pt x="222" y="246"/>
                  </a:lnTo>
                  <a:lnTo>
                    <a:pt x="216" y="246"/>
                  </a:lnTo>
                  <a:lnTo>
                    <a:pt x="216" y="240"/>
                  </a:lnTo>
                  <a:lnTo>
                    <a:pt x="210" y="240"/>
                  </a:lnTo>
                  <a:lnTo>
                    <a:pt x="210" y="234"/>
                  </a:lnTo>
                  <a:lnTo>
                    <a:pt x="204" y="234"/>
                  </a:lnTo>
                  <a:lnTo>
                    <a:pt x="204" y="228"/>
                  </a:lnTo>
                  <a:lnTo>
                    <a:pt x="198" y="228"/>
                  </a:lnTo>
                  <a:lnTo>
                    <a:pt x="198" y="222"/>
                  </a:lnTo>
                  <a:lnTo>
                    <a:pt x="192" y="222"/>
                  </a:lnTo>
                  <a:lnTo>
                    <a:pt x="186" y="222"/>
                  </a:lnTo>
                  <a:lnTo>
                    <a:pt x="186" y="216"/>
                  </a:lnTo>
                  <a:lnTo>
                    <a:pt x="180" y="210"/>
                  </a:lnTo>
                  <a:lnTo>
                    <a:pt x="174" y="210"/>
                  </a:lnTo>
                  <a:lnTo>
                    <a:pt x="168" y="210"/>
                  </a:lnTo>
                  <a:lnTo>
                    <a:pt x="168" y="204"/>
                  </a:lnTo>
                  <a:lnTo>
                    <a:pt x="162" y="204"/>
                  </a:lnTo>
                  <a:lnTo>
                    <a:pt x="162" y="198"/>
                  </a:lnTo>
                  <a:lnTo>
                    <a:pt x="156" y="198"/>
                  </a:lnTo>
                  <a:lnTo>
                    <a:pt x="156" y="192"/>
                  </a:lnTo>
                  <a:lnTo>
                    <a:pt x="150" y="192"/>
                  </a:lnTo>
                  <a:lnTo>
                    <a:pt x="144" y="192"/>
                  </a:lnTo>
                  <a:lnTo>
                    <a:pt x="144" y="186"/>
                  </a:lnTo>
                  <a:lnTo>
                    <a:pt x="138" y="186"/>
                  </a:lnTo>
                  <a:lnTo>
                    <a:pt x="138" y="180"/>
                  </a:lnTo>
                  <a:lnTo>
                    <a:pt x="132" y="180"/>
                  </a:lnTo>
                  <a:lnTo>
                    <a:pt x="126" y="180"/>
                  </a:lnTo>
                  <a:lnTo>
                    <a:pt x="120" y="180"/>
                  </a:lnTo>
                  <a:lnTo>
                    <a:pt x="120" y="174"/>
                  </a:lnTo>
                  <a:lnTo>
                    <a:pt x="114" y="174"/>
                  </a:lnTo>
                  <a:lnTo>
                    <a:pt x="108" y="174"/>
                  </a:lnTo>
                  <a:lnTo>
                    <a:pt x="102" y="174"/>
                  </a:lnTo>
                  <a:lnTo>
                    <a:pt x="102" y="168"/>
                  </a:lnTo>
                  <a:lnTo>
                    <a:pt x="96" y="168"/>
                  </a:lnTo>
                  <a:lnTo>
                    <a:pt x="96" y="162"/>
                  </a:lnTo>
                  <a:lnTo>
                    <a:pt x="90" y="162"/>
                  </a:lnTo>
                  <a:lnTo>
                    <a:pt x="90" y="156"/>
                  </a:lnTo>
                  <a:lnTo>
                    <a:pt x="84" y="156"/>
                  </a:lnTo>
                  <a:lnTo>
                    <a:pt x="84" y="150"/>
                  </a:lnTo>
                  <a:lnTo>
                    <a:pt x="84" y="144"/>
                  </a:lnTo>
                  <a:lnTo>
                    <a:pt x="78" y="144"/>
                  </a:lnTo>
                  <a:lnTo>
                    <a:pt x="78" y="138"/>
                  </a:lnTo>
                  <a:lnTo>
                    <a:pt x="72" y="138"/>
                  </a:lnTo>
                  <a:lnTo>
                    <a:pt x="66" y="132"/>
                  </a:lnTo>
                  <a:lnTo>
                    <a:pt x="66" y="126"/>
                  </a:lnTo>
                  <a:lnTo>
                    <a:pt x="60" y="126"/>
                  </a:lnTo>
                  <a:lnTo>
                    <a:pt x="60" y="120"/>
                  </a:lnTo>
                  <a:lnTo>
                    <a:pt x="54" y="120"/>
                  </a:lnTo>
                  <a:lnTo>
                    <a:pt x="48" y="108"/>
                  </a:lnTo>
                  <a:lnTo>
                    <a:pt x="42" y="102"/>
                  </a:lnTo>
                  <a:lnTo>
                    <a:pt x="42" y="96"/>
                  </a:lnTo>
                  <a:lnTo>
                    <a:pt x="36" y="96"/>
                  </a:lnTo>
                  <a:lnTo>
                    <a:pt x="36" y="90"/>
                  </a:lnTo>
                  <a:lnTo>
                    <a:pt x="30" y="78"/>
                  </a:lnTo>
                  <a:lnTo>
                    <a:pt x="24" y="72"/>
                  </a:lnTo>
                  <a:lnTo>
                    <a:pt x="18" y="60"/>
                  </a:lnTo>
                  <a:lnTo>
                    <a:pt x="6" y="42"/>
                  </a:lnTo>
                  <a:lnTo>
                    <a:pt x="6" y="36"/>
                  </a:lnTo>
                  <a:lnTo>
                    <a:pt x="0" y="12"/>
                  </a:lnTo>
                  <a:lnTo>
                    <a:pt x="0" y="6"/>
                  </a:lnTo>
                  <a:lnTo>
                    <a:pt x="0" y="0"/>
                  </a:lnTo>
                  <a:lnTo>
                    <a:pt x="6" y="6"/>
                  </a:lnTo>
                  <a:lnTo>
                    <a:pt x="12" y="12"/>
                  </a:lnTo>
                  <a:lnTo>
                    <a:pt x="24" y="24"/>
                  </a:lnTo>
                  <a:lnTo>
                    <a:pt x="30" y="24"/>
                  </a:lnTo>
                  <a:lnTo>
                    <a:pt x="36" y="30"/>
                  </a:lnTo>
                  <a:lnTo>
                    <a:pt x="42" y="30"/>
                  </a:lnTo>
                  <a:lnTo>
                    <a:pt x="48" y="30"/>
                  </a:lnTo>
                  <a:lnTo>
                    <a:pt x="54" y="36"/>
                  </a:lnTo>
                  <a:lnTo>
                    <a:pt x="60" y="36"/>
                  </a:lnTo>
                  <a:lnTo>
                    <a:pt x="60" y="30"/>
                  </a:lnTo>
                  <a:lnTo>
                    <a:pt x="60" y="36"/>
                  </a:lnTo>
                  <a:lnTo>
                    <a:pt x="66" y="36"/>
                  </a:lnTo>
                  <a:lnTo>
                    <a:pt x="72" y="36"/>
                  </a:lnTo>
                  <a:lnTo>
                    <a:pt x="72" y="42"/>
                  </a:lnTo>
                  <a:lnTo>
                    <a:pt x="78" y="42"/>
                  </a:lnTo>
                  <a:lnTo>
                    <a:pt x="78" y="48"/>
                  </a:lnTo>
                  <a:lnTo>
                    <a:pt x="84" y="48"/>
                  </a:lnTo>
                  <a:lnTo>
                    <a:pt x="90" y="48"/>
                  </a:lnTo>
                  <a:lnTo>
                    <a:pt x="90" y="54"/>
                  </a:lnTo>
                  <a:lnTo>
                    <a:pt x="96" y="54"/>
                  </a:lnTo>
                  <a:lnTo>
                    <a:pt x="96" y="48"/>
                  </a:lnTo>
                  <a:lnTo>
                    <a:pt x="102" y="48"/>
                  </a:lnTo>
                  <a:lnTo>
                    <a:pt x="108" y="48"/>
                  </a:lnTo>
                  <a:lnTo>
                    <a:pt x="108" y="42"/>
                  </a:lnTo>
                  <a:lnTo>
                    <a:pt x="108" y="48"/>
                  </a:lnTo>
                  <a:lnTo>
                    <a:pt x="108" y="42"/>
                  </a:lnTo>
                  <a:lnTo>
                    <a:pt x="108" y="48"/>
                  </a:lnTo>
                  <a:lnTo>
                    <a:pt x="108" y="54"/>
                  </a:lnTo>
                  <a:lnTo>
                    <a:pt x="114" y="54"/>
                  </a:lnTo>
                  <a:lnTo>
                    <a:pt x="114" y="60"/>
                  </a:lnTo>
                  <a:lnTo>
                    <a:pt x="120" y="60"/>
                  </a:lnTo>
                  <a:lnTo>
                    <a:pt x="126" y="66"/>
                  </a:lnTo>
                  <a:lnTo>
                    <a:pt x="126" y="72"/>
                  </a:lnTo>
                  <a:lnTo>
                    <a:pt x="132" y="72"/>
                  </a:lnTo>
                  <a:lnTo>
                    <a:pt x="132" y="66"/>
                  </a:lnTo>
                  <a:lnTo>
                    <a:pt x="138" y="66"/>
                  </a:lnTo>
                  <a:lnTo>
                    <a:pt x="138" y="72"/>
                  </a:lnTo>
                  <a:lnTo>
                    <a:pt x="138" y="66"/>
                  </a:lnTo>
                  <a:lnTo>
                    <a:pt x="144" y="66"/>
                  </a:lnTo>
                  <a:lnTo>
                    <a:pt x="150" y="66"/>
                  </a:lnTo>
                  <a:lnTo>
                    <a:pt x="150" y="72"/>
                  </a:lnTo>
                  <a:lnTo>
                    <a:pt x="150" y="78"/>
                  </a:lnTo>
                  <a:lnTo>
                    <a:pt x="150" y="84"/>
                  </a:lnTo>
                  <a:lnTo>
                    <a:pt x="156" y="84"/>
                  </a:lnTo>
                  <a:lnTo>
                    <a:pt x="156" y="78"/>
                  </a:lnTo>
                  <a:lnTo>
                    <a:pt x="162" y="78"/>
                  </a:lnTo>
                  <a:lnTo>
                    <a:pt x="162" y="72"/>
                  </a:lnTo>
                  <a:lnTo>
                    <a:pt x="168" y="72"/>
                  </a:lnTo>
                  <a:lnTo>
                    <a:pt x="168" y="78"/>
                  </a:lnTo>
                  <a:lnTo>
                    <a:pt x="168" y="84"/>
                  </a:lnTo>
                  <a:lnTo>
                    <a:pt x="174" y="84"/>
                  </a:lnTo>
                  <a:lnTo>
                    <a:pt x="174" y="90"/>
                  </a:lnTo>
                  <a:lnTo>
                    <a:pt x="180" y="90"/>
                  </a:lnTo>
                  <a:lnTo>
                    <a:pt x="180" y="96"/>
                  </a:lnTo>
                  <a:lnTo>
                    <a:pt x="180" y="102"/>
                  </a:lnTo>
                  <a:lnTo>
                    <a:pt x="180" y="108"/>
                  </a:lnTo>
                  <a:lnTo>
                    <a:pt x="186" y="108"/>
                  </a:lnTo>
                  <a:lnTo>
                    <a:pt x="186" y="102"/>
                  </a:lnTo>
                  <a:lnTo>
                    <a:pt x="192" y="102"/>
                  </a:lnTo>
                  <a:lnTo>
                    <a:pt x="198" y="102"/>
                  </a:lnTo>
                  <a:lnTo>
                    <a:pt x="204" y="102"/>
                  </a:lnTo>
                  <a:lnTo>
                    <a:pt x="204" y="108"/>
                  </a:lnTo>
                  <a:lnTo>
                    <a:pt x="198" y="108"/>
                  </a:lnTo>
                  <a:lnTo>
                    <a:pt x="198" y="114"/>
                  </a:lnTo>
                  <a:lnTo>
                    <a:pt x="192" y="10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5" name="Freeform 81">
              <a:extLst>
                <a:ext uri="{FF2B5EF4-FFF2-40B4-BE49-F238E27FC236}">
                  <a16:creationId xmlns:a16="http://schemas.microsoft.com/office/drawing/2014/main" id="{C0ADD40B-1CEB-1811-E90E-8030E25A9248}"/>
                </a:ext>
              </a:extLst>
            </p:cNvPr>
            <p:cNvSpPr>
              <a:spLocks/>
            </p:cNvSpPr>
            <p:nvPr/>
          </p:nvSpPr>
          <p:spPr bwMode="gray">
            <a:xfrm>
              <a:off x="7353300" y="1657350"/>
              <a:ext cx="657225" cy="381000"/>
            </a:xfrm>
            <a:custGeom>
              <a:avLst/>
              <a:gdLst>
                <a:gd name="T0" fmla="*/ 78 w 414"/>
                <a:gd name="T1" fmla="*/ 12 h 240"/>
                <a:gd name="T2" fmla="*/ 126 w 414"/>
                <a:gd name="T3" fmla="*/ 0 h 240"/>
                <a:gd name="T4" fmla="*/ 192 w 414"/>
                <a:gd name="T5" fmla="*/ 48 h 240"/>
                <a:gd name="T6" fmla="*/ 216 w 414"/>
                <a:gd name="T7" fmla="*/ 60 h 240"/>
                <a:gd name="T8" fmla="*/ 234 w 414"/>
                <a:gd name="T9" fmla="*/ 78 h 240"/>
                <a:gd name="T10" fmla="*/ 246 w 414"/>
                <a:gd name="T11" fmla="*/ 96 h 240"/>
                <a:gd name="T12" fmla="*/ 264 w 414"/>
                <a:gd name="T13" fmla="*/ 114 h 240"/>
                <a:gd name="T14" fmla="*/ 288 w 414"/>
                <a:gd name="T15" fmla="*/ 120 h 240"/>
                <a:gd name="T16" fmla="*/ 294 w 414"/>
                <a:gd name="T17" fmla="*/ 120 h 240"/>
                <a:gd name="T18" fmla="*/ 300 w 414"/>
                <a:gd name="T19" fmla="*/ 120 h 240"/>
                <a:gd name="T20" fmla="*/ 306 w 414"/>
                <a:gd name="T21" fmla="*/ 108 h 240"/>
                <a:gd name="T22" fmla="*/ 324 w 414"/>
                <a:gd name="T23" fmla="*/ 120 h 240"/>
                <a:gd name="T24" fmla="*/ 330 w 414"/>
                <a:gd name="T25" fmla="*/ 120 h 240"/>
                <a:gd name="T26" fmla="*/ 336 w 414"/>
                <a:gd name="T27" fmla="*/ 132 h 240"/>
                <a:gd name="T28" fmla="*/ 336 w 414"/>
                <a:gd name="T29" fmla="*/ 138 h 240"/>
                <a:gd name="T30" fmla="*/ 342 w 414"/>
                <a:gd name="T31" fmla="*/ 138 h 240"/>
                <a:gd name="T32" fmla="*/ 360 w 414"/>
                <a:gd name="T33" fmla="*/ 138 h 240"/>
                <a:gd name="T34" fmla="*/ 348 w 414"/>
                <a:gd name="T35" fmla="*/ 156 h 240"/>
                <a:gd name="T36" fmla="*/ 360 w 414"/>
                <a:gd name="T37" fmla="*/ 150 h 240"/>
                <a:gd name="T38" fmla="*/ 372 w 414"/>
                <a:gd name="T39" fmla="*/ 156 h 240"/>
                <a:gd name="T40" fmla="*/ 372 w 414"/>
                <a:gd name="T41" fmla="*/ 162 h 240"/>
                <a:gd name="T42" fmla="*/ 372 w 414"/>
                <a:gd name="T43" fmla="*/ 180 h 240"/>
                <a:gd name="T44" fmla="*/ 372 w 414"/>
                <a:gd name="T45" fmla="*/ 186 h 240"/>
                <a:gd name="T46" fmla="*/ 384 w 414"/>
                <a:gd name="T47" fmla="*/ 192 h 240"/>
                <a:gd name="T48" fmla="*/ 390 w 414"/>
                <a:gd name="T49" fmla="*/ 204 h 240"/>
                <a:gd name="T50" fmla="*/ 384 w 414"/>
                <a:gd name="T51" fmla="*/ 216 h 240"/>
                <a:gd name="T52" fmla="*/ 366 w 414"/>
                <a:gd name="T53" fmla="*/ 210 h 240"/>
                <a:gd name="T54" fmla="*/ 372 w 414"/>
                <a:gd name="T55" fmla="*/ 210 h 240"/>
                <a:gd name="T56" fmla="*/ 378 w 414"/>
                <a:gd name="T57" fmla="*/ 210 h 240"/>
                <a:gd name="T58" fmla="*/ 396 w 414"/>
                <a:gd name="T59" fmla="*/ 222 h 240"/>
                <a:gd name="T60" fmla="*/ 402 w 414"/>
                <a:gd name="T61" fmla="*/ 234 h 240"/>
                <a:gd name="T62" fmla="*/ 402 w 414"/>
                <a:gd name="T63" fmla="*/ 240 h 240"/>
                <a:gd name="T64" fmla="*/ 366 w 414"/>
                <a:gd name="T65" fmla="*/ 234 h 240"/>
                <a:gd name="T66" fmla="*/ 348 w 414"/>
                <a:gd name="T67" fmla="*/ 222 h 240"/>
                <a:gd name="T68" fmla="*/ 330 w 414"/>
                <a:gd name="T69" fmla="*/ 210 h 240"/>
                <a:gd name="T70" fmla="*/ 318 w 414"/>
                <a:gd name="T71" fmla="*/ 204 h 240"/>
                <a:gd name="T72" fmla="*/ 300 w 414"/>
                <a:gd name="T73" fmla="*/ 192 h 240"/>
                <a:gd name="T74" fmla="*/ 282 w 414"/>
                <a:gd name="T75" fmla="*/ 180 h 240"/>
                <a:gd name="T76" fmla="*/ 264 w 414"/>
                <a:gd name="T77" fmla="*/ 174 h 240"/>
                <a:gd name="T78" fmla="*/ 240 w 414"/>
                <a:gd name="T79" fmla="*/ 168 h 240"/>
                <a:gd name="T80" fmla="*/ 228 w 414"/>
                <a:gd name="T81" fmla="*/ 168 h 240"/>
                <a:gd name="T82" fmla="*/ 234 w 414"/>
                <a:gd name="T83" fmla="*/ 156 h 240"/>
                <a:gd name="T84" fmla="*/ 222 w 414"/>
                <a:gd name="T85" fmla="*/ 150 h 240"/>
                <a:gd name="T86" fmla="*/ 216 w 414"/>
                <a:gd name="T87" fmla="*/ 138 h 240"/>
                <a:gd name="T88" fmla="*/ 204 w 414"/>
                <a:gd name="T89" fmla="*/ 120 h 240"/>
                <a:gd name="T90" fmla="*/ 186 w 414"/>
                <a:gd name="T91" fmla="*/ 132 h 240"/>
                <a:gd name="T92" fmla="*/ 174 w 414"/>
                <a:gd name="T93" fmla="*/ 114 h 240"/>
                <a:gd name="T94" fmla="*/ 162 w 414"/>
                <a:gd name="T95" fmla="*/ 120 h 240"/>
                <a:gd name="T96" fmla="*/ 144 w 414"/>
                <a:gd name="T97" fmla="*/ 102 h 240"/>
                <a:gd name="T98" fmla="*/ 144 w 414"/>
                <a:gd name="T99" fmla="*/ 96 h 240"/>
                <a:gd name="T100" fmla="*/ 126 w 414"/>
                <a:gd name="T101" fmla="*/ 96 h 240"/>
                <a:gd name="T102" fmla="*/ 108 w 414"/>
                <a:gd name="T103" fmla="*/ 84 h 240"/>
                <a:gd name="T104" fmla="*/ 90 w 414"/>
                <a:gd name="T105" fmla="*/ 84 h 240"/>
                <a:gd name="T106" fmla="*/ 60 w 414"/>
                <a:gd name="T107" fmla="*/ 72 h 240"/>
                <a:gd name="T108" fmla="*/ 12 w 414"/>
                <a:gd name="T109" fmla="*/ 36 h 240"/>
                <a:gd name="T110" fmla="*/ 18 w 414"/>
                <a:gd name="T111" fmla="*/ 2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240">
                  <a:moveTo>
                    <a:pt x="30" y="24"/>
                  </a:moveTo>
                  <a:lnTo>
                    <a:pt x="42" y="18"/>
                  </a:lnTo>
                  <a:lnTo>
                    <a:pt x="54" y="18"/>
                  </a:lnTo>
                  <a:lnTo>
                    <a:pt x="66" y="12"/>
                  </a:lnTo>
                  <a:lnTo>
                    <a:pt x="78" y="12"/>
                  </a:lnTo>
                  <a:lnTo>
                    <a:pt x="90" y="12"/>
                  </a:lnTo>
                  <a:lnTo>
                    <a:pt x="96" y="12"/>
                  </a:lnTo>
                  <a:lnTo>
                    <a:pt x="96" y="6"/>
                  </a:lnTo>
                  <a:lnTo>
                    <a:pt x="108" y="6"/>
                  </a:lnTo>
                  <a:lnTo>
                    <a:pt x="126" y="0"/>
                  </a:lnTo>
                  <a:lnTo>
                    <a:pt x="132" y="0"/>
                  </a:lnTo>
                  <a:lnTo>
                    <a:pt x="138" y="6"/>
                  </a:lnTo>
                  <a:lnTo>
                    <a:pt x="174" y="30"/>
                  </a:lnTo>
                  <a:lnTo>
                    <a:pt x="186" y="42"/>
                  </a:lnTo>
                  <a:lnTo>
                    <a:pt x="192" y="48"/>
                  </a:lnTo>
                  <a:lnTo>
                    <a:pt x="198" y="48"/>
                  </a:lnTo>
                  <a:lnTo>
                    <a:pt x="204" y="54"/>
                  </a:lnTo>
                  <a:lnTo>
                    <a:pt x="210" y="54"/>
                  </a:lnTo>
                  <a:lnTo>
                    <a:pt x="210" y="60"/>
                  </a:lnTo>
                  <a:lnTo>
                    <a:pt x="216" y="60"/>
                  </a:lnTo>
                  <a:lnTo>
                    <a:pt x="222" y="66"/>
                  </a:lnTo>
                  <a:lnTo>
                    <a:pt x="228" y="66"/>
                  </a:lnTo>
                  <a:lnTo>
                    <a:pt x="228" y="72"/>
                  </a:lnTo>
                  <a:lnTo>
                    <a:pt x="234" y="72"/>
                  </a:lnTo>
                  <a:lnTo>
                    <a:pt x="234" y="78"/>
                  </a:lnTo>
                  <a:lnTo>
                    <a:pt x="240" y="78"/>
                  </a:lnTo>
                  <a:lnTo>
                    <a:pt x="240" y="84"/>
                  </a:lnTo>
                  <a:lnTo>
                    <a:pt x="240" y="90"/>
                  </a:lnTo>
                  <a:lnTo>
                    <a:pt x="240" y="96"/>
                  </a:lnTo>
                  <a:lnTo>
                    <a:pt x="246" y="96"/>
                  </a:lnTo>
                  <a:lnTo>
                    <a:pt x="252" y="102"/>
                  </a:lnTo>
                  <a:lnTo>
                    <a:pt x="258" y="102"/>
                  </a:lnTo>
                  <a:lnTo>
                    <a:pt x="258" y="108"/>
                  </a:lnTo>
                  <a:lnTo>
                    <a:pt x="264" y="108"/>
                  </a:lnTo>
                  <a:lnTo>
                    <a:pt x="264" y="114"/>
                  </a:lnTo>
                  <a:lnTo>
                    <a:pt x="270" y="114"/>
                  </a:lnTo>
                  <a:lnTo>
                    <a:pt x="270" y="120"/>
                  </a:lnTo>
                  <a:lnTo>
                    <a:pt x="276" y="120"/>
                  </a:lnTo>
                  <a:lnTo>
                    <a:pt x="282" y="120"/>
                  </a:lnTo>
                  <a:lnTo>
                    <a:pt x="288" y="120"/>
                  </a:lnTo>
                  <a:lnTo>
                    <a:pt x="282" y="120"/>
                  </a:lnTo>
                  <a:lnTo>
                    <a:pt x="288" y="120"/>
                  </a:lnTo>
                  <a:lnTo>
                    <a:pt x="294" y="120"/>
                  </a:lnTo>
                  <a:lnTo>
                    <a:pt x="294" y="126"/>
                  </a:lnTo>
                  <a:lnTo>
                    <a:pt x="294" y="120"/>
                  </a:lnTo>
                  <a:lnTo>
                    <a:pt x="294" y="126"/>
                  </a:lnTo>
                  <a:lnTo>
                    <a:pt x="294" y="120"/>
                  </a:lnTo>
                  <a:lnTo>
                    <a:pt x="294" y="126"/>
                  </a:lnTo>
                  <a:lnTo>
                    <a:pt x="300" y="126"/>
                  </a:lnTo>
                  <a:lnTo>
                    <a:pt x="300" y="120"/>
                  </a:lnTo>
                  <a:lnTo>
                    <a:pt x="294" y="120"/>
                  </a:lnTo>
                  <a:lnTo>
                    <a:pt x="300" y="120"/>
                  </a:lnTo>
                  <a:lnTo>
                    <a:pt x="306" y="120"/>
                  </a:lnTo>
                  <a:lnTo>
                    <a:pt x="306" y="114"/>
                  </a:lnTo>
                  <a:lnTo>
                    <a:pt x="306" y="108"/>
                  </a:lnTo>
                  <a:lnTo>
                    <a:pt x="306" y="114"/>
                  </a:lnTo>
                  <a:lnTo>
                    <a:pt x="312" y="114"/>
                  </a:lnTo>
                  <a:lnTo>
                    <a:pt x="318" y="114"/>
                  </a:lnTo>
                  <a:lnTo>
                    <a:pt x="324" y="114"/>
                  </a:lnTo>
                  <a:lnTo>
                    <a:pt x="324" y="120"/>
                  </a:lnTo>
                  <a:lnTo>
                    <a:pt x="318" y="120"/>
                  </a:lnTo>
                  <a:lnTo>
                    <a:pt x="318" y="126"/>
                  </a:lnTo>
                  <a:lnTo>
                    <a:pt x="324" y="126"/>
                  </a:lnTo>
                  <a:lnTo>
                    <a:pt x="324" y="120"/>
                  </a:lnTo>
                  <a:lnTo>
                    <a:pt x="330" y="120"/>
                  </a:lnTo>
                  <a:lnTo>
                    <a:pt x="330" y="126"/>
                  </a:lnTo>
                  <a:lnTo>
                    <a:pt x="330" y="132"/>
                  </a:lnTo>
                  <a:lnTo>
                    <a:pt x="336" y="132"/>
                  </a:lnTo>
                  <a:lnTo>
                    <a:pt x="336" y="126"/>
                  </a:lnTo>
                  <a:lnTo>
                    <a:pt x="336" y="132"/>
                  </a:lnTo>
                  <a:lnTo>
                    <a:pt x="342" y="132"/>
                  </a:lnTo>
                  <a:lnTo>
                    <a:pt x="336" y="132"/>
                  </a:lnTo>
                  <a:lnTo>
                    <a:pt x="342" y="132"/>
                  </a:lnTo>
                  <a:lnTo>
                    <a:pt x="342" y="138"/>
                  </a:lnTo>
                  <a:lnTo>
                    <a:pt x="336" y="138"/>
                  </a:lnTo>
                  <a:lnTo>
                    <a:pt x="342" y="138"/>
                  </a:lnTo>
                  <a:lnTo>
                    <a:pt x="336" y="138"/>
                  </a:lnTo>
                  <a:lnTo>
                    <a:pt x="342" y="138"/>
                  </a:lnTo>
                  <a:lnTo>
                    <a:pt x="336" y="138"/>
                  </a:lnTo>
                  <a:lnTo>
                    <a:pt x="342" y="138"/>
                  </a:lnTo>
                  <a:lnTo>
                    <a:pt x="342" y="144"/>
                  </a:lnTo>
                  <a:lnTo>
                    <a:pt x="348" y="144"/>
                  </a:lnTo>
                  <a:lnTo>
                    <a:pt x="354" y="144"/>
                  </a:lnTo>
                  <a:lnTo>
                    <a:pt x="360" y="144"/>
                  </a:lnTo>
                  <a:lnTo>
                    <a:pt x="360" y="138"/>
                  </a:lnTo>
                  <a:lnTo>
                    <a:pt x="360" y="144"/>
                  </a:lnTo>
                  <a:lnTo>
                    <a:pt x="354" y="144"/>
                  </a:lnTo>
                  <a:lnTo>
                    <a:pt x="354" y="150"/>
                  </a:lnTo>
                  <a:lnTo>
                    <a:pt x="348" y="150"/>
                  </a:lnTo>
                  <a:lnTo>
                    <a:pt x="348" y="156"/>
                  </a:lnTo>
                  <a:lnTo>
                    <a:pt x="348" y="150"/>
                  </a:lnTo>
                  <a:lnTo>
                    <a:pt x="354" y="150"/>
                  </a:lnTo>
                  <a:lnTo>
                    <a:pt x="360" y="150"/>
                  </a:lnTo>
                  <a:lnTo>
                    <a:pt x="360" y="144"/>
                  </a:lnTo>
                  <a:lnTo>
                    <a:pt x="360" y="150"/>
                  </a:lnTo>
                  <a:lnTo>
                    <a:pt x="366" y="150"/>
                  </a:lnTo>
                  <a:lnTo>
                    <a:pt x="366" y="156"/>
                  </a:lnTo>
                  <a:lnTo>
                    <a:pt x="372" y="156"/>
                  </a:lnTo>
                  <a:lnTo>
                    <a:pt x="372" y="150"/>
                  </a:lnTo>
                  <a:lnTo>
                    <a:pt x="372" y="156"/>
                  </a:lnTo>
                  <a:lnTo>
                    <a:pt x="378" y="156"/>
                  </a:lnTo>
                  <a:lnTo>
                    <a:pt x="378" y="162"/>
                  </a:lnTo>
                  <a:lnTo>
                    <a:pt x="372" y="162"/>
                  </a:lnTo>
                  <a:lnTo>
                    <a:pt x="366" y="162"/>
                  </a:lnTo>
                  <a:lnTo>
                    <a:pt x="372" y="162"/>
                  </a:lnTo>
                  <a:lnTo>
                    <a:pt x="372" y="168"/>
                  </a:lnTo>
                  <a:lnTo>
                    <a:pt x="366" y="168"/>
                  </a:lnTo>
                  <a:lnTo>
                    <a:pt x="372" y="168"/>
                  </a:lnTo>
                  <a:lnTo>
                    <a:pt x="372" y="174"/>
                  </a:lnTo>
                  <a:lnTo>
                    <a:pt x="372" y="180"/>
                  </a:lnTo>
                  <a:lnTo>
                    <a:pt x="378" y="180"/>
                  </a:lnTo>
                  <a:lnTo>
                    <a:pt x="372" y="180"/>
                  </a:lnTo>
                  <a:lnTo>
                    <a:pt x="372" y="186"/>
                  </a:lnTo>
                  <a:lnTo>
                    <a:pt x="372" y="180"/>
                  </a:lnTo>
                  <a:lnTo>
                    <a:pt x="372" y="186"/>
                  </a:lnTo>
                  <a:lnTo>
                    <a:pt x="378" y="186"/>
                  </a:lnTo>
                  <a:lnTo>
                    <a:pt x="378" y="180"/>
                  </a:lnTo>
                  <a:lnTo>
                    <a:pt x="378" y="186"/>
                  </a:lnTo>
                  <a:lnTo>
                    <a:pt x="384" y="186"/>
                  </a:lnTo>
                  <a:lnTo>
                    <a:pt x="384" y="192"/>
                  </a:lnTo>
                  <a:lnTo>
                    <a:pt x="384" y="198"/>
                  </a:lnTo>
                  <a:lnTo>
                    <a:pt x="390" y="198"/>
                  </a:lnTo>
                  <a:lnTo>
                    <a:pt x="384" y="198"/>
                  </a:lnTo>
                  <a:lnTo>
                    <a:pt x="384" y="204"/>
                  </a:lnTo>
                  <a:lnTo>
                    <a:pt x="390" y="204"/>
                  </a:lnTo>
                  <a:lnTo>
                    <a:pt x="390" y="210"/>
                  </a:lnTo>
                  <a:lnTo>
                    <a:pt x="384" y="210"/>
                  </a:lnTo>
                  <a:lnTo>
                    <a:pt x="390" y="210"/>
                  </a:lnTo>
                  <a:lnTo>
                    <a:pt x="384" y="210"/>
                  </a:lnTo>
                  <a:lnTo>
                    <a:pt x="384" y="216"/>
                  </a:lnTo>
                  <a:lnTo>
                    <a:pt x="378" y="210"/>
                  </a:lnTo>
                  <a:lnTo>
                    <a:pt x="372" y="210"/>
                  </a:lnTo>
                  <a:lnTo>
                    <a:pt x="372" y="204"/>
                  </a:lnTo>
                  <a:lnTo>
                    <a:pt x="366" y="204"/>
                  </a:lnTo>
                  <a:lnTo>
                    <a:pt x="366" y="210"/>
                  </a:lnTo>
                  <a:lnTo>
                    <a:pt x="366" y="216"/>
                  </a:lnTo>
                  <a:lnTo>
                    <a:pt x="366" y="222"/>
                  </a:lnTo>
                  <a:lnTo>
                    <a:pt x="366" y="216"/>
                  </a:lnTo>
                  <a:lnTo>
                    <a:pt x="372" y="216"/>
                  </a:lnTo>
                  <a:lnTo>
                    <a:pt x="372" y="210"/>
                  </a:lnTo>
                  <a:lnTo>
                    <a:pt x="372" y="216"/>
                  </a:lnTo>
                  <a:lnTo>
                    <a:pt x="372" y="210"/>
                  </a:lnTo>
                  <a:lnTo>
                    <a:pt x="372" y="216"/>
                  </a:lnTo>
                  <a:lnTo>
                    <a:pt x="372" y="210"/>
                  </a:lnTo>
                  <a:lnTo>
                    <a:pt x="378" y="210"/>
                  </a:lnTo>
                  <a:lnTo>
                    <a:pt x="378" y="216"/>
                  </a:lnTo>
                  <a:lnTo>
                    <a:pt x="384" y="216"/>
                  </a:lnTo>
                  <a:lnTo>
                    <a:pt x="384" y="222"/>
                  </a:lnTo>
                  <a:lnTo>
                    <a:pt x="390" y="222"/>
                  </a:lnTo>
                  <a:lnTo>
                    <a:pt x="396" y="222"/>
                  </a:lnTo>
                  <a:lnTo>
                    <a:pt x="396" y="228"/>
                  </a:lnTo>
                  <a:lnTo>
                    <a:pt x="402" y="228"/>
                  </a:lnTo>
                  <a:lnTo>
                    <a:pt x="402" y="234"/>
                  </a:lnTo>
                  <a:lnTo>
                    <a:pt x="402" y="228"/>
                  </a:lnTo>
                  <a:lnTo>
                    <a:pt x="402" y="234"/>
                  </a:lnTo>
                  <a:lnTo>
                    <a:pt x="408" y="234"/>
                  </a:lnTo>
                  <a:lnTo>
                    <a:pt x="414" y="234"/>
                  </a:lnTo>
                  <a:lnTo>
                    <a:pt x="414" y="240"/>
                  </a:lnTo>
                  <a:lnTo>
                    <a:pt x="408" y="240"/>
                  </a:lnTo>
                  <a:lnTo>
                    <a:pt x="402" y="240"/>
                  </a:lnTo>
                  <a:lnTo>
                    <a:pt x="396" y="240"/>
                  </a:lnTo>
                  <a:lnTo>
                    <a:pt x="390" y="240"/>
                  </a:lnTo>
                  <a:lnTo>
                    <a:pt x="384" y="240"/>
                  </a:lnTo>
                  <a:lnTo>
                    <a:pt x="378" y="240"/>
                  </a:lnTo>
                  <a:lnTo>
                    <a:pt x="366" y="234"/>
                  </a:lnTo>
                  <a:lnTo>
                    <a:pt x="360" y="234"/>
                  </a:lnTo>
                  <a:lnTo>
                    <a:pt x="354" y="234"/>
                  </a:lnTo>
                  <a:lnTo>
                    <a:pt x="348" y="234"/>
                  </a:lnTo>
                  <a:lnTo>
                    <a:pt x="348" y="228"/>
                  </a:lnTo>
                  <a:lnTo>
                    <a:pt x="348" y="222"/>
                  </a:lnTo>
                  <a:lnTo>
                    <a:pt x="342" y="222"/>
                  </a:lnTo>
                  <a:lnTo>
                    <a:pt x="336" y="222"/>
                  </a:lnTo>
                  <a:lnTo>
                    <a:pt x="336" y="216"/>
                  </a:lnTo>
                  <a:lnTo>
                    <a:pt x="330" y="216"/>
                  </a:lnTo>
                  <a:lnTo>
                    <a:pt x="330" y="210"/>
                  </a:lnTo>
                  <a:lnTo>
                    <a:pt x="330" y="204"/>
                  </a:lnTo>
                  <a:lnTo>
                    <a:pt x="324" y="204"/>
                  </a:lnTo>
                  <a:lnTo>
                    <a:pt x="330" y="204"/>
                  </a:lnTo>
                  <a:lnTo>
                    <a:pt x="324" y="204"/>
                  </a:lnTo>
                  <a:lnTo>
                    <a:pt x="318" y="204"/>
                  </a:lnTo>
                  <a:lnTo>
                    <a:pt x="312" y="204"/>
                  </a:lnTo>
                  <a:lnTo>
                    <a:pt x="306" y="204"/>
                  </a:lnTo>
                  <a:lnTo>
                    <a:pt x="306" y="198"/>
                  </a:lnTo>
                  <a:lnTo>
                    <a:pt x="306" y="192"/>
                  </a:lnTo>
                  <a:lnTo>
                    <a:pt x="300" y="192"/>
                  </a:lnTo>
                  <a:lnTo>
                    <a:pt x="294" y="192"/>
                  </a:lnTo>
                  <a:lnTo>
                    <a:pt x="294" y="186"/>
                  </a:lnTo>
                  <a:lnTo>
                    <a:pt x="288" y="186"/>
                  </a:lnTo>
                  <a:lnTo>
                    <a:pt x="288" y="180"/>
                  </a:lnTo>
                  <a:lnTo>
                    <a:pt x="282" y="180"/>
                  </a:lnTo>
                  <a:lnTo>
                    <a:pt x="282" y="174"/>
                  </a:lnTo>
                  <a:lnTo>
                    <a:pt x="276" y="174"/>
                  </a:lnTo>
                  <a:lnTo>
                    <a:pt x="270" y="168"/>
                  </a:lnTo>
                  <a:lnTo>
                    <a:pt x="270" y="174"/>
                  </a:lnTo>
                  <a:lnTo>
                    <a:pt x="264" y="174"/>
                  </a:lnTo>
                  <a:lnTo>
                    <a:pt x="258" y="174"/>
                  </a:lnTo>
                  <a:lnTo>
                    <a:pt x="252" y="174"/>
                  </a:lnTo>
                  <a:lnTo>
                    <a:pt x="252" y="168"/>
                  </a:lnTo>
                  <a:lnTo>
                    <a:pt x="246" y="168"/>
                  </a:lnTo>
                  <a:lnTo>
                    <a:pt x="240" y="168"/>
                  </a:lnTo>
                  <a:lnTo>
                    <a:pt x="234" y="174"/>
                  </a:lnTo>
                  <a:lnTo>
                    <a:pt x="228" y="174"/>
                  </a:lnTo>
                  <a:lnTo>
                    <a:pt x="222" y="174"/>
                  </a:lnTo>
                  <a:lnTo>
                    <a:pt x="222" y="168"/>
                  </a:lnTo>
                  <a:lnTo>
                    <a:pt x="228" y="168"/>
                  </a:lnTo>
                  <a:lnTo>
                    <a:pt x="234" y="168"/>
                  </a:lnTo>
                  <a:lnTo>
                    <a:pt x="228" y="162"/>
                  </a:lnTo>
                  <a:lnTo>
                    <a:pt x="228" y="156"/>
                  </a:lnTo>
                  <a:lnTo>
                    <a:pt x="234" y="162"/>
                  </a:lnTo>
                  <a:lnTo>
                    <a:pt x="234" y="156"/>
                  </a:lnTo>
                  <a:lnTo>
                    <a:pt x="240" y="156"/>
                  </a:lnTo>
                  <a:lnTo>
                    <a:pt x="240" y="150"/>
                  </a:lnTo>
                  <a:lnTo>
                    <a:pt x="234" y="150"/>
                  </a:lnTo>
                  <a:lnTo>
                    <a:pt x="228" y="150"/>
                  </a:lnTo>
                  <a:lnTo>
                    <a:pt x="222" y="150"/>
                  </a:lnTo>
                  <a:lnTo>
                    <a:pt x="222" y="156"/>
                  </a:lnTo>
                  <a:lnTo>
                    <a:pt x="216" y="156"/>
                  </a:lnTo>
                  <a:lnTo>
                    <a:pt x="216" y="150"/>
                  </a:lnTo>
                  <a:lnTo>
                    <a:pt x="216" y="144"/>
                  </a:lnTo>
                  <a:lnTo>
                    <a:pt x="216" y="138"/>
                  </a:lnTo>
                  <a:lnTo>
                    <a:pt x="210" y="138"/>
                  </a:lnTo>
                  <a:lnTo>
                    <a:pt x="210" y="132"/>
                  </a:lnTo>
                  <a:lnTo>
                    <a:pt x="204" y="132"/>
                  </a:lnTo>
                  <a:lnTo>
                    <a:pt x="204" y="126"/>
                  </a:lnTo>
                  <a:lnTo>
                    <a:pt x="204" y="120"/>
                  </a:lnTo>
                  <a:lnTo>
                    <a:pt x="198" y="120"/>
                  </a:lnTo>
                  <a:lnTo>
                    <a:pt x="198" y="126"/>
                  </a:lnTo>
                  <a:lnTo>
                    <a:pt x="192" y="126"/>
                  </a:lnTo>
                  <a:lnTo>
                    <a:pt x="192" y="132"/>
                  </a:lnTo>
                  <a:lnTo>
                    <a:pt x="186" y="132"/>
                  </a:lnTo>
                  <a:lnTo>
                    <a:pt x="186" y="126"/>
                  </a:lnTo>
                  <a:lnTo>
                    <a:pt x="186" y="120"/>
                  </a:lnTo>
                  <a:lnTo>
                    <a:pt x="186" y="114"/>
                  </a:lnTo>
                  <a:lnTo>
                    <a:pt x="180" y="114"/>
                  </a:lnTo>
                  <a:lnTo>
                    <a:pt x="174" y="114"/>
                  </a:lnTo>
                  <a:lnTo>
                    <a:pt x="174" y="120"/>
                  </a:lnTo>
                  <a:lnTo>
                    <a:pt x="174" y="114"/>
                  </a:lnTo>
                  <a:lnTo>
                    <a:pt x="168" y="114"/>
                  </a:lnTo>
                  <a:lnTo>
                    <a:pt x="168" y="120"/>
                  </a:lnTo>
                  <a:lnTo>
                    <a:pt x="162" y="120"/>
                  </a:lnTo>
                  <a:lnTo>
                    <a:pt x="162" y="114"/>
                  </a:lnTo>
                  <a:lnTo>
                    <a:pt x="156" y="108"/>
                  </a:lnTo>
                  <a:lnTo>
                    <a:pt x="150" y="108"/>
                  </a:lnTo>
                  <a:lnTo>
                    <a:pt x="150" y="102"/>
                  </a:lnTo>
                  <a:lnTo>
                    <a:pt x="144" y="102"/>
                  </a:lnTo>
                  <a:lnTo>
                    <a:pt x="144" y="96"/>
                  </a:lnTo>
                  <a:lnTo>
                    <a:pt x="144" y="90"/>
                  </a:lnTo>
                  <a:lnTo>
                    <a:pt x="144" y="96"/>
                  </a:lnTo>
                  <a:lnTo>
                    <a:pt x="144" y="90"/>
                  </a:lnTo>
                  <a:lnTo>
                    <a:pt x="144" y="96"/>
                  </a:lnTo>
                  <a:lnTo>
                    <a:pt x="138" y="96"/>
                  </a:lnTo>
                  <a:lnTo>
                    <a:pt x="132" y="96"/>
                  </a:lnTo>
                  <a:lnTo>
                    <a:pt x="132" y="102"/>
                  </a:lnTo>
                  <a:lnTo>
                    <a:pt x="126" y="102"/>
                  </a:lnTo>
                  <a:lnTo>
                    <a:pt x="126" y="96"/>
                  </a:lnTo>
                  <a:lnTo>
                    <a:pt x="120" y="96"/>
                  </a:lnTo>
                  <a:lnTo>
                    <a:pt x="114" y="96"/>
                  </a:lnTo>
                  <a:lnTo>
                    <a:pt x="114" y="90"/>
                  </a:lnTo>
                  <a:lnTo>
                    <a:pt x="108" y="90"/>
                  </a:lnTo>
                  <a:lnTo>
                    <a:pt x="108" y="84"/>
                  </a:lnTo>
                  <a:lnTo>
                    <a:pt x="102" y="84"/>
                  </a:lnTo>
                  <a:lnTo>
                    <a:pt x="96" y="84"/>
                  </a:lnTo>
                  <a:lnTo>
                    <a:pt x="96" y="78"/>
                  </a:lnTo>
                  <a:lnTo>
                    <a:pt x="96" y="84"/>
                  </a:lnTo>
                  <a:lnTo>
                    <a:pt x="90" y="84"/>
                  </a:lnTo>
                  <a:lnTo>
                    <a:pt x="84" y="78"/>
                  </a:lnTo>
                  <a:lnTo>
                    <a:pt x="78" y="78"/>
                  </a:lnTo>
                  <a:lnTo>
                    <a:pt x="72" y="78"/>
                  </a:lnTo>
                  <a:lnTo>
                    <a:pt x="66" y="72"/>
                  </a:lnTo>
                  <a:lnTo>
                    <a:pt x="60" y="72"/>
                  </a:lnTo>
                  <a:lnTo>
                    <a:pt x="48" y="60"/>
                  </a:lnTo>
                  <a:lnTo>
                    <a:pt x="42" y="54"/>
                  </a:lnTo>
                  <a:lnTo>
                    <a:pt x="36" y="48"/>
                  </a:lnTo>
                  <a:lnTo>
                    <a:pt x="30" y="48"/>
                  </a:lnTo>
                  <a:lnTo>
                    <a:pt x="12" y="36"/>
                  </a:lnTo>
                  <a:lnTo>
                    <a:pt x="6" y="30"/>
                  </a:lnTo>
                  <a:lnTo>
                    <a:pt x="0" y="30"/>
                  </a:lnTo>
                  <a:lnTo>
                    <a:pt x="6" y="24"/>
                  </a:lnTo>
                  <a:lnTo>
                    <a:pt x="12" y="24"/>
                  </a:lnTo>
                  <a:lnTo>
                    <a:pt x="18" y="24"/>
                  </a:lnTo>
                  <a:lnTo>
                    <a:pt x="3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6" name="Freeform 82">
              <a:extLst>
                <a:ext uri="{FF2B5EF4-FFF2-40B4-BE49-F238E27FC236}">
                  <a16:creationId xmlns:a16="http://schemas.microsoft.com/office/drawing/2014/main" id="{AB962B7A-42F9-6FBE-E186-4D9FC3F6EF58}"/>
                </a:ext>
              </a:extLst>
            </p:cNvPr>
            <p:cNvSpPr>
              <a:spLocks/>
            </p:cNvSpPr>
            <p:nvPr/>
          </p:nvSpPr>
          <p:spPr bwMode="gray">
            <a:xfrm>
              <a:off x="7372350" y="1885950"/>
              <a:ext cx="400050" cy="342900"/>
            </a:xfrm>
            <a:custGeom>
              <a:avLst/>
              <a:gdLst>
                <a:gd name="T0" fmla="*/ 186 w 252"/>
                <a:gd name="T1" fmla="*/ 108 h 216"/>
                <a:gd name="T2" fmla="*/ 192 w 252"/>
                <a:gd name="T3" fmla="*/ 126 h 216"/>
                <a:gd name="T4" fmla="*/ 192 w 252"/>
                <a:gd name="T5" fmla="*/ 126 h 216"/>
                <a:gd name="T6" fmla="*/ 198 w 252"/>
                <a:gd name="T7" fmla="*/ 126 h 216"/>
                <a:gd name="T8" fmla="*/ 204 w 252"/>
                <a:gd name="T9" fmla="*/ 132 h 216"/>
                <a:gd name="T10" fmla="*/ 216 w 252"/>
                <a:gd name="T11" fmla="*/ 144 h 216"/>
                <a:gd name="T12" fmla="*/ 234 w 252"/>
                <a:gd name="T13" fmla="*/ 162 h 216"/>
                <a:gd name="T14" fmla="*/ 246 w 252"/>
                <a:gd name="T15" fmla="*/ 168 h 216"/>
                <a:gd name="T16" fmla="*/ 228 w 252"/>
                <a:gd name="T17" fmla="*/ 174 h 216"/>
                <a:gd name="T18" fmla="*/ 222 w 252"/>
                <a:gd name="T19" fmla="*/ 180 h 216"/>
                <a:gd name="T20" fmla="*/ 204 w 252"/>
                <a:gd name="T21" fmla="*/ 174 h 216"/>
                <a:gd name="T22" fmla="*/ 180 w 252"/>
                <a:gd name="T23" fmla="*/ 168 h 216"/>
                <a:gd name="T24" fmla="*/ 168 w 252"/>
                <a:gd name="T25" fmla="*/ 162 h 216"/>
                <a:gd name="T26" fmla="*/ 156 w 252"/>
                <a:gd name="T27" fmla="*/ 162 h 216"/>
                <a:gd name="T28" fmla="*/ 138 w 252"/>
                <a:gd name="T29" fmla="*/ 156 h 216"/>
                <a:gd name="T30" fmla="*/ 126 w 252"/>
                <a:gd name="T31" fmla="*/ 144 h 216"/>
                <a:gd name="T32" fmla="*/ 114 w 252"/>
                <a:gd name="T33" fmla="*/ 144 h 216"/>
                <a:gd name="T34" fmla="*/ 102 w 252"/>
                <a:gd name="T35" fmla="*/ 132 h 216"/>
                <a:gd name="T36" fmla="*/ 84 w 252"/>
                <a:gd name="T37" fmla="*/ 126 h 216"/>
                <a:gd name="T38" fmla="*/ 84 w 252"/>
                <a:gd name="T39" fmla="*/ 138 h 216"/>
                <a:gd name="T40" fmla="*/ 84 w 252"/>
                <a:gd name="T41" fmla="*/ 138 h 216"/>
                <a:gd name="T42" fmla="*/ 90 w 252"/>
                <a:gd name="T43" fmla="*/ 144 h 216"/>
                <a:gd name="T44" fmla="*/ 102 w 252"/>
                <a:gd name="T45" fmla="*/ 156 h 216"/>
                <a:gd name="T46" fmla="*/ 126 w 252"/>
                <a:gd name="T47" fmla="*/ 162 h 216"/>
                <a:gd name="T48" fmla="*/ 138 w 252"/>
                <a:gd name="T49" fmla="*/ 174 h 216"/>
                <a:gd name="T50" fmla="*/ 150 w 252"/>
                <a:gd name="T51" fmla="*/ 174 h 216"/>
                <a:gd name="T52" fmla="*/ 168 w 252"/>
                <a:gd name="T53" fmla="*/ 180 h 216"/>
                <a:gd name="T54" fmla="*/ 186 w 252"/>
                <a:gd name="T55" fmla="*/ 186 h 216"/>
                <a:gd name="T56" fmla="*/ 174 w 252"/>
                <a:gd name="T57" fmla="*/ 198 h 216"/>
                <a:gd name="T58" fmla="*/ 156 w 252"/>
                <a:gd name="T59" fmla="*/ 204 h 216"/>
                <a:gd name="T60" fmla="*/ 144 w 252"/>
                <a:gd name="T61" fmla="*/ 204 h 216"/>
                <a:gd name="T62" fmla="*/ 132 w 252"/>
                <a:gd name="T63" fmla="*/ 204 h 216"/>
                <a:gd name="T64" fmla="*/ 120 w 252"/>
                <a:gd name="T65" fmla="*/ 192 h 216"/>
                <a:gd name="T66" fmla="*/ 120 w 252"/>
                <a:gd name="T67" fmla="*/ 204 h 216"/>
                <a:gd name="T68" fmla="*/ 126 w 252"/>
                <a:gd name="T69" fmla="*/ 210 h 216"/>
                <a:gd name="T70" fmla="*/ 120 w 252"/>
                <a:gd name="T71" fmla="*/ 216 h 216"/>
                <a:gd name="T72" fmla="*/ 108 w 252"/>
                <a:gd name="T73" fmla="*/ 216 h 216"/>
                <a:gd name="T74" fmla="*/ 102 w 252"/>
                <a:gd name="T75" fmla="*/ 210 h 216"/>
                <a:gd name="T76" fmla="*/ 84 w 252"/>
                <a:gd name="T77" fmla="*/ 204 h 216"/>
                <a:gd name="T78" fmla="*/ 84 w 252"/>
                <a:gd name="T79" fmla="*/ 216 h 216"/>
                <a:gd name="T80" fmla="*/ 60 w 252"/>
                <a:gd name="T81" fmla="*/ 210 h 216"/>
                <a:gd name="T82" fmla="*/ 48 w 252"/>
                <a:gd name="T83" fmla="*/ 210 h 216"/>
                <a:gd name="T84" fmla="*/ 30 w 252"/>
                <a:gd name="T85" fmla="*/ 204 h 216"/>
                <a:gd name="T86" fmla="*/ 24 w 252"/>
                <a:gd name="T87" fmla="*/ 180 h 216"/>
                <a:gd name="T88" fmla="*/ 18 w 252"/>
                <a:gd name="T89" fmla="*/ 162 h 216"/>
                <a:gd name="T90" fmla="*/ 6 w 252"/>
                <a:gd name="T91" fmla="*/ 132 h 216"/>
                <a:gd name="T92" fmla="*/ 6 w 252"/>
                <a:gd name="T93" fmla="*/ 114 h 216"/>
                <a:gd name="T94" fmla="*/ 6 w 252"/>
                <a:gd name="T95" fmla="*/ 102 h 216"/>
                <a:gd name="T96" fmla="*/ 12 w 252"/>
                <a:gd name="T97" fmla="*/ 84 h 216"/>
                <a:gd name="T98" fmla="*/ 6 w 252"/>
                <a:gd name="T99" fmla="*/ 72 h 216"/>
                <a:gd name="T100" fmla="*/ 6 w 252"/>
                <a:gd name="T101" fmla="*/ 48 h 216"/>
                <a:gd name="T102" fmla="*/ 6 w 252"/>
                <a:gd name="T103" fmla="*/ 24 h 216"/>
                <a:gd name="T104" fmla="*/ 36 w 252"/>
                <a:gd name="T105" fmla="*/ 12 h 216"/>
                <a:gd name="T106" fmla="*/ 60 w 252"/>
                <a:gd name="T107" fmla="*/ 0 h 216"/>
                <a:gd name="T108" fmla="*/ 78 w 252"/>
                <a:gd name="T109" fmla="*/ 24 h 216"/>
                <a:gd name="T110" fmla="*/ 90 w 252"/>
                <a:gd name="T111" fmla="*/ 36 h 216"/>
                <a:gd name="T112" fmla="*/ 108 w 252"/>
                <a:gd name="T113" fmla="*/ 48 h 216"/>
                <a:gd name="T114" fmla="*/ 114 w 252"/>
                <a:gd name="T115" fmla="*/ 66 h 216"/>
                <a:gd name="T116" fmla="*/ 126 w 252"/>
                <a:gd name="T117" fmla="*/ 78 h 216"/>
                <a:gd name="T118" fmla="*/ 144 w 252"/>
                <a:gd name="T119" fmla="*/ 84 h 216"/>
                <a:gd name="T120" fmla="*/ 162 w 252"/>
                <a:gd name="T121" fmla="*/ 90 h 216"/>
                <a:gd name="T122" fmla="*/ 180 w 252"/>
                <a:gd name="T123" fmla="*/ 9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2" h="216">
                  <a:moveTo>
                    <a:pt x="180" y="96"/>
                  </a:moveTo>
                  <a:lnTo>
                    <a:pt x="180" y="102"/>
                  </a:lnTo>
                  <a:lnTo>
                    <a:pt x="180" y="108"/>
                  </a:lnTo>
                  <a:lnTo>
                    <a:pt x="186" y="108"/>
                  </a:lnTo>
                  <a:lnTo>
                    <a:pt x="186" y="114"/>
                  </a:lnTo>
                  <a:lnTo>
                    <a:pt x="192" y="114"/>
                  </a:lnTo>
                  <a:lnTo>
                    <a:pt x="192" y="120"/>
                  </a:lnTo>
                  <a:lnTo>
                    <a:pt x="192" y="126"/>
                  </a:lnTo>
                  <a:lnTo>
                    <a:pt x="186" y="126"/>
                  </a:lnTo>
                  <a:lnTo>
                    <a:pt x="180" y="126"/>
                  </a:lnTo>
                  <a:lnTo>
                    <a:pt x="186" y="126"/>
                  </a:lnTo>
                  <a:lnTo>
                    <a:pt x="192" y="126"/>
                  </a:lnTo>
                  <a:lnTo>
                    <a:pt x="192" y="120"/>
                  </a:lnTo>
                  <a:lnTo>
                    <a:pt x="198" y="126"/>
                  </a:lnTo>
                  <a:lnTo>
                    <a:pt x="198" y="120"/>
                  </a:lnTo>
                  <a:lnTo>
                    <a:pt x="198" y="126"/>
                  </a:lnTo>
                  <a:lnTo>
                    <a:pt x="198" y="132"/>
                  </a:lnTo>
                  <a:lnTo>
                    <a:pt x="198" y="126"/>
                  </a:lnTo>
                  <a:lnTo>
                    <a:pt x="198" y="132"/>
                  </a:lnTo>
                  <a:lnTo>
                    <a:pt x="204" y="132"/>
                  </a:lnTo>
                  <a:lnTo>
                    <a:pt x="210" y="132"/>
                  </a:lnTo>
                  <a:lnTo>
                    <a:pt x="210" y="138"/>
                  </a:lnTo>
                  <a:lnTo>
                    <a:pt x="216" y="138"/>
                  </a:lnTo>
                  <a:lnTo>
                    <a:pt x="216" y="144"/>
                  </a:lnTo>
                  <a:lnTo>
                    <a:pt x="222" y="144"/>
                  </a:lnTo>
                  <a:lnTo>
                    <a:pt x="222" y="150"/>
                  </a:lnTo>
                  <a:lnTo>
                    <a:pt x="228" y="156"/>
                  </a:lnTo>
                  <a:lnTo>
                    <a:pt x="234" y="162"/>
                  </a:lnTo>
                  <a:lnTo>
                    <a:pt x="240" y="162"/>
                  </a:lnTo>
                  <a:lnTo>
                    <a:pt x="246" y="168"/>
                  </a:lnTo>
                  <a:lnTo>
                    <a:pt x="252" y="168"/>
                  </a:lnTo>
                  <a:lnTo>
                    <a:pt x="246" y="168"/>
                  </a:lnTo>
                  <a:lnTo>
                    <a:pt x="246" y="174"/>
                  </a:lnTo>
                  <a:lnTo>
                    <a:pt x="240" y="174"/>
                  </a:lnTo>
                  <a:lnTo>
                    <a:pt x="234" y="174"/>
                  </a:lnTo>
                  <a:lnTo>
                    <a:pt x="228" y="174"/>
                  </a:lnTo>
                  <a:lnTo>
                    <a:pt x="228" y="180"/>
                  </a:lnTo>
                  <a:lnTo>
                    <a:pt x="228" y="174"/>
                  </a:lnTo>
                  <a:lnTo>
                    <a:pt x="228" y="180"/>
                  </a:lnTo>
                  <a:lnTo>
                    <a:pt x="222" y="180"/>
                  </a:lnTo>
                  <a:lnTo>
                    <a:pt x="222" y="174"/>
                  </a:lnTo>
                  <a:lnTo>
                    <a:pt x="216" y="174"/>
                  </a:lnTo>
                  <a:lnTo>
                    <a:pt x="210" y="174"/>
                  </a:lnTo>
                  <a:lnTo>
                    <a:pt x="204" y="174"/>
                  </a:lnTo>
                  <a:lnTo>
                    <a:pt x="198" y="174"/>
                  </a:lnTo>
                  <a:lnTo>
                    <a:pt x="192" y="168"/>
                  </a:lnTo>
                  <a:lnTo>
                    <a:pt x="186" y="168"/>
                  </a:lnTo>
                  <a:lnTo>
                    <a:pt x="180" y="168"/>
                  </a:lnTo>
                  <a:lnTo>
                    <a:pt x="180" y="162"/>
                  </a:lnTo>
                  <a:lnTo>
                    <a:pt x="180" y="168"/>
                  </a:lnTo>
                  <a:lnTo>
                    <a:pt x="174" y="162"/>
                  </a:lnTo>
                  <a:lnTo>
                    <a:pt x="168" y="162"/>
                  </a:lnTo>
                  <a:lnTo>
                    <a:pt x="162" y="162"/>
                  </a:lnTo>
                  <a:lnTo>
                    <a:pt x="162" y="156"/>
                  </a:lnTo>
                  <a:lnTo>
                    <a:pt x="162" y="162"/>
                  </a:lnTo>
                  <a:lnTo>
                    <a:pt x="156" y="162"/>
                  </a:lnTo>
                  <a:lnTo>
                    <a:pt x="150" y="162"/>
                  </a:lnTo>
                  <a:lnTo>
                    <a:pt x="144" y="162"/>
                  </a:lnTo>
                  <a:lnTo>
                    <a:pt x="138" y="162"/>
                  </a:lnTo>
                  <a:lnTo>
                    <a:pt x="138" y="156"/>
                  </a:lnTo>
                  <a:lnTo>
                    <a:pt x="132" y="156"/>
                  </a:lnTo>
                  <a:lnTo>
                    <a:pt x="132" y="150"/>
                  </a:lnTo>
                  <a:lnTo>
                    <a:pt x="126" y="150"/>
                  </a:lnTo>
                  <a:lnTo>
                    <a:pt x="126" y="144"/>
                  </a:lnTo>
                  <a:lnTo>
                    <a:pt x="126" y="138"/>
                  </a:lnTo>
                  <a:lnTo>
                    <a:pt x="126" y="144"/>
                  </a:lnTo>
                  <a:lnTo>
                    <a:pt x="120" y="144"/>
                  </a:lnTo>
                  <a:lnTo>
                    <a:pt x="114" y="144"/>
                  </a:lnTo>
                  <a:lnTo>
                    <a:pt x="114" y="138"/>
                  </a:lnTo>
                  <a:lnTo>
                    <a:pt x="108" y="138"/>
                  </a:lnTo>
                  <a:lnTo>
                    <a:pt x="102" y="138"/>
                  </a:lnTo>
                  <a:lnTo>
                    <a:pt x="102" y="132"/>
                  </a:lnTo>
                  <a:lnTo>
                    <a:pt x="96" y="132"/>
                  </a:lnTo>
                  <a:lnTo>
                    <a:pt x="90" y="132"/>
                  </a:lnTo>
                  <a:lnTo>
                    <a:pt x="84" y="132"/>
                  </a:lnTo>
                  <a:lnTo>
                    <a:pt x="84" y="126"/>
                  </a:lnTo>
                  <a:lnTo>
                    <a:pt x="84" y="132"/>
                  </a:lnTo>
                  <a:lnTo>
                    <a:pt x="78" y="132"/>
                  </a:lnTo>
                  <a:lnTo>
                    <a:pt x="84" y="132"/>
                  </a:lnTo>
                  <a:lnTo>
                    <a:pt x="84" y="138"/>
                  </a:lnTo>
                  <a:lnTo>
                    <a:pt x="84" y="144"/>
                  </a:lnTo>
                  <a:lnTo>
                    <a:pt x="84" y="138"/>
                  </a:lnTo>
                  <a:lnTo>
                    <a:pt x="84" y="144"/>
                  </a:lnTo>
                  <a:lnTo>
                    <a:pt x="84" y="138"/>
                  </a:lnTo>
                  <a:lnTo>
                    <a:pt x="84" y="144"/>
                  </a:lnTo>
                  <a:lnTo>
                    <a:pt x="84" y="138"/>
                  </a:lnTo>
                  <a:lnTo>
                    <a:pt x="90" y="138"/>
                  </a:lnTo>
                  <a:lnTo>
                    <a:pt x="90" y="144"/>
                  </a:lnTo>
                  <a:lnTo>
                    <a:pt x="96" y="144"/>
                  </a:lnTo>
                  <a:lnTo>
                    <a:pt x="96" y="150"/>
                  </a:lnTo>
                  <a:lnTo>
                    <a:pt x="102" y="150"/>
                  </a:lnTo>
                  <a:lnTo>
                    <a:pt x="102" y="156"/>
                  </a:lnTo>
                  <a:lnTo>
                    <a:pt x="108" y="156"/>
                  </a:lnTo>
                  <a:lnTo>
                    <a:pt x="114" y="156"/>
                  </a:lnTo>
                  <a:lnTo>
                    <a:pt x="120" y="162"/>
                  </a:lnTo>
                  <a:lnTo>
                    <a:pt x="126" y="162"/>
                  </a:lnTo>
                  <a:lnTo>
                    <a:pt x="126" y="168"/>
                  </a:lnTo>
                  <a:lnTo>
                    <a:pt x="132" y="168"/>
                  </a:lnTo>
                  <a:lnTo>
                    <a:pt x="132" y="174"/>
                  </a:lnTo>
                  <a:lnTo>
                    <a:pt x="138" y="174"/>
                  </a:lnTo>
                  <a:lnTo>
                    <a:pt x="138" y="180"/>
                  </a:lnTo>
                  <a:lnTo>
                    <a:pt x="144" y="180"/>
                  </a:lnTo>
                  <a:lnTo>
                    <a:pt x="150" y="180"/>
                  </a:lnTo>
                  <a:lnTo>
                    <a:pt x="150" y="174"/>
                  </a:lnTo>
                  <a:lnTo>
                    <a:pt x="156" y="174"/>
                  </a:lnTo>
                  <a:lnTo>
                    <a:pt x="162" y="174"/>
                  </a:lnTo>
                  <a:lnTo>
                    <a:pt x="162" y="180"/>
                  </a:lnTo>
                  <a:lnTo>
                    <a:pt x="168" y="180"/>
                  </a:lnTo>
                  <a:lnTo>
                    <a:pt x="168" y="186"/>
                  </a:lnTo>
                  <a:lnTo>
                    <a:pt x="174" y="186"/>
                  </a:lnTo>
                  <a:lnTo>
                    <a:pt x="180" y="186"/>
                  </a:lnTo>
                  <a:lnTo>
                    <a:pt x="186" y="186"/>
                  </a:lnTo>
                  <a:lnTo>
                    <a:pt x="186" y="192"/>
                  </a:lnTo>
                  <a:lnTo>
                    <a:pt x="180" y="192"/>
                  </a:lnTo>
                  <a:lnTo>
                    <a:pt x="180" y="198"/>
                  </a:lnTo>
                  <a:lnTo>
                    <a:pt x="174" y="198"/>
                  </a:lnTo>
                  <a:lnTo>
                    <a:pt x="168" y="198"/>
                  </a:lnTo>
                  <a:lnTo>
                    <a:pt x="162" y="198"/>
                  </a:lnTo>
                  <a:lnTo>
                    <a:pt x="156" y="198"/>
                  </a:lnTo>
                  <a:lnTo>
                    <a:pt x="156" y="204"/>
                  </a:lnTo>
                  <a:lnTo>
                    <a:pt x="150" y="204"/>
                  </a:lnTo>
                  <a:lnTo>
                    <a:pt x="144" y="204"/>
                  </a:lnTo>
                  <a:lnTo>
                    <a:pt x="144" y="210"/>
                  </a:lnTo>
                  <a:lnTo>
                    <a:pt x="144" y="204"/>
                  </a:lnTo>
                  <a:lnTo>
                    <a:pt x="138" y="204"/>
                  </a:lnTo>
                  <a:lnTo>
                    <a:pt x="138" y="210"/>
                  </a:lnTo>
                  <a:lnTo>
                    <a:pt x="132" y="210"/>
                  </a:lnTo>
                  <a:lnTo>
                    <a:pt x="132" y="204"/>
                  </a:lnTo>
                  <a:lnTo>
                    <a:pt x="126" y="204"/>
                  </a:lnTo>
                  <a:lnTo>
                    <a:pt x="120" y="204"/>
                  </a:lnTo>
                  <a:lnTo>
                    <a:pt x="120" y="198"/>
                  </a:lnTo>
                  <a:lnTo>
                    <a:pt x="120" y="192"/>
                  </a:lnTo>
                  <a:lnTo>
                    <a:pt x="114" y="192"/>
                  </a:lnTo>
                  <a:lnTo>
                    <a:pt x="114" y="198"/>
                  </a:lnTo>
                  <a:lnTo>
                    <a:pt x="120" y="198"/>
                  </a:lnTo>
                  <a:lnTo>
                    <a:pt x="120" y="204"/>
                  </a:lnTo>
                  <a:lnTo>
                    <a:pt x="120" y="210"/>
                  </a:lnTo>
                  <a:lnTo>
                    <a:pt x="120" y="204"/>
                  </a:lnTo>
                  <a:lnTo>
                    <a:pt x="120" y="210"/>
                  </a:lnTo>
                  <a:lnTo>
                    <a:pt x="126" y="210"/>
                  </a:lnTo>
                  <a:lnTo>
                    <a:pt x="126" y="216"/>
                  </a:lnTo>
                  <a:lnTo>
                    <a:pt x="120" y="216"/>
                  </a:lnTo>
                  <a:lnTo>
                    <a:pt x="120" y="210"/>
                  </a:lnTo>
                  <a:lnTo>
                    <a:pt x="120" y="216"/>
                  </a:lnTo>
                  <a:lnTo>
                    <a:pt x="114" y="216"/>
                  </a:lnTo>
                  <a:lnTo>
                    <a:pt x="114" y="210"/>
                  </a:lnTo>
                  <a:lnTo>
                    <a:pt x="114" y="216"/>
                  </a:lnTo>
                  <a:lnTo>
                    <a:pt x="108" y="216"/>
                  </a:lnTo>
                  <a:lnTo>
                    <a:pt x="114" y="216"/>
                  </a:lnTo>
                  <a:lnTo>
                    <a:pt x="108" y="216"/>
                  </a:lnTo>
                  <a:lnTo>
                    <a:pt x="102" y="216"/>
                  </a:lnTo>
                  <a:lnTo>
                    <a:pt x="102" y="210"/>
                  </a:lnTo>
                  <a:lnTo>
                    <a:pt x="96" y="210"/>
                  </a:lnTo>
                  <a:lnTo>
                    <a:pt x="90" y="210"/>
                  </a:lnTo>
                  <a:lnTo>
                    <a:pt x="90" y="204"/>
                  </a:lnTo>
                  <a:lnTo>
                    <a:pt x="84" y="204"/>
                  </a:lnTo>
                  <a:lnTo>
                    <a:pt x="84" y="210"/>
                  </a:lnTo>
                  <a:lnTo>
                    <a:pt x="84" y="216"/>
                  </a:lnTo>
                  <a:lnTo>
                    <a:pt x="78" y="216"/>
                  </a:lnTo>
                  <a:lnTo>
                    <a:pt x="84" y="216"/>
                  </a:lnTo>
                  <a:lnTo>
                    <a:pt x="78" y="216"/>
                  </a:lnTo>
                  <a:lnTo>
                    <a:pt x="72" y="216"/>
                  </a:lnTo>
                  <a:lnTo>
                    <a:pt x="66" y="210"/>
                  </a:lnTo>
                  <a:lnTo>
                    <a:pt x="60" y="210"/>
                  </a:lnTo>
                  <a:lnTo>
                    <a:pt x="54" y="210"/>
                  </a:lnTo>
                  <a:lnTo>
                    <a:pt x="54" y="216"/>
                  </a:lnTo>
                  <a:lnTo>
                    <a:pt x="48" y="216"/>
                  </a:lnTo>
                  <a:lnTo>
                    <a:pt x="48" y="210"/>
                  </a:lnTo>
                  <a:lnTo>
                    <a:pt x="42" y="210"/>
                  </a:lnTo>
                  <a:lnTo>
                    <a:pt x="36" y="210"/>
                  </a:lnTo>
                  <a:lnTo>
                    <a:pt x="30" y="210"/>
                  </a:lnTo>
                  <a:lnTo>
                    <a:pt x="30" y="204"/>
                  </a:lnTo>
                  <a:lnTo>
                    <a:pt x="30" y="198"/>
                  </a:lnTo>
                  <a:lnTo>
                    <a:pt x="24" y="192"/>
                  </a:lnTo>
                  <a:lnTo>
                    <a:pt x="24" y="186"/>
                  </a:lnTo>
                  <a:lnTo>
                    <a:pt x="24" y="180"/>
                  </a:lnTo>
                  <a:lnTo>
                    <a:pt x="24" y="174"/>
                  </a:lnTo>
                  <a:lnTo>
                    <a:pt x="18" y="174"/>
                  </a:lnTo>
                  <a:lnTo>
                    <a:pt x="18" y="168"/>
                  </a:lnTo>
                  <a:lnTo>
                    <a:pt x="18" y="162"/>
                  </a:lnTo>
                  <a:lnTo>
                    <a:pt x="18" y="156"/>
                  </a:lnTo>
                  <a:lnTo>
                    <a:pt x="12" y="150"/>
                  </a:lnTo>
                  <a:lnTo>
                    <a:pt x="12" y="144"/>
                  </a:lnTo>
                  <a:lnTo>
                    <a:pt x="6" y="132"/>
                  </a:lnTo>
                  <a:lnTo>
                    <a:pt x="6" y="120"/>
                  </a:lnTo>
                  <a:lnTo>
                    <a:pt x="6" y="114"/>
                  </a:lnTo>
                  <a:lnTo>
                    <a:pt x="0" y="114"/>
                  </a:lnTo>
                  <a:lnTo>
                    <a:pt x="6" y="114"/>
                  </a:lnTo>
                  <a:lnTo>
                    <a:pt x="6" y="108"/>
                  </a:lnTo>
                  <a:lnTo>
                    <a:pt x="0" y="108"/>
                  </a:lnTo>
                  <a:lnTo>
                    <a:pt x="6" y="108"/>
                  </a:lnTo>
                  <a:lnTo>
                    <a:pt x="6" y="102"/>
                  </a:lnTo>
                  <a:lnTo>
                    <a:pt x="12" y="102"/>
                  </a:lnTo>
                  <a:lnTo>
                    <a:pt x="12" y="96"/>
                  </a:lnTo>
                  <a:lnTo>
                    <a:pt x="12" y="90"/>
                  </a:lnTo>
                  <a:lnTo>
                    <a:pt x="12" y="84"/>
                  </a:lnTo>
                  <a:lnTo>
                    <a:pt x="12" y="78"/>
                  </a:lnTo>
                  <a:lnTo>
                    <a:pt x="6" y="78"/>
                  </a:lnTo>
                  <a:lnTo>
                    <a:pt x="12" y="72"/>
                  </a:lnTo>
                  <a:lnTo>
                    <a:pt x="6" y="72"/>
                  </a:lnTo>
                  <a:lnTo>
                    <a:pt x="6" y="66"/>
                  </a:lnTo>
                  <a:lnTo>
                    <a:pt x="6" y="60"/>
                  </a:lnTo>
                  <a:lnTo>
                    <a:pt x="6" y="54"/>
                  </a:lnTo>
                  <a:lnTo>
                    <a:pt x="6" y="48"/>
                  </a:lnTo>
                  <a:lnTo>
                    <a:pt x="6" y="42"/>
                  </a:lnTo>
                  <a:lnTo>
                    <a:pt x="6" y="36"/>
                  </a:lnTo>
                  <a:lnTo>
                    <a:pt x="6" y="30"/>
                  </a:lnTo>
                  <a:lnTo>
                    <a:pt x="6" y="24"/>
                  </a:lnTo>
                  <a:lnTo>
                    <a:pt x="12" y="24"/>
                  </a:lnTo>
                  <a:lnTo>
                    <a:pt x="18" y="24"/>
                  </a:lnTo>
                  <a:lnTo>
                    <a:pt x="30" y="18"/>
                  </a:lnTo>
                  <a:lnTo>
                    <a:pt x="36" y="12"/>
                  </a:lnTo>
                  <a:lnTo>
                    <a:pt x="42" y="12"/>
                  </a:lnTo>
                  <a:lnTo>
                    <a:pt x="48" y="6"/>
                  </a:lnTo>
                  <a:lnTo>
                    <a:pt x="54" y="0"/>
                  </a:lnTo>
                  <a:lnTo>
                    <a:pt x="60" y="0"/>
                  </a:lnTo>
                  <a:lnTo>
                    <a:pt x="66" y="0"/>
                  </a:lnTo>
                  <a:lnTo>
                    <a:pt x="66" y="6"/>
                  </a:lnTo>
                  <a:lnTo>
                    <a:pt x="72" y="12"/>
                  </a:lnTo>
                  <a:lnTo>
                    <a:pt x="78" y="24"/>
                  </a:lnTo>
                  <a:lnTo>
                    <a:pt x="84" y="24"/>
                  </a:lnTo>
                  <a:lnTo>
                    <a:pt x="84" y="30"/>
                  </a:lnTo>
                  <a:lnTo>
                    <a:pt x="90" y="30"/>
                  </a:lnTo>
                  <a:lnTo>
                    <a:pt x="90" y="36"/>
                  </a:lnTo>
                  <a:lnTo>
                    <a:pt x="96" y="42"/>
                  </a:lnTo>
                  <a:lnTo>
                    <a:pt x="102" y="42"/>
                  </a:lnTo>
                  <a:lnTo>
                    <a:pt x="102" y="48"/>
                  </a:lnTo>
                  <a:lnTo>
                    <a:pt x="108" y="48"/>
                  </a:lnTo>
                  <a:lnTo>
                    <a:pt x="108" y="54"/>
                  </a:lnTo>
                  <a:lnTo>
                    <a:pt x="108" y="60"/>
                  </a:lnTo>
                  <a:lnTo>
                    <a:pt x="114" y="60"/>
                  </a:lnTo>
                  <a:lnTo>
                    <a:pt x="114" y="66"/>
                  </a:lnTo>
                  <a:lnTo>
                    <a:pt x="120" y="66"/>
                  </a:lnTo>
                  <a:lnTo>
                    <a:pt x="120" y="72"/>
                  </a:lnTo>
                  <a:lnTo>
                    <a:pt x="126" y="72"/>
                  </a:lnTo>
                  <a:lnTo>
                    <a:pt x="126" y="78"/>
                  </a:lnTo>
                  <a:lnTo>
                    <a:pt x="132" y="78"/>
                  </a:lnTo>
                  <a:lnTo>
                    <a:pt x="138" y="78"/>
                  </a:lnTo>
                  <a:lnTo>
                    <a:pt x="144" y="78"/>
                  </a:lnTo>
                  <a:lnTo>
                    <a:pt x="144" y="84"/>
                  </a:lnTo>
                  <a:lnTo>
                    <a:pt x="150" y="84"/>
                  </a:lnTo>
                  <a:lnTo>
                    <a:pt x="156" y="84"/>
                  </a:lnTo>
                  <a:lnTo>
                    <a:pt x="162" y="84"/>
                  </a:lnTo>
                  <a:lnTo>
                    <a:pt x="162" y="90"/>
                  </a:lnTo>
                  <a:lnTo>
                    <a:pt x="168" y="90"/>
                  </a:lnTo>
                  <a:lnTo>
                    <a:pt x="168" y="96"/>
                  </a:lnTo>
                  <a:lnTo>
                    <a:pt x="174" y="96"/>
                  </a:lnTo>
                  <a:lnTo>
                    <a:pt x="180" y="9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83">
              <a:extLst>
                <a:ext uri="{FF2B5EF4-FFF2-40B4-BE49-F238E27FC236}">
                  <a16:creationId xmlns:a16="http://schemas.microsoft.com/office/drawing/2014/main" id="{AFE83E0E-2B49-F4A1-9061-7E74CCDBCEF2}"/>
                </a:ext>
              </a:extLst>
            </p:cNvPr>
            <p:cNvSpPr>
              <a:spLocks/>
            </p:cNvSpPr>
            <p:nvPr/>
          </p:nvSpPr>
          <p:spPr bwMode="gray">
            <a:xfrm>
              <a:off x="7000875" y="1704975"/>
              <a:ext cx="466725" cy="304800"/>
            </a:xfrm>
            <a:custGeom>
              <a:avLst/>
              <a:gdLst>
                <a:gd name="T0" fmla="*/ 234 w 294"/>
                <a:gd name="T1" fmla="*/ 6 h 192"/>
                <a:gd name="T2" fmla="*/ 258 w 294"/>
                <a:gd name="T3" fmla="*/ 24 h 192"/>
                <a:gd name="T4" fmla="*/ 264 w 294"/>
                <a:gd name="T5" fmla="*/ 60 h 192"/>
                <a:gd name="T6" fmla="*/ 288 w 294"/>
                <a:gd name="T7" fmla="*/ 96 h 192"/>
                <a:gd name="T8" fmla="*/ 288 w 294"/>
                <a:gd name="T9" fmla="*/ 114 h 192"/>
                <a:gd name="T10" fmla="*/ 270 w 294"/>
                <a:gd name="T11" fmla="*/ 126 h 192"/>
                <a:gd name="T12" fmla="*/ 246 w 294"/>
                <a:gd name="T13" fmla="*/ 138 h 192"/>
                <a:gd name="T14" fmla="*/ 234 w 294"/>
                <a:gd name="T15" fmla="*/ 156 h 192"/>
                <a:gd name="T16" fmla="*/ 222 w 294"/>
                <a:gd name="T17" fmla="*/ 162 h 192"/>
                <a:gd name="T18" fmla="*/ 210 w 294"/>
                <a:gd name="T19" fmla="*/ 168 h 192"/>
                <a:gd name="T20" fmla="*/ 198 w 294"/>
                <a:gd name="T21" fmla="*/ 174 h 192"/>
                <a:gd name="T22" fmla="*/ 192 w 294"/>
                <a:gd name="T23" fmla="*/ 186 h 192"/>
                <a:gd name="T24" fmla="*/ 180 w 294"/>
                <a:gd name="T25" fmla="*/ 180 h 192"/>
                <a:gd name="T26" fmla="*/ 180 w 294"/>
                <a:gd name="T27" fmla="*/ 186 h 192"/>
                <a:gd name="T28" fmla="*/ 168 w 294"/>
                <a:gd name="T29" fmla="*/ 192 h 192"/>
                <a:gd name="T30" fmla="*/ 156 w 294"/>
                <a:gd name="T31" fmla="*/ 180 h 192"/>
                <a:gd name="T32" fmla="*/ 150 w 294"/>
                <a:gd name="T33" fmla="*/ 168 h 192"/>
                <a:gd name="T34" fmla="*/ 156 w 294"/>
                <a:gd name="T35" fmla="*/ 168 h 192"/>
                <a:gd name="T36" fmla="*/ 162 w 294"/>
                <a:gd name="T37" fmla="*/ 186 h 192"/>
                <a:gd name="T38" fmla="*/ 156 w 294"/>
                <a:gd name="T39" fmla="*/ 186 h 192"/>
                <a:gd name="T40" fmla="*/ 156 w 294"/>
                <a:gd name="T41" fmla="*/ 192 h 192"/>
                <a:gd name="T42" fmla="*/ 144 w 294"/>
                <a:gd name="T43" fmla="*/ 180 h 192"/>
                <a:gd name="T44" fmla="*/ 132 w 294"/>
                <a:gd name="T45" fmla="*/ 174 h 192"/>
                <a:gd name="T46" fmla="*/ 120 w 294"/>
                <a:gd name="T47" fmla="*/ 162 h 192"/>
                <a:gd name="T48" fmla="*/ 102 w 294"/>
                <a:gd name="T49" fmla="*/ 162 h 192"/>
                <a:gd name="T50" fmla="*/ 84 w 294"/>
                <a:gd name="T51" fmla="*/ 162 h 192"/>
                <a:gd name="T52" fmla="*/ 72 w 294"/>
                <a:gd name="T53" fmla="*/ 156 h 192"/>
                <a:gd name="T54" fmla="*/ 54 w 294"/>
                <a:gd name="T55" fmla="*/ 156 h 192"/>
                <a:gd name="T56" fmla="*/ 42 w 294"/>
                <a:gd name="T57" fmla="*/ 150 h 192"/>
                <a:gd name="T58" fmla="*/ 24 w 294"/>
                <a:gd name="T59" fmla="*/ 150 h 192"/>
                <a:gd name="T60" fmla="*/ 6 w 294"/>
                <a:gd name="T61" fmla="*/ 144 h 192"/>
                <a:gd name="T62" fmla="*/ 6 w 294"/>
                <a:gd name="T63" fmla="*/ 126 h 192"/>
                <a:gd name="T64" fmla="*/ 0 w 294"/>
                <a:gd name="T65" fmla="*/ 108 h 192"/>
                <a:gd name="T66" fmla="*/ 6 w 294"/>
                <a:gd name="T67" fmla="*/ 96 h 192"/>
                <a:gd name="T68" fmla="*/ 12 w 294"/>
                <a:gd name="T69" fmla="*/ 84 h 192"/>
                <a:gd name="T70" fmla="*/ 18 w 294"/>
                <a:gd name="T71" fmla="*/ 72 h 192"/>
                <a:gd name="T72" fmla="*/ 12 w 294"/>
                <a:gd name="T73" fmla="*/ 54 h 192"/>
                <a:gd name="T74" fmla="*/ 6 w 294"/>
                <a:gd name="T75" fmla="*/ 42 h 192"/>
                <a:gd name="T76" fmla="*/ 18 w 294"/>
                <a:gd name="T77" fmla="*/ 36 h 192"/>
                <a:gd name="T78" fmla="*/ 36 w 294"/>
                <a:gd name="T79" fmla="*/ 30 h 192"/>
                <a:gd name="T80" fmla="*/ 54 w 294"/>
                <a:gd name="T81" fmla="*/ 30 h 192"/>
                <a:gd name="T82" fmla="*/ 66 w 294"/>
                <a:gd name="T83" fmla="*/ 24 h 192"/>
                <a:gd name="T84" fmla="*/ 84 w 294"/>
                <a:gd name="T85" fmla="*/ 24 h 192"/>
                <a:gd name="T86" fmla="*/ 96 w 294"/>
                <a:gd name="T87" fmla="*/ 18 h 192"/>
                <a:gd name="T88" fmla="*/ 114 w 294"/>
                <a:gd name="T89" fmla="*/ 18 h 192"/>
                <a:gd name="T90" fmla="*/ 138 w 294"/>
                <a:gd name="T91" fmla="*/ 12 h 192"/>
                <a:gd name="T92" fmla="*/ 162 w 294"/>
                <a:gd name="T93" fmla="*/ 6 h 192"/>
                <a:gd name="T94" fmla="*/ 180 w 294"/>
                <a:gd name="T95" fmla="*/ 6 h 192"/>
                <a:gd name="T96" fmla="*/ 210 w 294"/>
                <a:gd name="T9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4" h="192">
                  <a:moveTo>
                    <a:pt x="222" y="0"/>
                  </a:moveTo>
                  <a:lnTo>
                    <a:pt x="228" y="0"/>
                  </a:lnTo>
                  <a:lnTo>
                    <a:pt x="234" y="6"/>
                  </a:lnTo>
                  <a:lnTo>
                    <a:pt x="252" y="18"/>
                  </a:lnTo>
                  <a:lnTo>
                    <a:pt x="258" y="18"/>
                  </a:lnTo>
                  <a:lnTo>
                    <a:pt x="258" y="24"/>
                  </a:lnTo>
                  <a:lnTo>
                    <a:pt x="258" y="30"/>
                  </a:lnTo>
                  <a:lnTo>
                    <a:pt x="264" y="54"/>
                  </a:lnTo>
                  <a:lnTo>
                    <a:pt x="264" y="60"/>
                  </a:lnTo>
                  <a:lnTo>
                    <a:pt x="276" y="78"/>
                  </a:lnTo>
                  <a:lnTo>
                    <a:pt x="282" y="90"/>
                  </a:lnTo>
                  <a:lnTo>
                    <a:pt x="288" y="96"/>
                  </a:lnTo>
                  <a:lnTo>
                    <a:pt x="294" y="108"/>
                  </a:lnTo>
                  <a:lnTo>
                    <a:pt x="294" y="114"/>
                  </a:lnTo>
                  <a:lnTo>
                    <a:pt x="288" y="114"/>
                  </a:lnTo>
                  <a:lnTo>
                    <a:pt x="282" y="120"/>
                  </a:lnTo>
                  <a:lnTo>
                    <a:pt x="276" y="126"/>
                  </a:lnTo>
                  <a:lnTo>
                    <a:pt x="270" y="126"/>
                  </a:lnTo>
                  <a:lnTo>
                    <a:pt x="264" y="132"/>
                  </a:lnTo>
                  <a:lnTo>
                    <a:pt x="252" y="138"/>
                  </a:lnTo>
                  <a:lnTo>
                    <a:pt x="246" y="138"/>
                  </a:lnTo>
                  <a:lnTo>
                    <a:pt x="240" y="138"/>
                  </a:lnTo>
                  <a:lnTo>
                    <a:pt x="240" y="144"/>
                  </a:lnTo>
                  <a:lnTo>
                    <a:pt x="234" y="156"/>
                  </a:lnTo>
                  <a:lnTo>
                    <a:pt x="228" y="156"/>
                  </a:lnTo>
                  <a:lnTo>
                    <a:pt x="228" y="162"/>
                  </a:lnTo>
                  <a:lnTo>
                    <a:pt x="222" y="162"/>
                  </a:lnTo>
                  <a:lnTo>
                    <a:pt x="222" y="168"/>
                  </a:lnTo>
                  <a:lnTo>
                    <a:pt x="216" y="168"/>
                  </a:lnTo>
                  <a:lnTo>
                    <a:pt x="210" y="168"/>
                  </a:lnTo>
                  <a:lnTo>
                    <a:pt x="204" y="168"/>
                  </a:lnTo>
                  <a:lnTo>
                    <a:pt x="198" y="168"/>
                  </a:lnTo>
                  <a:lnTo>
                    <a:pt x="198" y="174"/>
                  </a:lnTo>
                  <a:lnTo>
                    <a:pt x="192" y="174"/>
                  </a:lnTo>
                  <a:lnTo>
                    <a:pt x="192" y="180"/>
                  </a:lnTo>
                  <a:lnTo>
                    <a:pt x="192" y="186"/>
                  </a:lnTo>
                  <a:lnTo>
                    <a:pt x="192" y="180"/>
                  </a:lnTo>
                  <a:lnTo>
                    <a:pt x="186" y="180"/>
                  </a:lnTo>
                  <a:lnTo>
                    <a:pt x="180" y="180"/>
                  </a:lnTo>
                  <a:lnTo>
                    <a:pt x="180" y="186"/>
                  </a:lnTo>
                  <a:lnTo>
                    <a:pt x="180" y="180"/>
                  </a:lnTo>
                  <a:lnTo>
                    <a:pt x="180" y="186"/>
                  </a:lnTo>
                  <a:lnTo>
                    <a:pt x="180" y="192"/>
                  </a:lnTo>
                  <a:lnTo>
                    <a:pt x="174" y="192"/>
                  </a:lnTo>
                  <a:lnTo>
                    <a:pt x="168" y="192"/>
                  </a:lnTo>
                  <a:lnTo>
                    <a:pt x="162" y="192"/>
                  </a:lnTo>
                  <a:lnTo>
                    <a:pt x="162" y="186"/>
                  </a:lnTo>
                  <a:lnTo>
                    <a:pt x="156" y="180"/>
                  </a:lnTo>
                  <a:lnTo>
                    <a:pt x="156" y="174"/>
                  </a:lnTo>
                  <a:lnTo>
                    <a:pt x="156" y="168"/>
                  </a:lnTo>
                  <a:lnTo>
                    <a:pt x="150" y="168"/>
                  </a:lnTo>
                  <a:lnTo>
                    <a:pt x="150" y="174"/>
                  </a:lnTo>
                  <a:lnTo>
                    <a:pt x="150" y="168"/>
                  </a:lnTo>
                  <a:lnTo>
                    <a:pt x="156" y="168"/>
                  </a:lnTo>
                  <a:lnTo>
                    <a:pt x="156" y="174"/>
                  </a:lnTo>
                  <a:lnTo>
                    <a:pt x="156" y="180"/>
                  </a:lnTo>
                  <a:lnTo>
                    <a:pt x="162" y="186"/>
                  </a:lnTo>
                  <a:lnTo>
                    <a:pt x="162" y="192"/>
                  </a:lnTo>
                  <a:lnTo>
                    <a:pt x="162" y="186"/>
                  </a:lnTo>
                  <a:lnTo>
                    <a:pt x="156" y="186"/>
                  </a:lnTo>
                  <a:lnTo>
                    <a:pt x="162" y="186"/>
                  </a:lnTo>
                  <a:lnTo>
                    <a:pt x="162" y="192"/>
                  </a:lnTo>
                  <a:lnTo>
                    <a:pt x="156" y="192"/>
                  </a:lnTo>
                  <a:lnTo>
                    <a:pt x="150" y="186"/>
                  </a:lnTo>
                  <a:lnTo>
                    <a:pt x="144" y="186"/>
                  </a:lnTo>
                  <a:lnTo>
                    <a:pt x="144" y="180"/>
                  </a:lnTo>
                  <a:lnTo>
                    <a:pt x="138" y="180"/>
                  </a:lnTo>
                  <a:lnTo>
                    <a:pt x="138" y="174"/>
                  </a:lnTo>
                  <a:lnTo>
                    <a:pt x="132" y="174"/>
                  </a:lnTo>
                  <a:lnTo>
                    <a:pt x="126" y="168"/>
                  </a:lnTo>
                  <a:lnTo>
                    <a:pt x="120" y="168"/>
                  </a:lnTo>
                  <a:lnTo>
                    <a:pt x="120" y="162"/>
                  </a:lnTo>
                  <a:lnTo>
                    <a:pt x="114" y="162"/>
                  </a:lnTo>
                  <a:lnTo>
                    <a:pt x="108" y="162"/>
                  </a:lnTo>
                  <a:lnTo>
                    <a:pt x="102" y="162"/>
                  </a:lnTo>
                  <a:lnTo>
                    <a:pt x="96" y="162"/>
                  </a:lnTo>
                  <a:lnTo>
                    <a:pt x="90" y="162"/>
                  </a:lnTo>
                  <a:lnTo>
                    <a:pt x="84" y="162"/>
                  </a:lnTo>
                  <a:lnTo>
                    <a:pt x="78" y="162"/>
                  </a:lnTo>
                  <a:lnTo>
                    <a:pt x="78" y="156"/>
                  </a:lnTo>
                  <a:lnTo>
                    <a:pt x="72" y="156"/>
                  </a:lnTo>
                  <a:lnTo>
                    <a:pt x="66" y="156"/>
                  </a:lnTo>
                  <a:lnTo>
                    <a:pt x="60" y="156"/>
                  </a:lnTo>
                  <a:lnTo>
                    <a:pt x="54" y="156"/>
                  </a:lnTo>
                  <a:lnTo>
                    <a:pt x="48" y="156"/>
                  </a:lnTo>
                  <a:lnTo>
                    <a:pt x="42" y="156"/>
                  </a:lnTo>
                  <a:lnTo>
                    <a:pt x="42" y="150"/>
                  </a:lnTo>
                  <a:lnTo>
                    <a:pt x="36" y="156"/>
                  </a:lnTo>
                  <a:lnTo>
                    <a:pt x="30" y="150"/>
                  </a:lnTo>
                  <a:lnTo>
                    <a:pt x="24" y="150"/>
                  </a:lnTo>
                  <a:lnTo>
                    <a:pt x="18" y="150"/>
                  </a:lnTo>
                  <a:lnTo>
                    <a:pt x="12" y="144"/>
                  </a:lnTo>
                  <a:lnTo>
                    <a:pt x="6" y="144"/>
                  </a:lnTo>
                  <a:lnTo>
                    <a:pt x="6" y="138"/>
                  </a:lnTo>
                  <a:lnTo>
                    <a:pt x="6" y="132"/>
                  </a:lnTo>
                  <a:lnTo>
                    <a:pt x="6" y="126"/>
                  </a:lnTo>
                  <a:lnTo>
                    <a:pt x="6" y="120"/>
                  </a:lnTo>
                  <a:lnTo>
                    <a:pt x="0" y="114"/>
                  </a:lnTo>
                  <a:lnTo>
                    <a:pt x="0" y="108"/>
                  </a:lnTo>
                  <a:lnTo>
                    <a:pt x="0" y="102"/>
                  </a:lnTo>
                  <a:lnTo>
                    <a:pt x="0" y="96"/>
                  </a:lnTo>
                  <a:lnTo>
                    <a:pt x="6" y="96"/>
                  </a:lnTo>
                  <a:lnTo>
                    <a:pt x="6" y="90"/>
                  </a:lnTo>
                  <a:lnTo>
                    <a:pt x="6" y="84"/>
                  </a:lnTo>
                  <a:lnTo>
                    <a:pt x="12" y="84"/>
                  </a:lnTo>
                  <a:lnTo>
                    <a:pt x="12" y="78"/>
                  </a:lnTo>
                  <a:lnTo>
                    <a:pt x="12" y="72"/>
                  </a:lnTo>
                  <a:lnTo>
                    <a:pt x="18" y="72"/>
                  </a:lnTo>
                  <a:lnTo>
                    <a:pt x="18" y="66"/>
                  </a:lnTo>
                  <a:lnTo>
                    <a:pt x="18" y="60"/>
                  </a:lnTo>
                  <a:lnTo>
                    <a:pt x="12" y="54"/>
                  </a:lnTo>
                  <a:lnTo>
                    <a:pt x="6" y="54"/>
                  </a:lnTo>
                  <a:lnTo>
                    <a:pt x="6" y="48"/>
                  </a:lnTo>
                  <a:lnTo>
                    <a:pt x="6" y="42"/>
                  </a:lnTo>
                  <a:lnTo>
                    <a:pt x="6" y="36"/>
                  </a:lnTo>
                  <a:lnTo>
                    <a:pt x="12" y="36"/>
                  </a:lnTo>
                  <a:lnTo>
                    <a:pt x="18" y="36"/>
                  </a:lnTo>
                  <a:lnTo>
                    <a:pt x="24" y="36"/>
                  </a:lnTo>
                  <a:lnTo>
                    <a:pt x="30" y="30"/>
                  </a:lnTo>
                  <a:lnTo>
                    <a:pt x="36" y="30"/>
                  </a:lnTo>
                  <a:lnTo>
                    <a:pt x="42" y="30"/>
                  </a:lnTo>
                  <a:lnTo>
                    <a:pt x="48" y="30"/>
                  </a:lnTo>
                  <a:lnTo>
                    <a:pt x="54" y="30"/>
                  </a:lnTo>
                  <a:lnTo>
                    <a:pt x="60" y="30"/>
                  </a:lnTo>
                  <a:lnTo>
                    <a:pt x="66" y="30"/>
                  </a:lnTo>
                  <a:lnTo>
                    <a:pt x="66" y="24"/>
                  </a:lnTo>
                  <a:lnTo>
                    <a:pt x="72" y="24"/>
                  </a:lnTo>
                  <a:lnTo>
                    <a:pt x="78" y="24"/>
                  </a:lnTo>
                  <a:lnTo>
                    <a:pt x="84" y="24"/>
                  </a:lnTo>
                  <a:lnTo>
                    <a:pt x="90" y="24"/>
                  </a:lnTo>
                  <a:lnTo>
                    <a:pt x="96" y="24"/>
                  </a:lnTo>
                  <a:lnTo>
                    <a:pt x="96" y="18"/>
                  </a:lnTo>
                  <a:lnTo>
                    <a:pt x="102" y="18"/>
                  </a:lnTo>
                  <a:lnTo>
                    <a:pt x="108" y="18"/>
                  </a:lnTo>
                  <a:lnTo>
                    <a:pt x="114" y="18"/>
                  </a:lnTo>
                  <a:lnTo>
                    <a:pt x="120" y="18"/>
                  </a:lnTo>
                  <a:lnTo>
                    <a:pt x="132" y="12"/>
                  </a:lnTo>
                  <a:lnTo>
                    <a:pt x="138" y="12"/>
                  </a:lnTo>
                  <a:lnTo>
                    <a:pt x="150" y="12"/>
                  </a:lnTo>
                  <a:lnTo>
                    <a:pt x="156" y="12"/>
                  </a:lnTo>
                  <a:lnTo>
                    <a:pt x="162" y="6"/>
                  </a:lnTo>
                  <a:lnTo>
                    <a:pt x="168" y="6"/>
                  </a:lnTo>
                  <a:lnTo>
                    <a:pt x="174" y="6"/>
                  </a:lnTo>
                  <a:lnTo>
                    <a:pt x="180" y="6"/>
                  </a:lnTo>
                  <a:lnTo>
                    <a:pt x="186" y="6"/>
                  </a:lnTo>
                  <a:lnTo>
                    <a:pt x="204" y="0"/>
                  </a:lnTo>
                  <a:lnTo>
                    <a:pt x="210" y="0"/>
                  </a:lnTo>
                  <a:lnTo>
                    <a:pt x="22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8" name="Freeform 84">
              <a:extLst>
                <a:ext uri="{FF2B5EF4-FFF2-40B4-BE49-F238E27FC236}">
                  <a16:creationId xmlns:a16="http://schemas.microsoft.com/office/drawing/2014/main" id="{F59FAB79-86F3-BF3E-2137-AE6D662D62C1}"/>
                </a:ext>
              </a:extLst>
            </p:cNvPr>
            <p:cNvSpPr>
              <a:spLocks/>
            </p:cNvSpPr>
            <p:nvPr/>
          </p:nvSpPr>
          <p:spPr bwMode="gray">
            <a:xfrm>
              <a:off x="6781800" y="1771650"/>
              <a:ext cx="485775" cy="390525"/>
            </a:xfrm>
            <a:custGeom>
              <a:avLst/>
              <a:gdLst>
                <a:gd name="T0" fmla="*/ 150 w 306"/>
                <a:gd name="T1" fmla="*/ 12 h 246"/>
                <a:gd name="T2" fmla="*/ 150 w 306"/>
                <a:gd name="T3" fmla="*/ 30 h 246"/>
                <a:gd name="T4" fmla="*/ 144 w 306"/>
                <a:gd name="T5" fmla="*/ 48 h 246"/>
                <a:gd name="T6" fmla="*/ 138 w 306"/>
                <a:gd name="T7" fmla="*/ 66 h 246"/>
                <a:gd name="T8" fmla="*/ 144 w 306"/>
                <a:gd name="T9" fmla="*/ 90 h 246"/>
                <a:gd name="T10" fmla="*/ 156 w 306"/>
                <a:gd name="T11" fmla="*/ 108 h 246"/>
                <a:gd name="T12" fmla="*/ 180 w 306"/>
                <a:gd name="T13" fmla="*/ 108 h 246"/>
                <a:gd name="T14" fmla="*/ 198 w 306"/>
                <a:gd name="T15" fmla="*/ 114 h 246"/>
                <a:gd name="T16" fmla="*/ 216 w 306"/>
                <a:gd name="T17" fmla="*/ 120 h 246"/>
                <a:gd name="T18" fmla="*/ 240 w 306"/>
                <a:gd name="T19" fmla="*/ 120 h 246"/>
                <a:gd name="T20" fmla="*/ 258 w 306"/>
                <a:gd name="T21" fmla="*/ 126 h 246"/>
                <a:gd name="T22" fmla="*/ 276 w 306"/>
                <a:gd name="T23" fmla="*/ 138 h 246"/>
                <a:gd name="T24" fmla="*/ 288 w 306"/>
                <a:gd name="T25" fmla="*/ 150 h 246"/>
                <a:gd name="T26" fmla="*/ 306 w 306"/>
                <a:gd name="T27" fmla="*/ 162 h 246"/>
                <a:gd name="T28" fmla="*/ 306 w 306"/>
                <a:gd name="T29" fmla="*/ 186 h 246"/>
                <a:gd name="T30" fmla="*/ 288 w 306"/>
                <a:gd name="T31" fmla="*/ 198 h 246"/>
                <a:gd name="T32" fmla="*/ 264 w 306"/>
                <a:gd name="T33" fmla="*/ 204 h 246"/>
                <a:gd name="T34" fmla="*/ 228 w 306"/>
                <a:gd name="T35" fmla="*/ 210 h 246"/>
                <a:gd name="T36" fmla="*/ 204 w 306"/>
                <a:gd name="T37" fmla="*/ 216 h 246"/>
                <a:gd name="T38" fmla="*/ 180 w 306"/>
                <a:gd name="T39" fmla="*/ 222 h 246"/>
                <a:gd name="T40" fmla="*/ 156 w 306"/>
                <a:gd name="T41" fmla="*/ 228 h 246"/>
                <a:gd name="T42" fmla="*/ 132 w 306"/>
                <a:gd name="T43" fmla="*/ 234 h 246"/>
                <a:gd name="T44" fmla="*/ 102 w 306"/>
                <a:gd name="T45" fmla="*/ 240 h 246"/>
                <a:gd name="T46" fmla="*/ 78 w 306"/>
                <a:gd name="T47" fmla="*/ 240 h 246"/>
                <a:gd name="T48" fmla="*/ 54 w 306"/>
                <a:gd name="T49" fmla="*/ 246 h 246"/>
                <a:gd name="T50" fmla="*/ 30 w 306"/>
                <a:gd name="T51" fmla="*/ 246 h 246"/>
                <a:gd name="T52" fmla="*/ 18 w 306"/>
                <a:gd name="T53" fmla="*/ 228 h 246"/>
                <a:gd name="T54" fmla="*/ 24 w 306"/>
                <a:gd name="T55" fmla="*/ 198 h 246"/>
                <a:gd name="T56" fmla="*/ 30 w 306"/>
                <a:gd name="T57" fmla="*/ 174 h 246"/>
                <a:gd name="T58" fmla="*/ 30 w 306"/>
                <a:gd name="T59" fmla="*/ 138 h 246"/>
                <a:gd name="T60" fmla="*/ 36 w 306"/>
                <a:gd name="T61" fmla="*/ 108 h 246"/>
                <a:gd name="T62" fmla="*/ 30 w 306"/>
                <a:gd name="T63" fmla="*/ 90 h 246"/>
                <a:gd name="T64" fmla="*/ 36 w 306"/>
                <a:gd name="T65" fmla="*/ 72 h 246"/>
                <a:gd name="T66" fmla="*/ 48 w 306"/>
                <a:gd name="T67" fmla="*/ 72 h 246"/>
                <a:gd name="T68" fmla="*/ 60 w 306"/>
                <a:gd name="T69" fmla="*/ 72 h 246"/>
                <a:gd name="T70" fmla="*/ 66 w 306"/>
                <a:gd name="T71" fmla="*/ 66 h 246"/>
                <a:gd name="T72" fmla="*/ 60 w 306"/>
                <a:gd name="T73" fmla="*/ 48 h 246"/>
                <a:gd name="T74" fmla="*/ 54 w 306"/>
                <a:gd name="T75" fmla="*/ 54 h 246"/>
                <a:gd name="T76" fmla="*/ 54 w 306"/>
                <a:gd name="T77" fmla="*/ 42 h 246"/>
                <a:gd name="T78" fmla="*/ 42 w 306"/>
                <a:gd name="T79" fmla="*/ 42 h 246"/>
                <a:gd name="T80" fmla="*/ 36 w 306"/>
                <a:gd name="T81" fmla="*/ 36 h 246"/>
                <a:gd name="T82" fmla="*/ 24 w 306"/>
                <a:gd name="T83" fmla="*/ 36 h 246"/>
                <a:gd name="T84" fmla="*/ 18 w 306"/>
                <a:gd name="T85" fmla="*/ 42 h 246"/>
                <a:gd name="T86" fmla="*/ 6 w 306"/>
                <a:gd name="T87" fmla="*/ 30 h 246"/>
                <a:gd name="T88" fmla="*/ 18 w 306"/>
                <a:gd name="T89" fmla="*/ 24 h 246"/>
                <a:gd name="T90" fmla="*/ 42 w 306"/>
                <a:gd name="T91" fmla="*/ 18 h 246"/>
                <a:gd name="T92" fmla="*/ 84 w 306"/>
                <a:gd name="T93" fmla="*/ 12 h 246"/>
                <a:gd name="T94" fmla="*/ 120 w 306"/>
                <a:gd name="T95" fmla="*/ 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6" h="246">
                  <a:moveTo>
                    <a:pt x="144" y="0"/>
                  </a:moveTo>
                  <a:lnTo>
                    <a:pt x="144" y="6"/>
                  </a:lnTo>
                  <a:lnTo>
                    <a:pt x="144" y="12"/>
                  </a:lnTo>
                  <a:lnTo>
                    <a:pt x="150" y="12"/>
                  </a:lnTo>
                  <a:lnTo>
                    <a:pt x="156" y="18"/>
                  </a:lnTo>
                  <a:lnTo>
                    <a:pt x="156" y="24"/>
                  </a:lnTo>
                  <a:lnTo>
                    <a:pt x="156" y="30"/>
                  </a:lnTo>
                  <a:lnTo>
                    <a:pt x="150" y="30"/>
                  </a:lnTo>
                  <a:lnTo>
                    <a:pt x="150" y="36"/>
                  </a:lnTo>
                  <a:lnTo>
                    <a:pt x="150" y="42"/>
                  </a:lnTo>
                  <a:lnTo>
                    <a:pt x="144" y="42"/>
                  </a:lnTo>
                  <a:lnTo>
                    <a:pt x="144" y="48"/>
                  </a:lnTo>
                  <a:lnTo>
                    <a:pt x="144" y="54"/>
                  </a:lnTo>
                  <a:lnTo>
                    <a:pt x="138" y="54"/>
                  </a:lnTo>
                  <a:lnTo>
                    <a:pt x="138" y="60"/>
                  </a:lnTo>
                  <a:lnTo>
                    <a:pt x="138" y="66"/>
                  </a:lnTo>
                  <a:lnTo>
                    <a:pt x="138" y="72"/>
                  </a:lnTo>
                  <a:lnTo>
                    <a:pt x="144" y="78"/>
                  </a:lnTo>
                  <a:lnTo>
                    <a:pt x="144" y="84"/>
                  </a:lnTo>
                  <a:lnTo>
                    <a:pt x="144" y="90"/>
                  </a:lnTo>
                  <a:lnTo>
                    <a:pt x="144" y="96"/>
                  </a:lnTo>
                  <a:lnTo>
                    <a:pt x="144" y="102"/>
                  </a:lnTo>
                  <a:lnTo>
                    <a:pt x="150" y="102"/>
                  </a:lnTo>
                  <a:lnTo>
                    <a:pt x="156" y="108"/>
                  </a:lnTo>
                  <a:lnTo>
                    <a:pt x="162" y="108"/>
                  </a:lnTo>
                  <a:lnTo>
                    <a:pt x="168" y="108"/>
                  </a:lnTo>
                  <a:lnTo>
                    <a:pt x="174" y="114"/>
                  </a:lnTo>
                  <a:lnTo>
                    <a:pt x="180" y="108"/>
                  </a:lnTo>
                  <a:lnTo>
                    <a:pt x="180" y="114"/>
                  </a:lnTo>
                  <a:lnTo>
                    <a:pt x="186" y="114"/>
                  </a:lnTo>
                  <a:lnTo>
                    <a:pt x="192" y="114"/>
                  </a:lnTo>
                  <a:lnTo>
                    <a:pt x="198" y="114"/>
                  </a:lnTo>
                  <a:lnTo>
                    <a:pt x="204" y="114"/>
                  </a:lnTo>
                  <a:lnTo>
                    <a:pt x="210" y="114"/>
                  </a:lnTo>
                  <a:lnTo>
                    <a:pt x="216" y="114"/>
                  </a:lnTo>
                  <a:lnTo>
                    <a:pt x="216" y="120"/>
                  </a:lnTo>
                  <a:lnTo>
                    <a:pt x="222" y="120"/>
                  </a:lnTo>
                  <a:lnTo>
                    <a:pt x="228" y="120"/>
                  </a:lnTo>
                  <a:lnTo>
                    <a:pt x="234" y="120"/>
                  </a:lnTo>
                  <a:lnTo>
                    <a:pt x="240" y="120"/>
                  </a:lnTo>
                  <a:lnTo>
                    <a:pt x="246" y="120"/>
                  </a:lnTo>
                  <a:lnTo>
                    <a:pt x="252" y="120"/>
                  </a:lnTo>
                  <a:lnTo>
                    <a:pt x="258" y="120"/>
                  </a:lnTo>
                  <a:lnTo>
                    <a:pt x="258" y="126"/>
                  </a:lnTo>
                  <a:lnTo>
                    <a:pt x="264" y="126"/>
                  </a:lnTo>
                  <a:lnTo>
                    <a:pt x="270" y="132"/>
                  </a:lnTo>
                  <a:lnTo>
                    <a:pt x="270" y="138"/>
                  </a:lnTo>
                  <a:lnTo>
                    <a:pt x="276" y="138"/>
                  </a:lnTo>
                  <a:lnTo>
                    <a:pt x="276" y="144"/>
                  </a:lnTo>
                  <a:lnTo>
                    <a:pt x="282" y="144"/>
                  </a:lnTo>
                  <a:lnTo>
                    <a:pt x="288" y="144"/>
                  </a:lnTo>
                  <a:lnTo>
                    <a:pt x="288" y="150"/>
                  </a:lnTo>
                  <a:lnTo>
                    <a:pt x="294" y="156"/>
                  </a:lnTo>
                  <a:lnTo>
                    <a:pt x="300" y="156"/>
                  </a:lnTo>
                  <a:lnTo>
                    <a:pt x="306" y="156"/>
                  </a:lnTo>
                  <a:lnTo>
                    <a:pt x="306" y="162"/>
                  </a:lnTo>
                  <a:lnTo>
                    <a:pt x="306" y="168"/>
                  </a:lnTo>
                  <a:lnTo>
                    <a:pt x="306" y="174"/>
                  </a:lnTo>
                  <a:lnTo>
                    <a:pt x="306" y="180"/>
                  </a:lnTo>
                  <a:lnTo>
                    <a:pt x="306" y="186"/>
                  </a:lnTo>
                  <a:lnTo>
                    <a:pt x="300" y="192"/>
                  </a:lnTo>
                  <a:lnTo>
                    <a:pt x="300" y="198"/>
                  </a:lnTo>
                  <a:lnTo>
                    <a:pt x="294" y="198"/>
                  </a:lnTo>
                  <a:lnTo>
                    <a:pt x="288" y="198"/>
                  </a:lnTo>
                  <a:lnTo>
                    <a:pt x="282" y="198"/>
                  </a:lnTo>
                  <a:lnTo>
                    <a:pt x="276" y="204"/>
                  </a:lnTo>
                  <a:lnTo>
                    <a:pt x="270" y="204"/>
                  </a:lnTo>
                  <a:lnTo>
                    <a:pt x="264" y="204"/>
                  </a:lnTo>
                  <a:lnTo>
                    <a:pt x="258" y="204"/>
                  </a:lnTo>
                  <a:lnTo>
                    <a:pt x="246" y="210"/>
                  </a:lnTo>
                  <a:lnTo>
                    <a:pt x="234" y="210"/>
                  </a:lnTo>
                  <a:lnTo>
                    <a:pt x="228" y="210"/>
                  </a:lnTo>
                  <a:lnTo>
                    <a:pt x="222" y="216"/>
                  </a:lnTo>
                  <a:lnTo>
                    <a:pt x="216" y="216"/>
                  </a:lnTo>
                  <a:lnTo>
                    <a:pt x="210" y="216"/>
                  </a:lnTo>
                  <a:lnTo>
                    <a:pt x="204" y="216"/>
                  </a:lnTo>
                  <a:lnTo>
                    <a:pt x="198" y="216"/>
                  </a:lnTo>
                  <a:lnTo>
                    <a:pt x="192" y="216"/>
                  </a:lnTo>
                  <a:lnTo>
                    <a:pt x="186" y="222"/>
                  </a:lnTo>
                  <a:lnTo>
                    <a:pt x="180" y="222"/>
                  </a:lnTo>
                  <a:lnTo>
                    <a:pt x="174" y="222"/>
                  </a:lnTo>
                  <a:lnTo>
                    <a:pt x="168" y="222"/>
                  </a:lnTo>
                  <a:lnTo>
                    <a:pt x="162" y="228"/>
                  </a:lnTo>
                  <a:lnTo>
                    <a:pt x="156" y="228"/>
                  </a:lnTo>
                  <a:lnTo>
                    <a:pt x="150" y="228"/>
                  </a:lnTo>
                  <a:lnTo>
                    <a:pt x="144" y="228"/>
                  </a:lnTo>
                  <a:lnTo>
                    <a:pt x="138" y="228"/>
                  </a:lnTo>
                  <a:lnTo>
                    <a:pt x="132" y="234"/>
                  </a:lnTo>
                  <a:lnTo>
                    <a:pt x="120" y="234"/>
                  </a:lnTo>
                  <a:lnTo>
                    <a:pt x="114" y="234"/>
                  </a:lnTo>
                  <a:lnTo>
                    <a:pt x="108" y="234"/>
                  </a:lnTo>
                  <a:lnTo>
                    <a:pt x="102" y="240"/>
                  </a:lnTo>
                  <a:lnTo>
                    <a:pt x="96" y="240"/>
                  </a:lnTo>
                  <a:lnTo>
                    <a:pt x="90" y="240"/>
                  </a:lnTo>
                  <a:lnTo>
                    <a:pt x="84" y="240"/>
                  </a:lnTo>
                  <a:lnTo>
                    <a:pt x="78" y="240"/>
                  </a:lnTo>
                  <a:lnTo>
                    <a:pt x="72" y="240"/>
                  </a:lnTo>
                  <a:lnTo>
                    <a:pt x="66" y="240"/>
                  </a:lnTo>
                  <a:lnTo>
                    <a:pt x="60" y="246"/>
                  </a:lnTo>
                  <a:lnTo>
                    <a:pt x="54" y="246"/>
                  </a:lnTo>
                  <a:lnTo>
                    <a:pt x="48" y="246"/>
                  </a:lnTo>
                  <a:lnTo>
                    <a:pt x="42" y="246"/>
                  </a:lnTo>
                  <a:lnTo>
                    <a:pt x="36" y="246"/>
                  </a:lnTo>
                  <a:lnTo>
                    <a:pt x="30" y="246"/>
                  </a:lnTo>
                  <a:lnTo>
                    <a:pt x="24" y="246"/>
                  </a:lnTo>
                  <a:lnTo>
                    <a:pt x="18" y="246"/>
                  </a:lnTo>
                  <a:lnTo>
                    <a:pt x="18" y="234"/>
                  </a:lnTo>
                  <a:lnTo>
                    <a:pt x="18" y="228"/>
                  </a:lnTo>
                  <a:lnTo>
                    <a:pt x="24" y="222"/>
                  </a:lnTo>
                  <a:lnTo>
                    <a:pt x="24" y="216"/>
                  </a:lnTo>
                  <a:lnTo>
                    <a:pt x="24" y="210"/>
                  </a:lnTo>
                  <a:lnTo>
                    <a:pt x="24" y="198"/>
                  </a:lnTo>
                  <a:lnTo>
                    <a:pt x="24" y="192"/>
                  </a:lnTo>
                  <a:lnTo>
                    <a:pt x="24" y="186"/>
                  </a:lnTo>
                  <a:lnTo>
                    <a:pt x="24" y="180"/>
                  </a:lnTo>
                  <a:lnTo>
                    <a:pt x="30" y="174"/>
                  </a:lnTo>
                  <a:lnTo>
                    <a:pt x="30" y="168"/>
                  </a:lnTo>
                  <a:lnTo>
                    <a:pt x="30" y="156"/>
                  </a:lnTo>
                  <a:lnTo>
                    <a:pt x="30" y="144"/>
                  </a:lnTo>
                  <a:lnTo>
                    <a:pt x="30" y="138"/>
                  </a:lnTo>
                  <a:lnTo>
                    <a:pt x="30" y="126"/>
                  </a:lnTo>
                  <a:lnTo>
                    <a:pt x="36" y="120"/>
                  </a:lnTo>
                  <a:lnTo>
                    <a:pt x="36" y="114"/>
                  </a:lnTo>
                  <a:lnTo>
                    <a:pt x="36" y="108"/>
                  </a:lnTo>
                  <a:lnTo>
                    <a:pt x="36" y="102"/>
                  </a:lnTo>
                  <a:lnTo>
                    <a:pt x="36" y="96"/>
                  </a:lnTo>
                  <a:lnTo>
                    <a:pt x="30" y="96"/>
                  </a:lnTo>
                  <a:lnTo>
                    <a:pt x="30" y="90"/>
                  </a:lnTo>
                  <a:lnTo>
                    <a:pt x="30" y="84"/>
                  </a:lnTo>
                  <a:lnTo>
                    <a:pt x="36" y="84"/>
                  </a:lnTo>
                  <a:lnTo>
                    <a:pt x="36" y="78"/>
                  </a:lnTo>
                  <a:lnTo>
                    <a:pt x="36" y="72"/>
                  </a:lnTo>
                  <a:lnTo>
                    <a:pt x="42" y="72"/>
                  </a:lnTo>
                  <a:lnTo>
                    <a:pt x="48" y="72"/>
                  </a:lnTo>
                  <a:lnTo>
                    <a:pt x="48" y="66"/>
                  </a:lnTo>
                  <a:lnTo>
                    <a:pt x="48" y="72"/>
                  </a:lnTo>
                  <a:lnTo>
                    <a:pt x="54" y="72"/>
                  </a:lnTo>
                  <a:lnTo>
                    <a:pt x="54" y="66"/>
                  </a:lnTo>
                  <a:lnTo>
                    <a:pt x="60" y="66"/>
                  </a:lnTo>
                  <a:lnTo>
                    <a:pt x="60" y="72"/>
                  </a:lnTo>
                  <a:lnTo>
                    <a:pt x="60" y="66"/>
                  </a:lnTo>
                  <a:lnTo>
                    <a:pt x="66" y="66"/>
                  </a:lnTo>
                  <a:lnTo>
                    <a:pt x="60" y="66"/>
                  </a:lnTo>
                  <a:lnTo>
                    <a:pt x="66" y="66"/>
                  </a:lnTo>
                  <a:lnTo>
                    <a:pt x="66" y="60"/>
                  </a:lnTo>
                  <a:lnTo>
                    <a:pt x="66" y="54"/>
                  </a:lnTo>
                  <a:lnTo>
                    <a:pt x="66" y="48"/>
                  </a:lnTo>
                  <a:lnTo>
                    <a:pt x="60" y="48"/>
                  </a:lnTo>
                  <a:lnTo>
                    <a:pt x="60" y="54"/>
                  </a:lnTo>
                  <a:lnTo>
                    <a:pt x="60" y="48"/>
                  </a:lnTo>
                  <a:lnTo>
                    <a:pt x="60" y="54"/>
                  </a:lnTo>
                  <a:lnTo>
                    <a:pt x="54" y="54"/>
                  </a:lnTo>
                  <a:lnTo>
                    <a:pt x="54" y="48"/>
                  </a:lnTo>
                  <a:lnTo>
                    <a:pt x="54" y="42"/>
                  </a:lnTo>
                  <a:lnTo>
                    <a:pt x="54" y="48"/>
                  </a:lnTo>
                  <a:lnTo>
                    <a:pt x="54" y="42"/>
                  </a:lnTo>
                  <a:lnTo>
                    <a:pt x="48" y="42"/>
                  </a:lnTo>
                  <a:lnTo>
                    <a:pt x="48" y="36"/>
                  </a:lnTo>
                  <a:lnTo>
                    <a:pt x="48" y="42"/>
                  </a:lnTo>
                  <a:lnTo>
                    <a:pt x="42" y="42"/>
                  </a:lnTo>
                  <a:lnTo>
                    <a:pt x="42" y="36"/>
                  </a:lnTo>
                  <a:lnTo>
                    <a:pt x="42" y="42"/>
                  </a:lnTo>
                  <a:lnTo>
                    <a:pt x="36" y="42"/>
                  </a:lnTo>
                  <a:lnTo>
                    <a:pt x="36" y="36"/>
                  </a:lnTo>
                  <a:lnTo>
                    <a:pt x="30" y="36"/>
                  </a:lnTo>
                  <a:lnTo>
                    <a:pt x="30" y="42"/>
                  </a:lnTo>
                  <a:lnTo>
                    <a:pt x="24" y="42"/>
                  </a:lnTo>
                  <a:lnTo>
                    <a:pt x="24" y="36"/>
                  </a:lnTo>
                  <a:lnTo>
                    <a:pt x="18" y="36"/>
                  </a:lnTo>
                  <a:lnTo>
                    <a:pt x="18" y="42"/>
                  </a:lnTo>
                  <a:lnTo>
                    <a:pt x="18" y="36"/>
                  </a:lnTo>
                  <a:lnTo>
                    <a:pt x="18" y="42"/>
                  </a:lnTo>
                  <a:lnTo>
                    <a:pt x="12" y="42"/>
                  </a:lnTo>
                  <a:lnTo>
                    <a:pt x="12" y="36"/>
                  </a:lnTo>
                  <a:lnTo>
                    <a:pt x="12" y="30"/>
                  </a:lnTo>
                  <a:lnTo>
                    <a:pt x="6" y="30"/>
                  </a:lnTo>
                  <a:lnTo>
                    <a:pt x="0" y="30"/>
                  </a:lnTo>
                  <a:lnTo>
                    <a:pt x="0" y="24"/>
                  </a:lnTo>
                  <a:lnTo>
                    <a:pt x="12" y="24"/>
                  </a:lnTo>
                  <a:lnTo>
                    <a:pt x="18" y="24"/>
                  </a:lnTo>
                  <a:lnTo>
                    <a:pt x="24" y="24"/>
                  </a:lnTo>
                  <a:lnTo>
                    <a:pt x="36" y="24"/>
                  </a:lnTo>
                  <a:lnTo>
                    <a:pt x="36" y="18"/>
                  </a:lnTo>
                  <a:lnTo>
                    <a:pt x="42" y="18"/>
                  </a:lnTo>
                  <a:lnTo>
                    <a:pt x="54" y="18"/>
                  </a:lnTo>
                  <a:lnTo>
                    <a:pt x="60" y="18"/>
                  </a:lnTo>
                  <a:lnTo>
                    <a:pt x="66" y="12"/>
                  </a:lnTo>
                  <a:lnTo>
                    <a:pt x="84" y="12"/>
                  </a:lnTo>
                  <a:lnTo>
                    <a:pt x="90" y="12"/>
                  </a:lnTo>
                  <a:lnTo>
                    <a:pt x="96" y="12"/>
                  </a:lnTo>
                  <a:lnTo>
                    <a:pt x="114" y="6"/>
                  </a:lnTo>
                  <a:lnTo>
                    <a:pt x="120" y="6"/>
                  </a:lnTo>
                  <a:lnTo>
                    <a:pt x="126" y="6"/>
                  </a:lnTo>
                  <a:lnTo>
                    <a:pt x="132" y="6"/>
                  </a:lnTo>
                  <a:lnTo>
                    <a:pt x="144"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85">
              <a:extLst>
                <a:ext uri="{FF2B5EF4-FFF2-40B4-BE49-F238E27FC236}">
                  <a16:creationId xmlns:a16="http://schemas.microsoft.com/office/drawing/2014/main" id="{E9533032-5698-6D5B-8C53-0AB7DB77EB2E}"/>
                </a:ext>
              </a:extLst>
            </p:cNvPr>
            <p:cNvSpPr>
              <a:spLocks noEditPoints="1"/>
            </p:cNvSpPr>
            <p:nvPr/>
          </p:nvSpPr>
          <p:spPr bwMode="gray">
            <a:xfrm>
              <a:off x="6734175" y="2085975"/>
              <a:ext cx="609600" cy="523875"/>
            </a:xfrm>
            <a:custGeom>
              <a:avLst/>
              <a:gdLst>
                <a:gd name="T0" fmla="*/ 330 w 384"/>
                <a:gd name="T1" fmla="*/ 6 h 330"/>
                <a:gd name="T2" fmla="*/ 318 w 384"/>
                <a:gd name="T3" fmla="*/ 24 h 330"/>
                <a:gd name="T4" fmla="*/ 324 w 384"/>
                <a:gd name="T5" fmla="*/ 54 h 330"/>
                <a:gd name="T6" fmla="*/ 324 w 384"/>
                <a:gd name="T7" fmla="*/ 78 h 330"/>
                <a:gd name="T8" fmla="*/ 336 w 384"/>
                <a:gd name="T9" fmla="*/ 102 h 330"/>
                <a:gd name="T10" fmla="*/ 348 w 384"/>
                <a:gd name="T11" fmla="*/ 126 h 330"/>
                <a:gd name="T12" fmla="*/ 366 w 384"/>
                <a:gd name="T13" fmla="*/ 144 h 330"/>
                <a:gd name="T14" fmla="*/ 366 w 384"/>
                <a:gd name="T15" fmla="*/ 168 h 330"/>
                <a:gd name="T16" fmla="*/ 384 w 384"/>
                <a:gd name="T17" fmla="*/ 174 h 330"/>
                <a:gd name="T18" fmla="*/ 366 w 384"/>
                <a:gd name="T19" fmla="*/ 204 h 330"/>
                <a:gd name="T20" fmla="*/ 366 w 384"/>
                <a:gd name="T21" fmla="*/ 228 h 330"/>
                <a:gd name="T22" fmla="*/ 384 w 384"/>
                <a:gd name="T23" fmla="*/ 216 h 330"/>
                <a:gd name="T24" fmla="*/ 372 w 384"/>
                <a:gd name="T25" fmla="*/ 240 h 330"/>
                <a:gd name="T26" fmla="*/ 366 w 384"/>
                <a:gd name="T27" fmla="*/ 276 h 330"/>
                <a:gd name="T28" fmla="*/ 336 w 384"/>
                <a:gd name="T29" fmla="*/ 282 h 330"/>
                <a:gd name="T30" fmla="*/ 312 w 384"/>
                <a:gd name="T31" fmla="*/ 270 h 330"/>
                <a:gd name="T32" fmla="*/ 318 w 384"/>
                <a:gd name="T33" fmla="*/ 300 h 330"/>
                <a:gd name="T34" fmla="*/ 306 w 384"/>
                <a:gd name="T35" fmla="*/ 324 h 330"/>
                <a:gd name="T36" fmla="*/ 288 w 384"/>
                <a:gd name="T37" fmla="*/ 330 h 330"/>
                <a:gd name="T38" fmla="*/ 282 w 384"/>
                <a:gd name="T39" fmla="*/ 306 h 330"/>
                <a:gd name="T40" fmla="*/ 270 w 384"/>
                <a:gd name="T41" fmla="*/ 288 h 330"/>
                <a:gd name="T42" fmla="*/ 252 w 384"/>
                <a:gd name="T43" fmla="*/ 270 h 330"/>
                <a:gd name="T44" fmla="*/ 234 w 384"/>
                <a:gd name="T45" fmla="*/ 288 h 330"/>
                <a:gd name="T46" fmla="*/ 222 w 384"/>
                <a:gd name="T47" fmla="*/ 300 h 330"/>
                <a:gd name="T48" fmla="*/ 198 w 384"/>
                <a:gd name="T49" fmla="*/ 312 h 330"/>
                <a:gd name="T50" fmla="*/ 198 w 384"/>
                <a:gd name="T51" fmla="*/ 300 h 330"/>
                <a:gd name="T52" fmla="*/ 198 w 384"/>
                <a:gd name="T53" fmla="*/ 288 h 330"/>
                <a:gd name="T54" fmla="*/ 186 w 384"/>
                <a:gd name="T55" fmla="*/ 264 h 330"/>
                <a:gd name="T56" fmla="*/ 168 w 384"/>
                <a:gd name="T57" fmla="*/ 258 h 330"/>
                <a:gd name="T58" fmla="*/ 144 w 384"/>
                <a:gd name="T59" fmla="*/ 270 h 330"/>
                <a:gd name="T60" fmla="*/ 132 w 384"/>
                <a:gd name="T61" fmla="*/ 270 h 330"/>
                <a:gd name="T62" fmla="*/ 102 w 384"/>
                <a:gd name="T63" fmla="*/ 276 h 330"/>
                <a:gd name="T64" fmla="*/ 90 w 384"/>
                <a:gd name="T65" fmla="*/ 264 h 330"/>
                <a:gd name="T66" fmla="*/ 96 w 384"/>
                <a:gd name="T67" fmla="*/ 246 h 330"/>
                <a:gd name="T68" fmla="*/ 78 w 384"/>
                <a:gd name="T69" fmla="*/ 228 h 330"/>
                <a:gd name="T70" fmla="*/ 54 w 384"/>
                <a:gd name="T71" fmla="*/ 216 h 330"/>
                <a:gd name="T72" fmla="*/ 24 w 384"/>
                <a:gd name="T73" fmla="*/ 204 h 330"/>
                <a:gd name="T74" fmla="*/ 0 w 384"/>
                <a:gd name="T75" fmla="*/ 192 h 330"/>
                <a:gd name="T76" fmla="*/ 18 w 384"/>
                <a:gd name="T77" fmla="*/ 174 h 330"/>
                <a:gd name="T78" fmla="*/ 48 w 384"/>
                <a:gd name="T79" fmla="*/ 162 h 330"/>
                <a:gd name="T80" fmla="*/ 42 w 384"/>
                <a:gd name="T81" fmla="*/ 144 h 330"/>
                <a:gd name="T82" fmla="*/ 30 w 384"/>
                <a:gd name="T83" fmla="*/ 120 h 330"/>
                <a:gd name="T84" fmla="*/ 0 w 384"/>
                <a:gd name="T85" fmla="*/ 108 h 330"/>
                <a:gd name="T86" fmla="*/ 0 w 384"/>
                <a:gd name="T87" fmla="*/ 84 h 330"/>
                <a:gd name="T88" fmla="*/ 18 w 384"/>
                <a:gd name="T89" fmla="*/ 78 h 330"/>
                <a:gd name="T90" fmla="*/ 42 w 384"/>
                <a:gd name="T91" fmla="*/ 72 h 330"/>
                <a:gd name="T92" fmla="*/ 66 w 384"/>
                <a:gd name="T93" fmla="*/ 48 h 330"/>
                <a:gd name="T94" fmla="*/ 102 w 384"/>
                <a:gd name="T95" fmla="*/ 42 h 330"/>
                <a:gd name="T96" fmla="*/ 138 w 384"/>
                <a:gd name="T97" fmla="*/ 36 h 330"/>
                <a:gd name="T98" fmla="*/ 180 w 384"/>
                <a:gd name="T99" fmla="*/ 30 h 330"/>
                <a:gd name="T100" fmla="*/ 216 w 384"/>
                <a:gd name="T101" fmla="*/ 24 h 330"/>
                <a:gd name="T102" fmla="*/ 252 w 384"/>
                <a:gd name="T103" fmla="*/ 18 h 330"/>
                <a:gd name="T104" fmla="*/ 300 w 384"/>
                <a:gd name="T105" fmla="*/ 6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4" h="330">
                  <a:moveTo>
                    <a:pt x="366" y="222"/>
                  </a:moveTo>
                  <a:lnTo>
                    <a:pt x="366" y="228"/>
                  </a:lnTo>
                  <a:lnTo>
                    <a:pt x="367" y="228"/>
                  </a:lnTo>
                  <a:lnTo>
                    <a:pt x="366" y="222"/>
                  </a:lnTo>
                  <a:close/>
                  <a:moveTo>
                    <a:pt x="330" y="0"/>
                  </a:moveTo>
                  <a:lnTo>
                    <a:pt x="330" y="6"/>
                  </a:lnTo>
                  <a:lnTo>
                    <a:pt x="330" y="12"/>
                  </a:lnTo>
                  <a:lnTo>
                    <a:pt x="324" y="6"/>
                  </a:lnTo>
                  <a:lnTo>
                    <a:pt x="318" y="6"/>
                  </a:lnTo>
                  <a:lnTo>
                    <a:pt x="318" y="12"/>
                  </a:lnTo>
                  <a:lnTo>
                    <a:pt x="318" y="18"/>
                  </a:lnTo>
                  <a:lnTo>
                    <a:pt x="318" y="24"/>
                  </a:lnTo>
                  <a:lnTo>
                    <a:pt x="318" y="30"/>
                  </a:lnTo>
                  <a:lnTo>
                    <a:pt x="318" y="36"/>
                  </a:lnTo>
                  <a:lnTo>
                    <a:pt x="318" y="42"/>
                  </a:lnTo>
                  <a:lnTo>
                    <a:pt x="318" y="48"/>
                  </a:lnTo>
                  <a:lnTo>
                    <a:pt x="318" y="54"/>
                  </a:lnTo>
                  <a:lnTo>
                    <a:pt x="324" y="54"/>
                  </a:lnTo>
                  <a:lnTo>
                    <a:pt x="324" y="60"/>
                  </a:lnTo>
                  <a:lnTo>
                    <a:pt x="318" y="60"/>
                  </a:lnTo>
                  <a:lnTo>
                    <a:pt x="318" y="66"/>
                  </a:lnTo>
                  <a:lnTo>
                    <a:pt x="324" y="66"/>
                  </a:lnTo>
                  <a:lnTo>
                    <a:pt x="324" y="72"/>
                  </a:lnTo>
                  <a:lnTo>
                    <a:pt x="324" y="78"/>
                  </a:lnTo>
                  <a:lnTo>
                    <a:pt x="324" y="84"/>
                  </a:lnTo>
                  <a:lnTo>
                    <a:pt x="330" y="84"/>
                  </a:lnTo>
                  <a:lnTo>
                    <a:pt x="330" y="90"/>
                  </a:lnTo>
                  <a:lnTo>
                    <a:pt x="336" y="90"/>
                  </a:lnTo>
                  <a:lnTo>
                    <a:pt x="336" y="96"/>
                  </a:lnTo>
                  <a:lnTo>
                    <a:pt x="336" y="102"/>
                  </a:lnTo>
                  <a:lnTo>
                    <a:pt x="342" y="102"/>
                  </a:lnTo>
                  <a:lnTo>
                    <a:pt x="342" y="108"/>
                  </a:lnTo>
                  <a:lnTo>
                    <a:pt x="348" y="108"/>
                  </a:lnTo>
                  <a:lnTo>
                    <a:pt x="348" y="114"/>
                  </a:lnTo>
                  <a:lnTo>
                    <a:pt x="348" y="120"/>
                  </a:lnTo>
                  <a:lnTo>
                    <a:pt x="348" y="126"/>
                  </a:lnTo>
                  <a:lnTo>
                    <a:pt x="348" y="132"/>
                  </a:lnTo>
                  <a:lnTo>
                    <a:pt x="354" y="132"/>
                  </a:lnTo>
                  <a:lnTo>
                    <a:pt x="354" y="138"/>
                  </a:lnTo>
                  <a:lnTo>
                    <a:pt x="354" y="144"/>
                  </a:lnTo>
                  <a:lnTo>
                    <a:pt x="360" y="144"/>
                  </a:lnTo>
                  <a:lnTo>
                    <a:pt x="366" y="144"/>
                  </a:lnTo>
                  <a:lnTo>
                    <a:pt x="366" y="150"/>
                  </a:lnTo>
                  <a:lnTo>
                    <a:pt x="366" y="156"/>
                  </a:lnTo>
                  <a:lnTo>
                    <a:pt x="366" y="162"/>
                  </a:lnTo>
                  <a:lnTo>
                    <a:pt x="372" y="162"/>
                  </a:lnTo>
                  <a:lnTo>
                    <a:pt x="372" y="168"/>
                  </a:lnTo>
                  <a:lnTo>
                    <a:pt x="366" y="168"/>
                  </a:lnTo>
                  <a:lnTo>
                    <a:pt x="366" y="174"/>
                  </a:lnTo>
                  <a:lnTo>
                    <a:pt x="372" y="174"/>
                  </a:lnTo>
                  <a:lnTo>
                    <a:pt x="372" y="168"/>
                  </a:lnTo>
                  <a:lnTo>
                    <a:pt x="378" y="168"/>
                  </a:lnTo>
                  <a:lnTo>
                    <a:pt x="384" y="168"/>
                  </a:lnTo>
                  <a:lnTo>
                    <a:pt x="384" y="174"/>
                  </a:lnTo>
                  <a:lnTo>
                    <a:pt x="384" y="180"/>
                  </a:lnTo>
                  <a:lnTo>
                    <a:pt x="384" y="186"/>
                  </a:lnTo>
                  <a:lnTo>
                    <a:pt x="378" y="186"/>
                  </a:lnTo>
                  <a:lnTo>
                    <a:pt x="378" y="192"/>
                  </a:lnTo>
                  <a:lnTo>
                    <a:pt x="372" y="198"/>
                  </a:lnTo>
                  <a:lnTo>
                    <a:pt x="366" y="204"/>
                  </a:lnTo>
                  <a:lnTo>
                    <a:pt x="366" y="210"/>
                  </a:lnTo>
                  <a:lnTo>
                    <a:pt x="366" y="216"/>
                  </a:lnTo>
                  <a:lnTo>
                    <a:pt x="366" y="222"/>
                  </a:lnTo>
                  <a:lnTo>
                    <a:pt x="360" y="222"/>
                  </a:lnTo>
                  <a:lnTo>
                    <a:pt x="360" y="228"/>
                  </a:lnTo>
                  <a:lnTo>
                    <a:pt x="366" y="228"/>
                  </a:lnTo>
                  <a:lnTo>
                    <a:pt x="366" y="222"/>
                  </a:lnTo>
                  <a:lnTo>
                    <a:pt x="372" y="222"/>
                  </a:lnTo>
                  <a:lnTo>
                    <a:pt x="372" y="216"/>
                  </a:lnTo>
                  <a:lnTo>
                    <a:pt x="378" y="222"/>
                  </a:lnTo>
                  <a:lnTo>
                    <a:pt x="378" y="216"/>
                  </a:lnTo>
                  <a:lnTo>
                    <a:pt x="384" y="216"/>
                  </a:lnTo>
                  <a:lnTo>
                    <a:pt x="384" y="222"/>
                  </a:lnTo>
                  <a:lnTo>
                    <a:pt x="384" y="228"/>
                  </a:lnTo>
                  <a:lnTo>
                    <a:pt x="384" y="234"/>
                  </a:lnTo>
                  <a:lnTo>
                    <a:pt x="378" y="234"/>
                  </a:lnTo>
                  <a:lnTo>
                    <a:pt x="372" y="234"/>
                  </a:lnTo>
                  <a:lnTo>
                    <a:pt x="372" y="240"/>
                  </a:lnTo>
                  <a:lnTo>
                    <a:pt x="372" y="246"/>
                  </a:lnTo>
                  <a:lnTo>
                    <a:pt x="372" y="252"/>
                  </a:lnTo>
                  <a:lnTo>
                    <a:pt x="372" y="258"/>
                  </a:lnTo>
                  <a:lnTo>
                    <a:pt x="372" y="264"/>
                  </a:lnTo>
                  <a:lnTo>
                    <a:pt x="366" y="270"/>
                  </a:lnTo>
                  <a:lnTo>
                    <a:pt x="366" y="276"/>
                  </a:lnTo>
                  <a:lnTo>
                    <a:pt x="360" y="276"/>
                  </a:lnTo>
                  <a:lnTo>
                    <a:pt x="360" y="282"/>
                  </a:lnTo>
                  <a:lnTo>
                    <a:pt x="354" y="282"/>
                  </a:lnTo>
                  <a:lnTo>
                    <a:pt x="348" y="282"/>
                  </a:lnTo>
                  <a:lnTo>
                    <a:pt x="342" y="282"/>
                  </a:lnTo>
                  <a:lnTo>
                    <a:pt x="336" y="282"/>
                  </a:lnTo>
                  <a:lnTo>
                    <a:pt x="336" y="276"/>
                  </a:lnTo>
                  <a:lnTo>
                    <a:pt x="330" y="276"/>
                  </a:lnTo>
                  <a:lnTo>
                    <a:pt x="330" y="270"/>
                  </a:lnTo>
                  <a:lnTo>
                    <a:pt x="324" y="270"/>
                  </a:lnTo>
                  <a:lnTo>
                    <a:pt x="318" y="270"/>
                  </a:lnTo>
                  <a:lnTo>
                    <a:pt x="312" y="270"/>
                  </a:lnTo>
                  <a:lnTo>
                    <a:pt x="312" y="276"/>
                  </a:lnTo>
                  <a:lnTo>
                    <a:pt x="312" y="282"/>
                  </a:lnTo>
                  <a:lnTo>
                    <a:pt x="312" y="288"/>
                  </a:lnTo>
                  <a:lnTo>
                    <a:pt x="318" y="288"/>
                  </a:lnTo>
                  <a:lnTo>
                    <a:pt x="318" y="294"/>
                  </a:lnTo>
                  <a:lnTo>
                    <a:pt x="318" y="300"/>
                  </a:lnTo>
                  <a:lnTo>
                    <a:pt x="312" y="300"/>
                  </a:lnTo>
                  <a:lnTo>
                    <a:pt x="312" y="306"/>
                  </a:lnTo>
                  <a:lnTo>
                    <a:pt x="312" y="312"/>
                  </a:lnTo>
                  <a:lnTo>
                    <a:pt x="306" y="312"/>
                  </a:lnTo>
                  <a:lnTo>
                    <a:pt x="306" y="318"/>
                  </a:lnTo>
                  <a:lnTo>
                    <a:pt x="306" y="324"/>
                  </a:lnTo>
                  <a:lnTo>
                    <a:pt x="300" y="324"/>
                  </a:lnTo>
                  <a:lnTo>
                    <a:pt x="300" y="330"/>
                  </a:lnTo>
                  <a:lnTo>
                    <a:pt x="294" y="330"/>
                  </a:lnTo>
                  <a:lnTo>
                    <a:pt x="288" y="330"/>
                  </a:lnTo>
                  <a:lnTo>
                    <a:pt x="282" y="330"/>
                  </a:lnTo>
                  <a:lnTo>
                    <a:pt x="288" y="330"/>
                  </a:lnTo>
                  <a:lnTo>
                    <a:pt x="282" y="330"/>
                  </a:lnTo>
                  <a:lnTo>
                    <a:pt x="282" y="324"/>
                  </a:lnTo>
                  <a:lnTo>
                    <a:pt x="282" y="318"/>
                  </a:lnTo>
                  <a:lnTo>
                    <a:pt x="276" y="318"/>
                  </a:lnTo>
                  <a:lnTo>
                    <a:pt x="276" y="312"/>
                  </a:lnTo>
                  <a:lnTo>
                    <a:pt x="282" y="306"/>
                  </a:lnTo>
                  <a:lnTo>
                    <a:pt x="276" y="300"/>
                  </a:lnTo>
                  <a:lnTo>
                    <a:pt x="282" y="300"/>
                  </a:lnTo>
                  <a:lnTo>
                    <a:pt x="282" y="294"/>
                  </a:lnTo>
                  <a:lnTo>
                    <a:pt x="276" y="294"/>
                  </a:lnTo>
                  <a:lnTo>
                    <a:pt x="276" y="288"/>
                  </a:lnTo>
                  <a:lnTo>
                    <a:pt x="270" y="288"/>
                  </a:lnTo>
                  <a:lnTo>
                    <a:pt x="270" y="282"/>
                  </a:lnTo>
                  <a:lnTo>
                    <a:pt x="264" y="282"/>
                  </a:lnTo>
                  <a:lnTo>
                    <a:pt x="264" y="276"/>
                  </a:lnTo>
                  <a:lnTo>
                    <a:pt x="258" y="276"/>
                  </a:lnTo>
                  <a:lnTo>
                    <a:pt x="258" y="270"/>
                  </a:lnTo>
                  <a:lnTo>
                    <a:pt x="252" y="270"/>
                  </a:lnTo>
                  <a:lnTo>
                    <a:pt x="246" y="270"/>
                  </a:lnTo>
                  <a:lnTo>
                    <a:pt x="246" y="276"/>
                  </a:lnTo>
                  <a:lnTo>
                    <a:pt x="246" y="282"/>
                  </a:lnTo>
                  <a:lnTo>
                    <a:pt x="240" y="282"/>
                  </a:lnTo>
                  <a:lnTo>
                    <a:pt x="240" y="288"/>
                  </a:lnTo>
                  <a:lnTo>
                    <a:pt x="234" y="288"/>
                  </a:lnTo>
                  <a:lnTo>
                    <a:pt x="234" y="294"/>
                  </a:lnTo>
                  <a:lnTo>
                    <a:pt x="228" y="294"/>
                  </a:lnTo>
                  <a:lnTo>
                    <a:pt x="228" y="300"/>
                  </a:lnTo>
                  <a:lnTo>
                    <a:pt x="228" y="294"/>
                  </a:lnTo>
                  <a:lnTo>
                    <a:pt x="222" y="294"/>
                  </a:lnTo>
                  <a:lnTo>
                    <a:pt x="222" y="300"/>
                  </a:lnTo>
                  <a:lnTo>
                    <a:pt x="222" y="306"/>
                  </a:lnTo>
                  <a:lnTo>
                    <a:pt x="216" y="306"/>
                  </a:lnTo>
                  <a:lnTo>
                    <a:pt x="216" y="312"/>
                  </a:lnTo>
                  <a:lnTo>
                    <a:pt x="210" y="312"/>
                  </a:lnTo>
                  <a:lnTo>
                    <a:pt x="204" y="312"/>
                  </a:lnTo>
                  <a:lnTo>
                    <a:pt x="198" y="312"/>
                  </a:lnTo>
                  <a:lnTo>
                    <a:pt x="192" y="312"/>
                  </a:lnTo>
                  <a:lnTo>
                    <a:pt x="198" y="312"/>
                  </a:lnTo>
                  <a:lnTo>
                    <a:pt x="198" y="306"/>
                  </a:lnTo>
                  <a:lnTo>
                    <a:pt x="192" y="306"/>
                  </a:lnTo>
                  <a:lnTo>
                    <a:pt x="192" y="300"/>
                  </a:lnTo>
                  <a:lnTo>
                    <a:pt x="198" y="300"/>
                  </a:lnTo>
                  <a:lnTo>
                    <a:pt x="198" y="294"/>
                  </a:lnTo>
                  <a:lnTo>
                    <a:pt x="192" y="294"/>
                  </a:lnTo>
                  <a:lnTo>
                    <a:pt x="192" y="288"/>
                  </a:lnTo>
                  <a:lnTo>
                    <a:pt x="198" y="288"/>
                  </a:lnTo>
                  <a:lnTo>
                    <a:pt x="204" y="288"/>
                  </a:lnTo>
                  <a:lnTo>
                    <a:pt x="198" y="288"/>
                  </a:lnTo>
                  <a:lnTo>
                    <a:pt x="198" y="282"/>
                  </a:lnTo>
                  <a:lnTo>
                    <a:pt x="198" y="276"/>
                  </a:lnTo>
                  <a:lnTo>
                    <a:pt x="198" y="270"/>
                  </a:lnTo>
                  <a:lnTo>
                    <a:pt x="192" y="270"/>
                  </a:lnTo>
                  <a:lnTo>
                    <a:pt x="192" y="264"/>
                  </a:lnTo>
                  <a:lnTo>
                    <a:pt x="186" y="264"/>
                  </a:lnTo>
                  <a:lnTo>
                    <a:pt x="186" y="258"/>
                  </a:lnTo>
                  <a:lnTo>
                    <a:pt x="186" y="252"/>
                  </a:lnTo>
                  <a:lnTo>
                    <a:pt x="180" y="252"/>
                  </a:lnTo>
                  <a:lnTo>
                    <a:pt x="174" y="252"/>
                  </a:lnTo>
                  <a:lnTo>
                    <a:pt x="174" y="258"/>
                  </a:lnTo>
                  <a:lnTo>
                    <a:pt x="168" y="258"/>
                  </a:lnTo>
                  <a:lnTo>
                    <a:pt x="168" y="264"/>
                  </a:lnTo>
                  <a:lnTo>
                    <a:pt x="162" y="264"/>
                  </a:lnTo>
                  <a:lnTo>
                    <a:pt x="162" y="270"/>
                  </a:lnTo>
                  <a:lnTo>
                    <a:pt x="156" y="270"/>
                  </a:lnTo>
                  <a:lnTo>
                    <a:pt x="150" y="270"/>
                  </a:lnTo>
                  <a:lnTo>
                    <a:pt x="144" y="270"/>
                  </a:lnTo>
                  <a:lnTo>
                    <a:pt x="144" y="276"/>
                  </a:lnTo>
                  <a:lnTo>
                    <a:pt x="138" y="276"/>
                  </a:lnTo>
                  <a:lnTo>
                    <a:pt x="138" y="270"/>
                  </a:lnTo>
                  <a:lnTo>
                    <a:pt x="132" y="270"/>
                  </a:lnTo>
                  <a:lnTo>
                    <a:pt x="132" y="264"/>
                  </a:lnTo>
                  <a:lnTo>
                    <a:pt x="132" y="270"/>
                  </a:lnTo>
                  <a:lnTo>
                    <a:pt x="126" y="270"/>
                  </a:lnTo>
                  <a:lnTo>
                    <a:pt x="120" y="270"/>
                  </a:lnTo>
                  <a:lnTo>
                    <a:pt x="114" y="270"/>
                  </a:lnTo>
                  <a:lnTo>
                    <a:pt x="114" y="276"/>
                  </a:lnTo>
                  <a:lnTo>
                    <a:pt x="108" y="276"/>
                  </a:lnTo>
                  <a:lnTo>
                    <a:pt x="102" y="276"/>
                  </a:lnTo>
                  <a:lnTo>
                    <a:pt x="96" y="276"/>
                  </a:lnTo>
                  <a:lnTo>
                    <a:pt x="96" y="270"/>
                  </a:lnTo>
                  <a:lnTo>
                    <a:pt x="90" y="270"/>
                  </a:lnTo>
                  <a:lnTo>
                    <a:pt x="90" y="264"/>
                  </a:lnTo>
                  <a:lnTo>
                    <a:pt x="96" y="264"/>
                  </a:lnTo>
                  <a:lnTo>
                    <a:pt x="90" y="264"/>
                  </a:lnTo>
                  <a:lnTo>
                    <a:pt x="90" y="258"/>
                  </a:lnTo>
                  <a:lnTo>
                    <a:pt x="96" y="258"/>
                  </a:lnTo>
                  <a:lnTo>
                    <a:pt x="90" y="258"/>
                  </a:lnTo>
                  <a:lnTo>
                    <a:pt x="96" y="258"/>
                  </a:lnTo>
                  <a:lnTo>
                    <a:pt x="90" y="252"/>
                  </a:lnTo>
                  <a:lnTo>
                    <a:pt x="96" y="246"/>
                  </a:lnTo>
                  <a:lnTo>
                    <a:pt x="90" y="246"/>
                  </a:lnTo>
                  <a:lnTo>
                    <a:pt x="90" y="240"/>
                  </a:lnTo>
                  <a:lnTo>
                    <a:pt x="90" y="234"/>
                  </a:lnTo>
                  <a:lnTo>
                    <a:pt x="84" y="234"/>
                  </a:lnTo>
                  <a:lnTo>
                    <a:pt x="78" y="234"/>
                  </a:lnTo>
                  <a:lnTo>
                    <a:pt x="78" y="228"/>
                  </a:lnTo>
                  <a:lnTo>
                    <a:pt x="78" y="222"/>
                  </a:lnTo>
                  <a:lnTo>
                    <a:pt x="72" y="222"/>
                  </a:lnTo>
                  <a:lnTo>
                    <a:pt x="66" y="222"/>
                  </a:lnTo>
                  <a:lnTo>
                    <a:pt x="60" y="222"/>
                  </a:lnTo>
                  <a:lnTo>
                    <a:pt x="60" y="216"/>
                  </a:lnTo>
                  <a:lnTo>
                    <a:pt x="54" y="216"/>
                  </a:lnTo>
                  <a:lnTo>
                    <a:pt x="48" y="216"/>
                  </a:lnTo>
                  <a:lnTo>
                    <a:pt x="42" y="216"/>
                  </a:lnTo>
                  <a:lnTo>
                    <a:pt x="42" y="210"/>
                  </a:lnTo>
                  <a:lnTo>
                    <a:pt x="36" y="210"/>
                  </a:lnTo>
                  <a:lnTo>
                    <a:pt x="30" y="210"/>
                  </a:lnTo>
                  <a:lnTo>
                    <a:pt x="24" y="204"/>
                  </a:lnTo>
                  <a:lnTo>
                    <a:pt x="18" y="204"/>
                  </a:lnTo>
                  <a:lnTo>
                    <a:pt x="12" y="204"/>
                  </a:lnTo>
                  <a:lnTo>
                    <a:pt x="6" y="204"/>
                  </a:lnTo>
                  <a:lnTo>
                    <a:pt x="6" y="198"/>
                  </a:lnTo>
                  <a:lnTo>
                    <a:pt x="6" y="192"/>
                  </a:lnTo>
                  <a:lnTo>
                    <a:pt x="0" y="192"/>
                  </a:lnTo>
                  <a:lnTo>
                    <a:pt x="0" y="186"/>
                  </a:lnTo>
                  <a:lnTo>
                    <a:pt x="6" y="186"/>
                  </a:lnTo>
                  <a:lnTo>
                    <a:pt x="6" y="180"/>
                  </a:lnTo>
                  <a:lnTo>
                    <a:pt x="6" y="174"/>
                  </a:lnTo>
                  <a:lnTo>
                    <a:pt x="12" y="174"/>
                  </a:lnTo>
                  <a:lnTo>
                    <a:pt x="18" y="174"/>
                  </a:lnTo>
                  <a:lnTo>
                    <a:pt x="24" y="168"/>
                  </a:lnTo>
                  <a:lnTo>
                    <a:pt x="30" y="168"/>
                  </a:lnTo>
                  <a:lnTo>
                    <a:pt x="30" y="162"/>
                  </a:lnTo>
                  <a:lnTo>
                    <a:pt x="36" y="162"/>
                  </a:lnTo>
                  <a:lnTo>
                    <a:pt x="42" y="162"/>
                  </a:lnTo>
                  <a:lnTo>
                    <a:pt x="48" y="162"/>
                  </a:lnTo>
                  <a:lnTo>
                    <a:pt x="54" y="156"/>
                  </a:lnTo>
                  <a:lnTo>
                    <a:pt x="54" y="150"/>
                  </a:lnTo>
                  <a:lnTo>
                    <a:pt x="48" y="150"/>
                  </a:lnTo>
                  <a:lnTo>
                    <a:pt x="42" y="150"/>
                  </a:lnTo>
                  <a:lnTo>
                    <a:pt x="48" y="144"/>
                  </a:lnTo>
                  <a:lnTo>
                    <a:pt x="42" y="144"/>
                  </a:lnTo>
                  <a:lnTo>
                    <a:pt x="36" y="144"/>
                  </a:lnTo>
                  <a:lnTo>
                    <a:pt x="36" y="138"/>
                  </a:lnTo>
                  <a:lnTo>
                    <a:pt x="36" y="132"/>
                  </a:lnTo>
                  <a:lnTo>
                    <a:pt x="30" y="132"/>
                  </a:lnTo>
                  <a:lnTo>
                    <a:pt x="24" y="126"/>
                  </a:lnTo>
                  <a:lnTo>
                    <a:pt x="30" y="120"/>
                  </a:lnTo>
                  <a:lnTo>
                    <a:pt x="24" y="120"/>
                  </a:lnTo>
                  <a:lnTo>
                    <a:pt x="18" y="120"/>
                  </a:lnTo>
                  <a:lnTo>
                    <a:pt x="12" y="114"/>
                  </a:lnTo>
                  <a:lnTo>
                    <a:pt x="6" y="114"/>
                  </a:lnTo>
                  <a:lnTo>
                    <a:pt x="6" y="108"/>
                  </a:lnTo>
                  <a:lnTo>
                    <a:pt x="0" y="108"/>
                  </a:lnTo>
                  <a:lnTo>
                    <a:pt x="6" y="108"/>
                  </a:lnTo>
                  <a:lnTo>
                    <a:pt x="0" y="102"/>
                  </a:lnTo>
                  <a:lnTo>
                    <a:pt x="6" y="102"/>
                  </a:lnTo>
                  <a:lnTo>
                    <a:pt x="6" y="96"/>
                  </a:lnTo>
                  <a:lnTo>
                    <a:pt x="0" y="90"/>
                  </a:lnTo>
                  <a:lnTo>
                    <a:pt x="0" y="84"/>
                  </a:lnTo>
                  <a:lnTo>
                    <a:pt x="6" y="84"/>
                  </a:lnTo>
                  <a:lnTo>
                    <a:pt x="12" y="84"/>
                  </a:lnTo>
                  <a:lnTo>
                    <a:pt x="12" y="78"/>
                  </a:lnTo>
                  <a:lnTo>
                    <a:pt x="12" y="84"/>
                  </a:lnTo>
                  <a:lnTo>
                    <a:pt x="18" y="84"/>
                  </a:lnTo>
                  <a:lnTo>
                    <a:pt x="18" y="78"/>
                  </a:lnTo>
                  <a:lnTo>
                    <a:pt x="24" y="78"/>
                  </a:lnTo>
                  <a:lnTo>
                    <a:pt x="24" y="72"/>
                  </a:lnTo>
                  <a:lnTo>
                    <a:pt x="30" y="78"/>
                  </a:lnTo>
                  <a:lnTo>
                    <a:pt x="36" y="78"/>
                  </a:lnTo>
                  <a:lnTo>
                    <a:pt x="42" y="78"/>
                  </a:lnTo>
                  <a:lnTo>
                    <a:pt x="42" y="72"/>
                  </a:lnTo>
                  <a:lnTo>
                    <a:pt x="42" y="60"/>
                  </a:lnTo>
                  <a:lnTo>
                    <a:pt x="48" y="54"/>
                  </a:lnTo>
                  <a:lnTo>
                    <a:pt x="48" y="48"/>
                  </a:lnTo>
                  <a:lnTo>
                    <a:pt x="54" y="48"/>
                  </a:lnTo>
                  <a:lnTo>
                    <a:pt x="60" y="48"/>
                  </a:lnTo>
                  <a:lnTo>
                    <a:pt x="66" y="48"/>
                  </a:lnTo>
                  <a:lnTo>
                    <a:pt x="72" y="48"/>
                  </a:lnTo>
                  <a:lnTo>
                    <a:pt x="78" y="48"/>
                  </a:lnTo>
                  <a:lnTo>
                    <a:pt x="84" y="48"/>
                  </a:lnTo>
                  <a:lnTo>
                    <a:pt x="90" y="48"/>
                  </a:lnTo>
                  <a:lnTo>
                    <a:pt x="96" y="42"/>
                  </a:lnTo>
                  <a:lnTo>
                    <a:pt x="102" y="42"/>
                  </a:lnTo>
                  <a:lnTo>
                    <a:pt x="108" y="42"/>
                  </a:lnTo>
                  <a:lnTo>
                    <a:pt x="114" y="42"/>
                  </a:lnTo>
                  <a:lnTo>
                    <a:pt x="120" y="42"/>
                  </a:lnTo>
                  <a:lnTo>
                    <a:pt x="126" y="42"/>
                  </a:lnTo>
                  <a:lnTo>
                    <a:pt x="132" y="42"/>
                  </a:lnTo>
                  <a:lnTo>
                    <a:pt x="138" y="36"/>
                  </a:lnTo>
                  <a:lnTo>
                    <a:pt x="144" y="36"/>
                  </a:lnTo>
                  <a:lnTo>
                    <a:pt x="150" y="36"/>
                  </a:lnTo>
                  <a:lnTo>
                    <a:pt x="162" y="36"/>
                  </a:lnTo>
                  <a:lnTo>
                    <a:pt x="168" y="30"/>
                  </a:lnTo>
                  <a:lnTo>
                    <a:pt x="174" y="30"/>
                  </a:lnTo>
                  <a:lnTo>
                    <a:pt x="180" y="30"/>
                  </a:lnTo>
                  <a:lnTo>
                    <a:pt x="186" y="30"/>
                  </a:lnTo>
                  <a:lnTo>
                    <a:pt x="192" y="30"/>
                  </a:lnTo>
                  <a:lnTo>
                    <a:pt x="198" y="24"/>
                  </a:lnTo>
                  <a:lnTo>
                    <a:pt x="204" y="24"/>
                  </a:lnTo>
                  <a:lnTo>
                    <a:pt x="210" y="24"/>
                  </a:lnTo>
                  <a:lnTo>
                    <a:pt x="216" y="24"/>
                  </a:lnTo>
                  <a:lnTo>
                    <a:pt x="222" y="18"/>
                  </a:lnTo>
                  <a:lnTo>
                    <a:pt x="228" y="18"/>
                  </a:lnTo>
                  <a:lnTo>
                    <a:pt x="234" y="18"/>
                  </a:lnTo>
                  <a:lnTo>
                    <a:pt x="240" y="18"/>
                  </a:lnTo>
                  <a:lnTo>
                    <a:pt x="246" y="18"/>
                  </a:lnTo>
                  <a:lnTo>
                    <a:pt x="252" y="18"/>
                  </a:lnTo>
                  <a:lnTo>
                    <a:pt x="258" y="12"/>
                  </a:lnTo>
                  <a:lnTo>
                    <a:pt x="264" y="12"/>
                  </a:lnTo>
                  <a:lnTo>
                    <a:pt x="276" y="12"/>
                  </a:lnTo>
                  <a:lnTo>
                    <a:pt x="288" y="6"/>
                  </a:lnTo>
                  <a:lnTo>
                    <a:pt x="294" y="6"/>
                  </a:lnTo>
                  <a:lnTo>
                    <a:pt x="300" y="6"/>
                  </a:lnTo>
                  <a:lnTo>
                    <a:pt x="306" y="6"/>
                  </a:lnTo>
                  <a:lnTo>
                    <a:pt x="312" y="0"/>
                  </a:lnTo>
                  <a:lnTo>
                    <a:pt x="318" y="0"/>
                  </a:lnTo>
                  <a:lnTo>
                    <a:pt x="324" y="0"/>
                  </a:lnTo>
                  <a:lnTo>
                    <a:pt x="330"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86">
              <a:extLst>
                <a:ext uri="{FF2B5EF4-FFF2-40B4-BE49-F238E27FC236}">
                  <a16:creationId xmlns:a16="http://schemas.microsoft.com/office/drawing/2014/main" id="{6C32E64A-C41D-DFF3-5E3A-CDFC44DB2F39}"/>
                </a:ext>
              </a:extLst>
            </p:cNvPr>
            <p:cNvSpPr>
              <a:spLocks/>
            </p:cNvSpPr>
            <p:nvPr/>
          </p:nvSpPr>
          <p:spPr bwMode="gray">
            <a:xfrm>
              <a:off x="6677025" y="2381250"/>
              <a:ext cx="628650" cy="428625"/>
            </a:xfrm>
            <a:custGeom>
              <a:avLst/>
              <a:gdLst>
                <a:gd name="T0" fmla="*/ 384 w 396"/>
                <a:gd name="T1" fmla="*/ 108 h 270"/>
                <a:gd name="T2" fmla="*/ 384 w 396"/>
                <a:gd name="T3" fmla="*/ 132 h 270"/>
                <a:gd name="T4" fmla="*/ 384 w 396"/>
                <a:gd name="T5" fmla="*/ 150 h 270"/>
                <a:gd name="T6" fmla="*/ 384 w 396"/>
                <a:gd name="T7" fmla="*/ 168 h 270"/>
                <a:gd name="T8" fmla="*/ 378 w 396"/>
                <a:gd name="T9" fmla="*/ 186 h 270"/>
                <a:gd name="T10" fmla="*/ 366 w 396"/>
                <a:gd name="T11" fmla="*/ 210 h 270"/>
                <a:gd name="T12" fmla="*/ 348 w 396"/>
                <a:gd name="T13" fmla="*/ 228 h 270"/>
                <a:gd name="T14" fmla="*/ 312 w 396"/>
                <a:gd name="T15" fmla="*/ 252 h 270"/>
                <a:gd name="T16" fmla="*/ 282 w 396"/>
                <a:gd name="T17" fmla="*/ 264 h 270"/>
                <a:gd name="T18" fmla="*/ 240 w 396"/>
                <a:gd name="T19" fmla="*/ 252 h 270"/>
                <a:gd name="T20" fmla="*/ 204 w 396"/>
                <a:gd name="T21" fmla="*/ 240 h 270"/>
                <a:gd name="T22" fmla="*/ 180 w 396"/>
                <a:gd name="T23" fmla="*/ 228 h 270"/>
                <a:gd name="T24" fmla="*/ 162 w 396"/>
                <a:gd name="T25" fmla="*/ 228 h 270"/>
                <a:gd name="T26" fmla="*/ 150 w 396"/>
                <a:gd name="T27" fmla="*/ 222 h 270"/>
                <a:gd name="T28" fmla="*/ 132 w 396"/>
                <a:gd name="T29" fmla="*/ 222 h 270"/>
                <a:gd name="T30" fmla="*/ 114 w 396"/>
                <a:gd name="T31" fmla="*/ 210 h 270"/>
                <a:gd name="T32" fmla="*/ 78 w 396"/>
                <a:gd name="T33" fmla="*/ 198 h 270"/>
                <a:gd name="T34" fmla="*/ 54 w 396"/>
                <a:gd name="T35" fmla="*/ 180 h 270"/>
                <a:gd name="T36" fmla="*/ 54 w 396"/>
                <a:gd name="T37" fmla="*/ 150 h 270"/>
                <a:gd name="T38" fmla="*/ 42 w 396"/>
                <a:gd name="T39" fmla="*/ 114 h 270"/>
                <a:gd name="T40" fmla="*/ 18 w 396"/>
                <a:gd name="T41" fmla="*/ 90 h 270"/>
                <a:gd name="T42" fmla="*/ 0 w 396"/>
                <a:gd name="T43" fmla="*/ 60 h 270"/>
                <a:gd name="T44" fmla="*/ 24 w 396"/>
                <a:gd name="T45" fmla="*/ 18 h 270"/>
                <a:gd name="T46" fmla="*/ 42 w 396"/>
                <a:gd name="T47" fmla="*/ 6 h 270"/>
                <a:gd name="T48" fmla="*/ 60 w 396"/>
                <a:gd name="T49" fmla="*/ 18 h 270"/>
                <a:gd name="T50" fmla="*/ 84 w 396"/>
                <a:gd name="T51" fmla="*/ 30 h 270"/>
                <a:gd name="T52" fmla="*/ 108 w 396"/>
                <a:gd name="T53" fmla="*/ 36 h 270"/>
                <a:gd name="T54" fmla="*/ 126 w 396"/>
                <a:gd name="T55" fmla="*/ 48 h 270"/>
                <a:gd name="T56" fmla="*/ 132 w 396"/>
                <a:gd name="T57" fmla="*/ 72 h 270"/>
                <a:gd name="T58" fmla="*/ 132 w 396"/>
                <a:gd name="T59" fmla="*/ 78 h 270"/>
                <a:gd name="T60" fmla="*/ 138 w 396"/>
                <a:gd name="T61" fmla="*/ 90 h 270"/>
                <a:gd name="T62" fmla="*/ 162 w 396"/>
                <a:gd name="T63" fmla="*/ 84 h 270"/>
                <a:gd name="T64" fmla="*/ 174 w 396"/>
                <a:gd name="T65" fmla="*/ 90 h 270"/>
                <a:gd name="T66" fmla="*/ 198 w 396"/>
                <a:gd name="T67" fmla="*/ 84 h 270"/>
                <a:gd name="T68" fmla="*/ 210 w 396"/>
                <a:gd name="T69" fmla="*/ 66 h 270"/>
                <a:gd name="T70" fmla="*/ 228 w 396"/>
                <a:gd name="T71" fmla="*/ 78 h 270"/>
                <a:gd name="T72" fmla="*/ 234 w 396"/>
                <a:gd name="T73" fmla="*/ 102 h 270"/>
                <a:gd name="T74" fmla="*/ 234 w 396"/>
                <a:gd name="T75" fmla="*/ 108 h 270"/>
                <a:gd name="T76" fmla="*/ 234 w 396"/>
                <a:gd name="T77" fmla="*/ 126 h 270"/>
                <a:gd name="T78" fmla="*/ 252 w 396"/>
                <a:gd name="T79" fmla="*/ 126 h 270"/>
                <a:gd name="T80" fmla="*/ 264 w 396"/>
                <a:gd name="T81" fmla="*/ 108 h 270"/>
                <a:gd name="T82" fmla="*/ 276 w 396"/>
                <a:gd name="T83" fmla="*/ 102 h 270"/>
                <a:gd name="T84" fmla="*/ 288 w 396"/>
                <a:gd name="T85" fmla="*/ 84 h 270"/>
                <a:gd name="T86" fmla="*/ 306 w 396"/>
                <a:gd name="T87" fmla="*/ 96 h 270"/>
                <a:gd name="T88" fmla="*/ 318 w 396"/>
                <a:gd name="T89" fmla="*/ 114 h 270"/>
                <a:gd name="T90" fmla="*/ 318 w 396"/>
                <a:gd name="T91" fmla="*/ 132 h 270"/>
                <a:gd name="T92" fmla="*/ 324 w 396"/>
                <a:gd name="T93" fmla="*/ 144 h 270"/>
                <a:gd name="T94" fmla="*/ 342 w 396"/>
                <a:gd name="T95" fmla="*/ 132 h 270"/>
                <a:gd name="T96" fmla="*/ 354 w 396"/>
                <a:gd name="T97" fmla="*/ 114 h 270"/>
                <a:gd name="T98" fmla="*/ 348 w 396"/>
                <a:gd name="T99" fmla="*/ 90 h 270"/>
                <a:gd name="T100" fmla="*/ 366 w 396"/>
                <a:gd name="T101" fmla="*/ 90 h 270"/>
                <a:gd name="T102" fmla="*/ 390 w 396"/>
                <a:gd name="T103" fmla="*/ 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96" h="270">
                  <a:moveTo>
                    <a:pt x="396" y="96"/>
                  </a:moveTo>
                  <a:lnTo>
                    <a:pt x="390" y="96"/>
                  </a:lnTo>
                  <a:lnTo>
                    <a:pt x="390" y="102"/>
                  </a:lnTo>
                  <a:lnTo>
                    <a:pt x="384" y="102"/>
                  </a:lnTo>
                  <a:lnTo>
                    <a:pt x="384" y="108"/>
                  </a:lnTo>
                  <a:lnTo>
                    <a:pt x="384" y="114"/>
                  </a:lnTo>
                  <a:lnTo>
                    <a:pt x="378" y="114"/>
                  </a:lnTo>
                  <a:lnTo>
                    <a:pt x="384" y="120"/>
                  </a:lnTo>
                  <a:lnTo>
                    <a:pt x="384" y="126"/>
                  </a:lnTo>
                  <a:lnTo>
                    <a:pt x="384" y="132"/>
                  </a:lnTo>
                  <a:lnTo>
                    <a:pt x="378" y="132"/>
                  </a:lnTo>
                  <a:lnTo>
                    <a:pt x="378" y="138"/>
                  </a:lnTo>
                  <a:lnTo>
                    <a:pt x="378" y="144"/>
                  </a:lnTo>
                  <a:lnTo>
                    <a:pt x="384" y="144"/>
                  </a:lnTo>
                  <a:lnTo>
                    <a:pt x="384" y="150"/>
                  </a:lnTo>
                  <a:lnTo>
                    <a:pt x="384" y="156"/>
                  </a:lnTo>
                  <a:lnTo>
                    <a:pt x="378" y="156"/>
                  </a:lnTo>
                  <a:lnTo>
                    <a:pt x="378" y="162"/>
                  </a:lnTo>
                  <a:lnTo>
                    <a:pt x="384" y="162"/>
                  </a:lnTo>
                  <a:lnTo>
                    <a:pt x="384" y="168"/>
                  </a:lnTo>
                  <a:lnTo>
                    <a:pt x="378" y="168"/>
                  </a:lnTo>
                  <a:lnTo>
                    <a:pt x="378" y="174"/>
                  </a:lnTo>
                  <a:lnTo>
                    <a:pt x="372" y="174"/>
                  </a:lnTo>
                  <a:lnTo>
                    <a:pt x="372" y="180"/>
                  </a:lnTo>
                  <a:lnTo>
                    <a:pt x="378" y="186"/>
                  </a:lnTo>
                  <a:lnTo>
                    <a:pt x="372" y="186"/>
                  </a:lnTo>
                  <a:lnTo>
                    <a:pt x="372" y="192"/>
                  </a:lnTo>
                  <a:lnTo>
                    <a:pt x="372" y="198"/>
                  </a:lnTo>
                  <a:lnTo>
                    <a:pt x="366" y="204"/>
                  </a:lnTo>
                  <a:lnTo>
                    <a:pt x="366" y="210"/>
                  </a:lnTo>
                  <a:lnTo>
                    <a:pt x="366" y="216"/>
                  </a:lnTo>
                  <a:lnTo>
                    <a:pt x="366" y="222"/>
                  </a:lnTo>
                  <a:lnTo>
                    <a:pt x="360" y="222"/>
                  </a:lnTo>
                  <a:lnTo>
                    <a:pt x="354" y="228"/>
                  </a:lnTo>
                  <a:lnTo>
                    <a:pt x="348" y="228"/>
                  </a:lnTo>
                  <a:lnTo>
                    <a:pt x="342" y="234"/>
                  </a:lnTo>
                  <a:lnTo>
                    <a:pt x="336" y="240"/>
                  </a:lnTo>
                  <a:lnTo>
                    <a:pt x="330" y="246"/>
                  </a:lnTo>
                  <a:lnTo>
                    <a:pt x="318" y="252"/>
                  </a:lnTo>
                  <a:lnTo>
                    <a:pt x="312" y="252"/>
                  </a:lnTo>
                  <a:lnTo>
                    <a:pt x="312" y="258"/>
                  </a:lnTo>
                  <a:lnTo>
                    <a:pt x="306" y="258"/>
                  </a:lnTo>
                  <a:lnTo>
                    <a:pt x="294" y="264"/>
                  </a:lnTo>
                  <a:lnTo>
                    <a:pt x="288" y="270"/>
                  </a:lnTo>
                  <a:lnTo>
                    <a:pt x="282" y="264"/>
                  </a:lnTo>
                  <a:lnTo>
                    <a:pt x="276" y="264"/>
                  </a:lnTo>
                  <a:lnTo>
                    <a:pt x="264" y="258"/>
                  </a:lnTo>
                  <a:lnTo>
                    <a:pt x="258" y="258"/>
                  </a:lnTo>
                  <a:lnTo>
                    <a:pt x="246" y="252"/>
                  </a:lnTo>
                  <a:lnTo>
                    <a:pt x="240" y="252"/>
                  </a:lnTo>
                  <a:lnTo>
                    <a:pt x="234" y="252"/>
                  </a:lnTo>
                  <a:lnTo>
                    <a:pt x="222" y="246"/>
                  </a:lnTo>
                  <a:lnTo>
                    <a:pt x="216" y="246"/>
                  </a:lnTo>
                  <a:lnTo>
                    <a:pt x="210" y="240"/>
                  </a:lnTo>
                  <a:lnTo>
                    <a:pt x="204" y="240"/>
                  </a:lnTo>
                  <a:lnTo>
                    <a:pt x="198" y="234"/>
                  </a:lnTo>
                  <a:lnTo>
                    <a:pt x="192" y="234"/>
                  </a:lnTo>
                  <a:lnTo>
                    <a:pt x="186" y="234"/>
                  </a:lnTo>
                  <a:lnTo>
                    <a:pt x="186" y="228"/>
                  </a:lnTo>
                  <a:lnTo>
                    <a:pt x="180" y="228"/>
                  </a:lnTo>
                  <a:lnTo>
                    <a:pt x="174" y="228"/>
                  </a:lnTo>
                  <a:lnTo>
                    <a:pt x="174" y="234"/>
                  </a:lnTo>
                  <a:lnTo>
                    <a:pt x="168" y="234"/>
                  </a:lnTo>
                  <a:lnTo>
                    <a:pt x="168" y="228"/>
                  </a:lnTo>
                  <a:lnTo>
                    <a:pt x="162" y="228"/>
                  </a:lnTo>
                  <a:lnTo>
                    <a:pt x="156" y="228"/>
                  </a:lnTo>
                  <a:lnTo>
                    <a:pt x="162" y="228"/>
                  </a:lnTo>
                  <a:lnTo>
                    <a:pt x="156" y="228"/>
                  </a:lnTo>
                  <a:lnTo>
                    <a:pt x="150" y="228"/>
                  </a:lnTo>
                  <a:lnTo>
                    <a:pt x="150" y="222"/>
                  </a:lnTo>
                  <a:lnTo>
                    <a:pt x="156" y="222"/>
                  </a:lnTo>
                  <a:lnTo>
                    <a:pt x="150" y="222"/>
                  </a:lnTo>
                  <a:lnTo>
                    <a:pt x="144" y="222"/>
                  </a:lnTo>
                  <a:lnTo>
                    <a:pt x="138" y="222"/>
                  </a:lnTo>
                  <a:lnTo>
                    <a:pt x="132" y="222"/>
                  </a:lnTo>
                  <a:lnTo>
                    <a:pt x="126" y="222"/>
                  </a:lnTo>
                  <a:lnTo>
                    <a:pt x="120" y="222"/>
                  </a:lnTo>
                  <a:lnTo>
                    <a:pt x="114" y="222"/>
                  </a:lnTo>
                  <a:lnTo>
                    <a:pt x="114" y="216"/>
                  </a:lnTo>
                  <a:lnTo>
                    <a:pt x="114" y="210"/>
                  </a:lnTo>
                  <a:lnTo>
                    <a:pt x="120" y="204"/>
                  </a:lnTo>
                  <a:lnTo>
                    <a:pt x="108" y="204"/>
                  </a:lnTo>
                  <a:lnTo>
                    <a:pt x="96" y="198"/>
                  </a:lnTo>
                  <a:lnTo>
                    <a:pt x="84" y="198"/>
                  </a:lnTo>
                  <a:lnTo>
                    <a:pt x="78" y="198"/>
                  </a:lnTo>
                  <a:lnTo>
                    <a:pt x="66" y="192"/>
                  </a:lnTo>
                  <a:lnTo>
                    <a:pt x="60" y="192"/>
                  </a:lnTo>
                  <a:lnTo>
                    <a:pt x="60" y="186"/>
                  </a:lnTo>
                  <a:lnTo>
                    <a:pt x="54" y="186"/>
                  </a:lnTo>
                  <a:lnTo>
                    <a:pt x="54" y="180"/>
                  </a:lnTo>
                  <a:lnTo>
                    <a:pt x="54" y="174"/>
                  </a:lnTo>
                  <a:lnTo>
                    <a:pt x="54" y="168"/>
                  </a:lnTo>
                  <a:lnTo>
                    <a:pt x="54" y="162"/>
                  </a:lnTo>
                  <a:lnTo>
                    <a:pt x="54" y="156"/>
                  </a:lnTo>
                  <a:lnTo>
                    <a:pt x="54" y="150"/>
                  </a:lnTo>
                  <a:lnTo>
                    <a:pt x="54" y="138"/>
                  </a:lnTo>
                  <a:lnTo>
                    <a:pt x="54" y="132"/>
                  </a:lnTo>
                  <a:lnTo>
                    <a:pt x="48" y="126"/>
                  </a:lnTo>
                  <a:lnTo>
                    <a:pt x="42" y="120"/>
                  </a:lnTo>
                  <a:lnTo>
                    <a:pt x="42" y="114"/>
                  </a:lnTo>
                  <a:lnTo>
                    <a:pt x="36" y="114"/>
                  </a:lnTo>
                  <a:lnTo>
                    <a:pt x="30" y="102"/>
                  </a:lnTo>
                  <a:lnTo>
                    <a:pt x="24" y="96"/>
                  </a:lnTo>
                  <a:lnTo>
                    <a:pt x="24" y="90"/>
                  </a:lnTo>
                  <a:lnTo>
                    <a:pt x="18" y="90"/>
                  </a:lnTo>
                  <a:lnTo>
                    <a:pt x="18" y="84"/>
                  </a:lnTo>
                  <a:lnTo>
                    <a:pt x="12" y="78"/>
                  </a:lnTo>
                  <a:lnTo>
                    <a:pt x="6" y="72"/>
                  </a:lnTo>
                  <a:lnTo>
                    <a:pt x="0" y="66"/>
                  </a:lnTo>
                  <a:lnTo>
                    <a:pt x="0" y="60"/>
                  </a:lnTo>
                  <a:lnTo>
                    <a:pt x="6" y="54"/>
                  </a:lnTo>
                  <a:lnTo>
                    <a:pt x="12" y="48"/>
                  </a:lnTo>
                  <a:lnTo>
                    <a:pt x="12" y="42"/>
                  </a:lnTo>
                  <a:lnTo>
                    <a:pt x="18" y="36"/>
                  </a:lnTo>
                  <a:lnTo>
                    <a:pt x="24" y="18"/>
                  </a:lnTo>
                  <a:lnTo>
                    <a:pt x="30" y="12"/>
                  </a:lnTo>
                  <a:lnTo>
                    <a:pt x="36" y="6"/>
                  </a:lnTo>
                  <a:lnTo>
                    <a:pt x="36" y="0"/>
                  </a:lnTo>
                  <a:lnTo>
                    <a:pt x="36" y="6"/>
                  </a:lnTo>
                  <a:lnTo>
                    <a:pt x="42" y="6"/>
                  </a:lnTo>
                  <a:lnTo>
                    <a:pt x="42" y="12"/>
                  </a:lnTo>
                  <a:lnTo>
                    <a:pt x="42" y="18"/>
                  </a:lnTo>
                  <a:lnTo>
                    <a:pt x="48" y="18"/>
                  </a:lnTo>
                  <a:lnTo>
                    <a:pt x="54" y="18"/>
                  </a:lnTo>
                  <a:lnTo>
                    <a:pt x="60" y="18"/>
                  </a:lnTo>
                  <a:lnTo>
                    <a:pt x="66" y="24"/>
                  </a:lnTo>
                  <a:lnTo>
                    <a:pt x="72" y="24"/>
                  </a:lnTo>
                  <a:lnTo>
                    <a:pt x="78" y="24"/>
                  </a:lnTo>
                  <a:lnTo>
                    <a:pt x="78" y="30"/>
                  </a:lnTo>
                  <a:lnTo>
                    <a:pt x="84" y="30"/>
                  </a:lnTo>
                  <a:lnTo>
                    <a:pt x="90" y="30"/>
                  </a:lnTo>
                  <a:lnTo>
                    <a:pt x="96" y="30"/>
                  </a:lnTo>
                  <a:lnTo>
                    <a:pt x="96" y="36"/>
                  </a:lnTo>
                  <a:lnTo>
                    <a:pt x="102" y="36"/>
                  </a:lnTo>
                  <a:lnTo>
                    <a:pt x="108" y="36"/>
                  </a:lnTo>
                  <a:lnTo>
                    <a:pt x="114" y="36"/>
                  </a:lnTo>
                  <a:lnTo>
                    <a:pt x="114" y="42"/>
                  </a:lnTo>
                  <a:lnTo>
                    <a:pt x="114" y="48"/>
                  </a:lnTo>
                  <a:lnTo>
                    <a:pt x="120" y="48"/>
                  </a:lnTo>
                  <a:lnTo>
                    <a:pt x="126" y="48"/>
                  </a:lnTo>
                  <a:lnTo>
                    <a:pt x="126" y="54"/>
                  </a:lnTo>
                  <a:lnTo>
                    <a:pt x="126" y="60"/>
                  </a:lnTo>
                  <a:lnTo>
                    <a:pt x="132" y="60"/>
                  </a:lnTo>
                  <a:lnTo>
                    <a:pt x="126" y="66"/>
                  </a:lnTo>
                  <a:lnTo>
                    <a:pt x="132" y="72"/>
                  </a:lnTo>
                  <a:lnTo>
                    <a:pt x="126" y="72"/>
                  </a:lnTo>
                  <a:lnTo>
                    <a:pt x="132" y="72"/>
                  </a:lnTo>
                  <a:lnTo>
                    <a:pt x="126" y="72"/>
                  </a:lnTo>
                  <a:lnTo>
                    <a:pt x="126" y="78"/>
                  </a:lnTo>
                  <a:lnTo>
                    <a:pt x="132" y="78"/>
                  </a:lnTo>
                  <a:lnTo>
                    <a:pt x="126" y="78"/>
                  </a:lnTo>
                  <a:lnTo>
                    <a:pt x="126" y="84"/>
                  </a:lnTo>
                  <a:lnTo>
                    <a:pt x="132" y="84"/>
                  </a:lnTo>
                  <a:lnTo>
                    <a:pt x="132" y="90"/>
                  </a:lnTo>
                  <a:lnTo>
                    <a:pt x="138" y="90"/>
                  </a:lnTo>
                  <a:lnTo>
                    <a:pt x="144" y="90"/>
                  </a:lnTo>
                  <a:lnTo>
                    <a:pt x="150" y="90"/>
                  </a:lnTo>
                  <a:lnTo>
                    <a:pt x="150" y="84"/>
                  </a:lnTo>
                  <a:lnTo>
                    <a:pt x="156" y="84"/>
                  </a:lnTo>
                  <a:lnTo>
                    <a:pt x="162" y="84"/>
                  </a:lnTo>
                  <a:lnTo>
                    <a:pt x="168" y="84"/>
                  </a:lnTo>
                  <a:lnTo>
                    <a:pt x="168" y="78"/>
                  </a:lnTo>
                  <a:lnTo>
                    <a:pt x="168" y="84"/>
                  </a:lnTo>
                  <a:lnTo>
                    <a:pt x="174" y="84"/>
                  </a:lnTo>
                  <a:lnTo>
                    <a:pt x="174" y="90"/>
                  </a:lnTo>
                  <a:lnTo>
                    <a:pt x="180" y="90"/>
                  </a:lnTo>
                  <a:lnTo>
                    <a:pt x="180" y="84"/>
                  </a:lnTo>
                  <a:lnTo>
                    <a:pt x="186" y="84"/>
                  </a:lnTo>
                  <a:lnTo>
                    <a:pt x="192" y="84"/>
                  </a:lnTo>
                  <a:lnTo>
                    <a:pt x="198" y="84"/>
                  </a:lnTo>
                  <a:lnTo>
                    <a:pt x="198" y="78"/>
                  </a:lnTo>
                  <a:lnTo>
                    <a:pt x="204" y="78"/>
                  </a:lnTo>
                  <a:lnTo>
                    <a:pt x="204" y="72"/>
                  </a:lnTo>
                  <a:lnTo>
                    <a:pt x="210" y="72"/>
                  </a:lnTo>
                  <a:lnTo>
                    <a:pt x="210" y="66"/>
                  </a:lnTo>
                  <a:lnTo>
                    <a:pt x="216" y="66"/>
                  </a:lnTo>
                  <a:lnTo>
                    <a:pt x="222" y="66"/>
                  </a:lnTo>
                  <a:lnTo>
                    <a:pt x="222" y="72"/>
                  </a:lnTo>
                  <a:lnTo>
                    <a:pt x="222" y="78"/>
                  </a:lnTo>
                  <a:lnTo>
                    <a:pt x="228" y="78"/>
                  </a:lnTo>
                  <a:lnTo>
                    <a:pt x="228" y="84"/>
                  </a:lnTo>
                  <a:lnTo>
                    <a:pt x="234" y="84"/>
                  </a:lnTo>
                  <a:lnTo>
                    <a:pt x="234" y="90"/>
                  </a:lnTo>
                  <a:lnTo>
                    <a:pt x="234" y="96"/>
                  </a:lnTo>
                  <a:lnTo>
                    <a:pt x="234" y="102"/>
                  </a:lnTo>
                  <a:lnTo>
                    <a:pt x="240" y="102"/>
                  </a:lnTo>
                  <a:lnTo>
                    <a:pt x="234" y="102"/>
                  </a:lnTo>
                  <a:lnTo>
                    <a:pt x="228" y="102"/>
                  </a:lnTo>
                  <a:lnTo>
                    <a:pt x="228" y="108"/>
                  </a:lnTo>
                  <a:lnTo>
                    <a:pt x="234" y="108"/>
                  </a:lnTo>
                  <a:lnTo>
                    <a:pt x="234" y="114"/>
                  </a:lnTo>
                  <a:lnTo>
                    <a:pt x="228" y="114"/>
                  </a:lnTo>
                  <a:lnTo>
                    <a:pt x="228" y="120"/>
                  </a:lnTo>
                  <a:lnTo>
                    <a:pt x="234" y="120"/>
                  </a:lnTo>
                  <a:lnTo>
                    <a:pt x="234" y="126"/>
                  </a:lnTo>
                  <a:lnTo>
                    <a:pt x="228" y="126"/>
                  </a:lnTo>
                  <a:lnTo>
                    <a:pt x="234" y="126"/>
                  </a:lnTo>
                  <a:lnTo>
                    <a:pt x="240" y="126"/>
                  </a:lnTo>
                  <a:lnTo>
                    <a:pt x="246" y="126"/>
                  </a:lnTo>
                  <a:lnTo>
                    <a:pt x="252" y="126"/>
                  </a:lnTo>
                  <a:lnTo>
                    <a:pt x="252" y="120"/>
                  </a:lnTo>
                  <a:lnTo>
                    <a:pt x="258" y="120"/>
                  </a:lnTo>
                  <a:lnTo>
                    <a:pt x="258" y="114"/>
                  </a:lnTo>
                  <a:lnTo>
                    <a:pt x="258" y="108"/>
                  </a:lnTo>
                  <a:lnTo>
                    <a:pt x="264" y="108"/>
                  </a:lnTo>
                  <a:lnTo>
                    <a:pt x="264" y="114"/>
                  </a:lnTo>
                  <a:lnTo>
                    <a:pt x="264" y="108"/>
                  </a:lnTo>
                  <a:lnTo>
                    <a:pt x="270" y="108"/>
                  </a:lnTo>
                  <a:lnTo>
                    <a:pt x="270" y="102"/>
                  </a:lnTo>
                  <a:lnTo>
                    <a:pt x="276" y="102"/>
                  </a:lnTo>
                  <a:lnTo>
                    <a:pt x="276" y="96"/>
                  </a:lnTo>
                  <a:lnTo>
                    <a:pt x="282" y="96"/>
                  </a:lnTo>
                  <a:lnTo>
                    <a:pt x="282" y="90"/>
                  </a:lnTo>
                  <a:lnTo>
                    <a:pt x="282" y="84"/>
                  </a:lnTo>
                  <a:lnTo>
                    <a:pt x="288" y="84"/>
                  </a:lnTo>
                  <a:lnTo>
                    <a:pt x="294" y="84"/>
                  </a:lnTo>
                  <a:lnTo>
                    <a:pt x="294" y="90"/>
                  </a:lnTo>
                  <a:lnTo>
                    <a:pt x="300" y="90"/>
                  </a:lnTo>
                  <a:lnTo>
                    <a:pt x="300" y="96"/>
                  </a:lnTo>
                  <a:lnTo>
                    <a:pt x="306" y="96"/>
                  </a:lnTo>
                  <a:lnTo>
                    <a:pt x="306" y="102"/>
                  </a:lnTo>
                  <a:lnTo>
                    <a:pt x="312" y="102"/>
                  </a:lnTo>
                  <a:lnTo>
                    <a:pt x="312" y="108"/>
                  </a:lnTo>
                  <a:lnTo>
                    <a:pt x="318" y="108"/>
                  </a:lnTo>
                  <a:lnTo>
                    <a:pt x="318" y="114"/>
                  </a:lnTo>
                  <a:lnTo>
                    <a:pt x="312" y="114"/>
                  </a:lnTo>
                  <a:lnTo>
                    <a:pt x="318" y="120"/>
                  </a:lnTo>
                  <a:lnTo>
                    <a:pt x="312" y="126"/>
                  </a:lnTo>
                  <a:lnTo>
                    <a:pt x="312" y="132"/>
                  </a:lnTo>
                  <a:lnTo>
                    <a:pt x="318" y="132"/>
                  </a:lnTo>
                  <a:lnTo>
                    <a:pt x="318" y="138"/>
                  </a:lnTo>
                  <a:lnTo>
                    <a:pt x="318" y="144"/>
                  </a:lnTo>
                  <a:lnTo>
                    <a:pt x="324" y="144"/>
                  </a:lnTo>
                  <a:lnTo>
                    <a:pt x="318" y="144"/>
                  </a:lnTo>
                  <a:lnTo>
                    <a:pt x="324" y="144"/>
                  </a:lnTo>
                  <a:lnTo>
                    <a:pt x="330" y="144"/>
                  </a:lnTo>
                  <a:lnTo>
                    <a:pt x="336" y="144"/>
                  </a:lnTo>
                  <a:lnTo>
                    <a:pt x="336" y="138"/>
                  </a:lnTo>
                  <a:lnTo>
                    <a:pt x="342" y="138"/>
                  </a:lnTo>
                  <a:lnTo>
                    <a:pt x="342" y="132"/>
                  </a:lnTo>
                  <a:lnTo>
                    <a:pt x="342" y="126"/>
                  </a:lnTo>
                  <a:lnTo>
                    <a:pt x="348" y="126"/>
                  </a:lnTo>
                  <a:lnTo>
                    <a:pt x="348" y="120"/>
                  </a:lnTo>
                  <a:lnTo>
                    <a:pt x="348" y="114"/>
                  </a:lnTo>
                  <a:lnTo>
                    <a:pt x="354" y="114"/>
                  </a:lnTo>
                  <a:lnTo>
                    <a:pt x="354" y="108"/>
                  </a:lnTo>
                  <a:lnTo>
                    <a:pt x="354" y="102"/>
                  </a:lnTo>
                  <a:lnTo>
                    <a:pt x="348" y="102"/>
                  </a:lnTo>
                  <a:lnTo>
                    <a:pt x="348" y="96"/>
                  </a:lnTo>
                  <a:lnTo>
                    <a:pt x="348" y="90"/>
                  </a:lnTo>
                  <a:lnTo>
                    <a:pt x="348" y="84"/>
                  </a:lnTo>
                  <a:lnTo>
                    <a:pt x="354" y="84"/>
                  </a:lnTo>
                  <a:lnTo>
                    <a:pt x="360" y="84"/>
                  </a:lnTo>
                  <a:lnTo>
                    <a:pt x="366" y="84"/>
                  </a:lnTo>
                  <a:lnTo>
                    <a:pt x="366" y="90"/>
                  </a:lnTo>
                  <a:lnTo>
                    <a:pt x="372" y="90"/>
                  </a:lnTo>
                  <a:lnTo>
                    <a:pt x="372" y="96"/>
                  </a:lnTo>
                  <a:lnTo>
                    <a:pt x="378" y="96"/>
                  </a:lnTo>
                  <a:lnTo>
                    <a:pt x="384" y="96"/>
                  </a:lnTo>
                  <a:lnTo>
                    <a:pt x="390" y="96"/>
                  </a:lnTo>
                  <a:lnTo>
                    <a:pt x="396" y="9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87">
              <a:extLst>
                <a:ext uri="{FF2B5EF4-FFF2-40B4-BE49-F238E27FC236}">
                  <a16:creationId xmlns:a16="http://schemas.microsoft.com/office/drawing/2014/main" id="{95BFDFCF-9883-950F-A6F2-674778CFEEB8}"/>
                </a:ext>
              </a:extLst>
            </p:cNvPr>
            <p:cNvSpPr>
              <a:spLocks noEditPoints="1"/>
            </p:cNvSpPr>
            <p:nvPr/>
          </p:nvSpPr>
          <p:spPr bwMode="gray">
            <a:xfrm>
              <a:off x="7267575" y="1933575"/>
              <a:ext cx="314325" cy="400050"/>
            </a:xfrm>
            <a:custGeom>
              <a:avLst/>
              <a:gdLst>
                <a:gd name="T0" fmla="*/ 0 w 198"/>
                <a:gd name="T1" fmla="*/ 60 h 252"/>
                <a:gd name="T2" fmla="*/ 12 w 198"/>
                <a:gd name="T3" fmla="*/ 60 h 252"/>
                <a:gd name="T4" fmla="*/ 156 w 198"/>
                <a:gd name="T5" fmla="*/ 180 h 252"/>
                <a:gd name="T6" fmla="*/ 162 w 198"/>
                <a:gd name="T7" fmla="*/ 186 h 252"/>
                <a:gd name="T8" fmla="*/ 174 w 198"/>
                <a:gd name="T9" fmla="*/ 186 h 252"/>
                <a:gd name="T10" fmla="*/ 192 w 198"/>
                <a:gd name="T11" fmla="*/ 186 h 252"/>
                <a:gd name="T12" fmla="*/ 198 w 198"/>
                <a:gd name="T13" fmla="*/ 192 h 252"/>
                <a:gd name="T14" fmla="*/ 186 w 198"/>
                <a:gd name="T15" fmla="*/ 204 h 252"/>
                <a:gd name="T16" fmla="*/ 174 w 198"/>
                <a:gd name="T17" fmla="*/ 216 h 252"/>
                <a:gd name="T18" fmla="*/ 168 w 198"/>
                <a:gd name="T19" fmla="*/ 234 h 252"/>
                <a:gd name="T20" fmla="*/ 144 w 198"/>
                <a:gd name="T21" fmla="*/ 240 h 252"/>
                <a:gd name="T22" fmla="*/ 126 w 198"/>
                <a:gd name="T23" fmla="*/ 246 h 252"/>
                <a:gd name="T24" fmla="*/ 108 w 198"/>
                <a:gd name="T25" fmla="*/ 252 h 252"/>
                <a:gd name="T26" fmla="*/ 90 w 198"/>
                <a:gd name="T27" fmla="*/ 240 h 252"/>
                <a:gd name="T28" fmla="*/ 84 w 198"/>
                <a:gd name="T29" fmla="*/ 222 h 252"/>
                <a:gd name="T30" fmla="*/ 72 w 198"/>
                <a:gd name="T31" fmla="*/ 222 h 252"/>
                <a:gd name="T32" fmla="*/ 72 w 198"/>
                <a:gd name="T33" fmla="*/ 234 h 252"/>
                <a:gd name="T34" fmla="*/ 54 w 198"/>
                <a:gd name="T35" fmla="*/ 240 h 252"/>
                <a:gd name="T36" fmla="*/ 42 w 198"/>
                <a:gd name="T37" fmla="*/ 228 h 252"/>
                <a:gd name="T38" fmla="*/ 30 w 198"/>
                <a:gd name="T39" fmla="*/ 216 h 252"/>
                <a:gd name="T40" fmla="*/ 30 w 198"/>
                <a:gd name="T41" fmla="*/ 204 h 252"/>
                <a:gd name="T42" fmla="*/ 30 w 198"/>
                <a:gd name="T43" fmla="*/ 192 h 252"/>
                <a:gd name="T44" fmla="*/ 18 w 198"/>
                <a:gd name="T45" fmla="*/ 180 h 252"/>
                <a:gd name="T46" fmla="*/ 6 w 198"/>
                <a:gd name="T47" fmla="*/ 168 h 252"/>
                <a:gd name="T48" fmla="*/ 6 w 198"/>
                <a:gd name="T49" fmla="*/ 144 h 252"/>
                <a:gd name="T50" fmla="*/ 0 w 198"/>
                <a:gd name="T51" fmla="*/ 138 h 252"/>
                <a:gd name="T52" fmla="*/ 0 w 198"/>
                <a:gd name="T53" fmla="*/ 114 h 252"/>
                <a:gd name="T54" fmla="*/ 6 w 198"/>
                <a:gd name="T55" fmla="*/ 96 h 252"/>
                <a:gd name="T56" fmla="*/ 12 w 198"/>
                <a:gd name="T57" fmla="*/ 90 h 252"/>
                <a:gd name="T58" fmla="*/ 18 w 198"/>
                <a:gd name="T59" fmla="*/ 72 h 252"/>
                <a:gd name="T60" fmla="*/ 6 w 198"/>
                <a:gd name="T61" fmla="*/ 54 h 252"/>
                <a:gd name="T62" fmla="*/ 12 w 198"/>
                <a:gd name="T63" fmla="*/ 36 h 252"/>
                <a:gd name="T64" fmla="*/ 24 w 198"/>
                <a:gd name="T65" fmla="*/ 36 h 252"/>
                <a:gd name="T66" fmla="*/ 30 w 198"/>
                <a:gd name="T67" fmla="*/ 30 h 252"/>
                <a:gd name="T68" fmla="*/ 48 w 198"/>
                <a:gd name="T69" fmla="*/ 24 h 252"/>
                <a:gd name="T70" fmla="*/ 60 w 198"/>
                <a:gd name="T71" fmla="*/ 12 h 252"/>
                <a:gd name="T72" fmla="*/ 72 w 198"/>
                <a:gd name="T73" fmla="*/ 12 h 252"/>
                <a:gd name="T74" fmla="*/ 72 w 198"/>
                <a:gd name="T75" fmla="*/ 36 h 252"/>
                <a:gd name="T76" fmla="*/ 78 w 198"/>
                <a:gd name="T77" fmla="*/ 48 h 252"/>
                <a:gd name="T78" fmla="*/ 78 w 198"/>
                <a:gd name="T79" fmla="*/ 72 h 252"/>
                <a:gd name="T80" fmla="*/ 72 w 198"/>
                <a:gd name="T81" fmla="*/ 78 h 252"/>
                <a:gd name="T82" fmla="*/ 72 w 198"/>
                <a:gd name="T83" fmla="*/ 90 h 252"/>
                <a:gd name="T84" fmla="*/ 84 w 198"/>
                <a:gd name="T85" fmla="*/ 126 h 252"/>
                <a:gd name="T86" fmla="*/ 90 w 198"/>
                <a:gd name="T87" fmla="*/ 144 h 252"/>
                <a:gd name="T88" fmla="*/ 96 w 198"/>
                <a:gd name="T89" fmla="*/ 168 h 252"/>
                <a:gd name="T90" fmla="*/ 108 w 198"/>
                <a:gd name="T91" fmla="*/ 180 h 252"/>
                <a:gd name="T92" fmla="*/ 120 w 198"/>
                <a:gd name="T93" fmla="*/ 180 h 252"/>
                <a:gd name="T94" fmla="*/ 144 w 198"/>
                <a:gd name="T95" fmla="*/ 18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8" h="252">
                  <a:moveTo>
                    <a:pt x="12" y="66"/>
                  </a:moveTo>
                  <a:lnTo>
                    <a:pt x="6" y="66"/>
                  </a:lnTo>
                  <a:lnTo>
                    <a:pt x="6" y="60"/>
                  </a:lnTo>
                  <a:lnTo>
                    <a:pt x="0" y="60"/>
                  </a:lnTo>
                  <a:lnTo>
                    <a:pt x="6" y="60"/>
                  </a:lnTo>
                  <a:lnTo>
                    <a:pt x="6" y="54"/>
                  </a:lnTo>
                  <a:lnTo>
                    <a:pt x="6" y="60"/>
                  </a:lnTo>
                  <a:lnTo>
                    <a:pt x="12" y="60"/>
                  </a:lnTo>
                  <a:lnTo>
                    <a:pt x="12" y="66"/>
                  </a:lnTo>
                  <a:close/>
                  <a:moveTo>
                    <a:pt x="150" y="186"/>
                  </a:moveTo>
                  <a:lnTo>
                    <a:pt x="150" y="180"/>
                  </a:lnTo>
                  <a:lnTo>
                    <a:pt x="156" y="180"/>
                  </a:lnTo>
                  <a:lnTo>
                    <a:pt x="162" y="180"/>
                  </a:lnTo>
                  <a:lnTo>
                    <a:pt x="162" y="186"/>
                  </a:lnTo>
                  <a:lnTo>
                    <a:pt x="162" y="180"/>
                  </a:lnTo>
                  <a:lnTo>
                    <a:pt x="162" y="186"/>
                  </a:lnTo>
                  <a:lnTo>
                    <a:pt x="168" y="186"/>
                  </a:lnTo>
                  <a:lnTo>
                    <a:pt x="174" y="186"/>
                  </a:lnTo>
                  <a:lnTo>
                    <a:pt x="174" y="192"/>
                  </a:lnTo>
                  <a:lnTo>
                    <a:pt x="174" y="186"/>
                  </a:lnTo>
                  <a:lnTo>
                    <a:pt x="180" y="186"/>
                  </a:lnTo>
                  <a:lnTo>
                    <a:pt x="186" y="192"/>
                  </a:lnTo>
                  <a:lnTo>
                    <a:pt x="186" y="186"/>
                  </a:lnTo>
                  <a:lnTo>
                    <a:pt x="192" y="186"/>
                  </a:lnTo>
                  <a:lnTo>
                    <a:pt x="192" y="192"/>
                  </a:lnTo>
                  <a:lnTo>
                    <a:pt x="192" y="186"/>
                  </a:lnTo>
                  <a:lnTo>
                    <a:pt x="198" y="186"/>
                  </a:lnTo>
                  <a:lnTo>
                    <a:pt x="198" y="192"/>
                  </a:lnTo>
                  <a:lnTo>
                    <a:pt x="192" y="192"/>
                  </a:lnTo>
                  <a:lnTo>
                    <a:pt x="192" y="198"/>
                  </a:lnTo>
                  <a:lnTo>
                    <a:pt x="186" y="198"/>
                  </a:lnTo>
                  <a:lnTo>
                    <a:pt x="186" y="204"/>
                  </a:lnTo>
                  <a:lnTo>
                    <a:pt x="180" y="204"/>
                  </a:lnTo>
                  <a:lnTo>
                    <a:pt x="180" y="210"/>
                  </a:lnTo>
                  <a:lnTo>
                    <a:pt x="180" y="216"/>
                  </a:lnTo>
                  <a:lnTo>
                    <a:pt x="174" y="216"/>
                  </a:lnTo>
                  <a:lnTo>
                    <a:pt x="174" y="222"/>
                  </a:lnTo>
                  <a:lnTo>
                    <a:pt x="174" y="228"/>
                  </a:lnTo>
                  <a:lnTo>
                    <a:pt x="168" y="228"/>
                  </a:lnTo>
                  <a:lnTo>
                    <a:pt x="168" y="234"/>
                  </a:lnTo>
                  <a:lnTo>
                    <a:pt x="156" y="234"/>
                  </a:lnTo>
                  <a:lnTo>
                    <a:pt x="156" y="240"/>
                  </a:lnTo>
                  <a:lnTo>
                    <a:pt x="150" y="240"/>
                  </a:lnTo>
                  <a:lnTo>
                    <a:pt x="144" y="240"/>
                  </a:lnTo>
                  <a:lnTo>
                    <a:pt x="144" y="246"/>
                  </a:lnTo>
                  <a:lnTo>
                    <a:pt x="138" y="246"/>
                  </a:lnTo>
                  <a:lnTo>
                    <a:pt x="132" y="246"/>
                  </a:lnTo>
                  <a:lnTo>
                    <a:pt x="126" y="246"/>
                  </a:lnTo>
                  <a:lnTo>
                    <a:pt x="120" y="246"/>
                  </a:lnTo>
                  <a:lnTo>
                    <a:pt x="114" y="246"/>
                  </a:lnTo>
                  <a:lnTo>
                    <a:pt x="114" y="252"/>
                  </a:lnTo>
                  <a:lnTo>
                    <a:pt x="108" y="252"/>
                  </a:lnTo>
                  <a:lnTo>
                    <a:pt x="102" y="246"/>
                  </a:lnTo>
                  <a:lnTo>
                    <a:pt x="96" y="246"/>
                  </a:lnTo>
                  <a:lnTo>
                    <a:pt x="96" y="240"/>
                  </a:lnTo>
                  <a:lnTo>
                    <a:pt x="90" y="240"/>
                  </a:lnTo>
                  <a:lnTo>
                    <a:pt x="90" y="234"/>
                  </a:lnTo>
                  <a:lnTo>
                    <a:pt x="90" y="228"/>
                  </a:lnTo>
                  <a:lnTo>
                    <a:pt x="84" y="228"/>
                  </a:lnTo>
                  <a:lnTo>
                    <a:pt x="84" y="222"/>
                  </a:lnTo>
                  <a:lnTo>
                    <a:pt x="78" y="222"/>
                  </a:lnTo>
                  <a:lnTo>
                    <a:pt x="78" y="216"/>
                  </a:lnTo>
                  <a:lnTo>
                    <a:pt x="78" y="222"/>
                  </a:lnTo>
                  <a:lnTo>
                    <a:pt x="72" y="222"/>
                  </a:lnTo>
                  <a:lnTo>
                    <a:pt x="78" y="222"/>
                  </a:lnTo>
                  <a:lnTo>
                    <a:pt x="78" y="228"/>
                  </a:lnTo>
                  <a:lnTo>
                    <a:pt x="72" y="228"/>
                  </a:lnTo>
                  <a:lnTo>
                    <a:pt x="72" y="234"/>
                  </a:lnTo>
                  <a:lnTo>
                    <a:pt x="72" y="240"/>
                  </a:lnTo>
                  <a:lnTo>
                    <a:pt x="66" y="240"/>
                  </a:lnTo>
                  <a:lnTo>
                    <a:pt x="60" y="240"/>
                  </a:lnTo>
                  <a:lnTo>
                    <a:pt x="54" y="240"/>
                  </a:lnTo>
                  <a:lnTo>
                    <a:pt x="54" y="234"/>
                  </a:lnTo>
                  <a:lnTo>
                    <a:pt x="48" y="234"/>
                  </a:lnTo>
                  <a:lnTo>
                    <a:pt x="42" y="234"/>
                  </a:lnTo>
                  <a:lnTo>
                    <a:pt x="42" y="228"/>
                  </a:lnTo>
                  <a:lnTo>
                    <a:pt x="36" y="228"/>
                  </a:lnTo>
                  <a:lnTo>
                    <a:pt x="36" y="222"/>
                  </a:lnTo>
                  <a:lnTo>
                    <a:pt x="36" y="216"/>
                  </a:lnTo>
                  <a:lnTo>
                    <a:pt x="30" y="216"/>
                  </a:lnTo>
                  <a:lnTo>
                    <a:pt x="36" y="216"/>
                  </a:lnTo>
                  <a:lnTo>
                    <a:pt x="36" y="210"/>
                  </a:lnTo>
                  <a:lnTo>
                    <a:pt x="30" y="210"/>
                  </a:lnTo>
                  <a:lnTo>
                    <a:pt x="30" y="204"/>
                  </a:lnTo>
                  <a:lnTo>
                    <a:pt x="30" y="198"/>
                  </a:lnTo>
                  <a:lnTo>
                    <a:pt x="30" y="192"/>
                  </a:lnTo>
                  <a:lnTo>
                    <a:pt x="30" y="186"/>
                  </a:lnTo>
                  <a:lnTo>
                    <a:pt x="30" y="192"/>
                  </a:lnTo>
                  <a:lnTo>
                    <a:pt x="24" y="192"/>
                  </a:lnTo>
                  <a:lnTo>
                    <a:pt x="18" y="192"/>
                  </a:lnTo>
                  <a:lnTo>
                    <a:pt x="18" y="186"/>
                  </a:lnTo>
                  <a:lnTo>
                    <a:pt x="18" y="180"/>
                  </a:lnTo>
                  <a:lnTo>
                    <a:pt x="12" y="180"/>
                  </a:lnTo>
                  <a:lnTo>
                    <a:pt x="12" y="174"/>
                  </a:lnTo>
                  <a:lnTo>
                    <a:pt x="12" y="168"/>
                  </a:lnTo>
                  <a:lnTo>
                    <a:pt x="6" y="168"/>
                  </a:lnTo>
                  <a:lnTo>
                    <a:pt x="6" y="162"/>
                  </a:lnTo>
                  <a:lnTo>
                    <a:pt x="6" y="156"/>
                  </a:lnTo>
                  <a:lnTo>
                    <a:pt x="6" y="150"/>
                  </a:lnTo>
                  <a:lnTo>
                    <a:pt x="6" y="144"/>
                  </a:lnTo>
                  <a:lnTo>
                    <a:pt x="0" y="144"/>
                  </a:lnTo>
                  <a:lnTo>
                    <a:pt x="6" y="144"/>
                  </a:lnTo>
                  <a:lnTo>
                    <a:pt x="0" y="144"/>
                  </a:lnTo>
                  <a:lnTo>
                    <a:pt x="0" y="138"/>
                  </a:lnTo>
                  <a:lnTo>
                    <a:pt x="0" y="132"/>
                  </a:lnTo>
                  <a:lnTo>
                    <a:pt x="0" y="126"/>
                  </a:lnTo>
                  <a:lnTo>
                    <a:pt x="0" y="120"/>
                  </a:lnTo>
                  <a:lnTo>
                    <a:pt x="0" y="114"/>
                  </a:lnTo>
                  <a:lnTo>
                    <a:pt x="0" y="108"/>
                  </a:lnTo>
                  <a:lnTo>
                    <a:pt x="6" y="108"/>
                  </a:lnTo>
                  <a:lnTo>
                    <a:pt x="6" y="102"/>
                  </a:lnTo>
                  <a:lnTo>
                    <a:pt x="6" y="96"/>
                  </a:lnTo>
                  <a:lnTo>
                    <a:pt x="12" y="96"/>
                  </a:lnTo>
                  <a:lnTo>
                    <a:pt x="6" y="96"/>
                  </a:lnTo>
                  <a:lnTo>
                    <a:pt x="12" y="96"/>
                  </a:lnTo>
                  <a:lnTo>
                    <a:pt x="12" y="90"/>
                  </a:lnTo>
                  <a:lnTo>
                    <a:pt x="12" y="84"/>
                  </a:lnTo>
                  <a:lnTo>
                    <a:pt x="12" y="78"/>
                  </a:lnTo>
                  <a:lnTo>
                    <a:pt x="18" y="78"/>
                  </a:lnTo>
                  <a:lnTo>
                    <a:pt x="18" y="72"/>
                  </a:lnTo>
                  <a:lnTo>
                    <a:pt x="18" y="66"/>
                  </a:lnTo>
                  <a:lnTo>
                    <a:pt x="12" y="60"/>
                  </a:lnTo>
                  <a:lnTo>
                    <a:pt x="12" y="54"/>
                  </a:lnTo>
                  <a:lnTo>
                    <a:pt x="6" y="54"/>
                  </a:lnTo>
                  <a:lnTo>
                    <a:pt x="6" y="48"/>
                  </a:lnTo>
                  <a:lnTo>
                    <a:pt x="12" y="48"/>
                  </a:lnTo>
                  <a:lnTo>
                    <a:pt x="12" y="42"/>
                  </a:lnTo>
                  <a:lnTo>
                    <a:pt x="12" y="36"/>
                  </a:lnTo>
                  <a:lnTo>
                    <a:pt x="12" y="42"/>
                  </a:lnTo>
                  <a:lnTo>
                    <a:pt x="12" y="36"/>
                  </a:lnTo>
                  <a:lnTo>
                    <a:pt x="18" y="36"/>
                  </a:lnTo>
                  <a:lnTo>
                    <a:pt x="24" y="36"/>
                  </a:lnTo>
                  <a:lnTo>
                    <a:pt x="24" y="42"/>
                  </a:lnTo>
                  <a:lnTo>
                    <a:pt x="24" y="36"/>
                  </a:lnTo>
                  <a:lnTo>
                    <a:pt x="24" y="30"/>
                  </a:lnTo>
                  <a:lnTo>
                    <a:pt x="30" y="30"/>
                  </a:lnTo>
                  <a:lnTo>
                    <a:pt x="30" y="24"/>
                  </a:lnTo>
                  <a:lnTo>
                    <a:pt x="36" y="24"/>
                  </a:lnTo>
                  <a:lnTo>
                    <a:pt x="42" y="24"/>
                  </a:lnTo>
                  <a:lnTo>
                    <a:pt x="48" y="24"/>
                  </a:lnTo>
                  <a:lnTo>
                    <a:pt x="54" y="24"/>
                  </a:lnTo>
                  <a:lnTo>
                    <a:pt x="54" y="18"/>
                  </a:lnTo>
                  <a:lnTo>
                    <a:pt x="60" y="18"/>
                  </a:lnTo>
                  <a:lnTo>
                    <a:pt x="60" y="12"/>
                  </a:lnTo>
                  <a:lnTo>
                    <a:pt x="66" y="12"/>
                  </a:lnTo>
                  <a:lnTo>
                    <a:pt x="72" y="0"/>
                  </a:lnTo>
                  <a:lnTo>
                    <a:pt x="72" y="6"/>
                  </a:lnTo>
                  <a:lnTo>
                    <a:pt x="72" y="12"/>
                  </a:lnTo>
                  <a:lnTo>
                    <a:pt x="72" y="18"/>
                  </a:lnTo>
                  <a:lnTo>
                    <a:pt x="72" y="24"/>
                  </a:lnTo>
                  <a:lnTo>
                    <a:pt x="72" y="30"/>
                  </a:lnTo>
                  <a:lnTo>
                    <a:pt x="72" y="36"/>
                  </a:lnTo>
                  <a:lnTo>
                    <a:pt x="72" y="42"/>
                  </a:lnTo>
                  <a:lnTo>
                    <a:pt x="78" y="42"/>
                  </a:lnTo>
                  <a:lnTo>
                    <a:pt x="72" y="48"/>
                  </a:lnTo>
                  <a:lnTo>
                    <a:pt x="78" y="48"/>
                  </a:lnTo>
                  <a:lnTo>
                    <a:pt x="78" y="54"/>
                  </a:lnTo>
                  <a:lnTo>
                    <a:pt x="78" y="60"/>
                  </a:lnTo>
                  <a:lnTo>
                    <a:pt x="78" y="66"/>
                  </a:lnTo>
                  <a:lnTo>
                    <a:pt x="78" y="72"/>
                  </a:lnTo>
                  <a:lnTo>
                    <a:pt x="72" y="72"/>
                  </a:lnTo>
                  <a:lnTo>
                    <a:pt x="72" y="78"/>
                  </a:lnTo>
                  <a:lnTo>
                    <a:pt x="66" y="78"/>
                  </a:lnTo>
                  <a:lnTo>
                    <a:pt x="72" y="78"/>
                  </a:lnTo>
                  <a:lnTo>
                    <a:pt x="72" y="84"/>
                  </a:lnTo>
                  <a:lnTo>
                    <a:pt x="66" y="84"/>
                  </a:lnTo>
                  <a:lnTo>
                    <a:pt x="72" y="84"/>
                  </a:lnTo>
                  <a:lnTo>
                    <a:pt x="72" y="90"/>
                  </a:lnTo>
                  <a:lnTo>
                    <a:pt x="72" y="102"/>
                  </a:lnTo>
                  <a:lnTo>
                    <a:pt x="78" y="114"/>
                  </a:lnTo>
                  <a:lnTo>
                    <a:pt x="78" y="120"/>
                  </a:lnTo>
                  <a:lnTo>
                    <a:pt x="84" y="126"/>
                  </a:lnTo>
                  <a:lnTo>
                    <a:pt x="84" y="132"/>
                  </a:lnTo>
                  <a:lnTo>
                    <a:pt x="84" y="138"/>
                  </a:lnTo>
                  <a:lnTo>
                    <a:pt x="84" y="144"/>
                  </a:lnTo>
                  <a:lnTo>
                    <a:pt x="90" y="144"/>
                  </a:lnTo>
                  <a:lnTo>
                    <a:pt x="90" y="150"/>
                  </a:lnTo>
                  <a:lnTo>
                    <a:pt x="90" y="156"/>
                  </a:lnTo>
                  <a:lnTo>
                    <a:pt x="90" y="162"/>
                  </a:lnTo>
                  <a:lnTo>
                    <a:pt x="96" y="168"/>
                  </a:lnTo>
                  <a:lnTo>
                    <a:pt x="96" y="174"/>
                  </a:lnTo>
                  <a:lnTo>
                    <a:pt x="96" y="180"/>
                  </a:lnTo>
                  <a:lnTo>
                    <a:pt x="102" y="180"/>
                  </a:lnTo>
                  <a:lnTo>
                    <a:pt x="108" y="180"/>
                  </a:lnTo>
                  <a:lnTo>
                    <a:pt x="114" y="180"/>
                  </a:lnTo>
                  <a:lnTo>
                    <a:pt x="114" y="186"/>
                  </a:lnTo>
                  <a:lnTo>
                    <a:pt x="120" y="186"/>
                  </a:lnTo>
                  <a:lnTo>
                    <a:pt x="120" y="180"/>
                  </a:lnTo>
                  <a:lnTo>
                    <a:pt x="126" y="180"/>
                  </a:lnTo>
                  <a:lnTo>
                    <a:pt x="132" y="180"/>
                  </a:lnTo>
                  <a:lnTo>
                    <a:pt x="138" y="186"/>
                  </a:lnTo>
                  <a:lnTo>
                    <a:pt x="144" y="186"/>
                  </a:lnTo>
                  <a:lnTo>
                    <a:pt x="150" y="18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88">
              <a:extLst>
                <a:ext uri="{FF2B5EF4-FFF2-40B4-BE49-F238E27FC236}">
                  <a16:creationId xmlns:a16="http://schemas.microsoft.com/office/drawing/2014/main" id="{0E8203A5-2D6A-5F09-4471-711847482296}"/>
                </a:ext>
              </a:extLst>
            </p:cNvPr>
            <p:cNvSpPr>
              <a:spLocks noEditPoints="1"/>
            </p:cNvSpPr>
            <p:nvPr/>
          </p:nvSpPr>
          <p:spPr bwMode="gray">
            <a:xfrm>
              <a:off x="7639050" y="2257425"/>
              <a:ext cx="371475" cy="485775"/>
            </a:xfrm>
            <a:custGeom>
              <a:avLst/>
              <a:gdLst>
                <a:gd name="T0" fmla="*/ 186 w 234"/>
                <a:gd name="T1" fmla="*/ 36 h 306"/>
                <a:gd name="T2" fmla="*/ 156 w 234"/>
                <a:gd name="T3" fmla="*/ 234 h 306"/>
                <a:gd name="T4" fmla="*/ 156 w 234"/>
                <a:gd name="T5" fmla="*/ 252 h 306"/>
                <a:gd name="T6" fmla="*/ 156 w 234"/>
                <a:gd name="T7" fmla="*/ 264 h 306"/>
                <a:gd name="T8" fmla="*/ 150 w 234"/>
                <a:gd name="T9" fmla="*/ 270 h 306"/>
                <a:gd name="T10" fmla="*/ 150 w 234"/>
                <a:gd name="T11" fmla="*/ 282 h 306"/>
                <a:gd name="T12" fmla="*/ 150 w 234"/>
                <a:gd name="T13" fmla="*/ 294 h 306"/>
                <a:gd name="T14" fmla="*/ 126 w 234"/>
                <a:gd name="T15" fmla="*/ 306 h 306"/>
                <a:gd name="T16" fmla="*/ 90 w 234"/>
                <a:gd name="T17" fmla="*/ 306 h 306"/>
                <a:gd name="T18" fmla="*/ 96 w 234"/>
                <a:gd name="T19" fmla="*/ 270 h 306"/>
                <a:gd name="T20" fmla="*/ 54 w 234"/>
                <a:gd name="T21" fmla="*/ 246 h 306"/>
                <a:gd name="T22" fmla="*/ 18 w 234"/>
                <a:gd name="T23" fmla="*/ 240 h 306"/>
                <a:gd name="T24" fmla="*/ 12 w 234"/>
                <a:gd name="T25" fmla="*/ 204 h 306"/>
                <a:gd name="T26" fmla="*/ 6 w 234"/>
                <a:gd name="T27" fmla="*/ 174 h 306"/>
                <a:gd name="T28" fmla="*/ 18 w 234"/>
                <a:gd name="T29" fmla="*/ 144 h 306"/>
                <a:gd name="T30" fmla="*/ 12 w 234"/>
                <a:gd name="T31" fmla="*/ 114 h 306"/>
                <a:gd name="T32" fmla="*/ 6 w 234"/>
                <a:gd name="T33" fmla="*/ 84 h 306"/>
                <a:gd name="T34" fmla="*/ 30 w 234"/>
                <a:gd name="T35" fmla="*/ 72 h 306"/>
                <a:gd name="T36" fmla="*/ 54 w 234"/>
                <a:gd name="T37" fmla="*/ 72 h 306"/>
                <a:gd name="T38" fmla="*/ 72 w 234"/>
                <a:gd name="T39" fmla="*/ 78 h 306"/>
                <a:gd name="T40" fmla="*/ 54 w 234"/>
                <a:gd name="T41" fmla="*/ 72 h 306"/>
                <a:gd name="T42" fmla="*/ 36 w 234"/>
                <a:gd name="T43" fmla="*/ 54 h 306"/>
                <a:gd name="T44" fmla="*/ 60 w 234"/>
                <a:gd name="T45" fmla="*/ 36 h 306"/>
                <a:gd name="T46" fmla="*/ 84 w 234"/>
                <a:gd name="T47" fmla="*/ 24 h 306"/>
                <a:gd name="T48" fmla="*/ 108 w 234"/>
                <a:gd name="T49" fmla="*/ 12 h 306"/>
                <a:gd name="T50" fmla="*/ 132 w 234"/>
                <a:gd name="T51" fmla="*/ 12 h 306"/>
                <a:gd name="T52" fmla="*/ 162 w 234"/>
                <a:gd name="T53" fmla="*/ 6 h 306"/>
                <a:gd name="T54" fmla="*/ 186 w 234"/>
                <a:gd name="T55" fmla="*/ 6 h 306"/>
                <a:gd name="T56" fmla="*/ 210 w 234"/>
                <a:gd name="T57" fmla="*/ 24 h 306"/>
                <a:gd name="T58" fmla="*/ 198 w 234"/>
                <a:gd name="T59" fmla="*/ 36 h 306"/>
                <a:gd name="T60" fmla="*/ 180 w 234"/>
                <a:gd name="T61" fmla="*/ 30 h 306"/>
                <a:gd name="T62" fmla="*/ 180 w 234"/>
                <a:gd name="T63" fmla="*/ 54 h 306"/>
                <a:gd name="T64" fmla="*/ 156 w 234"/>
                <a:gd name="T65" fmla="*/ 42 h 306"/>
                <a:gd name="T66" fmla="*/ 144 w 234"/>
                <a:gd name="T67" fmla="*/ 42 h 306"/>
                <a:gd name="T68" fmla="*/ 168 w 234"/>
                <a:gd name="T69" fmla="*/ 54 h 306"/>
                <a:gd name="T70" fmla="*/ 186 w 234"/>
                <a:gd name="T71" fmla="*/ 60 h 306"/>
                <a:gd name="T72" fmla="*/ 204 w 234"/>
                <a:gd name="T73" fmla="*/ 48 h 306"/>
                <a:gd name="T74" fmla="*/ 204 w 234"/>
                <a:gd name="T75" fmla="*/ 60 h 306"/>
                <a:gd name="T76" fmla="*/ 198 w 234"/>
                <a:gd name="T77" fmla="*/ 96 h 306"/>
                <a:gd name="T78" fmla="*/ 168 w 234"/>
                <a:gd name="T79" fmla="*/ 90 h 306"/>
                <a:gd name="T80" fmla="*/ 180 w 234"/>
                <a:gd name="T81" fmla="*/ 102 h 306"/>
                <a:gd name="T82" fmla="*/ 192 w 234"/>
                <a:gd name="T83" fmla="*/ 120 h 306"/>
                <a:gd name="T84" fmla="*/ 210 w 234"/>
                <a:gd name="T85" fmla="*/ 138 h 306"/>
                <a:gd name="T86" fmla="*/ 210 w 234"/>
                <a:gd name="T87" fmla="*/ 162 h 306"/>
                <a:gd name="T88" fmla="*/ 198 w 234"/>
                <a:gd name="T89" fmla="*/ 162 h 306"/>
                <a:gd name="T90" fmla="*/ 192 w 234"/>
                <a:gd name="T91" fmla="*/ 162 h 306"/>
                <a:gd name="T92" fmla="*/ 174 w 234"/>
                <a:gd name="T93" fmla="*/ 144 h 306"/>
                <a:gd name="T94" fmla="*/ 174 w 234"/>
                <a:gd name="T95" fmla="*/ 168 h 306"/>
                <a:gd name="T96" fmla="*/ 204 w 234"/>
                <a:gd name="T97" fmla="*/ 168 h 306"/>
                <a:gd name="T98" fmla="*/ 216 w 234"/>
                <a:gd name="T99" fmla="*/ 180 h 306"/>
                <a:gd name="T100" fmla="*/ 216 w 234"/>
                <a:gd name="T101" fmla="*/ 216 h 306"/>
                <a:gd name="T102" fmla="*/ 228 w 234"/>
                <a:gd name="T103" fmla="*/ 222 h 306"/>
                <a:gd name="T104" fmla="*/ 210 w 234"/>
                <a:gd name="T105" fmla="*/ 234 h 306"/>
                <a:gd name="T106" fmla="*/ 192 w 234"/>
                <a:gd name="T107" fmla="*/ 228 h 306"/>
                <a:gd name="T108" fmla="*/ 180 w 234"/>
                <a:gd name="T109" fmla="*/ 222 h 306"/>
                <a:gd name="T110" fmla="*/ 162 w 234"/>
                <a:gd name="T111" fmla="*/ 22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4" h="306">
                  <a:moveTo>
                    <a:pt x="222" y="186"/>
                  </a:moveTo>
                  <a:lnTo>
                    <a:pt x="222" y="192"/>
                  </a:lnTo>
                  <a:lnTo>
                    <a:pt x="223" y="192"/>
                  </a:lnTo>
                  <a:lnTo>
                    <a:pt x="222" y="186"/>
                  </a:lnTo>
                  <a:close/>
                  <a:moveTo>
                    <a:pt x="186" y="30"/>
                  </a:moveTo>
                  <a:lnTo>
                    <a:pt x="186" y="36"/>
                  </a:lnTo>
                  <a:lnTo>
                    <a:pt x="187" y="36"/>
                  </a:lnTo>
                  <a:lnTo>
                    <a:pt x="186" y="30"/>
                  </a:lnTo>
                  <a:close/>
                  <a:moveTo>
                    <a:pt x="156" y="228"/>
                  </a:moveTo>
                  <a:lnTo>
                    <a:pt x="150" y="228"/>
                  </a:lnTo>
                  <a:lnTo>
                    <a:pt x="156" y="228"/>
                  </a:lnTo>
                  <a:lnTo>
                    <a:pt x="156" y="234"/>
                  </a:lnTo>
                  <a:lnTo>
                    <a:pt x="150" y="234"/>
                  </a:lnTo>
                  <a:lnTo>
                    <a:pt x="150" y="240"/>
                  </a:lnTo>
                  <a:lnTo>
                    <a:pt x="156" y="240"/>
                  </a:lnTo>
                  <a:lnTo>
                    <a:pt x="150" y="240"/>
                  </a:lnTo>
                  <a:lnTo>
                    <a:pt x="156" y="246"/>
                  </a:lnTo>
                  <a:lnTo>
                    <a:pt x="156" y="252"/>
                  </a:lnTo>
                  <a:lnTo>
                    <a:pt x="150" y="252"/>
                  </a:lnTo>
                  <a:lnTo>
                    <a:pt x="150" y="258"/>
                  </a:lnTo>
                  <a:lnTo>
                    <a:pt x="156" y="258"/>
                  </a:lnTo>
                  <a:lnTo>
                    <a:pt x="150" y="258"/>
                  </a:lnTo>
                  <a:lnTo>
                    <a:pt x="156" y="258"/>
                  </a:lnTo>
                  <a:lnTo>
                    <a:pt x="156" y="264"/>
                  </a:lnTo>
                  <a:lnTo>
                    <a:pt x="150" y="264"/>
                  </a:lnTo>
                  <a:lnTo>
                    <a:pt x="150" y="270"/>
                  </a:lnTo>
                  <a:lnTo>
                    <a:pt x="144" y="270"/>
                  </a:lnTo>
                  <a:lnTo>
                    <a:pt x="150" y="270"/>
                  </a:lnTo>
                  <a:lnTo>
                    <a:pt x="144" y="270"/>
                  </a:lnTo>
                  <a:lnTo>
                    <a:pt x="150" y="270"/>
                  </a:lnTo>
                  <a:lnTo>
                    <a:pt x="150" y="276"/>
                  </a:lnTo>
                  <a:lnTo>
                    <a:pt x="144" y="276"/>
                  </a:lnTo>
                  <a:lnTo>
                    <a:pt x="144" y="282"/>
                  </a:lnTo>
                  <a:lnTo>
                    <a:pt x="150" y="282"/>
                  </a:lnTo>
                  <a:lnTo>
                    <a:pt x="150" y="276"/>
                  </a:lnTo>
                  <a:lnTo>
                    <a:pt x="150" y="282"/>
                  </a:lnTo>
                  <a:lnTo>
                    <a:pt x="150" y="288"/>
                  </a:lnTo>
                  <a:lnTo>
                    <a:pt x="144" y="288"/>
                  </a:lnTo>
                  <a:lnTo>
                    <a:pt x="150" y="288"/>
                  </a:lnTo>
                  <a:lnTo>
                    <a:pt x="144" y="288"/>
                  </a:lnTo>
                  <a:lnTo>
                    <a:pt x="150" y="288"/>
                  </a:lnTo>
                  <a:lnTo>
                    <a:pt x="150" y="294"/>
                  </a:lnTo>
                  <a:lnTo>
                    <a:pt x="144" y="294"/>
                  </a:lnTo>
                  <a:lnTo>
                    <a:pt x="144" y="300"/>
                  </a:lnTo>
                  <a:lnTo>
                    <a:pt x="144" y="306"/>
                  </a:lnTo>
                  <a:lnTo>
                    <a:pt x="138" y="306"/>
                  </a:lnTo>
                  <a:lnTo>
                    <a:pt x="132" y="306"/>
                  </a:lnTo>
                  <a:lnTo>
                    <a:pt x="126" y="306"/>
                  </a:lnTo>
                  <a:lnTo>
                    <a:pt x="120" y="306"/>
                  </a:lnTo>
                  <a:lnTo>
                    <a:pt x="114" y="306"/>
                  </a:lnTo>
                  <a:lnTo>
                    <a:pt x="108" y="306"/>
                  </a:lnTo>
                  <a:lnTo>
                    <a:pt x="102" y="306"/>
                  </a:lnTo>
                  <a:lnTo>
                    <a:pt x="96" y="306"/>
                  </a:lnTo>
                  <a:lnTo>
                    <a:pt x="90" y="306"/>
                  </a:lnTo>
                  <a:lnTo>
                    <a:pt x="90" y="300"/>
                  </a:lnTo>
                  <a:lnTo>
                    <a:pt x="90" y="294"/>
                  </a:lnTo>
                  <a:lnTo>
                    <a:pt x="90" y="288"/>
                  </a:lnTo>
                  <a:lnTo>
                    <a:pt x="96" y="282"/>
                  </a:lnTo>
                  <a:lnTo>
                    <a:pt x="96" y="276"/>
                  </a:lnTo>
                  <a:lnTo>
                    <a:pt x="96" y="270"/>
                  </a:lnTo>
                  <a:lnTo>
                    <a:pt x="96" y="258"/>
                  </a:lnTo>
                  <a:lnTo>
                    <a:pt x="96" y="246"/>
                  </a:lnTo>
                  <a:lnTo>
                    <a:pt x="90" y="246"/>
                  </a:lnTo>
                  <a:lnTo>
                    <a:pt x="84" y="246"/>
                  </a:lnTo>
                  <a:lnTo>
                    <a:pt x="66" y="246"/>
                  </a:lnTo>
                  <a:lnTo>
                    <a:pt x="54" y="246"/>
                  </a:lnTo>
                  <a:lnTo>
                    <a:pt x="54" y="252"/>
                  </a:lnTo>
                  <a:lnTo>
                    <a:pt x="36" y="252"/>
                  </a:lnTo>
                  <a:lnTo>
                    <a:pt x="24" y="252"/>
                  </a:lnTo>
                  <a:lnTo>
                    <a:pt x="24" y="246"/>
                  </a:lnTo>
                  <a:lnTo>
                    <a:pt x="18" y="246"/>
                  </a:lnTo>
                  <a:lnTo>
                    <a:pt x="18" y="240"/>
                  </a:lnTo>
                  <a:lnTo>
                    <a:pt x="18" y="234"/>
                  </a:lnTo>
                  <a:lnTo>
                    <a:pt x="18" y="228"/>
                  </a:lnTo>
                  <a:lnTo>
                    <a:pt x="12" y="222"/>
                  </a:lnTo>
                  <a:lnTo>
                    <a:pt x="12" y="216"/>
                  </a:lnTo>
                  <a:lnTo>
                    <a:pt x="12" y="210"/>
                  </a:lnTo>
                  <a:lnTo>
                    <a:pt x="12" y="204"/>
                  </a:lnTo>
                  <a:lnTo>
                    <a:pt x="6" y="204"/>
                  </a:lnTo>
                  <a:lnTo>
                    <a:pt x="6" y="198"/>
                  </a:lnTo>
                  <a:lnTo>
                    <a:pt x="6" y="192"/>
                  </a:lnTo>
                  <a:lnTo>
                    <a:pt x="6" y="186"/>
                  </a:lnTo>
                  <a:lnTo>
                    <a:pt x="6" y="180"/>
                  </a:lnTo>
                  <a:lnTo>
                    <a:pt x="6" y="174"/>
                  </a:lnTo>
                  <a:lnTo>
                    <a:pt x="12" y="174"/>
                  </a:lnTo>
                  <a:lnTo>
                    <a:pt x="12" y="168"/>
                  </a:lnTo>
                  <a:lnTo>
                    <a:pt x="12" y="162"/>
                  </a:lnTo>
                  <a:lnTo>
                    <a:pt x="18" y="156"/>
                  </a:lnTo>
                  <a:lnTo>
                    <a:pt x="18" y="150"/>
                  </a:lnTo>
                  <a:lnTo>
                    <a:pt x="18" y="144"/>
                  </a:lnTo>
                  <a:lnTo>
                    <a:pt x="18" y="138"/>
                  </a:lnTo>
                  <a:lnTo>
                    <a:pt x="24" y="138"/>
                  </a:lnTo>
                  <a:lnTo>
                    <a:pt x="24" y="132"/>
                  </a:lnTo>
                  <a:lnTo>
                    <a:pt x="18" y="126"/>
                  </a:lnTo>
                  <a:lnTo>
                    <a:pt x="18" y="120"/>
                  </a:lnTo>
                  <a:lnTo>
                    <a:pt x="12" y="114"/>
                  </a:lnTo>
                  <a:lnTo>
                    <a:pt x="6" y="108"/>
                  </a:lnTo>
                  <a:lnTo>
                    <a:pt x="6" y="102"/>
                  </a:lnTo>
                  <a:lnTo>
                    <a:pt x="0" y="96"/>
                  </a:lnTo>
                  <a:lnTo>
                    <a:pt x="0" y="90"/>
                  </a:lnTo>
                  <a:lnTo>
                    <a:pt x="6" y="90"/>
                  </a:lnTo>
                  <a:lnTo>
                    <a:pt x="6" y="84"/>
                  </a:lnTo>
                  <a:lnTo>
                    <a:pt x="6" y="78"/>
                  </a:lnTo>
                  <a:lnTo>
                    <a:pt x="12" y="78"/>
                  </a:lnTo>
                  <a:lnTo>
                    <a:pt x="12" y="72"/>
                  </a:lnTo>
                  <a:lnTo>
                    <a:pt x="18" y="72"/>
                  </a:lnTo>
                  <a:lnTo>
                    <a:pt x="24" y="72"/>
                  </a:lnTo>
                  <a:lnTo>
                    <a:pt x="30" y="72"/>
                  </a:lnTo>
                  <a:lnTo>
                    <a:pt x="36" y="72"/>
                  </a:lnTo>
                  <a:lnTo>
                    <a:pt x="36" y="78"/>
                  </a:lnTo>
                  <a:lnTo>
                    <a:pt x="42" y="78"/>
                  </a:lnTo>
                  <a:lnTo>
                    <a:pt x="48" y="78"/>
                  </a:lnTo>
                  <a:lnTo>
                    <a:pt x="48" y="72"/>
                  </a:lnTo>
                  <a:lnTo>
                    <a:pt x="54" y="72"/>
                  </a:lnTo>
                  <a:lnTo>
                    <a:pt x="54" y="78"/>
                  </a:lnTo>
                  <a:lnTo>
                    <a:pt x="60" y="78"/>
                  </a:lnTo>
                  <a:lnTo>
                    <a:pt x="66" y="78"/>
                  </a:lnTo>
                  <a:lnTo>
                    <a:pt x="66" y="72"/>
                  </a:lnTo>
                  <a:lnTo>
                    <a:pt x="66" y="78"/>
                  </a:lnTo>
                  <a:lnTo>
                    <a:pt x="72" y="78"/>
                  </a:lnTo>
                  <a:lnTo>
                    <a:pt x="72" y="72"/>
                  </a:lnTo>
                  <a:lnTo>
                    <a:pt x="66" y="72"/>
                  </a:lnTo>
                  <a:lnTo>
                    <a:pt x="60" y="72"/>
                  </a:lnTo>
                  <a:lnTo>
                    <a:pt x="60" y="78"/>
                  </a:lnTo>
                  <a:lnTo>
                    <a:pt x="60" y="72"/>
                  </a:lnTo>
                  <a:lnTo>
                    <a:pt x="54" y="72"/>
                  </a:lnTo>
                  <a:lnTo>
                    <a:pt x="54" y="66"/>
                  </a:lnTo>
                  <a:lnTo>
                    <a:pt x="48" y="66"/>
                  </a:lnTo>
                  <a:lnTo>
                    <a:pt x="42" y="66"/>
                  </a:lnTo>
                  <a:lnTo>
                    <a:pt x="36" y="66"/>
                  </a:lnTo>
                  <a:lnTo>
                    <a:pt x="36" y="60"/>
                  </a:lnTo>
                  <a:lnTo>
                    <a:pt x="36" y="54"/>
                  </a:lnTo>
                  <a:lnTo>
                    <a:pt x="42" y="54"/>
                  </a:lnTo>
                  <a:lnTo>
                    <a:pt x="48" y="48"/>
                  </a:lnTo>
                  <a:lnTo>
                    <a:pt x="48" y="42"/>
                  </a:lnTo>
                  <a:lnTo>
                    <a:pt x="54" y="42"/>
                  </a:lnTo>
                  <a:lnTo>
                    <a:pt x="60" y="42"/>
                  </a:lnTo>
                  <a:lnTo>
                    <a:pt x="60" y="36"/>
                  </a:lnTo>
                  <a:lnTo>
                    <a:pt x="66" y="36"/>
                  </a:lnTo>
                  <a:lnTo>
                    <a:pt x="72" y="36"/>
                  </a:lnTo>
                  <a:lnTo>
                    <a:pt x="72" y="30"/>
                  </a:lnTo>
                  <a:lnTo>
                    <a:pt x="78" y="30"/>
                  </a:lnTo>
                  <a:lnTo>
                    <a:pt x="84" y="30"/>
                  </a:lnTo>
                  <a:lnTo>
                    <a:pt x="84" y="24"/>
                  </a:lnTo>
                  <a:lnTo>
                    <a:pt x="90" y="24"/>
                  </a:lnTo>
                  <a:lnTo>
                    <a:pt x="96" y="24"/>
                  </a:lnTo>
                  <a:lnTo>
                    <a:pt x="96" y="18"/>
                  </a:lnTo>
                  <a:lnTo>
                    <a:pt x="102" y="18"/>
                  </a:lnTo>
                  <a:lnTo>
                    <a:pt x="108" y="18"/>
                  </a:lnTo>
                  <a:lnTo>
                    <a:pt x="108" y="12"/>
                  </a:lnTo>
                  <a:lnTo>
                    <a:pt x="114" y="12"/>
                  </a:lnTo>
                  <a:lnTo>
                    <a:pt x="120" y="12"/>
                  </a:lnTo>
                  <a:lnTo>
                    <a:pt x="126" y="12"/>
                  </a:lnTo>
                  <a:lnTo>
                    <a:pt x="126" y="6"/>
                  </a:lnTo>
                  <a:lnTo>
                    <a:pt x="126" y="12"/>
                  </a:lnTo>
                  <a:lnTo>
                    <a:pt x="132" y="12"/>
                  </a:lnTo>
                  <a:lnTo>
                    <a:pt x="138" y="12"/>
                  </a:lnTo>
                  <a:lnTo>
                    <a:pt x="138" y="6"/>
                  </a:lnTo>
                  <a:lnTo>
                    <a:pt x="144" y="6"/>
                  </a:lnTo>
                  <a:lnTo>
                    <a:pt x="150" y="6"/>
                  </a:lnTo>
                  <a:lnTo>
                    <a:pt x="156" y="6"/>
                  </a:lnTo>
                  <a:lnTo>
                    <a:pt x="162" y="6"/>
                  </a:lnTo>
                  <a:lnTo>
                    <a:pt x="168" y="6"/>
                  </a:lnTo>
                  <a:lnTo>
                    <a:pt x="174" y="6"/>
                  </a:lnTo>
                  <a:lnTo>
                    <a:pt x="174" y="0"/>
                  </a:lnTo>
                  <a:lnTo>
                    <a:pt x="174" y="6"/>
                  </a:lnTo>
                  <a:lnTo>
                    <a:pt x="180" y="6"/>
                  </a:lnTo>
                  <a:lnTo>
                    <a:pt x="186" y="6"/>
                  </a:lnTo>
                  <a:lnTo>
                    <a:pt x="192" y="12"/>
                  </a:lnTo>
                  <a:lnTo>
                    <a:pt x="198" y="12"/>
                  </a:lnTo>
                  <a:lnTo>
                    <a:pt x="198" y="18"/>
                  </a:lnTo>
                  <a:lnTo>
                    <a:pt x="204" y="18"/>
                  </a:lnTo>
                  <a:lnTo>
                    <a:pt x="204" y="24"/>
                  </a:lnTo>
                  <a:lnTo>
                    <a:pt x="210" y="24"/>
                  </a:lnTo>
                  <a:lnTo>
                    <a:pt x="204" y="24"/>
                  </a:lnTo>
                  <a:lnTo>
                    <a:pt x="204" y="30"/>
                  </a:lnTo>
                  <a:lnTo>
                    <a:pt x="198" y="30"/>
                  </a:lnTo>
                  <a:lnTo>
                    <a:pt x="198" y="36"/>
                  </a:lnTo>
                  <a:lnTo>
                    <a:pt x="198" y="30"/>
                  </a:lnTo>
                  <a:lnTo>
                    <a:pt x="198" y="36"/>
                  </a:lnTo>
                  <a:lnTo>
                    <a:pt x="198" y="30"/>
                  </a:lnTo>
                  <a:lnTo>
                    <a:pt x="192" y="30"/>
                  </a:lnTo>
                  <a:lnTo>
                    <a:pt x="186" y="30"/>
                  </a:lnTo>
                  <a:lnTo>
                    <a:pt x="186" y="24"/>
                  </a:lnTo>
                  <a:lnTo>
                    <a:pt x="180" y="24"/>
                  </a:lnTo>
                  <a:lnTo>
                    <a:pt x="180" y="30"/>
                  </a:lnTo>
                  <a:lnTo>
                    <a:pt x="180" y="36"/>
                  </a:lnTo>
                  <a:lnTo>
                    <a:pt x="180" y="42"/>
                  </a:lnTo>
                  <a:lnTo>
                    <a:pt x="186" y="42"/>
                  </a:lnTo>
                  <a:lnTo>
                    <a:pt x="186" y="48"/>
                  </a:lnTo>
                  <a:lnTo>
                    <a:pt x="180" y="48"/>
                  </a:lnTo>
                  <a:lnTo>
                    <a:pt x="180" y="54"/>
                  </a:lnTo>
                  <a:lnTo>
                    <a:pt x="174" y="54"/>
                  </a:lnTo>
                  <a:lnTo>
                    <a:pt x="174" y="48"/>
                  </a:lnTo>
                  <a:lnTo>
                    <a:pt x="168" y="48"/>
                  </a:lnTo>
                  <a:lnTo>
                    <a:pt x="168" y="42"/>
                  </a:lnTo>
                  <a:lnTo>
                    <a:pt x="162" y="42"/>
                  </a:lnTo>
                  <a:lnTo>
                    <a:pt x="156" y="42"/>
                  </a:lnTo>
                  <a:lnTo>
                    <a:pt x="156" y="36"/>
                  </a:lnTo>
                  <a:lnTo>
                    <a:pt x="150" y="36"/>
                  </a:lnTo>
                  <a:lnTo>
                    <a:pt x="150" y="42"/>
                  </a:lnTo>
                  <a:lnTo>
                    <a:pt x="144" y="42"/>
                  </a:lnTo>
                  <a:lnTo>
                    <a:pt x="144" y="36"/>
                  </a:lnTo>
                  <a:lnTo>
                    <a:pt x="144" y="42"/>
                  </a:lnTo>
                  <a:lnTo>
                    <a:pt x="150" y="42"/>
                  </a:lnTo>
                  <a:lnTo>
                    <a:pt x="156" y="42"/>
                  </a:lnTo>
                  <a:lnTo>
                    <a:pt x="156" y="48"/>
                  </a:lnTo>
                  <a:lnTo>
                    <a:pt x="162" y="48"/>
                  </a:lnTo>
                  <a:lnTo>
                    <a:pt x="168" y="48"/>
                  </a:lnTo>
                  <a:lnTo>
                    <a:pt x="168" y="54"/>
                  </a:lnTo>
                  <a:lnTo>
                    <a:pt x="174" y="54"/>
                  </a:lnTo>
                  <a:lnTo>
                    <a:pt x="174" y="60"/>
                  </a:lnTo>
                  <a:lnTo>
                    <a:pt x="180" y="60"/>
                  </a:lnTo>
                  <a:lnTo>
                    <a:pt x="180" y="66"/>
                  </a:lnTo>
                  <a:lnTo>
                    <a:pt x="186" y="66"/>
                  </a:lnTo>
                  <a:lnTo>
                    <a:pt x="186" y="60"/>
                  </a:lnTo>
                  <a:lnTo>
                    <a:pt x="186" y="54"/>
                  </a:lnTo>
                  <a:lnTo>
                    <a:pt x="192" y="54"/>
                  </a:lnTo>
                  <a:lnTo>
                    <a:pt x="192" y="48"/>
                  </a:lnTo>
                  <a:lnTo>
                    <a:pt x="198" y="42"/>
                  </a:lnTo>
                  <a:lnTo>
                    <a:pt x="198" y="48"/>
                  </a:lnTo>
                  <a:lnTo>
                    <a:pt x="204" y="48"/>
                  </a:lnTo>
                  <a:lnTo>
                    <a:pt x="204" y="42"/>
                  </a:lnTo>
                  <a:lnTo>
                    <a:pt x="210" y="42"/>
                  </a:lnTo>
                  <a:lnTo>
                    <a:pt x="210" y="48"/>
                  </a:lnTo>
                  <a:lnTo>
                    <a:pt x="210" y="54"/>
                  </a:lnTo>
                  <a:lnTo>
                    <a:pt x="204" y="54"/>
                  </a:lnTo>
                  <a:lnTo>
                    <a:pt x="204" y="60"/>
                  </a:lnTo>
                  <a:lnTo>
                    <a:pt x="204" y="66"/>
                  </a:lnTo>
                  <a:lnTo>
                    <a:pt x="198" y="72"/>
                  </a:lnTo>
                  <a:lnTo>
                    <a:pt x="198" y="78"/>
                  </a:lnTo>
                  <a:lnTo>
                    <a:pt x="198" y="84"/>
                  </a:lnTo>
                  <a:lnTo>
                    <a:pt x="198" y="90"/>
                  </a:lnTo>
                  <a:lnTo>
                    <a:pt x="198" y="96"/>
                  </a:lnTo>
                  <a:lnTo>
                    <a:pt x="192" y="96"/>
                  </a:lnTo>
                  <a:lnTo>
                    <a:pt x="186" y="96"/>
                  </a:lnTo>
                  <a:lnTo>
                    <a:pt x="180" y="96"/>
                  </a:lnTo>
                  <a:lnTo>
                    <a:pt x="174" y="96"/>
                  </a:lnTo>
                  <a:lnTo>
                    <a:pt x="174" y="90"/>
                  </a:lnTo>
                  <a:lnTo>
                    <a:pt x="168" y="90"/>
                  </a:lnTo>
                  <a:lnTo>
                    <a:pt x="168" y="96"/>
                  </a:lnTo>
                  <a:lnTo>
                    <a:pt x="174" y="96"/>
                  </a:lnTo>
                  <a:lnTo>
                    <a:pt x="174" y="102"/>
                  </a:lnTo>
                  <a:lnTo>
                    <a:pt x="174" y="96"/>
                  </a:lnTo>
                  <a:lnTo>
                    <a:pt x="180" y="96"/>
                  </a:lnTo>
                  <a:lnTo>
                    <a:pt x="180" y="102"/>
                  </a:lnTo>
                  <a:lnTo>
                    <a:pt x="186" y="102"/>
                  </a:lnTo>
                  <a:lnTo>
                    <a:pt x="192" y="102"/>
                  </a:lnTo>
                  <a:lnTo>
                    <a:pt x="192" y="108"/>
                  </a:lnTo>
                  <a:lnTo>
                    <a:pt x="198" y="108"/>
                  </a:lnTo>
                  <a:lnTo>
                    <a:pt x="192" y="114"/>
                  </a:lnTo>
                  <a:lnTo>
                    <a:pt x="192" y="120"/>
                  </a:lnTo>
                  <a:lnTo>
                    <a:pt x="198" y="120"/>
                  </a:lnTo>
                  <a:lnTo>
                    <a:pt x="198" y="126"/>
                  </a:lnTo>
                  <a:lnTo>
                    <a:pt x="198" y="132"/>
                  </a:lnTo>
                  <a:lnTo>
                    <a:pt x="204" y="132"/>
                  </a:lnTo>
                  <a:lnTo>
                    <a:pt x="204" y="138"/>
                  </a:lnTo>
                  <a:lnTo>
                    <a:pt x="210" y="138"/>
                  </a:lnTo>
                  <a:lnTo>
                    <a:pt x="204" y="138"/>
                  </a:lnTo>
                  <a:lnTo>
                    <a:pt x="204" y="144"/>
                  </a:lnTo>
                  <a:lnTo>
                    <a:pt x="210" y="144"/>
                  </a:lnTo>
                  <a:lnTo>
                    <a:pt x="210" y="150"/>
                  </a:lnTo>
                  <a:lnTo>
                    <a:pt x="210" y="156"/>
                  </a:lnTo>
                  <a:lnTo>
                    <a:pt x="210" y="162"/>
                  </a:lnTo>
                  <a:lnTo>
                    <a:pt x="204" y="162"/>
                  </a:lnTo>
                  <a:lnTo>
                    <a:pt x="204" y="168"/>
                  </a:lnTo>
                  <a:lnTo>
                    <a:pt x="204" y="162"/>
                  </a:lnTo>
                  <a:lnTo>
                    <a:pt x="204" y="156"/>
                  </a:lnTo>
                  <a:lnTo>
                    <a:pt x="198" y="156"/>
                  </a:lnTo>
                  <a:lnTo>
                    <a:pt x="198" y="162"/>
                  </a:lnTo>
                  <a:lnTo>
                    <a:pt x="204" y="168"/>
                  </a:lnTo>
                  <a:lnTo>
                    <a:pt x="198" y="168"/>
                  </a:lnTo>
                  <a:lnTo>
                    <a:pt x="198" y="162"/>
                  </a:lnTo>
                  <a:lnTo>
                    <a:pt x="198" y="168"/>
                  </a:lnTo>
                  <a:lnTo>
                    <a:pt x="192" y="168"/>
                  </a:lnTo>
                  <a:lnTo>
                    <a:pt x="192" y="162"/>
                  </a:lnTo>
                  <a:lnTo>
                    <a:pt x="186" y="162"/>
                  </a:lnTo>
                  <a:lnTo>
                    <a:pt x="186" y="156"/>
                  </a:lnTo>
                  <a:lnTo>
                    <a:pt x="180" y="156"/>
                  </a:lnTo>
                  <a:lnTo>
                    <a:pt x="180" y="150"/>
                  </a:lnTo>
                  <a:lnTo>
                    <a:pt x="180" y="144"/>
                  </a:lnTo>
                  <a:lnTo>
                    <a:pt x="174" y="144"/>
                  </a:lnTo>
                  <a:lnTo>
                    <a:pt x="174" y="150"/>
                  </a:lnTo>
                  <a:lnTo>
                    <a:pt x="168" y="150"/>
                  </a:lnTo>
                  <a:lnTo>
                    <a:pt x="168" y="156"/>
                  </a:lnTo>
                  <a:lnTo>
                    <a:pt x="168" y="162"/>
                  </a:lnTo>
                  <a:lnTo>
                    <a:pt x="168" y="168"/>
                  </a:lnTo>
                  <a:lnTo>
                    <a:pt x="174" y="168"/>
                  </a:lnTo>
                  <a:lnTo>
                    <a:pt x="180" y="168"/>
                  </a:lnTo>
                  <a:lnTo>
                    <a:pt x="186" y="168"/>
                  </a:lnTo>
                  <a:lnTo>
                    <a:pt x="192" y="168"/>
                  </a:lnTo>
                  <a:lnTo>
                    <a:pt x="198" y="174"/>
                  </a:lnTo>
                  <a:lnTo>
                    <a:pt x="198" y="168"/>
                  </a:lnTo>
                  <a:lnTo>
                    <a:pt x="204" y="168"/>
                  </a:lnTo>
                  <a:lnTo>
                    <a:pt x="204" y="162"/>
                  </a:lnTo>
                  <a:lnTo>
                    <a:pt x="210" y="162"/>
                  </a:lnTo>
                  <a:lnTo>
                    <a:pt x="210" y="168"/>
                  </a:lnTo>
                  <a:lnTo>
                    <a:pt x="210" y="174"/>
                  </a:lnTo>
                  <a:lnTo>
                    <a:pt x="216" y="174"/>
                  </a:lnTo>
                  <a:lnTo>
                    <a:pt x="216" y="180"/>
                  </a:lnTo>
                  <a:lnTo>
                    <a:pt x="216" y="186"/>
                  </a:lnTo>
                  <a:lnTo>
                    <a:pt x="216" y="192"/>
                  </a:lnTo>
                  <a:lnTo>
                    <a:pt x="216" y="198"/>
                  </a:lnTo>
                  <a:lnTo>
                    <a:pt x="216" y="204"/>
                  </a:lnTo>
                  <a:lnTo>
                    <a:pt x="216" y="210"/>
                  </a:lnTo>
                  <a:lnTo>
                    <a:pt x="216" y="216"/>
                  </a:lnTo>
                  <a:lnTo>
                    <a:pt x="216" y="210"/>
                  </a:lnTo>
                  <a:lnTo>
                    <a:pt x="222" y="210"/>
                  </a:lnTo>
                  <a:lnTo>
                    <a:pt x="228" y="210"/>
                  </a:lnTo>
                  <a:lnTo>
                    <a:pt x="228" y="216"/>
                  </a:lnTo>
                  <a:lnTo>
                    <a:pt x="234" y="222"/>
                  </a:lnTo>
                  <a:lnTo>
                    <a:pt x="228" y="222"/>
                  </a:lnTo>
                  <a:lnTo>
                    <a:pt x="228" y="228"/>
                  </a:lnTo>
                  <a:lnTo>
                    <a:pt x="228" y="234"/>
                  </a:lnTo>
                  <a:lnTo>
                    <a:pt x="222" y="228"/>
                  </a:lnTo>
                  <a:lnTo>
                    <a:pt x="216" y="228"/>
                  </a:lnTo>
                  <a:lnTo>
                    <a:pt x="210" y="228"/>
                  </a:lnTo>
                  <a:lnTo>
                    <a:pt x="210" y="234"/>
                  </a:lnTo>
                  <a:lnTo>
                    <a:pt x="210" y="228"/>
                  </a:lnTo>
                  <a:lnTo>
                    <a:pt x="204" y="228"/>
                  </a:lnTo>
                  <a:lnTo>
                    <a:pt x="204" y="234"/>
                  </a:lnTo>
                  <a:lnTo>
                    <a:pt x="198" y="234"/>
                  </a:lnTo>
                  <a:lnTo>
                    <a:pt x="198" y="228"/>
                  </a:lnTo>
                  <a:lnTo>
                    <a:pt x="192" y="228"/>
                  </a:lnTo>
                  <a:lnTo>
                    <a:pt x="192" y="234"/>
                  </a:lnTo>
                  <a:lnTo>
                    <a:pt x="192" y="228"/>
                  </a:lnTo>
                  <a:lnTo>
                    <a:pt x="186" y="234"/>
                  </a:lnTo>
                  <a:lnTo>
                    <a:pt x="186" y="228"/>
                  </a:lnTo>
                  <a:lnTo>
                    <a:pt x="186" y="222"/>
                  </a:lnTo>
                  <a:lnTo>
                    <a:pt x="180" y="222"/>
                  </a:lnTo>
                  <a:lnTo>
                    <a:pt x="180" y="228"/>
                  </a:lnTo>
                  <a:lnTo>
                    <a:pt x="174" y="228"/>
                  </a:lnTo>
                  <a:lnTo>
                    <a:pt x="174" y="222"/>
                  </a:lnTo>
                  <a:lnTo>
                    <a:pt x="168" y="222"/>
                  </a:lnTo>
                  <a:lnTo>
                    <a:pt x="162" y="222"/>
                  </a:lnTo>
                  <a:lnTo>
                    <a:pt x="162" y="228"/>
                  </a:lnTo>
                  <a:lnTo>
                    <a:pt x="156" y="22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89">
              <a:extLst>
                <a:ext uri="{FF2B5EF4-FFF2-40B4-BE49-F238E27FC236}">
                  <a16:creationId xmlns:a16="http://schemas.microsoft.com/office/drawing/2014/main" id="{6629841C-A938-4F9F-0FEF-DAA334156451}"/>
                </a:ext>
              </a:extLst>
            </p:cNvPr>
            <p:cNvSpPr>
              <a:spLocks/>
            </p:cNvSpPr>
            <p:nvPr/>
          </p:nvSpPr>
          <p:spPr bwMode="gray">
            <a:xfrm>
              <a:off x="7258050" y="2333625"/>
              <a:ext cx="419100" cy="390525"/>
            </a:xfrm>
            <a:custGeom>
              <a:avLst/>
              <a:gdLst>
                <a:gd name="T0" fmla="*/ 246 w 264"/>
                <a:gd name="T1" fmla="*/ 42 h 246"/>
                <a:gd name="T2" fmla="*/ 246 w 264"/>
                <a:gd name="T3" fmla="*/ 54 h 246"/>
                <a:gd name="T4" fmla="*/ 258 w 264"/>
                <a:gd name="T5" fmla="*/ 72 h 246"/>
                <a:gd name="T6" fmla="*/ 264 w 264"/>
                <a:gd name="T7" fmla="*/ 90 h 246"/>
                <a:gd name="T8" fmla="*/ 258 w 264"/>
                <a:gd name="T9" fmla="*/ 102 h 246"/>
                <a:gd name="T10" fmla="*/ 252 w 264"/>
                <a:gd name="T11" fmla="*/ 120 h 246"/>
                <a:gd name="T12" fmla="*/ 246 w 264"/>
                <a:gd name="T13" fmla="*/ 132 h 246"/>
                <a:gd name="T14" fmla="*/ 246 w 264"/>
                <a:gd name="T15" fmla="*/ 150 h 246"/>
                <a:gd name="T16" fmla="*/ 252 w 264"/>
                <a:gd name="T17" fmla="*/ 162 h 246"/>
                <a:gd name="T18" fmla="*/ 258 w 264"/>
                <a:gd name="T19" fmla="*/ 180 h 246"/>
                <a:gd name="T20" fmla="*/ 258 w 264"/>
                <a:gd name="T21" fmla="*/ 198 h 246"/>
                <a:gd name="T22" fmla="*/ 258 w 264"/>
                <a:gd name="T23" fmla="*/ 204 h 246"/>
                <a:gd name="T24" fmla="*/ 222 w 264"/>
                <a:gd name="T25" fmla="*/ 210 h 246"/>
                <a:gd name="T26" fmla="*/ 198 w 264"/>
                <a:gd name="T27" fmla="*/ 216 h 246"/>
                <a:gd name="T28" fmla="*/ 180 w 264"/>
                <a:gd name="T29" fmla="*/ 216 h 246"/>
                <a:gd name="T30" fmla="*/ 156 w 264"/>
                <a:gd name="T31" fmla="*/ 222 h 246"/>
                <a:gd name="T32" fmla="*/ 138 w 264"/>
                <a:gd name="T33" fmla="*/ 222 h 246"/>
                <a:gd name="T34" fmla="*/ 120 w 264"/>
                <a:gd name="T35" fmla="*/ 228 h 246"/>
                <a:gd name="T36" fmla="*/ 102 w 264"/>
                <a:gd name="T37" fmla="*/ 228 h 246"/>
                <a:gd name="T38" fmla="*/ 84 w 264"/>
                <a:gd name="T39" fmla="*/ 234 h 246"/>
                <a:gd name="T40" fmla="*/ 60 w 264"/>
                <a:gd name="T41" fmla="*/ 240 h 246"/>
                <a:gd name="T42" fmla="*/ 42 w 264"/>
                <a:gd name="T43" fmla="*/ 240 h 246"/>
                <a:gd name="T44" fmla="*/ 24 w 264"/>
                <a:gd name="T45" fmla="*/ 246 h 246"/>
                <a:gd name="T46" fmla="*/ 0 w 264"/>
                <a:gd name="T47" fmla="*/ 240 h 246"/>
                <a:gd name="T48" fmla="*/ 6 w 264"/>
                <a:gd name="T49" fmla="*/ 222 h 246"/>
                <a:gd name="T50" fmla="*/ 6 w 264"/>
                <a:gd name="T51" fmla="*/ 210 h 246"/>
                <a:gd name="T52" fmla="*/ 12 w 264"/>
                <a:gd name="T53" fmla="*/ 198 h 246"/>
                <a:gd name="T54" fmla="*/ 12 w 264"/>
                <a:gd name="T55" fmla="*/ 192 h 246"/>
                <a:gd name="T56" fmla="*/ 18 w 264"/>
                <a:gd name="T57" fmla="*/ 180 h 246"/>
                <a:gd name="T58" fmla="*/ 12 w 264"/>
                <a:gd name="T59" fmla="*/ 168 h 246"/>
                <a:gd name="T60" fmla="*/ 18 w 264"/>
                <a:gd name="T61" fmla="*/ 156 h 246"/>
                <a:gd name="T62" fmla="*/ 18 w 264"/>
                <a:gd name="T63" fmla="*/ 144 h 246"/>
                <a:gd name="T64" fmla="*/ 24 w 264"/>
                <a:gd name="T65" fmla="*/ 132 h 246"/>
                <a:gd name="T66" fmla="*/ 30 w 264"/>
                <a:gd name="T67" fmla="*/ 120 h 246"/>
                <a:gd name="T68" fmla="*/ 42 w 264"/>
                <a:gd name="T69" fmla="*/ 108 h 246"/>
                <a:gd name="T70" fmla="*/ 42 w 264"/>
                <a:gd name="T71" fmla="*/ 90 h 246"/>
                <a:gd name="T72" fmla="*/ 48 w 264"/>
                <a:gd name="T73" fmla="*/ 78 h 246"/>
                <a:gd name="T74" fmla="*/ 54 w 264"/>
                <a:gd name="T75" fmla="*/ 66 h 246"/>
                <a:gd name="T76" fmla="*/ 66 w 264"/>
                <a:gd name="T77" fmla="*/ 60 h 246"/>
                <a:gd name="T78" fmla="*/ 78 w 264"/>
                <a:gd name="T79" fmla="*/ 66 h 246"/>
                <a:gd name="T80" fmla="*/ 90 w 264"/>
                <a:gd name="T81" fmla="*/ 60 h 246"/>
                <a:gd name="T82" fmla="*/ 102 w 264"/>
                <a:gd name="T83" fmla="*/ 54 h 246"/>
                <a:gd name="T84" fmla="*/ 120 w 264"/>
                <a:gd name="T85" fmla="*/ 48 h 246"/>
                <a:gd name="T86" fmla="*/ 138 w 264"/>
                <a:gd name="T87" fmla="*/ 48 h 246"/>
                <a:gd name="T88" fmla="*/ 150 w 264"/>
                <a:gd name="T89" fmla="*/ 42 h 246"/>
                <a:gd name="T90" fmla="*/ 162 w 264"/>
                <a:gd name="T91" fmla="*/ 36 h 246"/>
                <a:gd name="T92" fmla="*/ 168 w 264"/>
                <a:gd name="T93" fmla="*/ 24 h 246"/>
                <a:gd name="T94" fmla="*/ 180 w 264"/>
                <a:gd name="T95" fmla="*/ 18 h 246"/>
                <a:gd name="T96" fmla="*/ 192 w 264"/>
                <a:gd name="T97" fmla="*/ 12 h 246"/>
                <a:gd name="T98" fmla="*/ 210 w 264"/>
                <a:gd name="T99" fmla="*/ 6 h 246"/>
                <a:gd name="T100" fmla="*/ 222 w 264"/>
                <a:gd name="T101" fmla="*/ 0 h 246"/>
                <a:gd name="T102" fmla="*/ 234 w 264"/>
                <a:gd name="T103" fmla="*/ 6 h 246"/>
                <a:gd name="T104" fmla="*/ 240 w 264"/>
                <a:gd name="T105" fmla="*/ 18 h 246"/>
                <a:gd name="T106" fmla="*/ 240 w 264"/>
                <a:gd name="T107" fmla="*/ 24 h 246"/>
                <a:gd name="T108" fmla="*/ 240 w 264"/>
                <a:gd name="T109" fmla="*/ 30 h 246"/>
                <a:gd name="T110" fmla="*/ 246 w 264"/>
                <a:gd name="T111" fmla="*/ 3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4" h="246">
                  <a:moveTo>
                    <a:pt x="246" y="30"/>
                  </a:moveTo>
                  <a:lnTo>
                    <a:pt x="246" y="36"/>
                  </a:lnTo>
                  <a:lnTo>
                    <a:pt x="246" y="42"/>
                  </a:lnTo>
                  <a:lnTo>
                    <a:pt x="240" y="42"/>
                  </a:lnTo>
                  <a:lnTo>
                    <a:pt x="240" y="48"/>
                  </a:lnTo>
                  <a:lnTo>
                    <a:pt x="246" y="54"/>
                  </a:lnTo>
                  <a:lnTo>
                    <a:pt x="246" y="60"/>
                  </a:lnTo>
                  <a:lnTo>
                    <a:pt x="252" y="66"/>
                  </a:lnTo>
                  <a:lnTo>
                    <a:pt x="258" y="72"/>
                  </a:lnTo>
                  <a:lnTo>
                    <a:pt x="258" y="78"/>
                  </a:lnTo>
                  <a:lnTo>
                    <a:pt x="264" y="84"/>
                  </a:lnTo>
                  <a:lnTo>
                    <a:pt x="264" y="90"/>
                  </a:lnTo>
                  <a:lnTo>
                    <a:pt x="258" y="90"/>
                  </a:lnTo>
                  <a:lnTo>
                    <a:pt x="258" y="96"/>
                  </a:lnTo>
                  <a:lnTo>
                    <a:pt x="258" y="102"/>
                  </a:lnTo>
                  <a:lnTo>
                    <a:pt x="258" y="108"/>
                  </a:lnTo>
                  <a:lnTo>
                    <a:pt x="252" y="114"/>
                  </a:lnTo>
                  <a:lnTo>
                    <a:pt x="252" y="120"/>
                  </a:lnTo>
                  <a:lnTo>
                    <a:pt x="252" y="126"/>
                  </a:lnTo>
                  <a:lnTo>
                    <a:pt x="246" y="126"/>
                  </a:lnTo>
                  <a:lnTo>
                    <a:pt x="246" y="132"/>
                  </a:lnTo>
                  <a:lnTo>
                    <a:pt x="246" y="138"/>
                  </a:lnTo>
                  <a:lnTo>
                    <a:pt x="246" y="144"/>
                  </a:lnTo>
                  <a:lnTo>
                    <a:pt x="246" y="150"/>
                  </a:lnTo>
                  <a:lnTo>
                    <a:pt x="246" y="156"/>
                  </a:lnTo>
                  <a:lnTo>
                    <a:pt x="252" y="156"/>
                  </a:lnTo>
                  <a:lnTo>
                    <a:pt x="252" y="162"/>
                  </a:lnTo>
                  <a:lnTo>
                    <a:pt x="252" y="168"/>
                  </a:lnTo>
                  <a:lnTo>
                    <a:pt x="252" y="174"/>
                  </a:lnTo>
                  <a:lnTo>
                    <a:pt x="258" y="180"/>
                  </a:lnTo>
                  <a:lnTo>
                    <a:pt x="258" y="186"/>
                  </a:lnTo>
                  <a:lnTo>
                    <a:pt x="258" y="192"/>
                  </a:lnTo>
                  <a:lnTo>
                    <a:pt x="258" y="198"/>
                  </a:lnTo>
                  <a:lnTo>
                    <a:pt x="264" y="198"/>
                  </a:lnTo>
                  <a:lnTo>
                    <a:pt x="264" y="204"/>
                  </a:lnTo>
                  <a:lnTo>
                    <a:pt x="258" y="204"/>
                  </a:lnTo>
                  <a:lnTo>
                    <a:pt x="240" y="210"/>
                  </a:lnTo>
                  <a:lnTo>
                    <a:pt x="228" y="210"/>
                  </a:lnTo>
                  <a:lnTo>
                    <a:pt x="222" y="210"/>
                  </a:lnTo>
                  <a:lnTo>
                    <a:pt x="210" y="210"/>
                  </a:lnTo>
                  <a:lnTo>
                    <a:pt x="204" y="210"/>
                  </a:lnTo>
                  <a:lnTo>
                    <a:pt x="198" y="216"/>
                  </a:lnTo>
                  <a:lnTo>
                    <a:pt x="192" y="216"/>
                  </a:lnTo>
                  <a:lnTo>
                    <a:pt x="186" y="216"/>
                  </a:lnTo>
                  <a:lnTo>
                    <a:pt x="180" y="216"/>
                  </a:lnTo>
                  <a:lnTo>
                    <a:pt x="174" y="216"/>
                  </a:lnTo>
                  <a:lnTo>
                    <a:pt x="168" y="216"/>
                  </a:lnTo>
                  <a:lnTo>
                    <a:pt x="156" y="222"/>
                  </a:lnTo>
                  <a:lnTo>
                    <a:pt x="150" y="222"/>
                  </a:lnTo>
                  <a:lnTo>
                    <a:pt x="144" y="222"/>
                  </a:lnTo>
                  <a:lnTo>
                    <a:pt x="138" y="222"/>
                  </a:lnTo>
                  <a:lnTo>
                    <a:pt x="132" y="222"/>
                  </a:lnTo>
                  <a:lnTo>
                    <a:pt x="126" y="228"/>
                  </a:lnTo>
                  <a:lnTo>
                    <a:pt x="120" y="228"/>
                  </a:lnTo>
                  <a:lnTo>
                    <a:pt x="114" y="228"/>
                  </a:lnTo>
                  <a:lnTo>
                    <a:pt x="108" y="228"/>
                  </a:lnTo>
                  <a:lnTo>
                    <a:pt x="102" y="228"/>
                  </a:lnTo>
                  <a:lnTo>
                    <a:pt x="96" y="234"/>
                  </a:lnTo>
                  <a:lnTo>
                    <a:pt x="90" y="234"/>
                  </a:lnTo>
                  <a:lnTo>
                    <a:pt x="84" y="234"/>
                  </a:lnTo>
                  <a:lnTo>
                    <a:pt x="78" y="234"/>
                  </a:lnTo>
                  <a:lnTo>
                    <a:pt x="72" y="234"/>
                  </a:lnTo>
                  <a:lnTo>
                    <a:pt x="60" y="240"/>
                  </a:lnTo>
                  <a:lnTo>
                    <a:pt x="54" y="240"/>
                  </a:lnTo>
                  <a:lnTo>
                    <a:pt x="48" y="240"/>
                  </a:lnTo>
                  <a:lnTo>
                    <a:pt x="42" y="240"/>
                  </a:lnTo>
                  <a:lnTo>
                    <a:pt x="36" y="240"/>
                  </a:lnTo>
                  <a:lnTo>
                    <a:pt x="30" y="246"/>
                  </a:lnTo>
                  <a:lnTo>
                    <a:pt x="24" y="246"/>
                  </a:lnTo>
                  <a:lnTo>
                    <a:pt x="12" y="246"/>
                  </a:lnTo>
                  <a:lnTo>
                    <a:pt x="0" y="246"/>
                  </a:lnTo>
                  <a:lnTo>
                    <a:pt x="0" y="240"/>
                  </a:lnTo>
                  <a:lnTo>
                    <a:pt x="0" y="234"/>
                  </a:lnTo>
                  <a:lnTo>
                    <a:pt x="6" y="228"/>
                  </a:lnTo>
                  <a:lnTo>
                    <a:pt x="6" y="222"/>
                  </a:lnTo>
                  <a:lnTo>
                    <a:pt x="6" y="216"/>
                  </a:lnTo>
                  <a:lnTo>
                    <a:pt x="12" y="216"/>
                  </a:lnTo>
                  <a:lnTo>
                    <a:pt x="6" y="210"/>
                  </a:lnTo>
                  <a:lnTo>
                    <a:pt x="6" y="204"/>
                  </a:lnTo>
                  <a:lnTo>
                    <a:pt x="12" y="204"/>
                  </a:lnTo>
                  <a:lnTo>
                    <a:pt x="12" y="198"/>
                  </a:lnTo>
                  <a:lnTo>
                    <a:pt x="18" y="198"/>
                  </a:lnTo>
                  <a:lnTo>
                    <a:pt x="18" y="192"/>
                  </a:lnTo>
                  <a:lnTo>
                    <a:pt x="12" y="192"/>
                  </a:lnTo>
                  <a:lnTo>
                    <a:pt x="12" y="186"/>
                  </a:lnTo>
                  <a:lnTo>
                    <a:pt x="18" y="186"/>
                  </a:lnTo>
                  <a:lnTo>
                    <a:pt x="18" y="180"/>
                  </a:lnTo>
                  <a:lnTo>
                    <a:pt x="18" y="174"/>
                  </a:lnTo>
                  <a:lnTo>
                    <a:pt x="12" y="174"/>
                  </a:lnTo>
                  <a:lnTo>
                    <a:pt x="12" y="168"/>
                  </a:lnTo>
                  <a:lnTo>
                    <a:pt x="12" y="162"/>
                  </a:lnTo>
                  <a:lnTo>
                    <a:pt x="18" y="162"/>
                  </a:lnTo>
                  <a:lnTo>
                    <a:pt x="18" y="156"/>
                  </a:lnTo>
                  <a:lnTo>
                    <a:pt x="18" y="150"/>
                  </a:lnTo>
                  <a:lnTo>
                    <a:pt x="12" y="144"/>
                  </a:lnTo>
                  <a:lnTo>
                    <a:pt x="18" y="144"/>
                  </a:lnTo>
                  <a:lnTo>
                    <a:pt x="18" y="138"/>
                  </a:lnTo>
                  <a:lnTo>
                    <a:pt x="18" y="132"/>
                  </a:lnTo>
                  <a:lnTo>
                    <a:pt x="24" y="132"/>
                  </a:lnTo>
                  <a:lnTo>
                    <a:pt x="24" y="126"/>
                  </a:lnTo>
                  <a:lnTo>
                    <a:pt x="30" y="126"/>
                  </a:lnTo>
                  <a:lnTo>
                    <a:pt x="30" y="120"/>
                  </a:lnTo>
                  <a:lnTo>
                    <a:pt x="36" y="120"/>
                  </a:lnTo>
                  <a:lnTo>
                    <a:pt x="36" y="114"/>
                  </a:lnTo>
                  <a:lnTo>
                    <a:pt x="42" y="108"/>
                  </a:lnTo>
                  <a:lnTo>
                    <a:pt x="42" y="102"/>
                  </a:lnTo>
                  <a:lnTo>
                    <a:pt x="42" y="96"/>
                  </a:lnTo>
                  <a:lnTo>
                    <a:pt x="42" y="90"/>
                  </a:lnTo>
                  <a:lnTo>
                    <a:pt x="42" y="84"/>
                  </a:lnTo>
                  <a:lnTo>
                    <a:pt x="42" y="78"/>
                  </a:lnTo>
                  <a:lnTo>
                    <a:pt x="48" y="78"/>
                  </a:lnTo>
                  <a:lnTo>
                    <a:pt x="54" y="78"/>
                  </a:lnTo>
                  <a:lnTo>
                    <a:pt x="54" y="72"/>
                  </a:lnTo>
                  <a:lnTo>
                    <a:pt x="54" y="66"/>
                  </a:lnTo>
                  <a:lnTo>
                    <a:pt x="54" y="60"/>
                  </a:lnTo>
                  <a:lnTo>
                    <a:pt x="60" y="60"/>
                  </a:lnTo>
                  <a:lnTo>
                    <a:pt x="66" y="60"/>
                  </a:lnTo>
                  <a:lnTo>
                    <a:pt x="66" y="66"/>
                  </a:lnTo>
                  <a:lnTo>
                    <a:pt x="72" y="66"/>
                  </a:lnTo>
                  <a:lnTo>
                    <a:pt x="78" y="66"/>
                  </a:lnTo>
                  <a:lnTo>
                    <a:pt x="78" y="60"/>
                  </a:lnTo>
                  <a:lnTo>
                    <a:pt x="84" y="60"/>
                  </a:lnTo>
                  <a:lnTo>
                    <a:pt x="90" y="60"/>
                  </a:lnTo>
                  <a:lnTo>
                    <a:pt x="96" y="60"/>
                  </a:lnTo>
                  <a:lnTo>
                    <a:pt x="96" y="54"/>
                  </a:lnTo>
                  <a:lnTo>
                    <a:pt x="102" y="54"/>
                  </a:lnTo>
                  <a:lnTo>
                    <a:pt x="108" y="54"/>
                  </a:lnTo>
                  <a:lnTo>
                    <a:pt x="114" y="48"/>
                  </a:lnTo>
                  <a:lnTo>
                    <a:pt x="120" y="48"/>
                  </a:lnTo>
                  <a:lnTo>
                    <a:pt x="126" y="48"/>
                  </a:lnTo>
                  <a:lnTo>
                    <a:pt x="132" y="48"/>
                  </a:lnTo>
                  <a:lnTo>
                    <a:pt x="138" y="48"/>
                  </a:lnTo>
                  <a:lnTo>
                    <a:pt x="138" y="42"/>
                  </a:lnTo>
                  <a:lnTo>
                    <a:pt x="144" y="42"/>
                  </a:lnTo>
                  <a:lnTo>
                    <a:pt x="150" y="42"/>
                  </a:lnTo>
                  <a:lnTo>
                    <a:pt x="156" y="42"/>
                  </a:lnTo>
                  <a:lnTo>
                    <a:pt x="156" y="36"/>
                  </a:lnTo>
                  <a:lnTo>
                    <a:pt x="162" y="36"/>
                  </a:lnTo>
                  <a:lnTo>
                    <a:pt x="162" y="30"/>
                  </a:lnTo>
                  <a:lnTo>
                    <a:pt x="168" y="30"/>
                  </a:lnTo>
                  <a:lnTo>
                    <a:pt x="168" y="24"/>
                  </a:lnTo>
                  <a:lnTo>
                    <a:pt x="174" y="24"/>
                  </a:lnTo>
                  <a:lnTo>
                    <a:pt x="180" y="24"/>
                  </a:lnTo>
                  <a:lnTo>
                    <a:pt x="180" y="18"/>
                  </a:lnTo>
                  <a:lnTo>
                    <a:pt x="186" y="18"/>
                  </a:lnTo>
                  <a:lnTo>
                    <a:pt x="192" y="18"/>
                  </a:lnTo>
                  <a:lnTo>
                    <a:pt x="192" y="12"/>
                  </a:lnTo>
                  <a:lnTo>
                    <a:pt x="198" y="12"/>
                  </a:lnTo>
                  <a:lnTo>
                    <a:pt x="204" y="6"/>
                  </a:lnTo>
                  <a:lnTo>
                    <a:pt x="210" y="6"/>
                  </a:lnTo>
                  <a:lnTo>
                    <a:pt x="210" y="0"/>
                  </a:lnTo>
                  <a:lnTo>
                    <a:pt x="216" y="0"/>
                  </a:lnTo>
                  <a:lnTo>
                    <a:pt x="222" y="0"/>
                  </a:lnTo>
                  <a:lnTo>
                    <a:pt x="228" y="0"/>
                  </a:lnTo>
                  <a:lnTo>
                    <a:pt x="228" y="6"/>
                  </a:lnTo>
                  <a:lnTo>
                    <a:pt x="234" y="6"/>
                  </a:lnTo>
                  <a:lnTo>
                    <a:pt x="234" y="12"/>
                  </a:lnTo>
                  <a:lnTo>
                    <a:pt x="240" y="12"/>
                  </a:lnTo>
                  <a:lnTo>
                    <a:pt x="240" y="18"/>
                  </a:lnTo>
                  <a:lnTo>
                    <a:pt x="234" y="18"/>
                  </a:lnTo>
                  <a:lnTo>
                    <a:pt x="234" y="24"/>
                  </a:lnTo>
                  <a:lnTo>
                    <a:pt x="240" y="24"/>
                  </a:lnTo>
                  <a:lnTo>
                    <a:pt x="240" y="30"/>
                  </a:lnTo>
                  <a:lnTo>
                    <a:pt x="234" y="30"/>
                  </a:lnTo>
                  <a:lnTo>
                    <a:pt x="240" y="30"/>
                  </a:lnTo>
                  <a:lnTo>
                    <a:pt x="240" y="36"/>
                  </a:lnTo>
                  <a:lnTo>
                    <a:pt x="240" y="30"/>
                  </a:lnTo>
                  <a:lnTo>
                    <a:pt x="246" y="3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90">
              <a:extLst>
                <a:ext uri="{FF2B5EF4-FFF2-40B4-BE49-F238E27FC236}">
                  <a16:creationId xmlns:a16="http://schemas.microsoft.com/office/drawing/2014/main" id="{F4E216FB-65CE-F96B-B5A6-133C0CA5C07E}"/>
                </a:ext>
              </a:extLst>
            </p:cNvPr>
            <p:cNvSpPr>
              <a:spLocks noEditPoints="1"/>
            </p:cNvSpPr>
            <p:nvPr/>
          </p:nvSpPr>
          <p:spPr bwMode="gray">
            <a:xfrm>
              <a:off x="7448550" y="2600325"/>
              <a:ext cx="933450" cy="704850"/>
            </a:xfrm>
            <a:custGeom>
              <a:avLst/>
              <a:gdLst>
                <a:gd name="T0" fmla="*/ 210 w 588"/>
                <a:gd name="T1" fmla="*/ 84 h 444"/>
                <a:gd name="T2" fmla="*/ 264 w 588"/>
                <a:gd name="T3" fmla="*/ 72 h 444"/>
                <a:gd name="T4" fmla="*/ 270 w 588"/>
                <a:gd name="T5" fmla="*/ 48 h 444"/>
                <a:gd name="T6" fmla="*/ 270 w 588"/>
                <a:gd name="T7" fmla="*/ 12 h 444"/>
                <a:gd name="T8" fmla="*/ 324 w 588"/>
                <a:gd name="T9" fmla="*/ 24 h 444"/>
                <a:gd name="T10" fmla="*/ 366 w 588"/>
                <a:gd name="T11" fmla="*/ 18 h 444"/>
                <a:gd name="T12" fmla="*/ 444 w 588"/>
                <a:gd name="T13" fmla="*/ 30 h 444"/>
                <a:gd name="T14" fmla="*/ 444 w 588"/>
                <a:gd name="T15" fmla="*/ 72 h 444"/>
                <a:gd name="T16" fmla="*/ 420 w 588"/>
                <a:gd name="T17" fmla="*/ 114 h 444"/>
                <a:gd name="T18" fmla="*/ 414 w 588"/>
                <a:gd name="T19" fmla="*/ 126 h 444"/>
                <a:gd name="T20" fmla="*/ 402 w 588"/>
                <a:gd name="T21" fmla="*/ 156 h 444"/>
                <a:gd name="T22" fmla="*/ 402 w 588"/>
                <a:gd name="T23" fmla="*/ 204 h 444"/>
                <a:gd name="T24" fmla="*/ 378 w 588"/>
                <a:gd name="T25" fmla="*/ 192 h 444"/>
                <a:gd name="T26" fmla="*/ 372 w 588"/>
                <a:gd name="T27" fmla="*/ 228 h 444"/>
                <a:gd name="T28" fmla="*/ 354 w 588"/>
                <a:gd name="T29" fmla="*/ 252 h 444"/>
                <a:gd name="T30" fmla="*/ 330 w 588"/>
                <a:gd name="T31" fmla="*/ 282 h 444"/>
                <a:gd name="T32" fmla="*/ 288 w 588"/>
                <a:gd name="T33" fmla="*/ 276 h 444"/>
                <a:gd name="T34" fmla="*/ 270 w 588"/>
                <a:gd name="T35" fmla="*/ 252 h 444"/>
                <a:gd name="T36" fmla="*/ 270 w 588"/>
                <a:gd name="T37" fmla="*/ 282 h 444"/>
                <a:gd name="T38" fmla="*/ 252 w 588"/>
                <a:gd name="T39" fmla="*/ 270 h 444"/>
                <a:gd name="T40" fmla="*/ 228 w 588"/>
                <a:gd name="T41" fmla="*/ 258 h 444"/>
                <a:gd name="T42" fmla="*/ 210 w 588"/>
                <a:gd name="T43" fmla="*/ 246 h 444"/>
                <a:gd name="T44" fmla="*/ 222 w 588"/>
                <a:gd name="T45" fmla="*/ 282 h 444"/>
                <a:gd name="T46" fmla="*/ 186 w 588"/>
                <a:gd name="T47" fmla="*/ 288 h 444"/>
                <a:gd name="T48" fmla="*/ 204 w 588"/>
                <a:gd name="T49" fmla="*/ 282 h 444"/>
                <a:gd name="T50" fmla="*/ 186 w 588"/>
                <a:gd name="T51" fmla="*/ 252 h 444"/>
                <a:gd name="T52" fmla="*/ 192 w 588"/>
                <a:gd name="T53" fmla="*/ 240 h 444"/>
                <a:gd name="T54" fmla="*/ 168 w 588"/>
                <a:gd name="T55" fmla="*/ 222 h 444"/>
                <a:gd name="T56" fmla="*/ 174 w 588"/>
                <a:gd name="T57" fmla="*/ 210 h 444"/>
                <a:gd name="T58" fmla="*/ 162 w 588"/>
                <a:gd name="T59" fmla="*/ 228 h 444"/>
                <a:gd name="T60" fmla="*/ 156 w 588"/>
                <a:gd name="T61" fmla="*/ 240 h 444"/>
                <a:gd name="T62" fmla="*/ 162 w 588"/>
                <a:gd name="T63" fmla="*/ 252 h 444"/>
                <a:gd name="T64" fmla="*/ 150 w 588"/>
                <a:gd name="T65" fmla="*/ 270 h 444"/>
                <a:gd name="T66" fmla="*/ 144 w 588"/>
                <a:gd name="T67" fmla="*/ 246 h 444"/>
                <a:gd name="T68" fmla="*/ 132 w 588"/>
                <a:gd name="T69" fmla="*/ 258 h 444"/>
                <a:gd name="T70" fmla="*/ 126 w 588"/>
                <a:gd name="T71" fmla="*/ 270 h 444"/>
                <a:gd name="T72" fmla="*/ 114 w 588"/>
                <a:gd name="T73" fmla="*/ 264 h 444"/>
                <a:gd name="T74" fmla="*/ 108 w 588"/>
                <a:gd name="T75" fmla="*/ 246 h 444"/>
                <a:gd name="T76" fmla="*/ 102 w 588"/>
                <a:gd name="T77" fmla="*/ 234 h 444"/>
                <a:gd name="T78" fmla="*/ 78 w 588"/>
                <a:gd name="T79" fmla="*/ 240 h 444"/>
                <a:gd name="T80" fmla="*/ 102 w 588"/>
                <a:gd name="T81" fmla="*/ 222 h 444"/>
                <a:gd name="T82" fmla="*/ 96 w 588"/>
                <a:gd name="T83" fmla="*/ 210 h 444"/>
                <a:gd name="T84" fmla="*/ 90 w 588"/>
                <a:gd name="T85" fmla="*/ 222 h 444"/>
                <a:gd name="T86" fmla="*/ 66 w 588"/>
                <a:gd name="T87" fmla="*/ 192 h 444"/>
                <a:gd name="T88" fmla="*/ 126 w 588"/>
                <a:gd name="T89" fmla="*/ 186 h 444"/>
                <a:gd name="T90" fmla="*/ 120 w 588"/>
                <a:gd name="T91" fmla="*/ 162 h 444"/>
                <a:gd name="T92" fmla="*/ 120 w 588"/>
                <a:gd name="T93" fmla="*/ 144 h 444"/>
                <a:gd name="T94" fmla="*/ 84 w 588"/>
                <a:gd name="T95" fmla="*/ 138 h 444"/>
                <a:gd name="T96" fmla="*/ 36 w 588"/>
                <a:gd name="T97" fmla="*/ 108 h 444"/>
                <a:gd name="T98" fmla="*/ 12 w 588"/>
                <a:gd name="T99" fmla="*/ 54 h 444"/>
                <a:gd name="T100" fmla="*/ 120 w 588"/>
                <a:gd name="T101" fmla="*/ 42 h 444"/>
                <a:gd name="T102" fmla="*/ 534 w 588"/>
                <a:gd name="T103" fmla="*/ 372 h 444"/>
                <a:gd name="T104" fmla="*/ 468 w 588"/>
                <a:gd name="T105" fmla="*/ 432 h 444"/>
                <a:gd name="T106" fmla="*/ 468 w 588"/>
                <a:gd name="T107" fmla="*/ 414 h 444"/>
                <a:gd name="T108" fmla="*/ 498 w 588"/>
                <a:gd name="T109" fmla="*/ 390 h 444"/>
                <a:gd name="T110" fmla="*/ 534 w 588"/>
                <a:gd name="T111" fmla="*/ 372 h 444"/>
                <a:gd name="T112" fmla="*/ 258 w 588"/>
                <a:gd name="T113" fmla="*/ 288 h 444"/>
                <a:gd name="T114" fmla="*/ 264 w 588"/>
                <a:gd name="T115" fmla="*/ 294 h 444"/>
                <a:gd name="T116" fmla="*/ 216 w 588"/>
                <a:gd name="T117" fmla="*/ 288 h 444"/>
                <a:gd name="T118" fmla="*/ 582 w 588"/>
                <a:gd name="T119" fmla="*/ 32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88" h="444">
                  <a:moveTo>
                    <a:pt x="144" y="36"/>
                  </a:moveTo>
                  <a:lnTo>
                    <a:pt x="156" y="36"/>
                  </a:lnTo>
                  <a:lnTo>
                    <a:pt x="174" y="36"/>
                  </a:lnTo>
                  <a:lnTo>
                    <a:pt x="174" y="30"/>
                  </a:lnTo>
                  <a:lnTo>
                    <a:pt x="186" y="30"/>
                  </a:lnTo>
                  <a:lnTo>
                    <a:pt x="204" y="30"/>
                  </a:lnTo>
                  <a:lnTo>
                    <a:pt x="210" y="30"/>
                  </a:lnTo>
                  <a:lnTo>
                    <a:pt x="216" y="30"/>
                  </a:lnTo>
                  <a:lnTo>
                    <a:pt x="216" y="42"/>
                  </a:lnTo>
                  <a:lnTo>
                    <a:pt x="216" y="54"/>
                  </a:lnTo>
                  <a:lnTo>
                    <a:pt x="216" y="60"/>
                  </a:lnTo>
                  <a:lnTo>
                    <a:pt x="216" y="66"/>
                  </a:lnTo>
                  <a:lnTo>
                    <a:pt x="210" y="72"/>
                  </a:lnTo>
                  <a:lnTo>
                    <a:pt x="210" y="78"/>
                  </a:lnTo>
                  <a:lnTo>
                    <a:pt x="210" y="84"/>
                  </a:lnTo>
                  <a:lnTo>
                    <a:pt x="210" y="90"/>
                  </a:lnTo>
                  <a:lnTo>
                    <a:pt x="216" y="90"/>
                  </a:lnTo>
                  <a:lnTo>
                    <a:pt x="222" y="90"/>
                  </a:lnTo>
                  <a:lnTo>
                    <a:pt x="228" y="90"/>
                  </a:lnTo>
                  <a:lnTo>
                    <a:pt x="234" y="90"/>
                  </a:lnTo>
                  <a:lnTo>
                    <a:pt x="240" y="90"/>
                  </a:lnTo>
                  <a:lnTo>
                    <a:pt x="246" y="90"/>
                  </a:lnTo>
                  <a:lnTo>
                    <a:pt x="252" y="90"/>
                  </a:lnTo>
                  <a:lnTo>
                    <a:pt x="258" y="90"/>
                  </a:lnTo>
                  <a:lnTo>
                    <a:pt x="264" y="90"/>
                  </a:lnTo>
                  <a:lnTo>
                    <a:pt x="264" y="84"/>
                  </a:lnTo>
                  <a:lnTo>
                    <a:pt x="264" y="78"/>
                  </a:lnTo>
                  <a:lnTo>
                    <a:pt x="270" y="78"/>
                  </a:lnTo>
                  <a:lnTo>
                    <a:pt x="270" y="72"/>
                  </a:lnTo>
                  <a:lnTo>
                    <a:pt x="264" y="72"/>
                  </a:lnTo>
                  <a:lnTo>
                    <a:pt x="270" y="72"/>
                  </a:lnTo>
                  <a:lnTo>
                    <a:pt x="264" y="72"/>
                  </a:lnTo>
                  <a:lnTo>
                    <a:pt x="270" y="72"/>
                  </a:lnTo>
                  <a:lnTo>
                    <a:pt x="270" y="66"/>
                  </a:lnTo>
                  <a:lnTo>
                    <a:pt x="270" y="60"/>
                  </a:lnTo>
                  <a:lnTo>
                    <a:pt x="270" y="66"/>
                  </a:lnTo>
                  <a:lnTo>
                    <a:pt x="264" y="66"/>
                  </a:lnTo>
                  <a:lnTo>
                    <a:pt x="264" y="60"/>
                  </a:lnTo>
                  <a:lnTo>
                    <a:pt x="270" y="60"/>
                  </a:lnTo>
                  <a:lnTo>
                    <a:pt x="270" y="54"/>
                  </a:lnTo>
                  <a:lnTo>
                    <a:pt x="264" y="54"/>
                  </a:lnTo>
                  <a:lnTo>
                    <a:pt x="270" y="54"/>
                  </a:lnTo>
                  <a:lnTo>
                    <a:pt x="264" y="54"/>
                  </a:lnTo>
                  <a:lnTo>
                    <a:pt x="270" y="54"/>
                  </a:lnTo>
                  <a:lnTo>
                    <a:pt x="270" y="48"/>
                  </a:lnTo>
                  <a:lnTo>
                    <a:pt x="276" y="48"/>
                  </a:lnTo>
                  <a:lnTo>
                    <a:pt x="276" y="42"/>
                  </a:lnTo>
                  <a:lnTo>
                    <a:pt x="270" y="42"/>
                  </a:lnTo>
                  <a:lnTo>
                    <a:pt x="276" y="42"/>
                  </a:lnTo>
                  <a:lnTo>
                    <a:pt x="270" y="42"/>
                  </a:lnTo>
                  <a:lnTo>
                    <a:pt x="270" y="36"/>
                  </a:lnTo>
                  <a:lnTo>
                    <a:pt x="276" y="36"/>
                  </a:lnTo>
                  <a:lnTo>
                    <a:pt x="276" y="30"/>
                  </a:lnTo>
                  <a:lnTo>
                    <a:pt x="270" y="24"/>
                  </a:lnTo>
                  <a:lnTo>
                    <a:pt x="276" y="24"/>
                  </a:lnTo>
                  <a:lnTo>
                    <a:pt x="270" y="24"/>
                  </a:lnTo>
                  <a:lnTo>
                    <a:pt x="270" y="18"/>
                  </a:lnTo>
                  <a:lnTo>
                    <a:pt x="276" y="18"/>
                  </a:lnTo>
                  <a:lnTo>
                    <a:pt x="276" y="12"/>
                  </a:lnTo>
                  <a:lnTo>
                    <a:pt x="270" y="12"/>
                  </a:lnTo>
                  <a:lnTo>
                    <a:pt x="276" y="12"/>
                  </a:lnTo>
                  <a:lnTo>
                    <a:pt x="282" y="12"/>
                  </a:lnTo>
                  <a:lnTo>
                    <a:pt x="288" y="6"/>
                  </a:lnTo>
                  <a:lnTo>
                    <a:pt x="294" y="6"/>
                  </a:lnTo>
                  <a:lnTo>
                    <a:pt x="294" y="12"/>
                  </a:lnTo>
                  <a:lnTo>
                    <a:pt x="300" y="12"/>
                  </a:lnTo>
                  <a:lnTo>
                    <a:pt x="300" y="18"/>
                  </a:lnTo>
                  <a:lnTo>
                    <a:pt x="306" y="24"/>
                  </a:lnTo>
                  <a:lnTo>
                    <a:pt x="312" y="24"/>
                  </a:lnTo>
                  <a:lnTo>
                    <a:pt x="318" y="24"/>
                  </a:lnTo>
                  <a:lnTo>
                    <a:pt x="318" y="30"/>
                  </a:lnTo>
                  <a:lnTo>
                    <a:pt x="318" y="24"/>
                  </a:lnTo>
                  <a:lnTo>
                    <a:pt x="318" y="30"/>
                  </a:lnTo>
                  <a:lnTo>
                    <a:pt x="324" y="30"/>
                  </a:lnTo>
                  <a:lnTo>
                    <a:pt x="324" y="24"/>
                  </a:lnTo>
                  <a:lnTo>
                    <a:pt x="330" y="24"/>
                  </a:lnTo>
                  <a:lnTo>
                    <a:pt x="336" y="24"/>
                  </a:lnTo>
                  <a:lnTo>
                    <a:pt x="342" y="24"/>
                  </a:lnTo>
                  <a:lnTo>
                    <a:pt x="342" y="18"/>
                  </a:lnTo>
                  <a:lnTo>
                    <a:pt x="342" y="24"/>
                  </a:lnTo>
                  <a:lnTo>
                    <a:pt x="348" y="24"/>
                  </a:lnTo>
                  <a:lnTo>
                    <a:pt x="348" y="30"/>
                  </a:lnTo>
                  <a:lnTo>
                    <a:pt x="354" y="30"/>
                  </a:lnTo>
                  <a:lnTo>
                    <a:pt x="354" y="36"/>
                  </a:lnTo>
                  <a:lnTo>
                    <a:pt x="360" y="36"/>
                  </a:lnTo>
                  <a:lnTo>
                    <a:pt x="360" y="30"/>
                  </a:lnTo>
                  <a:lnTo>
                    <a:pt x="366" y="30"/>
                  </a:lnTo>
                  <a:lnTo>
                    <a:pt x="366" y="24"/>
                  </a:lnTo>
                  <a:lnTo>
                    <a:pt x="372" y="18"/>
                  </a:lnTo>
                  <a:lnTo>
                    <a:pt x="366" y="18"/>
                  </a:lnTo>
                  <a:lnTo>
                    <a:pt x="366" y="12"/>
                  </a:lnTo>
                  <a:lnTo>
                    <a:pt x="372" y="12"/>
                  </a:lnTo>
                  <a:lnTo>
                    <a:pt x="378" y="12"/>
                  </a:lnTo>
                  <a:lnTo>
                    <a:pt x="390" y="12"/>
                  </a:lnTo>
                  <a:lnTo>
                    <a:pt x="396" y="6"/>
                  </a:lnTo>
                  <a:lnTo>
                    <a:pt x="402" y="6"/>
                  </a:lnTo>
                  <a:lnTo>
                    <a:pt x="426" y="6"/>
                  </a:lnTo>
                  <a:lnTo>
                    <a:pt x="432" y="0"/>
                  </a:lnTo>
                  <a:lnTo>
                    <a:pt x="432" y="6"/>
                  </a:lnTo>
                  <a:lnTo>
                    <a:pt x="438" y="6"/>
                  </a:lnTo>
                  <a:lnTo>
                    <a:pt x="438" y="12"/>
                  </a:lnTo>
                  <a:lnTo>
                    <a:pt x="444" y="12"/>
                  </a:lnTo>
                  <a:lnTo>
                    <a:pt x="444" y="18"/>
                  </a:lnTo>
                  <a:lnTo>
                    <a:pt x="444" y="24"/>
                  </a:lnTo>
                  <a:lnTo>
                    <a:pt x="444" y="30"/>
                  </a:lnTo>
                  <a:lnTo>
                    <a:pt x="450" y="30"/>
                  </a:lnTo>
                  <a:lnTo>
                    <a:pt x="450" y="36"/>
                  </a:lnTo>
                  <a:lnTo>
                    <a:pt x="450" y="42"/>
                  </a:lnTo>
                  <a:lnTo>
                    <a:pt x="450" y="48"/>
                  </a:lnTo>
                  <a:lnTo>
                    <a:pt x="450" y="54"/>
                  </a:lnTo>
                  <a:lnTo>
                    <a:pt x="444" y="54"/>
                  </a:lnTo>
                  <a:lnTo>
                    <a:pt x="444" y="48"/>
                  </a:lnTo>
                  <a:lnTo>
                    <a:pt x="444" y="54"/>
                  </a:lnTo>
                  <a:lnTo>
                    <a:pt x="450" y="54"/>
                  </a:lnTo>
                  <a:lnTo>
                    <a:pt x="450" y="60"/>
                  </a:lnTo>
                  <a:lnTo>
                    <a:pt x="456" y="60"/>
                  </a:lnTo>
                  <a:lnTo>
                    <a:pt x="456" y="66"/>
                  </a:lnTo>
                  <a:lnTo>
                    <a:pt x="456" y="72"/>
                  </a:lnTo>
                  <a:lnTo>
                    <a:pt x="450" y="72"/>
                  </a:lnTo>
                  <a:lnTo>
                    <a:pt x="444" y="72"/>
                  </a:lnTo>
                  <a:lnTo>
                    <a:pt x="444" y="78"/>
                  </a:lnTo>
                  <a:lnTo>
                    <a:pt x="438" y="78"/>
                  </a:lnTo>
                  <a:lnTo>
                    <a:pt x="438" y="84"/>
                  </a:lnTo>
                  <a:lnTo>
                    <a:pt x="438" y="90"/>
                  </a:lnTo>
                  <a:lnTo>
                    <a:pt x="438" y="96"/>
                  </a:lnTo>
                  <a:lnTo>
                    <a:pt x="438" y="90"/>
                  </a:lnTo>
                  <a:lnTo>
                    <a:pt x="444" y="90"/>
                  </a:lnTo>
                  <a:lnTo>
                    <a:pt x="444" y="96"/>
                  </a:lnTo>
                  <a:lnTo>
                    <a:pt x="438" y="96"/>
                  </a:lnTo>
                  <a:lnTo>
                    <a:pt x="438" y="102"/>
                  </a:lnTo>
                  <a:lnTo>
                    <a:pt x="432" y="102"/>
                  </a:lnTo>
                  <a:lnTo>
                    <a:pt x="426" y="102"/>
                  </a:lnTo>
                  <a:lnTo>
                    <a:pt x="426" y="108"/>
                  </a:lnTo>
                  <a:lnTo>
                    <a:pt x="420" y="108"/>
                  </a:lnTo>
                  <a:lnTo>
                    <a:pt x="420" y="114"/>
                  </a:lnTo>
                  <a:lnTo>
                    <a:pt x="420" y="120"/>
                  </a:lnTo>
                  <a:lnTo>
                    <a:pt x="414" y="120"/>
                  </a:lnTo>
                  <a:lnTo>
                    <a:pt x="408" y="120"/>
                  </a:lnTo>
                  <a:lnTo>
                    <a:pt x="408" y="114"/>
                  </a:lnTo>
                  <a:lnTo>
                    <a:pt x="408" y="120"/>
                  </a:lnTo>
                  <a:lnTo>
                    <a:pt x="414" y="120"/>
                  </a:lnTo>
                  <a:lnTo>
                    <a:pt x="414" y="126"/>
                  </a:lnTo>
                  <a:lnTo>
                    <a:pt x="408" y="126"/>
                  </a:lnTo>
                  <a:lnTo>
                    <a:pt x="402" y="126"/>
                  </a:lnTo>
                  <a:lnTo>
                    <a:pt x="402" y="120"/>
                  </a:lnTo>
                  <a:lnTo>
                    <a:pt x="402" y="126"/>
                  </a:lnTo>
                  <a:lnTo>
                    <a:pt x="402" y="132"/>
                  </a:lnTo>
                  <a:lnTo>
                    <a:pt x="402" y="126"/>
                  </a:lnTo>
                  <a:lnTo>
                    <a:pt x="408" y="126"/>
                  </a:lnTo>
                  <a:lnTo>
                    <a:pt x="414" y="126"/>
                  </a:lnTo>
                  <a:lnTo>
                    <a:pt x="414" y="132"/>
                  </a:lnTo>
                  <a:lnTo>
                    <a:pt x="420" y="132"/>
                  </a:lnTo>
                  <a:lnTo>
                    <a:pt x="414" y="132"/>
                  </a:lnTo>
                  <a:lnTo>
                    <a:pt x="420" y="132"/>
                  </a:lnTo>
                  <a:lnTo>
                    <a:pt x="420" y="138"/>
                  </a:lnTo>
                  <a:lnTo>
                    <a:pt x="414" y="138"/>
                  </a:lnTo>
                  <a:lnTo>
                    <a:pt x="414" y="144"/>
                  </a:lnTo>
                  <a:lnTo>
                    <a:pt x="408" y="144"/>
                  </a:lnTo>
                  <a:lnTo>
                    <a:pt x="408" y="150"/>
                  </a:lnTo>
                  <a:lnTo>
                    <a:pt x="408" y="156"/>
                  </a:lnTo>
                  <a:lnTo>
                    <a:pt x="402" y="156"/>
                  </a:lnTo>
                  <a:lnTo>
                    <a:pt x="402" y="150"/>
                  </a:lnTo>
                  <a:lnTo>
                    <a:pt x="402" y="156"/>
                  </a:lnTo>
                  <a:lnTo>
                    <a:pt x="396" y="156"/>
                  </a:lnTo>
                  <a:lnTo>
                    <a:pt x="402" y="156"/>
                  </a:lnTo>
                  <a:lnTo>
                    <a:pt x="408" y="156"/>
                  </a:lnTo>
                  <a:lnTo>
                    <a:pt x="408" y="162"/>
                  </a:lnTo>
                  <a:lnTo>
                    <a:pt x="402" y="162"/>
                  </a:lnTo>
                  <a:lnTo>
                    <a:pt x="402" y="168"/>
                  </a:lnTo>
                  <a:lnTo>
                    <a:pt x="408" y="168"/>
                  </a:lnTo>
                  <a:lnTo>
                    <a:pt x="402" y="168"/>
                  </a:lnTo>
                  <a:lnTo>
                    <a:pt x="402" y="174"/>
                  </a:lnTo>
                  <a:lnTo>
                    <a:pt x="402" y="180"/>
                  </a:lnTo>
                  <a:lnTo>
                    <a:pt x="396" y="180"/>
                  </a:lnTo>
                  <a:lnTo>
                    <a:pt x="396" y="186"/>
                  </a:lnTo>
                  <a:lnTo>
                    <a:pt x="402" y="186"/>
                  </a:lnTo>
                  <a:lnTo>
                    <a:pt x="402" y="192"/>
                  </a:lnTo>
                  <a:lnTo>
                    <a:pt x="402" y="198"/>
                  </a:lnTo>
                  <a:lnTo>
                    <a:pt x="396" y="198"/>
                  </a:lnTo>
                  <a:lnTo>
                    <a:pt x="402" y="204"/>
                  </a:lnTo>
                  <a:lnTo>
                    <a:pt x="396" y="204"/>
                  </a:lnTo>
                  <a:lnTo>
                    <a:pt x="390" y="204"/>
                  </a:lnTo>
                  <a:lnTo>
                    <a:pt x="390" y="198"/>
                  </a:lnTo>
                  <a:lnTo>
                    <a:pt x="396" y="198"/>
                  </a:lnTo>
                  <a:lnTo>
                    <a:pt x="396" y="192"/>
                  </a:lnTo>
                  <a:lnTo>
                    <a:pt x="390" y="192"/>
                  </a:lnTo>
                  <a:lnTo>
                    <a:pt x="384" y="192"/>
                  </a:lnTo>
                  <a:lnTo>
                    <a:pt x="390" y="192"/>
                  </a:lnTo>
                  <a:lnTo>
                    <a:pt x="384" y="192"/>
                  </a:lnTo>
                  <a:lnTo>
                    <a:pt x="378" y="192"/>
                  </a:lnTo>
                  <a:lnTo>
                    <a:pt x="378" y="186"/>
                  </a:lnTo>
                  <a:lnTo>
                    <a:pt x="372" y="192"/>
                  </a:lnTo>
                  <a:lnTo>
                    <a:pt x="372" y="198"/>
                  </a:lnTo>
                  <a:lnTo>
                    <a:pt x="372" y="192"/>
                  </a:lnTo>
                  <a:lnTo>
                    <a:pt x="378" y="192"/>
                  </a:lnTo>
                  <a:lnTo>
                    <a:pt x="378" y="198"/>
                  </a:lnTo>
                  <a:lnTo>
                    <a:pt x="378" y="204"/>
                  </a:lnTo>
                  <a:lnTo>
                    <a:pt x="372" y="204"/>
                  </a:lnTo>
                  <a:lnTo>
                    <a:pt x="372" y="210"/>
                  </a:lnTo>
                  <a:lnTo>
                    <a:pt x="372" y="204"/>
                  </a:lnTo>
                  <a:lnTo>
                    <a:pt x="378" y="204"/>
                  </a:lnTo>
                  <a:lnTo>
                    <a:pt x="378" y="210"/>
                  </a:lnTo>
                  <a:lnTo>
                    <a:pt x="372" y="210"/>
                  </a:lnTo>
                  <a:lnTo>
                    <a:pt x="372" y="216"/>
                  </a:lnTo>
                  <a:lnTo>
                    <a:pt x="372" y="210"/>
                  </a:lnTo>
                  <a:lnTo>
                    <a:pt x="366" y="210"/>
                  </a:lnTo>
                  <a:lnTo>
                    <a:pt x="366" y="216"/>
                  </a:lnTo>
                  <a:lnTo>
                    <a:pt x="366" y="222"/>
                  </a:lnTo>
                  <a:lnTo>
                    <a:pt x="366" y="228"/>
                  </a:lnTo>
                  <a:lnTo>
                    <a:pt x="372" y="228"/>
                  </a:lnTo>
                  <a:lnTo>
                    <a:pt x="372" y="234"/>
                  </a:lnTo>
                  <a:lnTo>
                    <a:pt x="372" y="228"/>
                  </a:lnTo>
                  <a:lnTo>
                    <a:pt x="378" y="228"/>
                  </a:lnTo>
                  <a:lnTo>
                    <a:pt x="378" y="234"/>
                  </a:lnTo>
                  <a:lnTo>
                    <a:pt x="378" y="240"/>
                  </a:lnTo>
                  <a:lnTo>
                    <a:pt x="372" y="240"/>
                  </a:lnTo>
                  <a:lnTo>
                    <a:pt x="372" y="234"/>
                  </a:lnTo>
                  <a:lnTo>
                    <a:pt x="372" y="240"/>
                  </a:lnTo>
                  <a:lnTo>
                    <a:pt x="366" y="240"/>
                  </a:lnTo>
                  <a:lnTo>
                    <a:pt x="372" y="240"/>
                  </a:lnTo>
                  <a:lnTo>
                    <a:pt x="366" y="240"/>
                  </a:lnTo>
                  <a:lnTo>
                    <a:pt x="366" y="246"/>
                  </a:lnTo>
                  <a:lnTo>
                    <a:pt x="360" y="246"/>
                  </a:lnTo>
                  <a:lnTo>
                    <a:pt x="360" y="252"/>
                  </a:lnTo>
                  <a:lnTo>
                    <a:pt x="354" y="252"/>
                  </a:lnTo>
                  <a:lnTo>
                    <a:pt x="354" y="258"/>
                  </a:lnTo>
                  <a:lnTo>
                    <a:pt x="348" y="258"/>
                  </a:lnTo>
                  <a:lnTo>
                    <a:pt x="348" y="252"/>
                  </a:lnTo>
                  <a:lnTo>
                    <a:pt x="348" y="258"/>
                  </a:lnTo>
                  <a:lnTo>
                    <a:pt x="348" y="252"/>
                  </a:lnTo>
                  <a:lnTo>
                    <a:pt x="342" y="252"/>
                  </a:lnTo>
                  <a:lnTo>
                    <a:pt x="336" y="252"/>
                  </a:lnTo>
                  <a:lnTo>
                    <a:pt x="336" y="258"/>
                  </a:lnTo>
                  <a:lnTo>
                    <a:pt x="336" y="264"/>
                  </a:lnTo>
                  <a:lnTo>
                    <a:pt x="342" y="264"/>
                  </a:lnTo>
                  <a:lnTo>
                    <a:pt x="342" y="270"/>
                  </a:lnTo>
                  <a:lnTo>
                    <a:pt x="336" y="270"/>
                  </a:lnTo>
                  <a:lnTo>
                    <a:pt x="336" y="276"/>
                  </a:lnTo>
                  <a:lnTo>
                    <a:pt x="330" y="276"/>
                  </a:lnTo>
                  <a:lnTo>
                    <a:pt x="330" y="282"/>
                  </a:lnTo>
                  <a:lnTo>
                    <a:pt x="330" y="276"/>
                  </a:lnTo>
                  <a:lnTo>
                    <a:pt x="330" y="270"/>
                  </a:lnTo>
                  <a:lnTo>
                    <a:pt x="324" y="270"/>
                  </a:lnTo>
                  <a:lnTo>
                    <a:pt x="318" y="270"/>
                  </a:lnTo>
                  <a:lnTo>
                    <a:pt x="318" y="264"/>
                  </a:lnTo>
                  <a:lnTo>
                    <a:pt x="318" y="270"/>
                  </a:lnTo>
                  <a:lnTo>
                    <a:pt x="312" y="270"/>
                  </a:lnTo>
                  <a:lnTo>
                    <a:pt x="312" y="276"/>
                  </a:lnTo>
                  <a:lnTo>
                    <a:pt x="306" y="276"/>
                  </a:lnTo>
                  <a:lnTo>
                    <a:pt x="300" y="276"/>
                  </a:lnTo>
                  <a:lnTo>
                    <a:pt x="306" y="276"/>
                  </a:lnTo>
                  <a:lnTo>
                    <a:pt x="306" y="270"/>
                  </a:lnTo>
                  <a:lnTo>
                    <a:pt x="300" y="270"/>
                  </a:lnTo>
                  <a:lnTo>
                    <a:pt x="294" y="276"/>
                  </a:lnTo>
                  <a:lnTo>
                    <a:pt x="288" y="276"/>
                  </a:lnTo>
                  <a:lnTo>
                    <a:pt x="288" y="270"/>
                  </a:lnTo>
                  <a:lnTo>
                    <a:pt x="288" y="264"/>
                  </a:lnTo>
                  <a:lnTo>
                    <a:pt x="282" y="264"/>
                  </a:lnTo>
                  <a:lnTo>
                    <a:pt x="276" y="264"/>
                  </a:lnTo>
                  <a:lnTo>
                    <a:pt x="276" y="258"/>
                  </a:lnTo>
                  <a:lnTo>
                    <a:pt x="270" y="258"/>
                  </a:lnTo>
                  <a:lnTo>
                    <a:pt x="270" y="264"/>
                  </a:lnTo>
                  <a:lnTo>
                    <a:pt x="270" y="258"/>
                  </a:lnTo>
                  <a:lnTo>
                    <a:pt x="270" y="252"/>
                  </a:lnTo>
                  <a:lnTo>
                    <a:pt x="270" y="246"/>
                  </a:lnTo>
                  <a:lnTo>
                    <a:pt x="276" y="246"/>
                  </a:lnTo>
                  <a:lnTo>
                    <a:pt x="270" y="246"/>
                  </a:lnTo>
                  <a:lnTo>
                    <a:pt x="264" y="246"/>
                  </a:lnTo>
                  <a:lnTo>
                    <a:pt x="270" y="246"/>
                  </a:lnTo>
                  <a:lnTo>
                    <a:pt x="270" y="252"/>
                  </a:lnTo>
                  <a:lnTo>
                    <a:pt x="264" y="252"/>
                  </a:lnTo>
                  <a:lnTo>
                    <a:pt x="270" y="252"/>
                  </a:lnTo>
                  <a:lnTo>
                    <a:pt x="264" y="252"/>
                  </a:lnTo>
                  <a:lnTo>
                    <a:pt x="264" y="258"/>
                  </a:lnTo>
                  <a:lnTo>
                    <a:pt x="264" y="264"/>
                  </a:lnTo>
                  <a:lnTo>
                    <a:pt x="270" y="264"/>
                  </a:lnTo>
                  <a:lnTo>
                    <a:pt x="264" y="264"/>
                  </a:lnTo>
                  <a:lnTo>
                    <a:pt x="264" y="270"/>
                  </a:lnTo>
                  <a:lnTo>
                    <a:pt x="270" y="270"/>
                  </a:lnTo>
                  <a:lnTo>
                    <a:pt x="270" y="276"/>
                  </a:lnTo>
                  <a:lnTo>
                    <a:pt x="276" y="276"/>
                  </a:lnTo>
                  <a:lnTo>
                    <a:pt x="270" y="276"/>
                  </a:lnTo>
                  <a:lnTo>
                    <a:pt x="270" y="282"/>
                  </a:lnTo>
                  <a:lnTo>
                    <a:pt x="270" y="276"/>
                  </a:lnTo>
                  <a:lnTo>
                    <a:pt x="270" y="282"/>
                  </a:lnTo>
                  <a:lnTo>
                    <a:pt x="264" y="282"/>
                  </a:lnTo>
                  <a:lnTo>
                    <a:pt x="258" y="282"/>
                  </a:lnTo>
                  <a:lnTo>
                    <a:pt x="252" y="282"/>
                  </a:lnTo>
                  <a:lnTo>
                    <a:pt x="252" y="276"/>
                  </a:lnTo>
                  <a:lnTo>
                    <a:pt x="246" y="276"/>
                  </a:lnTo>
                  <a:lnTo>
                    <a:pt x="240" y="276"/>
                  </a:lnTo>
                  <a:lnTo>
                    <a:pt x="240" y="270"/>
                  </a:lnTo>
                  <a:lnTo>
                    <a:pt x="240" y="276"/>
                  </a:lnTo>
                  <a:lnTo>
                    <a:pt x="246" y="276"/>
                  </a:lnTo>
                  <a:lnTo>
                    <a:pt x="246" y="270"/>
                  </a:lnTo>
                  <a:lnTo>
                    <a:pt x="246" y="276"/>
                  </a:lnTo>
                  <a:lnTo>
                    <a:pt x="246" y="270"/>
                  </a:lnTo>
                  <a:lnTo>
                    <a:pt x="246" y="276"/>
                  </a:lnTo>
                  <a:lnTo>
                    <a:pt x="246" y="270"/>
                  </a:lnTo>
                  <a:lnTo>
                    <a:pt x="252" y="270"/>
                  </a:lnTo>
                  <a:lnTo>
                    <a:pt x="252" y="264"/>
                  </a:lnTo>
                  <a:lnTo>
                    <a:pt x="252" y="270"/>
                  </a:lnTo>
                  <a:lnTo>
                    <a:pt x="246" y="270"/>
                  </a:lnTo>
                  <a:lnTo>
                    <a:pt x="246" y="264"/>
                  </a:lnTo>
                  <a:lnTo>
                    <a:pt x="240" y="264"/>
                  </a:lnTo>
                  <a:lnTo>
                    <a:pt x="234" y="264"/>
                  </a:lnTo>
                  <a:lnTo>
                    <a:pt x="234" y="270"/>
                  </a:lnTo>
                  <a:lnTo>
                    <a:pt x="228" y="264"/>
                  </a:lnTo>
                  <a:lnTo>
                    <a:pt x="228" y="258"/>
                  </a:lnTo>
                  <a:lnTo>
                    <a:pt x="234" y="258"/>
                  </a:lnTo>
                  <a:lnTo>
                    <a:pt x="234" y="252"/>
                  </a:lnTo>
                  <a:lnTo>
                    <a:pt x="234" y="258"/>
                  </a:lnTo>
                  <a:lnTo>
                    <a:pt x="228" y="258"/>
                  </a:lnTo>
                  <a:lnTo>
                    <a:pt x="228" y="252"/>
                  </a:lnTo>
                  <a:lnTo>
                    <a:pt x="228" y="258"/>
                  </a:lnTo>
                  <a:lnTo>
                    <a:pt x="228" y="252"/>
                  </a:lnTo>
                  <a:lnTo>
                    <a:pt x="228" y="258"/>
                  </a:lnTo>
                  <a:lnTo>
                    <a:pt x="222" y="258"/>
                  </a:lnTo>
                  <a:lnTo>
                    <a:pt x="222" y="252"/>
                  </a:lnTo>
                  <a:lnTo>
                    <a:pt x="222" y="246"/>
                  </a:lnTo>
                  <a:lnTo>
                    <a:pt x="216" y="246"/>
                  </a:lnTo>
                  <a:lnTo>
                    <a:pt x="210" y="246"/>
                  </a:lnTo>
                  <a:lnTo>
                    <a:pt x="210" y="240"/>
                  </a:lnTo>
                  <a:lnTo>
                    <a:pt x="204" y="240"/>
                  </a:lnTo>
                  <a:lnTo>
                    <a:pt x="210" y="240"/>
                  </a:lnTo>
                  <a:lnTo>
                    <a:pt x="204" y="240"/>
                  </a:lnTo>
                  <a:lnTo>
                    <a:pt x="210" y="240"/>
                  </a:lnTo>
                  <a:lnTo>
                    <a:pt x="210" y="246"/>
                  </a:lnTo>
                  <a:lnTo>
                    <a:pt x="204" y="246"/>
                  </a:lnTo>
                  <a:lnTo>
                    <a:pt x="210" y="246"/>
                  </a:lnTo>
                  <a:lnTo>
                    <a:pt x="210" y="252"/>
                  </a:lnTo>
                  <a:lnTo>
                    <a:pt x="210" y="258"/>
                  </a:lnTo>
                  <a:lnTo>
                    <a:pt x="210" y="252"/>
                  </a:lnTo>
                  <a:lnTo>
                    <a:pt x="216" y="252"/>
                  </a:lnTo>
                  <a:lnTo>
                    <a:pt x="210" y="252"/>
                  </a:lnTo>
                  <a:lnTo>
                    <a:pt x="210" y="258"/>
                  </a:lnTo>
                  <a:lnTo>
                    <a:pt x="204" y="258"/>
                  </a:lnTo>
                  <a:lnTo>
                    <a:pt x="204" y="264"/>
                  </a:lnTo>
                  <a:lnTo>
                    <a:pt x="210" y="264"/>
                  </a:lnTo>
                  <a:lnTo>
                    <a:pt x="210" y="270"/>
                  </a:lnTo>
                  <a:lnTo>
                    <a:pt x="210" y="276"/>
                  </a:lnTo>
                  <a:lnTo>
                    <a:pt x="216" y="276"/>
                  </a:lnTo>
                  <a:lnTo>
                    <a:pt x="222" y="282"/>
                  </a:lnTo>
                  <a:lnTo>
                    <a:pt x="222" y="288"/>
                  </a:lnTo>
                  <a:lnTo>
                    <a:pt x="222" y="282"/>
                  </a:lnTo>
                  <a:lnTo>
                    <a:pt x="216" y="282"/>
                  </a:lnTo>
                  <a:lnTo>
                    <a:pt x="210" y="282"/>
                  </a:lnTo>
                  <a:lnTo>
                    <a:pt x="216" y="282"/>
                  </a:lnTo>
                  <a:lnTo>
                    <a:pt x="216" y="288"/>
                  </a:lnTo>
                  <a:lnTo>
                    <a:pt x="210" y="288"/>
                  </a:lnTo>
                  <a:lnTo>
                    <a:pt x="210" y="282"/>
                  </a:lnTo>
                  <a:lnTo>
                    <a:pt x="204" y="282"/>
                  </a:lnTo>
                  <a:lnTo>
                    <a:pt x="198" y="282"/>
                  </a:lnTo>
                  <a:lnTo>
                    <a:pt x="192" y="282"/>
                  </a:lnTo>
                  <a:lnTo>
                    <a:pt x="192" y="288"/>
                  </a:lnTo>
                  <a:lnTo>
                    <a:pt x="186" y="288"/>
                  </a:lnTo>
                  <a:lnTo>
                    <a:pt x="192" y="288"/>
                  </a:lnTo>
                  <a:lnTo>
                    <a:pt x="186" y="288"/>
                  </a:lnTo>
                  <a:lnTo>
                    <a:pt x="186" y="294"/>
                  </a:lnTo>
                  <a:lnTo>
                    <a:pt x="186" y="288"/>
                  </a:lnTo>
                  <a:lnTo>
                    <a:pt x="186" y="282"/>
                  </a:lnTo>
                  <a:lnTo>
                    <a:pt x="180" y="282"/>
                  </a:lnTo>
                  <a:lnTo>
                    <a:pt x="180" y="276"/>
                  </a:lnTo>
                  <a:lnTo>
                    <a:pt x="174" y="282"/>
                  </a:lnTo>
                  <a:lnTo>
                    <a:pt x="174" y="276"/>
                  </a:lnTo>
                  <a:lnTo>
                    <a:pt x="174" y="270"/>
                  </a:lnTo>
                  <a:lnTo>
                    <a:pt x="174" y="276"/>
                  </a:lnTo>
                  <a:lnTo>
                    <a:pt x="180" y="276"/>
                  </a:lnTo>
                  <a:lnTo>
                    <a:pt x="186" y="276"/>
                  </a:lnTo>
                  <a:lnTo>
                    <a:pt x="192" y="276"/>
                  </a:lnTo>
                  <a:lnTo>
                    <a:pt x="198" y="276"/>
                  </a:lnTo>
                  <a:lnTo>
                    <a:pt x="198" y="282"/>
                  </a:lnTo>
                  <a:lnTo>
                    <a:pt x="198" y="276"/>
                  </a:lnTo>
                  <a:lnTo>
                    <a:pt x="204" y="276"/>
                  </a:lnTo>
                  <a:lnTo>
                    <a:pt x="204" y="282"/>
                  </a:lnTo>
                  <a:lnTo>
                    <a:pt x="204" y="276"/>
                  </a:lnTo>
                  <a:lnTo>
                    <a:pt x="210" y="276"/>
                  </a:lnTo>
                  <a:lnTo>
                    <a:pt x="204" y="270"/>
                  </a:lnTo>
                  <a:lnTo>
                    <a:pt x="204" y="264"/>
                  </a:lnTo>
                  <a:lnTo>
                    <a:pt x="198" y="264"/>
                  </a:lnTo>
                  <a:lnTo>
                    <a:pt x="192" y="264"/>
                  </a:lnTo>
                  <a:lnTo>
                    <a:pt x="192" y="258"/>
                  </a:lnTo>
                  <a:lnTo>
                    <a:pt x="198" y="258"/>
                  </a:lnTo>
                  <a:lnTo>
                    <a:pt x="192" y="258"/>
                  </a:lnTo>
                  <a:lnTo>
                    <a:pt x="198" y="258"/>
                  </a:lnTo>
                  <a:lnTo>
                    <a:pt x="192" y="258"/>
                  </a:lnTo>
                  <a:lnTo>
                    <a:pt x="192" y="264"/>
                  </a:lnTo>
                  <a:lnTo>
                    <a:pt x="192" y="258"/>
                  </a:lnTo>
                  <a:lnTo>
                    <a:pt x="186" y="258"/>
                  </a:lnTo>
                  <a:lnTo>
                    <a:pt x="186" y="252"/>
                  </a:lnTo>
                  <a:lnTo>
                    <a:pt x="180" y="252"/>
                  </a:lnTo>
                  <a:lnTo>
                    <a:pt x="180" y="246"/>
                  </a:lnTo>
                  <a:lnTo>
                    <a:pt x="180" y="252"/>
                  </a:lnTo>
                  <a:lnTo>
                    <a:pt x="186" y="252"/>
                  </a:lnTo>
                  <a:lnTo>
                    <a:pt x="192" y="252"/>
                  </a:lnTo>
                  <a:lnTo>
                    <a:pt x="186" y="252"/>
                  </a:lnTo>
                  <a:lnTo>
                    <a:pt x="192" y="252"/>
                  </a:lnTo>
                  <a:lnTo>
                    <a:pt x="192" y="246"/>
                  </a:lnTo>
                  <a:lnTo>
                    <a:pt x="192" y="252"/>
                  </a:lnTo>
                  <a:lnTo>
                    <a:pt x="192" y="246"/>
                  </a:lnTo>
                  <a:lnTo>
                    <a:pt x="186" y="246"/>
                  </a:lnTo>
                  <a:lnTo>
                    <a:pt x="192" y="246"/>
                  </a:lnTo>
                  <a:lnTo>
                    <a:pt x="186" y="246"/>
                  </a:lnTo>
                  <a:lnTo>
                    <a:pt x="186" y="240"/>
                  </a:lnTo>
                  <a:lnTo>
                    <a:pt x="192" y="240"/>
                  </a:lnTo>
                  <a:lnTo>
                    <a:pt x="186" y="240"/>
                  </a:lnTo>
                  <a:lnTo>
                    <a:pt x="186" y="234"/>
                  </a:lnTo>
                  <a:lnTo>
                    <a:pt x="180" y="234"/>
                  </a:lnTo>
                  <a:lnTo>
                    <a:pt x="180" y="228"/>
                  </a:lnTo>
                  <a:lnTo>
                    <a:pt x="180" y="234"/>
                  </a:lnTo>
                  <a:lnTo>
                    <a:pt x="180" y="228"/>
                  </a:lnTo>
                  <a:lnTo>
                    <a:pt x="180" y="234"/>
                  </a:lnTo>
                  <a:lnTo>
                    <a:pt x="180" y="228"/>
                  </a:lnTo>
                  <a:lnTo>
                    <a:pt x="174" y="228"/>
                  </a:lnTo>
                  <a:lnTo>
                    <a:pt x="168" y="228"/>
                  </a:lnTo>
                  <a:lnTo>
                    <a:pt x="168" y="222"/>
                  </a:lnTo>
                  <a:lnTo>
                    <a:pt x="162" y="222"/>
                  </a:lnTo>
                  <a:lnTo>
                    <a:pt x="168" y="222"/>
                  </a:lnTo>
                  <a:lnTo>
                    <a:pt x="168" y="216"/>
                  </a:lnTo>
                  <a:lnTo>
                    <a:pt x="168" y="222"/>
                  </a:lnTo>
                  <a:lnTo>
                    <a:pt x="174" y="222"/>
                  </a:lnTo>
                  <a:lnTo>
                    <a:pt x="168" y="222"/>
                  </a:lnTo>
                  <a:lnTo>
                    <a:pt x="168" y="216"/>
                  </a:lnTo>
                  <a:lnTo>
                    <a:pt x="174" y="216"/>
                  </a:lnTo>
                  <a:lnTo>
                    <a:pt x="168" y="216"/>
                  </a:lnTo>
                  <a:lnTo>
                    <a:pt x="174" y="216"/>
                  </a:lnTo>
                  <a:lnTo>
                    <a:pt x="168" y="216"/>
                  </a:lnTo>
                  <a:lnTo>
                    <a:pt x="174" y="216"/>
                  </a:lnTo>
                  <a:lnTo>
                    <a:pt x="168" y="216"/>
                  </a:lnTo>
                  <a:lnTo>
                    <a:pt x="174" y="216"/>
                  </a:lnTo>
                  <a:lnTo>
                    <a:pt x="174" y="210"/>
                  </a:lnTo>
                  <a:lnTo>
                    <a:pt x="174" y="216"/>
                  </a:lnTo>
                  <a:lnTo>
                    <a:pt x="180" y="216"/>
                  </a:lnTo>
                  <a:lnTo>
                    <a:pt x="180" y="210"/>
                  </a:lnTo>
                  <a:lnTo>
                    <a:pt x="174" y="210"/>
                  </a:lnTo>
                  <a:lnTo>
                    <a:pt x="168" y="210"/>
                  </a:lnTo>
                  <a:lnTo>
                    <a:pt x="168" y="216"/>
                  </a:lnTo>
                  <a:lnTo>
                    <a:pt x="162" y="216"/>
                  </a:lnTo>
                  <a:lnTo>
                    <a:pt x="162" y="210"/>
                  </a:lnTo>
                  <a:lnTo>
                    <a:pt x="162" y="216"/>
                  </a:lnTo>
                  <a:lnTo>
                    <a:pt x="156" y="216"/>
                  </a:lnTo>
                  <a:lnTo>
                    <a:pt x="156" y="210"/>
                  </a:lnTo>
                  <a:lnTo>
                    <a:pt x="156" y="216"/>
                  </a:lnTo>
                  <a:lnTo>
                    <a:pt x="150" y="216"/>
                  </a:lnTo>
                  <a:lnTo>
                    <a:pt x="156" y="216"/>
                  </a:lnTo>
                  <a:lnTo>
                    <a:pt x="162" y="216"/>
                  </a:lnTo>
                  <a:lnTo>
                    <a:pt x="162" y="222"/>
                  </a:lnTo>
                  <a:lnTo>
                    <a:pt x="156" y="222"/>
                  </a:lnTo>
                  <a:lnTo>
                    <a:pt x="156" y="228"/>
                  </a:lnTo>
                  <a:lnTo>
                    <a:pt x="162" y="228"/>
                  </a:lnTo>
                  <a:lnTo>
                    <a:pt x="162" y="222"/>
                  </a:lnTo>
                  <a:lnTo>
                    <a:pt x="162" y="228"/>
                  </a:lnTo>
                  <a:lnTo>
                    <a:pt x="168" y="228"/>
                  </a:lnTo>
                  <a:lnTo>
                    <a:pt x="168" y="234"/>
                  </a:lnTo>
                  <a:lnTo>
                    <a:pt x="162" y="234"/>
                  </a:lnTo>
                  <a:lnTo>
                    <a:pt x="168" y="234"/>
                  </a:lnTo>
                  <a:lnTo>
                    <a:pt x="174" y="234"/>
                  </a:lnTo>
                  <a:lnTo>
                    <a:pt x="168" y="234"/>
                  </a:lnTo>
                  <a:lnTo>
                    <a:pt x="174" y="234"/>
                  </a:lnTo>
                  <a:lnTo>
                    <a:pt x="168" y="234"/>
                  </a:lnTo>
                  <a:lnTo>
                    <a:pt x="168" y="240"/>
                  </a:lnTo>
                  <a:lnTo>
                    <a:pt x="162" y="240"/>
                  </a:lnTo>
                  <a:lnTo>
                    <a:pt x="162" y="234"/>
                  </a:lnTo>
                  <a:lnTo>
                    <a:pt x="162" y="240"/>
                  </a:lnTo>
                  <a:lnTo>
                    <a:pt x="156" y="240"/>
                  </a:lnTo>
                  <a:lnTo>
                    <a:pt x="156" y="234"/>
                  </a:lnTo>
                  <a:lnTo>
                    <a:pt x="156" y="240"/>
                  </a:lnTo>
                  <a:lnTo>
                    <a:pt x="162" y="240"/>
                  </a:lnTo>
                  <a:lnTo>
                    <a:pt x="162" y="246"/>
                  </a:lnTo>
                  <a:lnTo>
                    <a:pt x="162" y="240"/>
                  </a:lnTo>
                  <a:lnTo>
                    <a:pt x="162" y="246"/>
                  </a:lnTo>
                  <a:lnTo>
                    <a:pt x="162" y="240"/>
                  </a:lnTo>
                  <a:lnTo>
                    <a:pt x="162" y="246"/>
                  </a:lnTo>
                  <a:lnTo>
                    <a:pt x="168" y="246"/>
                  </a:lnTo>
                  <a:lnTo>
                    <a:pt x="168" y="240"/>
                  </a:lnTo>
                  <a:lnTo>
                    <a:pt x="168" y="246"/>
                  </a:lnTo>
                  <a:lnTo>
                    <a:pt x="162" y="246"/>
                  </a:lnTo>
                  <a:lnTo>
                    <a:pt x="168" y="246"/>
                  </a:lnTo>
                  <a:lnTo>
                    <a:pt x="162" y="246"/>
                  </a:lnTo>
                  <a:lnTo>
                    <a:pt x="162" y="252"/>
                  </a:lnTo>
                  <a:lnTo>
                    <a:pt x="156" y="252"/>
                  </a:lnTo>
                  <a:lnTo>
                    <a:pt x="162" y="252"/>
                  </a:lnTo>
                  <a:lnTo>
                    <a:pt x="162" y="258"/>
                  </a:lnTo>
                  <a:lnTo>
                    <a:pt x="156" y="258"/>
                  </a:lnTo>
                  <a:lnTo>
                    <a:pt x="156" y="252"/>
                  </a:lnTo>
                  <a:lnTo>
                    <a:pt x="156" y="258"/>
                  </a:lnTo>
                  <a:lnTo>
                    <a:pt x="156" y="252"/>
                  </a:lnTo>
                  <a:lnTo>
                    <a:pt x="156" y="258"/>
                  </a:lnTo>
                  <a:lnTo>
                    <a:pt x="162" y="258"/>
                  </a:lnTo>
                  <a:lnTo>
                    <a:pt x="162" y="264"/>
                  </a:lnTo>
                  <a:lnTo>
                    <a:pt x="156" y="264"/>
                  </a:lnTo>
                  <a:lnTo>
                    <a:pt x="150" y="264"/>
                  </a:lnTo>
                  <a:lnTo>
                    <a:pt x="156" y="264"/>
                  </a:lnTo>
                  <a:lnTo>
                    <a:pt x="156" y="270"/>
                  </a:lnTo>
                  <a:lnTo>
                    <a:pt x="150" y="270"/>
                  </a:lnTo>
                  <a:lnTo>
                    <a:pt x="150" y="264"/>
                  </a:lnTo>
                  <a:lnTo>
                    <a:pt x="150" y="258"/>
                  </a:lnTo>
                  <a:lnTo>
                    <a:pt x="150" y="264"/>
                  </a:lnTo>
                  <a:lnTo>
                    <a:pt x="150" y="258"/>
                  </a:lnTo>
                  <a:lnTo>
                    <a:pt x="150" y="252"/>
                  </a:lnTo>
                  <a:lnTo>
                    <a:pt x="150" y="258"/>
                  </a:lnTo>
                  <a:lnTo>
                    <a:pt x="150" y="252"/>
                  </a:lnTo>
                  <a:lnTo>
                    <a:pt x="150" y="246"/>
                  </a:lnTo>
                  <a:lnTo>
                    <a:pt x="150" y="240"/>
                  </a:lnTo>
                  <a:lnTo>
                    <a:pt x="150" y="246"/>
                  </a:lnTo>
                  <a:lnTo>
                    <a:pt x="144" y="246"/>
                  </a:lnTo>
                  <a:lnTo>
                    <a:pt x="144" y="240"/>
                  </a:lnTo>
                  <a:lnTo>
                    <a:pt x="144" y="246"/>
                  </a:lnTo>
                  <a:lnTo>
                    <a:pt x="144" y="240"/>
                  </a:lnTo>
                  <a:lnTo>
                    <a:pt x="144" y="246"/>
                  </a:lnTo>
                  <a:lnTo>
                    <a:pt x="144" y="252"/>
                  </a:lnTo>
                  <a:lnTo>
                    <a:pt x="144" y="246"/>
                  </a:lnTo>
                  <a:lnTo>
                    <a:pt x="138" y="246"/>
                  </a:lnTo>
                  <a:lnTo>
                    <a:pt x="138" y="252"/>
                  </a:lnTo>
                  <a:lnTo>
                    <a:pt x="138" y="246"/>
                  </a:lnTo>
                  <a:lnTo>
                    <a:pt x="138" y="252"/>
                  </a:lnTo>
                  <a:lnTo>
                    <a:pt x="144" y="252"/>
                  </a:lnTo>
                  <a:lnTo>
                    <a:pt x="150" y="252"/>
                  </a:lnTo>
                  <a:lnTo>
                    <a:pt x="144" y="252"/>
                  </a:lnTo>
                  <a:lnTo>
                    <a:pt x="144" y="258"/>
                  </a:lnTo>
                  <a:lnTo>
                    <a:pt x="138" y="258"/>
                  </a:lnTo>
                  <a:lnTo>
                    <a:pt x="144" y="258"/>
                  </a:lnTo>
                  <a:lnTo>
                    <a:pt x="144" y="264"/>
                  </a:lnTo>
                  <a:lnTo>
                    <a:pt x="138" y="258"/>
                  </a:lnTo>
                  <a:lnTo>
                    <a:pt x="132" y="258"/>
                  </a:lnTo>
                  <a:lnTo>
                    <a:pt x="132" y="264"/>
                  </a:lnTo>
                  <a:lnTo>
                    <a:pt x="138" y="264"/>
                  </a:lnTo>
                  <a:lnTo>
                    <a:pt x="132" y="270"/>
                  </a:lnTo>
                  <a:lnTo>
                    <a:pt x="138" y="270"/>
                  </a:lnTo>
                  <a:lnTo>
                    <a:pt x="132" y="270"/>
                  </a:lnTo>
                  <a:lnTo>
                    <a:pt x="138" y="270"/>
                  </a:lnTo>
                  <a:lnTo>
                    <a:pt x="138" y="276"/>
                  </a:lnTo>
                  <a:lnTo>
                    <a:pt x="144" y="276"/>
                  </a:lnTo>
                  <a:lnTo>
                    <a:pt x="144" y="282"/>
                  </a:lnTo>
                  <a:lnTo>
                    <a:pt x="138" y="282"/>
                  </a:lnTo>
                  <a:lnTo>
                    <a:pt x="132" y="282"/>
                  </a:lnTo>
                  <a:lnTo>
                    <a:pt x="126" y="276"/>
                  </a:lnTo>
                  <a:lnTo>
                    <a:pt x="132" y="276"/>
                  </a:lnTo>
                  <a:lnTo>
                    <a:pt x="126" y="276"/>
                  </a:lnTo>
                  <a:lnTo>
                    <a:pt x="126" y="270"/>
                  </a:lnTo>
                  <a:lnTo>
                    <a:pt x="126" y="276"/>
                  </a:lnTo>
                  <a:lnTo>
                    <a:pt x="120" y="276"/>
                  </a:lnTo>
                  <a:lnTo>
                    <a:pt x="120" y="270"/>
                  </a:lnTo>
                  <a:lnTo>
                    <a:pt x="126" y="270"/>
                  </a:lnTo>
                  <a:lnTo>
                    <a:pt x="120" y="270"/>
                  </a:lnTo>
                  <a:lnTo>
                    <a:pt x="126" y="270"/>
                  </a:lnTo>
                  <a:lnTo>
                    <a:pt x="126" y="264"/>
                  </a:lnTo>
                  <a:lnTo>
                    <a:pt x="120" y="264"/>
                  </a:lnTo>
                  <a:lnTo>
                    <a:pt x="120" y="258"/>
                  </a:lnTo>
                  <a:lnTo>
                    <a:pt x="120" y="264"/>
                  </a:lnTo>
                  <a:lnTo>
                    <a:pt x="126" y="264"/>
                  </a:lnTo>
                  <a:lnTo>
                    <a:pt x="120" y="264"/>
                  </a:lnTo>
                  <a:lnTo>
                    <a:pt x="120" y="258"/>
                  </a:lnTo>
                  <a:lnTo>
                    <a:pt x="114" y="258"/>
                  </a:lnTo>
                  <a:lnTo>
                    <a:pt x="114" y="264"/>
                  </a:lnTo>
                  <a:lnTo>
                    <a:pt x="120" y="264"/>
                  </a:lnTo>
                  <a:lnTo>
                    <a:pt x="114" y="264"/>
                  </a:lnTo>
                  <a:lnTo>
                    <a:pt x="114" y="270"/>
                  </a:lnTo>
                  <a:lnTo>
                    <a:pt x="114" y="264"/>
                  </a:lnTo>
                  <a:lnTo>
                    <a:pt x="114" y="270"/>
                  </a:lnTo>
                  <a:lnTo>
                    <a:pt x="108" y="270"/>
                  </a:lnTo>
                  <a:lnTo>
                    <a:pt x="102" y="270"/>
                  </a:lnTo>
                  <a:lnTo>
                    <a:pt x="102" y="264"/>
                  </a:lnTo>
                  <a:lnTo>
                    <a:pt x="96" y="264"/>
                  </a:lnTo>
                  <a:lnTo>
                    <a:pt x="102" y="258"/>
                  </a:lnTo>
                  <a:lnTo>
                    <a:pt x="102" y="252"/>
                  </a:lnTo>
                  <a:lnTo>
                    <a:pt x="102" y="246"/>
                  </a:lnTo>
                  <a:lnTo>
                    <a:pt x="108" y="246"/>
                  </a:lnTo>
                  <a:lnTo>
                    <a:pt x="102" y="246"/>
                  </a:lnTo>
                  <a:lnTo>
                    <a:pt x="108" y="246"/>
                  </a:lnTo>
                  <a:lnTo>
                    <a:pt x="114" y="246"/>
                  </a:lnTo>
                  <a:lnTo>
                    <a:pt x="114" y="252"/>
                  </a:lnTo>
                  <a:lnTo>
                    <a:pt x="120" y="252"/>
                  </a:lnTo>
                  <a:lnTo>
                    <a:pt x="120" y="246"/>
                  </a:lnTo>
                  <a:lnTo>
                    <a:pt x="114" y="246"/>
                  </a:lnTo>
                  <a:lnTo>
                    <a:pt x="108" y="246"/>
                  </a:lnTo>
                  <a:lnTo>
                    <a:pt x="108" y="240"/>
                  </a:lnTo>
                  <a:lnTo>
                    <a:pt x="108" y="246"/>
                  </a:lnTo>
                  <a:lnTo>
                    <a:pt x="108" y="240"/>
                  </a:lnTo>
                  <a:lnTo>
                    <a:pt x="102" y="240"/>
                  </a:lnTo>
                  <a:lnTo>
                    <a:pt x="108" y="240"/>
                  </a:lnTo>
                  <a:lnTo>
                    <a:pt x="102" y="240"/>
                  </a:lnTo>
                  <a:lnTo>
                    <a:pt x="102" y="234"/>
                  </a:lnTo>
                  <a:lnTo>
                    <a:pt x="96" y="234"/>
                  </a:lnTo>
                  <a:lnTo>
                    <a:pt x="102" y="234"/>
                  </a:lnTo>
                  <a:lnTo>
                    <a:pt x="102" y="240"/>
                  </a:lnTo>
                  <a:lnTo>
                    <a:pt x="102" y="246"/>
                  </a:lnTo>
                  <a:lnTo>
                    <a:pt x="102" y="240"/>
                  </a:lnTo>
                  <a:lnTo>
                    <a:pt x="96" y="240"/>
                  </a:lnTo>
                  <a:lnTo>
                    <a:pt x="96" y="246"/>
                  </a:lnTo>
                  <a:lnTo>
                    <a:pt x="102" y="246"/>
                  </a:lnTo>
                  <a:lnTo>
                    <a:pt x="96" y="246"/>
                  </a:lnTo>
                  <a:lnTo>
                    <a:pt x="96" y="240"/>
                  </a:lnTo>
                  <a:lnTo>
                    <a:pt x="90" y="240"/>
                  </a:lnTo>
                  <a:lnTo>
                    <a:pt x="96" y="240"/>
                  </a:lnTo>
                  <a:lnTo>
                    <a:pt x="96" y="246"/>
                  </a:lnTo>
                  <a:lnTo>
                    <a:pt x="90" y="246"/>
                  </a:lnTo>
                  <a:lnTo>
                    <a:pt x="84" y="246"/>
                  </a:lnTo>
                  <a:lnTo>
                    <a:pt x="84" y="240"/>
                  </a:lnTo>
                  <a:lnTo>
                    <a:pt x="78" y="240"/>
                  </a:lnTo>
                  <a:lnTo>
                    <a:pt x="78" y="234"/>
                  </a:lnTo>
                  <a:lnTo>
                    <a:pt x="84" y="234"/>
                  </a:lnTo>
                  <a:lnTo>
                    <a:pt x="84" y="228"/>
                  </a:lnTo>
                  <a:lnTo>
                    <a:pt x="84" y="234"/>
                  </a:lnTo>
                  <a:lnTo>
                    <a:pt x="90" y="234"/>
                  </a:lnTo>
                  <a:lnTo>
                    <a:pt x="84" y="234"/>
                  </a:lnTo>
                  <a:lnTo>
                    <a:pt x="84" y="228"/>
                  </a:lnTo>
                  <a:lnTo>
                    <a:pt x="90" y="228"/>
                  </a:lnTo>
                  <a:lnTo>
                    <a:pt x="90" y="222"/>
                  </a:lnTo>
                  <a:lnTo>
                    <a:pt x="90" y="216"/>
                  </a:lnTo>
                  <a:lnTo>
                    <a:pt x="96" y="216"/>
                  </a:lnTo>
                  <a:lnTo>
                    <a:pt x="102" y="216"/>
                  </a:lnTo>
                  <a:lnTo>
                    <a:pt x="102" y="222"/>
                  </a:lnTo>
                  <a:lnTo>
                    <a:pt x="108" y="222"/>
                  </a:lnTo>
                  <a:lnTo>
                    <a:pt x="102" y="222"/>
                  </a:lnTo>
                  <a:lnTo>
                    <a:pt x="108" y="216"/>
                  </a:lnTo>
                  <a:lnTo>
                    <a:pt x="108" y="222"/>
                  </a:lnTo>
                  <a:lnTo>
                    <a:pt x="114" y="222"/>
                  </a:lnTo>
                  <a:lnTo>
                    <a:pt x="108" y="216"/>
                  </a:lnTo>
                  <a:lnTo>
                    <a:pt x="108" y="222"/>
                  </a:lnTo>
                  <a:lnTo>
                    <a:pt x="108" y="216"/>
                  </a:lnTo>
                  <a:lnTo>
                    <a:pt x="102" y="216"/>
                  </a:lnTo>
                  <a:lnTo>
                    <a:pt x="108" y="216"/>
                  </a:lnTo>
                  <a:lnTo>
                    <a:pt x="102" y="216"/>
                  </a:lnTo>
                  <a:lnTo>
                    <a:pt x="96" y="216"/>
                  </a:lnTo>
                  <a:lnTo>
                    <a:pt x="96" y="210"/>
                  </a:lnTo>
                  <a:lnTo>
                    <a:pt x="102" y="210"/>
                  </a:lnTo>
                  <a:lnTo>
                    <a:pt x="96" y="210"/>
                  </a:lnTo>
                  <a:lnTo>
                    <a:pt x="90" y="210"/>
                  </a:lnTo>
                  <a:lnTo>
                    <a:pt x="96" y="210"/>
                  </a:lnTo>
                  <a:lnTo>
                    <a:pt x="96" y="204"/>
                  </a:lnTo>
                  <a:lnTo>
                    <a:pt x="90" y="204"/>
                  </a:lnTo>
                  <a:lnTo>
                    <a:pt x="90" y="210"/>
                  </a:lnTo>
                  <a:lnTo>
                    <a:pt x="90" y="204"/>
                  </a:lnTo>
                  <a:lnTo>
                    <a:pt x="90" y="210"/>
                  </a:lnTo>
                  <a:lnTo>
                    <a:pt x="96" y="210"/>
                  </a:lnTo>
                  <a:lnTo>
                    <a:pt x="90" y="210"/>
                  </a:lnTo>
                  <a:lnTo>
                    <a:pt x="90" y="216"/>
                  </a:lnTo>
                  <a:lnTo>
                    <a:pt x="90" y="210"/>
                  </a:lnTo>
                  <a:lnTo>
                    <a:pt x="84" y="210"/>
                  </a:lnTo>
                  <a:lnTo>
                    <a:pt x="90" y="210"/>
                  </a:lnTo>
                  <a:lnTo>
                    <a:pt x="90" y="216"/>
                  </a:lnTo>
                  <a:lnTo>
                    <a:pt x="84" y="216"/>
                  </a:lnTo>
                  <a:lnTo>
                    <a:pt x="84" y="222"/>
                  </a:lnTo>
                  <a:lnTo>
                    <a:pt x="90" y="222"/>
                  </a:lnTo>
                  <a:lnTo>
                    <a:pt x="84" y="222"/>
                  </a:lnTo>
                  <a:lnTo>
                    <a:pt x="78" y="222"/>
                  </a:lnTo>
                  <a:lnTo>
                    <a:pt x="78" y="216"/>
                  </a:lnTo>
                  <a:lnTo>
                    <a:pt x="78" y="210"/>
                  </a:lnTo>
                  <a:lnTo>
                    <a:pt x="72" y="210"/>
                  </a:lnTo>
                  <a:lnTo>
                    <a:pt x="72" y="204"/>
                  </a:lnTo>
                  <a:lnTo>
                    <a:pt x="66" y="204"/>
                  </a:lnTo>
                  <a:lnTo>
                    <a:pt x="60" y="204"/>
                  </a:lnTo>
                  <a:lnTo>
                    <a:pt x="60" y="198"/>
                  </a:lnTo>
                  <a:lnTo>
                    <a:pt x="66" y="198"/>
                  </a:lnTo>
                  <a:lnTo>
                    <a:pt x="72" y="198"/>
                  </a:lnTo>
                  <a:lnTo>
                    <a:pt x="66" y="198"/>
                  </a:lnTo>
                  <a:lnTo>
                    <a:pt x="60" y="198"/>
                  </a:lnTo>
                  <a:lnTo>
                    <a:pt x="60" y="192"/>
                  </a:lnTo>
                  <a:lnTo>
                    <a:pt x="66" y="192"/>
                  </a:lnTo>
                  <a:lnTo>
                    <a:pt x="72" y="192"/>
                  </a:lnTo>
                  <a:lnTo>
                    <a:pt x="78" y="192"/>
                  </a:lnTo>
                  <a:lnTo>
                    <a:pt x="84" y="192"/>
                  </a:lnTo>
                  <a:lnTo>
                    <a:pt x="90" y="192"/>
                  </a:lnTo>
                  <a:lnTo>
                    <a:pt x="96" y="192"/>
                  </a:lnTo>
                  <a:lnTo>
                    <a:pt x="102" y="192"/>
                  </a:lnTo>
                  <a:lnTo>
                    <a:pt x="108" y="192"/>
                  </a:lnTo>
                  <a:lnTo>
                    <a:pt x="108" y="186"/>
                  </a:lnTo>
                  <a:lnTo>
                    <a:pt x="108" y="192"/>
                  </a:lnTo>
                  <a:lnTo>
                    <a:pt x="114" y="192"/>
                  </a:lnTo>
                  <a:lnTo>
                    <a:pt x="114" y="186"/>
                  </a:lnTo>
                  <a:lnTo>
                    <a:pt x="120" y="186"/>
                  </a:lnTo>
                  <a:lnTo>
                    <a:pt x="120" y="180"/>
                  </a:lnTo>
                  <a:lnTo>
                    <a:pt x="120" y="186"/>
                  </a:lnTo>
                  <a:lnTo>
                    <a:pt x="126" y="186"/>
                  </a:lnTo>
                  <a:lnTo>
                    <a:pt x="126" y="180"/>
                  </a:lnTo>
                  <a:lnTo>
                    <a:pt x="126" y="186"/>
                  </a:lnTo>
                  <a:lnTo>
                    <a:pt x="126" y="180"/>
                  </a:lnTo>
                  <a:lnTo>
                    <a:pt x="132" y="186"/>
                  </a:lnTo>
                  <a:lnTo>
                    <a:pt x="132" y="180"/>
                  </a:lnTo>
                  <a:lnTo>
                    <a:pt x="126" y="180"/>
                  </a:lnTo>
                  <a:lnTo>
                    <a:pt x="120" y="180"/>
                  </a:lnTo>
                  <a:lnTo>
                    <a:pt x="120" y="174"/>
                  </a:lnTo>
                  <a:lnTo>
                    <a:pt x="126" y="180"/>
                  </a:lnTo>
                  <a:lnTo>
                    <a:pt x="126" y="174"/>
                  </a:lnTo>
                  <a:lnTo>
                    <a:pt x="120" y="174"/>
                  </a:lnTo>
                  <a:lnTo>
                    <a:pt x="120" y="168"/>
                  </a:lnTo>
                  <a:lnTo>
                    <a:pt x="126" y="168"/>
                  </a:lnTo>
                  <a:lnTo>
                    <a:pt x="126" y="162"/>
                  </a:lnTo>
                  <a:lnTo>
                    <a:pt x="120" y="162"/>
                  </a:lnTo>
                  <a:lnTo>
                    <a:pt x="126" y="162"/>
                  </a:lnTo>
                  <a:lnTo>
                    <a:pt x="120" y="162"/>
                  </a:lnTo>
                  <a:lnTo>
                    <a:pt x="126" y="162"/>
                  </a:lnTo>
                  <a:lnTo>
                    <a:pt x="126" y="156"/>
                  </a:lnTo>
                  <a:lnTo>
                    <a:pt x="126" y="150"/>
                  </a:lnTo>
                  <a:lnTo>
                    <a:pt x="132" y="150"/>
                  </a:lnTo>
                  <a:lnTo>
                    <a:pt x="126" y="150"/>
                  </a:lnTo>
                  <a:lnTo>
                    <a:pt x="126" y="144"/>
                  </a:lnTo>
                  <a:lnTo>
                    <a:pt x="126" y="138"/>
                  </a:lnTo>
                  <a:lnTo>
                    <a:pt x="126" y="144"/>
                  </a:lnTo>
                  <a:lnTo>
                    <a:pt x="126" y="150"/>
                  </a:lnTo>
                  <a:lnTo>
                    <a:pt x="120" y="150"/>
                  </a:lnTo>
                  <a:lnTo>
                    <a:pt x="120" y="144"/>
                  </a:lnTo>
                  <a:lnTo>
                    <a:pt x="114" y="144"/>
                  </a:lnTo>
                  <a:lnTo>
                    <a:pt x="120" y="144"/>
                  </a:lnTo>
                  <a:lnTo>
                    <a:pt x="114" y="144"/>
                  </a:lnTo>
                  <a:lnTo>
                    <a:pt x="114" y="138"/>
                  </a:lnTo>
                  <a:lnTo>
                    <a:pt x="108" y="138"/>
                  </a:lnTo>
                  <a:lnTo>
                    <a:pt x="102" y="138"/>
                  </a:lnTo>
                  <a:lnTo>
                    <a:pt x="96" y="138"/>
                  </a:lnTo>
                  <a:lnTo>
                    <a:pt x="102" y="138"/>
                  </a:lnTo>
                  <a:lnTo>
                    <a:pt x="96" y="138"/>
                  </a:lnTo>
                  <a:lnTo>
                    <a:pt x="96" y="132"/>
                  </a:lnTo>
                  <a:lnTo>
                    <a:pt x="90" y="132"/>
                  </a:lnTo>
                  <a:lnTo>
                    <a:pt x="90" y="138"/>
                  </a:lnTo>
                  <a:lnTo>
                    <a:pt x="84" y="138"/>
                  </a:lnTo>
                  <a:lnTo>
                    <a:pt x="90" y="138"/>
                  </a:lnTo>
                  <a:lnTo>
                    <a:pt x="84" y="138"/>
                  </a:lnTo>
                  <a:lnTo>
                    <a:pt x="84" y="132"/>
                  </a:lnTo>
                  <a:lnTo>
                    <a:pt x="84" y="138"/>
                  </a:lnTo>
                  <a:lnTo>
                    <a:pt x="78" y="138"/>
                  </a:lnTo>
                  <a:lnTo>
                    <a:pt x="72" y="138"/>
                  </a:lnTo>
                  <a:lnTo>
                    <a:pt x="72" y="132"/>
                  </a:lnTo>
                  <a:lnTo>
                    <a:pt x="78" y="132"/>
                  </a:lnTo>
                  <a:lnTo>
                    <a:pt x="78" y="126"/>
                  </a:lnTo>
                  <a:lnTo>
                    <a:pt x="72" y="126"/>
                  </a:lnTo>
                  <a:lnTo>
                    <a:pt x="66" y="126"/>
                  </a:lnTo>
                  <a:lnTo>
                    <a:pt x="60" y="126"/>
                  </a:lnTo>
                  <a:lnTo>
                    <a:pt x="54" y="126"/>
                  </a:lnTo>
                  <a:lnTo>
                    <a:pt x="54" y="120"/>
                  </a:lnTo>
                  <a:lnTo>
                    <a:pt x="48" y="120"/>
                  </a:lnTo>
                  <a:lnTo>
                    <a:pt x="48" y="114"/>
                  </a:lnTo>
                  <a:lnTo>
                    <a:pt x="42" y="114"/>
                  </a:lnTo>
                  <a:lnTo>
                    <a:pt x="36" y="114"/>
                  </a:lnTo>
                  <a:lnTo>
                    <a:pt x="36" y="108"/>
                  </a:lnTo>
                  <a:lnTo>
                    <a:pt x="30" y="102"/>
                  </a:lnTo>
                  <a:lnTo>
                    <a:pt x="30" y="96"/>
                  </a:lnTo>
                  <a:lnTo>
                    <a:pt x="24" y="96"/>
                  </a:lnTo>
                  <a:lnTo>
                    <a:pt x="30" y="96"/>
                  </a:lnTo>
                  <a:lnTo>
                    <a:pt x="30" y="90"/>
                  </a:lnTo>
                  <a:lnTo>
                    <a:pt x="30" y="84"/>
                  </a:lnTo>
                  <a:lnTo>
                    <a:pt x="24" y="78"/>
                  </a:lnTo>
                  <a:lnTo>
                    <a:pt x="18" y="78"/>
                  </a:lnTo>
                  <a:lnTo>
                    <a:pt x="18" y="72"/>
                  </a:lnTo>
                  <a:lnTo>
                    <a:pt x="12" y="66"/>
                  </a:lnTo>
                  <a:lnTo>
                    <a:pt x="6" y="66"/>
                  </a:lnTo>
                  <a:lnTo>
                    <a:pt x="6" y="60"/>
                  </a:lnTo>
                  <a:lnTo>
                    <a:pt x="0" y="60"/>
                  </a:lnTo>
                  <a:lnTo>
                    <a:pt x="6" y="60"/>
                  </a:lnTo>
                  <a:lnTo>
                    <a:pt x="12" y="54"/>
                  </a:lnTo>
                  <a:lnTo>
                    <a:pt x="18" y="54"/>
                  </a:lnTo>
                  <a:lnTo>
                    <a:pt x="24" y="54"/>
                  </a:lnTo>
                  <a:lnTo>
                    <a:pt x="30" y="54"/>
                  </a:lnTo>
                  <a:lnTo>
                    <a:pt x="36" y="54"/>
                  </a:lnTo>
                  <a:lnTo>
                    <a:pt x="48" y="48"/>
                  </a:lnTo>
                  <a:lnTo>
                    <a:pt x="54" y="48"/>
                  </a:lnTo>
                  <a:lnTo>
                    <a:pt x="60" y="48"/>
                  </a:lnTo>
                  <a:lnTo>
                    <a:pt x="66" y="48"/>
                  </a:lnTo>
                  <a:lnTo>
                    <a:pt x="72" y="48"/>
                  </a:lnTo>
                  <a:lnTo>
                    <a:pt x="78" y="48"/>
                  </a:lnTo>
                  <a:lnTo>
                    <a:pt x="84" y="42"/>
                  </a:lnTo>
                  <a:lnTo>
                    <a:pt x="90" y="42"/>
                  </a:lnTo>
                  <a:lnTo>
                    <a:pt x="102" y="42"/>
                  </a:lnTo>
                  <a:lnTo>
                    <a:pt x="108" y="42"/>
                  </a:lnTo>
                  <a:lnTo>
                    <a:pt x="120" y="42"/>
                  </a:lnTo>
                  <a:lnTo>
                    <a:pt x="138" y="36"/>
                  </a:lnTo>
                  <a:lnTo>
                    <a:pt x="144" y="36"/>
                  </a:lnTo>
                  <a:close/>
                  <a:moveTo>
                    <a:pt x="570" y="336"/>
                  </a:moveTo>
                  <a:lnTo>
                    <a:pt x="576" y="336"/>
                  </a:lnTo>
                  <a:lnTo>
                    <a:pt x="582" y="336"/>
                  </a:lnTo>
                  <a:lnTo>
                    <a:pt x="582" y="342"/>
                  </a:lnTo>
                  <a:lnTo>
                    <a:pt x="576" y="342"/>
                  </a:lnTo>
                  <a:lnTo>
                    <a:pt x="570" y="348"/>
                  </a:lnTo>
                  <a:lnTo>
                    <a:pt x="564" y="348"/>
                  </a:lnTo>
                  <a:lnTo>
                    <a:pt x="558" y="354"/>
                  </a:lnTo>
                  <a:lnTo>
                    <a:pt x="552" y="354"/>
                  </a:lnTo>
                  <a:lnTo>
                    <a:pt x="552" y="360"/>
                  </a:lnTo>
                  <a:lnTo>
                    <a:pt x="546" y="360"/>
                  </a:lnTo>
                  <a:lnTo>
                    <a:pt x="540" y="366"/>
                  </a:lnTo>
                  <a:lnTo>
                    <a:pt x="534" y="372"/>
                  </a:lnTo>
                  <a:lnTo>
                    <a:pt x="528" y="372"/>
                  </a:lnTo>
                  <a:lnTo>
                    <a:pt x="528" y="378"/>
                  </a:lnTo>
                  <a:lnTo>
                    <a:pt x="522" y="378"/>
                  </a:lnTo>
                  <a:lnTo>
                    <a:pt x="522" y="384"/>
                  </a:lnTo>
                  <a:lnTo>
                    <a:pt x="516" y="384"/>
                  </a:lnTo>
                  <a:lnTo>
                    <a:pt x="510" y="390"/>
                  </a:lnTo>
                  <a:lnTo>
                    <a:pt x="504" y="396"/>
                  </a:lnTo>
                  <a:lnTo>
                    <a:pt x="498" y="396"/>
                  </a:lnTo>
                  <a:lnTo>
                    <a:pt x="498" y="402"/>
                  </a:lnTo>
                  <a:lnTo>
                    <a:pt x="492" y="402"/>
                  </a:lnTo>
                  <a:lnTo>
                    <a:pt x="492" y="408"/>
                  </a:lnTo>
                  <a:lnTo>
                    <a:pt x="486" y="414"/>
                  </a:lnTo>
                  <a:lnTo>
                    <a:pt x="480" y="420"/>
                  </a:lnTo>
                  <a:lnTo>
                    <a:pt x="474" y="426"/>
                  </a:lnTo>
                  <a:lnTo>
                    <a:pt x="468" y="432"/>
                  </a:lnTo>
                  <a:lnTo>
                    <a:pt x="468" y="438"/>
                  </a:lnTo>
                  <a:lnTo>
                    <a:pt x="462" y="438"/>
                  </a:lnTo>
                  <a:lnTo>
                    <a:pt x="462" y="444"/>
                  </a:lnTo>
                  <a:lnTo>
                    <a:pt x="456" y="444"/>
                  </a:lnTo>
                  <a:lnTo>
                    <a:pt x="462" y="444"/>
                  </a:lnTo>
                  <a:lnTo>
                    <a:pt x="462" y="438"/>
                  </a:lnTo>
                  <a:lnTo>
                    <a:pt x="462" y="432"/>
                  </a:lnTo>
                  <a:lnTo>
                    <a:pt x="462" y="426"/>
                  </a:lnTo>
                  <a:lnTo>
                    <a:pt x="468" y="426"/>
                  </a:lnTo>
                  <a:lnTo>
                    <a:pt x="462" y="426"/>
                  </a:lnTo>
                  <a:lnTo>
                    <a:pt x="462" y="420"/>
                  </a:lnTo>
                  <a:lnTo>
                    <a:pt x="462" y="414"/>
                  </a:lnTo>
                  <a:lnTo>
                    <a:pt x="462" y="408"/>
                  </a:lnTo>
                  <a:lnTo>
                    <a:pt x="468" y="408"/>
                  </a:lnTo>
                  <a:lnTo>
                    <a:pt x="468" y="414"/>
                  </a:lnTo>
                  <a:lnTo>
                    <a:pt x="474" y="414"/>
                  </a:lnTo>
                  <a:lnTo>
                    <a:pt x="474" y="408"/>
                  </a:lnTo>
                  <a:lnTo>
                    <a:pt x="474" y="414"/>
                  </a:lnTo>
                  <a:lnTo>
                    <a:pt x="474" y="408"/>
                  </a:lnTo>
                  <a:lnTo>
                    <a:pt x="474" y="414"/>
                  </a:lnTo>
                  <a:lnTo>
                    <a:pt x="480" y="414"/>
                  </a:lnTo>
                  <a:lnTo>
                    <a:pt x="480" y="408"/>
                  </a:lnTo>
                  <a:lnTo>
                    <a:pt x="486" y="408"/>
                  </a:lnTo>
                  <a:lnTo>
                    <a:pt x="486" y="402"/>
                  </a:lnTo>
                  <a:lnTo>
                    <a:pt x="492" y="402"/>
                  </a:lnTo>
                  <a:lnTo>
                    <a:pt x="492" y="396"/>
                  </a:lnTo>
                  <a:lnTo>
                    <a:pt x="492" y="402"/>
                  </a:lnTo>
                  <a:lnTo>
                    <a:pt x="492" y="396"/>
                  </a:lnTo>
                  <a:lnTo>
                    <a:pt x="498" y="396"/>
                  </a:lnTo>
                  <a:lnTo>
                    <a:pt x="498" y="390"/>
                  </a:lnTo>
                  <a:lnTo>
                    <a:pt x="504" y="390"/>
                  </a:lnTo>
                  <a:lnTo>
                    <a:pt x="510" y="390"/>
                  </a:lnTo>
                  <a:lnTo>
                    <a:pt x="504" y="384"/>
                  </a:lnTo>
                  <a:lnTo>
                    <a:pt x="510" y="384"/>
                  </a:lnTo>
                  <a:lnTo>
                    <a:pt x="516" y="384"/>
                  </a:lnTo>
                  <a:lnTo>
                    <a:pt x="516" y="378"/>
                  </a:lnTo>
                  <a:lnTo>
                    <a:pt x="522" y="378"/>
                  </a:lnTo>
                  <a:lnTo>
                    <a:pt x="522" y="372"/>
                  </a:lnTo>
                  <a:lnTo>
                    <a:pt x="522" y="378"/>
                  </a:lnTo>
                  <a:lnTo>
                    <a:pt x="522" y="372"/>
                  </a:lnTo>
                  <a:lnTo>
                    <a:pt x="522" y="378"/>
                  </a:lnTo>
                  <a:lnTo>
                    <a:pt x="528" y="372"/>
                  </a:lnTo>
                  <a:lnTo>
                    <a:pt x="522" y="372"/>
                  </a:lnTo>
                  <a:lnTo>
                    <a:pt x="528" y="372"/>
                  </a:lnTo>
                  <a:lnTo>
                    <a:pt x="534" y="372"/>
                  </a:lnTo>
                  <a:lnTo>
                    <a:pt x="534" y="366"/>
                  </a:lnTo>
                  <a:lnTo>
                    <a:pt x="540" y="360"/>
                  </a:lnTo>
                  <a:lnTo>
                    <a:pt x="546" y="360"/>
                  </a:lnTo>
                  <a:lnTo>
                    <a:pt x="552" y="360"/>
                  </a:lnTo>
                  <a:lnTo>
                    <a:pt x="552" y="354"/>
                  </a:lnTo>
                  <a:lnTo>
                    <a:pt x="546" y="354"/>
                  </a:lnTo>
                  <a:lnTo>
                    <a:pt x="552" y="354"/>
                  </a:lnTo>
                  <a:lnTo>
                    <a:pt x="558" y="354"/>
                  </a:lnTo>
                  <a:lnTo>
                    <a:pt x="558" y="348"/>
                  </a:lnTo>
                  <a:lnTo>
                    <a:pt x="564" y="348"/>
                  </a:lnTo>
                  <a:lnTo>
                    <a:pt x="564" y="342"/>
                  </a:lnTo>
                  <a:lnTo>
                    <a:pt x="570" y="342"/>
                  </a:lnTo>
                  <a:lnTo>
                    <a:pt x="570" y="336"/>
                  </a:lnTo>
                  <a:close/>
                  <a:moveTo>
                    <a:pt x="258" y="294"/>
                  </a:moveTo>
                  <a:lnTo>
                    <a:pt x="258" y="288"/>
                  </a:lnTo>
                  <a:lnTo>
                    <a:pt x="264" y="294"/>
                  </a:lnTo>
                  <a:lnTo>
                    <a:pt x="264" y="288"/>
                  </a:lnTo>
                  <a:lnTo>
                    <a:pt x="264" y="294"/>
                  </a:lnTo>
                  <a:lnTo>
                    <a:pt x="270" y="294"/>
                  </a:lnTo>
                  <a:lnTo>
                    <a:pt x="270" y="300"/>
                  </a:lnTo>
                  <a:lnTo>
                    <a:pt x="276" y="300"/>
                  </a:lnTo>
                  <a:lnTo>
                    <a:pt x="270" y="300"/>
                  </a:lnTo>
                  <a:lnTo>
                    <a:pt x="270" y="306"/>
                  </a:lnTo>
                  <a:lnTo>
                    <a:pt x="264" y="306"/>
                  </a:lnTo>
                  <a:lnTo>
                    <a:pt x="258" y="306"/>
                  </a:lnTo>
                  <a:lnTo>
                    <a:pt x="258" y="300"/>
                  </a:lnTo>
                  <a:lnTo>
                    <a:pt x="264" y="300"/>
                  </a:lnTo>
                  <a:lnTo>
                    <a:pt x="264" y="294"/>
                  </a:lnTo>
                  <a:lnTo>
                    <a:pt x="258" y="294"/>
                  </a:lnTo>
                  <a:lnTo>
                    <a:pt x="264" y="294"/>
                  </a:lnTo>
                  <a:lnTo>
                    <a:pt x="258" y="294"/>
                  </a:lnTo>
                  <a:close/>
                  <a:moveTo>
                    <a:pt x="216" y="288"/>
                  </a:moveTo>
                  <a:lnTo>
                    <a:pt x="222" y="288"/>
                  </a:lnTo>
                  <a:lnTo>
                    <a:pt x="216" y="294"/>
                  </a:lnTo>
                  <a:lnTo>
                    <a:pt x="210" y="294"/>
                  </a:lnTo>
                  <a:lnTo>
                    <a:pt x="204" y="294"/>
                  </a:lnTo>
                  <a:lnTo>
                    <a:pt x="204" y="300"/>
                  </a:lnTo>
                  <a:lnTo>
                    <a:pt x="204" y="294"/>
                  </a:lnTo>
                  <a:lnTo>
                    <a:pt x="198" y="294"/>
                  </a:lnTo>
                  <a:lnTo>
                    <a:pt x="204" y="294"/>
                  </a:lnTo>
                  <a:lnTo>
                    <a:pt x="210" y="294"/>
                  </a:lnTo>
                  <a:lnTo>
                    <a:pt x="204" y="294"/>
                  </a:lnTo>
                  <a:lnTo>
                    <a:pt x="204" y="288"/>
                  </a:lnTo>
                  <a:lnTo>
                    <a:pt x="210" y="288"/>
                  </a:lnTo>
                  <a:lnTo>
                    <a:pt x="216" y="288"/>
                  </a:lnTo>
                  <a:close/>
                  <a:moveTo>
                    <a:pt x="582" y="330"/>
                  </a:moveTo>
                  <a:lnTo>
                    <a:pt x="588" y="330"/>
                  </a:lnTo>
                  <a:lnTo>
                    <a:pt x="588" y="336"/>
                  </a:lnTo>
                  <a:lnTo>
                    <a:pt x="582" y="336"/>
                  </a:lnTo>
                  <a:lnTo>
                    <a:pt x="582" y="330"/>
                  </a:lnTo>
                  <a:close/>
                  <a:moveTo>
                    <a:pt x="366" y="216"/>
                  </a:moveTo>
                  <a:lnTo>
                    <a:pt x="372" y="216"/>
                  </a:lnTo>
                  <a:lnTo>
                    <a:pt x="366" y="222"/>
                  </a:lnTo>
                  <a:lnTo>
                    <a:pt x="366" y="216"/>
                  </a:lnTo>
                  <a:close/>
                  <a:moveTo>
                    <a:pt x="180" y="288"/>
                  </a:moveTo>
                  <a:lnTo>
                    <a:pt x="186" y="294"/>
                  </a:lnTo>
                  <a:lnTo>
                    <a:pt x="180" y="294"/>
                  </a:lnTo>
                  <a:lnTo>
                    <a:pt x="180" y="288"/>
                  </a:lnTo>
                  <a:close/>
                  <a:moveTo>
                    <a:pt x="576" y="324"/>
                  </a:moveTo>
                  <a:lnTo>
                    <a:pt x="582" y="324"/>
                  </a:lnTo>
                  <a:lnTo>
                    <a:pt x="576" y="324"/>
                  </a:lnTo>
                  <a:close/>
                  <a:moveTo>
                    <a:pt x="378" y="240"/>
                  </a:moveTo>
                  <a:lnTo>
                    <a:pt x="384" y="240"/>
                  </a:lnTo>
                  <a:lnTo>
                    <a:pt x="378" y="240"/>
                  </a:lnTo>
                  <a:close/>
                  <a:moveTo>
                    <a:pt x="300" y="276"/>
                  </a:moveTo>
                  <a:lnTo>
                    <a:pt x="306" y="276"/>
                  </a:lnTo>
                  <a:lnTo>
                    <a:pt x="300" y="276"/>
                  </a:lnTo>
                  <a:close/>
                  <a:moveTo>
                    <a:pt x="432" y="102"/>
                  </a:moveTo>
                  <a:lnTo>
                    <a:pt x="438" y="102"/>
                  </a:lnTo>
                  <a:lnTo>
                    <a:pt x="432" y="102"/>
                  </a:lnTo>
                  <a:close/>
                  <a:moveTo>
                    <a:pt x="186" y="294"/>
                  </a:moveTo>
                  <a:lnTo>
                    <a:pt x="186" y="300"/>
                  </a:lnTo>
                  <a:lnTo>
                    <a:pt x="187" y="300"/>
                  </a:lnTo>
                  <a:lnTo>
                    <a:pt x="186" y="29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5" name="Freeform 91">
              <a:extLst>
                <a:ext uri="{FF2B5EF4-FFF2-40B4-BE49-F238E27FC236}">
                  <a16:creationId xmlns:a16="http://schemas.microsoft.com/office/drawing/2014/main" id="{82950DF1-F566-E942-AD58-781BCE2084C8}"/>
                </a:ext>
              </a:extLst>
            </p:cNvPr>
            <p:cNvSpPr>
              <a:spLocks noEditPoints="1"/>
            </p:cNvSpPr>
            <p:nvPr/>
          </p:nvSpPr>
          <p:spPr bwMode="gray">
            <a:xfrm>
              <a:off x="6934200" y="2695575"/>
              <a:ext cx="704850" cy="600075"/>
            </a:xfrm>
            <a:custGeom>
              <a:avLst/>
              <a:gdLst>
                <a:gd name="T0" fmla="*/ 252 w 444"/>
                <a:gd name="T1" fmla="*/ 12 h 378"/>
                <a:gd name="T2" fmla="*/ 342 w 444"/>
                <a:gd name="T3" fmla="*/ 12 h 378"/>
                <a:gd name="T4" fmla="*/ 378 w 444"/>
                <a:gd name="T5" fmla="*/ 66 h 378"/>
                <a:gd name="T6" fmla="*/ 420 w 444"/>
                <a:gd name="T7" fmla="*/ 78 h 378"/>
                <a:gd name="T8" fmla="*/ 438 w 444"/>
                <a:gd name="T9" fmla="*/ 90 h 378"/>
                <a:gd name="T10" fmla="*/ 408 w 444"/>
                <a:gd name="T11" fmla="*/ 102 h 378"/>
                <a:gd name="T12" fmla="*/ 372 w 444"/>
                <a:gd name="T13" fmla="*/ 108 h 378"/>
                <a:gd name="T14" fmla="*/ 330 w 444"/>
                <a:gd name="T15" fmla="*/ 108 h 378"/>
                <a:gd name="T16" fmla="*/ 324 w 444"/>
                <a:gd name="T17" fmla="*/ 120 h 378"/>
                <a:gd name="T18" fmla="*/ 354 w 444"/>
                <a:gd name="T19" fmla="*/ 120 h 378"/>
                <a:gd name="T20" fmla="*/ 336 w 444"/>
                <a:gd name="T21" fmla="*/ 144 h 378"/>
                <a:gd name="T22" fmla="*/ 306 w 444"/>
                <a:gd name="T23" fmla="*/ 156 h 378"/>
                <a:gd name="T24" fmla="*/ 330 w 444"/>
                <a:gd name="T25" fmla="*/ 162 h 378"/>
                <a:gd name="T26" fmla="*/ 360 w 444"/>
                <a:gd name="T27" fmla="*/ 150 h 378"/>
                <a:gd name="T28" fmla="*/ 372 w 444"/>
                <a:gd name="T29" fmla="*/ 180 h 378"/>
                <a:gd name="T30" fmla="*/ 390 w 444"/>
                <a:gd name="T31" fmla="*/ 192 h 378"/>
                <a:gd name="T32" fmla="*/ 390 w 444"/>
                <a:gd name="T33" fmla="*/ 210 h 378"/>
                <a:gd name="T34" fmla="*/ 396 w 444"/>
                <a:gd name="T35" fmla="*/ 210 h 378"/>
                <a:gd name="T36" fmla="*/ 354 w 444"/>
                <a:gd name="T37" fmla="*/ 210 h 378"/>
                <a:gd name="T38" fmla="*/ 366 w 444"/>
                <a:gd name="T39" fmla="*/ 204 h 378"/>
                <a:gd name="T40" fmla="*/ 348 w 444"/>
                <a:gd name="T41" fmla="*/ 204 h 378"/>
                <a:gd name="T42" fmla="*/ 336 w 444"/>
                <a:gd name="T43" fmla="*/ 204 h 378"/>
                <a:gd name="T44" fmla="*/ 294 w 444"/>
                <a:gd name="T45" fmla="*/ 216 h 378"/>
                <a:gd name="T46" fmla="*/ 276 w 444"/>
                <a:gd name="T47" fmla="*/ 210 h 378"/>
                <a:gd name="T48" fmla="*/ 270 w 444"/>
                <a:gd name="T49" fmla="*/ 186 h 378"/>
                <a:gd name="T50" fmla="*/ 252 w 444"/>
                <a:gd name="T51" fmla="*/ 162 h 378"/>
                <a:gd name="T52" fmla="*/ 252 w 444"/>
                <a:gd name="T53" fmla="*/ 192 h 378"/>
                <a:gd name="T54" fmla="*/ 222 w 444"/>
                <a:gd name="T55" fmla="*/ 204 h 378"/>
                <a:gd name="T56" fmla="*/ 192 w 444"/>
                <a:gd name="T57" fmla="*/ 192 h 378"/>
                <a:gd name="T58" fmla="*/ 168 w 444"/>
                <a:gd name="T59" fmla="*/ 192 h 378"/>
                <a:gd name="T60" fmla="*/ 120 w 444"/>
                <a:gd name="T61" fmla="*/ 180 h 378"/>
                <a:gd name="T62" fmla="*/ 102 w 444"/>
                <a:gd name="T63" fmla="*/ 180 h 378"/>
                <a:gd name="T64" fmla="*/ 126 w 444"/>
                <a:gd name="T65" fmla="*/ 198 h 378"/>
                <a:gd name="T66" fmla="*/ 162 w 444"/>
                <a:gd name="T67" fmla="*/ 234 h 378"/>
                <a:gd name="T68" fmla="*/ 174 w 444"/>
                <a:gd name="T69" fmla="*/ 252 h 378"/>
                <a:gd name="T70" fmla="*/ 174 w 444"/>
                <a:gd name="T71" fmla="*/ 234 h 378"/>
                <a:gd name="T72" fmla="*/ 234 w 444"/>
                <a:gd name="T73" fmla="*/ 228 h 378"/>
                <a:gd name="T74" fmla="*/ 246 w 444"/>
                <a:gd name="T75" fmla="*/ 258 h 378"/>
                <a:gd name="T76" fmla="*/ 264 w 444"/>
                <a:gd name="T77" fmla="*/ 246 h 378"/>
                <a:gd name="T78" fmla="*/ 324 w 444"/>
                <a:gd name="T79" fmla="*/ 246 h 378"/>
                <a:gd name="T80" fmla="*/ 312 w 444"/>
                <a:gd name="T81" fmla="*/ 264 h 378"/>
                <a:gd name="T82" fmla="*/ 300 w 444"/>
                <a:gd name="T83" fmla="*/ 282 h 378"/>
                <a:gd name="T84" fmla="*/ 300 w 444"/>
                <a:gd name="T85" fmla="*/ 306 h 378"/>
                <a:gd name="T86" fmla="*/ 306 w 444"/>
                <a:gd name="T87" fmla="*/ 282 h 378"/>
                <a:gd name="T88" fmla="*/ 336 w 444"/>
                <a:gd name="T89" fmla="*/ 270 h 378"/>
                <a:gd name="T90" fmla="*/ 342 w 444"/>
                <a:gd name="T91" fmla="*/ 270 h 378"/>
                <a:gd name="T92" fmla="*/ 366 w 444"/>
                <a:gd name="T93" fmla="*/ 264 h 378"/>
                <a:gd name="T94" fmla="*/ 378 w 444"/>
                <a:gd name="T95" fmla="*/ 270 h 378"/>
                <a:gd name="T96" fmla="*/ 384 w 444"/>
                <a:gd name="T97" fmla="*/ 282 h 378"/>
                <a:gd name="T98" fmla="*/ 378 w 444"/>
                <a:gd name="T99" fmla="*/ 294 h 378"/>
                <a:gd name="T100" fmla="*/ 372 w 444"/>
                <a:gd name="T101" fmla="*/ 306 h 378"/>
                <a:gd name="T102" fmla="*/ 378 w 444"/>
                <a:gd name="T103" fmla="*/ 306 h 378"/>
                <a:gd name="T104" fmla="*/ 390 w 444"/>
                <a:gd name="T105" fmla="*/ 342 h 378"/>
                <a:gd name="T106" fmla="*/ 246 w 444"/>
                <a:gd name="T107" fmla="*/ 360 h 378"/>
                <a:gd name="T108" fmla="*/ 144 w 444"/>
                <a:gd name="T109" fmla="*/ 306 h 378"/>
                <a:gd name="T110" fmla="*/ 72 w 444"/>
                <a:gd name="T111" fmla="*/ 276 h 378"/>
                <a:gd name="T112" fmla="*/ 42 w 444"/>
                <a:gd name="T113" fmla="*/ 204 h 378"/>
                <a:gd name="T114" fmla="*/ 78 w 444"/>
                <a:gd name="T115" fmla="*/ 150 h 378"/>
                <a:gd name="T116" fmla="*/ 48 w 444"/>
                <a:gd name="T117" fmla="*/ 132 h 378"/>
                <a:gd name="T118" fmla="*/ 18 w 444"/>
                <a:gd name="T119" fmla="*/ 90 h 378"/>
                <a:gd name="T120" fmla="*/ 0 w 444"/>
                <a:gd name="T121" fmla="*/ 54 h 378"/>
                <a:gd name="T122" fmla="*/ 60 w 444"/>
                <a:gd name="T123" fmla="*/ 48 h 378"/>
                <a:gd name="T124" fmla="*/ 174 w 444"/>
                <a:gd name="T125" fmla="*/ 42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4" h="378">
                  <a:moveTo>
                    <a:pt x="384" y="258"/>
                  </a:moveTo>
                  <a:lnTo>
                    <a:pt x="384" y="264"/>
                  </a:lnTo>
                  <a:lnTo>
                    <a:pt x="385" y="264"/>
                  </a:lnTo>
                  <a:lnTo>
                    <a:pt x="384" y="258"/>
                  </a:lnTo>
                  <a:close/>
                  <a:moveTo>
                    <a:pt x="360" y="252"/>
                  </a:moveTo>
                  <a:lnTo>
                    <a:pt x="366" y="246"/>
                  </a:lnTo>
                  <a:lnTo>
                    <a:pt x="366" y="252"/>
                  </a:lnTo>
                  <a:lnTo>
                    <a:pt x="360" y="252"/>
                  </a:lnTo>
                  <a:close/>
                  <a:moveTo>
                    <a:pt x="204" y="18"/>
                  </a:moveTo>
                  <a:lnTo>
                    <a:pt x="216" y="18"/>
                  </a:lnTo>
                  <a:lnTo>
                    <a:pt x="228" y="18"/>
                  </a:lnTo>
                  <a:lnTo>
                    <a:pt x="234" y="18"/>
                  </a:lnTo>
                  <a:lnTo>
                    <a:pt x="240" y="12"/>
                  </a:lnTo>
                  <a:lnTo>
                    <a:pt x="246" y="12"/>
                  </a:lnTo>
                  <a:lnTo>
                    <a:pt x="252" y="12"/>
                  </a:lnTo>
                  <a:lnTo>
                    <a:pt x="258" y="12"/>
                  </a:lnTo>
                  <a:lnTo>
                    <a:pt x="264" y="12"/>
                  </a:lnTo>
                  <a:lnTo>
                    <a:pt x="276" y="6"/>
                  </a:lnTo>
                  <a:lnTo>
                    <a:pt x="282" y="6"/>
                  </a:lnTo>
                  <a:lnTo>
                    <a:pt x="288" y="6"/>
                  </a:lnTo>
                  <a:lnTo>
                    <a:pt x="294" y="6"/>
                  </a:lnTo>
                  <a:lnTo>
                    <a:pt x="300" y="6"/>
                  </a:lnTo>
                  <a:lnTo>
                    <a:pt x="306" y="0"/>
                  </a:lnTo>
                  <a:lnTo>
                    <a:pt x="312" y="0"/>
                  </a:lnTo>
                  <a:lnTo>
                    <a:pt x="318" y="0"/>
                  </a:lnTo>
                  <a:lnTo>
                    <a:pt x="324" y="0"/>
                  </a:lnTo>
                  <a:lnTo>
                    <a:pt x="330" y="0"/>
                  </a:lnTo>
                  <a:lnTo>
                    <a:pt x="330" y="6"/>
                  </a:lnTo>
                  <a:lnTo>
                    <a:pt x="336" y="6"/>
                  </a:lnTo>
                  <a:lnTo>
                    <a:pt x="342" y="12"/>
                  </a:lnTo>
                  <a:lnTo>
                    <a:pt x="342" y="18"/>
                  </a:lnTo>
                  <a:lnTo>
                    <a:pt x="348" y="18"/>
                  </a:lnTo>
                  <a:lnTo>
                    <a:pt x="354" y="24"/>
                  </a:lnTo>
                  <a:lnTo>
                    <a:pt x="354" y="30"/>
                  </a:lnTo>
                  <a:lnTo>
                    <a:pt x="354" y="36"/>
                  </a:lnTo>
                  <a:lnTo>
                    <a:pt x="348" y="36"/>
                  </a:lnTo>
                  <a:lnTo>
                    <a:pt x="354" y="36"/>
                  </a:lnTo>
                  <a:lnTo>
                    <a:pt x="354" y="42"/>
                  </a:lnTo>
                  <a:lnTo>
                    <a:pt x="360" y="48"/>
                  </a:lnTo>
                  <a:lnTo>
                    <a:pt x="360" y="54"/>
                  </a:lnTo>
                  <a:lnTo>
                    <a:pt x="366" y="54"/>
                  </a:lnTo>
                  <a:lnTo>
                    <a:pt x="372" y="54"/>
                  </a:lnTo>
                  <a:lnTo>
                    <a:pt x="372" y="60"/>
                  </a:lnTo>
                  <a:lnTo>
                    <a:pt x="378" y="60"/>
                  </a:lnTo>
                  <a:lnTo>
                    <a:pt x="378" y="66"/>
                  </a:lnTo>
                  <a:lnTo>
                    <a:pt x="384" y="66"/>
                  </a:lnTo>
                  <a:lnTo>
                    <a:pt x="390" y="66"/>
                  </a:lnTo>
                  <a:lnTo>
                    <a:pt x="396" y="66"/>
                  </a:lnTo>
                  <a:lnTo>
                    <a:pt x="402" y="66"/>
                  </a:lnTo>
                  <a:lnTo>
                    <a:pt x="402" y="72"/>
                  </a:lnTo>
                  <a:lnTo>
                    <a:pt x="396" y="72"/>
                  </a:lnTo>
                  <a:lnTo>
                    <a:pt x="396" y="78"/>
                  </a:lnTo>
                  <a:lnTo>
                    <a:pt x="402" y="78"/>
                  </a:lnTo>
                  <a:lnTo>
                    <a:pt x="408" y="78"/>
                  </a:lnTo>
                  <a:lnTo>
                    <a:pt x="408" y="72"/>
                  </a:lnTo>
                  <a:lnTo>
                    <a:pt x="408" y="78"/>
                  </a:lnTo>
                  <a:lnTo>
                    <a:pt x="414" y="78"/>
                  </a:lnTo>
                  <a:lnTo>
                    <a:pt x="420" y="78"/>
                  </a:lnTo>
                  <a:lnTo>
                    <a:pt x="420" y="72"/>
                  </a:lnTo>
                  <a:lnTo>
                    <a:pt x="420" y="78"/>
                  </a:lnTo>
                  <a:lnTo>
                    <a:pt x="420" y="84"/>
                  </a:lnTo>
                  <a:lnTo>
                    <a:pt x="426" y="84"/>
                  </a:lnTo>
                  <a:lnTo>
                    <a:pt x="426" y="78"/>
                  </a:lnTo>
                  <a:lnTo>
                    <a:pt x="432" y="78"/>
                  </a:lnTo>
                  <a:lnTo>
                    <a:pt x="432" y="84"/>
                  </a:lnTo>
                  <a:lnTo>
                    <a:pt x="432" y="90"/>
                  </a:lnTo>
                  <a:lnTo>
                    <a:pt x="432" y="84"/>
                  </a:lnTo>
                  <a:lnTo>
                    <a:pt x="438" y="84"/>
                  </a:lnTo>
                  <a:lnTo>
                    <a:pt x="438" y="90"/>
                  </a:lnTo>
                  <a:lnTo>
                    <a:pt x="438" y="84"/>
                  </a:lnTo>
                  <a:lnTo>
                    <a:pt x="438" y="90"/>
                  </a:lnTo>
                  <a:lnTo>
                    <a:pt x="444" y="90"/>
                  </a:lnTo>
                  <a:lnTo>
                    <a:pt x="438" y="90"/>
                  </a:lnTo>
                  <a:lnTo>
                    <a:pt x="444" y="90"/>
                  </a:lnTo>
                  <a:lnTo>
                    <a:pt x="438" y="90"/>
                  </a:lnTo>
                  <a:lnTo>
                    <a:pt x="438" y="96"/>
                  </a:lnTo>
                  <a:lnTo>
                    <a:pt x="438" y="102"/>
                  </a:lnTo>
                  <a:lnTo>
                    <a:pt x="432" y="102"/>
                  </a:lnTo>
                  <a:lnTo>
                    <a:pt x="432" y="108"/>
                  </a:lnTo>
                  <a:lnTo>
                    <a:pt x="426" y="108"/>
                  </a:lnTo>
                  <a:lnTo>
                    <a:pt x="420" y="108"/>
                  </a:lnTo>
                  <a:lnTo>
                    <a:pt x="420" y="114"/>
                  </a:lnTo>
                  <a:lnTo>
                    <a:pt x="414" y="114"/>
                  </a:lnTo>
                  <a:lnTo>
                    <a:pt x="414" y="108"/>
                  </a:lnTo>
                  <a:lnTo>
                    <a:pt x="414" y="114"/>
                  </a:lnTo>
                  <a:lnTo>
                    <a:pt x="408" y="114"/>
                  </a:lnTo>
                  <a:lnTo>
                    <a:pt x="408" y="108"/>
                  </a:lnTo>
                  <a:lnTo>
                    <a:pt x="408" y="102"/>
                  </a:lnTo>
                  <a:lnTo>
                    <a:pt x="414" y="102"/>
                  </a:lnTo>
                  <a:lnTo>
                    <a:pt x="408" y="102"/>
                  </a:lnTo>
                  <a:lnTo>
                    <a:pt x="408" y="96"/>
                  </a:lnTo>
                  <a:lnTo>
                    <a:pt x="408" y="102"/>
                  </a:lnTo>
                  <a:lnTo>
                    <a:pt x="408" y="108"/>
                  </a:lnTo>
                  <a:lnTo>
                    <a:pt x="408" y="114"/>
                  </a:lnTo>
                  <a:lnTo>
                    <a:pt x="402" y="114"/>
                  </a:lnTo>
                  <a:lnTo>
                    <a:pt x="396" y="114"/>
                  </a:lnTo>
                  <a:lnTo>
                    <a:pt x="396" y="120"/>
                  </a:lnTo>
                  <a:lnTo>
                    <a:pt x="396" y="114"/>
                  </a:lnTo>
                  <a:lnTo>
                    <a:pt x="390" y="114"/>
                  </a:lnTo>
                  <a:lnTo>
                    <a:pt x="384" y="114"/>
                  </a:lnTo>
                  <a:lnTo>
                    <a:pt x="378" y="114"/>
                  </a:lnTo>
                  <a:lnTo>
                    <a:pt x="378" y="108"/>
                  </a:lnTo>
                  <a:lnTo>
                    <a:pt x="378" y="102"/>
                  </a:lnTo>
                  <a:lnTo>
                    <a:pt x="378" y="108"/>
                  </a:lnTo>
                  <a:lnTo>
                    <a:pt x="372" y="108"/>
                  </a:lnTo>
                  <a:lnTo>
                    <a:pt x="372" y="114"/>
                  </a:lnTo>
                  <a:lnTo>
                    <a:pt x="378" y="114"/>
                  </a:lnTo>
                  <a:lnTo>
                    <a:pt x="372" y="114"/>
                  </a:lnTo>
                  <a:lnTo>
                    <a:pt x="366" y="114"/>
                  </a:lnTo>
                  <a:lnTo>
                    <a:pt x="366" y="120"/>
                  </a:lnTo>
                  <a:lnTo>
                    <a:pt x="360" y="120"/>
                  </a:lnTo>
                  <a:lnTo>
                    <a:pt x="354" y="120"/>
                  </a:lnTo>
                  <a:lnTo>
                    <a:pt x="354" y="114"/>
                  </a:lnTo>
                  <a:lnTo>
                    <a:pt x="348" y="114"/>
                  </a:lnTo>
                  <a:lnTo>
                    <a:pt x="342" y="114"/>
                  </a:lnTo>
                  <a:lnTo>
                    <a:pt x="336" y="114"/>
                  </a:lnTo>
                  <a:lnTo>
                    <a:pt x="336" y="108"/>
                  </a:lnTo>
                  <a:lnTo>
                    <a:pt x="336" y="114"/>
                  </a:lnTo>
                  <a:lnTo>
                    <a:pt x="336" y="108"/>
                  </a:lnTo>
                  <a:lnTo>
                    <a:pt x="330" y="108"/>
                  </a:lnTo>
                  <a:lnTo>
                    <a:pt x="336" y="108"/>
                  </a:lnTo>
                  <a:lnTo>
                    <a:pt x="336" y="102"/>
                  </a:lnTo>
                  <a:lnTo>
                    <a:pt x="336" y="96"/>
                  </a:lnTo>
                  <a:lnTo>
                    <a:pt x="336" y="90"/>
                  </a:lnTo>
                  <a:lnTo>
                    <a:pt x="336" y="96"/>
                  </a:lnTo>
                  <a:lnTo>
                    <a:pt x="330" y="96"/>
                  </a:lnTo>
                  <a:lnTo>
                    <a:pt x="330" y="102"/>
                  </a:lnTo>
                  <a:lnTo>
                    <a:pt x="330" y="108"/>
                  </a:lnTo>
                  <a:lnTo>
                    <a:pt x="336" y="108"/>
                  </a:lnTo>
                  <a:lnTo>
                    <a:pt x="336" y="114"/>
                  </a:lnTo>
                  <a:lnTo>
                    <a:pt x="330" y="114"/>
                  </a:lnTo>
                  <a:lnTo>
                    <a:pt x="330" y="120"/>
                  </a:lnTo>
                  <a:lnTo>
                    <a:pt x="330" y="114"/>
                  </a:lnTo>
                  <a:lnTo>
                    <a:pt x="324" y="114"/>
                  </a:lnTo>
                  <a:lnTo>
                    <a:pt x="324" y="120"/>
                  </a:lnTo>
                  <a:lnTo>
                    <a:pt x="318" y="120"/>
                  </a:lnTo>
                  <a:lnTo>
                    <a:pt x="318" y="114"/>
                  </a:lnTo>
                  <a:lnTo>
                    <a:pt x="312" y="114"/>
                  </a:lnTo>
                  <a:lnTo>
                    <a:pt x="318" y="114"/>
                  </a:lnTo>
                  <a:lnTo>
                    <a:pt x="318" y="120"/>
                  </a:lnTo>
                  <a:lnTo>
                    <a:pt x="324" y="120"/>
                  </a:lnTo>
                  <a:lnTo>
                    <a:pt x="330" y="120"/>
                  </a:lnTo>
                  <a:lnTo>
                    <a:pt x="336" y="120"/>
                  </a:lnTo>
                  <a:lnTo>
                    <a:pt x="336" y="114"/>
                  </a:lnTo>
                  <a:lnTo>
                    <a:pt x="342" y="114"/>
                  </a:lnTo>
                  <a:lnTo>
                    <a:pt x="342" y="120"/>
                  </a:lnTo>
                  <a:lnTo>
                    <a:pt x="336" y="120"/>
                  </a:lnTo>
                  <a:lnTo>
                    <a:pt x="342" y="120"/>
                  </a:lnTo>
                  <a:lnTo>
                    <a:pt x="348" y="120"/>
                  </a:lnTo>
                  <a:lnTo>
                    <a:pt x="354" y="120"/>
                  </a:lnTo>
                  <a:lnTo>
                    <a:pt x="354" y="126"/>
                  </a:lnTo>
                  <a:lnTo>
                    <a:pt x="354" y="120"/>
                  </a:lnTo>
                  <a:lnTo>
                    <a:pt x="354" y="126"/>
                  </a:lnTo>
                  <a:lnTo>
                    <a:pt x="360" y="126"/>
                  </a:lnTo>
                  <a:lnTo>
                    <a:pt x="354" y="126"/>
                  </a:lnTo>
                  <a:lnTo>
                    <a:pt x="354" y="132"/>
                  </a:lnTo>
                  <a:lnTo>
                    <a:pt x="348" y="132"/>
                  </a:lnTo>
                  <a:lnTo>
                    <a:pt x="342" y="132"/>
                  </a:lnTo>
                  <a:lnTo>
                    <a:pt x="342" y="138"/>
                  </a:lnTo>
                  <a:lnTo>
                    <a:pt x="342" y="132"/>
                  </a:lnTo>
                  <a:lnTo>
                    <a:pt x="342" y="138"/>
                  </a:lnTo>
                  <a:lnTo>
                    <a:pt x="342" y="144"/>
                  </a:lnTo>
                  <a:lnTo>
                    <a:pt x="336" y="144"/>
                  </a:lnTo>
                  <a:lnTo>
                    <a:pt x="330" y="144"/>
                  </a:lnTo>
                  <a:lnTo>
                    <a:pt x="336" y="144"/>
                  </a:lnTo>
                  <a:lnTo>
                    <a:pt x="330" y="144"/>
                  </a:lnTo>
                  <a:lnTo>
                    <a:pt x="336" y="144"/>
                  </a:lnTo>
                  <a:lnTo>
                    <a:pt x="336" y="150"/>
                  </a:lnTo>
                  <a:lnTo>
                    <a:pt x="330" y="150"/>
                  </a:lnTo>
                  <a:lnTo>
                    <a:pt x="336" y="150"/>
                  </a:lnTo>
                  <a:lnTo>
                    <a:pt x="330" y="150"/>
                  </a:lnTo>
                  <a:lnTo>
                    <a:pt x="336" y="150"/>
                  </a:lnTo>
                  <a:lnTo>
                    <a:pt x="330" y="150"/>
                  </a:lnTo>
                  <a:lnTo>
                    <a:pt x="330" y="156"/>
                  </a:lnTo>
                  <a:lnTo>
                    <a:pt x="324" y="156"/>
                  </a:lnTo>
                  <a:lnTo>
                    <a:pt x="324" y="150"/>
                  </a:lnTo>
                  <a:lnTo>
                    <a:pt x="318" y="150"/>
                  </a:lnTo>
                  <a:lnTo>
                    <a:pt x="312" y="150"/>
                  </a:lnTo>
                  <a:lnTo>
                    <a:pt x="312" y="156"/>
                  </a:lnTo>
                  <a:lnTo>
                    <a:pt x="306" y="156"/>
                  </a:lnTo>
                  <a:lnTo>
                    <a:pt x="306" y="150"/>
                  </a:lnTo>
                  <a:lnTo>
                    <a:pt x="300" y="150"/>
                  </a:lnTo>
                  <a:lnTo>
                    <a:pt x="300" y="144"/>
                  </a:lnTo>
                  <a:lnTo>
                    <a:pt x="300" y="150"/>
                  </a:lnTo>
                  <a:lnTo>
                    <a:pt x="306" y="150"/>
                  </a:lnTo>
                  <a:lnTo>
                    <a:pt x="306" y="156"/>
                  </a:lnTo>
                  <a:lnTo>
                    <a:pt x="312" y="156"/>
                  </a:lnTo>
                  <a:lnTo>
                    <a:pt x="318" y="156"/>
                  </a:lnTo>
                  <a:lnTo>
                    <a:pt x="324" y="156"/>
                  </a:lnTo>
                  <a:lnTo>
                    <a:pt x="324" y="162"/>
                  </a:lnTo>
                  <a:lnTo>
                    <a:pt x="324" y="156"/>
                  </a:lnTo>
                  <a:lnTo>
                    <a:pt x="324" y="162"/>
                  </a:lnTo>
                  <a:lnTo>
                    <a:pt x="324" y="156"/>
                  </a:lnTo>
                  <a:lnTo>
                    <a:pt x="330" y="156"/>
                  </a:lnTo>
                  <a:lnTo>
                    <a:pt x="330" y="162"/>
                  </a:lnTo>
                  <a:lnTo>
                    <a:pt x="336" y="162"/>
                  </a:lnTo>
                  <a:lnTo>
                    <a:pt x="330" y="162"/>
                  </a:lnTo>
                  <a:lnTo>
                    <a:pt x="330" y="156"/>
                  </a:lnTo>
                  <a:lnTo>
                    <a:pt x="330" y="150"/>
                  </a:lnTo>
                  <a:lnTo>
                    <a:pt x="336" y="150"/>
                  </a:lnTo>
                  <a:lnTo>
                    <a:pt x="336" y="156"/>
                  </a:lnTo>
                  <a:lnTo>
                    <a:pt x="336" y="150"/>
                  </a:lnTo>
                  <a:lnTo>
                    <a:pt x="342" y="150"/>
                  </a:lnTo>
                  <a:lnTo>
                    <a:pt x="342" y="144"/>
                  </a:lnTo>
                  <a:lnTo>
                    <a:pt x="348" y="144"/>
                  </a:lnTo>
                  <a:lnTo>
                    <a:pt x="348" y="138"/>
                  </a:lnTo>
                  <a:lnTo>
                    <a:pt x="354" y="138"/>
                  </a:lnTo>
                  <a:lnTo>
                    <a:pt x="354" y="144"/>
                  </a:lnTo>
                  <a:lnTo>
                    <a:pt x="360" y="144"/>
                  </a:lnTo>
                  <a:lnTo>
                    <a:pt x="360" y="150"/>
                  </a:lnTo>
                  <a:lnTo>
                    <a:pt x="366" y="150"/>
                  </a:lnTo>
                  <a:lnTo>
                    <a:pt x="366" y="156"/>
                  </a:lnTo>
                  <a:lnTo>
                    <a:pt x="372" y="156"/>
                  </a:lnTo>
                  <a:lnTo>
                    <a:pt x="378" y="156"/>
                  </a:lnTo>
                  <a:lnTo>
                    <a:pt x="378" y="162"/>
                  </a:lnTo>
                  <a:lnTo>
                    <a:pt x="378" y="168"/>
                  </a:lnTo>
                  <a:lnTo>
                    <a:pt x="378" y="174"/>
                  </a:lnTo>
                  <a:lnTo>
                    <a:pt x="378" y="168"/>
                  </a:lnTo>
                  <a:lnTo>
                    <a:pt x="378" y="174"/>
                  </a:lnTo>
                  <a:lnTo>
                    <a:pt x="372" y="174"/>
                  </a:lnTo>
                  <a:lnTo>
                    <a:pt x="366" y="174"/>
                  </a:lnTo>
                  <a:lnTo>
                    <a:pt x="360" y="174"/>
                  </a:lnTo>
                  <a:lnTo>
                    <a:pt x="366" y="174"/>
                  </a:lnTo>
                  <a:lnTo>
                    <a:pt x="372" y="174"/>
                  </a:lnTo>
                  <a:lnTo>
                    <a:pt x="372" y="180"/>
                  </a:lnTo>
                  <a:lnTo>
                    <a:pt x="366" y="180"/>
                  </a:lnTo>
                  <a:lnTo>
                    <a:pt x="372" y="180"/>
                  </a:lnTo>
                  <a:lnTo>
                    <a:pt x="366" y="180"/>
                  </a:lnTo>
                  <a:lnTo>
                    <a:pt x="372" y="180"/>
                  </a:lnTo>
                  <a:lnTo>
                    <a:pt x="366" y="180"/>
                  </a:lnTo>
                  <a:lnTo>
                    <a:pt x="372" y="180"/>
                  </a:lnTo>
                  <a:lnTo>
                    <a:pt x="366" y="180"/>
                  </a:lnTo>
                  <a:lnTo>
                    <a:pt x="372" y="180"/>
                  </a:lnTo>
                  <a:lnTo>
                    <a:pt x="378" y="174"/>
                  </a:lnTo>
                  <a:lnTo>
                    <a:pt x="378" y="180"/>
                  </a:lnTo>
                  <a:lnTo>
                    <a:pt x="378" y="186"/>
                  </a:lnTo>
                  <a:lnTo>
                    <a:pt x="384" y="186"/>
                  </a:lnTo>
                  <a:lnTo>
                    <a:pt x="390" y="186"/>
                  </a:lnTo>
                  <a:lnTo>
                    <a:pt x="384" y="192"/>
                  </a:lnTo>
                  <a:lnTo>
                    <a:pt x="390" y="192"/>
                  </a:lnTo>
                  <a:lnTo>
                    <a:pt x="390" y="198"/>
                  </a:lnTo>
                  <a:lnTo>
                    <a:pt x="384" y="198"/>
                  </a:lnTo>
                  <a:lnTo>
                    <a:pt x="384" y="192"/>
                  </a:lnTo>
                  <a:lnTo>
                    <a:pt x="384" y="198"/>
                  </a:lnTo>
                  <a:lnTo>
                    <a:pt x="384" y="192"/>
                  </a:lnTo>
                  <a:lnTo>
                    <a:pt x="384" y="198"/>
                  </a:lnTo>
                  <a:lnTo>
                    <a:pt x="378" y="198"/>
                  </a:lnTo>
                  <a:lnTo>
                    <a:pt x="378" y="204"/>
                  </a:lnTo>
                  <a:lnTo>
                    <a:pt x="378" y="198"/>
                  </a:lnTo>
                  <a:lnTo>
                    <a:pt x="384" y="198"/>
                  </a:lnTo>
                  <a:lnTo>
                    <a:pt x="384" y="204"/>
                  </a:lnTo>
                  <a:lnTo>
                    <a:pt x="384" y="198"/>
                  </a:lnTo>
                  <a:lnTo>
                    <a:pt x="390" y="198"/>
                  </a:lnTo>
                  <a:lnTo>
                    <a:pt x="390" y="204"/>
                  </a:lnTo>
                  <a:lnTo>
                    <a:pt x="390" y="210"/>
                  </a:lnTo>
                  <a:lnTo>
                    <a:pt x="384" y="210"/>
                  </a:lnTo>
                  <a:lnTo>
                    <a:pt x="384" y="204"/>
                  </a:lnTo>
                  <a:lnTo>
                    <a:pt x="384" y="210"/>
                  </a:lnTo>
                  <a:lnTo>
                    <a:pt x="390" y="210"/>
                  </a:lnTo>
                  <a:lnTo>
                    <a:pt x="390" y="204"/>
                  </a:lnTo>
                  <a:lnTo>
                    <a:pt x="390" y="210"/>
                  </a:lnTo>
                  <a:lnTo>
                    <a:pt x="390" y="204"/>
                  </a:lnTo>
                  <a:lnTo>
                    <a:pt x="390" y="210"/>
                  </a:lnTo>
                  <a:lnTo>
                    <a:pt x="390" y="216"/>
                  </a:lnTo>
                  <a:lnTo>
                    <a:pt x="390" y="210"/>
                  </a:lnTo>
                  <a:lnTo>
                    <a:pt x="396" y="210"/>
                  </a:lnTo>
                  <a:lnTo>
                    <a:pt x="390" y="210"/>
                  </a:lnTo>
                  <a:lnTo>
                    <a:pt x="396" y="210"/>
                  </a:lnTo>
                  <a:lnTo>
                    <a:pt x="396" y="204"/>
                  </a:lnTo>
                  <a:lnTo>
                    <a:pt x="396" y="210"/>
                  </a:lnTo>
                  <a:lnTo>
                    <a:pt x="396" y="216"/>
                  </a:lnTo>
                  <a:lnTo>
                    <a:pt x="402" y="216"/>
                  </a:lnTo>
                  <a:lnTo>
                    <a:pt x="402" y="222"/>
                  </a:lnTo>
                  <a:lnTo>
                    <a:pt x="396" y="222"/>
                  </a:lnTo>
                  <a:lnTo>
                    <a:pt x="390" y="222"/>
                  </a:lnTo>
                  <a:lnTo>
                    <a:pt x="384" y="222"/>
                  </a:lnTo>
                  <a:lnTo>
                    <a:pt x="378" y="222"/>
                  </a:lnTo>
                  <a:lnTo>
                    <a:pt x="372" y="222"/>
                  </a:lnTo>
                  <a:lnTo>
                    <a:pt x="366" y="222"/>
                  </a:lnTo>
                  <a:lnTo>
                    <a:pt x="360" y="222"/>
                  </a:lnTo>
                  <a:lnTo>
                    <a:pt x="360" y="216"/>
                  </a:lnTo>
                  <a:lnTo>
                    <a:pt x="354" y="216"/>
                  </a:lnTo>
                  <a:lnTo>
                    <a:pt x="348" y="216"/>
                  </a:lnTo>
                  <a:lnTo>
                    <a:pt x="348" y="210"/>
                  </a:lnTo>
                  <a:lnTo>
                    <a:pt x="354" y="210"/>
                  </a:lnTo>
                  <a:lnTo>
                    <a:pt x="354" y="216"/>
                  </a:lnTo>
                  <a:lnTo>
                    <a:pt x="354" y="210"/>
                  </a:lnTo>
                  <a:lnTo>
                    <a:pt x="348" y="210"/>
                  </a:lnTo>
                  <a:lnTo>
                    <a:pt x="348" y="204"/>
                  </a:lnTo>
                  <a:lnTo>
                    <a:pt x="354" y="204"/>
                  </a:lnTo>
                  <a:lnTo>
                    <a:pt x="354" y="198"/>
                  </a:lnTo>
                  <a:lnTo>
                    <a:pt x="354" y="204"/>
                  </a:lnTo>
                  <a:lnTo>
                    <a:pt x="360" y="204"/>
                  </a:lnTo>
                  <a:lnTo>
                    <a:pt x="360" y="198"/>
                  </a:lnTo>
                  <a:lnTo>
                    <a:pt x="366" y="198"/>
                  </a:lnTo>
                  <a:lnTo>
                    <a:pt x="366" y="204"/>
                  </a:lnTo>
                  <a:lnTo>
                    <a:pt x="372" y="204"/>
                  </a:lnTo>
                  <a:lnTo>
                    <a:pt x="366" y="204"/>
                  </a:lnTo>
                  <a:lnTo>
                    <a:pt x="366" y="198"/>
                  </a:lnTo>
                  <a:lnTo>
                    <a:pt x="366" y="204"/>
                  </a:lnTo>
                  <a:lnTo>
                    <a:pt x="366" y="198"/>
                  </a:lnTo>
                  <a:lnTo>
                    <a:pt x="360" y="198"/>
                  </a:lnTo>
                  <a:lnTo>
                    <a:pt x="354" y="198"/>
                  </a:lnTo>
                  <a:lnTo>
                    <a:pt x="354" y="192"/>
                  </a:lnTo>
                  <a:lnTo>
                    <a:pt x="354" y="186"/>
                  </a:lnTo>
                  <a:lnTo>
                    <a:pt x="354" y="192"/>
                  </a:lnTo>
                  <a:lnTo>
                    <a:pt x="348" y="192"/>
                  </a:lnTo>
                  <a:lnTo>
                    <a:pt x="354" y="192"/>
                  </a:lnTo>
                  <a:lnTo>
                    <a:pt x="354" y="198"/>
                  </a:lnTo>
                  <a:lnTo>
                    <a:pt x="348" y="198"/>
                  </a:lnTo>
                  <a:lnTo>
                    <a:pt x="354" y="198"/>
                  </a:lnTo>
                  <a:lnTo>
                    <a:pt x="348" y="198"/>
                  </a:lnTo>
                  <a:lnTo>
                    <a:pt x="354" y="198"/>
                  </a:lnTo>
                  <a:lnTo>
                    <a:pt x="354" y="204"/>
                  </a:lnTo>
                  <a:lnTo>
                    <a:pt x="348" y="204"/>
                  </a:lnTo>
                  <a:lnTo>
                    <a:pt x="348" y="198"/>
                  </a:lnTo>
                  <a:lnTo>
                    <a:pt x="342" y="198"/>
                  </a:lnTo>
                  <a:lnTo>
                    <a:pt x="342" y="192"/>
                  </a:lnTo>
                  <a:lnTo>
                    <a:pt x="342" y="198"/>
                  </a:lnTo>
                  <a:lnTo>
                    <a:pt x="336" y="198"/>
                  </a:lnTo>
                  <a:lnTo>
                    <a:pt x="342" y="198"/>
                  </a:lnTo>
                  <a:lnTo>
                    <a:pt x="342" y="204"/>
                  </a:lnTo>
                  <a:lnTo>
                    <a:pt x="348" y="204"/>
                  </a:lnTo>
                  <a:lnTo>
                    <a:pt x="342" y="204"/>
                  </a:lnTo>
                  <a:lnTo>
                    <a:pt x="348" y="204"/>
                  </a:lnTo>
                  <a:lnTo>
                    <a:pt x="342" y="204"/>
                  </a:lnTo>
                  <a:lnTo>
                    <a:pt x="348" y="204"/>
                  </a:lnTo>
                  <a:lnTo>
                    <a:pt x="348" y="210"/>
                  </a:lnTo>
                  <a:lnTo>
                    <a:pt x="342" y="210"/>
                  </a:lnTo>
                  <a:lnTo>
                    <a:pt x="336" y="204"/>
                  </a:lnTo>
                  <a:lnTo>
                    <a:pt x="336" y="210"/>
                  </a:lnTo>
                  <a:lnTo>
                    <a:pt x="342" y="210"/>
                  </a:lnTo>
                  <a:lnTo>
                    <a:pt x="336" y="210"/>
                  </a:lnTo>
                  <a:lnTo>
                    <a:pt x="342" y="210"/>
                  </a:lnTo>
                  <a:lnTo>
                    <a:pt x="342" y="216"/>
                  </a:lnTo>
                  <a:lnTo>
                    <a:pt x="336" y="216"/>
                  </a:lnTo>
                  <a:lnTo>
                    <a:pt x="336" y="210"/>
                  </a:lnTo>
                  <a:lnTo>
                    <a:pt x="330" y="210"/>
                  </a:lnTo>
                  <a:lnTo>
                    <a:pt x="324" y="210"/>
                  </a:lnTo>
                  <a:lnTo>
                    <a:pt x="318" y="210"/>
                  </a:lnTo>
                  <a:lnTo>
                    <a:pt x="312" y="210"/>
                  </a:lnTo>
                  <a:lnTo>
                    <a:pt x="306" y="210"/>
                  </a:lnTo>
                  <a:lnTo>
                    <a:pt x="300" y="210"/>
                  </a:lnTo>
                  <a:lnTo>
                    <a:pt x="300" y="216"/>
                  </a:lnTo>
                  <a:lnTo>
                    <a:pt x="294" y="216"/>
                  </a:lnTo>
                  <a:lnTo>
                    <a:pt x="294" y="222"/>
                  </a:lnTo>
                  <a:lnTo>
                    <a:pt x="288" y="216"/>
                  </a:lnTo>
                  <a:lnTo>
                    <a:pt x="282" y="216"/>
                  </a:lnTo>
                  <a:lnTo>
                    <a:pt x="288" y="216"/>
                  </a:lnTo>
                  <a:lnTo>
                    <a:pt x="294" y="216"/>
                  </a:lnTo>
                  <a:lnTo>
                    <a:pt x="288" y="216"/>
                  </a:lnTo>
                  <a:lnTo>
                    <a:pt x="288" y="210"/>
                  </a:lnTo>
                  <a:lnTo>
                    <a:pt x="288" y="216"/>
                  </a:lnTo>
                  <a:lnTo>
                    <a:pt x="288" y="210"/>
                  </a:lnTo>
                  <a:lnTo>
                    <a:pt x="282" y="210"/>
                  </a:lnTo>
                  <a:lnTo>
                    <a:pt x="276" y="210"/>
                  </a:lnTo>
                  <a:lnTo>
                    <a:pt x="276" y="216"/>
                  </a:lnTo>
                  <a:lnTo>
                    <a:pt x="282" y="216"/>
                  </a:lnTo>
                  <a:lnTo>
                    <a:pt x="276" y="216"/>
                  </a:lnTo>
                  <a:lnTo>
                    <a:pt x="276" y="210"/>
                  </a:lnTo>
                  <a:lnTo>
                    <a:pt x="270" y="210"/>
                  </a:lnTo>
                  <a:lnTo>
                    <a:pt x="264" y="210"/>
                  </a:lnTo>
                  <a:lnTo>
                    <a:pt x="258" y="210"/>
                  </a:lnTo>
                  <a:lnTo>
                    <a:pt x="258" y="204"/>
                  </a:lnTo>
                  <a:lnTo>
                    <a:pt x="252" y="204"/>
                  </a:lnTo>
                  <a:lnTo>
                    <a:pt x="252" y="198"/>
                  </a:lnTo>
                  <a:lnTo>
                    <a:pt x="258" y="198"/>
                  </a:lnTo>
                  <a:lnTo>
                    <a:pt x="252" y="198"/>
                  </a:lnTo>
                  <a:lnTo>
                    <a:pt x="258" y="198"/>
                  </a:lnTo>
                  <a:lnTo>
                    <a:pt x="258" y="192"/>
                  </a:lnTo>
                  <a:lnTo>
                    <a:pt x="258" y="186"/>
                  </a:lnTo>
                  <a:lnTo>
                    <a:pt x="264" y="186"/>
                  </a:lnTo>
                  <a:lnTo>
                    <a:pt x="264" y="180"/>
                  </a:lnTo>
                  <a:lnTo>
                    <a:pt x="270" y="180"/>
                  </a:lnTo>
                  <a:lnTo>
                    <a:pt x="270" y="186"/>
                  </a:lnTo>
                  <a:lnTo>
                    <a:pt x="270" y="180"/>
                  </a:lnTo>
                  <a:lnTo>
                    <a:pt x="270" y="186"/>
                  </a:lnTo>
                  <a:lnTo>
                    <a:pt x="270" y="180"/>
                  </a:lnTo>
                  <a:lnTo>
                    <a:pt x="264" y="180"/>
                  </a:lnTo>
                  <a:lnTo>
                    <a:pt x="264" y="186"/>
                  </a:lnTo>
                  <a:lnTo>
                    <a:pt x="258" y="186"/>
                  </a:lnTo>
                  <a:lnTo>
                    <a:pt x="258" y="192"/>
                  </a:lnTo>
                  <a:lnTo>
                    <a:pt x="252" y="192"/>
                  </a:lnTo>
                  <a:lnTo>
                    <a:pt x="252" y="186"/>
                  </a:lnTo>
                  <a:lnTo>
                    <a:pt x="252" y="180"/>
                  </a:lnTo>
                  <a:lnTo>
                    <a:pt x="252" y="174"/>
                  </a:lnTo>
                  <a:lnTo>
                    <a:pt x="252" y="168"/>
                  </a:lnTo>
                  <a:lnTo>
                    <a:pt x="252" y="162"/>
                  </a:lnTo>
                  <a:lnTo>
                    <a:pt x="258" y="162"/>
                  </a:lnTo>
                  <a:lnTo>
                    <a:pt x="252" y="162"/>
                  </a:lnTo>
                  <a:lnTo>
                    <a:pt x="252" y="156"/>
                  </a:lnTo>
                  <a:lnTo>
                    <a:pt x="258" y="156"/>
                  </a:lnTo>
                  <a:lnTo>
                    <a:pt x="252" y="156"/>
                  </a:lnTo>
                  <a:lnTo>
                    <a:pt x="252" y="162"/>
                  </a:lnTo>
                  <a:lnTo>
                    <a:pt x="246" y="162"/>
                  </a:lnTo>
                  <a:lnTo>
                    <a:pt x="252" y="162"/>
                  </a:lnTo>
                  <a:lnTo>
                    <a:pt x="252" y="168"/>
                  </a:lnTo>
                  <a:lnTo>
                    <a:pt x="246" y="168"/>
                  </a:lnTo>
                  <a:lnTo>
                    <a:pt x="252" y="168"/>
                  </a:lnTo>
                  <a:lnTo>
                    <a:pt x="252" y="174"/>
                  </a:lnTo>
                  <a:lnTo>
                    <a:pt x="252" y="180"/>
                  </a:lnTo>
                  <a:lnTo>
                    <a:pt x="246" y="180"/>
                  </a:lnTo>
                  <a:lnTo>
                    <a:pt x="252" y="180"/>
                  </a:lnTo>
                  <a:lnTo>
                    <a:pt x="252" y="186"/>
                  </a:lnTo>
                  <a:lnTo>
                    <a:pt x="252" y="192"/>
                  </a:lnTo>
                  <a:lnTo>
                    <a:pt x="246" y="192"/>
                  </a:lnTo>
                  <a:lnTo>
                    <a:pt x="246" y="186"/>
                  </a:lnTo>
                  <a:lnTo>
                    <a:pt x="246" y="192"/>
                  </a:lnTo>
                  <a:lnTo>
                    <a:pt x="252" y="192"/>
                  </a:lnTo>
                  <a:lnTo>
                    <a:pt x="252" y="198"/>
                  </a:lnTo>
                  <a:lnTo>
                    <a:pt x="252" y="204"/>
                  </a:lnTo>
                  <a:lnTo>
                    <a:pt x="246" y="204"/>
                  </a:lnTo>
                  <a:lnTo>
                    <a:pt x="240" y="204"/>
                  </a:lnTo>
                  <a:lnTo>
                    <a:pt x="234" y="204"/>
                  </a:lnTo>
                  <a:lnTo>
                    <a:pt x="228" y="204"/>
                  </a:lnTo>
                  <a:lnTo>
                    <a:pt x="228" y="198"/>
                  </a:lnTo>
                  <a:lnTo>
                    <a:pt x="234" y="198"/>
                  </a:lnTo>
                  <a:lnTo>
                    <a:pt x="228" y="198"/>
                  </a:lnTo>
                  <a:lnTo>
                    <a:pt x="222" y="198"/>
                  </a:lnTo>
                  <a:lnTo>
                    <a:pt x="222" y="204"/>
                  </a:lnTo>
                  <a:lnTo>
                    <a:pt x="216" y="204"/>
                  </a:lnTo>
                  <a:lnTo>
                    <a:pt x="210" y="204"/>
                  </a:lnTo>
                  <a:lnTo>
                    <a:pt x="204" y="204"/>
                  </a:lnTo>
                  <a:lnTo>
                    <a:pt x="198" y="204"/>
                  </a:lnTo>
                  <a:lnTo>
                    <a:pt x="192" y="204"/>
                  </a:lnTo>
                  <a:lnTo>
                    <a:pt x="186" y="204"/>
                  </a:lnTo>
                  <a:lnTo>
                    <a:pt x="186" y="198"/>
                  </a:lnTo>
                  <a:lnTo>
                    <a:pt x="192" y="198"/>
                  </a:lnTo>
                  <a:lnTo>
                    <a:pt x="192" y="192"/>
                  </a:lnTo>
                  <a:lnTo>
                    <a:pt x="192" y="198"/>
                  </a:lnTo>
                  <a:lnTo>
                    <a:pt x="192" y="192"/>
                  </a:lnTo>
                  <a:lnTo>
                    <a:pt x="198" y="192"/>
                  </a:lnTo>
                  <a:lnTo>
                    <a:pt x="192" y="192"/>
                  </a:lnTo>
                  <a:lnTo>
                    <a:pt x="198" y="192"/>
                  </a:lnTo>
                  <a:lnTo>
                    <a:pt x="192" y="192"/>
                  </a:lnTo>
                  <a:lnTo>
                    <a:pt x="186" y="192"/>
                  </a:lnTo>
                  <a:lnTo>
                    <a:pt x="186" y="198"/>
                  </a:lnTo>
                  <a:lnTo>
                    <a:pt x="186" y="192"/>
                  </a:lnTo>
                  <a:lnTo>
                    <a:pt x="186" y="198"/>
                  </a:lnTo>
                  <a:lnTo>
                    <a:pt x="186" y="192"/>
                  </a:lnTo>
                  <a:lnTo>
                    <a:pt x="186" y="198"/>
                  </a:lnTo>
                  <a:lnTo>
                    <a:pt x="180" y="198"/>
                  </a:lnTo>
                  <a:lnTo>
                    <a:pt x="174" y="198"/>
                  </a:lnTo>
                  <a:lnTo>
                    <a:pt x="174" y="192"/>
                  </a:lnTo>
                  <a:lnTo>
                    <a:pt x="168" y="186"/>
                  </a:lnTo>
                  <a:lnTo>
                    <a:pt x="168" y="180"/>
                  </a:lnTo>
                  <a:lnTo>
                    <a:pt x="162" y="180"/>
                  </a:lnTo>
                  <a:lnTo>
                    <a:pt x="162" y="186"/>
                  </a:lnTo>
                  <a:lnTo>
                    <a:pt x="168" y="186"/>
                  </a:lnTo>
                  <a:lnTo>
                    <a:pt x="168" y="192"/>
                  </a:lnTo>
                  <a:lnTo>
                    <a:pt x="168" y="198"/>
                  </a:lnTo>
                  <a:lnTo>
                    <a:pt x="162" y="198"/>
                  </a:lnTo>
                  <a:lnTo>
                    <a:pt x="156" y="198"/>
                  </a:lnTo>
                  <a:lnTo>
                    <a:pt x="156" y="192"/>
                  </a:lnTo>
                  <a:lnTo>
                    <a:pt x="150" y="192"/>
                  </a:lnTo>
                  <a:lnTo>
                    <a:pt x="144" y="186"/>
                  </a:lnTo>
                  <a:lnTo>
                    <a:pt x="138" y="186"/>
                  </a:lnTo>
                  <a:lnTo>
                    <a:pt x="138" y="180"/>
                  </a:lnTo>
                  <a:lnTo>
                    <a:pt x="132" y="180"/>
                  </a:lnTo>
                  <a:lnTo>
                    <a:pt x="132" y="174"/>
                  </a:lnTo>
                  <a:lnTo>
                    <a:pt x="126" y="174"/>
                  </a:lnTo>
                  <a:lnTo>
                    <a:pt x="120" y="174"/>
                  </a:lnTo>
                  <a:lnTo>
                    <a:pt x="114" y="174"/>
                  </a:lnTo>
                  <a:lnTo>
                    <a:pt x="120" y="174"/>
                  </a:lnTo>
                  <a:lnTo>
                    <a:pt x="120" y="180"/>
                  </a:lnTo>
                  <a:lnTo>
                    <a:pt x="126" y="180"/>
                  </a:lnTo>
                  <a:lnTo>
                    <a:pt x="126" y="186"/>
                  </a:lnTo>
                  <a:lnTo>
                    <a:pt x="126" y="192"/>
                  </a:lnTo>
                  <a:lnTo>
                    <a:pt x="132" y="192"/>
                  </a:lnTo>
                  <a:lnTo>
                    <a:pt x="126" y="192"/>
                  </a:lnTo>
                  <a:lnTo>
                    <a:pt x="126" y="186"/>
                  </a:lnTo>
                  <a:lnTo>
                    <a:pt x="120" y="186"/>
                  </a:lnTo>
                  <a:lnTo>
                    <a:pt x="114" y="186"/>
                  </a:lnTo>
                  <a:lnTo>
                    <a:pt x="120" y="186"/>
                  </a:lnTo>
                  <a:lnTo>
                    <a:pt x="114" y="186"/>
                  </a:lnTo>
                  <a:lnTo>
                    <a:pt x="108" y="186"/>
                  </a:lnTo>
                  <a:lnTo>
                    <a:pt x="108" y="180"/>
                  </a:lnTo>
                  <a:lnTo>
                    <a:pt x="108" y="186"/>
                  </a:lnTo>
                  <a:lnTo>
                    <a:pt x="102" y="186"/>
                  </a:lnTo>
                  <a:lnTo>
                    <a:pt x="102" y="180"/>
                  </a:lnTo>
                  <a:lnTo>
                    <a:pt x="102" y="186"/>
                  </a:lnTo>
                  <a:lnTo>
                    <a:pt x="102" y="180"/>
                  </a:lnTo>
                  <a:lnTo>
                    <a:pt x="96" y="180"/>
                  </a:lnTo>
                  <a:lnTo>
                    <a:pt x="96" y="186"/>
                  </a:lnTo>
                  <a:lnTo>
                    <a:pt x="102" y="186"/>
                  </a:lnTo>
                  <a:lnTo>
                    <a:pt x="96" y="186"/>
                  </a:lnTo>
                  <a:lnTo>
                    <a:pt x="102" y="186"/>
                  </a:lnTo>
                  <a:lnTo>
                    <a:pt x="108" y="186"/>
                  </a:lnTo>
                  <a:lnTo>
                    <a:pt x="102" y="186"/>
                  </a:lnTo>
                  <a:lnTo>
                    <a:pt x="108" y="186"/>
                  </a:lnTo>
                  <a:lnTo>
                    <a:pt x="108" y="192"/>
                  </a:lnTo>
                  <a:lnTo>
                    <a:pt x="114" y="192"/>
                  </a:lnTo>
                  <a:lnTo>
                    <a:pt x="120" y="192"/>
                  </a:lnTo>
                  <a:lnTo>
                    <a:pt x="120" y="198"/>
                  </a:lnTo>
                  <a:lnTo>
                    <a:pt x="126" y="198"/>
                  </a:lnTo>
                  <a:lnTo>
                    <a:pt x="132" y="198"/>
                  </a:lnTo>
                  <a:lnTo>
                    <a:pt x="138" y="204"/>
                  </a:lnTo>
                  <a:lnTo>
                    <a:pt x="144" y="204"/>
                  </a:lnTo>
                  <a:lnTo>
                    <a:pt x="150" y="204"/>
                  </a:lnTo>
                  <a:lnTo>
                    <a:pt x="156" y="204"/>
                  </a:lnTo>
                  <a:lnTo>
                    <a:pt x="156" y="210"/>
                  </a:lnTo>
                  <a:lnTo>
                    <a:pt x="162" y="210"/>
                  </a:lnTo>
                  <a:lnTo>
                    <a:pt x="162" y="216"/>
                  </a:lnTo>
                  <a:lnTo>
                    <a:pt x="162" y="222"/>
                  </a:lnTo>
                  <a:lnTo>
                    <a:pt x="168" y="222"/>
                  </a:lnTo>
                  <a:lnTo>
                    <a:pt x="168" y="228"/>
                  </a:lnTo>
                  <a:lnTo>
                    <a:pt x="168" y="234"/>
                  </a:lnTo>
                  <a:lnTo>
                    <a:pt x="162" y="234"/>
                  </a:lnTo>
                  <a:lnTo>
                    <a:pt x="162" y="240"/>
                  </a:lnTo>
                  <a:lnTo>
                    <a:pt x="162" y="234"/>
                  </a:lnTo>
                  <a:lnTo>
                    <a:pt x="168" y="234"/>
                  </a:lnTo>
                  <a:lnTo>
                    <a:pt x="168" y="240"/>
                  </a:lnTo>
                  <a:lnTo>
                    <a:pt x="162" y="240"/>
                  </a:lnTo>
                  <a:lnTo>
                    <a:pt x="168" y="240"/>
                  </a:lnTo>
                  <a:lnTo>
                    <a:pt x="168" y="234"/>
                  </a:lnTo>
                  <a:lnTo>
                    <a:pt x="168" y="240"/>
                  </a:lnTo>
                  <a:lnTo>
                    <a:pt x="168" y="234"/>
                  </a:lnTo>
                  <a:lnTo>
                    <a:pt x="168" y="240"/>
                  </a:lnTo>
                  <a:lnTo>
                    <a:pt x="168" y="246"/>
                  </a:lnTo>
                  <a:lnTo>
                    <a:pt x="168" y="240"/>
                  </a:lnTo>
                  <a:lnTo>
                    <a:pt x="168" y="246"/>
                  </a:lnTo>
                  <a:lnTo>
                    <a:pt x="174" y="246"/>
                  </a:lnTo>
                  <a:lnTo>
                    <a:pt x="174" y="252"/>
                  </a:lnTo>
                  <a:lnTo>
                    <a:pt x="180" y="252"/>
                  </a:lnTo>
                  <a:lnTo>
                    <a:pt x="174" y="252"/>
                  </a:lnTo>
                  <a:lnTo>
                    <a:pt x="180" y="252"/>
                  </a:lnTo>
                  <a:lnTo>
                    <a:pt x="174" y="252"/>
                  </a:lnTo>
                  <a:lnTo>
                    <a:pt x="174" y="246"/>
                  </a:lnTo>
                  <a:lnTo>
                    <a:pt x="180" y="246"/>
                  </a:lnTo>
                  <a:lnTo>
                    <a:pt x="174" y="246"/>
                  </a:lnTo>
                  <a:lnTo>
                    <a:pt x="180" y="246"/>
                  </a:lnTo>
                  <a:lnTo>
                    <a:pt x="174" y="246"/>
                  </a:lnTo>
                  <a:lnTo>
                    <a:pt x="174" y="240"/>
                  </a:lnTo>
                  <a:lnTo>
                    <a:pt x="174" y="246"/>
                  </a:lnTo>
                  <a:lnTo>
                    <a:pt x="174" y="240"/>
                  </a:lnTo>
                  <a:lnTo>
                    <a:pt x="174" y="234"/>
                  </a:lnTo>
                  <a:lnTo>
                    <a:pt x="168" y="234"/>
                  </a:lnTo>
                  <a:lnTo>
                    <a:pt x="168" y="228"/>
                  </a:lnTo>
                  <a:lnTo>
                    <a:pt x="168" y="234"/>
                  </a:lnTo>
                  <a:lnTo>
                    <a:pt x="174" y="234"/>
                  </a:lnTo>
                  <a:lnTo>
                    <a:pt x="174" y="228"/>
                  </a:lnTo>
                  <a:lnTo>
                    <a:pt x="180" y="228"/>
                  </a:lnTo>
                  <a:lnTo>
                    <a:pt x="180" y="222"/>
                  </a:lnTo>
                  <a:lnTo>
                    <a:pt x="186" y="222"/>
                  </a:lnTo>
                  <a:lnTo>
                    <a:pt x="186" y="216"/>
                  </a:lnTo>
                  <a:lnTo>
                    <a:pt x="192" y="216"/>
                  </a:lnTo>
                  <a:lnTo>
                    <a:pt x="192" y="222"/>
                  </a:lnTo>
                  <a:lnTo>
                    <a:pt x="198" y="222"/>
                  </a:lnTo>
                  <a:lnTo>
                    <a:pt x="204" y="222"/>
                  </a:lnTo>
                  <a:lnTo>
                    <a:pt x="204" y="228"/>
                  </a:lnTo>
                  <a:lnTo>
                    <a:pt x="210" y="228"/>
                  </a:lnTo>
                  <a:lnTo>
                    <a:pt x="216" y="228"/>
                  </a:lnTo>
                  <a:lnTo>
                    <a:pt x="222" y="228"/>
                  </a:lnTo>
                  <a:lnTo>
                    <a:pt x="228" y="228"/>
                  </a:lnTo>
                  <a:lnTo>
                    <a:pt x="234" y="228"/>
                  </a:lnTo>
                  <a:lnTo>
                    <a:pt x="240" y="228"/>
                  </a:lnTo>
                  <a:lnTo>
                    <a:pt x="246" y="228"/>
                  </a:lnTo>
                  <a:lnTo>
                    <a:pt x="252" y="228"/>
                  </a:lnTo>
                  <a:lnTo>
                    <a:pt x="252" y="234"/>
                  </a:lnTo>
                  <a:lnTo>
                    <a:pt x="258" y="234"/>
                  </a:lnTo>
                  <a:lnTo>
                    <a:pt x="258" y="240"/>
                  </a:lnTo>
                  <a:lnTo>
                    <a:pt x="258" y="246"/>
                  </a:lnTo>
                  <a:lnTo>
                    <a:pt x="258" y="252"/>
                  </a:lnTo>
                  <a:lnTo>
                    <a:pt x="258" y="258"/>
                  </a:lnTo>
                  <a:lnTo>
                    <a:pt x="252" y="258"/>
                  </a:lnTo>
                  <a:lnTo>
                    <a:pt x="246" y="258"/>
                  </a:lnTo>
                  <a:lnTo>
                    <a:pt x="246" y="264"/>
                  </a:lnTo>
                  <a:lnTo>
                    <a:pt x="246" y="258"/>
                  </a:lnTo>
                  <a:lnTo>
                    <a:pt x="246" y="264"/>
                  </a:lnTo>
                  <a:lnTo>
                    <a:pt x="246" y="258"/>
                  </a:lnTo>
                  <a:lnTo>
                    <a:pt x="246" y="264"/>
                  </a:lnTo>
                  <a:lnTo>
                    <a:pt x="240" y="264"/>
                  </a:lnTo>
                  <a:lnTo>
                    <a:pt x="240" y="270"/>
                  </a:lnTo>
                  <a:lnTo>
                    <a:pt x="240" y="264"/>
                  </a:lnTo>
                  <a:lnTo>
                    <a:pt x="246" y="264"/>
                  </a:lnTo>
                  <a:lnTo>
                    <a:pt x="246" y="258"/>
                  </a:lnTo>
                  <a:lnTo>
                    <a:pt x="252" y="258"/>
                  </a:lnTo>
                  <a:lnTo>
                    <a:pt x="258" y="258"/>
                  </a:lnTo>
                  <a:lnTo>
                    <a:pt x="264" y="258"/>
                  </a:lnTo>
                  <a:lnTo>
                    <a:pt x="264" y="252"/>
                  </a:lnTo>
                  <a:lnTo>
                    <a:pt x="264" y="258"/>
                  </a:lnTo>
                  <a:lnTo>
                    <a:pt x="264" y="264"/>
                  </a:lnTo>
                  <a:lnTo>
                    <a:pt x="264" y="258"/>
                  </a:lnTo>
                  <a:lnTo>
                    <a:pt x="264" y="252"/>
                  </a:lnTo>
                  <a:lnTo>
                    <a:pt x="264" y="246"/>
                  </a:lnTo>
                  <a:lnTo>
                    <a:pt x="264" y="240"/>
                  </a:lnTo>
                  <a:lnTo>
                    <a:pt x="270" y="240"/>
                  </a:lnTo>
                  <a:lnTo>
                    <a:pt x="270" y="246"/>
                  </a:lnTo>
                  <a:lnTo>
                    <a:pt x="276" y="246"/>
                  </a:lnTo>
                  <a:lnTo>
                    <a:pt x="282" y="246"/>
                  </a:lnTo>
                  <a:lnTo>
                    <a:pt x="288" y="240"/>
                  </a:lnTo>
                  <a:lnTo>
                    <a:pt x="288" y="246"/>
                  </a:lnTo>
                  <a:lnTo>
                    <a:pt x="294" y="246"/>
                  </a:lnTo>
                  <a:lnTo>
                    <a:pt x="300" y="246"/>
                  </a:lnTo>
                  <a:lnTo>
                    <a:pt x="306" y="246"/>
                  </a:lnTo>
                  <a:lnTo>
                    <a:pt x="306" y="252"/>
                  </a:lnTo>
                  <a:lnTo>
                    <a:pt x="312" y="252"/>
                  </a:lnTo>
                  <a:lnTo>
                    <a:pt x="318" y="252"/>
                  </a:lnTo>
                  <a:lnTo>
                    <a:pt x="318" y="246"/>
                  </a:lnTo>
                  <a:lnTo>
                    <a:pt x="324" y="246"/>
                  </a:lnTo>
                  <a:lnTo>
                    <a:pt x="324" y="252"/>
                  </a:lnTo>
                  <a:lnTo>
                    <a:pt x="330" y="252"/>
                  </a:lnTo>
                  <a:lnTo>
                    <a:pt x="336" y="252"/>
                  </a:lnTo>
                  <a:lnTo>
                    <a:pt x="336" y="258"/>
                  </a:lnTo>
                  <a:lnTo>
                    <a:pt x="330" y="258"/>
                  </a:lnTo>
                  <a:lnTo>
                    <a:pt x="324" y="258"/>
                  </a:lnTo>
                  <a:lnTo>
                    <a:pt x="324" y="264"/>
                  </a:lnTo>
                  <a:lnTo>
                    <a:pt x="318" y="264"/>
                  </a:lnTo>
                  <a:lnTo>
                    <a:pt x="318" y="258"/>
                  </a:lnTo>
                  <a:lnTo>
                    <a:pt x="318" y="264"/>
                  </a:lnTo>
                  <a:lnTo>
                    <a:pt x="318" y="258"/>
                  </a:lnTo>
                  <a:lnTo>
                    <a:pt x="318" y="264"/>
                  </a:lnTo>
                  <a:lnTo>
                    <a:pt x="318" y="258"/>
                  </a:lnTo>
                  <a:lnTo>
                    <a:pt x="318" y="264"/>
                  </a:lnTo>
                  <a:lnTo>
                    <a:pt x="312" y="264"/>
                  </a:lnTo>
                  <a:lnTo>
                    <a:pt x="318" y="264"/>
                  </a:lnTo>
                  <a:lnTo>
                    <a:pt x="312" y="264"/>
                  </a:lnTo>
                  <a:lnTo>
                    <a:pt x="312" y="270"/>
                  </a:lnTo>
                  <a:lnTo>
                    <a:pt x="306" y="270"/>
                  </a:lnTo>
                  <a:lnTo>
                    <a:pt x="312" y="270"/>
                  </a:lnTo>
                  <a:lnTo>
                    <a:pt x="312" y="276"/>
                  </a:lnTo>
                  <a:lnTo>
                    <a:pt x="306" y="276"/>
                  </a:lnTo>
                  <a:lnTo>
                    <a:pt x="306" y="282"/>
                  </a:lnTo>
                  <a:lnTo>
                    <a:pt x="300" y="282"/>
                  </a:lnTo>
                  <a:lnTo>
                    <a:pt x="300" y="276"/>
                  </a:lnTo>
                  <a:lnTo>
                    <a:pt x="300" y="282"/>
                  </a:lnTo>
                  <a:lnTo>
                    <a:pt x="294" y="282"/>
                  </a:lnTo>
                  <a:lnTo>
                    <a:pt x="300" y="282"/>
                  </a:lnTo>
                  <a:lnTo>
                    <a:pt x="300" y="288"/>
                  </a:lnTo>
                  <a:lnTo>
                    <a:pt x="300" y="282"/>
                  </a:lnTo>
                  <a:lnTo>
                    <a:pt x="300" y="288"/>
                  </a:lnTo>
                  <a:lnTo>
                    <a:pt x="294" y="288"/>
                  </a:lnTo>
                  <a:lnTo>
                    <a:pt x="288" y="294"/>
                  </a:lnTo>
                  <a:lnTo>
                    <a:pt x="282" y="294"/>
                  </a:lnTo>
                  <a:lnTo>
                    <a:pt x="288" y="294"/>
                  </a:lnTo>
                  <a:lnTo>
                    <a:pt x="288" y="300"/>
                  </a:lnTo>
                  <a:lnTo>
                    <a:pt x="294" y="300"/>
                  </a:lnTo>
                  <a:lnTo>
                    <a:pt x="288" y="300"/>
                  </a:lnTo>
                  <a:lnTo>
                    <a:pt x="294" y="300"/>
                  </a:lnTo>
                  <a:lnTo>
                    <a:pt x="288" y="300"/>
                  </a:lnTo>
                  <a:lnTo>
                    <a:pt x="294" y="300"/>
                  </a:lnTo>
                  <a:lnTo>
                    <a:pt x="294" y="306"/>
                  </a:lnTo>
                  <a:lnTo>
                    <a:pt x="300" y="306"/>
                  </a:lnTo>
                  <a:lnTo>
                    <a:pt x="300" y="312"/>
                  </a:lnTo>
                  <a:lnTo>
                    <a:pt x="300" y="306"/>
                  </a:lnTo>
                  <a:lnTo>
                    <a:pt x="294" y="306"/>
                  </a:lnTo>
                  <a:lnTo>
                    <a:pt x="294" y="300"/>
                  </a:lnTo>
                  <a:lnTo>
                    <a:pt x="288" y="300"/>
                  </a:lnTo>
                  <a:lnTo>
                    <a:pt x="288" y="294"/>
                  </a:lnTo>
                  <a:lnTo>
                    <a:pt x="294" y="294"/>
                  </a:lnTo>
                  <a:lnTo>
                    <a:pt x="300" y="294"/>
                  </a:lnTo>
                  <a:lnTo>
                    <a:pt x="306" y="294"/>
                  </a:lnTo>
                  <a:lnTo>
                    <a:pt x="306" y="300"/>
                  </a:lnTo>
                  <a:lnTo>
                    <a:pt x="306" y="294"/>
                  </a:lnTo>
                  <a:lnTo>
                    <a:pt x="312" y="294"/>
                  </a:lnTo>
                  <a:lnTo>
                    <a:pt x="306" y="294"/>
                  </a:lnTo>
                  <a:lnTo>
                    <a:pt x="306" y="300"/>
                  </a:lnTo>
                  <a:lnTo>
                    <a:pt x="306" y="294"/>
                  </a:lnTo>
                  <a:lnTo>
                    <a:pt x="306" y="288"/>
                  </a:lnTo>
                  <a:lnTo>
                    <a:pt x="306" y="282"/>
                  </a:lnTo>
                  <a:lnTo>
                    <a:pt x="312" y="282"/>
                  </a:lnTo>
                  <a:lnTo>
                    <a:pt x="318" y="282"/>
                  </a:lnTo>
                  <a:lnTo>
                    <a:pt x="312" y="282"/>
                  </a:lnTo>
                  <a:lnTo>
                    <a:pt x="312" y="276"/>
                  </a:lnTo>
                  <a:lnTo>
                    <a:pt x="318" y="276"/>
                  </a:lnTo>
                  <a:lnTo>
                    <a:pt x="318" y="282"/>
                  </a:lnTo>
                  <a:lnTo>
                    <a:pt x="318" y="276"/>
                  </a:lnTo>
                  <a:lnTo>
                    <a:pt x="318" y="270"/>
                  </a:lnTo>
                  <a:lnTo>
                    <a:pt x="324" y="270"/>
                  </a:lnTo>
                  <a:lnTo>
                    <a:pt x="324" y="264"/>
                  </a:lnTo>
                  <a:lnTo>
                    <a:pt x="330" y="264"/>
                  </a:lnTo>
                  <a:lnTo>
                    <a:pt x="336" y="264"/>
                  </a:lnTo>
                  <a:lnTo>
                    <a:pt x="342" y="264"/>
                  </a:lnTo>
                  <a:lnTo>
                    <a:pt x="342" y="270"/>
                  </a:lnTo>
                  <a:lnTo>
                    <a:pt x="336" y="270"/>
                  </a:lnTo>
                  <a:lnTo>
                    <a:pt x="336" y="276"/>
                  </a:lnTo>
                  <a:lnTo>
                    <a:pt x="330" y="276"/>
                  </a:lnTo>
                  <a:lnTo>
                    <a:pt x="336" y="276"/>
                  </a:lnTo>
                  <a:lnTo>
                    <a:pt x="336" y="282"/>
                  </a:lnTo>
                  <a:lnTo>
                    <a:pt x="336" y="288"/>
                  </a:lnTo>
                  <a:lnTo>
                    <a:pt x="336" y="294"/>
                  </a:lnTo>
                  <a:lnTo>
                    <a:pt x="336" y="288"/>
                  </a:lnTo>
                  <a:lnTo>
                    <a:pt x="336" y="294"/>
                  </a:lnTo>
                  <a:lnTo>
                    <a:pt x="336" y="288"/>
                  </a:lnTo>
                  <a:lnTo>
                    <a:pt x="336" y="282"/>
                  </a:lnTo>
                  <a:lnTo>
                    <a:pt x="342" y="282"/>
                  </a:lnTo>
                  <a:lnTo>
                    <a:pt x="336" y="282"/>
                  </a:lnTo>
                  <a:lnTo>
                    <a:pt x="336" y="276"/>
                  </a:lnTo>
                  <a:lnTo>
                    <a:pt x="342" y="276"/>
                  </a:lnTo>
                  <a:lnTo>
                    <a:pt x="342" y="270"/>
                  </a:lnTo>
                  <a:lnTo>
                    <a:pt x="348" y="270"/>
                  </a:lnTo>
                  <a:lnTo>
                    <a:pt x="348" y="276"/>
                  </a:lnTo>
                  <a:lnTo>
                    <a:pt x="348" y="282"/>
                  </a:lnTo>
                  <a:lnTo>
                    <a:pt x="354" y="282"/>
                  </a:lnTo>
                  <a:lnTo>
                    <a:pt x="348" y="282"/>
                  </a:lnTo>
                  <a:lnTo>
                    <a:pt x="348" y="276"/>
                  </a:lnTo>
                  <a:lnTo>
                    <a:pt x="348" y="270"/>
                  </a:lnTo>
                  <a:lnTo>
                    <a:pt x="342" y="270"/>
                  </a:lnTo>
                  <a:lnTo>
                    <a:pt x="342" y="264"/>
                  </a:lnTo>
                  <a:lnTo>
                    <a:pt x="348" y="264"/>
                  </a:lnTo>
                  <a:lnTo>
                    <a:pt x="354" y="264"/>
                  </a:lnTo>
                  <a:lnTo>
                    <a:pt x="360" y="264"/>
                  </a:lnTo>
                  <a:lnTo>
                    <a:pt x="366" y="264"/>
                  </a:lnTo>
                  <a:lnTo>
                    <a:pt x="366" y="270"/>
                  </a:lnTo>
                  <a:lnTo>
                    <a:pt x="366" y="264"/>
                  </a:lnTo>
                  <a:lnTo>
                    <a:pt x="372" y="264"/>
                  </a:lnTo>
                  <a:lnTo>
                    <a:pt x="372" y="270"/>
                  </a:lnTo>
                  <a:lnTo>
                    <a:pt x="372" y="264"/>
                  </a:lnTo>
                  <a:lnTo>
                    <a:pt x="366" y="264"/>
                  </a:lnTo>
                  <a:lnTo>
                    <a:pt x="372" y="264"/>
                  </a:lnTo>
                  <a:lnTo>
                    <a:pt x="378" y="264"/>
                  </a:lnTo>
                  <a:lnTo>
                    <a:pt x="384" y="264"/>
                  </a:lnTo>
                  <a:lnTo>
                    <a:pt x="384" y="270"/>
                  </a:lnTo>
                  <a:lnTo>
                    <a:pt x="378" y="270"/>
                  </a:lnTo>
                  <a:lnTo>
                    <a:pt x="384" y="270"/>
                  </a:lnTo>
                  <a:lnTo>
                    <a:pt x="378" y="270"/>
                  </a:lnTo>
                  <a:lnTo>
                    <a:pt x="384" y="270"/>
                  </a:lnTo>
                  <a:lnTo>
                    <a:pt x="378" y="270"/>
                  </a:lnTo>
                  <a:lnTo>
                    <a:pt x="378" y="276"/>
                  </a:lnTo>
                  <a:lnTo>
                    <a:pt x="378" y="270"/>
                  </a:lnTo>
                  <a:lnTo>
                    <a:pt x="372" y="270"/>
                  </a:lnTo>
                  <a:lnTo>
                    <a:pt x="372" y="276"/>
                  </a:lnTo>
                  <a:lnTo>
                    <a:pt x="378" y="276"/>
                  </a:lnTo>
                  <a:lnTo>
                    <a:pt x="372" y="276"/>
                  </a:lnTo>
                  <a:lnTo>
                    <a:pt x="366" y="276"/>
                  </a:lnTo>
                  <a:lnTo>
                    <a:pt x="372" y="276"/>
                  </a:lnTo>
                  <a:lnTo>
                    <a:pt x="366" y="276"/>
                  </a:lnTo>
                  <a:lnTo>
                    <a:pt x="372" y="276"/>
                  </a:lnTo>
                  <a:lnTo>
                    <a:pt x="378" y="276"/>
                  </a:lnTo>
                  <a:lnTo>
                    <a:pt x="378" y="282"/>
                  </a:lnTo>
                  <a:lnTo>
                    <a:pt x="378" y="276"/>
                  </a:lnTo>
                  <a:lnTo>
                    <a:pt x="384" y="276"/>
                  </a:lnTo>
                  <a:lnTo>
                    <a:pt x="378" y="276"/>
                  </a:lnTo>
                  <a:lnTo>
                    <a:pt x="384" y="276"/>
                  </a:lnTo>
                  <a:lnTo>
                    <a:pt x="384" y="282"/>
                  </a:lnTo>
                  <a:lnTo>
                    <a:pt x="390" y="282"/>
                  </a:lnTo>
                  <a:lnTo>
                    <a:pt x="384" y="282"/>
                  </a:lnTo>
                  <a:lnTo>
                    <a:pt x="390" y="282"/>
                  </a:lnTo>
                  <a:lnTo>
                    <a:pt x="384" y="282"/>
                  </a:lnTo>
                  <a:lnTo>
                    <a:pt x="390" y="282"/>
                  </a:lnTo>
                  <a:lnTo>
                    <a:pt x="384" y="282"/>
                  </a:lnTo>
                  <a:lnTo>
                    <a:pt x="390" y="282"/>
                  </a:lnTo>
                  <a:lnTo>
                    <a:pt x="390" y="288"/>
                  </a:lnTo>
                  <a:lnTo>
                    <a:pt x="384" y="288"/>
                  </a:lnTo>
                  <a:lnTo>
                    <a:pt x="384" y="294"/>
                  </a:lnTo>
                  <a:lnTo>
                    <a:pt x="378" y="294"/>
                  </a:lnTo>
                  <a:lnTo>
                    <a:pt x="378" y="288"/>
                  </a:lnTo>
                  <a:lnTo>
                    <a:pt x="378" y="294"/>
                  </a:lnTo>
                  <a:lnTo>
                    <a:pt x="372" y="294"/>
                  </a:lnTo>
                  <a:lnTo>
                    <a:pt x="378" y="294"/>
                  </a:lnTo>
                  <a:lnTo>
                    <a:pt x="384" y="294"/>
                  </a:lnTo>
                  <a:lnTo>
                    <a:pt x="378" y="294"/>
                  </a:lnTo>
                  <a:lnTo>
                    <a:pt x="384" y="294"/>
                  </a:lnTo>
                  <a:lnTo>
                    <a:pt x="384" y="288"/>
                  </a:lnTo>
                  <a:lnTo>
                    <a:pt x="384" y="294"/>
                  </a:lnTo>
                  <a:lnTo>
                    <a:pt x="384" y="288"/>
                  </a:lnTo>
                  <a:lnTo>
                    <a:pt x="384" y="294"/>
                  </a:lnTo>
                  <a:lnTo>
                    <a:pt x="390" y="294"/>
                  </a:lnTo>
                  <a:lnTo>
                    <a:pt x="390" y="300"/>
                  </a:lnTo>
                  <a:lnTo>
                    <a:pt x="384" y="300"/>
                  </a:lnTo>
                  <a:lnTo>
                    <a:pt x="384" y="306"/>
                  </a:lnTo>
                  <a:lnTo>
                    <a:pt x="378" y="306"/>
                  </a:lnTo>
                  <a:lnTo>
                    <a:pt x="378" y="300"/>
                  </a:lnTo>
                  <a:lnTo>
                    <a:pt x="378" y="306"/>
                  </a:lnTo>
                  <a:lnTo>
                    <a:pt x="372" y="306"/>
                  </a:lnTo>
                  <a:lnTo>
                    <a:pt x="366" y="306"/>
                  </a:lnTo>
                  <a:lnTo>
                    <a:pt x="366" y="300"/>
                  </a:lnTo>
                  <a:lnTo>
                    <a:pt x="360" y="300"/>
                  </a:lnTo>
                  <a:lnTo>
                    <a:pt x="360" y="306"/>
                  </a:lnTo>
                  <a:lnTo>
                    <a:pt x="366" y="306"/>
                  </a:lnTo>
                  <a:lnTo>
                    <a:pt x="366" y="300"/>
                  </a:lnTo>
                  <a:lnTo>
                    <a:pt x="366" y="306"/>
                  </a:lnTo>
                  <a:lnTo>
                    <a:pt x="372" y="306"/>
                  </a:lnTo>
                  <a:lnTo>
                    <a:pt x="372" y="312"/>
                  </a:lnTo>
                  <a:lnTo>
                    <a:pt x="372" y="306"/>
                  </a:lnTo>
                  <a:lnTo>
                    <a:pt x="372" y="312"/>
                  </a:lnTo>
                  <a:lnTo>
                    <a:pt x="378" y="312"/>
                  </a:lnTo>
                  <a:lnTo>
                    <a:pt x="378" y="306"/>
                  </a:lnTo>
                  <a:lnTo>
                    <a:pt x="378" y="312"/>
                  </a:lnTo>
                  <a:lnTo>
                    <a:pt x="378" y="306"/>
                  </a:lnTo>
                  <a:lnTo>
                    <a:pt x="378" y="312"/>
                  </a:lnTo>
                  <a:lnTo>
                    <a:pt x="384" y="312"/>
                  </a:lnTo>
                  <a:lnTo>
                    <a:pt x="384" y="306"/>
                  </a:lnTo>
                  <a:lnTo>
                    <a:pt x="390" y="306"/>
                  </a:lnTo>
                  <a:lnTo>
                    <a:pt x="390" y="312"/>
                  </a:lnTo>
                  <a:lnTo>
                    <a:pt x="390" y="306"/>
                  </a:lnTo>
                  <a:lnTo>
                    <a:pt x="384" y="306"/>
                  </a:lnTo>
                  <a:lnTo>
                    <a:pt x="390" y="306"/>
                  </a:lnTo>
                  <a:lnTo>
                    <a:pt x="396" y="306"/>
                  </a:lnTo>
                  <a:lnTo>
                    <a:pt x="396" y="300"/>
                  </a:lnTo>
                  <a:lnTo>
                    <a:pt x="396" y="306"/>
                  </a:lnTo>
                  <a:lnTo>
                    <a:pt x="396" y="312"/>
                  </a:lnTo>
                  <a:lnTo>
                    <a:pt x="396" y="330"/>
                  </a:lnTo>
                  <a:lnTo>
                    <a:pt x="390" y="336"/>
                  </a:lnTo>
                  <a:lnTo>
                    <a:pt x="390" y="342"/>
                  </a:lnTo>
                  <a:lnTo>
                    <a:pt x="384" y="342"/>
                  </a:lnTo>
                  <a:lnTo>
                    <a:pt x="372" y="348"/>
                  </a:lnTo>
                  <a:lnTo>
                    <a:pt x="342" y="354"/>
                  </a:lnTo>
                  <a:lnTo>
                    <a:pt x="336" y="360"/>
                  </a:lnTo>
                  <a:lnTo>
                    <a:pt x="324" y="360"/>
                  </a:lnTo>
                  <a:lnTo>
                    <a:pt x="318" y="360"/>
                  </a:lnTo>
                  <a:lnTo>
                    <a:pt x="312" y="366"/>
                  </a:lnTo>
                  <a:lnTo>
                    <a:pt x="306" y="366"/>
                  </a:lnTo>
                  <a:lnTo>
                    <a:pt x="294" y="372"/>
                  </a:lnTo>
                  <a:lnTo>
                    <a:pt x="288" y="372"/>
                  </a:lnTo>
                  <a:lnTo>
                    <a:pt x="276" y="378"/>
                  </a:lnTo>
                  <a:lnTo>
                    <a:pt x="270" y="378"/>
                  </a:lnTo>
                  <a:lnTo>
                    <a:pt x="264" y="372"/>
                  </a:lnTo>
                  <a:lnTo>
                    <a:pt x="252" y="366"/>
                  </a:lnTo>
                  <a:lnTo>
                    <a:pt x="246" y="360"/>
                  </a:lnTo>
                  <a:lnTo>
                    <a:pt x="240" y="360"/>
                  </a:lnTo>
                  <a:lnTo>
                    <a:pt x="234" y="354"/>
                  </a:lnTo>
                  <a:lnTo>
                    <a:pt x="228" y="354"/>
                  </a:lnTo>
                  <a:lnTo>
                    <a:pt x="222" y="348"/>
                  </a:lnTo>
                  <a:lnTo>
                    <a:pt x="216" y="342"/>
                  </a:lnTo>
                  <a:lnTo>
                    <a:pt x="210" y="342"/>
                  </a:lnTo>
                  <a:lnTo>
                    <a:pt x="210" y="336"/>
                  </a:lnTo>
                  <a:lnTo>
                    <a:pt x="204" y="336"/>
                  </a:lnTo>
                  <a:lnTo>
                    <a:pt x="198" y="330"/>
                  </a:lnTo>
                  <a:lnTo>
                    <a:pt x="192" y="330"/>
                  </a:lnTo>
                  <a:lnTo>
                    <a:pt x="174" y="318"/>
                  </a:lnTo>
                  <a:lnTo>
                    <a:pt x="168" y="318"/>
                  </a:lnTo>
                  <a:lnTo>
                    <a:pt x="162" y="312"/>
                  </a:lnTo>
                  <a:lnTo>
                    <a:pt x="156" y="312"/>
                  </a:lnTo>
                  <a:lnTo>
                    <a:pt x="144" y="306"/>
                  </a:lnTo>
                  <a:lnTo>
                    <a:pt x="138" y="306"/>
                  </a:lnTo>
                  <a:lnTo>
                    <a:pt x="132" y="306"/>
                  </a:lnTo>
                  <a:lnTo>
                    <a:pt x="132" y="300"/>
                  </a:lnTo>
                  <a:lnTo>
                    <a:pt x="126" y="300"/>
                  </a:lnTo>
                  <a:lnTo>
                    <a:pt x="120" y="300"/>
                  </a:lnTo>
                  <a:lnTo>
                    <a:pt x="114" y="294"/>
                  </a:lnTo>
                  <a:lnTo>
                    <a:pt x="108" y="294"/>
                  </a:lnTo>
                  <a:lnTo>
                    <a:pt x="102" y="294"/>
                  </a:lnTo>
                  <a:lnTo>
                    <a:pt x="102" y="288"/>
                  </a:lnTo>
                  <a:lnTo>
                    <a:pt x="96" y="288"/>
                  </a:lnTo>
                  <a:lnTo>
                    <a:pt x="90" y="288"/>
                  </a:lnTo>
                  <a:lnTo>
                    <a:pt x="84" y="282"/>
                  </a:lnTo>
                  <a:lnTo>
                    <a:pt x="78" y="282"/>
                  </a:lnTo>
                  <a:lnTo>
                    <a:pt x="72" y="282"/>
                  </a:lnTo>
                  <a:lnTo>
                    <a:pt x="72" y="276"/>
                  </a:lnTo>
                  <a:lnTo>
                    <a:pt x="60" y="276"/>
                  </a:lnTo>
                  <a:lnTo>
                    <a:pt x="48" y="270"/>
                  </a:lnTo>
                  <a:lnTo>
                    <a:pt x="42" y="264"/>
                  </a:lnTo>
                  <a:lnTo>
                    <a:pt x="42" y="258"/>
                  </a:lnTo>
                  <a:lnTo>
                    <a:pt x="36" y="258"/>
                  </a:lnTo>
                  <a:lnTo>
                    <a:pt x="36" y="252"/>
                  </a:lnTo>
                  <a:lnTo>
                    <a:pt x="42" y="252"/>
                  </a:lnTo>
                  <a:lnTo>
                    <a:pt x="42" y="246"/>
                  </a:lnTo>
                  <a:lnTo>
                    <a:pt x="42" y="240"/>
                  </a:lnTo>
                  <a:lnTo>
                    <a:pt x="48" y="240"/>
                  </a:lnTo>
                  <a:lnTo>
                    <a:pt x="42" y="228"/>
                  </a:lnTo>
                  <a:lnTo>
                    <a:pt x="42" y="222"/>
                  </a:lnTo>
                  <a:lnTo>
                    <a:pt x="42" y="216"/>
                  </a:lnTo>
                  <a:lnTo>
                    <a:pt x="42" y="210"/>
                  </a:lnTo>
                  <a:lnTo>
                    <a:pt x="42" y="204"/>
                  </a:lnTo>
                  <a:lnTo>
                    <a:pt x="36" y="204"/>
                  </a:lnTo>
                  <a:lnTo>
                    <a:pt x="36" y="198"/>
                  </a:lnTo>
                  <a:lnTo>
                    <a:pt x="36" y="192"/>
                  </a:lnTo>
                  <a:lnTo>
                    <a:pt x="42" y="186"/>
                  </a:lnTo>
                  <a:lnTo>
                    <a:pt x="48" y="180"/>
                  </a:lnTo>
                  <a:lnTo>
                    <a:pt x="48" y="174"/>
                  </a:lnTo>
                  <a:lnTo>
                    <a:pt x="54" y="168"/>
                  </a:lnTo>
                  <a:lnTo>
                    <a:pt x="60" y="162"/>
                  </a:lnTo>
                  <a:lnTo>
                    <a:pt x="66" y="162"/>
                  </a:lnTo>
                  <a:lnTo>
                    <a:pt x="72" y="162"/>
                  </a:lnTo>
                  <a:lnTo>
                    <a:pt x="78" y="162"/>
                  </a:lnTo>
                  <a:lnTo>
                    <a:pt x="84" y="162"/>
                  </a:lnTo>
                  <a:lnTo>
                    <a:pt x="84" y="156"/>
                  </a:lnTo>
                  <a:lnTo>
                    <a:pt x="84" y="150"/>
                  </a:lnTo>
                  <a:lnTo>
                    <a:pt x="78" y="150"/>
                  </a:lnTo>
                  <a:lnTo>
                    <a:pt x="78" y="144"/>
                  </a:lnTo>
                  <a:lnTo>
                    <a:pt x="78" y="150"/>
                  </a:lnTo>
                  <a:lnTo>
                    <a:pt x="72" y="150"/>
                  </a:lnTo>
                  <a:lnTo>
                    <a:pt x="66" y="150"/>
                  </a:lnTo>
                  <a:lnTo>
                    <a:pt x="66" y="144"/>
                  </a:lnTo>
                  <a:lnTo>
                    <a:pt x="66" y="138"/>
                  </a:lnTo>
                  <a:lnTo>
                    <a:pt x="66" y="144"/>
                  </a:lnTo>
                  <a:lnTo>
                    <a:pt x="60" y="138"/>
                  </a:lnTo>
                  <a:lnTo>
                    <a:pt x="66" y="138"/>
                  </a:lnTo>
                  <a:lnTo>
                    <a:pt x="60" y="138"/>
                  </a:lnTo>
                  <a:lnTo>
                    <a:pt x="60" y="132"/>
                  </a:lnTo>
                  <a:lnTo>
                    <a:pt x="54" y="132"/>
                  </a:lnTo>
                  <a:lnTo>
                    <a:pt x="48" y="132"/>
                  </a:lnTo>
                  <a:lnTo>
                    <a:pt x="48" y="126"/>
                  </a:lnTo>
                  <a:lnTo>
                    <a:pt x="48" y="132"/>
                  </a:lnTo>
                  <a:lnTo>
                    <a:pt x="42" y="132"/>
                  </a:lnTo>
                  <a:lnTo>
                    <a:pt x="42" y="126"/>
                  </a:lnTo>
                  <a:lnTo>
                    <a:pt x="42" y="132"/>
                  </a:lnTo>
                  <a:lnTo>
                    <a:pt x="42" y="126"/>
                  </a:lnTo>
                  <a:lnTo>
                    <a:pt x="48" y="126"/>
                  </a:lnTo>
                  <a:lnTo>
                    <a:pt x="42" y="126"/>
                  </a:lnTo>
                  <a:lnTo>
                    <a:pt x="42" y="120"/>
                  </a:lnTo>
                  <a:lnTo>
                    <a:pt x="42" y="114"/>
                  </a:lnTo>
                  <a:lnTo>
                    <a:pt x="36" y="114"/>
                  </a:lnTo>
                  <a:lnTo>
                    <a:pt x="30" y="114"/>
                  </a:lnTo>
                  <a:lnTo>
                    <a:pt x="30" y="108"/>
                  </a:lnTo>
                  <a:lnTo>
                    <a:pt x="24" y="108"/>
                  </a:lnTo>
                  <a:lnTo>
                    <a:pt x="24" y="102"/>
                  </a:lnTo>
                  <a:lnTo>
                    <a:pt x="18" y="96"/>
                  </a:lnTo>
                  <a:lnTo>
                    <a:pt x="18" y="90"/>
                  </a:lnTo>
                  <a:lnTo>
                    <a:pt x="12" y="90"/>
                  </a:lnTo>
                  <a:lnTo>
                    <a:pt x="12" y="84"/>
                  </a:lnTo>
                  <a:lnTo>
                    <a:pt x="18" y="84"/>
                  </a:lnTo>
                  <a:lnTo>
                    <a:pt x="24" y="84"/>
                  </a:lnTo>
                  <a:lnTo>
                    <a:pt x="24" y="78"/>
                  </a:lnTo>
                  <a:lnTo>
                    <a:pt x="18" y="78"/>
                  </a:lnTo>
                  <a:lnTo>
                    <a:pt x="24" y="78"/>
                  </a:lnTo>
                  <a:lnTo>
                    <a:pt x="18" y="78"/>
                  </a:lnTo>
                  <a:lnTo>
                    <a:pt x="18" y="72"/>
                  </a:lnTo>
                  <a:lnTo>
                    <a:pt x="12" y="72"/>
                  </a:lnTo>
                  <a:lnTo>
                    <a:pt x="12" y="66"/>
                  </a:lnTo>
                  <a:lnTo>
                    <a:pt x="6" y="66"/>
                  </a:lnTo>
                  <a:lnTo>
                    <a:pt x="0" y="66"/>
                  </a:lnTo>
                  <a:lnTo>
                    <a:pt x="0" y="60"/>
                  </a:lnTo>
                  <a:lnTo>
                    <a:pt x="0" y="54"/>
                  </a:lnTo>
                  <a:lnTo>
                    <a:pt x="6" y="54"/>
                  </a:lnTo>
                  <a:lnTo>
                    <a:pt x="6" y="48"/>
                  </a:lnTo>
                  <a:lnTo>
                    <a:pt x="12" y="48"/>
                  </a:lnTo>
                  <a:lnTo>
                    <a:pt x="12" y="42"/>
                  </a:lnTo>
                  <a:lnTo>
                    <a:pt x="12" y="36"/>
                  </a:lnTo>
                  <a:lnTo>
                    <a:pt x="12" y="30"/>
                  </a:lnTo>
                  <a:lnTo>
                    <a:pt x="18" y="30"/>
                  </a:lnTo>
                  <a:lnTo>
                    <a:pt x="24" y="30"/>
                  </a:lnTo>
                  <a:lnTo>
                    <a:pt x="24" y="36"/>
                  </a:lnTo>
                  <a:lnTo>
                    <a:pt x="30" y="36"/>
                  </a:lnTo>
                  <a:lnTo>
                    <a:pt x="36" y="36"/>
                  </a:lnTo>
                  <a:lnTo>
                    <a:pt x="42" y="42"/>
                  </a:lnTo>
                  <a:lnTo>
                    <a:pt x="48" y="42"/>
                  </a:lnTo>
                  <a:lnTo>
                    <a:pt x="54" y="48"/>
                  </a:lnTo>
                  <a:lnTo>
                    <a:pt x="60" y="48"/>
                  </a:lnTo>
                  <a:lnTo>
                    <a:pt x="72" y="54"/>
                  </a:lnTo>
                  <a:lnTo>
                    <a:pt x="78" y="54"/>
                  </a:lnTo>
                  <a:lnTo>
                    <a:pt x="84" y="54"/>
                  </a:lnTo>
                  <a:lnTo>
                    <a:pt x="96" y="60"/>
                  </a:lnTo>
                  <a:lnTo>
                    <a:pt x="102" y="60"/>
                  </a:lnTo>
                  <a:lnTo>
                    <a:pt x="114" y="66"/>
                  </a:lnTo>
                  <a:lnTo>
                    <a:pt x="120" y="66"/>
                  </a:lnTo>
                  <a:lnTo>
                    <a:pt x="126" y="72"/>
                  </a:lnTo>
                  <a:lnTo>
                    <a:pt x="132" y="66"/>
                  </a:lnTo>
                  <a:lnTo>
                    <a:pt x="144" y="60"/>
                  </a:lnTo>
                  <a:lnTo>
                    <a:pt x="150" y="60"/>
                  </a:lnTo>
                  <a:lnTo>
                    <a:pt x="150" y="54"/>
                  </a:lnTo>
                  <a:lnTo>
                    <a:pt x="156" y="54"/>
                  </a:lnTo>
                  <a:lnTo>
                    <a:pt x="168" y="48"/>
                  </a:lnTo>
                  <a:lnTo>
                    <a:pt x="174" y="42"/>
                  </a:lnTo>
                  <a:lnTo>
                    <a:pt x="180" y="36"/>
                  </a:lnTo>
                  <a:lnTo>
                    <a:pt x="186" y="30"/>
                  </a:lnTo>
                  <a:lnTo>
                    <a:pt x="192" y="30"/>
                  </a:lnTo>
                  <a:lnTo>
                    <a:pt x="198" y="24"/>
                  </a:lnTo>
                  <a:lnTo>
                    <a:pt x="204" y="24"/>
                  </a:lnTo>
                  <a:lnTo>
                    <a:pt x="204" y="1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92">
              <a:extLst>
                <a:ext uri="{FF2B5EF4-FFF2-40B4-BE49-F238E27FC236}">
                  <a16:creationId xmlns:a16="http://schemas.microsoft.com/office/drawing/2014/main" id="{3F2314B8-7AE7-AF1C-F6FB-8777B6F89A17}"/>
                </a:ext>
              </a:extLst>
            </p:cNvPr>
            <p:cNvSpPr>
              <a:spLocks/>
            </p:cNvSpPr>
            <p:nvPr/>
          </p:nvSpPr>
          <p:spPr bwMode="gray">
            <a:xfrm>
              <a:off x="6010275" y="2705100"/>
              <a:ext cx="504825" cy="361950"/>
            </a:xfrm>
            <a:custGeom>
              <a:avLst/>
              <a:gdLst>
                <a:gd name="T0" fmla="*/ 306 w 318"/>
                <a:gd name="T1" fmla="*/ 132 h 228"/>
                <a:gd name="T2" fmla="*/ 294 w 318"/>
                <a:gd name="T3" fmla="*/ 144 h 228"/>
                <a:gd name="T4" fmla="*/ 282 w 318"/>
                <a:gd name="T5" fmla="*/ 156 h 228"/>
                <a:gd name="T6" fmla="*/ 270 w 318"/>
                <a:gd name="T7" fmla="*/ 174 h 228"/>
                <a:gd name="T8" fmla="*/ 252 w 318"/>
                <a:gd name="T9" fmla="*/ 198 h 228"/>
                <a:gd name="T10" fmla="*/ 240 w 318"/>
                <a:gd name="T11" fmla="*/ 210 h 228"/>
                <a:gd name="T12" fmla="*/ 234 w 318"/>
                <a:gd name="T13" fmla="*/ 204 h 228"/>
                <a:gd name="T14" fmla="*/ 210 w 318"/>
                <a:gd name="T15" fmla="*/ 210 h 228"/>
                <a:gd name="T16" fmla="*/ 192 w 318"/>
                <a:gd name="T17" fmla="*/ 210 h 228"/>
                <a:gd name="T18" fmla="*/ 174 w 318"/>
                <a:gd name="T19" fmla="*/ 216 h 228"/>
                <a:gd name="T20" fmla="*/ 150 w 318"/>
                <a:gd name="T21" fmla="*/ 222 h 228"/>
                <a:gd name="T22" fmla="*/ 132 w 318"/>
                <a:gd name="T23" fmla="*/ 222 h 228"/>
                <a:gd name="T24" fmla="*/ 108 w 318"/>
                <a:gd name="T25" fmla="*/ 222 h 228"/>
                <a:gd name="T26" fmla="*/ 90 w 318"/>
                <a:gd name="T27" fmla="*/ 228 h 228"/>
                <a:gd name="T28" fmla="*/ 60 w 318"/>
                <a:gd name="T29" fmla="*/ 228 h 228"/>
                <a:gd name="T30" fmla="*/ 48 w 318"/>
                <a:gd name="T31" fmla="*/ 216 h 228"/>
                <a:gd name="T32" fmla="*/ 42 w 318"/>
                <a:gd name="T33" fmla="*/ 204 h 228"/>
                <a:gd name="T34" fmla="*/ 30 w 318"/>
                <a:gd name="T35" fmla="*/ 180 h 228"/>
                <a:gd name="T36" fmla="*/ 24 w 318"/>
                <a:gd name="T37" fmla="*/ 162 h 228"/>
                <a:gd name="T38" fmla="*/ 18 w 318"/>
                <a:gd name="T39" fmla="*/ 150 h 228"/>
                <a:gd name="T40" fmla="*/ 18 w 318"/>
                <a:gd name="T41" fmla="*/ 144 h 228"/>
                <a:gd name="T42" fmla="*/ 12 w 318"/>
                <a:gd name="T43" fmla="*/ 144 h 228"/>
                <a:gd name="T44" fmla="*/ 0 w 318"/>
                <a:gd name="T45" fmla="*/ 138 h 228"/>
                <a:gd name="T46" fmla="*/ 12 w 318"/>
                <a:gd name="T47" fmla="*/ 126 h 228"/>
                <a:gd name="T48" fmla="*/ 30 w 318"/>
                <a:gd name="T49" fmla="*/ 120 h 228"/>
                <a:gd name="T50" fmla="*/ 42 w 318"/>
                <a:gd name="T51" fmla="*/ 108 h 228"/>
                <a:gd name="T52" fmla="*/ 54 w 318"/>
                <a:gd name="T53" fmla="*/ 96 h 228"/>
                <a:gd name="T54" fmla="*/ 72 w 318"/>
                <a:gd name="T55" fmla="*/ 84 h 228"/>
                <a:gd name="T56" fmla="*/ 90 w 318"/>
                <a:gd name="T57" fmla="*/ 78 h 228"/>
                <a:gd name="T58" fmla="*/ 102 w 318"/>
                <a:gd name="T59" fmla="*/ 66 h 228"/>
                <a:gd name="T60" fmla="*/ 114 w 318"/>
                <a:gd name="T61" fmla="*/ 60 h 228"/>
                <a:gd name="T62" fmla="*/ 132 w 318"/>
                <a:gd name="T63" fmla="*/ 42 h 228"/>
                <a:gd name="T64" fmla="*/ 144 w 318"/>
                <a:gd name="T65" fmla="*/ 30 h 228"/>
                <a:gd name="T66" fmla="*/ 162 w 318"/>
                <a:gd name="T67" fmla="*/ 24 h 228"/>
                <a:gd name="T68" fmla="*/ 180 w 318"/>
                <a:gd name="T69" fmla="*/ 18 h 228"/>
                <a:gd name="T70" fmla="*/ 192 w 318"/>
                <a:gd name="T71" fmla="*/ 6 h 228"/>
                <a:gd name="T72" fmla="*/ 198 w 318"/>
                <a:gd name="T73" fmla="*/ 6 h 228"/>
                <a:gd name="T74" fmla="*/ 216 w 318"/>
                <a:gd name="T75" fmla="*/ 12 h 228"/>
                <a:gd name="T76" fmla="*/ 246 w 318"/>
                <a:gd name="T77" fmla="*/ 24 h 228"/>
                <a:gd name="T78" fmla="*/ 252 w 318"/>
                <a:gd name="T79" fmla="*/ 48 h 228"/>
                <a:gd name="T80" fmla="*/ 264 w 318"/>
                <a:gd name="T81" fmla="*/ 66 h 228"/>
                <a:gd name="T82" fmla="*/ 276 w 318"/>
                <a:gd name="T83" fmla="*/ 90 h 228"/>
                <a:gd name="T84" fmla="*/ 294 w 318"/>
                <a:gd name="T85" fmla="*/ 102 h 228"/>
                <a:gd name="T86" fmla="*/ 312 w 318"/>
                <a:gd name="T87" fmla="*/ 12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8" h="228">
                  <a:moveTo>
                    <a:pt x="318" y="120"/>
                  </a:moveTo>
                  <a:lnTo>
                    <a:pt x="312" y="126"/>
                  </a:lnTo>
                  <a:lnTo>
                    <a:pt x="306" y="132"/>
                  </a:lnTo>
                  <a:lnTo>
                    <a:pt x="306" y="138"/>
                  </a:lnTo>
                  <a:lnTo>
                    <a:pt x="300" y="138"/>
                  </a:lnTo>
                  <a:lnTo>
                    <a:pt x="294" y="144"/>
                  </a:lnTo>
                  <a:lnTo>
                    <a:pt x="288" y="150"/>
                  </a:lnTo>
                  <a:lnTo>
                    <a:pt x="288" y="156"/>
                  </a:lnTo>
                  <a:lnTo>
                    <a:pt x="282" y="156"/>
                  </a:lnTo>
                  <a:lnTo>
                    <a:pt x="282" y="162"/>
                  </a:lnTo>
                  <a:lnTo>
                    <a:pt x="276" y="168"/>
                  </a:lnTo>
                  <a:lnTo>
                    <a:pt x="270" y="174"/>
                  </a:lnTo>
                  <a:lnTo>
                    <a:pt x="258" y="186"/>
                  </a:lnTo>
                  <a:lnTo>
                    <a:pt x="252" y="192"/>
                  </a:lnTo>
                  <a:lnTo>
                    <a:pt x="252" y="198"/>
                  </a:lnTo>
                  <a:lnTo>
                    <a:pt x="246" y="204"/>
                  </a:lnTo>
                  <a:lnTo>
                    <a:pt x="240" y="204"/>
                  </a:lnTo>
                  <a:lnTo>
                    <a:pt x="240" y="210"/>
                  </a:lnTo>
                  <a:lnTo>
                    <a:pt x="234" y="216"/>
                  </a:lnTo>
                  <a:lnTo>
                    <a:pt x="234" y="210"/>
                  </a:lnTo>
                  <a:lnTo>
                    <a:pt x="234" y="204"/>
                  </a:lnTo>
                  <a:lnTo>
                    <a:pt x="228" y="210"/>
                  </a:lnTo>
                  <a:lnTo>
                    <a:pt x="222" y="210"/>
                  </a:lnTo>
                  <a:lnTo>
                    <a:pt x="210" y="210"/>
                  </a:lnTo>
                  <a:lnTo>
                    <a:pt x="204" y="210"/>
                  </a:lnTo>
                  <a:lnTo>
                    <a:pt x="198" y="210"/>
                  </a:lnTo>
                  <a:lnTo>
                    <a:pt x="192" y="210"/>
                  </a:lnTo>
                  <a:lnTo>
                    <a:pt x="186" y="216"/>
                  </a:lnTo>
                  <a:lnTo>
                    <a:pt x="180" y="216"/>
                  </a:lnTo>
                  <a:lnTo>
                    <a:pt x="174" y="216"/>
                  </a:lnTo>
                  <a:lnTo>
                    <a:pt x="168" y="216"/>
                  </a:lnTo>
                  <a:lnTo>
                    <a:pt x="156" y="222"/>
                  </a:lnTo>
                  <a:lnTo>
                    <a:pt x="150" y="222"/>
                  </a:lnTo>
                  <a:lnTo>
                    <a:pt x="144" y="222"/>
                  </a:lnTo>
                  <a:lnTo>
                    <a:pt x="138" y="222"/>
                  </a:lnTo>
                  <a:lnTo>
                    <a:pt x="132" y="222"/>
                  </a:lnTo>
                  <a:lnTo>
                    <a:pt x="120" y="222"/>
                  </a:lnTo>
                  <a:lnTo>
                    <a:pt x="114" y="222"/>
                  </a:lnTo>
                  <a:lnTo>
                    <a:pt x="108" y="222"/>
                  </a:lnTo>
                  <a:lnTo>
                    <a:pt x="102" y="222"/>
                  </a:lnTo>
                  <a:lnTo>
                    <a:pt x="96" y="222"/>
                  </a:lnTo>
                  <a:lnTo>
                    <a:pt x="90" y="228"/>
                  </a:lnTo>
                  <a:lnTo>
                    <a:pt x="84" y="228"/>
                  </a:lnTo>
                  <a:lnTo>
                    <a:pt x="78" y="228"/>
                  </a:lnTo>
                  <a:lnTo>
                    <a:pt x="60" y="228"/>
                  </a:lnTo>
                  <a:lnTo>
                    <a:pt x="60" y="222"/>
                  </a:lnTo>
                  <a:lnTo>
                    <a:pt x="54" y="222"/>
                  </a:lnTo>
                  <a:lnTo>
                    <a:pt x="48" y="216"/>
                  </a:lnTo>
                  <a:lnTo>
                    <a:pt x="48" y="210"/>
                  </a:lnTo>
                  <a:lnTo>
                    <a:pt x="48" y="204"/>
                  </a:lnTo>
                  <a:lnTo>
                    <a:pt x="42" y="204"/>
                  </a:lnTo>
                  <a:lnTo>
                    <a:pt x="36" y="192"/>
                  </a:lnTo>
                  <a:lnTo>
                    <a:pt x="36" y="186"/>
                  </a:lnTo>
                  <a:lnTo>
                    <a:pt x="30" y="180"/>
                  </a:lnTo>
                  <a:lnTo>
                    <a:pt x="30" y="174"/>
                  </a:lnTo>
                  <a:lnTo>
                    <a:pt x="24" y="168"/>
                  </a:lnTo>
                  <a:lnTo>
                    <a:pt x="24" y="162"/>
                  </a:lnTo>
                  <a:lnTo>
                    <a:pt x="18" y="162"/>
                  </a:lnTo>
                  <a:lnTo>
                    <a:pt x="18" y="156"/>
                  </a:lnTo>
                  <a:lnTo>
                    <a:pt x="18" y="150"/>
                  </a:lnTo>
                  <a:lnTo>
                    <a:pt x="18" y="144"/>
                  </a:lnTo>
                  <a:lnTo>
                    <a:pt x="18" y="150"/>
                  </a:lnTo>
                  <a:lnTo>
                    <a:pt x="18" y="144"/>
                  </a:lnTo>
                  <a:lnTo>
                    <a:pt x="12" y="144"/>
                  </a:lnTo>
                  <a:lnTo>
                    <a:pt x="6" y="144"/>
                  </a:lnTo>
                  <a:lnTo>
                    <a:pt x="12" y="144"/>
                  </a:lnTo>
                  <a:lnTo>
                    <a:pt x="6" y="144"/>
                  </a:lnTo>
                  <a:lnTo>
                    <a:pt x="6" y="138"/>
                  </a:lnTo>
                  <a:lnTo>
                    <a:pt x="0" y="138"/>
                  </a:lnTo>
                  <a:lnTo>
                    <a:pt x="0" y="132"/>
                  </a:lnTo>
                  <a:lnTo>
                    <a:pt x="6" y="132"/>
                  </a:lnTo>
                  <a:lnTo>
                    <a:pt x="12" y="126"/>
                  </a:lnTo>
                  <a:lnTo>
                    <a:pt x="18" y="126"/>
                  </a:lnTo>
                  <a:lnTo>
                    <a:pt x="24" y="120"/>
                  </a:lnTo>
                  <a:lnTo>
                    <a:pt x="30" y="120"/>
                  </a:lnTo>
                  <a:lnTo>
                    <a:pt x="30" y="114"/>
                  </a:lnTo>
                  <a:lnTo>
                    <a:pt x="36" y="114"/>
                  </a:lnTo>
                  <a:lnTo>
                    <a:pt x="42" y="108"/>
                  </a:lnTo>
                  <a:lnTo>
                    <a:pt x="48" y="102"/>
                  </a:lnTo>
                  <a:lnTo>
                    <a:pt x="54" y="102"/>
                  </a:lnTo>
                  <a:lnTo>
                    <a:pt x="54" y="96"/>
                  </a:lnTo>
                  <a:lnTo>
                    <a:pt x="60" y="96"/>
                  </a:lnTo>
                  <a:lnTo>
                    <a:pt x="66" y="90"/>
                  </a:lnTo>
                  <a:lnTo>
                    <a:pt x="72" y="84"/>
                  </a:lnTo>
                  <a:lnTo>
                    <a:pt x="78" y="84"/>
                  </a:lnTo>
                  <a:lnTo>
                    <a:pt x="84" y="78"/>
                  </a:lnTo>
                  <a:lnTo>
                    <a:pt x="90" y="78"/>
                  </a:lnTo>
                  <a:lnTo>
                    <a:pt x="90" y="72"/>
                  </a:lnTo>
                  <a:lnTo>
                    <a:pt x="96" y="66"/>
                  </a:lnTo>
                  <a:lnTo>
                    <a:pt x="102" y="66"/>
                  </a:lnTo>
                  <a:lnTo>
                    <a:pt x="108" y="66"/>
                  </a:lnTo>
                  <a:lnTo>
                    <a:pt x="108" y="60"/>
                  </a:lnTo>
                  <a:lnTo>
                    <a:pt x="114" y="60"/>
                  </a:lnTo>
                  <a:lnTo>
                    <a:pt x="120" y="54"/>
                  </a:lnTo>
                  <a:lnTo>
                    <a:pt x="132" y="48"/>
                  </a:lnTo>
                  <a:lnTo>
                    <a:pt x="132" y="42"/>
                  </a:lnTo>
                  <a:lnTo>
                    <a:pt x="138" y="42"/>
                  </a:lnTo>
                  <a:lnTo>
                    <a:pt x="138" y="36"/>
                  </a:lnTo>
                  <a:lnTo>
                    <a:pt x="144" y="30"/>
                  </a:lnTo>
                  <a:lnTo>
                    <a:pt x="150" y="30"/>
                  </a:lnTo>
                  <a:lnTo>
                    <a:pt x="156" y="24"/>
                  </a:lnTo>
                  <a:lnTo>
                    <a:pt x="162" y="24"/>
                  </a:lnTo>
                  <a:lnTo>
                    <a:pt x="168" y="18"/>
                  </a:lnTo>
                  <a:lnTo>
                    <a:pt x="174" y="18"/>
                  </a:lnTo>
                  <a:lnTo>
                    <a:pt x="180" y="18"/>
                  </a:lnTo>
                  <a:lnTo>
                    <a:pt x="186" y="24"/>
                  </a:lnTo>
                  <a:lnTo>
                    <a:pt x="192" y="12"/>
                  </a:lnTo>
                  <a:lnTo>
                    <a:pt x="192" y="6"/>
                  </a:lnTo>
                  <a:lnTo>
                    <a:pt x="192" y="0"/>
                  </a:lnTo>
                  <a:lnTo>
                    <a:pt x="198" y="0"/>
                  </a:lnTo>
                  <a:lnTo>
                    <a:pt x="198" y="6"/>
                  </a:lnTo>
                  <a:lnTo>
                    <a:pt x="204" y="6"/>
                  </a:lnTo>
                  <a:lnTo>
                    <a:pt x="210" y="6"/>
                  </a:lnTo>
                  <a:lnTo>
                    <a:pt x="216" y="12"/>
                  </a:lnTo>
                  <a:lnTo>
                    <a:pt x="234" y="18"/>
                  </a:lnTo>
                  <a:lnTo>
                    <a:pt x="240" y="18"/>
                  </a:lnTo>
                  <a:lnTo>
                    <a:pt x="246" y="24"/>
                  </a:lnTo>
                  <a:lnTo>
                    <a:pt x="246" y="30"/>
                  </a:lnTo>
                  <a:lnTo>
                    <a:pt x="246" y="36"/>
                  </a:lnTo>
                  <a:lnTo>
                    <a:pt x="252" y="48"/>
                  </a:lnTo>
                  <a:lnTo>
                    <a:pt x="258" y="54"/>
                  </a:lnTo>
                  <a:lnTo>
                    <a:pt x="258" y="60"/>
                  </a:lnTo>
                  <a:lnTo>
                    <a:pt x="264" y="66"/>
                  </a:lnTo>
                  <a:lnTo>
                    <a:pt x="270" y="78"/>
                  </a:lnTo>
                  <a:lnTo>
                    <a:pt x="270" y="84"/>
                  </a:lnTo>
                  <a:lnTo>
                    <a:pt x="276" y="90"/>
                  </a:lnTo>
                  <a:lnTo>
                    <a:pt x="282" y="96"/>
                  </a:lnTo>
                  <a:lnTo>
                    <a:pt x="288" y="102"/>
                  </a:lnTo>
                  <a:lnTo>
                    <a:pt x="294" y="102"/>
                  </a:lnTo>
                  <a:lnTo>
                    <a:pt x="294" y="108"/>
                  </a:lnTo>
                  <a:lnTo>
                    <a:pt x="306" y="114"/>
                  </a:lnTo>
                  <a:lnTo>
                    <a:pt x="312" y="120"/>
                  </a:lnTo>
                  <a:lnTo>
                    <a:pt x="318" y="12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93">
              <a:extLst>
                <a:ext uri="{FF2B5EF4-FFF2-40B4-BE49-F238E27FC236}">
                  <a16:creationId xmlns:a16="http://schemas.microsoft.com/office/drawing/2014/main" id="{6B7163A6-4A97-C94D-31B0-B0C63D7D0130}"/>
                </a:ext>
              </a:extLst>
            </p:cNvPr>
            <p:cNvSpPr>
              <a:spLocks/>
            </p:cNvSpPr>
            <p:nvPr/>
          </p:nvSpPr>
          <p:spPr bwMode="gray">
            <a:xfrm>
              <a:off x="6477000" y="2676525"/>
              <a:ext cx="590550" cy="571500"/>
            </a:xfrm>
            <a:custGeom>
              <a:avLst/>
              <a:gdLst>
                <a:gd name="T0" fmla="*/ 222 w 372"/>
                <a:gd name="T1" fmla="*/ 12 h 360"/>
                <a:gd name="T2" fmla="*/ 240 w 372"/>
                <a:gd name="T3" fmla="*/ 36 h 360"/>
                <a:gd name="T4" fmla="*/ 270 w 372"/>
                <a:gd name="T5" fmla="*/ 36 h 360"/>
                <a:gd name="T6" fmla="*/ 282 w 372"/>
                <a:gd name="T7" fmla="*/ 42 h 360"/>
                <a:gd name="T8" fmla="*/ 294 w 372"/>
                <a:gd name="T9" fmla="*/ 48 h 360"/>
                <a:gd name="T10" fmla="*/ 294 w 372"/>
                <a:gd name="T11" fmla="*/ 66 h 360"/>
                <a:gd name="T12" fmla="*/ 300 w 372"/>
                <a:gd name="T13" fmla="*/ 78 h 360"/>
                <a:gd name="T14" fmla="*/ 306 w 372"/>
                <a:gd name="T15" fmla="*/ 90 h 360"/>
                <a:gd name="T16" fmla="*/ 300 w 372"/>
                <a:gd name="T17" fmla="*/ 102 h 360"/>
                <a:gd name="T18" fmla="*/ 318 w 372"/>
                <a:gd name="T19" fmla="*/ 120 h 360"/>
                <a:gd name="T20" fmla="*/ 330 w 372"/>
                <a:gd name="T21" fmla="*/ 138 h 360"/>
                <a:gd name="T22" fmla="*/ 330 w 372"/>
                <a:gd name="T23" fmla="*/ 144 h 360"/>
                <a:gd name="T24" fmla="*/ 348 w 372"/>
                <a:gd name="T25" fmla="*/ 144 h 360"/>
                <a:gd name="T26" fmla="*/ 354 w 372"/>
                <a:gd name="T27" fmla="*/ 150 h 360"/>
                <a:gd name="T28" fmla="*/ 366 w 372"/>
                <a:gd name="T29" fmla="*/ 156 h 360"/>
                <a:gd name="T30" fmla="*/ 366 w 372"/>
                <a:gd name="T31" fmla="*/ 174 h 360"/>
                <a:gd name="T32" fmla="*/ 336 w 372"/>
                <a:gd name="T33" fmla="*/ 186 h 360"/>
                <a:gd name="T34" fmla="*/ 324 w 372"/>
                <a:gd name="T35" fmla="*/ 216 h 360"/>
                <a:gd name="T36" fmla="*/ 330 w 372"/>
                <a:gd name="T37" fmla="*/ 240 h 360"/>
                <a:gd name="T38" fmla="*/ 324 w 372"/>
                <a:gd name="T39" fmla="*/ 264 h 360"/>
                <a:gd name="T40" fmla="*/ 324 w 372"/>
                <a:gd name="T41" fmla="*/ 282 h 360"/>
                <a:gd name="T42" fmla="*/ 318 w 372"/>
                <a:gd name="T43" fmla="*/ 294 h 360"/>
                <a:gd name="T44" fmla="*/ 306 w 372"/>
                <a:gd name="T45" fmla="*/ 306 h 360"/>
                <a:gd name="T46" fmla="*/ 306 w 372"/>
                <a:gd name="T47" fmla="*/ 324 h 360"/>
                <a:gd name="T48" fmla="*/ 288 w 372"/>
                <a:gd name="T49" fmla="*/ 330 h 360"/>
                <a:gd name="T50" fmla="*/ 276 w 372"/>
                <a:gd name="T51" fmla="*/ 318 h 360"/>
                <a:gd name="T52" fmla="*/ 258 w 372"/>
                <a:gd name="T53" fmla="*/ 342 h 360"/>
                <a:gd name="T54" fmla="*/ 234 w 372"/>
                <a:gd name="T55" fmla="*/ 360 h 360"/>
                <a:gd name="T56" fmla="*/ 210 w 372"/>
                <a:gd name="T57" fmla="*/ 354 h 360"/>
                <a:gd name="T58" fmla="*/ 198 w 372"/>
                <a:gd name="T59" fmla="*/ 348 h 360"/>
                <a:gd name="T60" fmla="*/ 180 w 372"/>
                <a:gd name="T61" fmla="*/ 336 h 360"/>
                <a:gd name="T62" fmla="*/ 174 w 372"/>
                <a:gd name="T63" fmla="*/ 324 h 360"/>
                <a:gd name="T64" fmla="*/ 162 w 372"/>
                <a:gd name="T65" fmla="*/ 306 h 360"/>
                <a:gd name="T66" fmla="*/ 156 w 372"/>
                <a:gd name="T67" fmla="*/ 294 h 360"/>
                <a:gd name="T68" fmla="*/ 150 w 372"/>
                <a:gd name="T69" fmla="*/ 276 h 360"/>
                <a:gd name="T70" fmla="*/ 138 w 372"/>
                <a:gd name="T71" fmla="*/ 258 h 360"/>
                <a:gd name="T72" fmla="*/ 126 w 372"/>
                <a:gd name="T73" fmla="*/ 240 h 360"/>
                <a:gd name="T74" fmla="*/ 102 w 372"/>
                <a:gd name="T75" fmla="*/ 234 h 360"/>
                <a:gd name="T76" fmla="*/ 84 w 372"/>
                <a:gd name="T77" fmla="*/ 222 h 360"/>
                <a:gd name="T78" fmla="*/ 60 w 372"/>
                <a:gd name="T79" fmla="*/ 210 h 360"/>
                <a:gd name="T80" fmla="*/ 42 w 372"/>
                <a:gd name="T81" fmla="*/ 198 h 360"/>
                <a:gd name="T82" fmla="*/ 30 w 372"/>
                <a:gd name="T83" fmla="*/ 180 h 360"/>
                <a:gd name="T84" fmla="*/ 12 w 372"/>
                <a:gd name="T85" fmla="*/ 162 h 360"/>
                <a:gd name="T86" fmla="*/ 12 w 372"/>
                <a:gd name="T87" fmla="*/ 150 h 360"/>
                <a:gd name="T88" fmla="*/ 36 w 372"/>
                <a:gd name="T89" fmla="*/ 126 h 360"/>
                <a:gd name="T90" fmla="*/ 60 w 372"/>
                <a:gd name="T91" fmla="*/ 102 h 360"/>
                <a:gd name="T92" fmla="*/ 72 w 372"/>
                <a:gd name="T93" fmla="*/ 84 h 360"/>
                <a:gd name="T94" fmla="*/ 96 w 372"/>
                <a:gd name="T95" fmla="*/ 60 h 360"/>
                <a:gd name="T96" fmla="*/ 120 w 372"/>
                <a:gd name="T97" fmla="*/ 30 h 360"/>
                <a:gd name="T98" fmla="*/ 144 w 372"/>
                <a:gd name="T99" fmla="*/ 24 h 360"/>
                <a:gd name="T100" fmla="*/ 156 w 372"/>
                <a:gd name="T101" fmla="*/ 6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2" h="360">
                  <a:moveTo>
                    <a:pt x="186" y="6"/>
                  </a:moveTo>
                  <a:lnTo>
                    <a:pt x="192" y="6"/>
                  </a:lnTo>
                  <a:lnTo>
                    <a:pt x="204" y="12"/>
                  </a:lnTo>
                  <a:lnTo>
                    <a:pt x="210" y="12"/>
                  </a:lnTo>
                  <a:lnTo>
                    <a:pt x="222" y="12"/>
                  </a:lnTo>
                  <a:lnTo>
                    <a:pt x="234" y="18"/>
                  </a:lnTo>
                  <a:lnTo>
                    <a:pt x="246" y="18"/>
                  </a:lnTo>
                  <a:lnTo>
                    <a:pt x="240" y="24"/>
                  </a:lnTo>
                  <a:lnTo>
                    <a:pt x="240" y="30"/>
                  </a:lnTo>
                  <a:lnTo>
                    <a:pt x="240" y="36"/>
                  </a:lnTo>
                  <a:lnTo>
                    <a:pt x="246" y="36"/>
                  </a:lnTo>
                  <a:lnTo>
                    <a:pt x="252" y="36"/>
                  </a:lnTo>
                  <a:lnTo>
                    <a:pt x="258" y="36"/>
                  </a:lnTo>
                  <a:lnTo>
                    <a:pt x="264" y="36"/>
                  </a:lnTo>
                  <a:lnTo>
                    <a:pt x="270" y="36"/>
                  </a:lnTo>
                  <a:lnTo>
                    <a:pt x="276" y="36"/>
                  </a:lnTo>
                  <a:lnTo>
                    <a:pt x="282" y="36"/>
                  </a:lnTo>
                  <a:lnTo>
                    <a:pt x="276" y="36"/>
                  </a:lnTo>
                  <a:lnTo>
                    <a:pt x="276" y="42"/>
                  </a:lnTo>
                  <a:lnTo>
                    <a:pt x="282" y="42"/>
                  </a:lnTo>
                  <a:lnTo>
                    <a:pt x="288" y="42"/>
                  </a:lnTo>
                  <a:lnTo>
                    <a:pt x="282" y="42"/>
                  </a:lnTo>
                  <a:lnTo>
                    <a:pt x="288" y="42"/>
                  </a:lnTo>
                  <a:lnTo>
                    <a:pt x="294" y="42"/>
                  </a:lnTo>
                  <a:lnTo>
                    <a:pt x="294" y="48"/>
                  </a:lnTo>
                  <a:lnTo>
                    <a:pt x="300" y="48"/>
                  </a:lnTo>
                  <a:lnTo>
                    <a:pt x="300" y="54"/>
                  </a:lnTo>
                  <a:lnTo>
                    <a:pt x="300" y="60"/>
                  </a:lnTo>
                  <a:lnTo>
                    <a:pt x="294" y="60"/>
                  </a:lnTo>
                  <a:lnTo>
                    <a:pt x="294" y="66"/>
                  </a:lnTo>
                  <a:lnTo>
                    <a:pt x="288" y="66"/>
                  </a:lnTo>
                  <a:lnTo>
                    <a:pt x="288" y="72"/>
                  </a:lnTo>
                  <a:lnTo>
                    <a:pt x="288" y="78"/>
                  </a:lnTo>
                  <a:lnTo>
                    <a:pt x="294" y="78"/>
                  </a:lnTo>
                  <a:lnTo>
                    <a:pt x="300" y="78"/>
                  </a:lnTo>
                  <a:lnTo>
                    <a:pt x="300" y="84"/>
                  </a:lnTo>
                  <a:lnTo>
                    <a:pt x="306" y="84"/>
                  </a:lnTo>
                  <a:lnTo>
                    <a:pt x="306" y="90"/>
                  </a:lnTo>
                  <a:lnTo>
                    <a:pt x="312" y="90"/>
                  </a:lnTo>
                  <a:lnTo>
                    <a:pt x="306" y="90"/>
                  </a:lnTo>
                  <a:lnTo>
                    <a:pt x="312" y="90"/>
                  </a:lnTo>
                  <a:lnTo>
                    <a:pt x="312" y="96"/>
                  </a:lnTo>
                  <a:lnTo>
                    <a:pt x="306" y="96"/>
                  </a:lnTo>
                  <a:lnTo>
                    <a:pt x="300" y="96"/>
                  </a:lnTo>
                  <a:lnTo>
                    <a:pt x="300" y="102"/>
                  </a:lnTo>
                  <a:lnTo>
                    <a:pt x="306" y="102"/>
                  </a:lnTo>
                  <a:lnTo>
                    <a:pt x="306" y="108"/>
                  </a:lnTo>
                  <a:lnTo>
                    <a:pt x="312" y="114"/>
                  </a:lnTo>
                  <a:lnTo>
                    <a:pt x="312" y="120"/>
                  </a:lnTo>
                  <a:lnTo>
                    <a:pt x="318" y="120"/>
                  </a:lnTo>
                  <a:lnTo>
                    <a:pt x="318" y="126"/>
                  </a:lnTo>
                  <a:lnTo>
                    <a:pt x="324" y="126"/>
                  </a:lnTo>
                  <a:lnTo>
                    <a:pt x="330" y="126"/>
                  </a:lnTo>
                  <a:lnTo>
                    <a:pt x="330" y="132"/>
                  </a:lnTo>
                  <a:lnTo>
                    <a:pt x="330" y="138"/>
                  </a:lnTo>
                  <a:lnTo>
                    <a:pt x="336" y="138"/>
                  </a:lnTo>
                  <a:lnTo>
                    <a:pt x="330" y="138"/>
                  </a:lnTo>
                  <a:lnTo>
                    <a:pt x="330" y="144"/>
                  </a:lnTo>
                  <a:lnTo>
                    <a:pt x="330" y="138"/>
                  </a:lnTo>
                  <a:lnTo>
                    <a:pt x="330" y="144"/>
                  </a:lnTo>
                  <a:lnTo>
                    <a:pt x="336" y="144"/>
                  </a:lnTo>
                  <a:lnTo>
                    <a:pt x="336" y="138"/>
                  </a:lnTo>
                  <a:lnTo>
                    <a:pt x="336" y="144"/>
                  </a:lnTo>
                  <a:lnTo>
                    <a:pt x="342" y="144"/>
                  </a:lnTo>
                  <a:lnTo>
                    <a:pt x="348" y="144"/>
                  </a:lnTo>
                  <a:lnTo>
                    <a:pt x="348" y="150"/>
                  </a:lnTo>
                  <a:lnTo>
                    <a:pt x="354" y="150"/>
                  </a:lnTo>
                  <a:lnTo>
                    <a:pt x="348" y="150"/>
                  </a:lnTo>
                  <a:lnTo>
                    <a:pt x="354" y="156"/>
                  </a:lnTo>
                  <a:lnTo>
                    <a:pt x="354" y="150"/>
                  </a:lnTo>
                  <a:lnTo>
                    <a:pt x="354" y="156"/>
                  </a:lnTo>
                  <a:lnTo>
                    <a:pt x="354" y="162"/>
                  </a:lnTo>
                  <a:lnTo>
                    <a:pt x="360" y="162"/>
                  </a:lnTo>
                  <a:lnTo>
                    <a:pt x="366" y="162"/>
                  </a:lnTo>
                  <a:lnTo>
                    <a:pt x="366" y="156"/>
                  </a:lnTo>
                  <a:lnTo>
                    <a:pt x="366" y="162"/>
                  </a:lnTo>
                  <a:lnTo>
                    <a:pt x="372" y="162"/>
                  </a:lnTo>
                  <a:lnTo>
                    <a:pt x="372" y="168"/>
                  </a:lnTo>
                  <a:lnTo>
                    <a:pt x="372" y="174"/>
                  </a:lnTo>
                  <a:lnTo>
                    <a:pt x="366" y="174"/>
                  </a:lnTo>
                  <a:lnTo>
                    <a:pt x="360" y="174"/>
                  </a:lnTo>
                  <a:lnTo>
                    <a:pt x="354" y="174"/>
                  </a:lnTo>
                  <a:lnTo>
                    <a:pt x="348" y="174"/>
                  </a:lnTo>
                  <a:lnTo>
                    <a:pt x="342" y="180"/>
                  </a:lnTo>
                  <a:lnTo>
                    <a:pt x="336" y="186"/>
                  </a:lnTo>
                  <a:lnTo>
                    <a:pt x="336" y="192"/>
                  </a:lnTo>
                  <a:lnTo>
                    <a:pt x="330" y="198"/>
                  </a:lnTo>
                  <a:lnTo>
                    <a:pt x="324" y="204"/>
                  </a:lnTo>
                  <a:lnTo>
                    <a:pt x="324" y="210"/>
                  </a:lnTo>
                  <a:lnTo>
                    <a:pt x="324" y="216"/>
                  </a:lnTo>
                  <a:lnTo>
                    <a:pt x="330" y="216"/>
                  </a:lnTo>
                  <a:lnTo>
                    <a:pt x="330" y="222"/>
                  </a:lnTo>
                  <a:lnTo>
                    <a:pt x="330" y="228"/>
                  </a:lnTo>
                  <a:lnTo>
                    <a:pt x="330" y="234"/>
                  </a:lnTo>
                  <a:lnTo>
                    <a:pt x="330" y="240"/>
                  </a:lnTo>
                  <a:lnTo>
                    <a:pt x="336" y="252"/>
                  </a:lnTo>
                  <a:lnTo>
                    <a:pt x="330" y="252"/>
                  </a:lnTo>
                  <a:lnTo>
                    <a:pt x="330" y="258"/>
                  </a:lnTo>
                  <a:lnTo>
                    <a:pt x="330" y="264"/>
                  </a:lnTo>
                  <a:lnTo>
                    <a:pt x="324" y="264"/>
                  </a:lnTo>
                  <a:lnTo>
                    <a:pt x="324" y="270"/>
                  </a:lnTo>
                  <a:lnTo>
                    <a:pt x="330" y="270"/>
                  </a:lnTo>
                  <a:lnTo>
                    <a:pt x="330" y="276"/>
                  </a:lnTo>
                  <a:lnTo>
                    <a:pt x="330" y="282"/>
                  </a:lnTo>
                  <a:lnTo>
                    <a:pt x="324" y="282"/>
                  </a:lnTo>
                  <a:lnTo>
                    <a:pt x="324" y="288"/>
                  </a:lnTo>
                  <a:lnTo>
                    <a:pt x="330" y="288"/>
                  </a:lnTo>
                  <a:lnTo>
                    <a:pt x="324" y="288"/>
                  </a:lnTo>
                  <a:lnTo>
                    <a:pt x="324" y="294"/>
                  </a:lnTo>
                  <a:lnTo>
                    <a:pt x="318" y="294"/>
                  </a:lnTo>
                  <a:lnTo>
                    <a:pt x="312" y="300"/>
                  </a:lnTo>
                  <a:lnTo>
                    <a:pt x="312" y="294"/>
                  </a:lnTo>
                  <a:lnTo>
                    <a:pt x="312" y="300"/>
                  </a:lnTo>
                  <a:lnTo>
                    <a:pt x="306" y="300"/>
                  </a:lnTo>
                  <a:lnTo>
                    <a:pt x="306" y="306"/>
                  </a:lnTo>
                  <a:lnTo>
                    <a:pt x="306" y="312"/>
                  </a:lnTo>
                  <a:lnTo>
                    <a:pt x="306" y="318"/>
                  </a:lnTo>
                  <a:lnTo>
                    <a:pt x="312" y="318"/>
                  </a:lnTo>
                  <a:lnTo>
                    <a:pt x="312" y="324"/>
                  </a:lnTo>
                  <a:lnTo>
                    <a:pt x="306" y="324"/>
                  </a:lnTo>
                  <a:lnTo>
                    <a:pt x="306" y="330"/>
                  </a:lnTo>
                  <a:lnTo>
                    <a:pt x="300" y="336"/>
                  </a:lnTo>
                  <a:lnTo>
                    <a:pt x="294" y="336"/>
                  </a:lnTo>
                  <a:lnTo>
                    <a:pt x="294" y="330"/>
                  </a:lnTo>
                  <a:lnTo>
                    <a:pt x="288" y="330"/>
                  </a:lnTo>
                  <a:lnTo>
                    <a:pt x="288" y="324"/>
                  </a:lnTo>
                  <a:lnTo>
                    <a:pt x="294" y="324"/>
                  </a:lnTo>
                  <a:lnTo>
                    <a:pt x="288" y="324"/>
                  </a:lnTo>
                  <a:lnTo>
                    <a:pt x="282" y="318"/>
                  </a:lnTo>
                  <a:lnTo>
                    <a:pt x="276" y="318"/>
                  </a:lnTo>
                  <a:lnTo>
                    <a:pt x="270" y="318"/>
                  </a:lnTo>
                  <a:lnTo>
                    <a:pt x="270" y="324"/>
                  </a:lnTo>
                  <a:lnTo>
                    <a:pt x="264" y="330"/>
                  </a:lnTo>
                  <a:lnTo>
                    <a:pt x="264" y="336"/>
                  </a:lnTo>
                  <a:lnTo>
                    <a:pt x="258" y="342"/>
                  </a:lnTo>
                  <a:lnTo>
                    <a:pt x="258" y="348"/>
                  </a:lnTo>
                  <a:lnTo>
                    <a:pt x="252" y="354"/>
                  </a:lnTo>
                  <a:lnTo>
                    <a:pt x="246" y="360"/>
                  </a:lnTo>
                  <a:lnTo>
                    <a:pt x="240" y="360"/>
                  </a:lnTo>
                  <a:lnTo>
                    <a:pt x="234" y="360"/>
                  </a:lnTo>
                  <a:lnTo>
                    <a:pt x="228" y="360"/>
                  </a:lnTo>
                  <a:lnTo>
                    <a:pt x="222" y="360"/>
                  </a:lnTo>
                  <a:lnTo>
                    <a:pt x="222" y="354"/>
                  </a:lnTo>
                  <a:lnTo>
                    <a:pt x="216" y="354"/>
                  </a:lnTo>
                  <a:lnTo>
                    <a:pt x="210" y="354"/>
                  </a:lnTo>
                  <a:lnTo>
                    <a:pt x="210" y="348"/>
                  </a:lnTo>
                  <a:lnTo>
                    <a:pt x="210" y="354"/>
                  </a:lnTo>
                  <a:lnTo>
                    <a:pt x="204" y="354"/>
                  </a:lnTo>
                  <a:lnTo>
                    <a:pt x="198" y="354"/>
                  </a:lnTo>
                  <a:lnTo>
                    <a:pt x="198" y="348"/>
                  </a:lnTo>
                  <a:lnTo>
                    <a:pt x="198" y="342"/>
                  </a:lnTo>
                  <a:lnTo>
                    <a:pt x="192" y="342"/>
                  </a:lnTo>
                  <a:lnTo>
                    <a:pt x="186" y="342"/>
                  </a:lnTo>
                  <a:lnTo>
                    <a:pt x="186" y="336"/>
                  </a:lnTo>
                  <a:lnTo>
                    <a:pt x="180" y="336"/>
                  </a:lnTo>
                  <a:lnTo>
                    <a:pt x="180" y="330"/>
                  </a:lnTo>
                  <a:lnTo>
                    <a:pt x="180" y="324"/>
                  </a:lnTo>
                  <a:lnTo>
                    <a:pt x="174" y="324"/>
                  </a:lnTo>
                  <a:lnTo>
                    <a:pt x="180" y="324"/>
                  </a:lnTo>
                  <a:lnTo>
                    <a:pt x="174" y="324"/>
                  </a:lnTo>
                  <a:lnTo>
                    <a:pt x="174" y="318"/>
                  </a:lnTo>
                  <a:lnTo>
                    <a:pt x="168" y="318"/>
                  </a:lnTo>
                  <a:lnTo>
                    <a:pt x="168" y="312"/>
                  </a:lnTo>
                  <a:lnTo>
                    <a:pt x="168" y="306"/>
                  </a:lnTo>
                  <a:lnTo>
                    <a:pt x="162" y="306"/>
                  </a:lnTo>
                  <a:lnTo>
                    <a:pt x="162" y="300"/>
                  </a:lnTo>
                  <a:lnTo>
                    <a:pt x="162" y="294"/>
                  </a:lnTo>
                  <a:lnTo>
                    <a:pt x="156" y="294"/>
                  </a:lnTo>
                  <a:lnTo>
                    <a:pt x="156" y="288"/>
                  </a:lnTo>
                  <a:lnTo>
                    <a:pt x="156" y="294"/>
                  </a:lnTo>
                  <a:lnTo>
                    <a:pt x="156" y="288"/>
                  </a:lnTo>
                  <a:lnTo>
                    <a:pt x="150" y="288"/>
                  </a:lnTo>
                  <a:lnTo>
                    <a:pt x="150" y="282"/>
                  </a:lnTo>
                  <a:lnTo>
                    <a:pt x="144" y="276"/>
                  </a:lnTo>
                  <a:lnTo>
                    <a:pt x="150" y="276"/>
                  </a:lnTo>
                  <a:lnTo>
                    <a:pt x="144" y="276"/>
                  </a:lnTo>
                  <a:lnTo>
                    <a:pt x="144" y="270"/>
                  </a:lnTo>
                  <a:lnTo>
                    <a:pt x="144" y="264"/>
                  </a:lnTo>
                  <a:lnTo>
                    <a:pt x="138" y="264"/>
                  </a:lnTo>
                  <a:lnTo>
                    <a:pt x="138" y="258"/>
                  </a:lnTo>
                  <a:lnTo>
                    <a:pt x="132" y="258"/>
                  </a:lnTo>
                  <a:lnTo>
                    <a:pt x="132" y="252"/>
                  </a:lnTo>
                  <a:lnTo>
                    <a:pt x="132" y="246"/>
                  </a:lnTo>
                  <a:lnTo>
                    <a:pt x="132" y="240"/>
                  </a:lnTo>
                  <a:lnTo>
                    <a:pt x="126" y="240"/>
                  </a:lnTo>
                  <a:lnTo>
                    <a:pt x="120" y="240"/>
                  </a:lnTo>
                  <a:lnTo>
                    <a:pt x="120" y="234"/>
                  </a:lnTo>
                  <a:lnTo>
                    <a:pt x="114" y="234"/>
                  </a:lnTo>
                  <a:lnTo>
                    <a:pt x="108" y="234"/>
                  </a:lnTo>
                  <a:lnTo>
                    <a:pt x="102" y="234"/>
                  </a:lnTo>
                  <a:lnTo>
                    <a:pt x="96" y="234"/>
                  </a:lnTo>
                  <a:lnTo>
                    <a:pt x="96" y="228"/>
                  </a:lnTo>
                  <a:lnTo>
                    <a:pt x="90" y="228"/>
                  </a:lnTo>
                  <a:lnTo>
                    <a:pt x="90" y="222"/>
                  </a:lnTo>
                  <a:lnTo>
                    <a:pt x="84" y="222"/>
                  </a:lnTo>
                  <a:lnTo>
                    <a:pt x="78" y="216"/>
                  </a:lnTo>
                  <a:lnTo>
                    <a:pt x="72" y="216"/>
                  </a:lnTo>
                  <a:lnTo>
                    <a:pt x="66" y="216"/>
                  </a:lnTo>
                  <a:lnTo>
                    <a:pt x="66" y="210"/>
                  </a:lnTo>
                  <a:lnTo>
                    <a:pt x="60" y="210"/>
                  </a:lnTo>
                  <a:lnTo>
                    <a:pt x="60" y="204"/>
                  </a:lnTo>
                  <a:lnTo>
                    <a:pt x="54" y="204"/>
                  </a:lnTo>
                  <a:lnTo>
                    <a:pt x="48" y="204"/>
                  </a:lnTo>
                  <a:lnTo>
                    <a:pt x="48" y="198"/>
                  </a:lnTo>
                  <a:lnTo>
                    <a:pt x="42" y="198"/>
                  </a:lnTo>
                  <a:lnTo>
                    <a:pt x="42" y="192"/>
                  </a:lnTo>
                  <a:lnTo>
                    <a:pt x="36" y="192"/>
                  </a:lnTo>
                  <a:lnTo>
                    <a:pt x="36" y="186"/>
                  </a:lnTo>
                  <a:lnTo>
                    <a:pt x="30" y="186"/>
                  </a:lnTo>
                  <a:lnTo>
                    <a:pt x="30" y="180"/>
                  </a:lnTo>
                  <a:lnTo>
                    <a:pt x="18" y="180"/>
                  </a:lnTo>
                  <a:lnTo>
                    <a:pt x="18" y="174"/>
                  </a:lnTo>
                  <a:lnTo>
                    <a:pt x="12" y="174"/>
                  </a:lnTo>
                  <a:lnTo>
                    <a:pt x="12" y="168"/>
                  </a:lnTo>
                  <a:lnTo>
                    <a:pt x="12" y="162"/>
                  </a:lnTo>
                  <a:lnTo>
                    <a:pt x="6" y="162"/>
                  </a:lnTo>
                  <a:lnTo>
                    <a:pt x="0" y="162"/>
                  </a:lnTo>
                  <a:lnTo>
                    <a:pt x="6" y="156"/>
                  </a:lnTo>
                  <a:lnTo>
                    <a:pt x="12" y="156"/>
                  </a:lnTo>
                  <a:lnTo>
                    <a:pt x="12" y="150"/>
                  </a:lnTo>
                  <a:lnTo>
                    <a:pt x="18" y="144"/>
                  </a:lnTo>
                  <a:lnTo>
                    <a:pt x="24" y="138"/>
                  </a:lnTo>
                  <a:lnTo>
                    <a:pt x="24" y="132"/>
                  </a:lnTo>
                  <a:lnTo>
                    <a:pt x="30" y="132"/>
                  </a:lnTo>
                  <a:lnTo>
                    <a:pt x="36" y="126"/>
                  </a:lnTo>
                  <a:lnTo>
                    <a:pt x="42" y="120"/>
                  </a:lnTo>
                  <a:lnTo>
                    <a:pt x="48" y="114"/>
                  </a:lnTo>
                  <a:lnTo>
                    <a:pt x="54" y="108"/>
                  </a:lnTo>
                  <a:lnTo>
                    <a:pt x="54" y="102"/>
                  </a:lnTo>
                  <a:lnTo>
                    <a:pt x="60" y="102"/>
                  </a:lnTo>
                  <a:lnTo>
                    <a:pt x="60" y="96"/>
                  </a:lnTo>
                  <a:lnTo>
                    <a:pt x="66" y="96"/>
                  </a:lnTo>
                  <a:lnTo>
                    <a:pt x="66" y="90"/>
                  </a:lnTo>
                  <a:lnTo>
                    <a:pt x="72" y="90"/>
                  </a:lnTo>
                  <a:lnTo>
                    <a:pt x="72" y="84"/>
                  </a:lnTo>
                  <a:lnTo>
                    <a:pt x="78" y="78"/>
                  </a:lnTo>
                  <a:lnTo>
                    <a:pt x="84" y="78"/>
                  </a:lnTo>
                  <a:lnTo>
                    <a:pt x="84" y="72"/>
                  </a:lnTo>
                  <a:lnTo>
                    <a:pt x="96" y="66"/>
                  </a:lnTo>
                  <a:lnTo>
                    <a:pt x="96" y="60"/>
                  </a:lnTo>
                  <a:lnTo>
                    <a:pt x="102" y="54"/>
                  </a:lnTo>
                  <a:lnTo>
                    <a:pt x="108" y="42"/>
                  </a:lnTo>
                  <a:lnTo>
                    <a:pt x="114" y="36"/>
                  </a:lnTo>
                  <a:lnTo>
                    <a:pt x="114" y="30"/>
                  </a:lnTo>
                  <a:lnTo>
                    <a:pt x="120" y="30"/>
                  </a:lnTo>
                  <a:lnTo>
                    <a:pt x="126" y="30"/>
                  </a:lnTo>
                  <a:lnTo>
                    <a:pt x="126" y="24"/>
                  </a:lnTo>
                  <a:lnTo>
                    <a:pt x="132" y="24"/>
                  </a:lnTo>
                  <a:lnTo>
                    <a:pt x="138" y="24"/>
                  </a:lnTo>
                  <a:lnTo>
                    <a:pt x="144" y="24"/>
                  </a:lnTo>
                  <a:lnTo>
                    <a:pt x="144" y="18"/>
                  </a:lnTo>
                  <a:lnTo>
                    <a:pt x="144" y="12"/>
                  </a:lnTo>
                  <a:lnTo>
                    <a:pt x="144" y="6"/>
                  </a:lnTo>
                  <a:lnTo>
                    <a:pt x="150" y="6"/>
                  </a:lnTo>
                  <a:lnTo>
                    <a:pt x="156" y="6"/>
                  </a:lnTo>
                  <a:lnTo>
                    <a:pt x="156" y="0"/>
                  </a:lnTo>
                  <a:lnTo>
                    <a:pt x="168" y="0"/>
                  </a:lnTo>
                  <a:lnTo>
                    <a:pt x="180" y="6"/>
                  </a:lnTo>
                  <a:lnTo>
                    <a:pt x="186" y="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94">
              <a:extLst>
                <a:ext uri="{FF2B5EF4-FFF2-40B4-BE49-F238E27FC236}">
                  <a16:creationId xmlns:a16="http://schemas.microsoft.com/office/drawing/2014/main" id="{2358F736-6258-6CBA-DB14-31790C9A9BBC}"/>
                </a:ext>
              </a:extLst>
            </p:cNvPr>
            <p:cNvSpPr>
              <a:spLocks/>
            </p:cNvSpPr>
            <p:nvPr/>
          </p:nvSpPr>
          <p:spPr bwMode="gray">
            <a:xfrm>
              <a:off x="6381750" y="2933700"/>
              <a:ext cx="352425" cy="352425"/>
            </a:xfrm>
            <a:custGeom>
              <a:avLst/>
              <a:gdLst>
                <a:gd name="T0" fmla="*/ 216 w 222"/>
                <a:gd name="T1" fmla="*/ 150 h 222"/>
                <a:gd name="T2" fmla="*/ 216 w 222"/>
                <a:gd name="T3" fmla="*/ 156 h 222"/>
                <a:gd name="T4" fmla="*/ 204 w 222"/>
                <a:gd name="T5" fmla="*/ 150 h 222"/>
                <a:gd name="T6" fmla="*/ 192 w 222"/>
                <a:gd name="T7" fmla="*/ 156 h 222"/>
                <a:gd name="T8" fmla="*/ 186 w 222"/>
                <a:gd name="T9" fmla="*/ 174 h 222"/>
                <a:gd name="T10" fmla="*/ 174 w 222"/>
                <a:gd name="T11" fmla="*/ 180 h 222"/>
                <a:gd name="T12" fmla="*/ 162 w 222"/>
                <a:gd name="T13" fmla="*/ 186 h 222"/>
                <a:gd name="T14" fmla="*/ 150 w 222"/>
                <a:gd name="T15" fmla="*/ 192 h 222"/>
                <a:gd name="T16" fmla="*/ 138 w 222"/>
                <a:gd name="T17" fmla="*/ 204 h 222"/>
                <a:gd name="T18" fmla="*/ 126 w 222"/>
                <a:gd name="T19" fmla="*/ 216 h 222"/>
                <a:gd name="T20" fmla="*/ 114 w 222"/>
                <a:gd name="T21" fmla="*/ 222 h 222"/>
                <a:gd name="T22" fmla="*/ 108 w 222"/>
                <a:gd name="T23" fmla="*/ 210 h 222"/>
                <a:gd name="T24" fmla="*/ 96 w 222"/>
                <a:gd name="T25" fmla="*/ 198 h 222"/>
                <a:gd name="T26" fmla="*/ 78 w 222"/>
                <a:gd name="T27" fmla="*/ 204 h 222"/>
                <a:gd name="T28" fmla="*/ 66 w 222"/>
                <a:gd name="T29" fmla="*/ 210 h 222"/>
                <a:gd name="T30" fmla="*/ 42 w 222"/>
                <a:gd name="T31" fmla="*/ 216 h 222"/>
                <a:gd name="T32" fmla="*/ 36 w 222"/>
                <a:gd name="T33" fmla="*/ 204 h 222"/>
                <a:gd name="T34" fmla="*/ 30 w 222"/>
                <a:gd name="T35" fmla="*/ 192 h 222"/>
                <a:gd name="T36" fmla="*/ 24 w 222"/>
                <a:gd name="T37" fmla="*/ 180 h 222"/>
                <a:gd name="T38" fmla="*/ 18 w 222"/>
                <a:gd name="T39" fmla="*/ 168 h 222"/>
                <a:gd name="T40" fmla="*/ 12 w 222"/>
                <a:gd name="T41" fmla="*/ 156 h 222"/>
                <a:gd name="T42" fmla="*/ 12 w 222"/>
                <a:gd name="T43" fmla="*/ 138 h 222"/>
                <a:gd name="T44" fmla="*/ 6 w 222"/>
                <a:gd name="T45" fmla="*/ 126 h 222"/>
                <a:gd name="T46" fmla="*/ 6 w 222"/>
                <a:gd name="T47" fmla="*/ 102 h 222"/>
                <a:gd name="T48" fmla="*/ 0 w 222"/>
                <a:gd name="T49" fmla="*/ 78 h 222"/>
                <a:gd name="T50" fmla="*/ 6 w 222"/>
                <a:gd name="T51" fmla="*/ 60 h 222"/>
                <a:gd name="T52" fmla="*/ 18 w 222"/>
                <a:gd name="T53" fmla="*/ 48 h 222"/>
                <a:gd name="T54" fmla="*/ 42 w 222"/>
                <a:gd name="T55" fmla="*/ 24 h 222"/>
                <a:gd name="T56" fmla="*/ 54 w 222"/>
                <a:gd name="T57" fmla="*/ 12 h 222"/>
                <a:gd name="T58" fmla="*/ 66 w 222"/>
                <a:gd name="T59" fmla="*/ 0 h 222"/>
                <a:gd name="T60" fmla="*/ 72 w 222"/>
                <a:gd name="T61" fmla="*/ 12 h 222"/>
                <a:gd name="T62" fmla="*/ 90 w 222"/>
                <a:gd name="T63" fmla="*/ 18 h 222"/>
                <a:gd name="T64" fmla="*/ 96 w 222"/>
                <a:gd name="T65" fmla="*/ 30 h 222"/>
                <a:gd name="T66" fmla="*/ 108 w 222"/>
                <a:gd name="T67" fmla="*/ 36 h 222"/>
                <a:gd name="T68" fmla="*/ 120 w 222"/>
                <a:gd name="T69" fmla="*/ 42 h 222"/>
                <a:gd name="T70" fmla="*/ 126 w 222"/>
                <a:gd name="T71" fmla="*/ 54 h 222"/>
                <a:gd name="T72" fmla="*/ 144 w 222"/>
                <a:gd name="T73" fmla="*/ 60 h 222"/>
                <a:gd name="T74" fmla="*/ 156 w 222"/>
                <a:gd name="T75" fmla="*/ 66 h 222"/>
                <a:gd name="T76" fmla="*/ 168 w 222"/>
                <a:gd name="T77" fmla="*/ 72 h 222"/>
                <a:gd name="T78" fmla="*/ 180 w 222"/>
                <a:gd name="T79" fmla="*/ 78 h 222"/>
                <a:gd name="T80" fmla="*/ 192 w 222"/>
                <a:gd name="T81" fmla="*/ 84 h 222"/>
                <a:gd name="T82" fmla="*/ 198 w 222"/>
                <a:gd name="T83" fmla="*/ 96 h 222"/>
                <a:gd name="T84" fmla="*/ 204 w 222"/>
                <a:gd name="T85" fmla="*/ 108 h 222"/>
                <a:gd name="T86" fmla="*/ 204 w 222"/>
                <a:gd name="T87" fmla="*/ 114 h 222"/>
                <a:gd name="T88" fmla="*/ 216 w 222"/>
                <a:gd name="T89" fmla="*/ 126 h 222"/>
                <a:gd name="T90" fmla="*/ 216 w 222"/>
                <a:gd name="T91" fmla="*/ 132 h 222"/>
                <a:gd name="T92" fmla="*/ 222 w 222"/>
                <a:gd name="T93"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2" h="222">
                  <a:moveTo>
                    <a:pt x="222" y="144"/>
                  </a:moveTo>
                  <a:lnTo>
                    <a:pt x="216" y="144"/>
                  </a:lnTo>
                  <a:lnTo>
                    <a:pt x="216" y="150"/>
                  </a:lnTo>
                  <a:lnTo>
                    <a:pt x="222" y="150"/>
                  </a:lnTo>
                  <a:lnTo>
                    <a:pt x="216" y="150"/>
                  </a:lnTo>
                  <a:lnTo>
                    <a:pt x="216" y="156"/>
                  </a:lnTo>
                  <a:lnTo>
                    <a:pt x="210" y="156"/>
                  </a:lnTo>
                  <a:lnTo>
                    <a:pt x="210" y="150"/>
                  </a:lnTo>
                  <a:lnTo>
                    <a:pt x="204" y="150"/>
                  </a:lnTo>
                  <a:lnTo>
                    <a:pt x="198" y="150"/>
                  </a:lnTo>
                  <a:lnTo>
                    <a:pt x="198" y="156"/>
                  </a:lnTo>
                  <a:lnTo>
                    <a:pt x="192" y="156"/>
                  </a:lnTo>
                  <a:lnTo>
                    <a:pt x="192" y="162"/>
                  </a:lnTo>
                  <a:lnTo>
                    <a:pt x="186" y="168"/>
                  </a:lnTo>
                  <a:lnTo>
                    <a:pt x="186" y="174"/>
                  </a:lnTo>
                  <a:lnTo>
                    <a:pt x="180" y="174"/>
                  </a:lnTo>
                  <a:lnTo>
                    <a:pt x="180" y="180"/>
                  </a:lnTo>
                  <a:lnTo>
                    <a:pt x="174" y="180"/>
                  </a:lnTo>
                  <a:lnTo>
                    <a:pt x="174" y="186"/>
                  </a:lnTo>
                  <a:lnTo>
                    <a:pt x="168" y="186"/>
                  </a:lnTo>
                  <a:lnTo>
                    <a:pt x="162" y="186"/>
                  </a:lnTo>
                  <a:lnTo>
                    <a:pt x="162" y="192"/>
                  </a:lnTo>
                  <a:lnTo>
                    <a:pt x="156" y="192"/>
                  </a:lnTo>
                  <a:lnTo>
                    <a:pt x="150" y="192"/>
                  </a:lnTo>
                  <a:lnTo>
                    <a:pt x="144" y="192"/>
                  </a:lnTo>
                  <a:lnTo>
                    <a:pt x="144" y="198"/>
                  </a:lnTo>
                  <a:lnTo>
                    <a:pt x="138" y="204"/>
                  </a:lnTo>
                  <a:lnTo>
                    <a:pt x="138" y="210"/>
                  </a:lnTo>
                  <a:lnTo>
                    <a:pt x="132" y="210"/>
                  </a:lnTo>
                  <a:lnTo>
                    <a:pt x="126" y="216"/>
                  </a:lnTo>
                  <a:lnTo>
                    <a:pt x="120" y="216"/>
                  </a:lnTo>
                  <a:lnTo>
                    <a:pt x="120" y="222"/>
                  </a:lnTo>
                  <a:lnTo>
                    <a:pt x="114" y="222"/>
                  </a:lnTo>
                  <a:lnTo>
                    <a:pt x="114" y="216"/>
                  </a:lnTo>
                  <a:lnTo>
                    <a:pt x="108" y="216"/>
                  </a:lnTo>
                  <a:lnTo>
                    <a:pt x="108" y="210"/>
                  </a:lnTo>
                  <a:lnTo>
                    <a:pt x="102" y="210"/>
                  </a:lnTo>
                  <a:lnTo>
                    <a:pt x="102" y="204"/>
                  </a:lnTo>
                  <a:lnTo>
                    <a:pt x="96" y="198"/>
                  </a:lnTo>
                  <a:lnTo>
                    <a:pt x="90" y="204"/>
                  </a:lnTo>
                  <a:lnTo>
                    <a:pt x="84" y="204"/>
                  </a:lnTo>
                  <a:lnTo>
                    <a:pt x="78" y="204"/>
                  </a:lnTo>
                  <a:lnTo>
                    <a:pt x="72" y="204"/>
                  </a:lnTo>
                  <a:lnTo>
                    <a:pt x="72" y="210"/>
                  </a:lnTo>
                  <a:lnTo>
                    <a:pt x="66" y="210"/>
                  </a:lnTo>
                  <a:lnTo>
                    <a:pt x="60" y="210"/>
                  </a:lnTo>
                  <a:lnTo>
                    <a:pt x="54" y="216"/>
                  </a:lnTo>
                  <a:lnTo>
                    <a:pt x="42" y="216"/>
                  </a:lnTo>
                  <a:lnTo>
                    <a:pt x="36" y="216"/>
                  </a:lnTo>
                  <a:lnTo>
                    <a:pt x="36" y="210"/>
                  </a:lnTo>
                  <a:lnTo>
                    <a:pt x="36" y="204"/>
                  </a:lnTo>
                  <a:lnTo>
                    <a:pt x="36" y="198"/>
                  </a:lnTo>
                  <a:lnTo>
                    <a:pt x="36" y="192"/>
                  </a:lnTo>
                  <a:lnTo>
                    <a:pt x="30" y="192"/>
                  </a:lnTo>
                  <a:lnTo>
                    <a:pt x="30" y="186"/>
                  </a:lnTo>
                  <a:lnTo>
                    <a:pt x="24" y="186"/>
                  </a:lnTo>
                  <a:lnTo>
                    <a:pt x="24" y="180"/>
                  </a:lnTo>
                  <a:lnTo>
                    <a:pt x="18" y="180"/>
                  </a:lnTo>
                  <a:lnTo>
                    <a:pt x="18" y="174"/>
                  </a:lnTo>
                  <a:lnTo>
                    <a:pt x="18" y="168"/>
                  </a:lnTo>
                  <a:lnTo>
                    <a:pt x="12" y="168"/>
                  </a:lnTo>
                  <a:lnTo>
                    <a:pt x="12" y="162"/>
                  </a:lnTo>
                  <a:lnTo>
                    <a:pt x="12" y="156"/>
                  </a:lnTo>
                  <a:lnTo>
                    <a:pt x="12" y="150"/>
                  </a:lnTo>
                  <a:lnTo>
                    <a:pt x="12" y="144"/>
                  </a:lnTo>
                  <a:lnTo>
                    <a:pt x="12" y="138"/>
                  </a:lnTo>
                  <a:lnTo>
                    <a:pt x="12" y="132"/>
                  </a:lnTo>
                  <a:lnTo>
                    <a:pt x="12" y="126"/>
                  </a:lnTo>
                  <a:lnTo>
                    <a:pt x="6" y="126"/>
                  </a:lnTo>
                  <a:lnTo>
                    <a:pt x="6" y="120"/>
                  </a:lnTo>
                  <a:lnTo>
                    <a:pt x="6" y="108"/>
                  </a:lnTo>
                  <a:lnTo>
                    <a:pt x="6" y="102"/>
                  </a:lnTo>
                  <a:lnTo>
                    <a:pt x="6" y="90"/>
                  </a:lnTo>
                  <a:lnTo>
                    <a:pt x="0" y="90"/>
                  </a:lnTo>
                  <a:lnTo>
                    <a:pt x="0" y="78"/>
                  </a:lnTo>
                  <a:lnTo>
                    <a:pt x="0" y="72"/>
                  </a:lnTo>
                  <a:lnTo>
                    <a:pt x="6" y="66"/>
                  </a:lnTo>
                  <a:lnTo>
                    <a:pt x="6" y="60"/>
                  </a:lnTo>
                  <a:lnTo>
                    <a:pt x="12" y="60"/>
                  </a:lnTo>
                  <a:lnTo>
                    <a:pt x="18" y="54"/>
                  </a:lnTo>
                  <a:lnTo>
                    <a:pt x="18" y="48"/>
                  </a:lnTo>
                  <a:lnTo>
                    <a:pt x="24" y="42"/>
                  </a:lnTo>
                  <a:lnTo>
                    <a:pt x="36" y="30"/>
                  </a:lnTo>
                  <a:lnTo>
                    <a:pt x="42" y="24"/>
                  </a:lnTo>
                  <a:lnTo>
                    <a:pt x="48" y="18"/>
                  </a:lnTo>
                  <a:lnTo>
                    <a:pt x="48" y="12"/>
                  </a:lnTo>
                  <a:lnTo>
                    <a:pt x="54" y="12"/>
                  </a:lnTo>
                  <a:lnTo>
                    <a:pt x="54" y="6"/>
                  </a:lnTo>
                  <a:lnTo>
                    <a:pt x="60" y="0"/>
                  </a:lnTo>
                  <a:lnTo>
                    <a:pt x="66" y="0"/>
                  </a:lnTo>
                  <a:lnTo>
                    <a:pt x="72" y="0"/>
                  </a:lnTo>
                  <a:lnTo>
                    <a:pt x="72" y="6"/>
                  </a:lnTo>
                  <a:lnTo>
                    <a:pt x="72" y="12"/>
                  </a:lnTo>
                  <a:lnTo>
                    <a:pt x="78" y="12"/>
                  </a:lnTo>
                  <a:lnTo>
                    <a:pt x="78" y="18"/>
                  </a:lnTo>
                  <a:lnTo>
                    <a:pt x="90" y="18"/>
                  </a:lnTo>
                  <a:lnTo>
                    <a:pt x="90" y="24"/>
                  </a:lnTo>
                  <a:lnTo>
                    <a:pt x="96" y="24"/>
                  </a:lnTo>
                  <a:lnTo>
                    <a:pt x="96" y="30"/>
                  </a:lnTo>
                  <a:lnTo>
                    <a:pt x="102" y="30"/>
                  </a:lnTo>
                  <a:lnTo>
                    <a:pt x="102" y="36"/>
                  </a:lnTo>
                  <a:lnTo>
                    <a:pt x="108" y="36"/>
                  </a:lnTo>
                  <a:lnTo>
                    <a:pt x="108" y="42"/>
                  </a:lnTo>
                  <a:lnTo>
                    <a:pt x="114" y="42"/>
                  </a:lnTo>
                  <a:lnTo>
                    <a:pt x="120" y="42"/>
                  </a:lnTo>
                  <a:lnTo>
                    <a:pt x="120" y="48"/>
                  </a:lnTo>
                  <a:lnTo>
                    <a:pt x="126" y="48"/>
                  </a:lnTo>
                  <a:lnTo>
                    <a:pt x="126" y="54"/>
                  </a:lnTo>
                  <a:lnTo>
                    <a:pt x="132" y="54"/>
                  </a:lnTo>
                  <a:lnTo>
                    <a:pt x="138" y="54"/>
                  </a:lnTo>
                  <a:lnTo>
                    <a:pt x="144" y="60"/>
                  </a:lnTo>
                  <a:lnTo>
                    <a:pt x="150" y="60"/>
                  </a:lnTo>
                  <a:lnTo>
                    <a:pt x="150" y="66"/>
                  </a:lnTo>
                  <a:lnTo>
                    <a:pt x="156" y="66"/>
                  </a:lnTo>
                  <a:lnTo>
                    <a:pt x="156" y="72"/>
                  </a:lnTo>
                  <a:lnTo>
                    <a:pt x="162" y="72"/>
                  </a:lnTo>
                  <a:lnTo>
                    <a:pt x="168" y="72"/>
                  </a:lnTo>
                  <a:lnTo>
                    <a:pt x="174" y="72"/>
                  </a:lnTo>
                  <a:lnTo>
                    <a:pt x="180" y="72"/>
                  </a:lnTo>
                  <a:lnTo>
                    <a:pt x="180" y="78"/>
                  </a:lnTo>
                  <a:lnTo>
                    <a:pt x="186" y="78"/>
                  </a:lnTo>
                  <a:lnTo>
                    <a:pt x="192" y="78"/>
                  </a:lnTo>
                  <a:lnTo>
                    <a:pt x="192" y="84"/>
                  </a:lnTo>
                  <a:lnTo>
                    <a:pt x="192" y="90"/>
                  </a:lnTo>
                  <a:lnTo>
                    <a:pt x="192" y="96"/>
                  </a:lnTo>
                  <a:lnTo>
                    <a:pt x="198" y="96"/>
                  </a:lnTo>
                  <a:lnTo>
                    <a:pt x="198" y="102"/>
                  </a:lnTo>
                  <a:lnTo>
                    <a:pt x="204" y="102"/>
                  </a:lnTo>
                  <a:lnTo>
                    <a:pt x="204" y="108"/>
                  </a:lnTo>
                  <a:lnTo>
                    <a:pt x="204" y="114"/>
                  </a:lnTo>
                  <a:lnTo>
                    <a:pt x="210" y="114"/>
                  </a:lnTo>
                  <a:lnTo>
                    <a:pt x="204" y="114"/>
                  </a:lnTo>
                  <a:lnTo>
                    <a:pt x="210" y="120"/>
                  </a:lnTo>
                  <a:lnTo>
                    <a:pt x="210" y="126"/>
                  </a:lnTo>
                  <a:lnTo>
                    <a:pt x="216" y="126"/>
                  </a:lnTo>
                  <a:lnTo>
                    <a:pt x="216" y="132"/>
                  </a:lnTo>
                  <a:lnTo>
                    <a:pt x="216" y="126"/>
                  </a:lnTo>
                  <a:lnTo>
                    <a:pt x="216" y="132"/>
                  </a:lnTo>
                  <a:lnTo>
                    <a:pt x="222" y="132"/>
                  </a:lnTo>
                  <a:lnTo>
                    <a:pt x="222" y="138"/>
                  </a:lnTo>
                  <a:lnTo>
                    <a:pt x="222" y="14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9" name="Freeform 95">
              <a:extLst>
                <a:ext uri="{FF2B5EF4-FFF2-40B4-BE49-F238E27FC236}">
                  <a16:creationId xmlns:a16="http://schemas.microsoft.com/office/drawing/2014/main" id="{41B75E17-40B7-2029-7A36-989D093499EF}"/>
                </a:ext>
              </a:extLst>
            </p:cNvPr>
            <p:cNvSpPr>
              <a:spLocks/>
            </p:cNvSpPr>
            <p:nvPr/>
          </p:nvSpPr>
          <p:spPr bwMode="gray">
            <a:xfrm>
              <a:off x="6429375" y="3162300"/>
              <a:ext cx="400050" cy="523875"/>
            </a:xfrm>
            <a:custGeom>
              <a:avLst/>
              <a:gdLst>
                <a:gd name="T0" fmla="*/ 246 w 252"/>
                <a:gd name="T1" fmla="*/ 54 h 330"/>
                <a:gd name="T2" fmla="*/ 234 w 252"/>
                <a:gd name="T3" fmla="*/ 60 h 330"/>
                <a:gd name="T4" fmla="*/ 234 w 252"/>
                <a:gd name="T5" fmla="*/ 72 h 330"/>
                <a:gd name="T6" fmla="*/ 228 w 252"/>
                <a:gd name="T7" fmla="*/ 84 h 330"/>
                <a:gd name="T8" fmla="*/ 228 w 252"/>
                <a:gd name="T9" fmla="*/ 90 h 330"/>
                <a:gd name="T10" fmla="*/ 234 w 252"/>
                <a:gd name="T11" fmla="*/ 102 h 330"/>
                <a:gd name="T12" fmla="*/ 240 w 252"/>
                <a:gd name="T13" fmla="*/ 114 h 330"/>
                <a:gd name="T14" fmla="*/ 228 w 252"/>
                <a:gd name="T15" fmla="*/ 126 h 330"/>
                <a:gd name="T16" fmla="*/ 222 w 252"/>
                <a:gd name="T17" fmla="*/ 138 h 330"/>
                <a:gd name="T18" fmla="*/ 216 w 252"/>
                <a:gd name="T19" fmla="*/ 138 h 330"/>
                <a:gd name="T20" fmla="*/ 186 w 252"/>
                <a:gd name="T21" fmla="*/ 144 h 330"/>
                <a:gd name="T22" fmla="*/ 198 w 252"/>
                <a:gd name="T23" fmla="*/ 174 h 330"/>
                <a:gd name="T24" fmla="*/ 204 w 252"/>
                <a:gd name="T25" fmla="*/ 192 h 330"/>
                <a:gd name="T26" fmla="*/ 198 w 252"/>
                <a:gd name="T27" fmla="*/ 204 h 330"/>
                <a:gd name="T28" fmla="*/ 186 w 252"/>
                <a:gd name="T29" fmla="*/ 222 h 330"/>
                <a:gd name="T30" fmla="*/ 174 w 252"/>
                <a:gd name="T31" fmla="*/ 246 h 330"/>
                <a:gd name="T32" fmla="*/ 162 w 252"/>
                <a:gd name="T33" fmla="*/ 270 h 330"/>
                <a:gd name="T34" fmla="*/ 144 w 252"/>
                <a:gd name="T35" fmla="*/ 288 h 330"/>
                <a:gd name="T36" fmla="*/ 132 w 252"/>
                <a:gd name="T37" fmla="*/ 300 h 330"/>
                <a:gd name="T38" fmla="*/ 114 w 252"/>
                <a:gd name="T39" fmla="*/ 312 h 330"/>
                <a:gd name="T40" fmla="*/ 102 w 252"/>
                <a:gd name="T41" fmla="*/ 324 h 330"/>
                <a:gd name="T42" fmla="*/ 84 w 252"/>
                <a:gd name="T43" fmla="*/ 318 h 330"/>
                <a:gd name="T44" fmla="*/ 78 w 252"/>
                <a:gd name="T45" fmla="*/ 300 h 330"/>
                <a:gd name="T46" fmla="*/ 78 w 252"/>
                <a:gd name="T47" fmla="*/ 282 h 330"/>
                <a:gd name="T48" fmla="*/ 72 w 252"/>
                <a:gd name="T49" fmla="*/ 258 h 330"/>
                <a:gd name="T50" fmla="*/ 66 w 252"/>
                <a:gd name="T51" fmla="*/ 246 h 330"/>
                <a:gd name="T52" fmla="*/ 60 w 252"/>
                <a:gd name="T53" fmla="*/ 234 h 330"/>
                <a:gd name="T54" fmla="*/ 42 w 252"/>
                <a:gd name="T55" fmla="*/ 228 h 330"/>
                <a:gd name="T56" fmla="*/ 18 w 252"/>
                <a:gd name="T57" fmla="*/ 216 h 330"/>
                <a:gd name="T58" fmla="*/ 12 w 252"/>
                <a:gd name="T59" fmla="*/ 198 h 330"/>
                <a:gd name="T60" fmla="*/ 6 w 252"/>
                <a:gd name="T61" fmla="*/ 174 h 330"/>
                <a:gd name="T62" fmla="*/ 6 w 252"/>
                <a:gd name="T63" fmla="*/ 156 h 330"/>
                <a:gd name="T64" fmla="*/ 6 w 252"/>
                <a:gd name="T65" fmla="*/ 132 h 330"/>
                <a:gd name="T66" fmla="*/ 0 w 252"/>
                <a:gd name="T67" fmla="*/ 114 h 330"/>
                <a:gd name="T68" fmla="*/ 0 w 252"/>
                <a:gd name="T69" fmla="*/ 90 h 330"/>
                <a:gd name="T70" fmla="*/ 6 w 252"/>
                <a:gd name="T71" fmla="*/ 78 h 330"/>
                <a:gd name="T72" fmla="*/ 24 w 252"/>
                <a:gd name="T73" fmla="*/ 72 h 330"/>
                <a:gd name="T74" fmla="*/ 42 w 252"/>
                <a:gd name="T75" fmla="*/ 66 h 330"/>
                <a:gd name="T76" fmla="*/ 54 w 252"/>
                <a:gd name="T77" fmla="*/ 60 h 330"/>
                <a:gd name="T78" fmla="*/ 72 w 252"/>
                <a:gd name="T79" fmla="*/ 60 h 330"/>
                <a:gd name="T80" fmla="*/ 78 w 252"/>
                <a:gd name="T81" fmla="*/ 72 h 330"/>
                <a:gd name="T82" fmla="*/ 90 w 252"/>
                <a:gd name="T83" fmla="*/ 78 h 330"/>
                <a:gd name="T84" fmla="*/ 102 w 252"/>
                <a:gd name="T85" fmla="*/ 66 h 330"/>
                <a:gd name="T86" fmla="*/ 114 w 252"/>
                <a:gd name="T87" fmla="*/ 54 h 330"/>
                <a:gd name="T88" fmla="*/ 126 w 252"/>
                <a:gd name="T89" fmla="*/ 48 h 330"/>
                <a:gd name="T90" fmla="*/ 138 w 252"/>
                <a:gd name="T91" fmla="*/ 42 h 330"/>
                <a:gd name="T92" fmla="*/ 150 w 252"/>
                <a:gd name="T93" fmla="*/ 36 h 330"/>
                <a:gd name="T94" fmla="*/ 156 w 252"/>
                <a:gd name="T95" fmla="*/ 24 h 330"/>
                <a:gd name="T96" fmla="*/ 168 w 252"/>
                <a:gd name="T97" fmla="*/ 12 h 330"/>
                <a:gd name="T98" fmla="*/ 180 w 252"/>
                <a:gd name="T99" fmla="*/ 6 h 330"/>
                <a:gd name="T100" fmla="*/ 186 w 252"/>
                <a:gd name="T101" fmla="*/ 6 h 330"/>
                <a:gd name="T102" fmla="*/ 186 w 252"/>
                <a:gd name="T103" fmla="*/ 0 h 330"/>
                <a:gd name="T104" fmla="*/ 198 w 252"/>
                <a:gd name="T105" fmla="*/ 6 h 330"/>
                <a:gd name="T106" fmla="*/ 204 w 252"/>
                <a:gd name="T107" fmla="*/ 18 h 330"/>
                <a:gd name="T108" fmla="*/ 210 w 252"/>
                <a:gd name="T109" fmla="*/ 18 h 330"/>
                <a:gd name="T110" fmla="*/ 216 w 252"/>
                <a:gd name="T111" fmla="*/ 30 h 330"/>
                <a:gd name="T112" fmla="*/ 228 w 252"/>
                <a:gd name="T113" fmla="*/ 36 h 330"/>
                <a:gd name="T114" fmla="*/ 234 w 252"/>
                <a:gd name="T115" fmla="*/ 48 h 330"/>
                <a:gd name="T116" fmla="*/ 240 w 252"/>
                <a:gd name="T117" fmla="*/ 48 h 330"/>
                <a:gd name="T118" fmla="*/ 252 w 252"/>
                <a:gd name="T119" fmla="*/ 54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2" h="330">
                  <a:moveTo>
                    <a:pt x="252" y="54"/>
                  </a:moveTo>
                  <a:lnTo>
                    <a:pt x="252" y="48"/>
                  </a:lnTo>
                  <a:lnTo>
                    <a:pt x="246" y="54"/>
                  </a:lnTo>
                  <a:lnTo>
                    <a:pt x="240" y="54"/>
                  </a:lnTo>
                  <a:lnTo>
                    <a:pt x="240" y="60"/>
                  </a:lnTo>
                  <a:lnTo>
                    <a:pt x="234" y="60"/>
                  </a:lnTo>
                  <a:lnTo>
                    <a:pt x="228" y="60"/>
                  </a:lnTo>
                  <a:lnTo>
                    <a:pt x="228" y="66"/>
                  </a:lnTo>
                  <a:lnTo>
                    <a:pt x="234" y="72"/>
                  </a:lnTo>
                  <a:lnTo>
                    <a:pt x="234" y="78"/>
                  </a:lnTo>
                  <a:lnTo>
                    <a:pt x="228" y="78"/>
                  </a:lnTo>
                  <a:lnTo>
                    <a:pt x="228" y="84"/>
                  </a:lnTo>
                  <a:lnTo>
                    <a:pt x="222" y="84"/>
                  </a:lnTo>
                  <a:lnTo>
                    <a:pt x="222" y="90"/>
                  </a:lnTo>
                  <a:lnTo>
                    <a:pt x="228" y="90"/>
                  </a:lnTo>
                  <a:lnTo>
                    <a:pt x="228" y="96"/>
                  </a:lnTo>
                  <a:lnTo>
                    <a:pt x="234" y="96"/>
                  </a:lnTo>
                  <a:lnTo>
                    <a:pt x="234" y="102"/>
                  </a:lnTo>
                  <a:lnTo>
                    <a:pt x="240" y="102"/>
                  </a:lnTo>
                  <a:lnTo>
                    <a:pt x="240" y="108"/>
                  </a:lnTo>
                  <a:lnTo>
                    <a:pt x="240" y="114"/>
                  </a:lnTo>
                  <a:lnTo>
                    <a:pt x="240" y="120"/>
                  </a:lnTo>
                  <a:lnTo>
                    <a:pt x="234" y="126"/>
                  </a:lnTo>
                  <a:lnTo>
                    <a:pt x="228" y="126"/>
                  </a:lnTo>
                  <a:lnTo>
                    <a:pt x="228" y="132"/>
                  </a:lnTo>
                  <a:lnTo>
                    <a:pt x="222" y="132"/>
                  </a:lnTo>
                  <a:lnTo>
                    <a:pt x="222" y="138"/>
                  </a:lnTo>
                  <a:lnTo>
                    <a:pt x="216" y="138"/>
                  </a:lnTo>
                  <a:lnTo>
                    <a:pt x="216" y="144"/>
                  </a:lnTo>
                  <a:lnTo>
                    <a:pt x="216" y="138"/>
                  </a:lnTo>
                  <a:lnTo>
                    <a:pt x="198" y="138"/>
                  </a:lnTo>
                  <a:lnTo>
                    <a:pt x="186" y="138"/>
                  </a:lnTo>
                  <a:lnTo>
                    <a:pt x="186" y="144"/>
                  </a:lnTo>
                  <a:lnTo>
                    <a:pt x="192" y="150"/>
                  </a:lnTo>
                  <a:lnTo>
                    <a:pt x="192" y="156"/>
                  </a:lnTo>
                  <a:lnTo>
                    <a:pt x="198" y="174"/>
                  </a:lnTo>
                  <a:lnTo>
                    <a:pt x="204" y="180"/>
                  </a:lnTo>
                  <a:lnTo>
                    <a:pt x="204" y="186"/>
                  </a:lnTo>
                  <a:lnTo>
                    <a:pt x="204" y="192"/>
                  </a:lnTo>
                  <a:lnTo>
                    <a:pt x="204" y="198"/>
                  </a:lnTo>
                  <a:lnTo>
                    <a:pt x="198" y="198"/>
                  </a:lnTo>
                  <a:lnTo>
                    <a:pt x="198" y="204"/>
                  </a:lnTo>
                  <a:lnTo>
                    <a:pt x="192" y="210"/>
                  </a:lnTo>
                  <a:lnTo>
                    <a:pt x="192" y="216"/>
                  </a:lnTo>
                  <a:lnTo>
                    <a:pt x="186" y="222"/>
                  </a:lnTo>
                  <a:lnTo>
                    <a:pt x="186" y="228"/>
                  </a:lnTo>
                  <a:lnTo>
                    <a:pt x="186" y="234"/>
                  </a:lnTo>
                  <a:lnTo>
                    <a:pt x="174" y="246"/>
                  </a:lnTo>
                  <a:lnTo>
                    <a:pt x="174" y="252"/>
                  </a:lnTo>
                  <a:lnTo>
                    <a:pt x="168" y="264"/>
                  </a:lnTo>
                  <a:lnTo>
                    <a:pt x="162" y="270"/>
                  </a:lnTo>
                  <a:lnTo>
                    <a:pt x="156" y="276"/>
                  </a:lnTo>
                  <a:lnTo>
                    <a:pt x="150" y="282"/>
                  </a:lnTo>
                  <a:lnTo>
                    <a:pt x="144" y="288"/>
                  </a:lnTo>
                  <a:lnTo>
                    <a:pt x="138" y="294"/>
                  </a:lnTo>
                  <a:lnTo>
                    <a:pt x="132" y="294"/>
                  </a:lnTo>
                  <a:lnTo>
                    <a:pt x="132" y="300"/>
                  </a:lnTo>
                  <a:lnTo>
                    <a:pt x="126" y="306"/>
                  </a:lnTo>
                  <a:lnTo>
                    <a:pt x="120" y="306"/>
                  </a:lnTo>
                  <a:lnTo>
                    <a:pt x="114" y="312"/>
                  </a:lnTo>
                  <a:lnTo>
                    <a:pt x="108" y="318"/>
                  </a:lnTo>
                  <a:lnTo>
                    <a:pt x="108" y="324"/>
                  </a:lnTo>
                  <a:lnTo>
                    <a:pt x="102" y="324"/>
                  </a:lnTo>
                  <a:lnTo>
                    <a:pt x="96" y="330"/>
                  </a:lnTo>
                  <a:lnTo>
                    <a:pt x="90" y="324"/>
                  </a:lnTo>
                  <a:lnTo>
                    <a:pt x="84" y="318"/>
                  </a:lnTo>
                  <a:lnTo>
                    <a:pt x="84" y="312"/>
                  </a:lnTo>
                  <a:lnTo>
                    <a:pt x="84" y="300"/>
                  </a:lnTo>
                  <a:lnTo>
                    <a:pt x="78" y="300"/>
                  </a:lnTo>
                  <a:lnTo>
                    <a:pt x="78" y="294"/>
                  </a:lnTo>
                  <a:lnTo>
                    <a:pt x="78" y="288"/>
                  </a:lnTo>
                  <a:lnTo>
                    <a:pt x="78" y="282"/>
                  </a:lnTo>
                  <a:lnTo>
                    <a:pt x="78" y="276"/>
                  </a:lnTo>
                  <a:lnTo>
                    <a:pt x="72" y="264"/>
                  </a:lnTo>
                  <a:lnTo>
                    <a:pt x="72" y="258"/>
                  </a:lnTo>
                  <a:lnTo>
                    <a:pt x="72" y="252"/>
                  </a:lnTo>
                  <a:lnTo>
                    <a:pt x="66" y="252"/>
                  </a:lnTo>
                  <a:lnTo>
                    <a:pt x="66" y="246"/>
                  </a:lnTo>
                  <a:lnTo>
                    <a:pt x="66" y="240"/>
                  </a:lnTo>
                  <a:lnTo>
                    <a:pt x="60" y="240"/>
                  </a:lnTo>
                  <a:lnTo>
                    <a:pt x="60" y="234"/>
                  </a:lnTo>
                  <a:lnTo>
                    <a:pt x="54" y="234"/>
                  </a:lnTo>
                  <a:lnTo>
                    <a:pt x="48" y="228"/>
                  </a:lnTo>
                  <a:lnTo>
                    <a:pt x="42" y="228"/>
                  </a:lnTo>
                  <a:lnTo>
                    <a:pt x="30" y="222"/>
                  </a:lnTo>
                  <a:lnTo>
                    <a:pt x="24" y="222"/>
                  </a:lnTo>
                  <a:lnTo>
                    <a:pt x="18" y="216"/>
                  </a:lnTo>
                  <a:lnTo>
                    <a:pt x="12" y="216"/>
                  </a:lnTo>
                  <a:lnTo>
                    <a:pt x="12" y="210"/>
                  </a:lnTo>
                  <a:lnTo>
                    <a:pt x="12" y="198"/>
                  </a:lnTo>
                  <a:lnTo>
                    <a:pt x="12" y="186"/>
                  </a:lnTo>
                  <a:lnTo>
                    <a:pt x="12" y="180"/>
                  </a:lnTo>
                  <a:lnTo>
                    <a:pt x="6" y="174"/>
                  </a:lnTo>
                  <a:lnTo>
                    <a:pt x="6" y="168"/>
                  </a:lnTo>
                  <a:lnTo>
                    <a:pt x="6" y="162"/>
                  </a:lnTo>
                  <a:lnTo>
                    <a:pt x="6" y="156"/>
                  </a:lnTo>
                  <a:lnTo>
                    <a:pt x="6" y="150"/>
                  </a:lnTo>
                  <a:lnTo>
                    <a:pt x="6" y="138"/>
                  </a:lnTo>
                  <a:lnTo>
                    <a:pt x="6" y="132"/>
                  </a:lnTo>
                  <a:lnTo>
                    <a:pt x="0" y="126"/>
                  </a:lnTo>
                  <a:lnTo>
                    <a:pt x="0" y="120"/>
                  </a:lnTo>
                  <a:lnTo>
                    <a:pt x="0" y="114"/>
                  </a:lnTo>
                  <a:lnTo>
                    <a:pt x="0" y="102"/>
                  </a:lnTo>
                  <a:lnTo>
                    <a:pt x="0" y="96"/>
                  </a:lnTo>
                  <a:lnTo>
                    <a:pt x="0" y="90"/>
                  </a:lnTo>
                  <a:lnTo>
                    <a:pt x="0" y="84"/>
                  </a:lnTo>
                  <a:lnTo>
                    <a:pt x="0" y="78"/>
                  </a:lnTo>
                  <a:lnTo>
                    <a:pt x="6" y="78"/>
                  </a:lnTo>
                  <a:lnTo>
                    <a:pt x="6" y="72"/>
                  </a:lnTo>
                  <a:lnTo>
                    <a:pt x="12" y="72"/>
                  </a:lnTo>
                  <a:lnTo>
                    <a:pt x="24" y="72"/>
                  </a:lnTo>
                  <a:lnTo>
                    <a:pt x="30" y="66"/>
                  </a:lnTo>
                  <a:lnTo>
                    <a:pt x="36" y="66"/>
                  </a:lnTo>
                  <a:lnTo>
                    <a:pt x="42" y="66"/>
                  </a:lnTo>
                  <a:lnTo>
                    <a:pt x="42" y="60"/>
                  </a:lnTo>
                  <a:lnTo>
                    <a:pt x="48" y="60"/>
                  </a:lnTo>
                  <a:lnTo>
                    <a:pt x="54" y="60"/>
                  </a:lnTo>
                  <a:lnTo>
                    <a:pt x="60" y="60"/>
                  </a:lnTo>
                  <a:lnTo>
                    <a:pt x="66" y="54"/>
                  </a:lnTo>
                  <a:lnTo>
                    <a:pt x="72" y="60"/>
                  </a:lnTo>
                  <a:lnTo>
                    <a:pt x="72" y="66"/>
                  </a:lnTo>
                  <a:lnTo>
                    <a:pt x="78" y="66"/>
                  </a:lnTo>
                  <a:lnTo>
                    <a:pt x="78" y="72"/>
                  </a:lnTo>
                  <a:lnTo>
                    <a:pt x="84" y="72"/>
                  </a:lnTo>
                  <a:lnTo>
                    <a:pt x="84" y="78"/>
                  </a:lnTo>
                  <a:lnTo>
                    <a:pt x="90" y="78"/>
                  </a:lnTo>
                  <a:lnTo>
                    <a:pt x="90" y="72"/>
                  </a:lnTo>
                  <a:lnTo>
                    <a:pt x="96" y="72"/>
                  </a:lnTo>
                  <a:lnTo>
                    <a:pt x="102" y="66"/>
                  </a:lnTo>
                  <a:lnTo>
                    <a:pt x="108" y="66"/>
                  </a:lnTo>
                  <a:lnTo>
                    <a:pt x="108" y="60"/>
                  </a:lnTo>
                  <a:lnTo>
                    <a:pt x="114" y="54"/>
                  </a:lnTo>
                  <a:lnTo>
                    <a:pt x="114" y="48"/>
                  </a:lnTo>
                  <a:lnTo>
                    <a:pt x="120" y="48"/>
                  </a:lnTo>
                  <a:lnTo>
                    <a:pt x="126" y="48"/>
                  </a:lnTo>
                  <a:lnTo>
                    <a:pt x="132" y="48"/>
                  </a:lnTo>
                  <a:lnTo>
                    <a:pt x="132" y="42"/>
                  </a:lnTo>
                  <a:lnTo>
                    <a:pt x="138" y="42"/>
                  </a:lnTo>
                  <a:lnTo>
                    <a:pt x="144" y="42"/>
                  </a:lnTo>
                  <a:lnTo>
                    <a:pt x="144" y="36"/>
                  </a:lnTo>
                  <a:lnTo>
                    <a:pt x="150" y="36"/>
                  </a:lnTo>
                  <a:lnTo>
                    <a:pt x="150" y="30"/>
                  </a:lnTo>
                  <a:lnTo>
                    <a:pt x="156" y="30"/>
                  </a:lnTo>
                  <a:lnTo>
                    <a:pt x="156" y="24"/>
                  </a:lnTo>
                  <a:lnTo>
                    <a:pt x="162" y="18"/>
                  </a:lnTo>
                  <a:lnTo>
                    <a:pt x="162" y="12"/>
                  </a:lnTo>
                  <a:lnTo>
                    <a:pt x="168" y="12"/>
                  </a:lnTo>
                  <a:lnTo>
                    <a:pt x="168" y="6"/>
                  </a:lnTo>
                  <a:lnTo>
                    <a:pt x="174" y="6"/>
                  </a:lnTo>
                  <a:lnTo>
                    <a:pt x="180" y="6"/>
                  </a:lnTo>
                  <a:lnTo>
                    <a:pt x="180" y="12"/>
                  </a:lnTo>
                  <a:lnTo>
                    <a:pt x="186" y="12"/>
                  </a:lnTo>
                  <a:lnTo>
                    <a:pt x="186" y="6"/>
                  </a:lnTo>
                  <a:lnTo>
                    <a:pt x="192" y="6"/>
                  </a:lnTo>
                  <a:lnTo>
                    <a:pt x="186" y="6"/>
                  </a:lnTo>
                  <a:lnTo>
                    <a:pt x="186" y="0"/>
                  </a:lnTo>
                  <a:lnTo>
                    <a:pt x="192" y="0"/>
                  </a:lnTo>
                  <a:lnTo>
                    <a:pt x="198" y="0"/>
                  </a:lnTo>
                  <a:lnTo>
                    <a:pt x="198" y="6"/>
                  </a:lnTo>
                  <a:lnTo>
                    <a:pt x="198" y="12"/>
                  </a:lnTo>
                  <a:lnTo>
                    <a:pt x="204" y="12"/>
                  </a:lnTo>
                  <a:lnTo>
                    <a:pt x="204" y="18"/>
                  </a:lnTo>
                  <a:lnTo>
                    <a:pt x="210" y="18"/>
                  </a:lnTo>
                  <a:lnTo>
                    <a:pt x="204" y="18"/>
                  </a:lnTo>
                  <a:lnTo>
                    <a:pt x="210" y="18"/>
                  </a:lnTo>
                  <a:lnTo>
                    <a:pt x="210" y="24"/>
                  </a:lnTo>
                  <a:lnTo>
                    <a:pt x="210" y="30"/>
                  </a:lnTo>
                  <a:lnTo>
                    <a:pt x="216" y="30"/>
                  </a:lnTo>
                  <a:lnTo>
                    <a:pt x="216" y="36"/>
                  </a:lnTo>
                  <a:lnTo>
                    <a:pt x="222" y="36"/>
                  </a:lnTo>
                  <a:lnTo>
                    <a:pt x="228" y="36"/>
                  </a:lnTo>
                  <a:lnTo>
                    <a:pt x="228" y="42"/>
                  </a:lnTo>
                  <a:lnTo>
                    <a:pt x="228" y="48"/>
                  </a:lnTo>
                  <a:lnTo>
                    <a:pt x="234" y="48"/>
                  </a:lnTo>
                  <a:lnTo>
                    <a:pt x="240" y="48"/>
                  </a:lnTo>
                  <a:lnTo>
                    <a:pt x="240" y="42"/>
                  </a:lnTo>
                  <a:lnTo>
                    <a:pt x="240" y="48"/>
                  </a:lnTo>
                  <a:lnTo>
                    <a:pt x="246" y="48"/>
                  </a:lnTo>
                  <a:lnTo>
                    <a:pt x="252" y="48"/>
                  </a:lnTo>
                  <a:lnTo>
                    <a:pt x="252" y="5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0" name="Freeform 96">
              <a:extLst>
                <a:ext uri="{FF2B5EF4-FFF2-40B4-BE49-F238E27FC236}">
                  <a16:creationId xmlns:a16="http://schemas.microsoft.com/office/drawing/2014/main" id="{E5589CE3-1809-C29A-EEA9-1855841C454B}"/>
                </a:ext>
              </a:extLst>
            </p:cNvPr>
            <p:cNvSpPr>
              <a:spLocks/>
            </p:cNvSpPr>
            <p:nvPr/>
          </p:nvSpPr>
          <p:spPr bwMode="gray">
            <a:xfrm>
              <a:off x="5991225" y="3028950"/>
              <a:ext cx="457200" cy="523875"/>
            </a:xfrm>
            <a:custGeom>
              <a:avLst/>
              <a:gdLst>
                <a:gd name="T0" fmla="*/ 252 w 288"/>
                <a:gd name="T1" fmla="*/ 30 h 330"/>
                <a:gd name="T2" fmla="*/ 252 w 288"/>
                <a:gd name="T3" fmla="*/ 66 h 330"/>
                <a:gd name="T4" fmla="*/ 258 w 288"/>
                <a:gd name="T5" fmla="*/ 84 h 330"/>
                <a:gd name="T6" fmla="*/ 258 w 288"/>
                <a:gd name="T7" fmla="*/ 108 h 330"/>
                <a:gd name="T8" fmla="*/ 270 w 288"/>
                <a:gd name="T9" fmla="*/ 120 h 330"/>
                <a:gd name="T10" fmla="*/ 282 w 288"/>
                <a:gd name="T11" fmla="*/ 132 h 330"/>
                <a:gd name="T12" fmla="*/ 282 w 288"/>
                <a:gd name="T13" fmla="*/ 156 h 330"/>
                <a:gd name="T14" fmla="*/ 276 w 288"/>
                <a:gd name="T15" fmla="*/ 174 h 330"/>
                <a:gd name="T16" fmla="*/ 276 w 288"/>
                <a:gd name="T17" fmla="*/ 204 h 330"/>
                <a:gd name="T18" fmla="*/ 282 w 288"/>
                <a:gd name="T19" fmla="*/ 234 h 330"/>
                <a:gd name="T20" fmla="*/ 282 w 288"/>
                <a:gd name="T21" fmla="*/ 258 h 330"/>
                <a:gd name="T22" fmla="*/ 288 w 288"/>
                <a:gd name="T23" fmla="*/ 294 h 330"/>
                <a:gd name="T24" fmla="*/ 264 w 288"/>
                <a:gd name="T25" fmla="*/ 318 h 330"/>
                <a:gd name="T26" fmla="*/ 258 w 288"/>
                <a:gd name="T27" fmla="*/ 324 h 330"/>
                <a:gd name="T28" fmla="*/ 240 w 288"/>
                <a:gd name="T29" fmla="*/ 318 h 330"/>
                <a:gd name="T30" fmla="*/ 228 w 288"/>
                <a:gd name="T31" fmla="*/ 318 h 330"/>
                <a:gd name="T32" fmla="*/ 228 w 288"/>
                <a:gd name="T33" fmla="*/ 318 h 330"/>
                <a:gd name="T34" fmla="*/ 222 w 288"/>
                <a:gd name="T35" fmla="*/ 324 h 330"/>
                <a:gd name="T36" fmla="*/ 204 w 288"/>
                <a:gd name="T37" fmla="*/ 312 h 330"/>
                <a:gd name="T38" fmla="*/ 192 w 288"/>
                <a:gd name="T39" fmla="*/ 312 h 330"/>
                <a:gd name="T40" fmla="*/ 180 w 288"/>
                <a:gd name="T41" fmla="*/ 306 h 330"/>
                <a:gd name="T42" fmla="*/ 162 w 288"/>
                <a:gd name="T43" fmla="*/ 312 h 330"/>
                <a:gd name="T44" fmla="*/ 150 w 288"/>
                <a:gd name="T45" fmla="*/ 330 h 330"/>
                <a:gd name="T46" fmla="*/ 126 w 288"/>
                <a:gd name="T47" fmla="*/ 324 h 330"/>
                <a:gd name="T48" fmla="*/ 102 w 288"/>
                <a:gd name="T49" fmla="*/ 324 h 330"/>
                <a:gd name="T50" fmla="*/ 90 w 288"/>
                <a:gd name="T51" fmla="*/ 312 h 330"/>
                <a:gd name="T52" fmla="*/ 48 w 288"/>
                <a:gd name="T53" fmla="*/ 306 h 330"/>
                <a:gd name="T54" fmla="*/ 30 w 288"/>
                <a:gd name="T55" fmla="*/ 294 h 330"/>
                <a:gd name="T56" fmla="*/ 18 w 288"/>
                <a:gd name="T57" fmla="*/ 282 h 330"/>
                <a:gd name="T58" fmla="*/ 0 w 288"/>
                <a:gd name="T59" fmla="*/ 270 h 330"/>
                <a:gd name="T60" fmla="*/ 18 w 288"/>
                <a:gd name="T61" fmla="*/ 240 h 330"/>
                <a:gd name="T62" fmla="*/ 36 w 288"/>
                <a:gd name="T63" fmla="*/ 234 h 330"/>
                <a:gd name="T64" fmla="*/ 48 w 288"/>
                <a:gd name="T65" fmla="*/ 222 h 330"/>
                <a:gd name="T66" fmla="*/ 48 w 288"/>
                <a:gd name="T67" fmla="*/ 222 h 330"/>
                <a:gd name="T68" fmla="*/ 66 w 288"/>
                <a:gd name="T69" fmla="*/ 216 h 330"/>
                <a:gd name="T70" fmla="*/ 78 w 288"/>
                <a:gd name="T71" fmla="*/ 204 h 330"/>
                <a:gd name="T72" fmla="*/ 72 w 288"/>
                <a:gd name="T73" fmla="*/ 198 h 330"/>
                <a:gd name="T74" fmla="*/ 84 w 288"/>
                <a:gd name="T75" fmla="*/ 180 h 330"/>
                <a:gd name="T76" fmla="*/ 72 w 288"/>
                <a:gd name="T77" fmla="*/ 168 h 330"/>
                <a:gd name="T78" fmla="*/ 78 w 288"/>
                <a:gd name="T79" fmla="*/ 144 h 330"/>
                <a:gd name="T80" fmla="*/ 78 w 288"/>
                <a:gd name="T81" fmla="*/ 120 h 330"/>
                <a:gd name="T82" fmla="*/ 84 w 288"/>
                <a:gd name="T83" fmla="*/ 102 h 330"/>
                <a:gd name="T84" fmla="*/ 90 w 288"/>
                <a:gd name="T85" fmla="*/ 78 h 330"/>
                <a:gd name="T86" fmla="*/ 96 w 288"/>
                <a:gd name="T87" fmla="*/ 54 h 330"/>
                <a:gd name="T88" fmla="*/ 102 w 288"/>
                <a:gd name="T89" fmla="*/ 30 h 330"/>
                <a:gd name="T90" fmla="*/ 120 w 288"/>
                <a:gd name="T91" fmla="*/ 18 h 330"/>
                <a:gd name="T92" fmla="*/ 150 w 288"/>
                <a:gd name="T93" fmla="*/ 18 h 330"/>
                <a:gd name="T94" fmla="*/ 180 w 288"/>
                <a:gd name="T95" fmla="*/ 12 h 330"/>
                <a:gd name="T96" fmla="*/ 204 w 288"/>
                <a:gd name="T97" fmla="*/ 6 h 330"/>
                <a:gd name="T98" fmla="*/ 234 w 288"/>
                <a:gd name="T99" fmla="*/ 6 h 330"/>
                <a:gd name="T100" fmla="*/ 246 w 288"/>
                <a:gd name="T101" fmla="*/ 12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8" h="330">
                  <a:moveTo>
                    <a:pt x="246" y="12"/>
                  </a:moveTo>
                  <a:lnTo>
                    <a:pt x="246" y="18"/>
                  </a:lnTo>
                  <a:lnTo>
                    <a:pt x="246" y="30"/>
                  </a:lnTo>
                  <a:lnTo>
                    <a:pt x="252" y="30"/>
                  </a:lnTo>
                  <a:lnTo>
                    <a:pt x="252" y="42"/>
                  </a:lnTo>
                  <a:lnTo>
                    <a:pt x="252" y="48"/>
                  </a:lnTo>
                  <a:lnTo>
                    <a:pt x="252" y="60"/>
                  </a:lnTo>
                  <a:lnTo>
                    <a:pt x="252" y="66"/>
                  </a:lnTo>
                  <a:lnTo>
                    <a:pt x="258" y="66"/>
                  </a:lnTo>
                  <a:lnTo>
                    <a:pt x="258" y="72"/>
                  </a:lnTo>
                  <a:lnTo>
                    <a:pt x="258" y="78"/>
                  </a:lnTo>
                  <a:lnTo>
                    <a:pt x="258" y="84"/>
                  </a:lnTo>
                  <a:lnTo>
                    <a:pt x="258" y="90"/>
                  </a:lnTo>
                  <a:lnTo>
                    <a:pt x="258" y="96"/>
                  </a:lnTo>
                  <a:lnTo>
                    <a:pt x="258" y="102"/>
                  </a:lnTo>
                  <a:lnTo>
                    <a:pt x="258" y="108"/>
                  </a:lnTo>
                  <a:lnTo>
                    <a:pt x="264" y="108"/>
                  </a:lnTo>
                  <a:lnTo>
                    <a:pt x="264" y="114"/>
                  </a:lnTo>
                  <a:lnTo>
                    <a:pt x="264" y="120"/>
                  </a:lnTo>
                  <a:lnTo>
                    <a:pt x="270" y="120"/>
                  </a:lnTo>
                  <a:lnTo>
                    <a:pt x="270" y="126"/>
                  </a:lnTo>
                  <a:lnTo>
                    <a:pt x="276" y="126"/>
                  </a:lnTo>
                  <a:lnTo>
                    <a:pt x="276" y="132"/>
                  </a:lnTo>
                  <a:lnTo>
                    <a:pt x="282" y="132"/>
                  </a:lnTo>
                  <a:lnTo>
                    <a:pt x="282" y="138"/>
                  </a:lnTo>
                  <a:lnTo>
                    <a:pt x="282" y="144"/>
                  </a:lnTo>
                  <a:lnTo>
                    <a:pt x="282" y="150"/>
                  </a:lnTo>
                  <a:lnTo>
                    <a:pt x="282" y="156"/>
                  </a:lnTo>
                  <a:lnTo>
                    <a:pt x="282" y="162"/>
                  </a:lnTo>
                  <a:lnTo>
                    <a:pt x="276" y="162"/>
                  </a:lnTo>
                  <a:lnTo>
                    <a:pt x="276" y="168"/>
                  </a:lnTo>
                  <a:lnTo>
                    <a:pt x="276" y="174"/>
                  </a:lnTo>
                  <a:lnTo>
                    <a:pt x="276" y="180"/>
                  </a:lnTo>
                  <a:lnTo>
                    <a:pt x="276" y="186"/>
                  </a:lnTo>
                  <a:lnTo>
                    <a:pt x="276" y="198"/>
                  </a:lnTo>
                  <a:lnTo>
                    <a:pt x="276" y="204"/>
                  </a:lnTo>
                  <a:lnTo>
                    <a:pt x="276" y="210"/>
                  </a:lnTo>
                  <a:lnTo>
                    <a:pt x="282" y="216"/>
                  </a:lnTo>
                  <a:lnTo>
                    <a:pt x="282" y="222"/>
                  </a:lnTo>
                  <a:lnTo>
                    <a:pt x="282" y="234"/>
                  </a:lnTo>
                  <a:lnTo>
                    <a:pt x="282" y="240"/>
                  </a:lnTo>
                  <a:lnTo>
                    <a:pt x="282" y="246"/>
                  </a:lnTo>
                  <a:lnTo>
                    <a:pt x="282" y="252"/>
                  </a:lnTo>
                  <a:lnTo>
                    <a:pt x="282" y="258"/>
                  </a:lnTo>
                  <a:lnTo>
                    <a:pt x="288" y="264"/>
                  </a:lnTo>
                  <a:lnTo>
                    <a:pt x="288" y="270"/>
                  </a:lnTo>
                  <a:lnTo>
                    <a:pt x="288" y="282"/>
                  </a:lnTo>
                  <a:lnTo>
                    <a:pt x="288" y="294"/>
                  </a:lnTo>
                  <a:lnTo>
                    <a:pt x="288" y="300"/>
                  </a:lnTo>
                  <a:lnTo>
                    <a:pt x="282" y="306"/>
                  </a:lnTo>
                  <a:lnTo>
                    <a:pt x="270" y="312"/>
                  </a:lnTo>
                  <a:lnTo>
                    <a:pt x="264" y="318"/>
                  </a:lnTo>
                  <a:lnTo>
                    <a:pt x="258" y="318"/>
                  </a:lnTo>
                  <a:lnTo>
                    <a:pt x="258" y="324"/>
                  </a:lnTo>
                  <a:lnTo>
                    <a:pt x="258" y="330"/>
                  </a:lnTo>
                  <a:lnTo>
                    <a:pt x="258" y="324"/>
                  </a:lnTo>
                  <a:lnTo>
                    <a:pt x="252" y="324"/>
                  </a:lnTo>
                  <a:lnTo>
                    <a:pt x="246" y="324"/>
                  </a:lnTo>
                  <a:lnTo>
                    <a:pt x="246" y="318"/>
                  </a:lnTo>
                  <a:lnTo>
                    <a:pt x="240" y="318"/>
                  </a:lnTo>
                  <a:lnTo>
                    <a:pt x="240" y="312"/>
                  </a:lnTo>
                  <a:lnTo>
                    <a:pt x="234" y="312"/>
                  </a:lnTo>
                  <a:lnTo>
                    <a:pt x="234" y="318"/>
                  </a:lnTo>
                  <a:lnTo>
                    <a:pt x="228" y="318"/>
                  </a:lnTo>
                  <a:lnTo>
                    <a:pt x="228" y="312"/>
                  </a:lnTo>
                  <a:lnTo>
                    <a:pt x="228" y="318"/>
                  </a:lnTo>
                  <a:lnTo>
                    <a:pt x="228" y="312"/>
                  </a:lnTo>
                  <a:lnTo>
                    <a:pt x="228" y="318"/>
                  </a:lnTo>
                  <a:lnTo>
                    <a:pt x="228" y="312"/>
                  </a:lnTo>
                  <a:lnTo>
                    <a:pt x="228" y="318"/>
                  </a:lnTo>
                  <a:lnTo>
                    <a:pt x="222" y="318"/>
                  </a:lnTo>
                  <a:lnTo>
                    <a:pt x="222" y="324"/>
                  </a:lnTo>
                  <a:lnTo>
                    <a:pt x="216" y="324"/>
                  </a:lnTo>
                  <a:lnTo>
                    <a:pt x="210" y="324"/>
                  </a:lnTo>
                  <a:lnTo>
                    <a:pt x="204" y="318"/>
                  </a:lnTo>
                  <a:lnTo>
                    <a:pt x="204" y="312"/>
                  </a:lnTo>
                  <a:lnTo>
                    <a:pt x="198" y="312"/>
                  </a:lnTo>
                  <a:lnTo>
                    <a:pt x="192" y="312"/>
                  </a:lnTo>
                  <a:lnTo>
                    <a:pt x="192" y="306"/>
                  </a:lnTo>
                  <a:lnTo>
                    <a:pt x="192" y="312"/>
                  </a:lnTo>
                  <a:lnTo>
                    <a:pt x="186" y="306"/>
                  </a:lnTo>
                  <a:lnTo>
                    <a:pt x="186" y="312"/>
                  </a:lnTo>
                  <a:lnTo>
                    <a:pt x="180" y="312"/>
                  </a:lnTo>
                  <a:lnTo>
                    <a:pt x="180" y="306"/>
                  </a:lnTo>
                  <a:lnTo>
                    <a:pt x="174" y="306"/>
                  </a:lnTo>
                  <a:lnTo>
                    <a:pt x="174" y="312"/>
                  </a:lnTo>
                  <a:lnTo>
                    <a:pt x="168" y="312"/>
                  </a:lnTo>
                  <a:lnTo>
                    <a:pt x="162" y="312"/>
                  </a:lnTo>
                  <a:lnTo>
                    <a:pt x="156" y="318"/>
                  </a:lnTo>
                  <a:lnTo>
                    <a:pt x="156" y="324"/>
                  </a:lnTo>
                  <a:lnTo>
                    <a:pt x="150" y="324"/>
                  </a:lnTo>
                  <a:lnTo>
                    <a:pt x="150" y="330"/>
                  </a:lnTo>
                  <a:lnTo>
                    <a:pt x="144" y="330"/>
                  </a:lnTo>
                  <a:lnTo>
                    <a:pt x="138" y="330"/>
                  </a:lnTo>
                  <a:lnTo>
                    <a:pt x="132" y="324"/>
                  </a:lnTo>
                  <a:lnTo>
                    <a:pt x="126" y="324"/>
                  </a:lnTo>
                  <a:lnTo>
                    <a:pt x="120" y="324"/>
                  </a:lnTo>
                  <a:lnTo>
                    <a:pt x="114" y="324"/>
                  </a:lnTo>
                  <a:lnTo>
                    <a:pt x="108" y="324"/>
                  </a:lnTo>
                  <a:lnTo>
                    <a:pt x="102" y="324"/>
                  </a:lnTo>
                  <a:lnTo>
                    <a:pt x="96" y="324"/>
                  </a:lnTo>
                  <a:lnTo>
                    <a:pt x="96" y="318"/>
                  </a:lnTo>
                  <a:lnTo>
                    <a:pt x="96" y="312"/>
                  </a:lnTo>
                  <a:lnTo>
                    <a:pt x="90" y="312"/>
                  </a:lnTo>
                  <a:lnTo>
                    <a:pt x="84" y="312"/>
                  </a:lnTo>
                  <a:lnTo>
                    <a:pt x="78" y="312"/>
                  </a:lnTo>
                  <a:lnTo>
                    <a:pt x="60" y="312"/>
                  </a:lnTo>
                  <a:lnTo>
                    <a:pt x="48" y="306"/>
                  </a:lnTo>
                  <a:lnTo>
                    <a:pt x="42" y="306"/>
                  </a:lnTo>
                  <a:lnTo>
                    <a:pt x="36" y="300"/>
                  </a:lnTo>
                  <a:lnTo>
                    <a:pt x="30" y="300"/>
                  </a:lnTo>
                  <a:lnTo>
                    <a:pt x="30" y="294"/>
                  </a:lnTo>
                  <a:lnTo>
                    <a:pt x="24" y="294"/>
                  </a:lnTo>
                  <a:lnTo>
                    <a:pt x="24" y="288"/>
                  </a:lnTo>
                  <a:lnTo>
                    <a:pt x="18" y="288"/>
                  </a:lnTo>
                  <a:lnTo>
                    <a:pt x="18" y="282"/>
                  </a:lnTo>
                  <a:lnTo>
                    <a:pt x="12" y="282"/>
                  </a:lnTo>
                  <a:lnTo>
                    <a:pt x="12" y="276"/>
                  </a:lnTo>
                  <a:lnTo>
                    <a:pt x="6" y="276"/>
                  </a:lnTo>
                  <a:lnTo>
                    <a:pt x="0" y="270"/>
                  </a:lnTo>
                  <a:lnTo>
                    <a:pt x="6" y="246"/>
                  </a:lnTo>
                  <a:lnTo>
                    <a:pt x="12" y="246"/>
                  </a:lnTo>
                  <a:lnTo>
                    <a:pt x="12" y="240"/>
                  </a:lnTo>
                  <a:lnTo>
                    <a:pt x="18" y="240"/>
                  </a:lnTo>
                  <a:lnTo>
                    <a:pt x="18" y="234"/>
                  </a:lnTo>
                  <a:lnTo>
                    <a:pt x="24" y="234"/>
                  </a:lnTo>
                  <a:lnTo>
                    <a:pt x="30" y="240"/>
                  </a:lnTo>
                  <a:lnTo>
                    <a:pt x="36" y="234"/>
                  </a:lnTo>
                  <a:lnTo>
                    <a:pt x="42" y="234"/>
                  </a:lnTo>
                  <a:lnTo>
                    <a:pt x="42" y="228"/>
                  </a:lnTo>
                  <a:lnTo>
                    <a:pt x="48" y="228"/>
                  </a:lnTo>
                  <a:lnTo>
                    <a:pt x="48" y="222"/>
                  </a:lnTo>
                  <a:lnTo>
                    <a:pt x="42" y="222"/>
                  </a:lnTo>
                  <a:lnTo>
                    <a:pt x="48" y="222"/>
                  </a:lnTo>
                  <a:lnTo>
                    <a:pt x="48" y="216"/>
                  </a:lnTo>
                  <a:lnTo>
                    <a:pt x="48" y="222"/>
                  </a:lnTo>
                  <a:lnTo>
                    <a:pt x="54" y="222"/>
                  </a:lnTo>
                  <a:lnTo>
                    <a:pt x="54" y="216"/>
                  </a:lnTo>
                  <a:lnTo>
                    <a:pt x="60" y="216"/>
                  </a:lnTo>
                  <a:lnTo>
                    <a:pt x="66" y="216"/>
                  </a:lnTo>
                  <a:lnTo>
                    <a:pt x="66" y="210"/>
                  </a:lnTo>
                  <a:lnTo>
                    <a:pt x="72" y="210"/>
                  </a:lnTo>
                  <a:lnTo>
                    <a:pt x="78" y="210"/>
                  </a:lnTo>
                  <a:lnTo>
                    <a:pt x="78" y="204"/>
                  </a:lnTo>
                  <a:lnTo>
                    <a:pt x="84" y="204"/>
                  </a:lnTo>
                  <a:lnTo>
                    <a:pt x="78" y="204"/>
                  </a:lnTo>
                  <a:lnTo>
                    <a:pt x="78" y="198"/>
                  </a:lnTo>
                  <a:lnTo>
                    <a:pt x="72" y="198"/>
                  </a:lnTo>
                  <a:lnTo>
                    <a:pt x="72" y="192"/>
                  </a:lnTo>
                  <a:lnTo>
                    <a:pt x="78" y="192"/>
                  </a:lnTo>
                  <a:lnTo>
                    <a:pt x="78" y="186"/>
                  </a:lnTo>
                  <a:lnTo>
                    <a:pt x="84" y="180"/>
                  </a:lnTo>
                  <a:lnTo>
                    <a:pt x="78" y="180"/>
                  </a:lnTo>
                  <a:lnTo>
                    <a:pt x="78" y="174"/>
                  </a:lnTo>
                  <a:lnTo>
                    <a:pt x="72" y="174"/>
                  </a:lnTo>
                  <a:lnTo>
                    <a:pt x="72" y="168"/>
                  </a:lnTo>
                  <a:lnTo>
                    <a:pt x="72" y="162"/>
                  </a:lnTo>
                  <a:lnTo>
                    <a:pt x="72" y="156"/>
                  </a:lnTo>
                  <a:lnTo>
                    <a:pt x="72" y="150"/>
                  </a:lnTo>
                  <a:lnTo>
                    <a:pt x="78" y="144"/>
                  </a:lnTo>
                  <a:lnTo>
                    <a:pt x="78" y="138"/>
                  </a:lnTo>
                  <a:lnTo>
                    <a:pt x="78" y="132"/>
                  </a:lnTo>
                  <a:lnTo>
                    <a:pt x="78" y="126"/>
                  </a:lnTo>
                  <a:lnTo>
                    <a:pt x="78" y="120"/>
                  </a:lnTo>
                  <a:lnTo>
                    <a:pt x="84" y="120"/>
                  </a:lnTo>
                  <a:lnTo>
                    <a:pt x="84" y="114"/>
                  </a:lnTo>
                  <a:lnTo>
                    <a:pt x="84" y="108"/>
                  </a:lnTo>
                  <a:lnTo>
                    <a:pt x="84" y="102"/>
                  </a:lnTo>
                  <a:lnTo>
                    <a:pt x="90" y="96"/>
                  </a:lnTo>
                  <a:lnTo>
                    <a:pt x="90" y="90"/>
                  </a:lnTo>
                  <a:lnTo>
                    <a:pt x="90" y="84"/>
                  </a:lnTo>
                  <a:lnTo>
                    <a:pt x="90" y="78"/>
                  </a:lnTo>
                  <a:lnTo>
                    <a:pt x="90" y="72"/>
                  </a:lnTo>
                  <a:lnTo>
                    <a:pt x="96" y="66"/>
                  </a:lnTo>
                  <a:lnTo>
                    <a:pt x="96" y="60"/>
                  </a:lnTo>
                  <a:lnTo>
                    <a:pt x="96" y="54"/>
                  </a:lnTo>
                  <a:lnTo>
                    <a:pt x="96" y="48"/>
                  </a:lnTo>
                  <a:lnTo>
                    <a:pt x="102" y="42"/>
                  </a:lnTo>
                  <a:lnTo>
                    <a:pt x="102" y="36"/>
                  </a:lnTo>
                  <a:lnTo>
                    <a:pt x="102" y="30"/>
                  </a:lnTo>
                  <a:lnTo>
                    <a:pt x="102" y="24"/>
                  </a:lnTo>
                  <a:lnTo>
                    <a:pt x="108" y="18"/>
                  </a:lnTo>
                  <a:lnTo>
                    <a:pt x="114" y="18"/>
                  </a:lnTo>
                  <a:lnTo>
                    <a:pt x="120" y="18"/>
                  </a:lnTo>
                  <a:lnTo>
                    <a:pt x="126" y="18"/>
                  </a:lnTo>
                  <a:lnTo>
                    <a:pt x="132" y="18"/>
                  </a:lnTo>
                  <a:lnTo>
                    <a:pt x="144" y="18"/>
                  </a:lnTo>
                  <a:lnTo>
                    <a:pt x="150" y="18"/>
                  </a:lnTo>
                  <a:lnTo>
                    <a:pt x="156" y="18"/>
                  </a:lnTo>
                  <a:lnTo>
                    <a:pt x="162" y="18"/>
                  </a:lnTo>
                  <a:lnTo>
                    <a:pt x="168" y="18"/>
                  </a:lnTo>
                  <a:lnTo>
                    <a:pt x="180" y="12"/>
                  </a:lnTo>
                  <a:lnTo>
                    <a:pt x="186" y="12"/>
                  </a:lnTo>
                  <a:lnTo>
                    <a:pt x="192" y="12"/>
                  </a:lnTo>
                  <a:lnTo>
                    <a:pt x="198" y="12"/>
                  </a:lnTo>
                  <a:lnTo>
                    <a:pt x="204" y="6"/>
                  </a:lnTo>
                  <a:lnTo>
                    <a:pt x="210" y="6"/>
                  </a:lnTo>
                  <a:lnTo>
                    <a:pt x="216" y="6"/>
                  </a:lnTo>
                  <a:lnTo>
                    <a:pt x="222" y="6"/>
                  </a:lnTo>
                  <a:lnTo>
                    <a:pt x="234" y="6"/>
                  </a:lnTo>
                  <a:lnTo>
                    <a:pt x="240" y="6"/>
                  </a:lnTo>
                  <a:lnTo>
                    <a:pt x="246" y="0"/>
                  </a:lnTo>
                  <a:lnTo>
                    <a:pt x="246" y="6"/>
                  </a:lnTo>
                  <a:lnTo>
                    <a:pt x="246" y="1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1" name="Freeform 97">
              <a:extLst>
                <a:ext uri="{FF2B5EF4-FFF2-40B4-BE49-F238E27FC236}">
                  <a16:creationId xmlns:a16="http://schemas.microsoft.com/office/drawing/2014/main" id="{42EE7D7A-4B4F-55FB-DA04-9015FDD612E6}"/>
                </a:ext>
              </a:extLst>
            </p:cNvPr>
            <p:cNvSpPr>
              <a:spLocks/>
            </p:cNvSpPr>
            <p:nvPr/>
          </p:nvSpPr>
          <p:spPr bwMode="gray">
            <a:xfrm>
              <a:off x="5572125" y="2828925"/>
              <a:ext cx="581025" cy="685800"/>
            </a:xfrm>
            <a:custGeom>
              <a:avLst/>
              <a:gdLst>
                <a:gd name="T0" fmla="*/ 288 w 366"/>
                <a:gd name="T1" fmla="*/ 66 h 432"/>
                <a:gd name="T2" fmla="*/ 294 w 366"/>
                <a:gd name="T3" fmla="*/ 72 h 432"/>
                <a:gd name="T4" fmla="*/ 294 w 366"/>
                <a:gd name="T5" fmla="*/ 84 h 432"/>
                <a:gd name="T6" fmla="*/ 306 w 366"/>
                <a:gd name="T7" fmla="*/ 102 h 432"/>
                <a:gd name="T8" fmla="*/ 324 w 366"/>
                <a:gd name="T9" fmla="*/ 126 h 432"/>
                <a:gd name="T10" fmla="*/ 336 w 366"/>
                <a:gd name="T11" fmla="*/ 144 h 432"/>
                <a:gd name="T12" fmla="*/ 366 w 366"/>
                <a:gd name="T13" fmla="*/ 150 h 432"/>
                <a:gd name="T14" fmla="*/ 360 w 366"/>
                <a:gd name="T15" fmla="*/ 174 h 432"/>
                <a:gd name="T16" fmla="*/ 354 w 366"/>
                <a:gd name="T17" fmla="*/ 198 h 432"/>
                <a:gd name="T18" fmla="*/ 354 w 366"/>
                <a:gd name="T19" fmla="*/ 222 h 432"/>
                <a:gd name="T20" fmla="*/ 348 w 366"/>
                <a:gd name="T21" fmla="*/ 246 h 432"/>
                <a:gd name="T22" fmla="*/ 342 w 366"/>
                <a:gd name="T23" fmla="*/ 264 h 432"/>
                <a:gd name="T24" fmla="*/ 336 w 366"/>
                <a:gd name="T25" fmla="*/ 288 h 432"/>
                <a:gd name="T26" fmla="*/ 342 w 366"/>
                <a:gd name="T27" fmla="*/ 306 h 432"/>
                <a:gd name="T28" fmla="*/ 336 w 366"/>
                <a:gd name="T29" fmla="*/ 318 h 432"/>
                <a:gd name="T30" fmla="*/ 348 w 366"/>
                <a:gd name="T31" fmla="*/ 330 h 432"/>
                <a:gd name="T32" fmla="*/ 330 w 366"/>
                <a:gd name="T33" fmla="*/ 336 h 432"/>
                <a:gd name="T34" fmla="*/ 318 w 366"/>
                <a:gd name="T35" fmla="*/ 348 h 432"/>
                <a:gd name="T36" fmla="*/ 306 w 366"/>
                <a:gd name="T37" fmla="*/ 348 h 432"/>
                <a:gd name="T38" fmla="*/ 306 w 366"/>
                <a:gd name="T39" fmla="*/ 360 h 432"/>
                <a:gd name="T40" fmla="*/ 282 w 366"/>
                <a:gd name="T41" fmla="*/ 360 h 432"/>
                <a:gd name="T42" fmla="*/ 270 w 366"/>
                <a:gd name="T43" fmla="*/ 372 h 432"/>
                <a:gd name="T44" fmla="*/ 240 w 366"/>
                <a:gd name="T45" fmla="*/ 408 h 432"/>
                <a:gd name="T46" fmla="*/ 222 w 366"/>
                <a:gd name="T47" fmla="*/ 420 h 432"/>
                <a:gd name="T48" fmla="*/ 180 w 366"/>
                <a:gd name="T49" fmla="*/ 426 h 432"/>
                <a:gd name="T50" fmla="*/ 156 w 366"/>
                <a:gd name="T51" fmla="*/ 432 h 432"/>
                <a:gd name="T52" fmla="*/ 138 w 366"/>
                <a:gd name="T53" fmla="*/ 408 h 432"/>
                <a:gd name="T54" fmla="*/ 126 w 366"/>
                <a:gd name="T55" fmla="*/ 396 h 432"/>
                <a:gd name="T56" fmla="*/ 126 w 366"/>
                <a:gd name="T57" fmla="*/ 384 h 432"/>
                <a:gd name="T58" fmla="*/ 114 w 366"/>
                <a:gd name="T59" fmla="*/ 372 h 432"/>
                <a:gd name="T60" fmla="*/ 102 w 366"/>
                <a:gd name="T61" fmla="*/ 360 h 432"/>
                <a:gd name="T62" fmla="*/ 90 w 366"/>
                <a:gd name="T63" fmla="*/ 348 h 432"/>
                <a:gd name="T64" fmla="*/ 78 w 366"/>
                <a:gd name="T65" fmla="*/ 336 h 432"/>
                <a:gd name="T66" fmla="*/ 72 w 366"/>
                <a:gd name="T67" fmla="*/ 318 h 432"/>
                <a:gd name="T68" fmla="*/ 60 w 366"/>
                <a:gd name="T69" fmla="*/ 306 h 432"/>
                <a:gd name="T70" fmla="*/ 42 w 366"/>
                <a:gd name="T71" fmla="*/ 300 h 432"/>
                <a:gd name="T72" fmla="*/ 36 w 366"/>
                <a:gd name="T73" fmla="*/ 282 h 432"/>
                <a:gd name="T74" fmla="*/ 12 w 366"/>
                <a:gd name="T75" fmla="*/ 276 h 432"/>
                <a:gd name="T76" fmla="*/ 0 w 366"/>
                <a:gd name="T77" fmla="*/ 264 h 432"/>
                <a:gd name="T78" fmla="*/ 18 w 366"/>
                <a:gd name="T79" fmla="*/ 246 h 432"/>
                <a:gd name="T80" fmla="*/ 30 w 366"/>
                <a:gd name="T81" fmla="*/ 228 h 432"/>
                <a:gd name="T82" fmla="*/ 42 w 366"/>
                <a:gd name="T83" fmla="*/ 210 h 432"/>
                <a:gd name="T84" fmla="*/ 54 w 366"/>
                <a:gd name="T85" fmla="*/ 192 h 432"/>
                <a:gd name="T86" fmla="*/ 72 w 366"/>
                <a:gd name="T87" fmla="*/ 168 h 432"/>
                <a:gd name="T88" fmla="*/ 90 w 366"/>
                <a:gd name="T89" fmla="*/ 138 h 432"/>
                <a:gd name="T90" fmla="*/ 108 w 366"/>
                <a:gd name="T91" fmla="*/ 120 h 432"/>
                <a:gd name="T92" fmla="*/ 114 w 366"/>
                <a:gd name="T93" fmla="*/ 102 h 432"/>
                <a:gd name="T94" fmla="*/ 156 w 366"/>
                <a:gd name="T95" fmla="*/ 78 h 432"/>
                <a:gd name="T96" fmla="*/ 174 w 366"/>
                <a:gd name="T97" fmla="*/ 60 h 432"/>
                <a:gd name="T98" fmla="*/ 186 w 366"/>
                <a:gd name="T99" fmla="*/ 48 h 432"/>
                <a:gd name="T100" fmla="*/ 204 w 366"/>
                <a:gd name="T101" fmla="*/ 30 h 432"/>
                <a:gd name="T102" fmla="*/ 216 w 366"/>
                <a:gd name="T103" fmla="*/ 18 h 432"/>
                <a:gd name="T104" fmla="*/ 228 w 366"/>
                <a:gd name="T105" fmla="*/ 6 h 432"/>
                <a:gd name="T106" fmla="*/ 234 w 366"/>
                <a:gd name="T107" fmla="*/ 18 h 432"/>
                <a:gd name="T108" fmla="*/ 234 w 366"/>
                <a:gd name="T109" fmla="*/ 24 h 432"/>
                <a:gd name="T110" fmla="*/ 234 w 366"/>
                <a:gd name="T111" fmla="*/ 36 h 432"/>
                <a:gd name="T112" fmla="*/ 246 w 366"/>
                <a:gd name="T113" fmla="*/ 48 h 432"/>
                <a:gd name="T114" fmla="*/ 258 w 366"/>
                <a:gd name="T115" fmla="*/ 48 h 432"/>
                <a:gd name="T116" fmla="*/ 270 w 366"/>
                <a:gd name="T117" fmla="*/ 6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6" h="432">
                  <a:moveTo>
                    <a:pt x="276" y="60"/>
                  </a:moveTo>
                  <a:lnTo>
                    <a:pt x="282" y="60"/>
                  </a:lnTo>
                  <a:lnTo>
                    <a:pt x="282" y="66"/>
                  </a:lnTo>
                  <a:lnTo>
                    <a:pt x="288" y="66"/>
                  </a:lnTo>
                  <a:lnTo>
                    <a:pt x="282" y="66"/>
                  </a:lnTo>
                  <a:lnTo>
                    <a:pt x="288" y="66"/>
                  </a:lnTo>
                  <a:lnTo>
                    <a:pt x="294" y="66"/>
                  </a:lnTo>
                  <a:lnTo>
                    <a:pt x="294" y="72"/>
                  </a:lnTo>
                  <a:lnTo>
                    <a:pt x="294" y="66"/>
                  </a:lnTo>
                  <a:lnTo>
                    <a:pt x="294" y="72"/>
                  </a:lnTo>
                  <a:lnTo>
                    <a:pt x="294" y="78"/>
                  </a:lnTo>
                  <a:lnTo>
                    <a:pt x="294" y="84"/>
                  </a:lnTo>
                  <a:lnTo>
                    <a:pt x="300" y="84"/>
                  </a:lnTo>
                  <a:lnTo>
                    <a:pt x="300" y="90"/>
                  </a:lnTo>
                  <a:lnTo>
                    <a:pt x="306" y="96"/>
                  </a:lnTo>
                  <a:lnTo>
                    <a:pt x="306" y="102"/>
                  </a:lnTo>
                  <a:lnTo>
                    <a:pt x="312" y="108"/>
                  </a:lnTo>
                  <a:lnTo>
                    <a:pt x="312" y="114"/>
                  </a:lnTo>
                  <a:lnTo>
                    <a:pt x="318" y="126"/>
                  </a:lnTo>
                  <a:lnTo>
                    <a:pt x="324" y="126"/>
                  </a:lnTo>
                  <a:lnTo>
                    <a:pt x="324" y="132"/>
                  </a:lnTo>
                  <a:lnTo>
                    <a:pt x="324" y="138"/>
                  </a:lnTo>
                  <a:lnTo>
                    <a:pt x="330" y="144"/>
                  </a:lnTo>
                  <a:lnTo>
                    <a:pt x="336" y="144"/>
                  </a:lnTo>
                  <a:lnTo>
                    <a:pt x="336" y="150"/>
                  </a:lnTo>
                  <a:lnTo>
                    <a:pt x="354" y="150"/>
                  </a:lnTo>
                  <a:lnTo>
                    <a:pt x="360" y="150"/>
                  </a:lnTo>
                  <a:lnTo>
                    <a:pt x="366" y="150"/>
                  </a:lnTo>
                  <a:lnTo>
                    <a:pt x="366" y="156"/>
                  </a:lnTo>
                  <a:lnTo>
                    <a:pt x="366" y="162"/>
                  </a:lnTo>
                  <a:lnTo>
                    <a:pt x="366" y="168"/>
                  </a:lnTo>
                  <a:lnTo>
                    <a:pt x="360" y="174"/>
                  </a:lnTo>
                  <a:lnTo>
                    <a:pt x="360" y="180"/>
                  </a:lnTo>
                  <a:lnTo>
                    <a:pt x="360" y="186"/>
                  </a:lnTo>
                  <a:lnTo>
                    <a:pt x="360" y="192"/>
                  </a:lnTo>
                  <a:lnTo>
                    <a:pt x="354" y="198"/>
                  </a:lnTo>
                  <a:lnTo>
                    <a:pt x="354" y="204"/>
                  </a:lnTo>
                  <a:lnTo>
                    <a:pt x="354" y="210"/>
                  </a:lnTo>
                  <a:lnTo>
                    <a:pt x="354" y="216"/>
                  </a:lnTo>
                  <a:lnTo>
                    <a:pt x="354" y="222"/>
                  </a:lnTo>
                  <a:lnTo>
                    <a:pt x="348" y="228"/>
                  </a:lnTo>
                  <a:lnTo>
                    <a:pt x="348" y="234"/>
                  </a:lnTo>
                  <a:lnTo>
                    <a:pt x="348" y="240"/>
                  </a:lnTo>
                  <a:lnTo>
                    <a:pt x="348" y="246"/>
                  </a:lnTo>
                  <a:lnTo>
                    <a:pt x="342" y="246"/>
                  </a:lnTo>
                  <a:lnTo>
                    <a:pt x="342" y="252"/>
                  </a:lnTo>
                  <a:lnTo>
                    <a:pt x="342" y="258"/>
                  </a:lnTo>
                  <a:lnTo>
                    <a:pt x="342" y="264"/>
                  </a:lnTo>
                  <a:lnTo>
                    <a:pt x="342" y="270"/>
                  </a:lnTo>
                  <a:lnTo>
                    <a:pt x="336" y="276"/>
                  </a:lnTo>
                  <a:lnTo>
                    <a:pt x="336" y="282"/>
                  </a:lnTo>
                  <a:lnTo>
                    <a:pt x="336" y="288"/>
                  </a:lnTo>
                  <a:lnTo>
                    <a:pt x="336" y="294"/>
                  </a:lnTo>
                  <a:lnTo>
                    <a:pt x="336" y="300"/>
                  </a:lnTo>
                  <a:lnTo>
                    <a:pt x="342" y="300"/>
                  </a:lnTo>
                  <a:lnTo>
                    <a:pt x="342" y="306"/>
                  </a:lnTo>
                  <a:lnTo>
                    <a:pt x="348" y="306"/>
                  </a:lnTo>
                  <a:lnTo>
                    <a:pt x="342" y="312"/>
                  </a:lnTo>
                  <a:lnTo>
                    <a:pt x="342" y="318"/>
                  </a:lnTo>
                  <a:lnTo>
                    <a:pt x="336" y="318"/>
                  </a:lnTo>
                  <a:lnTo>
                    <a:pt x="336" y="324"/>
                  </a:lnTo>
                  <a:lnTo>
                    <a:pt x="342" y="324"/>
                  </a:lnTo>
                  <a:lnTo>
                    <a:pt x="342" y="330"/>
                  </a:lnTo>
                  <a:lnTo>
                    <a:pt x="348" y="330"/>
                  </a:lnTo>
                  <a:lnTo>
                    <a:pt x="342" y="330"/>
                  </a:lnTo>
                  <a:lnTo>
                    <a:pt x="342" y="336"/>
                  </a:lnTo>
                  <a:lnTo>
                    <a:pt x="336" y="336"/>
                  </a:lnTo>
                  <a:lnTo>
                    <a:pt x="330" y="336"/>
                  </a:lnTo>
                  <a:lnTo>
                    <a:pt x="330" y="342"/>
                  </a:lnTo>
                  <a:lnTo>
                    <a:pt x="324" y="342"/>
                  </a:lnTo>
                  <a:lnTo>
                    <a:pt x="318" y="342"/>
                  </a:lnTo>
                  <a:lnTo>
                    <a:pt x="318" y="348"/>
                  </a:lnTo>
                  <a:lnTo>
                    <a:pt x="312" y="348"/>
                  </a:lnTo>
                  <a:lnTo>
                    <a:pt x="312" y="342"/>
                  </a:lnTo>
                  <a:lnTo>
                    <a:pt x="312" y="348"/>
                  </a:lnTo>
                  <a:lnTo>
                    <a:pt x="306" y="348"/>
                  </a:lnTo>
                  <a:lnTo>
                    <a:pt x="312" y="348"/>
                  </a:lnTo>
                  <a:lnTo>
                    <a:pt x="312" y="354"/>
                  </a:lnTo>
                  <a:lnTo>
                    <a:pt x="306" y="354"/>
                  </a:lnTo>
                  <a:lnTo>
                    <a:pt x="306" y="360"/>
                  </a:lnTo>
                  <a:lnTo>
                    <a:pt x="300" y="360"/>
                  </a:lnTo>
                  <a:lnTo>
                    <a:pt x="294" y="366"/>
                  </a:lnTo>
                  <a:lnTo>
                    <a:pt x="288" y="360"/>
                  </a:lnTo>
                  <a:lnTo>
                    <a:pt x="282" y="360"/>
                  </a:lnTo>
                  <a:lnTo>
                    <a:pt x="282" y="366"/>
                  </a:lnTo>
                  <a:lnTo>
                    <a:pt x="276" y="366"/>
                  </a:lnTo>
                  <a:lnTo>
                    <a:pt x="276" y="372"/>
                  </a:lnTo>
                  <a:lnTo>
                    <a:pt x="270" y="372"/>
                  </a:lnTo>
                  <a:lnTo>
                    <a:pt x="264" y="396"/>
                  </a:lnTo>
                  <a:lnTo>
                    <a:pt x="252" y="402"/>
                  </a:lnTo>
                  <a:lnTo>
                    <a:pt x="246" y="402"/>
                  </a:lnTo>
                  <a:lnTo>
                    <a:pt x="240" y="408"/>
                  </a:lnTo>
                  <a:lnTo>
                    <a:pt x="234" y="408"/>
                  </a:lnTo>
                  <a:lnTo>
                    <a:pt x="234" y="414"/>
                  </a:lnTo>
                  <a:lnTo>
                    <a:pt x="228" y="414"/>
                  </a:lnTo>
                  <a:lnTo>
                    <a:pt x="222" y="420"/>
                  </a:lnTo>
                  <a:lnTo>
                    <a:pt x="216" y="420"/>
                  </a:lnTo>
                  <a:lnTo>
                    <a:pt x="204" y="426"/>
                  </a:lnTo>
                  <a:lnTo>
                    <a:pt x="198" y="426"/>
                  </a:lnTo>
                  <a:lnTo>
                    <a:pt x="180" y="426"/>
                  </a:lnTo>
                  <a:lnTo>
                    <a:pt x="174" y="426"/>
                  </a:lnTo>
                  <a:lnTo>
                    <a:pt x="174" y="432"/>
                  </a:lnTo>
                  <a:lnTo>
                    <a:pt x="162" y="432"/>
                  </a:lnTo>
                  <a:lnTo>
                    <a:pt x="156" y="432"/>
                  </a:lnTo>
                  <a:lnTo>
                    <a:pt x="150" y="426"/>
                  </a:lnTo>
                  <a:lnTo>
                    <a:pt x="144" y="420"/>
                  </a:lnTo>
                  <a:lnTo>
                    <a:pt x="144" y="414"/>
                  </a:lnTo>
                  <a:lnTo>
                    <a:pt x="138" y="408"/>
                  </a:lnTo>
                  <a:lnTo>
                    <a:pt x="132" y="408"/>
                  </a:lnTo>
                  <a:lnTo>
                    <a:pt x="132" y="402"/>
                  </a:lnTo>
                  <a:lnTo>
                    <a:pt x="126" y="402"/>
                  </a:lnTo>
                  <a:lnTo>
                    <a:pt x="126" y="396"/>
                  </a:lnTo>
                  <a:lnTo>
                    <a:pt x="120" y="396"/>
                  </a:lnTo>
                  <a:lnTo>
                    <a:pt x="126" y="396"/>
                  </a:lnTo>
                  <a:lnTo>
                    <a:pt x="126" y="390"/>
                  </a:lnTo>
                  <a:lnTo>
                    <a:pt x="126" y="384"/>
                  </a:lnTo>
                  <a:lnTo>
                    <a:pt x="126" y="378"/>
                  </a:lnTo>
                  <a:lnTo>
                    <a:pt x="120" y="378"/>
                  </a:lnTo>
                  <a:lnTo>
                    <a:pt x="120" y="372"/>
                  </a:lnTo>
                  <a:lnTo>
                    <a:pt x="114" y="372"/>
                  </a:lnTo>
                  <a:lnTo>
                    <a:pt x="114" y="366"/>
                  </a:lnTo>
                  <a:lnTo>
                    <a:pt x="108" y="366"/>
                  </a:lnTo>
                  <a:lnTo>
                    <a:pt x="102" y="366"/>
                  </a:lnTo>
                  <a:lnTo>
                    <a:pt x="102" y="360"/>
                  </a:lnTo>
                  <a:lnTo>
                    <a:pt x="96" y="360"/>
                  </a:lnTo>
                  <a:lnTo>
                    <a:pt x="96" y="354"/>
                  </a:lnTo>
                  <a:lnTo>
                    <a:pt x="96" y="348"/>
                  </a:lnTo>
                  <a:lnTo>
                    <a:pt x="90" y="348"/>
                  </a:lnTo>
                  <a:lnTo>
                    <a:pt x="90" y="342"/>
                  </a:lnTo>
                  <a:lnTo>
                    <a:pt x="84" y="342"/>
                  </a:lnTo>
                  <a:lnTo>
                    <a:pt x="78" y="342"/>
                  </a:lnTo>
                  <a:lnTo>
                    <a:pt x="78" y="336"/>
                  </a:lnTo>
                  <a:lnTo>
                    <a:pt x="78" y="330"/>
                  </a:lnTo>
                  <a:lnTo>
                    <a:pt x="72" y="324"/>
                  </a:lnTo>
                  <a:lnTo>
                    <a:pt x="66" y="324"/>
                  </a:lnTo>
                  <a:lnTo>
                    <a:pt x="72" y="318"/>
                  </a:lnTo>
                  <a:lnTo>
                    <a:pt x="66" y="318"/>
                  </a:lnTo>
                  <a:lnTo>
                    <a:pt x="66" y="312"/>
                  </a:lnTo>
                  <a:lnTo>
                    <a:pt x="60" y="312"/>
                  </a:lnTo>
                  <a:lnTo>
                    <a:pt x="60" y="306"/>
                  </a:lnTo>
                  <a:lnTo>
                    <a:pt x="54" y="306"/>
                  </a:lnTo>
                  <a:lnTo>
                    <a:pt x="54" y="300"/>
                  </a:lnTo>
                  <a:lnTo>
                    <a:pt x="48" y="300"/>
                  </a:lnTo>
                  <a:lnTo>
                    <a:pt x="42" y="300"/>
                  </a:lnTo>
                  <a:lnTo>
                    <a:pt x="42" y="294"/>
                  </a:lnTo>
                  <a:lnTo>
                    <a:pt x="36" y="294"/>
                  </a:lnTo>
                  <a:lnTo>
                    <a:pt x="36" y="288"/>
                  </a:lnTo>
                  <a:lnTo>
                    <a:pt x="36" y="282"/>
                  </a:lnTo>
                  <a:lnTo>
                    <a:pt x="30" y="276"/>
                  </a:lnTo>
                  <a:lnTo>
                    <a:pt x="24" y="276"/>
                  </a:lnTo>
                  <a:lnTo>
                    <a:pt x="18" y="276"/>
                  </a:lnTo>
                  <a:lnTo>
                    <a:pt x="12" y="276"/>
                  </a:lnTo>
                  <a:lnTo>
                    <a:pt x="12" y="270"/>
                  </a:lnTo>
                  <a:lnTo>
                    <a:pt x="12" y="264"/>
                  </a:lnTo>
                  <a:lnTo>
                    <a:pt x="6" y="264"/>
                  </a:lnTo>
                  <a:lnTo>
                    <a:pt x="0" y="264"/>
                  </a:lnTo>
                  <a:lnTo>
                    <a:pt x="6" y="258"/>
                  </a:lnTo>
                  <a:lnTo>
                    <a:pt x="12" y="252"/>
                  </a:lnTo>
                  <a:lnTo>
                    <a:pt x="12" y="246"/>
                  </a:lnTo>
                  <a:lnTo>
                    <a:pt x="18" y="246"/>
                  </a:lnTo>
                  <a:lnTo>
                    <a:pt x="18" y="240"/>
                  </a:lnTo>
                  <a:lnTo>
                    <a:pt x="24" y="234"/>
                  </a:lnTo>
                  <a:lnTo>
                    <a:pt x="24" y="228"/>
                  </a:lnTo>
                  <a:lnTo>
                    <a:pt x="30" y="228"/>
                  </a:lnTo>
                  <a:lnTo>
                    <a:pt x="30" y="222"/>
                  </a:lnTo>
                  <a:lnTo>
                    <a:pt x="36" y="222"/>
                  </a:lnTo>
                  <a:lnTo>
                    <a:pt x="36" y="216"/>
                  </a:lnTo>
                  <a:lnTo>
                    <a:pt x="42" y="210"/>
                  </a:lnTo>
                  <a:lnTo>
                    <a:pt x="42" y="204"/>
                  </a:lnTo>
                  <a:lnTo>
                    <a:pt x="48" y="204"/>
                  </a:lnTo>
                  <a:lnTo>
                    <a:pt x="48" y="198"/>
                  </a:lnTo>
                  <a:lnTo>
                    <a:pt x="54" y="192"/>
                  </a:lnTo>
                  <a:lnTo>
                    <a:pt x="54" y="186"/>
                  </a:lnTo>
                  <a:lnTo>
                    <a:pt x="60" y="186"/>
                  </a:lnTo>
                  <a:lnTo>
                    <a:pt x="72" y="174"/>
                  </a:lnTo>
                  <a:lnTo>
                    <a:pt x="72" y="168"/>
                  </a:lnTo>
                  <a:lnTo>
                    <a:pt x="84" y="156"/>
                  </a:lnTo>
                  <a:lnTo>
                    <a:pt x="84" y="150"/>
                  </a:lnTo>
                  <a:lnTo>
                    <a:pt x="90" y="150"/>
                  </a:lnTo>
                  <a:lnTo>
                    <a:pt x="90" y="138"/>
                  </a:lnTo>
                  <a:lnTo>
                    <a:pt x="96" y="138"/>
                  </a:lnTo>
                  <a:lnTo>
                    <a:pt x="96" y="132"/>
                  </a:lnTo>
                  <a:lnTo>
                    <a:pt x="102" y="126"/>
                  </a:lnTo>
                  <a:lnTo>
                    <a:pt x="108" y="120"/>
                  </a:lnTo>
                  <a:lnTo>
                    <a:pt x="108" y="114"/>
                  </a:lnTo>
                  <a:lnTo>
                    <a:pt x="114" y="114"/>
                  </a:lnTo>
                  <a:lnTo>
                    <a:pt x="114" y="108"/>
                  </a:lnTo>
                  <a:lnTo>
                    <a:pt x="114" y="102"/>
                  </a:lnTo>
                  <a:lnTo>
                    <a:pt x="120" y="102"/>
                  </a:lnTo>
                  <a:lnTo>
                    <a:pt x="138" y="90"/>
                  </a:lnTo>
                  <a:lnTo>
                    <a:pt x="144" y="84"/>
                  </a:lnTo>
                  <a:lnTo>
                    <a:pt x="156" y="78"/>
                  </a:lnTo>
                  <a:lnTo>
                    <a:pt x="162" y="72"/>
                  </a:lnTo>
                  <a:lnTo>
                    <a:pt x="168" y="66"/>
                  </a:lnTo>
                  <a:lnTo>
                    <a:pt x="168" y="60"/>
                  </a:lnTo>
                  <a:lnTo>
                    <a:pt x="174" y="60"/>
                  </a:lnTo>
                  <a:lnTo>
                    <a:pt x="174" y="54"/>
                  </a:lnTo>
                  <a:lnTo>
                    <a:pt x="180" y="54"/>
                  </a:lnTo>
                  <a:lnTo>
                    <a:pt x="180" y="48"/>
                  </a:lnTo>
                  <a:lnTo>
                    <a:pt x="186" y="48"/>
                  </a:lnTo>
                  <a:lnTo>
                    <a:pt x="186" y="42"/>
                  </a:lnTo>
                  <a:lnTo>
                    <a:pt x="192" y="36"/>
                  </a:lnTo>
                  <a:lnTo>
                    <a:pt x="198" y="30"/>
                  </a:lnTo>
                  <a:lnTo>
                    <a:pt x="204" y="30"/>
                  </a:lnTo>
                  <a:lnTo>
                    <a:pt x="204" y="24"/>
                  </a:lnTo>
                  <a:lnTo>
                    <a:pt x="210" y="24"/>
                  </a:lnTo>
                  <a:lnTo>
                    <a:pt x="210" y="18"/>
                  </a:lnTo>
                  <a:lnTo>
                    <a:pt x="216" y="18"/>
                  </a:lnTo>
                  <a:lnTo>
                    <a:pt x="216" y="12"/>
                  </a:lnTo>
                  <a:lnTo>
                    <a:pt x="222" y="12"/>
                  </a:lnTo>
                  <a:lnTo>
                    <a:pt x="222" y="6"/>
                  </a:lnTo>
                  <a:lnTo>
                    <a:pt x="228" y="6"/>
                  </a:lnTo>
                  <a:lnTo>
                    <a:pt x="228" y="0"/>
                  </a:lnTo>
                  <a:lnTo>
                    <a:pt x="228" y="6"/>
                  </a:lnTo>
                  <a:lnTo>
                    <a:pt x="234" y="12"/>
                  </a:lnTo>
                  <a:lnTo>
                    <a:pt x="234" y="18"/>
                  </a:lnTo>
                  <a:lnTo>
                    <a:pt x="240" y="18"/>
                  </a:lnTo>
                  <a:lnTo>
                    <a:pt x="234" y="18"/>
                  </a:lnTo>
                  <a:lnTo>
                    <a:pt x="240" y="24"/>
                  </a:lnTo>
                  <a:lnTo>
                    <a:pt x="234" y="24"/>
                  </a:lnTo>
                  <a:lnTo>
                    <a:pt x="240" y="24"/>
                  </a:lnTo>
                  <a:lnTo>
                    <a:pt x="240" y="30"/>
                  </a:lnTo>
                  <a:lnTo>
                    <a:pt x="234" y="30"/>
                  </a:lnTo>
                  <a:lnTo>
                    <a:pt x="234" y="36"/>
                  </a:lnTo>
                  <a:lnTo>
                    <a:pt x="240" y="36"/>
                  </a:lnTo>
                  <a:lnTo>
                    <a:pt x="246" y="36"/>
                  </a:lnTo>
                  <a:lnTo>
                    <a:pt x="246" y="42"/>
                  </a:lnTo>
                  <a:lnTo>
                    <a:pt x="246" y="48"/>
                  </a:lnTo>
                  <a:lnTo>
                    <a:pt x="252" y="48"/>
                  </a:lnTo>
                  <a:lnTo>
                    <a:pt x="258" y="48"/>
                  </a:lnTo>
                  <a:lnTo>
                    <a:pt x="258" y="42"/>
                  </a:lnTo>
                  <a:lnTo>
                    <a:pt x="258" y="48"/>
                  </a:lnTo>
                  <a:lnTo>
                    <a:pt x="258" y="54"/>
                  </a:lnTo>
                  <a:lnTo>
                    <a:pt x="258" y="60"/>
                  </a:lnTo>
                  <a:lnTo>
                    <a:pt x="264" y="60"/>
                  </a:lnTo>
                  <a:lnTo>
                    <a:pt x="270" y="60"/>
                  </a:lnTo>
                  <a:lnTo>
                    <a:pt x="264" y="60"/>
                  </a:lnTo>
                  <a:lnTo>
                    <a:pt x="270" y="60"/>
                  </a:lnTo>
                  <a:lnTo>
                    <a:pt x="276" y="6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 name="Freeform 98">
              <a:extLst>
                <a:ext uri="{FF2B5EF4-FFF2-40B4-BE49-F238E27FC236}">
                  <a16:creationId xmlns:a16="http://schemas.microsoft.com/office/drawing/2014/main" id="{86101DC5-B53B-D83D-7AB8-B8E40BEE64A1}"/>
                </a:ext>
              </a:extLst>
            </p:cNvPr>
            <p:cNvSpPr>
              <a:spLocks/>
            </p:cNvSpPr>
            <p:nvPr/>
          </p:nvSpPr>
          <p:spPr bwMode="gray">
            <a:xfrm>
              <a:off x="5286375" y="2600325"/>
              <a:ext cx="647700" cy="647700"/>
            </a:xfrm>
            <a:custGeom>
              <a:avLst/>
              <a:gdLst>
                <a:gd name="T0" fmla="*/ 228 w 408"/>
                <a:gd name="T1" fmla="*/ 30 h 408"/>
                <a:gd name="T2" fmla="*/ 252 w 408"/>
                <a:gd name="T3" fmla="*/ 36 h 408"/>
                <a:gd name="T4" fmla="*/ 276 w 408"/>
                <a:gd name="T5" fmla="*/ 42 h 408"/>
                <a:gd name="T6" fmla="*/ 288 w 408"/>
                <a:gd name="T7" fmla="*/ 54 h 408"/>
                <a:gd name="T8" fmla="*/ 306 w 408"/>
                <a:gd name="T9" fmla="*/ 66 h 408"/>
                <a:gd name="T10" fmla="*/ 324 w 408"/>
                <a:gd name="T11" fmla="*/ 72 h 408"/>
                <a:gd name="T12" fmla="*/ 342 w 408"/>
                <a:gd name="T13" fmla="*/ 84 h 408"/>
                <a:gd name="T14" fmla="*/ 354 w 408"/>
                <a:gd name="T15" fmla="*/ 96 h 408"/>
                <a:gd name="T16" fmla="*/ 372 w 408"/>
                <a:gd name="T17" fmla="*/ 102 h 408"/>
                <a:gd name="T18" fmla="*/ 384 w 408"/>
                <a:gd name="T19" fmla="*/ 114 h 408"/>
                <a:gd name="T20" fmla="*/ 396 w 408"/>
                <a:gd name="T21" fmla="*/ 126 h 408"/>
                <a:gd name="T22" fmla="*/ 408 w 408"/>
                <a:gd name="T23" fmla="*/ 138 h 408"/>
                <a:gd name="T24" fmla="*/ 402 w 408"/>
                <a:gd name="T25" fmla="*/ 156 h 408"/>
                <a:gd name="T26" fmla="*/ 390 w 408"/>
                <a:gd name="T27" fmla="*/ 168 h 408"/>
                <a:gd name="T28" fmla="*/ 372 w 408"/>
                <a:gd name="T29" fmla="*/ 180 h 408"/>
                <a:gd name="T30" fmla="*/ 360 w 408"/>
                <a:gd name="T31" fmla="*/ 198 h 408"/>
                <a:gd name="T32" fmla="*/ 348 w 408"/>
                <a:gd name="T33" fmla="*/ 210 h 408"/>
                <a:gd name="T34" fmla="*/ 318 w 408"/>
                <a:gd name="T35" fmla="*/ 234 h 408"/>
                <a:gd name="T36" fmla="*/ 294 w 408"/>
                <a:gd name="T37" fmla="*/ 258 h 408"/>
                <a:gd name="T38" fmla="*/ 276 w 408"/>
                <a:gd name="T39" fmla="*/ 276 h 408"/>
                <a:gd name="T40" fmla="*/ 264 w 408"/>
                <a:gd name="T41" fmla="*/ 294 h 408"/>
                <a:gd name="T42" fmla="*/ 240 w 408"/>
                <a:gd name="T43" fmla="*/ 330 h 408"/>
                <a:gd name="T44" fmla="*/ 228 w 408"/>
                <a:gd name="T45" fmla="*/ 348 h 408"/>
                <a:gd name="T46" fmla="*/ 216 w 408"/>
                <a:gd name="T47" fmla="*/ 366 h 408"/>
                <a:gd name="T48" fmla="*/ 204 w 408"/>
                <a:gd name="T49" fmla="*/ 378 h 408"/>
                <a:gd name="T50" fmla="*/ 192 w 408"/>
                <a:gd name="T51" fmla="*/ 396 h 408"/>
                <a:gd name="T52" fmla="*/ 168 w 408"/>
                <a:gd name="T53" fmla="*/ 408 h 408"/>
                <a:gd name="T54" fmla="*/ 144 w 408"/>
                <a:gd name="T55" fmla="*/ 402 h 408"/>
                <a:gd name="T56" fmla="*/ 114 w 408"/>
                <a:gd name="T57" fmla="*/ 396 h 408"/>
                <a:gd name="T58" fmla="*/ 90 w 408"/>
                <a:gd name="T59" fmla="*/ 390 h 408"/>
                <a:gd name="T60" fmla="*/ 66 w 408"/>
                <a:gd name="T61" fmla="*/ 384 h 408"/>
                <a:gd name="T62" fmla="*/ 42 w 408"/>
                <a:gd name="T63" fmla="*/ 378 h 408"/>
                <a:gd name="T64" fmla="*/ 18 w 408"/>
                <a:gd name="T65" fmla="*/ 372 h 408"/>
                <a:gd name="T66" fmla="*/ 0 w 408"/>
                <a:gd name="T67" fmla="*/ 360 h 408"/>
                <a:gd name="T68" fmla="*/ 6 w 408"/>
                <a:gd name="T69" fmla="*/ 342 h 408"/>
                <a:gd name="T70" fmla="*/ 6 w 408"/>
                <a:gd name="T71" fmla="*/ 318 h 408"/>
                <a:gd name="T72" fmla="*/ 12 w 408"/>
                <a:gd name="T73" fmla="*/ 300 h 408"/>
                <a:gd name="T74" fmla="*/ 12 w 408"/>
                <a:gd name="T75" fmla="*/ 276 h 408"/>
                <a:gd name="T76" fmla="*/ 18 w 408"/>
                <a:gd name="T77" fmla="*/ 258 h 408"/>
                <a:gd name="T78" fmla="*/ 18 w 408"/>
                <a:gd name="T79" fmla="*/ 234 h 408"/>
                <a:gd name="T80" fmla="*/ 18 w 408"/>
                <a:gd name="T81" fmla="*/ 210 h 408"/>
                <a:gd name="T82" fmla="*/ 24 w 408"/>
                <a:gd name="T83" fmla="*/ 192 h 408"/>
                <a:gd name="T84" fmla="*/ 30 w 408"/>
                <a:gd name="T85" fmla="*/ 174 h 408"/>
                <a:gd name="T86" fmla="*/ 54 w 408"/>
                <a:gd name="T87" fmla="*/ 168 h 408"/>
                <a:gd name="T88" fmla="*/ 66 w 408"/>
                <a:gd name="T89" fmla="*/ 156 h 408"/>
                <a:gd name="T90" fmla="*/ 72 w 408"/>
                <a:gd name="T91" fmla="*/ 138 h 408"/>
                <a:gd name="T92" fmla="*/ 78 w 408"/>
                <a:gd name="T93" fmla="*/ 120 h 408"/>
                <a:gd name="T94" fmla="*/ 102 w 408"/>
                <a:gd name="T95" fmla="*/ 126 h 408"/>
                <a:gd name="T96" fmla="*/ 108 w 408"/>
                <a:gd name="T97" fmla="*/ 108 h 408"/>
                <a:gd name="T98" fmla="*/ 120 w 408"/>
                <a:gd name="T99" fmla="*/ 96 h 408"/>
                <a:gd name="T100" fmla="*/ 126 w 408"/>
                <a:gd name="T101" fmla="*/ 72 h 408"/>
                <a:gd name="T102" fmla="*/ 126 w 408"/>
                <a:gd name="T103" fmla="*/ 48 h 408"/>
                <a:gd name="T104" fmla="*/ 108 w 408"/>
                <a:gd name="T105" fmla="*/ 42 h 408"/>
                <a:gd name="T106" fmla="*/ 90 w 408"/>
                <a:gd name="T107" fmla="*/ 36 h 408"/>
                <a:gd name="T108" fmla="*/ 90 w 408"/>
                <a:gd name="T109" fmla="*/ 12 h 408"/>
                <a:gd name="T110" fmla="*/ 114 w 408"/>
                <a:gd name="T111" fmla="*/ 6 h 408"/>
                <a:gd name="T112" fmla="*/ 132 w 408"/>
                <a:gd name="T113" fmla="*/ 0 h 408"/>
                <a:gd name="T114" fmla="*/ 150 w 408"/>
                <a:gd name="T115" fmla="*/ 6 h 408"/>
                <a:gd name="T116" fmla="*/ 168 w 408"/>
                <a:gd name="T117" fmla="*/ 12 h 408"/>
                <a:gd name="T118" fmla="*/ 186 w 408"/>
                <a:gd name="T119" fmla="*/ 18 h 408"/>
                <a:gd name="T120" fmla="*/ 204 w 408"/>
                <a:gd name="T121" fmla="*/ 24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408">
                  <a:moveTo>
                    <a:pt x="210" y="24"/>
                  </a:moveTo>
                  <a:lnTo>
                    <a:pt x="216" y="30"/>
                  </a:lnTo>
                  <a:lnTo>
                    <a:pt x="222" y="30"/>
                  </a:lnTo>
                  <a:lnTo>
                    <a:pt x="228" y="30"/>
                  </a:lnTo>
                  <a:lnTo>
                    <a:pt x="234" y="30"/>
                  </a:lnTo>
                  <a:lnTo>
                    <a:pt x="240" y="36"/>
                  </a:lnTo>
                  <a:lnTo>
                    <a:pt x="246" y="36"/>
                  </a:lnTo>
                  <a:lnTo>
                    <a:pt x="252" y="36"/>
                  </a:lnTo>
                  <a:lnTo>
                    <a:pt x="258" y="42"/>
                  </a:lnTo>
                  <a:lnTo>
                    <a:pt x="264" y="42"/>
                  </a:lnTo>
                  <a:lnTo>
                    <a:pt x="270" y="42"/>
                  </a:lnTo>
                  <a:lnTo>
                    <a:pt x="276" y="42"/>
                  </a:lnTo>
                  <a:lnTo>
                    <a:pt x="276" y="48"/>
                  </a:lnTo>
                  <a:lnTo>
                    <a:pt x="282" y="48"/>
                  </a:lnTo>
                  <a:lnTo>
                    <a:pt x="288" y="48"/>
                  </a:lnTo>
                  <a:lnTo>
                    <a:pt x="288" y="54"/>
                  </a:lnTo>
                  <a:lnTo>
                    <a:pt x="294" y="54"/>
                  </a:lnTo>
                  <a:lnTo>
                    <a:pt x="294" y="60"/>
                  </a:lnTo>
                  <a:lnTo>
                    <a:pt x="300" y="60"/>
                  </a:lnTo>
                  <a:lnTo>
                    <a:pt x="306" y="66"/>
                  </a:lnTo>
                  <a:lnTo>
                    <a:pt x="306" y="72"/>
                  </a:lnTo>
                  <a:lnTo>
                    <a:pt x="312" y="72"/>
                  </a:lnTo>
                  <a:lnTo>
                    <a:pt x="318" y="72"/>
                  </a:lnTo>
                  <a:lnTo>
                    <a:pt x="324" y="72"/>
                  </a:lnTo>
                  <a:lnTo>
                    <a:pt x="336" y="72"/>
                  </a:lnTo>
                  <a:lnTo>
                    <a:pt x="336" y="78"/>
                  </a:lnTo>
                  <a:lnTo>
                    <a:pt x="336" y="84"/>
                  </a:lnTo>
                  <a:lnTo>
                    <a:pt x="342" y="84"/>
                  </a:lnTo>
                  <a:lnTo>
                    <a:pt x="342" y="90"/>
                  </a:lnTo>
                  <a:lnTo>
                    <a:pt x="348" y="90"/>
                  </a:lnTo>
                  <a:lnTo>
                    <a:pt x="354" y="90"/>
                  </a:lnTo>
                  <a:lnTo>
                    <a:pt x="354" y="96"/>
                  </a:lnTo>
                  <a:lnTo>
                    <a:pt x="360" y="96"/>
                  </a:lnTo>
                  <a:lnTo>
                    <a:pt x="366" y="96"/>
                  </a:lnTo>
                  <a:lnTo>
                    <a:pt x="372" y="96"/>
                  </a:lnTo>
                  <a:lnTo>
                    <a:pt x="372" y="102"/>
                  </a:lnTo>
                  <a:lnTo>
                    <a:pt x="378" y="102"/>
                  </a:lnTo>
                  <a:lnTo>
                    <a:pt x="378" y="108"/>
                  </a:lnTo>
                  <a:lnTo>
                    <a:pt x="384" y="108"/>
                  </a:lnTo>
                  <a:lnTo>
                    <a:pt x="384" y="114"/>
                  </a:lnTo>
                  <a:lnTo>
                    <a:pt x="390" y="114"/>
                  </a:lnTo>
                  <a:lnTo>
                    <a:pt x="390" y="120"/>
                  </a:lnTo>
                  <a:lnTo>
                    <a:pt x="396" y="120"/>
                  </a:lnTo>
                  <a:lnTo>
                    <a:pt x="396" y="126"/>
                  </a:lnTo>
                  <a:lnTo>
                    <a:pt x="396" y="132"/>
                  </a:lnTo>
                  <a:lnTo>
                    <a:pt x="402" y="132"/>
                  </a:lnTo>
                  <a:lnTo>
                    <a:pt x="402" y="138"/>
                  </a:lnTo>
                  <a:lnTo>
                    <a:pt x="408" y="138"/>
                  </a:lnTo>
                  <a:lnTo>
                    <a:pt x="408" y="144"/>
                  </a:lnTo>
                  <a:lnTo>
                    <a:pt x="408" y="150"/>
                  </a:lnTo>
                  <a:lnTo>
                    <a:pt x="402" y="150"/>
                  </a:lnTo>
                  <a:lnTo>
                    <a:pt x="402" y="156"/>
                  </a:lnTo>
                  <a:lnTo>
                    <a:pt x="396" y="156"/>
                  </a:lnTo>
                  <a:lnTo>
                    <a:pt x="396" y="162"/>
                  </a:lnTo>
                  <a:lnTo>
                    <a:pt x="390" y="162"/>
                  </a:lnTo>
                  <a:lnTo>
                    <a:pt x="390" y="168"/>
                  </a:lnTo>
                  <a:lnTo>
                    <a:pt x="384" y="168"/>
                  </a:lnTo>
                  <a:lnTo>
                    <a:pt x="384" y="174"/>
                  </a:lnTo>
                  <a:lnTo>
                    <a:pt x="378" y="174"/>
                  </a:lnTo>
                  <a:lnTo>
                    <a:pt x="372" y="180"/>
                  </a:lnTo>
                  <a:lnTo>
                    <a:pt x="366" y="186"/>
                  </a:lnTo>
                  <a:lnTo>
                    <a:pt x="366" y="192"/>
                  </a:lnTo>
                  <a:lnTo>
                    <a:pt x="360" y="192"/>
                  </a:lnTo>
                  <a:lnTo>
                    <a:pt x="360" y="198"/>
                  </a:lnTo>
                  <a:lnTo>
                    <a:pt x="354" y="198"/>
                  </a:lnTo>
                  <a:lnTo>
                    <a:pt x="354" y="204"/>
                  </a:lnTo>
                  <a:lnTo>
                    <a:pt x="348" y="204"/>
                  </a:lnTo>
                  <a:lnTo>
                    <a:pt x="348" y="210"/>
                  </a:lnTo>
                  <a:lnTo>
                    <a:pt x="342" y="216"/>
                  </a:lnTo>
                  <a:lnTo>
                    <a:pt x="336" y="222"/>
                  </a:lnTo>
                  <a:lnTo>
                    <a:pt x="324" y="228"/>
                  </a:lnTo>
                  <a:lnTo>
                    <a:pt x="318" y="234"/>
                  </a:lnTo>
                  <a:lnTo>
                    <a:pt x="300" y="246"/>
                  </a:lnTo>
                  <a:lnTo>
                    <a:pt x="294" y="246"/>
                  </a:lnTo>
                  <a:lnTo>
                    <a:pt x="294" y="252"/>
                  </a:lnTo>
                  <a:lnTo>
                    <a:pt x="294" y="258"/>
                  </a:lnTo>
                  <a:lnTo>
                    <a:pt x="288" y="258"/>
                  </a:lnTo>
                  <a:lnTo>
                    <a:pt x="288" y="264"/>
                  </a:lnTo>
                  <a:lnTo>
                    <a:pt x="282" y="270"/>
                  </a:lnTo>
                  <a:lnTo>
                    <a:pt x="276" y="276"/>
                  </a:lnTo>
                  <a:lnTo>
                    <a:pt x="276" y="282"/>
                  </a:lnTo>
                  <a:lnTo>
                    <a:pt x="270" y="282"/>
                  </a:lnTo>
                  <a:lnTo>
                    <a:pt x="270" y="294"/>
                  </a:lnTo>
                  <a:lnTo>
                    <a:pt x="264" y="294"/>
                  </a:lnTo>
                  <a:lnTo>
                    <a:pt x="264" y="300"/>
                  </a:lnTo>
                  <a:lnTo>
                    <a:pt x="252" y="312"/>
                  </a:lnTo>
                  <a:lnTo>
                    <a:pt x="252" y="318"/>
                  </a:lnTo>
                  <a:lnTo>
                    <a:pt x="240" y="330"/>
                  </a:lnTo>
                  <a:lnTo>
                    <a:pt x="234" y="330"/>
                  </a:lnTo>
                  <a:lnTo>
                    <a:pt x="234" y="336"/>
                  </a:lnTo>
                  <a:lnTo>
                    <a:pt x="228" y="342"/>
                  </a:lnTo>
                  <a:lnTo>
                    <a:pt x="228" y="348"/>
                  </a:lnTo>
                  <a:lnTo>
                    <a:pt x="222" y="348"/>
                  </a:lnTo>
                  <a:lnTo>
                    <a:pt x="222" y="354"/>
                  </a:lnTo>
                  <a:lnTo>
                    <a:pt x="216" y="360"/>
                  </a:lnTo>
                  <a:lnTo>
                    <a:pt x="216" y="366"/>
                  </a:lnTo>
                  <a:lnTo>
                    <a:pt x="210" y="366"/>
                  </a:lnTo>
                  <a:lnTo>
                    <a:pt x="210" y="372"/>
                  </a:lnTo>
                  <a:lnTo>
                    <a:pt x="204" y="372"/>
                  </a:lnTo>
                  <a:lnTo>
                    <a:pt x="204" y="378"/>
                  </a:lnTo>
                  <a:lnTo>
                    <a:pt x="198" y="384"/>
                  </a:lnTo>
                  <a:lnTo>
                    <a:pt x="198" y="390"/>
                  </a:lnTo>
                  <a:lnTo>
                    <a:pt x="192" y="390"/>
                  </a:lnTo>
                  <a:lnTo>
                    <a:pt x="192" y="396"/>
                  </a:lnTo>
                  <a:lnTo>
                    <a:pt x="186" y="402"/>
                  </a:lnTo>
                  <a:lnTo>
                    <a:pt x="180" y="408"/>
                  </a:lnTo>
                  <a:lnTo>
                    <a:pt x="174" y="408"/>
                  </a:lnTo>
                  <a:lnTo>
                    <a:pt x="168" y="408"/>
                  </a:lnTo>
                  <a:lnTo>
                    <a:pt x="162" y="408"/>
                  </a:lnTo>
                  <a:lnTo>
                    <a:pt x="156" y="402"/>
                  </a:lnTo>
                  <a:lnTo>
                    <a:pt x="150" y="402"/>
                  </a:lnTo>
                  <a:lnTo>
                    <a:pt x="144" y="402"/>
                  </a:lnTo>
                  <a:lnTo>
                    <a:pt x="138" y="402"/>
                  </a:lnTo>
                  <a:lnTo>
                    <a:pt x="132" y="402"/>
                  </a:lnTo>
                  <a:lnTo>
                    <a:pt x="126" y="396"/>
                  </a:lnTo>
                  <a:lnTo>
                    <a:pt x="114" y="396"/>
                  </a:lnTo>
                  <a:lnTo>
                    <a:pt x="108" y="396"/>
                  </a:lnTo>
                  <a:lnTo>
                    <a:pt x="102" y="390"/>
                  </a:lnTo>
                  <a:lnTo>
                    <a:pt x="96" y="390"/>
                  </a:lnTo>
                  <a:lnTo>
                    <a:pt x="90" y="390"/>
                  </a:lnTo>
                  <a:lnTo>
                    <a:pt x="84" y="390"/>
                  </a:lnTo>
                  <a:lnTo>
                    <a:pt x="78" y="390"/>
                  </a:lnTo>
                  <a:lnTo>
                    <a:pt x="72" y="390"/>
                  </a:lnTo>
                  <a:lnTo>
                    <a:pt x="66" y="384"/>
                  </a:lnTo>
                  <a:lnTo>
                    <a:pt x="60" y="384"/>
                  </a:lnTo>
                  <a:lnTo>
                    <a:pt x="54" y="384"/>
                  </a:lnTo>
                  <a:lnTo>
                    <a:pt x="48" y="384"/>
                  </a:lnTo>
                  <a:lnTo>
                    <a:pt x="42" y="378"/>
                  </a:lnTo>
                  <a:lnTo>
                    <a:pt x="36" y="378"/>
                  </a:lnTo>
                  <a:lnTo>
                    <a:pt x="30" y="378"/>
                  </a:lnTo>
                  <a:lnTo>
                    <a:pt x="24" y="378"/>
                  </a:lnTo>
                  <a:lnTo>
                    <a:pt x="18" y="372"/>
                  </a:lnTo>
                  <a:lnTo>
                    <a:pt x="12" y="372"/>
                  </a:lnTo>
                  <a:lnTo>
                    <a:pt x="0" y="372"/>
                  </a:lnTo>
                  <a:lnTo>
                    <a:pt x="0" y="366"/>
                  </a:lnTo>
                  <a:lnTo>
                    <a:pt x="0" y="360"/>
                  </a:lnTo>
                  <a:lnTo>
                    <a:pt x="0" y="354"/>
                  </a:lnTo>
                  <a:lnTo>
                    <a:pt x="6" y="354"/>
                  </a:lnTo>
                  <a:lnTo>
                    <a:pt x="6" y="348"/>
                  </a:lnTo>
                  <a:lnTo>
                    <a:pt x="6" y="342"/>
                  </a:lnTo>
                  <a:lnTo>
                    <a:pt x="6" y="336"/>
                  </a:lnTo>
                  <a:lnTo>
                    <a:pt x="6" y="330"/>
                  </a:lnTo>
                  <a:lnTo>
                    <a:pt x="6" y="324"/>
                  </a:lnTo>
                  <a:lnTo>
                    <a:pt x="6" y="318"/>
                  </a:lnTo>
                  <a:lnTo>
                    <a:pt x="6" y="312"/>
                  </a:lnTo>
                  <a:lnTo>
                    <a:pt x="6" y="306"/>
                  </a:lnTo>
                  <a:lnTo>
                    <a:pt x="12" y="306"/>
                  </a:lnTo>
                  <a:lnTo>
                    <a:pt x="12" y="300"/>
                  </a:lnTo>
                  <a:lnTo>
                    <a:pt x="12" y="294"/>
                  </a:lnTo>
                  <a:lnTo>
                    <a:pt x="12" y="288"/>
                  </a:lnTo>
                  <a:lnTo>
                    <a:pt x="12" y="282"/>
                  </a:lnTo>
                  <a:lnTo>
                    <a:pt x="12" y="276"/>
                  </a:lnTo>
                  <a:lnTo>
                    <a:pt x="12" y="270"/>
                  </a:lnTo>
                  <a:lnTo>
                    <a:pt x="12" y="264"/>
                  </a:lnTo>
                  <a:lnTo>
                    <a:pt x="12" y="258"/>
                  </a:lnTo>
                  <a:lnTo>
                    <a:pt x="18" y="258"/>
                  </a:lnTo>
                  <a:lnTo>
                    <a:pt x="18" y="252"/>
                  </a:lnTo>
                  <a:lnTo>
                    <a:pt x="18" y="246"/>
                  </a:lnTo>
                  <a:lnTo>
                    <a:pt x="18" y="240"/>
                  </a:lnTo>
                  <a:lnTo>
                    <a:pt x="18" y="234"/>
                  </a:lnTo>
                  <a:lnTo>
                    <a:pt x="18" y="228"/>
                  </a:lnTo>
                  <a:lnTo>
                    <a:pt x="18" y="222"/>
                  </a:lnTo>
                  <a:lnTo>
                    <a:pt x="18" y="216"/>
                  </a:lnTo>
                  <a:lnTo>
                    <a:pt x="18" y="210"/>
                  </a:lnTo>
                  <a:lnTo>
                    <a:pt x="24" y="210"/>
                  </a:lnTo>
                  <a:lnTo>
                    <a:pt x="24" y="204"/>
                  </a:lnTo>
                  <a:lnTo>
                    <a:pt x="24" y="198"/>
                  </a:lnTo>
                  <a:lnTo>
                    <a:pt x="24" y="192"/>
                  </a:lnTo>
                  <a:lnTo>
                    <a:pt x="24" y="186"/>
                  </a:lnTo>
                  <a:lnTo>
                    <a:pt x="24" y="180"/>
                  </a:lnTo>
                  <a:lnTo>
                    <a:pt x="24" y="174"/>
                  </a:lnTo>
                  <a:lnTo>
                    <a:pt x="30" y="174"/>
                  </a:lnTo>
                  <a:lnTo>
                    <a:pt x="36" y="174"/>
                  </a:lnTo>
                  <a:lnTo>
                    <a:pt x="42" y="168"/>
                  </a:lnTo>
                  <a:lnTo>
                    <a:pt x="48" y="168"/>
                  </a:lnTo>
                  <a:lnTo>
                    <a:pt x="54" y="168"/>
                  </a:lnTo>
                  <a:lnTo>
                    <a:pt x="60" y="168"/>
                  </a:lnTo>
                  <a:lnTo>
                    <a:pt x="66" y="168"/>
                  </a:lnTo>
                  <a:lnTo>
                    <a:pt x="66" y="162"/>
                  </a:lnTo>
                  <a:lnTo>
                    <a:pt x="66" y="156"/>
                  </a:lnTo>
                  <a:lnTo>
                    <a:pt x="66" y="150"/>
                  </a:lnTo>
                  <a:lnTo>
                    <a:pt x="72" y="150"/>
                  </a:lnTo>
                  <a:lnTo>
                    <a:pt x="72" y="144"/>
                  </a:lnTo>
                  <a:lnTo>
                    <a:pt x="72" y="138"/>
                  </a:lnTo>
                  <a:lnTo>
                    <a:pt x="72" y="132"/>
                  </a:lnTo>
                  <a:lnTo>
                    <a:pt x="72" y="126"/>
                  </a:lnTo>
                  <a:lnTo>
                    <a:pt x="72" y="120"/>
                  </a:lnTo>
                  <a:lnTo>
                    <a:pt x="78" y="120"/>
                  </a:lnTo>
                  <a:lnTo>
                    <a:pt x="84" y="120"/>
                  </a:lnTo>
                  <a:lnTo>
                    <a:pt x="90" y="120"/>
                  </a:lnTo>
                  <a:lnTo>
                    <a:pt x="96" y="120"/>
                  </a:lnTo>
                  <a:lnTo>
                    <a:pt x="102" y="126"/>
                  </a:lnTo>
                  <a:lnTo>
                    <a:pt x="102" y="120"/>
                  </a:lnTo>
                  <a:lnTo>
                    <a:pt x="102" y="114"/>
                  </a:lnTo>
                  <a:lnTo>
                    <a:pt x="108" y="114"/>
                  </a:lnTo>
                  <a:lnTo>
                    <a:pt x="108" y="108"/>
                  </a:lnTo>
                  <a:lnTo>
                    <a:pt x="114" y="108"/>
                  </a:lnTo>
                  <a:lnTo>
                    <a:pt x="114" y="102"/>
                  </a:lnTo>
                  <a:lnTo>
                    <a:pt x="114" y="96"/>
                  </a:lnTo>
                  <a:lnTo>
                    <a:pt x="120" y="96"/>
                  </a:lnTo>
                  <a:lnTo>
                    <a:pt x="120" y="90"/>
                  </a:lnTo>
                  <a:lnTo>
                    <a:pt x="120" y="84"/>
                  </a:lnTo>
                  <a:lnTo>
                    <a:pt x="120" y="78"/>
                  </a:lnTo>
                  <a:lnTo>
                    <a:pt x="126" y="72"/>
                  </a:lnTo>
                  <a:lnTo>
                    <a:pt x="126" y="66"/>
                  </a:lnTo>
                  <a:lnTo>
                    <a:pt x="126" y="60"/>
                  </a:lnTo>
                  <a:lnTo>
                    <a:pt x="126" y="54"/>
                  </a:lnTo>
                  <a:lnTo>
                    <a:pt x="126" y="48"/>
                  </a:lnTo>
                  <a:lnTo>
                    <a:pt x="120" y="48"/>
                  </a:lnTo>
                  <a:lnTo>
                    <a:pt x="114" y="42"/>
                  </a:lnTo>
                  <a:lnTo>
                    <a:pt x="114" y="36"/>
                  </a:lnTo>
                  <a:lnTo>
                    <a:pt x="108" y="42"/>
                  </a:lnTo>
                  <a:lnTo>
                    <a:pt x="102" y="42"/>
                  </a:lnTo>
                  <a:lnTo>
                    <a:pt x="96" y="42"/>
                  </a:lnTo>
                  <a:lnTo>
                    <a:pt x="90" y="42"/>
                  </a:lnTo>
                  <a:lnTo>
                    <a:pt x="90" y="36"/>
                  </a:lnTo>
                  <a:lnTo>
                    <a:pt x="90" y="30"/>
                  </a:lnTo>
                  <a:lnTo>
                    <a:pt x="90" y="24"/>
                  </a:lnTo>
                  <a:lnTo>
                    <a:pt x="90" y="18"/>
                  </a:lnTo>
                  <a:lnTo>
                    <a:pt x="90" y="12"/>
                  </a:lnTo>
                  <a:lnTo>
                    <a:pt x="96" y="6"/>
                  </a:lnTo>
                  <a:lnTo>
                    <a:pt x="102" y="6"/>
                  </a:lnTo>
                  <a:lnTo>
                    <a:pt x="108" y="6"/>
                  </a:lnTo>
                  <a:lnTo>
                    <a:pt x="114" y="6"/>
                  </a:lnTo>
                  <a:lnTo>
                    <a:pt x="114" y="0"/>
                  </a:lnTo>
                  <a:lnTo>
                    <a:pt x="120" y="0"/>
                  </a:lnTo>
                  <a:lnTo>
                    <a:pt x="126" y="0"/>
                  </a:lnTo>
                  <a:lnTo>
                    <a:pt x="132" y="0"/>
                  </a:lnTo>
                  <a:lnTo>
                    <a:pt x="132" y="6"/>
                  </a:lnTo>
                  <a:lnTo>
                    <a:pt x="138" y="6"/>
                  </a:lnTo>
                  <a:lnTo>
                    <a:pt x="144" y="6"/>
                  </a:lnTo>
                  <a:lnTo>
                    <a:pt x="150" y="6"/>
                  </a:lnTo>
                  <a:lnTo>
                    <a:pt x="150" y="12"/>
                  </a:lnTo>
                  <a:lnTo>
                    <a:pt x="156" y="12"/>
                  </a:lnTo>
                  <a:lnTo>
                    <a:pt x="162" y="12"/>
                  </a:lnTo>
                  <a:lnTo>
                    <a:pt x="168" y="12"/>
                  </a:lnTo>
                  <a:lnTo>
                    <a:pt x="168" y="18"/>
                  </a:lnTo>
                  <a:lnTo>
                    <a:pt x="174" y="18"/>
                  </a:lnTo>
                  <a:lnTo>
                    <a:pt x="180" y="18"/>
                  </a:lnTo>
                  <a:lnTo>
                    <a:pt x="186" y="18"/>
                  </a:lnTo>
                  <a:lnTo>
                    <a:pt x="192" y="18"/>
                  </a:lnTo>
                  <a:lnTo>
                    <a:pt x="192" y="24"/>
                  </a:lnTo>
                  <a:lnTo>
                    <a:pt x="198" y="24"/>
                  </a:lnTo>
                  <a:lnTo>
                    <a:pt x="204" y="24"/>
                  </a:lnTo>
                  <a:lnTo>
                    <a:pt x="21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99">
              <a:extLst>
                <a:ext uri="{FF2B5EF4-FFF2-40B4-BE49-F238E27FC236}">
                  <a16:creationId xmlns:a16="http://schemas.microsoft.com/office/drawing/2014/main" id="{E13FD53D-A7CE-67C7-6B85-F48514730CCB}"/>
                </a:ext>
              </a:extLst>
            </p:cNvPr>
            <p:cNvSpPr>
              <a:spLocks/>
            </p:cNvSpPr>
            <p:nvPr/>
          </p:nvSpPr>
          <p:spPr bwMode="gray">
            <a:xfrm>
              <a:off x="5610225" y="2314575"/>
              <a:ext cx="476250" cy="514350"/>
            </a:xfrm>
            <a:custGeom>
              <a:avLst/>
              <a:gdLst>
                <a:gd name="T0" fmla="*/ 288 w 300"/>
                <a:gd name="T1" fmla="*/ 54 h 324"/>
                <a:gd name="T2" fmla="*/ 282 w 300"/>
                <a:gd name="T3" fmla="*/ 72 h 324"/>
                <a:gd name="T4" fmla="*/ 276 w 300"/>
                <a:gd name="T5" fmla="*/ 96 h 324"/>
                <a:gd name="T6" fmla="*/ 270 w 300"/>
                <a:gd name="T7" fmla="*/ 114 h 324"/>
                <a:gd name="T8" fmla="*/ 264 w 300"/>
                <a:gd name="T9" fmla="*/ 132 h 324"/>
                <a:gd name="T10" fmla="*/ 258 w 300"/>
                <a:gd name="T11" fmla="*/ 150 h 324"/>
                <a:gd name="T12" fmla="*/ 252 w 300"/>
                <a:gd name="T13" fmla="*/ 174 h 324"/>
                <a:gd name="T14" fmla="*/ 246 w 300"/>
                <a:gd name="T15" fmla="*/ 192 h 324"/>
                <a:gd name="T16" fmla="*/ 240 w 300"/>
                <a:gd name="T17" fmla="*/ 210 h 324"/>
                <a:gd name="T18" fmla="*/ 234 w 300"/>
                <a:gd name="T19" fmla="*/ 228 h 324"/>
                <a:gd name="T20" fmla="*/ 228 w 300"/>
                <a:gd name="T21" fmla="*/ 252 h 324"/>
                <a:gd name="T22" fmla="*/ 222 w 300"/>
                <a:gd name="T23" fmla="*/ 270 h 324"/>
                <a:gd name="T24" fmla="*/ 216 w 300"/>
                <a:gd name="T25" fmla="*/ 288 h 324"/>
                <a:gd name="T26" fmla="*/ 210 w 300"/>
                <a:gd name="T27" fmla="*/ 312 h 324"/>
                <a:gd name="T28" fmla="*/ 198 w 300"/>
                <a:gd name="T29" fmla="*/ 318 h 324"/>
                <a:gd name="T30" fmla="*/ 192 w 300"/>
                <a:gd name="T31" fmla="*/ 300 h 324"/>
                <a:gd name="T32" fmla="*/ 180 w 300"/>
                <a:gd name="T33" fmla="*/ 288 h 324"/>
                <a:gd name="T34" fmla="*/ 168 w 300"/>
                <a:gd name="T35" fmla="*/ 276 h 324"/>
                <a:gd name="T36" fmla="*/ 150 w 300"/>
                <a:gd name="T37" fmla="*/ 270 h 324"/>
                <a:gd name="T38" fmla="*/ 132 w 300"/>
                <a:gd name="T39" fmla="*/ 264 h 324"/>
                <a:gd name="T40" fmla="*/ 114 w 300"/>
                <a:gd name="T41" fmla="*/ 252 h 324"/>
                <a:gd name="T42" fmla="*/ 96 w 300"/>
                <a:gd name="T43" fmla="*/ 240 h 324"/>
                <a:gd name="T44" fmla="*/ 84 w 300"/>
                <a:gd name="T45" fmla="*/ 228 h 324"/>
                <a:gd name="T46" fmla="*/ 66 w 300"/>
                <a:gd name="T47" fmla="*/ 222 h 324"/>
                <a:gd name="T48" fmla="*/ 42 w 300"/>
                <a:gd name="T49" fmla="*/ 216 h 324"/>
                <a:gd name="T50" fmla="*/ 18 w 300"/>
                <a:gd name="T51" fmla="*/ 210 h 324"/>
                <a:gd name="T52" fmla="*/ 6 w 300"/>
                <a:gd name="T53" fmla="*/ 192 h 324"/>
                <a:gd name="T54" fmla="*/ 0 w 300"/>
                <a:gd name="T55" fmla="*/ 168 h 324"/>
                <a:gd name="T56" fmla="*/ 6 w 300"/>
                <a:gd name="T57" fmla="*/ 150 h 324"/>
                <a:gd name="T58" fmla="*/ 12 w 300"/>
                <a:gd name="T59" fmla="*/ 126 h 324"/>
                <a:gd name="T60" fmla="*/ 18 w 300"/>
                <a:gd name="T61" fmla="*/ 102 h 324"/>
                <a:gd name="T62" fmla="*/ 24 w 300"/>
                <a:gd name="T63" fmla="*/ 84 h 324"/>
                <a:gd name="T64" fmla="*/ 42 w 300"/>
                <a:gd name="T65" fmla="*/ 90 h 324"/>
                <a:gd name="T66" fmla="*/ 54 w 300"/>
                <a:gd name="T67" fmla="*/ 90 h 324"/>
                <a:gd name="T68" fmla="*/ 66 w 300"/>
                <a:gd name="T69" fmla="*/ 90 h 324"/>
                <a:gd name="T70" fmla="*/ 78 w 300"/>
                <a:gd name="T71" fmla="*/ 60 h 324"/>
                <a:gd name="T72" fmla="*/ 78 w 300"/>
                <a:gd name="T73" fmla="*/ 36 h 324"/>
                <a:gd name="T74" fmla="*/ 102 w 300"/>
                <a:gd name="T75" fmla="*/ 24 h 324"/>
                <a:gd name="T76" fmla="*/ 114 w 300"/>
                <a:gd name="T77" fmla="*/ 12 h 324"/>
                <a:gd name="T78" fmla="*/ 132 w 300"/>
                <a:gd name="T79" fmla="*/ 6 h 324"/>
                <a:gd name="T80" fmla="*/ 162 w 300"/>
                <a:gd name="T81" fmla="*/ 6 h 324"/>
                <a:gd name="T82" fmla="*/ 186 w 300"/>
                <a:gd name="T83" fmla="*/ 6 h 324"/>
                <a:gd name="T84" fmla="*/ 198 w 300"/>
                <a:gd name="T85" fmla="*/ 6 h 324"/>
                <a:gd name="T86" fmla="*/ 216 w 300"/>
                <a:gd name="T87" fmla="*/ 0 h 324"/>
                <a:gd name="T88" fmla="*/ 228 w 300"/>
                <a:gd name="T89" fmla="*/ 12 h 324"/>
                <a:gd name="T90" fmla="*/ 240 w 300"/>
                <a:gd name="T91" fmla="*/ 24 h 324"/>
                <a:gd name="T92" fmla="*/ 258 w 300"/>
                <a:gd name="T93" fmla="*/ 18 h 324"/>
                <a:gd name="T94" fmla="*/ 282 w 300"/>
                <a:gd name="T95" fmla="*/ 18 h 324"/>
                <a:gd name="T96" fmla="*/ 288 w 300"/>
                <a:gd name="T97" fmla="*/ 2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0" h="324">
                  <a:moveTo>
                    <a:pt x="300" y="24"/>
                  </a:moveTo>
                  <a:lnTo>
                    <a:pt x="294" y="30"/>
                  </a:lnTo>
                  <a:lnTo>
                    <a:pt x="294" y="48"/>
                  </a:lnTo>
                  <a:lnTo>
                    <a:pt x="288" y="54"/>
                  </a:lnTo>
                  <a:lnTo>
                    <a:pt x="288" y="60"/>
                  </a:lnTo>
                  <a:lnTo>
                    <a:pt x="288" y="66"/>
                  </a:lnTo>
                  <a:lnTo>
                    <a:pt x="282" y="66"/>
                  </a:lnTo>
                  <a:lnTo>
                    <a:pt x="282" y="72"/>
                  </a:lnTo>
                  <a:lnTo>
                    <a:pt x="282" y="78"/>
                  </a:lnTo>
                  <a:lnTo>
                    <a:pt x="282" y="84"/>
                  </a:lnTo>
                  <a:lnTo>
                    <a:pt x="276" y="84"/>
                  </a:lnTo>
                  <a:lnTo>
                    <a:pt x="276" y="96"/>
                  </a:lnTo>
                  <a:lnTo>
                    <a:pt x="276" y="102"/>
                  </a:lnTo>
                  <a:lnTo>
                    <a:pt x="270" y="102"/>
                  </a:lnTo>
                  <a:lnTo>
                    <a:pt x="270" y="108"/>
                  </a:lnTo>
                  <a:lnTo>
                    <a:pt x="270" y="114"/>
                  </a:lnTo>
                  <a:lnTo>
                    <a:pt x="270" y="120"/>
                  </a:lnTo>
                  <a:lnTo>
                    <a:pt x="264" y="120"/>
                  </a:lnTo>
                  <a:lnTo>
                    <a:pt x="264" y="126"/>
                  </a:lnTo>
                  <a:lnTo>
                    <a:pt x="264" y="132"/>
                  </a:lnTo>
                  <a:lnTo>
                    <a:pt x="264" y="138"/>
                  </a:lnTo>
                  <a:lnTo>
                    <a:pt x="258" y="138"/>
                  </a:lnTo>
                  <a:lnTo>
                    <a:pt x="258" y="144"/>
                  </a:lnTo>
                  <a:lnTo>
                    <a:pt x="258" y="150"/>
                  </a:lnTo>
                  <a:lnTo>
                    <a:pt x="252" y="156"/>
                  </a:lnTo>
                  <a:lnTo>
                    <a:pt x="252" y="162"/>
                  </a:lnTo>
                  <a:lnTo>
                    <a:pt x="252" y="168"/>
                  </a:lnTo>
                  <a:lnTo>
                    <a:pt x="252" y="174"/>
                  </a:lnTo>
                  <a:lnTo>
                    <a:pt x="246" y="174"/>
                  </a:lnTo>
                  <a:lnTo>
                    <a:pt x="246" y="180"/>
                  </a:lnTo>
                  <a:lnTo>
                    <a:pt x="246" y="186"/>
                  </a:lnTo>
                  <a:lnTo>
                    <a:pt x="246" y="192"/>
                  </a:lnTo>
                  <a:lnTo>
                    <a:pt x="240" y="192"/>
                  </a:lnTo>
                  <a:lnTo>
                    <a:pt x="240" y="198"/>
                  </a:lnTo>
                  <a:lnTo>
                    <a:pt x="240" y="204"/>
                  </a:lnTo>
                  <a:lnTo>
                    <a:pt x="240" y="210"/>
                  </a:lnTo>
                  <a:lnTo>
                    <a:pt x="234" y="210"/>
                  </a:lnTo>
                  <a:lnTo>
                    <a:pt x="234" y="216"/>
                  </a:lnTo>
                  <a:lnTo>
                    <a:pt x="234" y="222"/>
                  </a:lnTo>
                  <a:lnTo>
                    <a:pt x="234" y="228"/>
                  </a:lnTo>
                  <a:lnTo>
                    <a:pt x="228" y="234"/>
                  </a:lnTo>
                  <a:lnTo>
                    <a:pt x="228" y="240"/>
                  </a:lnTo>
                  <a:lnTo>
                    <a:pt x="228" y="246"/>
                  </a:lnTo>
                  <a:lnTo>
                    <a:pt x="228" y="252"/>
                  </a:lnTo>
                  <a:lnTo>
                    <a:pt x="222" y="252"/>
                  </a:lnTo>
                  <a:lnTo>
                    <a:pt x="222" y="258"/>
                  </a:lnTo>
                  <a:lnTo>
                    <a:pt x="222" y="264"/>
                  </a:lnTo>
                  <a:lnTo>
                    <a:pt x="222" y="270"/>
                  </a:lnTo>
                  <a:lnTo>
                    <a:pt x="216" y="270"/>
                  </a:lnTo>
                  <a:lnTo>
                    <a:pt x="216" y="276"/>
                  </a:lnTo>
                  <a:lnTo>
                    <a:pt x="216" y="282"/>
                  </a:lnTo>
                  <a:lnTo>
                    <a:pt x="216" y="288"/>
                  </a:lnTo>
                  <a:lnTo>
                    <a:pt x="210" y="294"/>
                  </a:lnTo>
                  <a:lnTo>
                    <a:pt x="210" y="300"/>
                  </a:lnTo>
                  <a:lnTo>
                    <a:pt x="210" y="306"/>
                  </a:lnTo>
                  <a:lnTo>
                    <a:pt x="210" y="312"/>
                  </a:lnTo>
                  <a:lnTo>
                    <a:pt x="204" y="318"/>
                  </a:lnTo>
                  <a:lnTo>
                    <a:pt x="204" y="324"/>
                  </a:lnTo>
                  <a:lnTo>
                    <a:pt x="204" y="318"/>
                  </a:lnTo>
                  <a:lnTo>
                    <a:pt x="198" y="318"/>
                  </a:lnTo>
                  <a:lnTo>
                    <a:pt x="198" y="312"/>
                  </a:lnTo>
                  <a:lnTo>
                    <a:pt x="192" y="312"/>
                  </a:lnTo>
                  <a:lnTo>
                    <a:pt x="192" y="306"/>
                  </a:lnTo>
                  <a:lnTo>
                    <a:pt x="192" y="300"/>
                  </a:lnTo>
                  <a:lnTo>
                    <a:pt x="186" y="300"/>
                  </a:lnTo>
                  <a:lnTo>
                    <a:pt x="186" y="294"/>
                  </a:lnTo>
                  <a:lnTo>
                    <a:pt x="180" y="294"/>
                  </a:lnTo>
                  <a:lnTo>
                    <a:pt x="180" y="288"/>
                  </a:lnTo>
                  <a:lnTo>
                    <a:pt x="174" y="288"/>
                  </a:lnTo>
                  <a:lnTo>
                    <a:pt x="174" y="282"/>
                  </a:lnTo>
                  <a:lnTo>
                    <a:pt x="168" y="282"/>
                  </a:lnTo>
                  <a:lnTo>
                    <a:pt x="168" y="276"/>
                  </a:lnTo>
                  <a:lnTo>
                    <a:pt x="162" y="276"/>
                  </a:lnTo>
                  <a:lnTo>
                    <a:pt x="156" y="276"/>
                  </a:lnTo>
                  <a:lnTo>
                    <a:pt x="150" y="276"/>
                  </a:lnTo>
                  <a:lnTo>
                    <a:pt x="150" y="270"/>
                  </a:lnTo>
                  <a:lnTo>
                    <a:pt x="144" y="270"/>
                  </a:lnTo>
                  <a:lnTo>
                    <a:pt x="138" y="270"/>
                  </a:lnTo>
                  <a:lnTo>
                    <a:pt x="138" y="264"/>
                  </a:lnTo>
                  <a:lnTo>
                    <a:pt x="132" y="264"/>
                  </a:lnTo>
                  <a:lnTo>
                    <a:pt x="132" y="258"/>
                  </a:lnTo>
                  <a:lnTo>
                    <a:pt x="132" y="252"/>
                  </a:lnTo>
                  <a:lnTo>
                    <a:pt x="120" y="252"/>
                  </a:lnTo>
                  <a:lnTo>
                    <a:pt x="114" y="252"/>
                  </a:lnTo>
                  <a:lnTo>
                    <a:pt x="108" y="252"/>
                  </a:lnTo>
                  <a:lnTo>
                    <a:pt x="102" y="252"/>
                  </a:lnTo>
                  <a:lnTo>
                    <a:pt x="102" y="246"/>
                  </a:lnTo>
                  <a:lnTo>
                    <a:pt x="96" y="240"/>
                  </a:lnTo>
                  <a:lnTo>
                    <a:pt x="90" y="240"/>
                  </a:lnTo>
                  <a:lnTo>
                    <a:pt x="90" y="234"/>
                  </a:lnTo>
                  <a:lnTo>
                    <a:pt x="84" y="234"/>
                  </a:lnTo>
                  <a:lnTo>
                    <a:pt x="84" y="228"/>
                  </a:lnTo>
                  <a:lnTo>
                    <a:pt x="78" y="228"/>
                  </a:lnTo>
                  <a:lnTo>
                    <a:pt x="72" y="228"/>
                  </a:lnTo>
                  <a:lnTo>
                    <a:pt x="72" y="222"/>
                  </a:lnTo>
                  <a:lnTo>
                    <a:pt x="66" y="222"/>
                  </a:lnTo>
                  <a:lnTo>
                    <a:pt x="60" y="222"/>
                  </a:lnTo>
                  <a:lnTo>
                    <a:pt x="54" y="222"/>
                  </a:lnTo>
                  <a:lnTo>
                    <a:pt x="48" y="216"/>
                  </a:lnTo>
                  <a:lnTo>
                    <a:pt x="42" y="216"/>
                  </a:lnTo>
                  <a:lnTo>
                    <a:pt x="36" y="216"/>
                  </a:lnTo>
                  <a:lnTo>
                    <a:pt x="30" y="210"/>
                  </a:lnTo>
                  <a:lnTo>
                    <a:pt x="24" y="210"/>
                  </a:lnTo>
                  <a:lnTo>
                    <a:pt x="18" y="210"/>
                  </a:lnTo>
                  <a:lnTo>
                    <a:pt x="12" y="210"/>
                  </a:lnTo>
                  <a:lnTo>
                    <a:pt x="6" y="204"/>
                  </a:lnTo>
                  <a:lnTo>
                    <a:pt x="6" y="198"/>
                  </a:lnTo>
                  <a:lnTo>
                    <a:pt x="6" y="192"/>
                  </a:lnTo>
                  <a:lnTo>
                    <a:pt x="6" y="180"/>
                  </a:lnTo>
                  <a:lnTo>
                    <a:pt x="6" y="174"/>
                  </a:lnTo>
                  <a:lnTo>
                    <a:pt x="6" y="168"/>
                  </a:lnTo>
                  <a:lnTo>
                    <a:pt x="0" y="168"/>
                  </a:lnTo>
                  <a:lnTo>
                    <a:pt x="0" y="162"/>
                  </a:lnTo>
                  <a:lnTo>
                    <a:pt x="6" y="162"/>
                  </a:lnTo>
                  <a:lnTo>
                    <a:pt x="6" y="156"/>
                  </a:lnTo>
                  <a:lnTo>
                    <a:pt x="6" y="150"/>
                  </a:lnTo>
                  <a:lnTo>
                    <a:pt x="6" y="144"/>
                  </a:lnTo>
                  <a:lnTo>
                    <a:pt x="6" y="138"/>
                  </a:lnTo>
                  <a:lnTo>
                    <a:pt x="12" y="132"/>
                  </a:lnTo>
                  <a:lnTo>
                    <a:pt x="12" y="126"/>
                  </a:lnTo>
                  <a:lnTo>
                    <a:pt x="12" y="120"/>
                  </a:lnTo>
                  <a:lnTo>
                    <a:pt x="12" y="114"/>
                  </a:lnTo>
                  <a:lnTo>
                    <a:pt x="18" y="108"/>
                  </a:lnTo>
                  <a:lnTo>
                    <a:pt x="18" y="102"/>
                  </a:lnTo>
                  <a:lnTo>
                    <a:pt x="18" y="96"/>
                  </a:lnTo>
                  <a:lnTo>
                    <a:pt x="18" y="90"/>
                  </a:lnTo>
                  <a:lnTo>
                    <a:pt x="18" y="84"/>
                  </a:lnTo>
                  <a:lnTo>
                    <a:pt x="24" y="84"/>
                  </a:lnTo>
                  <a:lnTo>
                    <a:pt x="24" y="90"/>
                  </a:lnTo>
                  <a:lnTo>
                    <a:pt x="30" y="90"/>
                  </a:lnTo>
                  <a:lnTo>
                    <a:pt x="36" y="90"/>
                  </a:lnTo>
                  <a:lnTo>
                    <a:pt x="42" y="90"/>
                  </a:lnTo>
                  <a:lnTo>
                    <a:pt x="42" y="96"/>
                  </a:lnTo>
                  <a:lnTo>
                    <a:pt x="42" y="90"/>
                  </a:lnTo>
                  <a:lnTo>
                    <a:pt x="48" y="90"/>
                  </a:lnTo>
                  <a:lnTo>
                    <a:pt x="54" y="90"/>
                  </a:lnTo>
                  <a:lnTo>
                    <a:pt x="60" y="90"/>
                  </a:lnTo>
                  <a:lnTo>
                    <a:pt x="66" y="90"/>
                  </a:lnTo>
                  <a:lnTo>
                    <a:pt x="60" y="90"/>
                  </a:lnTo>
                  <a:lnTo>
                    <a:pt x="66" y="90"/>
                  </a:lnTo>
                  <a:lnTo>
                    <a:pt x="66" y="84"/>
                  </a:lnTo>
                  <a:lnTo>
                    <a:pt x="72" y="78"/>
                  </a:lnTo>
                  <a:lnTo>
                    <a:pt x="72" y="60"/>
                  </a:lnTo>
                  <a:lnTo>
                    <a:pt x="78" y="60"/>
                  </a:lnTo>
                  <a:lnTo>
                    <a:pt x="78" y="54"/>
                  </a:lnTo>
                  <a:lnTo>
                    <a:pt x="78" y="48"/>
                  </a:lnTo>
                  <a:lnTo>
                    <a:pt x="78" y="42"/>
                  </a:lnTo>
                  <a:lnTo>
                    <a:pt x="78" y="36"/>
                  </a:lnTo>
                  <a:lnTo>
                    <a:pt x="84" y="36"/>
                  </a:lnTo>
                  <a:lnTo>
                    <a:pt x="90" y="30"/>
                  </a:lnTo>
                  <a:lnTo>
                    <a:pt x="102" y="30"/>
                  </a:lnTo>
                  <a:lnTo>
                    <a:pt x="102" y="24"/>
                  </a:lnTo>
                  <a:lnTo>
                    <a:pt x="108" y="24"/>
                  </a:lnTo>
                  <a:lnTo>
                    <a:pt x="108" y="18"/>
                  </a:lnTo>
                  <a:lnTo>
                    <a:pt x="114" y="18"/>
                  </a:lnTo>
                  <a:lnTo>
                    <a:pt x="114" y="12"/>
                  </a:lnTo>
                  <a:lnTo>
                    <a:pt x="114" y="6"/>
                  </a:lnTo>
                  <a:lnTo>
                    <a:pt x="120" y="6"/>
                  </a:lnTo>
                  <a:lnTo>
                    <a:pt x="126" y="6"/>
                  </a:lnTo>
                  <a:lnTo>
                    <a:pt x="132" y="6"/>
                  </a:lnTo>
                  <a:lnTo>
                    <a:pt x="144" y="6"/>
                  </a:lnTo>
                  <a:lnTo>
                    <a:pt x="150" y="6"/>
                  </a:lnTo>
                  <a:lnTo>
                    <a:pt x="156" y="6"/>
                  </a:lnTo>
                  <a:lnTo>
                    <a:pt x="162" y="6"/>
                  </a:lnTo>
                  <a:lnTo>
                    <a:pt x="168" y="6"/>
                  </a:lnTo>
                  <a:lnTo>
                    <a:pt x="174" y="6"/>
                  </a:lnTo>
                  <a:lnTo>
                    <a:pt x="180" y="6"/>
                  </a:lnTo>
                  <a:lnTo>
                    <a:pt x="186" y="6"/>
                  </a:lnTo>
                  <a:lnTo>
                    <a:pt x="192" y="6"/>
                  </a:lnTo>
                  <a:lnTo>
                    <a:pt x="192" y="0"/>
                  </a:lnTo>
                  <a:lnTo>
                    <a:pt x="198" y="0"/>
                  </a:lnTo>
                  <a:lnTo>
                    <a:pt x="198" y="6"/>
                  </a:lnTo>
                  <a:lnTo>
                    <a:pt x="204" y="6"/>
                  </a:lnTo>
                  <a:lnTo>
                    <a:pt x="210" y="6"/>
                  </a:lnTo>
                  <a:lnTo>
                    <a:pt x="210" y="0"/>
                  </a:lnTo>
                  <a:lnTo>
                    <a:pt x="216" y="0"/>
                  </a:lnTo>
                  <a:lnTo>
                    <a:pt x="222" y="0"/>
                  </a:lnTo>
                  <a:lnTo>
                    <a:pt x="222" y="6"/>
                  </a:lnTo>
                  <a:lnTo>
                    <a:pt x="228" y="6"/>
                  </a:lnTo>
                  <a:lnTo>
                    <a:pt x="228" y="12"/>
                  </a:lnTo>
                  <a:lnTo>
                    <a:pt x="228" y="18"/>
                  </a:lnTo>
                  <a:lnTo>
                    <a:pt x="234" y="18"/>
                  </a:lnTo>
                  <a:lnTo>
                    <a:pt x="234" y="24"/>
                  </a:lnTo>
                  <a:lnTo>
                    <a:pt x="240" y="24"/>
                  </a:lnTo>
                  <a:lnTo>
                    <a:pt x="246" y="24"/>
                  </a:lnTo>
                  <a:lnTo>
                    <a:pt x="252" y="24"/>
                  </a:lnTo>
                  <a:lnTo>
                    <a:pt x="258" y="24"/>
                  </a:lnTo>
                  <a:lnTo>
                    <a:pt x="258" y="18"/>
                  </a:lnTo>
                  <a:lnTo>
                    <a:pt x="264" y="18"/>
                  </a:lnTo>
                  <a:lnTo>
                    <a:pt x="270" y="18"/>
                  </a:lnTo>
                  <a:lnTo>
                    <a:pt x="276" y="18"/>
                  </a:lnTo>
                  <a:lnTo>
                    <a:pt x="282" y="18"/>
                  </a:lnTo>
                  <a:lnTo>
                    <a:pt x="282" y="12"/>
                  </a:lnTo>
                  <a:lnTo>
                    <a:pt x="282" y="18"/>
                  </a:lnTo>
                  <a:lnTo>
                    <a:pt x="288" y="18"/>
                  </a:lnTo>
                  <a:lnTo>
                    <a:pt x="288" y="24"/>
                  </a:lnTo>
                  <a:lnTo>
                    <a:pt x="294" y="18"/>
                  </a:lnTo>
                  <a:lnTo>
                    <a:pt x="300" y="18"/>
                  </a:lnTo>
                  <a:lnTo>
                    <a:pt x="300" y="24"/>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Freeform 100">
              <a:extLst>
                <a:ext uri="{FF2B5EF4-FFF2-40B4-BE49-F238E27FC236}">
                  <a16:creationId xmlns:a16="http://schemas.microsoft.com/office/drawing/2014/main" id="{199084EE-DA8B-4518-048B-767E8C876FDB}"/>
                </a:ext>
              </a:extLst>
            </p:cNvPr>
            <p:cNvSpPr>
              <a:spLocks/>
            </p:cNvSpPr>
            <p:nvPr/>
          </p:nvSpPr>
          <p:spPr bwMode="gray">
            <a:xfrm>
              <a:off x="5934075" y="2352675"/>
              <a:ext cx="447675" cy="571500"/>
            </a:xfrm>
            <a:custGeom>
              <a:avLst/>
              <a:gdLst>
                <a:gd name="T0" fmla="*/ 282 w 282"/>
                <a:gd name="T1" fmla="*/ 18 h 360"/>
                <a:gd name="T2" fmla="*/ 276 w 282"/>
                <a:gd name="T3" fmla="*/ 42 h 360"/>
                <a:gd name="T4" fmla="*/ 270 w 282"/>
                <a:gd name="T5" fmla="*/ 60 h 360"/>
                <a:gd name="T6" fmla="*/ 264 w 282"/>
                <a:gd name="T7" fmla="*/ 84 h 360"/>
                <a:gd name="T8" fmla="*/ 258 w 282"/>
                <a:gd name="T9" fmla="*/ 102 h 360"/>
                <a:gd name="T10" fmla="*/ 258 w 282"/>
                <a:gd name="T11" fmla="*/ 126 h 360"/>
                <a:gd name="T12" fmla="*/ 252 w 282"/>
                <a:gd name="T13" fmla="*/ 144 h 360"/>
                <a:gd name="T14" fmla="*/ 252 w 282"/>
                <a:gd name="T15" fmla="*/ 168 h 360"/>
                <a:gd name="T16" fmla="*/ 246 w 282"/>
                <a:gd name="T17" fmla="*/ 186 h 360"/>
                <a:gd name="T18" fmla="*/ 246 w 282"/>
                <a:gd name="T19" fmla="*/ 210 h 360"/>
                <a:gd name="T20" fmla="*/ 240 w 282"/>
                <a:gd name="T21" fmla="*/ 228 h 360"/>
                <a:gd name="T22" fmla="*/ 222 w 282"/>
                <a:gd name="T23" fmla="*/ 240 h 360"/>
                <a:gd name="T24" fmla="*/ 198 w 282"/>
                <a:gd name="T25" fmla="*/ 252 h 360"/>
                <a:gd name="T26" fmla="*/ 180 w 282"/>
                <a:gd name="T27" fmla="*/ 264 h 360"/>
                <a:gd name="T28" fmla="*/ 156 w 282"/>
                <a:gd name="T29" fmla="*/ 282 h 360"/>
                <a:gd name="T30" fmla="*/ 138 w 282"/>
                <a:gd name="T31" fmla="*/ 294 h 360"/>
                <a:gd name="T32" fmla="*/ 120 w 282"/>
                <a:gd name="T33" fmla="*/ 306 h 360"/>
                <a:gd name="T34" fmla="*/ 102 w 282"/>
                <a:gd name="T35" fmla="*/ 324 h 360"/>
                <a:gd name="T36" fmla="*/ 78 w 282"/>
                <a:gd name="T37" fmla="*/ 336 h 360"/>
                <a:gd name="T38" fmla="*/ 60 w 282"/>
                <a:gd name="T39" fmla="*/ 348 h 360"/>
                <a:gd name="T40" fmla="*/ 42 w 282"/>
                <a:gd name="T41" fmla="*/ 360 h 360"/>
                <a:gd name="T42" fmla="*/ 30 w 282"/>
                <a:gd name="T43" fmla="*/ 360 h 360"/>
                <a:gd name="T44" fmla="*/ 30 w 282"/>
                <a:gd name="T45" fmla="*/ 348 h 360"/>
                <a:gd name="T46" fmla="*/ 18 w 282"/>
                <a:gd name="T47" fmla="*/ 336 h 360"/>
                <a:gd name="T48" fmla="*/ 12 w 282"/>
                <a:gd name="T49" fmla="*/ 330 h 360"/>
                <a:gd name="T50" fmla="*/ 6 w 282"/>
                <a:gd name="T51" fmla="*/ 318 h 360"/>
                <a:gd name="T52" fmla="*/ 0 w 282"/>
                <a:gd name="T53" fmla="*/ 306 h 360"/>
                <a:gd name="T54" fmla="*/ 6 w 282"/>
                <a:gd name="T55" fmla="*/ 282 h 360"/>
                <a:gd name="T56" fmla="*/ 12 w 282"/>
                <a:gd name="T57" fmla="*/ 258 h 360"/>
                <a:gd name="T58" fmla="*/ 18 w 282"/>
                <a:gd name="T59" fmla="*/ 240 h 360"/>
                <a:gd name="T60" fmla="*/ 24 w 282"/>
                <a:gd name="T61" fmla="*/ 222 h 360"/>
                <a:gd name="T62" fmla="*/ 30 w 282"/>
                <a:gd name="T63" fmla="*/ 198 h 360"/>
                <a:gd name="T64" fmla="*/ 36 w 282"/>
                <a:gd name="T65" fmla="*/ 180 h 360"/>
                <a:gd name="T66" fmla="*/ 42 w 282"/>
                <a:gd name="T67" fmla="*/ 162 h 360"/>
                <a:gd name="T68" fmla="*/ 48 w 282"/>
                <a:gd name="T69" fmla="*/ 144 h 360"/>
                <a:gd name="T70" fmla="*/ 54 w 282"/>
                <a:gd name="T71" fmla="*/ 120 h 360"/>
                <a:gd name="T72" fmla="*/ 60 w 282"/>
                <a:gd name="T73" fmla="*/ 102 h 360"/>
                <a:gd name="T74" fmla="*/ 66 w 282"/>
                <a:gd name="T75" fmla="*/ 84 h 360"/>
                <a:gd name="T76" fmla="*/ 72 w 282"/>
                <a:gd name="T77" fmla="*/ 60 h 360"/>
                <a:gd name="T78" fmla="*/ 78 w 282"/>
                <a:gd name="T79" fmla="*/ 42 h 360"/>
                <a:gd name="T80" fmla="*/ 90 w 282"/>
                <a:gd name="T81" fmla="*/ 24 h 360"/>
                <a:gd name="T82" fmla="*/ 102 w 282"/>
                <a:gd name="T83" fmla="*/ 6 h 360"/>
                <a:gd name="T84" fmla="*/ 120 w 282"/>
                <a:gd name="T85" fmla="*/ 12 h 360"/>
                <a:gd name="T86" fmla="*/ 120 w 282"/>
                <a:gd name="T87" fmla="*/ 0 h 360"/>
                <a:gd name="T88" fmla="*/ 138 w 282"/>
                <a:gd name="T89" fmla="*/ 0 h 360"/>
                <a:gd name="T90" fmla="*/ 150 w 282"/>
                <a:gd name="T91" fmla="*/ 0 h 360"/>
                <a:gd name="T92" fmla="*/ 156 w 282"/>
                <a:gd name="T93" fmla="*/ 18 h 360"/>
                <a:gd name="T94" fmla="*/ 168 w 282"/>
                <a:gd name="T95" fmla="*/ 24 h 360"/>
                <a:gd name="T96" fmla="*/ 174 w 282"/>
                <a:gd name="T97" fmla="*/ 30 h 360"/>
                <a:gd name="T98" fmla="*/ 192 w 282"/>
                <a:gd name="T99" fmla="*/ 24 h 360"/>
                <a:gd name="T100" fmla="*/ 210 w 282"/>
                <a:gd name="T101" fmla="*/ 24 h 360"/>
                <a:gd name="T102" fmla="*/ 222 w 282"/>
                <a:gd name="T103" fmla="*/ 24 h 360"/>
                <a:gd name="T104" fmla="*/ 228 w 282"/>
                <a:gd name="T105" fmla="*/ 18 h 360"/>
                <a:gd name="T106" fmla="*/ 246 w 282"/>
                <a:gd name="T107" fmla="*/ 12 h 360"/>
                <a:gd name="T108" fmla="*/ 258 w 282"/>
                <a:gd name="T109" fmla="*/ 12 h 360"/>
                <a:gd name="T110" fmla="*/ 264 w 282"/>
                <a:gd name="T111" fmla="*/ 18 h 360"/>
                <a:gd name="T112" fmla="*/ 276 w 282"/>
                <a:gd name="T113" fmla="*/ 6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2" h="360">
                  <a:moveTo>
                    <a:pt x="282" y="0"/>
                  </a:moveTo>
                  <a:lnTo>
                    <a:pt x="276" y="6"/>
                  </a:lnTo>
                  <a:lnTo>
                    <a:pt x="276" y="12"/>
                  </a:lnTo>
                  <a:lnTo>
                    <a:pt x="282" y="18"/>
                  </a:lnTo>
                  <a:lnTo>
                    <a:pt x="282" y="24"/>
                  </a:lnTo>
                  <a:lnTo>
                    <a:pt x="282" y="30"/>
                  </a:lnTo>
                  <a:lnTo>
                    <a:pt x="276" y="36"/>
                  </a:lnTo>
                  <a:lnTo>
                    <a:pt x="276" y="42"/>
                  </a:lnTo>
                  <a:lnTo>
                    <a:pt x="276" y="48"/>
                  </a:lnTo>
                  <a:lnTo>
                    <a:pt x="276" y="54"/>
                  </a:lnTo>
                  <a:lnTo>
                    <a:pt x="270" y="54"/>
                  </a:lnTo>
                  <a:lnTo>
                    <a:pt x="270" y="60"/>
                  </a:lnTo>
                  <a:lnTo>
                    <a:pt x="270" y="66"/>
                  </a:lnTo>
                  <a:lnTo>
                    <a:pt x="264" y="72"/>
                  </a:lnTo>
                  <a:lnTo>
                    <a:pt x="264" y="78"/>
                  </a:lnTo>
                  <a:lnTo>
                    <a:pt x="264" y="84"/>
                  </a:lnTo>
                  <a:lnTo>
                    <a:pt x="264" y="90"/>
                  </a:lnTo>
                  <a:lnTo>
                    <a:pt x="264" y="96"/>
                  </a:lnTo>
                  <a:lnTo>
                    <a:pt x="258" y="96"/>
                  </a:lnTo>
                  <a:lnTo>
                    <a:pt x="258" y="102"/>
                  </a:lnTo>
                  <a:lnTo>
                    <a:pt x="258" y="108"/>
                  </a:lnTo>
                  <a:lnTo>
                    <a:pt x="258" y="114"/>
                  </a:lnTo>
                  <a:lnTo>
                    <a:pt x="258" y="120"/>
                  </a:lnTo>
                  <a:lnTo>
                    <a:pt x="258" y="126"/>
                  </a:lnTo>
                  <a:lnTo>
                    <a:pt x="258" y="132"/>
                  </a:lnTo>
                  <a:lnTo>
                    <a:pt x="258" y="138"/>
                  </a:lnTo>
                  <a:lnTo>
                    <a:pt x="252" y="138"/>
                  </a:lnTo>
                  <a:lnTo>
                    <a:pt x="252" y="144"/>
                  </a:lnTo>
                  <a:lnTo>
                    <a:pt x="252" y="150"/>
                  </a:lnTo>
                  <a:lnTo>
                    <a:pt x="252" y="156"/>
                  </a:lnTo>
                  <a:lnTo>
                    <a:pt x="252" y="162"/>
                  </a:lnTo>
                  <a:lnTo>
                    <a:pt x="252" y="168"/>
                  </a:lnTo>
                  <a:lnTo>
                    <a:pt x="252" y="174"/>
                  </a:lnTo>
                  <a:lnTo>
                    <a:pt x="252" y="180"/>
                  </a:lnTo>
                  <a:lnTo>
                    <a:pt x="246" y="180"/>
                  </a:lnTo>
                  <a:lnTo>
                    <a:pt x="246" y="186"/>
                  </a:lnTo>
                  <a:lnTo>
                    <a:pt x="246" y="192"/>
                  </a:lnTo>
                  <a:lnTo>
                    <a:pt x="246" y="198"/>
                  </a:lnTo>
                  <a:lnTo>
                    <a:pt x="246" y="204"/>
                  </a:lnTo>
                  <a:lnTo>
                    <a:pt x="246" y="210"/>
                  </a:lnTo>
                  <a:lnTo>
                    <a:pt x="246" y="216"/>
                  </a:lnTo>
                  <a:lnTo>
                    <a:pt x="240" y="216"/>
                  </a:lnTo>
                  <a:lnTo>
                    <a:pt x="240" y="222"/>
                  </a:lnTo>
                  <a:lnTo>
                    <a:pt x="240" y="228"/>
                  </a:lnTo>
                  <a:lnTo>
                    <a:pt x="240" y="234"/>
                  </a:lnTo>
                  <a:lnTo>
                    <a:pt x="234" y="246"/>
                  </a:lnTo>
                  <a:lnTo>
                    <a:pt x="228" y="240"/>
                  </a:lnTo>
                  <a:lnTo>
                    <a:pt x="222" y="240"/>
                  </a:lnTo>
                  <a:lnTo>
                    <a:pt x="216" y="240"/>
                  </a:lnTo>
                  <a:lnTo>
                    <a:pt x="210" y="246"/>
                  </a:lnTo>
                  <a:lnTo>
                    <a:pt x="204" y="246"/>
                  </a:lnTo>
                  <a:lnTo>
                    <a:pt x="198" y="252"/>
                  </a:lnTo>
                  <a:lnTo>
                    <a:pt x="192" y="252"/>
                  </a:lnTo>
                  <a:lnTo>
                    <a:pt x="186" y="258"/>
                  </a:lnTo>
                  <a:lnTo>
                    <a:pt x="186" y="264"/>
                  </a:lnTo>
                  <a:lnTo>
                    <a:pt x="180" y="264"/>
                  </a:lnTo>
                  <a:lnTo>
                    <a:pt x="180" y="270"/>
                  </a:lnTo>
                  <a:lnTo>
                    <a:pt x="168" y="276"/>
                  </a:lnTo>
                  <a:lnTo>
                    <a:pt x="162" y="282"/>
                  </a:lnTo>
                  <a:lnTo>
                    <a:pt x="156" y="282"/>
                  </a:lnTo>
                  <a:lnTo>
                    <a:pt x="156" y="288"/>
                  </a:lnTo>
                  <a:lnTo>
                    <a:pt x="150" y="288"/>
                  </a:lnTo>
                  <a:lnTo>
                    <a:pt x="144" y="288"/>
                  </a:lnTo>
                  <a:lnTo>
                    <a:pt x="138" y="294"/>
                  </a:lnTo>
                  <a:lnTo>
                    <a:pt x="138" y="300"/>
                  </a:lnTo>
                  <a:lnTo>
                    <a:pt x="132" y="300"/>
                  </a:lnTo>
                  <a:lnTo>
                    <a:pt x="126" y="306"/>
                  </a:lnTo>
                  <a:lnTo>
                    <a:pt x="120" y="306"/>
                  </a:lnTo>
                  <a:lnTo>
                    <a:pt x="114" y="312"/>
                  </a:lnTo>
                  <a:lnTo>
                    <a:pt x="108" y="318"/>
                  </a:lnTo>
                  <a:lnTo>
                    <a:pt x="102" y="318"/>
                  </a:lnTo>
                  <a:lnTo>
                    <a:pt x="102" y="324"/>
                  </a:lnTo>
                  <a:lnTo>
                    <a:pt x="96" y="324"/>
                  </a:lnTo>
                  <a:lnTo>
                    <a:pt x="90" y="330"/>
                  </a:lnTo>
                  <a:lnTo>
                    <a:pt x="84" y="336"/>
                  </a:lnTo>
                  <a:lnTo>
                    <a:pt x="78" y="336"/>
                  </a:lnTo>
                  <a:lnTo>
                    <a:pt x="78" y="342"/>
                  </a:lnTo>
                  <a:lnTo>
                    <a:pt x="72" y="342"/>
                  </a:lnTo>
                  <a:lnTo>
                    <a:pt x="66" y="348"/>
                  </a:lnTo>
                  <a:lnTo>
                    <a:pt x="60" y="348"/>
                  </a:lnTo>
                  <a:lnTo>
                    <a:pt x="54" y="354"/>
                  </a:lnTo>
                  <a:lnTo>
                    <a:pt x="48" y="354"/>
                  </a:lnTo>
                  <a:lnTo>
                    <a:pt x="48" y="360"/>
                  </a:lnTo>
                  <a:lnTo>
                    <a:pt x="42" y="360"/>
                  </a:lnTo>
                  <a:lnTo>
                    <a:pt x="36" y="360"/>
                  </a:lnTo>
                  <a:lnTo>
                    <a:pt x="42" y="360"/>
                  </a:lnTo>
                  <a:lnTo>
                    <a:pt x="36" y="360"/>
                  </a:lnTo>
                  <a:lnTo>
                    <a:pt x="30" y="360"/>
                  </a:lnTo>
                  <a:lnTo>
                    <a:pt x="30" y="354"/>
                  </a:lnTo>
                  <a:lnTo>
                    <a:pt x="30" y="348"/>
                  </a:lnTo>
                  <a:lnTo>
                    <a:pt x="30" y="342"/>
                  </a:lnTo>
                  <a:lnTo>
                    <a:pt x="30" y="348"/>
                  </a:lnTo>
                  <a:lnTo>
                    <a:pt x="24" y="348"/>
                  </a:lnTo>
                  <a:lnTo>
                    <a:pt x="18" y="348"/>
                  </a:lnTo>
                  <a:lnTo>
                    <a:pt x="18" y="342"/>
                  </a:lnTo>
                  <a:lnTo>
                    <a:pt x="18" y="336"/>
                  </a:lnTo>
                  <a:lnTo>
                    <a:pt x="12" y="336"/>
                  </a:lnTo>
                  <a:lnTo>
                    <a:pt x="6" y="336"/>
                  </a:lnTo>
                  <a:lnTo>
                    <a:pt x="6" y="330"/>
                  </a:lnTo>
                  <a:lnTo>
                    <a:pt x="12" y="330"/>
                  </a:lnTo>
                  <a:lnTo>
                    <a:pt x="12" y="324"/>
                  </a:lnTo>
                  <a:lnTo>
                    <a:pt x="6" y="324"/>
                  </a:lnTo>
                  <a:lnTo>
                    <a:pt x="12" y="324"/>
                  </a:lnTo>
                  <a:lnTo>
                    <a:pt x="6" y="318"/>
                  </a:lnTo>
                  <a:lnTo>
                    <a:pt x="12" y="318"/>
                  </a:lnTo>
                  <a:lnTo>
                    <a:pt x="6" y="318"/>
                  </a:lnTo>
                  <a:lnTo>
                    <a:pt x="6" y="312"/>
                  </a:lnTo>
                  <a:lnTo>
                    <a:pt x="0" y="306"/>
                  </a:lnTo>
                  <a:lnTo>
                    <a:pt x="0" y="300"/>
                  </a:lnTo>
                  <a:lnTo>
                    <a:pt x="0" y="294"/>
                  </a:lnTo>
                  <a:lnTo>
                    <a:pt x="6" y="288"/>
                  </a:lnTo>
                  <a:lnTo>
                    <a:pt x="6" y="282"/>
                  </a:lnTo>
                  <a:lnTo>
                    <a:pt x="6" y="276"/>
                  </a:lnTo>
                  <a:lnTo>
                    <a:pt x="6" y="270"/>
                  </a:lnTo>
                  <a:lnTo>
                    <a:pt x="12" y="264"/>
                  </a:lnTo>
                  <a:lnTo>
                    <a:pt x="12" y="258"/>
                  </a:lnTo>
                  <a:lnTo>
                    <a:pt x="12" y="252"/>
                  </a:lnTo>
                  <a:lnTo>
                    <a:pt x="12" y="246"/>
                  </a:lnTo>
                  <a:lnTo>
                    <a:pt x="18" y="246"/>
                  </a:lnTo>
                  <a:lnTo>
                    <a:pt x="18" y="240"/>
                  </a:lnTo>
                  <a:lnTo>
                    <a:pt x="18" y="234"/>
                  </a:lnTo>
                  <a:lnTo>
                    <a:pt x="18" y="228"/>
                  </a:lnTo>
                  <a:lnTo>
                    <a:pt x="24" y="228"/>
                  </a:lnTo>
                  <a:lnTo>
                    <a:pt x="24" y="222"/>
                  </a:lnTo>
                  <a:lnTo>
                    <a:pt x="24" y="216"/>
                  </a:lnTo>
                  <a:lnTo>
                    <a:pt x="24" y="210"/>
                  </a:lnTo>
                  <a:lnTo>
                    <a:pt x="30" y="204"/>
                  </a:lnTo>
                  <a:lnTo>
                    <a:pt x="30" y="198"/>
                  </a:lnTo>
                  <a:lnTo>
                    <a:pt x="30" y="192"/>
                  </a:lnTo>
                  <a:lnTo>
                    <a:pt x="30" y="186"/>
                  </a:lnTo>
                  <a:lnTo>
                    <a:pt x="36" y="186"/>
                  </a:lnTo>
                  <a:lnTo>
                    <a:pt x="36" y="180"/>
                  </a:lnTo>
                  <a:lnTo>
                    <a:pt x="36" y="174"/>
                  </a:lnTo>
                  <a:lnTo>
                    <a:pt x="36" y="168"/>
                  </a:lnTo>
                  <a:lnTo>
                    <a:pt x="42" y="168"/>
                  </a:lnTo>
                  <a:lnTo>
                    <a:pt x="42" y="162"/>
                  </a:lnTo>
                  <a:lnTo>
                    <a:pt x="42" y="156"/>
                  </a:lnTo>
                  <a:lnTo>
                    <a:pt x="42" y="150"/>
                  </a:lnTo>
                  <a:lnTo>
                    <a:pt x="48" y="150"/>
                  </a:lnTo>
                  <a:lnTo>
                    <a:pt x="48" y="144"/>
                  </a:lnTo>
                  <a:lnTo>
                    <a:pt x="48" y="138"/>
                  </a:lnTo>
                  <a:lnTo>
                    <a:pt x="48" y="132"/>
                  </a:lnTo>
                  <a:lnTo>
                    <a:pt x="54" y="126"/>
                  </a:lnTo>
                  <a:lnTo>
                    <a:pt x="54" y="120"/>
                  </a:lnTo>
                  <a:lnTo>
                    <a:pt x="54" y="114"/>
                  </a:lnTo>
                  <a:lnTo>
                    <a:pt x="60" y="114"/>
                  </a:lnTo>
                  <a:lnTo>
                    <a:pt x="60" y="108"/>
                  </a:lnTo>
                  <a:lnTo>
                    <a:pt x="60" y="102"/>
                  </a:lnTo>
                  <a:lnTo>
                    <a:pt x="60" y="96"/>
                  </a:lnTo>
                  <a:lnTo>
                    <a:pt x="66" y="96"/>
                  </a:lnTo>
                  <a:lnTo>
                    <a:pt x="66" y="90"/>
                  </a:lnTo>
                  <a:lnTo>
                    <a:pt x="66" y="84"/>
                  </a:lnTo>
                  <a:lnTo>
                    <a:pt x="66" y="78"/>
                  </a:lnTo>
                  <a:lnTo>
                    <a:pt x="72" y="78"/>
                  </a:lnTo>
                  <a:lnTo>
                    <a:pt x="72" y="72"/>
                  </a:lnTo>
                  <a:lnTo>
                    <a:pt x="72" y="60"/>
                  </a:lnTo>
                  <a:lnTo>
                    <a:pt x="78" y="60"/>
                  </a:lnTo>
                  <a:lnTo>
                    <a:pt x="78" y="54"/>
                  </a:lnTo>
                  <a:lnTo>
                    <a:pt x="78" y="48"/>
                  </a:lnTo>
                  <a:lnTo>
                    <a:pt x="78" y="42"/>
                  </a:lnTo>
                  <a:lnTo>
                    <a:pt x="84" y="42"/>
                  </a:lnTo>
                  <a:lnTo>
                    <a:pt x="84" y="36"/>
                  </a:lnTo>
                  <a:lnTo>
                    <a:pt x="84" y="30"/>
                  </a:lnTo>
                  <a:lnTo>
                    <a:pt x="90" y="24"/>
                  </a:lnTo>
                  <a:lnTo>
                    <a:pt x="90" y="6"/>
                  </a:lnTo>
                  <a:lnTo>
                    <a:pt x="96" y="0"/>
                  </a:lnTo>
                  <a:lnTo>
                    <a:pt x="102" y="0"/>
                  </a:lnTo>
                  <a:lnTo>
                    <a:pt x="102" y="6"/>
                  </a:lnTo>
                  <a:lnTo>
                    <a:pt x="108" y="6"/>
                  </a:lnTo>
                  <a:lnTo>
                    <a:pt x="108" y="12"/>
                  </a:lnTo>
                  <a:lnTo>
                    <a:pt x="114" y="12"/>
                  </a:lnTo>
                  <a:lnTo>
                    <a:pt x="120" y="12"/>
                  </a:lnTo>
                  <a:lnTo>
                    <a:pt x="120" y="6"/>
                  </a:lnTo>
                  <a:lnTo>
                    <a:pt x="114" y="6"/>
                  </a:lnTo>
                  <a:lnTo>
                    <a:pt x="114" y="0"/>
                  </a:lnTo>
                  <a:lnTo>
                    <a:pt x="120" y="0"/>
                  </a:lnTo>
                  <a:lnTo>
                    <a:pt x="126" y="6"/>
                  </a:lnTo>
                  <a:lnTo>
                    <a:pt x="132" y="6"/>
                  </a:lnTo>
                  <a:lnTo>
                    <a:pt x="132" y="0"/>
                  </a:lnTo>
                  <a:lnTo>
                    <a:pt x="138" y="0"/>
                  </a:lnTo>
                  <a:lnTo>
                    <a:pt x="138" y="6"/>
                  </a:lnTo>
                  <a:lnTo>
                    <a:pt x="144" y="6"/>
                  </a:lnTo>
                  <a:lnTo>
                    <a:pt x="144" y="0"/>
                  </a:lnTo>
                  <a:lnTo>
                    <a:pt x="150" y="0"/>
                  </a:lnTo>
                  <a:lnTo>
                    <a:pt x="150" y="6"/>
                  </a:lnTo>
                  <a:lnTo>
                    <a:pt x="150" y="12"/>
                  </a:lnTo>
                  <a:lnTo>
                    <a:pt x="150" y="18"/>
                  </a:lnTo>
                  <a:lnTo>
                    <a:pt x="156" y="18"/>
                  </a:lnTo>
                  <a:lnTo>
                    <a:pt x="156" y="12"/>
                  </a:lnTo>
                  <a:lnTo>
                    <a:pt x="162" y="12"/>
                  </a:lnTo>
                  <a:lnTo>
                    <a:pt x="162" y="18"/>
                  </a:lnTo>
                  <a:lnTo>
                    <a:pt x="168" y="24"/>
                  </a:lnTo>
                  <a:lnTo>
                    <a:pt x="168" y="30"/>
                  </a:lnTo>
                  <a:lnTo>
                    <a:pt x="174" y="30"/>
                  </a:lnTo>
                  <a:lnTo>
                    <a:pt x="174" y="24"/>
                  </a:lnTo>
                  <a:lnTo>
                    <a:pt x="174" y="30"/>
                  </a:lnTo>
                  <a:lnTo>
                    <a:pt x="174" y="24"/>
                  </a:lnTo>
                  <a:lnTo>
                    <a:pt x="180" y="24"/>
                  </a:lnTo>
                  <a:lnTo>
                    <a:pt x="186" y="24"/>
                  </a:lnTo>
                  <a:lnTo>
                    <a:pt x="192" y="24"/>
                  </a:lnTo>
                  <a:lnTo>
                    <a:pt x="198" y="24"/>
                  </a:lnTo>
                  <a:lnTo>
                    <a:pt x="204" y="24"/>
                  </a:lnTo>
                  <a:lnTo>
                    <a:pt x="204" y="18"/>
                  </a:lnTo>
                  <a:lnTo>
                    <a:pt x="210" y="24"/>
                  </a:lnTo>
                  <a:lnTo>
                    <a:pt x="210" y="18"/>
                  </a:lnTo>
                  <a:lnTo>
                    <a:pt x="210" y="24"/>
                  </a:lnTo>
                  <a:lnTo>
                    <a:pt x="216" y="24"/>
                  </a:lnTo>
                  <a:lnTo>
                    <a:pt x="222" y="24"/>
                  </a:lnTo>
                  <a:lnTo>
                    <a:pt x="222" y="18"/>
                  </a:lnTo>
                  <a:lnTo>
                    <a:pt x="216" y="18"/>
                  </a:lnTo>
                  <a:lnTo>
                    <a:pt x="222" y="18"/>
                  </a:lnTo>
                  <a:lnTo>
                    <a:pt x="228" y="18"/>
                  </a:lnTo>
                  <a:lnTo>
                    <a:pt x="234" y="18"/>
                  </a:lnTo>
                  <a:lnTo>
                    <a:pt x="240" y="18"/>
                  </a:lnTo>
                  <a:lnTo>
                    <a:pt x="240" y="12"/>
                  </a:lnTo>
                  <a:lnTo>
                    <a:pt x="246" y="12"/>
                  </a:lnTo>
                  <a:lnTo>
                    <a:pt x="246" y="6"/>
                  </a:lnTo>
                  <a:lnTo>
                    <a:pt x="252" y="6"/>
                  </a:lnTo>
                  <a:lnTo>
                    <a:pt x="258" y="6"/>
                  </a:lnTo>
                  <a:lnTo>
                    <a:pt x="258" y="12"/>
                  </a:lnTo>
                  <a:lnTo>
                    <a:pt x="264" y="12"/>
                  </a:lnTo>
                  <a:lnTo>
                    <a:pt x="264" y="6"/>
                  </a:lnTo>
                  <a:lnTo>
                    <a:pt x="264" y="12"/>
                  </a:lnTo>
                  <a:lnTo>
                    <a:pt x="264" y="18"/>
                  </a:lnTo>
                  <a:lnTo>
                    <a:pt x="270" y="18"/>
                  </a:lnTo>
                  <a:lnTo>
                    <a:pt x="270" y="12"/>
                  </a:lnTo>
                  <a:lnTo>
                    <a:pt x="270" y="6"/>
                  </a:lnTo>
                  <a:lnTo>
                    <a:pt x="276" y="6"/>
                  </a:lnTo>
                  <a:lnTo>
                    <a:pt x="276" y="0"/>
                  </a:lnTo>
                  <a:lnTo>
                    <a:pt x="282"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101">
              <a:extLst>
                <a:ext uri="{FF2B5EF4-FFF2-40B4-BE49-F238E27FC236}">
                  <a16:creationId xmlns:a16="http://schemas.microsoft.com/office/drawing/2014/main" id="{A41F7EF5-37C1-5748-36B5-B9698A995DFA}"/>
                </a:ext>
              </a:extLst>
            </p:cNvPr>
            <p:cNvSpPr>
              <a:spLocks/>
            </p:cNvSpPr>
            <p:nvPr/>
          </p:nvSpPr>
          <p:spPr bwMode="gray">
            <a:xfrm>
              <a:off x="6315075" y="2352675"/>
              <a:ext cx="457200" cy="542925"/>
            </a:xfrm>
            <a:custGeom>
              <a:avLst/>
              <a:gdLst>
                <a:gd name="T0" fmla="*/ 240 w 288"/>
                <a:gd name="T1" fmla="*/ 96 h 342"/>
                <a:gd name="T2" fmla="*/ 252 w 288"/>
                <a:gd name="T3" fmla="*/ 114 h 342"/>
                <a:gd name="T4" fmla="*/ 270 w 288"/>
                <a:gd name="T5" fmla="*/ 138 h 342"/>
                <a:gd name="T6" fmla="*/ 282 w 288"/>
                <a:gd name="T7" fmla="*/ 168 h 342"/>
                <a:gd name="T8" fmla="*/ 282 w 288"/>
                <a:gd name="T9" fmla="*/ 192 h 342"/>
                <a:gd name="T10" fmla="*/ 288 w 288"/>
                <a:gd name="T11" fmla="*/ 210 h 342"/>
                <a:gd name="T12" fmla="*/ 258 w 288"/>
                <a:gd name="T13" fmla="*/ 210 h 342"/>
                <a:gd name="T14" fmla="*/ 246 w 288"/>
                <a:gd name="T15" fmla="*/ 222 h 342"/>
                <a:gd name="T16" fmla="*/ 228 w 288"/>
                <a:gd name="T17" fmla="*/ 228 h 342"/>
                <a:gd name="T18" fmla="*/ 216 w 288"/>
                <a:gd name="T19" fmla="*/ 240 h 342"/>
                <a:gd name="T20" fmla="*/ 198 w 288"/>
                <a:gd name="T21" fmla="*/ 270 h 342"/>
                <a:gd name="T22" fmla="*/ 174 w 288"/>
                <a:gd name="T23" fmla="*/ 288 h 342"/>
                <a:gd name="T24" fmla="*/ 162 w 288"/>
                <a:gd name="T25" fmla="*/ 300 h 342"/>
                <a:gd name="T26" fmla="*/ 150 w 288"/>
                <a:gd name="T27" fmla="*/ 318 h 342"/>
                <a:gd name="T28" fmla="*/ 126 w 288"/>
                <a:gd name="T29" fmla="*/ 336 h 342"/>
                <a:gd name="T30" fmla="*/ 102 w 288"/>
                <a:gd name="T31" fmla="*/ 330 h 342"/>
                <a:gd name="T32" fmla="*/ 84 w 288"/>
                <a:gd name="T33" fmla="*/ 312 h 342"/>
                <a:gd name="T34" fmla="*/ 66 w 288"/>
                <a:gd name="T35" fmla="*/ 282 h 342"/>
                <a:gd name="T36" fmla="*/ 54 w 288"/>
                <a:gd name="T37" fmla="*/ 252 h 342"/>
                <a:gd name="T38" fmla="*/ 24 w 288"/>
                <a:gd name="T39" fmla="*/ 234 h 342"/>
                <a:gd name="T40" fmla="*/ 6 w 288"/>
                <a:gd name="T41" fmla="*/ 222 h 342"/>
                <a:gd name="T42" fmla="*/ 6 w 288"/>
                <a:gd name="T43" fmla="*/ 210 h 342"/>
                <a:gd name="T44" fmla="*/ 6 w 288"/>
                <a:gd name="T45" fmla="*/ 186 h 342"/>
                <a:gd name="T46" fmla="*/ 12 w 288"/>
                <a:gd name="T47" fmla="*/ 168 h 342"/>
                <a:gd name="T48" fmla="*/ 12 w 288"/>
                <a:gd name="T49" fmla="*/ 144 h 342"/>
                <a:gd name="T50" fmla="*/ 18 w 288"/>
                <a:gd name="T51" fmla="*/ 126 h 342"/>
                <a:gd name="T52" fmla="*/ 18 w 288"/>
                <a:gd name="T53" fmla="*/ 102 h 342"/>
                <a:gd name="T54" fmla="*/ 24 w 288"/>
                <a:gd name="T55" fmla="*/ 84 h 342"/>
                <a:gd name="T56" fmla="*/ 30 w 288"/>
                <a:gd name="T57" fmla="*/ 60 h 342"/>
                <a:gd name="T58" fmla="*/ 36 w 288"/>
                <a:gd name="T59" fmla="*/ 42 h 342"/>
                <a:gd name="T60" fmla="*/ 42 w 288"/>
                <a:gd name="T61" fmla="*/ 18 h 342"/>
                <a:gd name="T62" fmla="*/ 48 w 288"/>
                <a:gd name="T63" fmla="*/ 0 h 342"/>
                <a:gd name="T64" fmla="*/ 60 w 288"/>
                <a:gd name="T65" fmla="*/ 12 h 342"/>
                <a:gd name="T66" fmla="*/ 66 w 288"/>
                <a:gd name="T67" fmla="*/ 6 h 342"/>
                <a:gd name="T68" fmla="*/ 66 w 288"/>
                <a:gd name="T69" fmla="*/ 6 h 342"/>
                <a:gd name="T70" fmla="*/ 72 w 288"/>
                <a:gd name="T71" fmla="*/ 12 h 342"/>
                <a:gd name="T72" fmla="*/ 84 w 288"/>
                <a:gd name="T73" fmla="*/ 24 h 342"/>
                <a:gd name="T74" fmla="*/ 96 w 288"/>
                <a:gd name="T75" fmla="*/ 24 h 342"/>
                <a:gd name="T76" fmla="*/ 108 w 288"/>
                <a:gd name="T77" fmla="*/ 24 h 342"/>
                <a:gd name="T78" fmla="*/ 114 w 288"/>
                <a:gd name="T79" fmla="*/ 30 h 342"/>
                <a:gd name="T80" fmla="*/ 126 w 288"/>
                <a:gd name="T81" fmla="*/ 30 h 342"/>
                <a:gd name="T82" fmla="*/ 132 w 288"/>
                <a:gd name="T83" fmla="*/ 24 h 342"/>
                <a:gd name="T84" fmla="*/ 138 w 288"/>
                <a:gd name="T85" fmla="*/ 30 h 342"/>
                <a:gd name="T86" fmla="*/ 144 w 288"/>
                <a:gd name="T87" fmla="*/ 36 h 342"/>
                <a:gd name="T88" fmla="*/ 150 w 288"/>
                <a:gd name="T89" fmla="*/ 42 h 342"/>
                <a:gd name="T90" fmla="*/ 150 w 288"/>
                <a:gd name="T91" fmla="*/ 54 h 342"/>
                <a:gd name="T92" fmla="*/ 150 w 288"/>
                <a:gd name="T93" fmla="*/ 66 h 342"/>
                <a:gd name="T94" fmla="*/ 174 w 288"/>
                <a:gd name="T95" fmla="*/ 66 h 342"/>
                <a:gd name="T96" fmla="*/ 198 w 288"/>
                <a:gd name="T97" fmla="*/ 66 h 342"/>
                <a:gd name="T98" fmla="*/ 204 w 288"/>
                <a:gd name="T99" fmla="*/ 72 h 342"/>
                <a:gd name="T100" fmla="*/ 216 w 288"/>
                <a:gd name="T101" fmla="*/ 78 h 342"/>
                <a:gd name="T102" fmla="*/ 228 w 288"/>
                <a:gd name="T103" fmla="*/ 78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8" h="342">
                  <a:moveTo>
                    <a:pt x="228" y="78"/>
                  </a:moveTo>
                  <a:lnTo>
                    <a:pt x="228" y="84"/>
                  </a:lnTo>
                  <a:lnTo>
                    <a:pt x="234" y="90"/>
                  </a:lnTo>
                  <a:lnTo>
                    <a:pt x="240" y="96"/>
                  </a:lnTo>
                  <a:lnTo>
                    <a:pt x="246" y="102"/>
                  </a:lnTo>
                  <a:lnTo>
                    <a:pt x="246" y="108"/>
                  </a:lnTo>
                  <a:lnTo>
                    <a:pt x="252" y="108"/>
                  </a:lnTo>
                  <a:lnTo>
                    <a:pt x="252" y="114"/>
                  </a:lnTo>
                  <a:lnTo>
                    <a:pt x="258" y="120"/>
                  </a:lnTo>
                  <a:lnTo>
                    <a:pt x="264" y="132"/>
                  </a:lnTo>
                  <a:lnTo>
                    <a:pt x="270" y="132"/>
                  </a:lnTo>
                  <a:lnTo>
                    <a:pt x="270" y="138"/>
                  </a:lnTo>
                  <a:lnTo>
                    <a:pt x="276" y="144"/>
                  </a:lnTo>
                  <a:lnTo>
                    <a:pt x="282" y="150"/>
                  </a:lnTo>
                  <a:lnTo>
                    <a:pt x="282" y="156"/>
                  </a:lnTo>
                  <a:lnTo>
                    <a:pt x="282" y="168"/>
                  </a:lnTo>
                  <a:lnTo>
                    <a:pt x="282" y="174"/>
                  </a:lnTo>
                  <a:lnTo>
                    <a:pt x="282" y="180"/>
                  </a:lnTo>
                  <a:lnTo>
                    <a:pt x="282" y="186"/>
                  </a:lnTo>
                  <a:lnTo>
                    <a:pt x="282" y="192"/>
                  </a:lnTo>
                  <a:lnTo>
                    <a:pt x="282" y="198"/>
                  </a:lnTo>
                  <a:lnTo>
                    <a:pt x="282" y="204"/>
                  </a:lnTo>
                  <a:lnTo>
                    <a:pt x="288" y="204"/>
                  </a:lnTo>
                  <a:lnTo>
                    <a:pt x="288" y="210"/>
                  </a:lnTo>
                  <a:lnTo>
                    <a:pt x="282" y="210"/>
                  </a:lnTo>
                  <a:lnTo>
                    <a:pt x="270" y="204"/>
                  </a:lnTo>
                  <a:lnTo>
                    <a:pt x="258" y="204"/>
                  </a:lnTo>
                  <a:lnTo>
                    <a:pt x="258" y="210"/>
                  </a:lnTo>
                  <a:lnTo>
                    <a:pt x="252" y="210"/>
                  </a:lnTo>
                  <a:lnTo>
                    <a:pt x="246" y="210"/>
                  </a:lnTo>
                  <a:lnTo>
                    <a:pt x="246" y="216"/>
                  </a:lnTo>
                  <a:lnTo>
                    <a:pt x="246" y="222"/>
                  </a:lnTo>
                  <a:lnTo>
                    <a:pt x="246" y="228"/>
                  </a:lnTo>
                  <a:lnTo>
                    <a:pt x="240" y="228"/>
                  </a:lnTo>
                  <a:lnTo>
                    <a:pt x="234" y="228"/>
                  </a:lnTo>
                  <a:lnTo>
                    <a:pt x="228" y="228"/>
                  </a:lnTo>
                  <a:lnTo>
                    <a:pt x="228" y="234"/>
                  </a:lnTo>
                  <a:lnTo>
                    <a:pt x="222" y="234"/>
                  </a:lnTo>
                  <a:lnTo>
                    <a:pt x="216" y="234"/>
                  </a:lnTo>
                  <a:lnTo>
                    <a:pt x="216" y="240"/>
                  </a:lnTo>
                  <a:lnTo>
                    <a:pt x="210" y="246"/>
                  </a:lnTo>
                  <a:lnTo>
                    <a:pt x="204" y="258"/>
                  </a:lnTo>
                  <a:lnTo>
                    <a:pt x="198" y="264"/>
                  </a:lnTo>
                  <a:lnTo>
                    <a:pt x="198" y="270"/>
                  </a:lnTo>
                  <a:lnTo>
                    <a:pt x="186" y="276"/>
                  </a:lnTo>
                  <a:lnTo>
                    <a:pt x="186" y="282"/>
                  </a:lnTo>
                  <a:lnTo>
                    <a:pt x="180" y="282"/>
                  </a:lnTo>
                  <a:lnTo>
                    <a:pt x="174" y="288"/>
                  </a:lnTo>
                  <a:lnTo>
                    <a:pt x="174" y="294"/>
                  </a:lnTo>
                  <a:lnTo>
                    <a:pt x="168" y="294"/>
                  </a:lnTo>
                  <a:lnTo>
                    <a:pt x="168" y="300"/>
                  </a:lnTo>
                  <a:lnTo>
                    <a:pt x="162" y="300"/>
                  </a:lnTo>
                  <a:lnTo>
                    <a:pt x="162" y="306"/>
                  </a:lnTo>
                  <a:lnTo>
                    <a:pt x="156" y="306"/>
                  </a:lnTo>
                  <a:lnTo>
                    <a:pt x="156" y="312"/>
                  </a:lnTo>
                  <a:lnTo>
                    <a:pt x="150" y="318"/>
                  </a:lnTo>
                  <a:lnTo>
                    <a:pt x="144" y="324"/>
                  </a:lnTo>
                  <a:lnTo>
                    <a:pt x="138" y="330"/>
                  </a:lnTo>
                  <a:lnTo>
                    <a:pt x="132" y="336"/>
                  </a:lnTo>
                  <a:lnTo>
                    <a:pt x="126" y="336"/>
                  </a:lnTo>
                  <a:lnTo>
                    <a:pt x="126" y="342"/>
                  </a:lnTo>
                  <a:lnTo>
                    <a:pt x="120" y="342"/>
                  </a:lnTo>
                  <a:lnTo>
                    <a:pt x="114" y="336"/>
                  </a:lnTo>
                  <a:lnTo>
                    <a:pt x="102" y="330"/>
                  </a:lnTo>
                  <a:lnTo>
                    <a:pt x="102" y="324"/>
                  </a:lnTo>
                  <a:lnTo>
                    <a:pt x="96" y="324"/>
                  </a:lnTo>
                  <a:lnTo>
                    <a:pt x="90" y="318"/>
                  </a:lnTo>
                  <a:lnTo>
                    <a:pt x="84" y="312"/>
                  </a:lnTo>
                  <a:lnTo>
                    <a:pt x="78" y="306"/>
                  </a:lnTo>
                  <a:lnTo>
                    <a:pt x="78" y="300"/>
                  </a:lnTo>
                  <a:lnTo>
                    <a:pt x="72" y="288"/>
                  </a:lnTo>
                  <a:lnTo>
                    <a:pt x="66" y="282"/>
                  </a:lnTo>
                  <a:lnTo>
                    <a:pt x="66" y="276"/>
                  </a:lnTo>
                  <a:lnTo>
                    <a:pt x="60" y="270"/>
                  </a:lnTo>
                  <a:lnTo>
                    <a:pt x="54" y="258"/>
                  </a:lnTo>
                  <a:lnTo>
                    <a:pt x="54" y="252"/>
                  </a:lnTo>
                  <a:lnTo>
                    <a:pt x="54" y="246"/>
                  </a:lnTo>
                  <a:lnTo>
                    <a:pt x="48" y="240"/>
                  </a:lnTo>
                  <a:lnTo>
                    <a:pt x="42" y="240"/>
                  </a:lnTo>
                  <a:lnTo>
                    <a:pt x="24" y="234"/>
                  </a:lnTo>
                  <a:lnTo>
                    <a:pt x="18" y="228"/>
                  </a:lnTo>
                  <a:lnTo>
                    <a:pt x="12" y="228"/>
                  </a:lnTo>
                  <a:lnTo>
                    <a:pt x="6" y="228"/>
                  </a:lnTo>
                  <a:lnTo>
                    <a:pt x="6" y="222"/>
                  </a:lnTo>
                  <a:lnTo>
                    <a:pt x="0" y="222"/>
                  </a:lnTo>
                  <a:lnTo>
                    <a:pt x="0" y="216"/>
                  </a:lnTo>
                  <a:lnTo>
                    <a:pt x="6" y="216"/>
                  </a:lnTo>
                  <a:lnTo>
                    <a:pt x="6" y="210"/>
                  </a:lnTo>
                  <a:lnTo>
                    <a:pt x="6" y="204"/>
                  </a:lnTo>
                  <a:lnTo>
                    <a:pt x="6" y="198"/>
                  </a:lnTo>
                  <a:lnTo>
                    <a:pt x="6" y="192"/>
                  </a:lnTo>
                  <a:lnTo>
                    <a:pt x="6" y="186"/>
                  </a:lnTo>
                  <a:lnTo>
                    <a:pt x="6" y="180"/>
                  </a:lnTo>
                  <a:lnTo>
                    <a:pt x="12" y="180"/>
                  </a:lnTo>
                  <a:lnTo>
                    <a:pt x="12" y="174"/>
                  </a:lnTo>
                  <a:lnTo>
                    <a:pt x="12" y="168"/>
                  </a:lnTo>
                  <a:lnTo>
                    <a:pt x="12" y="162"/>
                  </a:lnTo>
                  <a:lnTo>
                    <a:pt x="12" y="156"/>
                  </a:lnTo>
                  <a:lnTo>
                    <a:pt x="12" y="150"/>
                  </a:lnTo>
                  <a:lnTo>
                    <a:pt x="12" y="144"/>
                  </a:lnTo>
                  <a:lnTo>
                    <a:pt x="12" y="138"/>
                  </a:lnTo>
                  <a:lnTo>
                    <a:pt x="18" y="138"/>
                  </a:lnTo>
                  <a:lnTo>
                    <a:pt x="18" y="132"/>
                  </a:lnTo>
                  <a:lnTo>
                    <a:pt x="18" y="126"/>
                  </a:lnTo>
                  <a:lnTo>
                    <a:pt x="18" y="120"/>
                  </a:lnTo>
                  <a:lnTo>
                    <a:pt x="18" y="114"/>
                  </a:lnTo>
                  <a:lnTo>
                    <a:pt x="18" y="108"/>
                  </a:lnTo>
                  <a:lnTo>
                    <a:pt x="18" y="102"/>
                  </a:lnTo>
                  <a:lnTo>
                    <a:pt x="18" y="96"/>
                  </a:lnTo>
                  <a:lnTo>
                    <a:pt x="24" y="96"/>
                  </a:lnTo>
                  <a:lnTo>
                    <a:pt x="24" y="90"/>
                  </a:lnTo>
                  <a:lnTo>
                    <a:pt x="24" y="84"/>
                  </a:lnTo>
                  <a:lnTo>
                    <a:pt x="24" y="78"/>
                  </a:lnTo>
                  <a:lnTo>
                    <a:pt x="24" y="72"/>
                  </a:lnTo>
                  <a:lnTo>
                    <a:pt x="30" y="66"/>
                  </a:lnTo>
                  <a:lnTo>
                    <a:pt x="30" y="60"/>
                  </a:lnTo>
                  <a:lnTo>
                    <a:pt x="30" y="54"/>
                  </a:lnTo>
                  <a:lnTo>
                    <a:pt x="36" y="54"/>
                  </a:lnTo>
                  <a:lnTo>
                    <a:pt x="36" y="48"/>
                  </a:lnTo>
                  <a:lnTo>
                    <a:pt x="36" y="42"/>
                  </a:lnTo>
                  <a:lnTo>
                    <a:pt x="36" y="36"/>
                  </a:lnTo>
                  <a:lnTo>
                    <a:pt x="42" y="30"/>
                  </a:lnTo>
                  <a:lnTo>
                    <a:pt x="42" y="24"/>
                  </a:lnTo>
                  <a:lnTo>
                    <a:pt x="42" y="18"/>
                  </a:lnTo>
                  <a:lnTo>
                    <a:pt x="36" y="12"/>
                  </a:lnTo>
                  <a:lnTo>
                    <a:pt x="36" y="6"/>
                  </a:lnTo>
                  <a:lnTo>
                    <a:pt x="42" y="0"/>
                  </a:lnTo>
                  <a:lnTo>
                    <a:pt x="48" y="0"/>
                  </a:lnTo>
                  <a:lnTo>
                    <a:pt x="54" y="0"/>
                  </a:lnTo>
                  <a:lnTo>
                    <a:pt x="54" y="6"/>
                  </a:lnTo>
                  <a:lnTo>
                    <a:pt x="60" y="6"/>
                  </a:lnTo>
                  <a:lnTo>
                    <a:pt x="60" y="12"/>
                  </a:lnTo>
                  <a:lnTo>
                    <a:pt x="60" y="6"/>
                  </a:lnTo>
                  <a:lnTo>
                    <a:pt x="60" y="12"/>
                  </a:lnTo>
                  <a:lnTo>
                    <a:pt x="66" y="12"/>
                  </a:lnTo>
                  <a:lnTo>
                    <a:pt x="66" y="6"/>
                  </a:lnTo>
                  <a:lnTo>
                    <a:pt x="66" y="12"/>
                  </a:lnTo>
                  <a:lnTo>
                    <a:pt x="66" y="6"/>
                  </a:lnTo>
                  <a:lnTo>
                    <a:pt x="66" y="12"/>
                  </a:lnTo>
                  <a:lnTo>
                    <a:pt x="66" y="6"/>
                  </a:lnTo>
                  <a:lnTo>
                    <a:pt x="66" y="12"/>
                  </a:lnTo>
                  <a:lnTo>
                    <a:pt x="72" y="12"/>
                  </a:lnTo>
                  <a:lnTo>
                    <a:pt x="72" y="6"/>
                  </a:lnTo>
                  <a:lnTo>
                    <a:pt x="72" y="12"/>
                  </a:lnTo>
                  <a:lnTo>
                    <a:pt x="78" y="12"/>
                  </a:lnTo>
                  <a:lnTo>
                    <a:pt x="84" y="12"/>
                  </a:lnTo>
                  <a:lnTo>
                    <a:pt x="84" y="18"/>
                  </a:lnTo>
                  <a:lnTo>
                    <a:pt x="84" y="24"/>
                  </a:lnTo>
                  <a:lnTo>
                    <a:pt x="90" y="24"/>
                  </a:lnTo>
                  <a:lnTo>
                    <a:pt x="84" y="24"/>
                  </a:lnTo>
                  <a:lnTo>
                    <a:pt x="90" y="24"/>
                  </a:lnTo>
                  <a:lnTo>
                    <a:pt x="96" y="24"/>
                  </a:lnTo>
                  <a:lnTo>
                    <a:pt x="102" y="24"/>
                  </a:lnTo>
                  <a:lnTo>
                    <a:pt x="102" y="30"/>
                  </a:lnTo>
                  <a:lnTo>
                    <a:pt x="108" y="30"/>
                  </a:lnTo>
                  <a:lnTo>
                    <a:pt x="108" y="24"/>
                  </a:lnTo>
                  <a:lnTo>
                    <a:pt x="108" y="30"/>
                  </a:lnTo>
                  <a:lnTo>
                    <a:pt x="108" y="24"/>
                  </a:lnTo>
                  <a:lnTo>
                    <a:pt x="108" y="30"/>
                  </a:lnTo>
                  <a:lnTo>
                    <a:pt x="114" y="30"/>
                  </a:lnTo>
                  <a:lnTo>
                    <a:pt x="114" y="24"/>
                  </a:lnTo>
                  <a:lnTo>
                    <a:pt x="114" y="30"/>
                  </a:lnTo>
                  <a:lnTo>
                    <a:pt x="120" y="30"/>
                  </a:lnTo>
                  <a:lnTo>
                    <a:pt x="126" y="30"/>
                  </a:lnTo>
                  <a:lnTo>
                    <a:pt x="132" y="30"/>
                  </a:lnTo>
                  <a:lnTo>
                    <a:pt x="126" y="30"/>
                  </a:lnTo>
                  <a:lnTo>
                    <a:pt x="132" y="30"/>
                  </a:lnTo>
                  <a:lnTo>
                    <a:pt x="132" y="24"/>
                  </a:lnTo>
                  <a:lnTo>
                    <a:pt x="132" y="30"/>
                  </a:lnTo>
                  <a:lnTo>
                    <a:pt x="132" y="24"/>
                  </a:lnTo>
                  <a:lnTo>
                    <a:pt x="138" y="24"/>
                  </a:lnTo>
                  <a:lnTo>
                    <a:pt x="138" y="30"/>
                  </a:lnTo>
                  <a:lnTo>
                    <a:pt x="138" y="24"/>
                  </a:lnTo>
                  <a:lnTo>
                    <a:pt x="138" y="30"/>
                  </a:lnTo>
                  <a:lnTo>
                    <a:pt x="144" y="30"/>
                  </a:lnTo>
                  <a:lnTo>
                    <a:pt x="144" y="36"/>
                  </a:lnTo>
                  <a:lnTo>
                    <a:pt x="144" y="42"/>
                  </a:lnTo>
                  <a:lnTo>
                    <a:pt x="150" y="42"/>
                  </a:lnTo>
                  <a:lnTo>
                    <a:pt x="144" y="42"/>
                  </a:lnTo>
                  <a:lnTo>
                    <a:pt x="150" y="42"/>
                  </a:lnTo>
                  <a:lnTo>
                    <a:pt x="150" y="48"/>
                  </a:lnTo>
                  <a:lnTo>
                    <a:pt x="144" y="48"/>
                  </a:lnTo>
                  <a:lnTo>
                    <a:pt x="144" y="54"/>
                  </a:lnTo>
                  <a:lnTo>
                    <a:pt x="150" y="54"/>
                  </a:lnTo>
                  <a:lnTo>
                    <a:pt x="150" y="60"/>
                  </a:lnTo>
                  <a:lnTo>
                    <a:pt x="156" y="60"/>
                  </a:lnTo>
                  <a:lnTo>
                    <a:pt x="156" y="66"/>
                  </a:lnTo>
                  <a:lnTo>
                    <a:pt x="150" y="66"/>
                  </a:lnTo>
                  <a:lnTo>
                    <a:pt x="156" y="66"/>
                  </a:lnTo>
                  <a:lnTo>
                    <a:pt x="162" y="66"/>
                  </a:lnTo>
                  <a:lnTo>
                    <a:pt x="168" y="66"/>
                  </a:lnTo>
                  <a:lnTo>
                    <a:pt x="174" y="66"/>
                  </a:lnTo>
                  <a:lnTo>
                    <a:pt x="186" y="60"/>
                  </a:lnTo>
                  <a:lnTo>
                    <a:pt x="186" y="66"/>
                  </a:lnTo>
                  <a:lnTo>
                    <a:pt x="192" y="66"/>
                  </a:lnTo>
                  <a:lnTo>
                    <a:pt x="198" y="66"/>
                  </a:lnTo>
                  <a:lnTo>
                    <a:pt x="204" y="66"/>
                  </a:lnTo>
                  <a:lnTo>
                    <a:pt x="204" y="72"/>
                  </a:lnTo>
                  <a:lnTo>
                    <a:pt x="210" y="72"/>
                  </a:lnTo>
                  <a:lnTo>
                    <a:pt x="204" y="72"/>
                  </a:lnTo>
                  <a:lnTo>
                    <a:pt x="210" y="78"/>
                  </a:lnTo>
                  <a:lnTo>
                    <a:pt x="204" y="78"/>
                  </a:lnTo>
                  <a:lnTo>
                    <a:pt x="210" y="78"/>
                  </a:lnTo>
                  <a:lnTo>
                    <a:pt x="216" y="78"/>
                  </a:lnTo>
                  <a:lnTo>
                    <a:pt x="216" y="84"/>
                  </a:lnTo>
                  <a:lnTo>
                    <a:pt x="222" y="84"/>
                  </a:lnTo>
                  <a:lnTo>
                    <a:pt x="222" y="78"/>
                  </a:lnTo>
                  <a:lnTo>
                    <a:pt x="228" y="78"/>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102">
              <a:extLst>
                <a:ext uri="{FF2B5EF4-FFF2-40B4-BE49-F238E27FC236}">
                  <a16:creationId xmlns:a16="http://schemas.microsoft.com/office/drawing/2014/main" id="{21DB1335-327E-7DF2-17BB-36A531195D01}"/>
                </a:ext>
              </a:extLst>
            </p:cNvPr>
            <p:cNvSpPr>
              <a:spLocks/>
            </p:cNvSpPr>
            <p:nvPr/>
          </p:nvSpPr>
          <p:spPr bwMode="gray">
            <a:xfrm>
              <a:off x="6086475" y="1971675"/>
              <a:ext cx="733425" cy="514350"/>
            </a:xfrm>
            <a:custGeom>
              <a:avLst/>
              <a:gdLst>
                <a:gd name="T0" fmla="*/ 438 w 462"/>
                <a:gd name="T1" fmla="*/ 204 h 324"/>
                <a:gd name="T2" fmla="*/ 450 w 462"/>
                <a:gd name="T3" fmla="*/ 222 h 324"/>
                <a:gd name="T4" fmla="*/ 444 w 462"/>
                <a:gd name="T5" fmla="*/ 234 h 324"/>
                <a:gd name="T6" fmla="*/ 414 w 462"/>
                <a:gd name="T7" fmla="*/ 246 h 324"/>
                <a:gd name="T8" fmla="*/ 396 w 462"/>
                <a:gd name="T9" fmla="*/ 276 h 324"/>
                <a:gd name="T10" fmla="*/ 366 w 462"/>
                <a:gd name="T11" fmla="*/ 318 h 324"/>
                <a:gd name="T12" fmla="*/ 354 w 462"/>
                <a:gd name="T13" fmla="*/ 318 h 324"/>
                <a:gd name="T14" fmla="*/ 336 w 462"/>
                <a:gd name="T15" fmla="*/ 306 h 324"/>
                <a:gd name="T16" fmla="*/ 300 w 462"/>
                <a:gd name="T17" fmla="*/ 306 h 324"/>
                <a:gd name="T18" fmla="*/ 288 w 462"/>
                <a:gd name="T19" fmla="*/ 294 h 324"/>
                <a:gd name="T20" fmla="*/ 288 w 462"/>
                <a:gd name="T21" fmla="*/ 282 h 324"/>
                <a:gd name="T22" fmla="*/ 282 w 462"/>
                <a:gd name="T23" fmla="*/ 264 h 324"/>
                <a:gd name="T24" fmla="*/ 276 w 462"/>
                <a:gd name="T25" fmla="*/ 270 h 324"/>
                <a:gd name="T26" fmla="*/ 252 w 462"/>
                <a:gd name="T27" fmla="*/ 270 h 324"/>
                <a:gd name="T28" fmla="*/ 246 w 462"/>
                <a:gd name="T29" fmla="*/ 264 h 324"/>
                <a:gd name="T30" fmla="*/ 228 w 462"/>
                <a:gd name="T31" fmla="*/ 258 h 324"/>
                <a:gd name="T32" fmla="*/ 210 w 462"/>
                <a:gd name="T33" fmla="*/ 252 h 324"/>
                <a:gd name="T34" fmla="*/ 210 w 462"/>
                <a:gd name="T35" fmla="*/ 252 h 324"/>
                <a:gd name="T36" fmla="*/ 198 w 462"/>
                <a:gd name="T37" fmla="*/ 240 h 324"/>
                <a:gd name="T38" fmla="*/ 174 w 462"/>
                <a:gd name="T39" fmla="*/ 252 h 324"/>
                <a:gd name="T40" fmla="*/ 162 w 462"/>
                <a:gd name="T41" fmla="*/ 252 h 324"/>
                <a:gd name="T42" fmla="*/ 144 w 462"/>
                <a:gd name="T43" fmla="*/ 258 h 324"/>
                <a:gd name="T44" fmla="*/ 126 w 462"/>
                <a:gd name="T45" fmla="*/ 264 h 324"/>
                <a:gd name="T46" fmla="*/ 108 w 462"/>
                <a:gd name="T47" fmla="*/ 264 h 324"/>
                <a:gd name="T48" fmla="*/ 78 w 462"/>
                <a:gd name="T49" fmla="*/ 270 h 324"/>
                <a:gd name="T50" fmla="*/ 66 w 462"/>
                <a:gd name="T51" fmla="*/ 252 h 324"/>
                <a:gd name="T52" fmla="*/ 54 w 462"/>
                <a:gd name="T53" fmla="*/ 240 h 324"/>
                <a:gd name="T54" fmla="*/ 36 w 462"/>
                <a:gd name="T55" fmla="*/ 246 h 324"/>
                <a:gd name="T56" fmla="*/ 24 w 462"/>
                <a:gd name="T57" fmla="*/ 252 h 324"/>
                <a:gd name="T58" fmla="*/ 0 w 462"/>
                <a:gd name="T59" fmla="*/ 240 h 324"/>
                <a:gd name="T60" fmla="*/ 18 w 462"/>
                <a:gd name="T61" fmla="*/ 186 h 324"/>
                <a:gd name="T62" fmla="*/ 24 w 462"/>
                <a:gd name="T63" fmla="*/ 156 h 324"/>
                <a:gd name="T64" fmla="*/ 30 w 462"/>
                <a:gd name="T65" fmla="*/ 114 h 324"/>
                <a:gd name="T66" fmla="*/ 30 w 462"/>
                <a:gd name="T67" fmla="*/ 72 h 324"/>
                <a:gd name="T68" fmla="*/ 24 w 462"/>
                <a:gd name="T69" fmla="*/ 42 h 324"/>
                <a:gd name="T70" fmla="*/ 24 w 462"/>
                <a:gd name="T71" fmla="*/ 12 h 324"/>
                <a:gd name="T72" fmla="*/ 36 w 462"/>
                <a:gd name="T73" fmla="*/ 6 h 324"/>
                <a:gd name="T74" fmla="*/ 54 w 462"/>
                <a:gd name="T75" fmla="*/ 0 h 324"/>
                <a:gd name="T76" fmla="*/ 84 w 462"/>
                <a:gd name="T77" fmla="*/ 6 h 324"/>
                <a:gd name="T78" fmla="*/ 108 w 462"/>
                <a:gd name="T79" fmla="*/ 12 h 324"/>
                <a:gd name="T80" fmla="*/ 132 w 462"/>
                <a:gd name="T81" fmla="*/ 0 h 324"/>
                <a:gd name="T82" fmla="*/ 168 w 462"/>
                <a:gd name="T83" fmla="*/ 0 h 324"/>
                <a:gd name="T84" fmla="*/ 186 w 462"/>
                <a:gd name="T85" fmla="*/ 24 h 324"/>
                <a:gd name="T86" fmla="*/ 210 w 462"/>
                <a:gd name="T87" fmla="*/ 36 h 324"/>
                <a:gd name="T88" fmla="*/ 234 w 462"/>
                <a:gd name="T89" fmla="*/ 36 h 324"/>
                <a:gd name="T90" fmla="*/ 240 w 462"/>
                <a:gd name="T91" fmla="*/ 72 h 324"/>
                <a:gd name="T92" fmla="*/ 228 w 462"/>
                <a:gd name="T93" fmla="*/ 96 h 324"/>
                <a:gd name="T94" fmla="*/ 246 w 462"/>
                <a:gd name="T95" fmla="*/ 114 h 324"/>
                <a:gd name="T96" fmla="*/ 282 w 462"/>
                <a:gd name="T97" fmla="*/ 108 h 324"/>
                <a:gd name="T98" fmla="*/ 312 w 462"/>
                <a:gd name="T99" fmla="*/ 90 h 324"/>
                <a:gd name="T100" fmla="*/ 330 w 462"/>
                <a:gd name="T101" fmla="*/ 108 h 324"/>
                <a:gd name="T102" fmla="*/ 342 w 462"/>
                <a:gd name="T103" fmla="*/ 132 h 324"/>
                <a:gd name="T104" fmla="*/ 360 w 462"/>
                <a:gd name="T105" fmla="*/ 156 h 324"/>
                <a:gd name="T106" fmla="*/ 366 w 462"/>
                <a:gd name="T107" fmla="*/ 174 h 324"/>
                <a:gd name="T108" fmla="*/ 390 w 462"/>
                <a:gd name="T109" fmla="*/ 174 h 324"/>
                <a:gd name="T110" fmla="*/ 408 w 462"/>
                <a:gd name="T111" fmla="*/ 18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324">
                  <a:moveTo>
                    <a:pt x="420" y="186"/>
                  </a:moveTo>
                  <a:lnTo>
                    <a:pt x="426" y="192"/>
                  </a:lnTo>
                  <a:lnTo>
                    <a:pt x="432" y="192"/>
                  </a:lnTo>
                  <a:lnTo>
                    <a:pt x="438" y="192"/>
                  </a:lnTo>
                  <a:lnTo>
                    <a:pt x="432" y="198"/>
                  </a:lnTo>
                  <a:lnTo>
                    <a:pt x="438" y="204"/>
                  </a:lnTo>
                  <a:lnTo>
                    <a:pt x="444" y="204"/>
                  </a:lnTo>
                  <a:lnTo>
                    <a:pt x="444" y="210"/>
                  </a:lnTo>
                  <a:lnTo>
                    <a:pt x="444" y="216"/>
                  </a:lnTo>
                  <a:lnTo>
                    <a:pt x="450" y="216"/>
                  </a:lnTo>
                  <a:lnTo>
                    <a:pt x="456" y="216"/>
                  </a:lnTo>
                  <a:lnTo>
                    <a:pt x="450" y="222"/>
                  </a:lnTo>
                  <a:lnTo>
                    <a:pt x="456" y="222"/>
                  </a:lnTo>
                  <a:lnTo>
                    <a:pt x="462" y="222"/>
                  </a:lnTo>
                  <a:lnTo>
                    <a:pt x="462" y="228"/>
                  </a:lnTo>
                  <a:lnTo>
                    <a:pt x="456" y="234"/>
                  </a:lnTo>
                  <a:lnTo>
                    <a:pt x="450" y="234"/>
                  </a:lnTo>
                  <a:lnTo>
                    <a:pt x="444" y="234"/>
                  </a:lnTo>
                  <a:lnTo>
                    <a:pt x="438" y="234"/>
                  </a:lnTo>
                  <a:lnTo>
                    <a:pt x="438" y="240"/>
                  </a:lnTo>
                  <a:lnTo>
                    <a:pt x="432" y="240"/>
                  </a:lnTo>
                  <a:lnTo>
                    <a:pt x="426" y="246"/>
                  </a:lnTo>
                  <a:lnTo>
                    <a:pt x="420" y="246"/>
                  </a:lnTo>
                  <a:lnTo>
                    <a:pt x="414" y="246"/>
                  </a:lnTo>
                  <a:lnTo>
                    <a:pt x="414" y="252"/>
                  </a:lnTo>
                  <a:lnTo>
                    <a:pt x="414" y="258"/>
                  </a:lnTo>
                  <a:lnTo>
                    <a:pt x="408" y="258"/>
                  </a:lnTo>
                  <a:lnTo>
                    <a:pt x="408" y="264"/>
                  </a:lnTo>
                  <a:lnTo>
                    <a:pt x="402" y="270"/>
                  </a:lnTo>
                  <a:lnTo>
                    <a:pt x="396" y="276"/>
                  </a:lnTo>
                  <a:lnTo>
                    <a:pt x="390" y="294"/>
                  </a:lnTo>
                  <a:lnTo>
                    <a:pt x="384" y="300"/>
                  </a:lnTo>
                  <a:lnTo>
                    <a:pt x="384" y="306"/>
                  </a:lnTo>
                  <a:lnTo>
                    <a:pt x="378" y="312"/>
                  </a:lnTo>
                  <a:lnTo>
                    <a:pt x="372" y="318"/>
                  </a:lnTo>
                  <a:lnTo>
                    <a:pt x="366" y="318"/>
                  </a:lnTo>
                  <a:lnTo>
                    <a:pt x="366" y="324"/>
                  </a:lnTo>
                  <a:lnTo>
                    <a:pt x="360" y="324"/>
                  </a:lnTo>
                  <a:lnTo>
                    <a:pt x="360" y="318"/>
                  </a:lnTo>
                  <a:lnTo>
                    <a:pt x="354" y="318"/>
                  </a:lnTo>
                  <a:lnTo>
                    <a:pt x="348" y="318"/>
                  </a:lnTo>
                  <a:lnTo>
                    <a:pt x="354" y="318"/>
                  </a:lnTo>
                  <a:lnTo>
                    <a:pt x="348" y="312"/>
                  </a:lnTo>
                  <a:lnTo>
                    <a:pt x="354" y="312"/>
                  </a:lnTo>
                  <a:lnTo>
                    <a:pt x="348" y="312"/>
                  </a:lnTo>
                  <a:lnTo>
                    <a:pt x="348" y="306"/>
                  </a:lnTo>
                  <a:lnTo>
                    <a:pt x="342" y="306"/>
                  </a:lnTo>
                  <a:lnTo>
                    <a:pt x="336" y="306"/>
                  </a:lnTo>
                  <a:lnTo>
                    <a:pt x="330" y="306"/>
                  </a:lnTo>
                  <a:lnTo>
                    <a:pt x="330" y="300"/>
                  </a:lnTo>
                  <a:lnTo>
                    <a:pt x="318" y="306"/>
                  </a:lnTo>
                  <a:lnTo>
                    <a:pt x="312" y="306"/>
                  </a:lnTo>
                  <a:lnTo>
                    <a:pt x="306" y="306"/>
                  </a:lnTo>
                  <a:lnTo>
                    <a:pt x="300" y="306"/>
                  </a:lnTo>
                  <a:lnTo>
                    <a:pt x="294" y="306"/>
                  </a:lnTo>
                  <a:lnTo>
                    <a:pt x="300" y="306"/>
                  </a:lnTo>
                  <a:lnTo>
                    <a:pt x="300" y="300"/>
                  </a:lnTo>
                  <a:lnTo>
                    <a:pt x="294" y="300"/>
                  </a:lnTo>
                  <a:lnTo>
                    <a:pt x="294" y="294"/>
                  </a:lnTo>
                  <a:lnTo>
                    <a:pt x="288" y="294"/>
                  </a:lnTo>
                  <a:lnTo>
                    <a:pt x="288" y="288"/>
                  </a:lnTo>
                  <a:lnTo>
                    <a:pt x="294" y="288"/>
                  </a:lnTo>
                  <a:lnTo>
                    <a:pt x="294" y="282"/>
                  </a:lnTo>
                  <a:lnTo>
                    <a:pt x="288" y="282"/>
                  </a:lnTo>
                  <a:lnTo>
                    <a:pt x="294" y="282"/>
                  </a:lnTo>
                  <a:lnTo>
                    <a:pt x="288" y="282"/>
                  </a:lnTo>
                  <a:lnTo>
                    <a:pt x="288" y="276"/>
                  </a:lnTo>
                  <a:lnTo>
                    <a:pt x="288" y="270"/>
                  </a:lnTo>
                  <a:lnTo>
                    <a:pt x="282" y="270"/>
                  </a:lnTo>
                  <a:lnTo>
                    <a:pt x="282" y="264"/>
                  </a:lnTo>
                  <a:lnTo>
                    <a:pt x="282" y="270"/>
                  </a:lnTo>
                  <a:lnTo>
                    <a:pt x="282" y="264"/>
                  </a:lnTo>
                  <a:lnTo>
                    <a:pt x="276" y="264"/>
                  </a:lnTo>
                  <a:lnTo>
                    <a:pt x="276" y="270"/>
                  </a:lnTo>
                  <a:lnTo>
                    <a:pt x="276" y="264"/>
                  </a:lnTo>
                  <a:lnTo>
                    <a:pt x="276" y="270"/>
                  </a:lnTo>
                  <a:lnTo>
                    <a:pt x="270" y="270"/>
                  </a:lnTo>
                  <a:lnTo>
                    <a:pt x="276" y="270"/>
                  </a:lnTo>
                  <a:lnTo>
                    <a:pt x="270" y="270"/>
                  </a:lnTo>
                  <a:lnTo>
                    <a:pt x="264" y="270"/>
                  </a:lnTo>
                  <a:lnTo>
                    <a:pt x="258" y="270"/>
                  </a:lnTo>
                  <a:lnTo>
                    <a:pt x="258" y="264"/>
                  </a:lnTo>
                  <a:lnTo>
                    <a:pt x="258" y="270"/>
                  </a:lnTo>
                  <a:lnTo>
                    <a:pt x="252" y="270"/>
                  </a:lnTo>
                  <a:lnTo>
                    <a:pt x="252" y="264"/>
                  </a:lnTo>
                  <a:lnTo>
                    <a:pt x="252" y="270"/>
                  </a:lnTo>
                  <a:lnTo>
                    <a:pt x="252" y="264"/>
                  </a:lnTo>
                  <a:lnTo>
                    <a:pt x="252" y="270"/>
                  </a:lnTo>
                  <a:lnTo>
                    <a:pt x="246" y="270"/>
                  </a:lnTo>
                  <a:lnTo>
                    <a:pt x="246" y="264"/>
                  </a:lnTo>
                  <a:lnTo>
                    <a:pt x="240" y="264"/>
                  </a:lnTo>
                  <a:lnTo>
                    <a:pt x="234" y="264"/>
                  </a:lnTo>
                  <a:lnTo>
                    <a:pt x="228" y="264"/>
                  </a:lnTo>
                  <a:lnTo>
                    <a:pt x="234" y="264"/>
                  </a:lnTo>
                  <a:lnTo>
                    <a:pt x="228" y="264"/>
                  </a:lnTo>
                  <a:lnTo>
                    <a:pt x="228" y="258"/>
                  </a:lnTo>
                  <a:lnTo>
                    <a:pt x="228" y="252"/>
                  </a:lnTo>
                  <a:lnTo>
                    <a:pt x="222" y="252"/>
                  </a:lnTo>
                  <a:lnTo>
                    <a:pt x="216" y="252"/>
                  </a:lnTo>
                  <a:lnTo>
                    <a:pt x="216" y="246"/>
                  </a:lnTo>
                  <a:lnTo>
                    <a:pt x="216" y="252"/>
                  </a:lnTo>
                  <a:lnTo>
                    <a:pt x="210" y="252"/>
                  </a:lnTo>
                  <a:lnTo>
                    <a:pt x="210" y="246"/>
                  </a:lnTo>
                  <a:lnTo>
                    <a:pt x="210" y="252"/>
                  </a:lnTo>
                  <a:lnTo>
                    <a:pt x="210" y="246"/>
                  </a:lnTo>
                  <a:lnTo>
                    <a:pt x="210" y="252"/>
                  </a:lnTo>
                  <a:lnTo>
                    <a:pt x="210" y="246"/>
                  </a:lnTo>
                  <a:lnTo>
                    <a:pt x="210" y="252"/>
                  </a:lnTo>
                  <a:lnTo>
                    <a:pt x="204" y="252"/>
                  </a:lnTo>
                  <a:lnTo>
                    <a:pt x="204" y="246"/>
                  </a:lnTo>
                  <a:lnTo>
                    <a:pt x="204" y="252"/>
                  </a:lnTo>
                  <a:lnTo>
                    <a:pt x="204" y="246"/>
                  </a:lnTo>
                  <a:lnTo>
                    <a:pt x="198" y="246"/>
                  </a:lnTo>
                  <a:lnTo>
                    <a:pt x="198" y="240"/>
                  </a:lnTo>
                  <a:lnTo>
                    <a:pt x="192" y="240"/>
                  </a:lnTo>
                  <a:lnTo>
                    <a:pt x="186" y="240"/>
                  </a:lnTo>
                  <a:lnTo>
                    <a:pt x="180" y="240"/>
                  </a:lnTo>
                  <a:lnTo>
                    <a:pt x="180" y="246"/>
                  </a:lnTo>
                  <a:lnTo>
                    <a:pt x="174" y="246"/>
                  </a:lnTo>
                  <a:lnTo>
                    <a:pt x="174" y="252"/>
                  </a:lnTo>
                  <a:lnTo>
                    <a:pt x="174" y="258"/>
                  </a:lnTo>
                  <a:lnTo>
                    <a:pt x="168" y="258"/>
                  </a:lnTo>
                  <a:lnTo>
                    <a:pt x="168" y="252"/>
                  </a:lnTo>
                  <a:lnTo>
                    <a:pt x="168" y="246"/>
                  </a:lnTo>
                  <a:lnTo>
                    <a:pt x="168" y="252"/>
                  </a:lnTo>
                  <a:lnTo>
                    <a:pt x="162" y="252"/>
                  </a:lnTo>
                  <a:lnTo>
                    <a:pt x="162" y="246"/>
                  </a:lnTo>
                  <a:lnTo>
                    <a:pt x="156" y="246"/>
                  </a:lnTo>
                  <a:lnTo>
                    <a:pt x="150" y="246"/>
                  </a:lnTo>
                  <a:lnTo>
                    <a:pt x="150" y="252"/>
                  </a:lnTo>
                  <a:lnTo>
                    <a:pt x="144" y="252"/>
                  </a:lnTo>
                  <a:lnTo>
                    <a:pt x="144" y="258"/>
                  </a:lnTo>
                  <a:lnTo>
                    <a:pt x="138" y="258"/>
                  </a:lnTo>
                  <a:lnTo>
                    <a:pt x="132" y="258"/>
                  </a:lnTo>
                  <a:lnTo>
                    <a:pt x="126" y="258"/>
                  </a:lnTo>
                  <a:lnTo>
                    <a:pt x="120" y="258"/>
                  </a:lnTo>
                  <a:lnTo>
                    <a:pt x="126" y="258"/>
                  </a:lnTo>
                  <a:lnTo>
                    <a:pt x="126" y="264"/>
                  </a:lnTo>
                  <a:lnTo>
                    <a:pt x="120" y="264"/>
                  </a:lnTo>
                  <a:lnTo>
                    <a:pt x="114" y="264"/>
                  </a:lnTo>
                  <a:lnTo>
                    <a:pt x="114" y="258"/>
                  </a:lnTo>
                  <a:lnTo>
                    <a:pt x="114" y="264"/>
                  </a:lnTo>
                  <a:lnTo>
                    <a:pt x="108" y="258"/>
                  </a:lnTo>
                  <a:lnTo>
                    <a:pt x="108" y="264"/>
                  </a:lnTo>
                  <a:lnTo>
                    <a:pt x="102" y="264"/>
                  </a:lnTo>
                  <a:lnTo>
                    <a:pt x="96" y="264"/>
                  </a:lnTo>
                  <a:lnTo>
                    <a:pt x="90" y="264"/>
                  </a:lnTo>
                  <a:lnTo>
                    <a:pt x="84" y="264"/>
                  </a:lnTo>
                  <a:lnTo>
                    <a:pt x="78" y="264"/>
                  </a:lnTo>
                  <a:lnTo>
                    <a:pt x="78" y="270"/>
                  </a:lnTo>
                  <a:lnTo>
                    <a:pt x="78" y="264"/>
                  </a:lnTo>
                  <a:lnTo>
                    <a:pt x="78" y="270"/>
                  </a:lnTo>
                  <a:lnTo>
                    <a:pt x="72" y="270"/>
                  </a:lnTo>
                  <a:lnTo>
                    <a:pt x="72" y="264"/>
                  </a:lnTo>
                  <a:lnTo>
                    <a:pt x="66" y="258"/>
                  </a:lnTo>
                  <a:lnTo>
                    <a:pt x="66" y="252"/>
                  </a:lnTo>
                  <a:lnTo>
                    <a:pt x="60" y="252"/>
                  </a:lnTo>
                  <a:lnTo>
                    <a:pt x="60" y="258"/>
                  </a:lnTo>
                  <a:lnTo>
                    <a:pt x="54" y="258"/>
                  </a:lnTo>
                  <a:lnTo>
                    <a:pt x="54" y="252"/>
                  </a:lnTo>
                  <a:lnTo>
                    <a:pt x="54" y="246"/>
                  </a:lnTo>
                  <a:lnTo>
                    <a:pt x="54" y="240"/>
                  </a:lnTo>
                  <a:lnTo>
                    <a:pt x="48" y="240"/>
                  </a:lnTo>
                  <a:lnTo>
                    <a:pt x="48" y="246"/>
                  </a:lnTo>
                  <a:lnTo>
                    <a:pt x="42" y="246"/>
                  </a:lnTo>
                  <a:lnTo>
                    <a:pt x="42" y="240"/>
                  </a:lnTo>
                  <a:lnTo>
                    <a:pt x="36" y="240"/>
                  </a:lnTo>
                  <a:lnTo>
                    <a:pt x="36" y="246"/>
                  </a:lnTo>
                  <a:lnTo>
                    <a:pt x="30" y="246"/>
                  </a:lnTo>
                  <a:lnTo>
                    <a:pt x="24" y="240"/>
                  </a:lnTo>
                  <a:lnTo>
                    <a:pt x="18" y="240"/>
                  </a:lnTo>
                  <a:lnTo>
                    <a:pt x="18" y="246"/>
                  </a:lnTo>
                  <a:lnTo>
                    <a:pt x="24" y="246"/>
                  </a:lnTo>
                  <a:lnTo>
                    <a:pt x="24" y="252"/>
                  </a:lnTo>
                  <a:lnTo>
                    <a:pt x="18" y="252"/>
                  </a:lnTo>
                  <a:lnTo>
                    <a:pt x="12" y="252"/>
                  </a:lnTo>
                  <a:lnTo>
                    <a:pt x="12" y="246"/>
                  </a:lnTo>
                  <a:lnTo>
                    <a:pt x="6" y="246"/>
                  </a:lnTo>
                  <a:lnTo>
                    <a:pt x="6" y="240"/>
                  </a:lnTo>
                  <a:lnTo>
                    <a:pt x="0" y="240"/>
                  </a:lnTo>
                  <a:lnTo>
                    <a:pt x="0" y="234"/>
                  </a:lnTo>
                  <a:lnTo>
                    <a:pt x="0" y="228"/>
                  </a:lnTo>
                  <a:lnTo>
                    <a:pt x="12" y="204"/>
                  </a:lnTo>
                  <a:lnTo>
                    <a:pt x="12" y="198"/>
                  </a:lnTo>
                  <a:lnTo>
                    <a:pt x="12" y="192"/>
                  </a:lnTo>
                  <a:lnTo>
                    <a:pt x="18" y="186"/>
                  </a:lnTo>
                  <a:lnTo>
                    <a:pt x="18" y="180"/>
                  </a:lnTo>
                  <a:lnTo>
                    <a:pt x="18" y="174"/>
                  </a:lnTo>
                  <a:lnTo>
                    <a:pt x="18" y="168"/>
                  </a:lnTo>
                  <a:lnTo>
                    <a:pt x="24" y="168"/>
                  </a:lnTo>
                  <a:lnTo>
                    <a:pt x="24" y="162"/>
                  </a:lnTo>
                  <a:lnTo>
                    <a:pt x="24" y="156"/>
                  </a:lnTo>
                  <a:lnTo>
                    <a:pt x="24" y="150"/>
                  </a:lnTo>
                  <a:lnTo>
                    <a:pt x="24" y="144"/>
                  </a:lnTo>
                  <a:lnTo>
                    <a:pt x="24" y="138"/>
                  </a:lnTo>
                  <a:lnTo>
                    <a:pt x="24" y="132"/>
                  </a:lnTo>
                  <a:lnTo>
                    <a:pt x="30" y="120"/>
                  </a:lnTo>
                  <a:lnTo>
                    <a:pt x="30" y="114"/>
                  </a:lnTo>
                  <a:lnTo>
                    <a:pt x="30" y="102"/>
                  </a:lnTo>
                  <a:lnTo>
                    <a:pt x="30" y="96"/>
                  </a:lnTo>
                  <a:lnTo>
                    <a:pt x="30" y="90"/>
                  </a:lnTo>
                  <a:lnTo>
                    <a:pt x="30" y="84"/>
                  </a:lnTo>
                  <a:lnTo>
                    <a:pt x="30" y="78"/>
                  </a:lnTo>
                  <a:lnTo>
                    <a:pt x="30" y="72"/>
                  </a:lnTo>
                  <a:lnTo>
                    <a:pt x="24" y="72"/>
                  </a:lnTo>
                  <a:lnTo>
                    <a:pt x="24" y="66"/>
                  </a:lnTo>
                  <a:lnTo>
                    <a:pt x="18" y="60"/>
                  </a:lnTo>
                  <a:lnTo>
                    <a:pt x="18" y="54"/>
                  </a:lnTo>
                  <a:lnTo>
                    <a:pt x="24" y="54"/>
                  </a:lnTo>
                  <a:lnTo>
                    <a:pt x="24" y="42"/>
                  </a:lnTo>
                  <a:lnTo>
                    <a:pt x="18" y="36"/>
                  </a:lnTo>
                  <a:lnTo>
                    <a:pt x="18" y="30"/>
                  </a:lnTo>
                  <a:lnTo>
                    <a:pt x="18" y="24"/>
                  </a:lnTo>
                  <a:lnTo>
                    <a:pt x="18" y="18"/>
                  </a:lnTo>
                  <a:lnTo>
                    <a:pt x="18" y="12"/>
                  </a:lnTo>
                  <a:lnTo>
                    <a:pt x="24" y="12"/>
                  </a:lnTo>
                  <a:lnTo>
                    <a:pt x="24" y="6"/>
                  </a:lnTo>
                  <a:lnTo>
                    <a:pt x="24" y="0"/>
                  </a:lnTo>
                  <a:lnTo>
                    <a:pt x="30" y="0"/>
                  </a:lnTo>
                  <a:lnTo>
                    <a:pt x="30" y="6"/>
                  </a:lnTo>
                  <a:lnTo>
                    <a:pt x="36" y="0"/>
                  </a:lnTo>
                  <a:lnTo>
                    <a:pt x="36" y="6"/>
                  </a:lnTo>
                  <a:lnTo>
                    <a:pt x="36" y="0"/>
                  </a:lnTo>
                  <a:lnTo>
                    <a:pt x="36" y="6"/>
                  </a:lnTo>
                  <a:lnTo>
                    <a:pt x="42" y="6"/>
                  </a:lnTo>
                  <a:lnTo>
                    <a:pt x="42" y="0"/>
                  </a:lnTo>
                  <a:lnTo>
                    <a:pt x="48" y="0"/>
                  </a:lnTo>
                  <a:lnTo>
                    <a:pt x="54" y="0"/>
                  </a:lnTo>
                  <a:lnTo>
                    <a:pt x="60" y="0"/>
                  </a:lnTo>
                  <a:lnTo>
                    <a:pt x="66" y="0"/>
                  </a:lnTo>
                  <a:lnTo>
                    <a:pt x="72" y="0"/>
                  </a:lnTo>
                  <a:lnTo>
                    <a:pt x="78" y="0"/>
                  </a:lnTo>
                  <a:lnTo>
                    <a:pt x="78" y="6"/>
                  </a:lnTo>
                  <a:lnTo>
                    <a:pt x="84" y="6"/>
                  </a:lnTo>
                  <a:lnTo>
                    <a:pt x="90" y="6"/>
                  </a:lnTo>
                  <a:lnTo>
                    <a:pt x="96" y="6"/>
                  </a:lnTo>
                  <a:lnTo>
                    <a:pt x="96" y="12"/>
                  </a:lnTo>
                  <a:lnTo>
                    <a:pt x="102" y="12"/>
                  </a:lnTo>
                  <a:lnTo>
                    <a:pt x="102" y="6"/>
                  </a:lnTo>
                  <a:lnTo>
                    <a:pt x="108" y="12"/>
                  </a:lnTo>
                  <a:lnTo>
                    <a:pt x="114" y="12"/>
                  </a:lnTo>
                  <a:lnTo>
                    <a:pt x="114" y="6"/>
                  </a:lnTo>
                  <a:lnTo>
                    <a:pt x="120" y="6"/>
                  </a:lnTo>
                  <a:lnTo>
                    <a:pt x="120" y="0"/>
                  </a:lnTo>
                  <a:lnTo>
                    <a:pt x="126" y="0"/>
                  </a:lnTo>
                  <a:lnTo>
                    <a:pt x="132" y="0"/>
                  </a:lnTo>
                  <a:lnTo>
                    <a:pt x="138" y="0"/>
                  </a:lnTo>
                  <a:lnTo>
                    <a:pt x="144" y="0"/>
                  </a:lnTo>
                  <a:lnTo>
                    <a:pt x="150" y="0"/>
                  </a:lnTo>
                  <a:lnTo>
                    <a:pt x="156" y="0"/>
                  </a:lnTo>
                  <a:lnTo>
                    <a:pt x="162" y="0"/>
                  </a:lnTo>
                  <a:lnTo>
                    <a:pt x="168" y="0"/>
                  </a:lnTo>
                  <a:lnTo>
                    <a:pt x="174" y="0"/>
                  </a:lnTo>
                  <a:lnTo>
                    <a:pt x="174" y="6"/>
                  </a:lnTo>
                  <a:lnTo>
                    <a:pt x="180" y="6"/>
                  </a:lnTo>
                  <a:lnTo>
                    <a:pt x="180" y="12"/>
                  </a:lnTo>
                  <a:lnTo>
                    <a:pt x="186" y="18"/>
                  </a:lnTo>
                  <a:lnTo>
                    <a:pt x="186" y="24"/>
                  </a:lnTo>
                  <a:lnTo>
                    <a:pt x="192" y="24"/>
                  </a:lnTo>
                  <a:lnTo>
                    <a:pt x="198" y="24"/>
                  </a:lnTo>
                  <a:lnTo>
                    <a:pt x="204" y="24"/>
                  </a:lnTo>
                  <a:lnTo>
                    <a:pt x="204" y="30"/>
                  </a:lnTo>
                  <a:lnTo>
                    <a:pt x="210" y="30"/>
                  </a:lnTo>
                  <a:lnTo>
                    <a:pt x="210" y="36"/>
                  </a:lnTo>
                  <a:lnTo>
                    <a:pt x="216" y="36"/>
                  </a:lnTo>
                  <a:lnTo>
                    <a:pt x="216" y="30"/>
                  </a:lnTo>
                  <a:lnTo>
                    <a:pt x="222" y="30"/>
                  </a:lnTo>
                  <a:lnTo>
                    <a:pt x="222" y="36"/>
                  </a:lnTo>
                  <a:lnTo>
                    <a:pt x="228" y="36"/>
                  </a:lnTo>
                  <a:lnTo>
                    <a:pt x="234" y="36"/>
                  </a:lnTo>
                  <a:lnTo>
                    <a:pt x="240" y="42"/>
                  </a:lnTo>
                  <a:lnTo>
                    <a:pt x="240" y="48"/>
                  </a:lnTo>
                  <a:lnTo>
                    <a:pt x="240" y="54"/>
                  </a:lnTo>
                  <a:lnTo>
                    <a:pt x="240" y="60"/>
                  </a:lnTo>
                  <a:lnTo>
                    <a:pt x="240" y="66"/>
                  </a:lnTo>
                  <a:lnTo>
                    <a:pt x="240" y="72"/>
                  </a:lnTo>
                  <a:lnTo>
                    <a:pt x="234" y="72"/>
                  </a:lnTo>
                  <a:lnTo>
                    <a:pt x="234" y="78"/>
                  </a:lnTo>
                  <a:lnTo>
                    <a:pt x="228" y="78"/>
                  </a:lnTo>
                  <a:lnTo>
                    <a:pt x="228" y="84"/>
                  </a:lnTo>
                  <a:lnTo>
                    <a:pt x="228" y="90"/>
                  </a:lnTo>
                  <a:lnTo>
                    <a:pt x="228" y="96"/>
                  </a:lnTo>
                  <a:lnTo>
                    <a:pt x="228" y="102"/>
                  </a:lnTo>
                  <a:lnTo>
                    <a:pt x="234" y="102"/>
                  </a:lnTo>
                  <a:lnTo>
                    <a:pt x="234" y="108"/>
                  </a:lnTo>
                  <a:lnTo>
                    <a:pt x="234" y="114"/>
                  </a:lnTo>
                  <a:lnTo>
                    <a:pt x="240" y="114"/>
                  </a:lnTo>
                  <a:lnTo>
                    <a:pt x="246" y="114"/>
                  </a:lnTo>
                  <a:lnTo>
                    <a:pt x="252" y="114"/>
                  </a:lnTo>
                  <a:lnTo>
                    <a:pt x="258" y="114"/>
                  </a:lnTo>
                  <a:lnTo>
                    <a:pt x="264" y="114"/>
                  </a:lnTo>
                  <a:lnTo>
                    <a:pt x="270" y="108"/>
                  </a:lnTo>
                  <a:lnTo>
                    <a:pt x="276" y="108"/>
                  </a:lnTo>
                  <a:lnTo>
                    <a:pt x="282" y="108"/>
                  </a:lnTo>
                  <a:lnTo>
                    <a:pt x="282" y="102"/>
                  </a:lnTo>
                  <a:lnTo>
                    <a:pt x="288" y="102"/>
                  </a:lnTo>
                  <a:lnTo>
                    <a:pt x="294" y="96"/>
                  </a:lnTo>
                  <a:lnTo>
                    <a:pt x="300" y="96"/>
                  </a:lnTo>
                  <a:lnTo>
                    <a:pt x="306" y="90"/>
                  </a:lnTo>
                  <a:lnTo>
                    <a:pt x="312" y="90"/>
                  </a:lnTo>
                  <a:lnTo>
                    <a:pt x="312" y="96"/>
                  </a:lnTo>
                  <a:lnTo>
                    <a:pt x="318" y="96"/>
                  </a:lnTo>
                  <a:lnTo>
                    <a:pt x="318" y="102"/>
                  </a:lnTo>
                  <a:lnTo>
                    <a:pt x="324" y="102"/>
                  </a:lnTo>
                  <a:lnTo>
                    <a:pt x="324" y="108"/>
                  </a:lnTo>
                  <a:lnTo>
                    <a:pt x="330" y="108"/>
                  </a:lnTo>
                  <a:lnTo>
                    <a:pt x="330" y="114"/>
                  </a:lnTo>
                  <a:lnTo>
                    <a:pt x="330" y="120"/>
                  </a:lnTo>
                  <a:lnTo>
                    <a:pt x="330" y="126"/>
                  </a:lnTo>
                  <a:lnTo>
                    <a:pt x="336" y="126"/>
                  </a:lnTo>
                  <a:lnTo>
                    <a:pt x="336" y="132"/>
                  </a:lnTo>
                  <a:lnTo>
                    <a:pt x="342" y="132"/>
                  </a:lnTo>
                  <a:lnTo>
                    <a:pt x="348" y="138"/>
                  </a:lnTo>
                  <a:lnTo>
                    <a:pt x="354" y="138"/>
                  </a:lnTo>
                  <a:lnTo>
                    <a:pt x="360" y="138"/>
                  </a:lnTo>
                  <a:lnTo>
                    <a:pt x="360" y="144"/>
                  </a:lnTo>
                  <a:lnTo>
                    <a:pt x="360" y="150"/>
                  </a:lnTo>
                  <a:lnTo>
                    <a:pt x="360" y="156"/>
                  </a:lnTo>
                  <a:lnTo>
                    <a:pt x="354" y="156"/>
                  </a:lnTo>
                  <a:lnTo>
                    <a:pt x="354" y="162"/>
                  </a:lnTo>
                  <a:lnTo>
                    <a:pt x="354" y="168"/>
                  </a:lnTo>
                  <a:lnTo>
                    <a:pt x="360" y="168"/>
                  </a:lnTo>
                  <a:lnTo>
                    <a:pt x="366" y="168"/>
                  </a:lnTo>
                  <a:lnTo>
                    <a:pt x="366" y="174"/>
                  </a:lnTo>
                  <a:lnTo>
                    <a:pt x="372" y="174"/>
                  </a:lnTo>
                  <a:lnTo>
                    <a:pt x="378" y="174"/>
                  </a:lnTo>
                  <a:lnTo>
                    <a:pt x="378" y="180"/>
                  </a:lnTo>
                  <a:lnTo>
                    <a:pt x="384" y="180"/>
                  </a:lnTo>
                  <a:lnTo>
                    <a:pt x="390" y="180"/>
                  </a:lnTo>
                  <a:lnTo>
                    <a:pt x="390" y="174"/>
                  </a:lnTo>
                  <a:lnTo>
                    <a:pt x="396" y="174"/>
                  </a:lnTo>
                  <a:lnTo>
                    <a:pt x="396" y="180"/>
                  </a:lnTo>
                  <a:lnTo>
                    <a:pt x="402" y="180"/>
                  </a:lnTo>
                  <a:lnTo>
                    <a:pt x="408" y="180"/>
                  </a:lnTo>
                  <a:lnTo>
                    <a:pt x="402" y="186"/>
                  </a:lnTo>
                  <a:lnTo>
                    <a:pt x="408" y="186"/>
                  </a:lnTo>
                  <a:lnTo>
                    <a:pt x="408" y="192"/>
                  </a:lnTo>
                  <a:lnTo>
                    <a:pt x="414" y="192"/>
                  </a:lnTo>
                  <a:lnTo>
                    <a:pt x="414" y="186"/>
                  </a:lnTo>
                  <a:lnTo>
                    <a:pt x="420" y="186"/>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103">
              <a:extLst>
                <a:ext uri="{FF2B5EF4-FFF2-40B4-BE49-F238E27FC236}">
                  <a16:creationId xmlns:a16="http://schemas.microsoft.com/office/drawing/2014/main" id="{E7C0216E-3BAA-C853-2438-4D2C983C7A4C}"/>
                </a:ext>
              </a:extLst>
            </p:cNvPr>
            <p:cNvSpPr>
              <a:spLocks/>
            </p:cNvSpPr>
            <p:nvPr/>
          </p:nvSpPr>
          <p:spPr bwMode="gray">
            <a:xfrm>
              <a:off x="6115050" y="1809750"/>
              <a:ext cx="771525" cy="466725"/>
            </a:xfrm>
            <a:custGeom>
              <a:avLst/>
              <a:gdLst>
                <a:gd name="T0" fmla="*/ 432 w 486"/>
                <a:gd name="T1" fmla="*/ 252 h 294"/>
                <a:gd name="T2" fmla="*/ 408 w 486"/>
                <a:gd name="T3" fmla="*/ 252 h 294"/>
                <a:gd name="T4" fmla="*/ 396 w 486"/>
                <a:gd name="T5" fmla="*/ 258 h 294"/>
                <a:gd name="T6" fmla="*/ 390 w 486"/>
                <a:gd name="T7" fmla="*/ 276 h 294"/>
                <a:gd name="T8" fmla="*/ 402 w 486"/>
                <a:gd name="T9" fmla="*/ 288 h 294"/>
                <a:gd name="T10" fmla="*/ 384 w 486"/>
                <a:gd name="T11" fmla="*/ 288 h 294"/>
                <a:gd name="T12" fmla="*/ 372 w 486"/>
                <a:gd name="T13" fmla="*/ 276 h 294"/>
                <a:gd name="T14" fmla="*/ 354 w 486"/>
                <a:gd name="T15" fmla="*/ 276 h 294"/>
                <a:gd name="T16" fmla="*/ 336 w 486"/>
                <a:gd name="T17" fmla="*/ 264 h 294"/>
                <a:gd name="T18" fmla="*/ 342 w 486"/>
                <a:gd name="T19" fmla="*/ 240 h 294"/>
                <a:gd name="T20" fmla="*/ 318 w 486"/>
                <a:gd name="T21" fmla="*/ 228 h 294"/>
                <a:gd name="T22" fmla="*/ 306 w 486"/>
                <a:gd name="T23" fmla="*/ 210 h 294"/>
                <a:gd name="T24" fmla="*/ 294 w 486"/>
                <a:gd name="T25" fmla="*/ 192 h 294"/>
                <a:gd name="T26" fmla="*/ 264 w 486"/>
                <a:gd name="T27" fmla="*/ 204 h 294"/>
                <a:gd name="T28" fmla="*/ 240 w 486"/>
                <a:gd name="T29" fmla="*/ 216 h 294"/>
                <a:gd name="T30" fmla="*/ 216 w 486"/>
                <a:gd name="T31" fmla="*/ 210 h 294"/>
                <a:gd name="T32" fmla="*/ 210 w 486"/>
                <a:gd name="T33" fmla="*/ 186 h 294"/>
                <a:gd name="T34" fmla="*/ 222 w 486"/>
                <a:gd name="T35" fmla="*/ 168 h 294"/>
                <a:gd name="T36" fmla="*/ 216 w 486"/>
                <a:gd name="T37" fmla="*/ 138 h 294"/>
                <a:gd name="T38" fmla="*/ 198 w 486"/>
                <a:gd name="T39" fmla="*/ 138 h 294"/>
                <a:gd name="T40" fmla="*/ 180 w 486"/>
                <a:gd name="T41" fmla="*/ 126 h 294"/>
                <a:gd name="T42" fmla="*/ 162 w 486"/>
                <a:gd name="T43" fmla="*/ 108 h 294"/>
                <a:gd name="T44" fmla="*/ 138 w 486"/>
                <a:gd name="T45" fmla="*/ 102 h 294"/>
                <a:gd name="T46" fmla="*/ 108 w 486"/>
                <a:gd name="T47" fmla="*/ 102 h 294"/>
                <a:gd name="T48" fmla="*/ 90 w 486"/>
                <a:gd name="T49" fmla="*/ 114 h 294"/>
                <a:gd name="T50" fmla="*/ 72 w 486"/>
                <a:gd name="T51" fmla="*/ 108 h 294"/>
                <a:gd name="T52" fmla="*/ 48 w 486"/>
                <a:gd name="T53" fmla="*/ 102 h 294"/>
                <a:gd name="T54" fmla="*/ 24 w 486"/>
                <a:gd name="T55" fmla="*/ 108 h 294"/>
                <a:gd name="T56" fmla="*/ 12 w 486"/>
                <a:gd name="T57" fmla="*/ 108 h 294"/>
                <a:gd name="T58" fmla="*/ 0 w 486"/>
                <a:gd name="T59" fmla="*/ 90 h 294"/>
                <a:gd name="T60" fmla="*/ 18 w 486"/>
                <a:gd name="T61" fmla="*/ 78 h 294"/>
                <a:gd name="T62" fmla="*/ 48 w 486"/>
                <a:gd name="T63" fmla="*/ 72 h 294"/>
                <a:gd name="T64" fmla="*/ 78 w 486"/>
                <a:gd name="T65" fmla="*/ 66 h 294"/>
                <a:gd name="T66" fmla="*/ 108 w 486"/>
                <a:gd name="T67" fmla="*/ 60 h 294"/>
                <a:gd name="T68" fmla="*/ 132 w 486"/>
                <a:gd name="T69" fmla="*/ 54 h 294"/>
                <a:gd name="T70" fmla="*/ 168 w 486"/>
                <a:gd name="T71" fmla="*/ 48 h 294"/>
                <a:gd name="T72" fmla="*/ 198 w 486"/>
                <a:gd name="T73" fmla="*/ 42 h 294"/>
                <a:gd name="T74" fmla="*/ 228 w 486"/>
                <a:gd name="T75" fmla="*/ 36 h 294"/>
                <a:gd name="T76" fmla="*/ 258 w 486"/>
                <a:gd name="T77" fmla="*/ 30 h 294"/>
                <a:gd name="T78" fmla="*/ 300 w 486"/>
                <a:gd name="T79" fmla="*/ 24 h 294"/>
                <a:gd name="T80" fmla="*/ 336 w 486"/>
                <a:gd name="T81" fmla="*/ 18 h 294"/>
                <a:gd name="T82" fmla="*/ 372 w 486"/>
                <a:gd name="T83" fmla="*/ 12 h 294"/>
                <a:gd name="T84" fmla="*/ 402 w 486"/>
                <a:gd name="T85" fmla="*/ 6 h 294"/>
                <a:gd name="T86" fmla="*/ 426 w 486"/>
                <a:gd name="T87" fmla="*/ 6 h 294"/>
                <a:gd name="T88" fmla="*/ 438 w 486"/>
                <a:gd name="T89" fmla="*/ 12 h 294"/>
                <a:gd name="T90" fmla="*/ 450 w 486"/>
                <a:gd name="T91" fmla="*/ 18 h 294"/>
                <a:gd name="T92" fmla="*/ 462 w 486"/>
                <a:gd name="T93" fmla="*/ 12 h 294"/>
                <a:gd name="T94" fmla="*/ 474 w 486"/>
                <a:gd name="T95" fmla="*/ 18 h 294"/>
                <a:gd name="T96" fmla="*/ 480 w 486"/>
                <a:gd name="T97" fmla="*/ 30 h 294"/>
                <a:gd name="T98" fmla="*/ 486 w 486"/>
                <a:gd name="T99" fmla="*/ 30 h 294"/>
                <a:gd name="T100" fmla="*/ 480 w 486"/>
                <a:gd name="T101" fmla="*/ 42 h 294"/>
                <a:gd name="T102" fmla="*/ 468 w 486"/>
                <a:gd name="T103" fmla="*/ 48 h 294"/>
                <a:gd name="T104" fmla="*/ 456 w 486"/>
                <a:gd name="T105" fmla="*/ 54 h 294"/>
                <a:gd name="T106" fmla="*/ 456 w 486"/>
                <a:gd name="T107" fmla="*/ 72 h 294"/>
                <a:gd name="T108" fmla="*/ 450 w 486"/>
                <a:gd name="T109" fmla="*/ 102 h 294"/>
                <a:gd name="T110" fmla="*/ 450 w 486"/>
                <a:gd name="T111" fmla="*/ 150 h 294"/>
                <a:gd name="T112" fmla="*/ 444 w 486"/>
                <a:gd name="T113" fmla="*/ 186 h 294"/>
                <a:gd name="T114" fmla="*/ 438 w 486"/>
                <a:gd name="T115" fmla="*/ 222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86" h="294">
                  <a:moveTo>
                    <a:pt x="438" y="222"/>
                  </a:moveTo>
                  <a:lnTo>
                    <a:pt x="438" y="228"/>
                  </a:lnTo>
                  <a:lnTo>
                    <a:pt x="432" y="234"/>
                  </a:lnTo>
                  <a:lnTo>
                    <a:pt x="432" y="246"/>
                  </a:lnTo>
                  <a:lnTo>
                    <a:pt x="432" y="252"/>
                  </a:lnTo>
                  <a:lnTo>
                    <a:pt x="426" y="252"/>
                  </a:lnTo>
                  <a:lnTo>
                    <a:pt x="420" y="252"/>
                  </a:lnTo>
                  <a:lnTo>
                    <a:pt x="414" y="246"/>
                  </a:lnTo>
                  <a:lnTo>
                    <a:pt x="414" y="252"/>
                  </a:lnTo>
                  <a:lnTo>
                    <a:pt x="408" y="252"/>
                  </a:lnTo>
                  <a:lnTo>
                    <a:pt x="408" y="258"/>
                  </a:lnTo>
                  <a:lnTo>
                    <a:pt x="402" y="258"/>
                  </a:lnTo>
                  <a:lnTo>
                    <a:pt x="402" y="252"/>
                  </a:lnTo>
                  <a:lnTo>
                    <a:pt x="402" y="258"/>
                  </a:lnTo>
                  <a:lnTo>
                    <a:pt x="396" y="258"/>
                  </a:lnTo>
                  <a:lnTo>
                    <a:pt x="390" y="258"/>
                  </a:lnTo>
                  <a:lnTo>
                    <a:pt x="390" y="264"/>
                  </a:lnTo>
                  <a:lnTo>
                    <a:pt x="396" y="270"/>
                  </a:lnTo>
                  <a:lnTo>
                    <a:pt x="396" y="276"/>
                  </a:lnTo>
                  <a:lnTo>
                    <a:pt x="390" y="276"/>
                  </a:lnTo>
                  <a:lnTo>
                    <a:pt x="396" y="282"/>
                  </a:lnTo>
                  <a:lnTo>
                    <a:pt x="390" y="282"/>
                  </a:lnTo>
                  <a:lnTo>
                    <a:pt x="396" y="282"/>
                  </a:lnTo>
                  <a:lnTo>
                    <a:pt x="396" y="288"/>
                  </a:lnTo>
                  <a:lnTo>
                    <a:pt x="402" y="288"/>
                  </a:lnTo>
                  <a:lnTo>
                    <a:pt x="396" y="288"/>
                  </a:lnTo>
                  <a:lnTo>
                    <a:pt x="396" y="294"/>
                  </a:lnTo>
                  <a:lnTo>
                    <a:pt x="390" y="294"/>
                  </a:lnTo>
                  <a:lnTo>
                    <a:pt x="390" y="288"/>
                  </a:lnTo>
                  <a:lnTo>
                    <a:pt x="384" y="288"/>
                  </a:lnTo>
                  <a:lnTo>
                    <a:pt x="390" y="282"/>
                  </a:lnTo>
                  <a:lnTo>
                    <a:pt x="384" y="282"/>
                  </a:lnTo>
                  <a:lnTo>
                    <a:pt x="378" y="282"/>
                  </a:lnTo>
                  <a:lnTo>
                    <a:pt x="378" y="276"/>
                  </a:lnTo>
                  <a:lnTo>
                    <a:pt x="372" y="276"/>
                  </a:lnTo>
                  <a:lnTo>
                    <a:pt x="372" y="282"/>
                  </a:lnTo>
                  <a:lnTo>
                    <a:pt x="366" y="282"/>
                  </a:lnTo>
                  <a:lnTo>
                    <a:pt x="360" y="282"/>
                  </a:lnTo>
                  <a:lnTo>
                    <a:pt x="360" y="276"/>
                  </a:lnTo>
                  <a:lnTo>
                    <a:pt x="354" y="276"/>
                  </a:lnTo>
                  <a:lnTo>
                    <a:pt x="348" y="276"/>
                  </a:lnTo>
                  <a:lnTo>
                    <a:pt x="348" y="270"/>
                  </a:lnTo>
                  <a:lnTo>
                    <a:pt x="342" y="270"/>
                  </a:lnTo>
                  <a:lnTo>
                    <a:pt x="336" y="270"/>
                  </a:lnTo>
                  <a:lnTo>
                    <a:pt x="336" y="264"/>
                  </a:lnTo>
                  <a:lnTo>
                    <a:pt x="336" y="258"/>
                  </a:lnTo>
                  <a:lnTo>
                    <a:pt x="342" y="258"/>
                  </a:lnTo>
                  <a:lnTo>
                    <a:pt x="342" y="252"/>
                  </a:lnTo>
                  <a:lnTo>
                    <a:pt x="342" y="246"/>
                  </a:lnTo>
                  <a:lnTo>
                    <a:pt x="342" y="240"/>
                  </a:lnTo>
                  <a:lnTo>
                    <a:pt x="336" y="240"/>
                  </a:lnTo>
                  <a:lnTo>
                    <a:pt x="330" y="240"/>
                  </a:lnTo>
                  <a:lnTo>
                    <a:pt x="324" y="234"/>
                  </a:lnTo>
                  <a:lnTo>
                    <a:pt x="318" y="234"/>
                  </a:lnTo>
                  <a:lnTo>
                    <a:pt x="318" y="228"/>
                  </a:lnTo>
                  <a:lnTo>
                    <a:pt x="312" y="228"/>
                  </a:lnTo>
                  <a:lnTo>
                    <a:pt x="312" y="222"/>
                  </a:lnTo>
                  <a:lnTo>
                    <a:pt x="312" y="216"/>
                  </a:lnTo>
                  <a:lnTo>
                    <a:pt x="312" y="210"/>
                  </a:lnTo>
                  <a:lnTo>
                    <a:pt x="306" y="210"/>
                  </a:lnTo>
                  <a:lnTo>
                    <a:pt x="306" y="204"/>
                  </a:lnTo>
                  <a:lnTo>
                    <a:pt x="300" y="204"/>
                  </a:lnTo>
                  <a:lnTo>
                    <a:pt x="300" y="198"/>
                  </a:lnTo>
                  <a:lnTo>
                    <a:pt x="294" y="198"/>
                  </a:lnTo>
                  <a:lnTo>
                    <a:pt x="294" y="192"/>
                  </a:lnTo>
                  <a:lnTo>
                    <a:pt x="288" y="192"/>
                  </a:lnTo>
                  <a:lnTo>
                    <a:pt x="282" y="198"/>
                  </a:lnTo>
                  <a:lnTo>
                    <a:pt x="276" y="198"/>
                  </a:lnTo>
                  <a:lnTo>
                    <a:pt x="270" y="204"/>
                  </a:lnTo>
                  <a:lnTo>
                    <a:pt x="264" y="204"/>
                  </a:lnTo>
                  <a:lnTo>
                    <a:pt x="264" y="210"/>
                  </a:lnTo>
                  <a:lnTo>
                    <a:pt x="258" y="210"/>
                  </a:lnTo>
                  <a:lnTo>
                    <a:pt x="252" y="210"/>
                  </a:lnTo>
                  <a:lnTo>
                    <a:pt x="246" y="216"/>
                  </a:lnTo>
                  <a:lnTo>
                    <a:pt x="240" y="216"/>
                  </a:lnTo>
                  <a:lnTo>
                    <a:pt x="234" y="216"/>
                  </a:lnTo>
                  <a:lnTo>
                    <a:pt x="228" y="216"/>
                  </a:lnTo>
                  <a:lnTo>
                    <a:pt x="222" y="216"/>
                  </a:lnTo>
                  <a:lnTo>
                    <a:pt x="216" y="216"/>
                  </a:lnTo>
                  <a:lnTo>
                    <a:pt x="216" y="210"/>
                  </a:lnTo>
                  <a:lnTo>
                    <a:pt x="216" y="204"/>
                  </a:lnTo>
                  <a:lnTo>
                    <a:pt x="210" y="204"/>
                  </a:lnTo>
                  <a:lnTo>
                    <a:pt x="210" y="198"/>
                  </a:lnTo>
                  <a:lnTo>
                    <a:pt x="210" y="192"/>
                  </a:lnTo>
                  <a:lnTo>
                    <a:pt x="210" y="186"/>
                  </a:lnTo>
                  <a:lnTo>
                    <a:pt x="210" y="180"/>
                  </a:lnTo>
                  <a:lnTo>
                    <a:pt x="216" y="180"/>
                  </a:lnTo>
                  <a:lnTo>
                    <a:pt x="216" y="174"/>
                  </a:lnTo>
                  <a:lnTo>
                    <a:pt x="222" y="174"/>
                  </a:lnTo>
                  <a:lnTo>
                    <a:pt x="222" y="168"/>
                  </a:lnTo>
                  <a:lnTo>
                    <a:pt x="222" y="162"/>
                  </a:lnTo>
                  <a:lnTo>
                    <a:pt x="222" y="156"/>
                  </a:lnTo>
                  <a:lnTo>
                    <a:pt x="222" y="150"/>
                  </a:lnTo>
                  <a:lnTo>
                    <a:pt x="222" y="144"/>
                  </a:lnTo>
                  <a:lnTo>
                    <a:pt x="216" y="138"/>
                  </a:lnTo>
                  <a:lnTo>
                    <a:pt x="210" y="138"/>
                  </a:lnTo>
                  <a:lnTo>
                    <a:pt x="204" y="138"/>
                  </a:lnTo>
                  <a:lnTo>
                    <a:pt x="204" y="132"/>
                  </a:lnTo>
                  <a:lnTo>
                    <a:pt x="198" y="132"/>
                  </a:lnTo>
                  <a:lnTo>
                    <a:pt x="198" y="138"/>
                  </a:lnTo>
                  <a:lnTo>
                    <a:pt x="192" y="138"/>
                  </a:lnTo>
                  <a:lnTo>
                    <a:pt x="192" y="132"/>
                  </a:lnTo>
                  <a:lnTo>
                    <a:pt x="186" y="132"/>
                  </a:lnTo>
                  <a:lnTo>
                    <a:pt x="186" y="126"/>
                  </a:lnTo>
                  <a:lnTo>
                    <a:pt x="180" y="126"/>
                  </a:lnTo>
                  <a:lnTo>
                    <a:pt x="174" y="126"/>
                  </a:lnTo>
                  <a:lnTo>
                    <a:pt x="168" y="126"/>
                  </a:lnTo>
                  <a:lnTo>
                    <a:pt x="168" y="120"/>
                  </a:lnTo>
                  <a:lnTo>
                    <a:pt x="162" y="114"/>
                  </a:lnTo>
                  <a:lnTo>
                    <a:pt x="162" y="108"/>
                  </a:lnTo>
                  <a:lnTo>
                    <a:pt x="156" y="108"/>
                  </a:lnTo>
                  <a:lnTo>
                    <a:pt x="156" y="102"/>
                  </a:lnTo>
                  <a:lnTo>
                    <a:pt x="150" y="102"/>
                  </a:lnTo>
                  <a:lnTo>
                    <a:pt x="144" y="102"/>
                  </a:lnTo>
                  <a:lnTo>
                    <a:pt x="138" y="102"/>
                  </a:lnTo>
                  <a:lnTo>
                    <a:pt x="132" y="102"/>
                  </a:lnTo>
                  <a:lnTo>
                    <a:pt x="126" y="102"/>
                  </a:lnTo>
                  <a:lnTo>
                    <a:pt x="120" y="102"/>
                  </a:lnTo>
                  <a:lnTo>
                    <a:pt x="114" y="102"/>
                  </a:lnTo>
                  <a:lnTo>
                    <a:pt x="108" y="102"/>
                  </a:lnTo>
                  <a:lnTo>
                    <a:pt x="102" y="102"/>
                  </a:lnTo>
                  <a:lnTo>
                    <a:pt x="102" y="108"/>
                  </a:lnTo>
                  <a:lnTo>
                    <a:pt x="96" y="108"/>
                  </a:lnTo>
                  <a:lnTo>
                    <a:pt x="96" y="114"/>
                  </a:lnTo>
                  <a:lnTo>
                    <a:pt x="90" y="114"/>
                  </a:lnTo>
                  <a:lnTo>
                    <a:pt x="84" y="108"/>
                  </a:lnTo>
                  <a:lnTo>
                    <a:pt x="84" y="114"/>
                  </a:lnTo>
                  <a:lnTo>
                    <a:pt x="78" y="114"/>
                  </a:lnTo>
                  <a:lnTo>
                    <a:pt x="78" y="108"/>
                  </a:lnTo>
                  <a:lnTo>
                    <a:pt x="72" y="108"/>
                  </a:lnTo>
                  <a:lnTo>
                    <a:pt x="66" y="108"/>
                  </a:lnTo>
                  <a:lnTo>
                    <a:pt x="60" y="108"/>
                  </a:lnTo>
                  <a:lnTo>
                    <a:pt x="60" y="102"/>
                  </a:lnTo>
                  <a:lnTo>
                    <a:pt x="54" y="102"/>
                  </a:lnTo>
                  <a:lnTo>
                    <a:pt x="48" y="102"/>
                  </a:lnTo>
                  <a:lnTo>
                    <a:pt x="42" y="102"/>
                  </a:lnTo>
                  <a:lnTo>
                    <a:pt x="36" y="102"/>
                  </a:lnTo>
                  <a:lnTo>
                    <a:pt x="30" y="102"/>
                  </a:lnTo>
                  <a:lnTo>
                    <a:pt x="24" y="102"/>
                  </a:lnTo>
                  <a:lnTo>
                    <a:pt x="24" y="108"/>
                  </a:lnTo>
                  <a:lnTo>
                    <a:pt x="18" y="108"/>
                  </a:lnTo>
                  <a:lnTo>
                    <a:pt x="18" y="102"/>
                  </a:lnTo>
                  <a:lnTo>
                    <a:pt x="18" y="108"/>
                  </a:lnTo>
                  <a:lnTo>
                    <a:pt x="18" y="102"/>
                  </a:lnTo>
                  <a:lnTo>
                    <a:pt x="12" y="108"/>
                  </a:lnTo>
                  <a:lnTo>
                    <a:pt x="12" y="102"/>
                  </a:lnTo>
                  <a:lnTo>
                    <a:pt x="6" y="102"/>
                  </a:lnTo>
                  <a:lnTo>
                    <a:pt x="6" y="108"/>
                  </a:lnTo>
                  <a:lnTo>
                    <a:pt x="0" y="96"/>
                  </a:lnTo>
                  <a:lnTo>
                    <a:pt x="0" y="90"/>
                  </a:lnTo>
                  <a:lnTo>
                    <a:pt x="0" y="84"/>
                  </a:lnTo>
                  <a:lnTo>
                    <a:pt x="0" y="78"/>
                  </a:lnTo>
                  <a:lnTo>
                    <a:pt x="6" y="78"/>
                  </a:lnTo>
                  <a:lnTo>
                    <a:pt x="12" y="78"/>
                  </a:lnTo>
                  <a:lnTo>
                    <a:pt x="18" y="78"/>
                  </a:lnTo>
                  <a:lnTo>
                    <a:pt x="24" y="78"/>
                  </a:lnTo>
                  <a:lnTo>
                    <a:pt x="30" y="72"/>
                  </a:lnTo>
                  <a:lnTo>
                    <a:pt x="36" y="72"/>
                  </a:lnTo>
                  <a:lnTo>
                    <a:pt x="42" y="72"/>
                  </a:lnTo>
                  <a:lnTo>
                    <a:pt x="48" y="72"/>
                  </a:lnTo>
                  <a:lnTo>
                    <a:pt x="54" y="66"/>
                  </a:lnTo>
                  <a:lnTo>
                    <a:pt x="60" y="66"/>
                  </a:lnTo>
                  <a:lnTo>
                    <a:pt x="66" y="66"/>
                  </a:lnTo>
                  <a:lnTo>
                    <a:pt x="72" y="66"/>
                  </a:lnTo>
                  <a:lnTo>
                    <a:pt x="78" y="66"/>
                  </a:lnTo>
                  <a:lnTo>
                    <a:pt x="84" y="66"/>
                  </a:lnTo>
                  <a:lnTo>
                    <a:pt x="90" y="60"/>
                  </a:lnTo>
                  <a:lnTo>
                    <a:pt x="96" y="60"/>
                  </a:lnTo>
                  <a:lnTo>
                    <a:pt x="102" y="60"/>
                  </a:lnTo>
                  <a:lnTo>
                    <a:pt x="108" y="60"/>
                  </a:lnTo>
                  <a:lnTo>
                    <a:pt x="114" y="60"/>
                  </a:lnTo>
                  <a:lnTo>
                    <a:pt x="120" y="60"/>
                  </a:lnTo>
                  <a:lnTo>
                    <a:pt x="120" y="54"/>
                  </a:lnTo>
                  <a:lnTo>
                    <a:pt x="126" y="54"/>
                  </a:lnTo>
                  <a:lnTo>
                    <a:pt x="132" y="54"/>
                  </a:lnTo>
                  <a:lnTo>
                    <a:pt x="144" y="54"/>
                  </a:lnTo>
                  <a:lnTo>
                    <a:pt x="150" y="54"/>
                  </a:lnTo>
                  <a:lnTo>
                    <a:pt x="156" y="48"/>
                  </a:lnTo>
                  <a:lnTo>
                    <a:pt x="162" y="48"/>
                  </a:lnTo>
                  <a:lnTo>
                    <a:pt x="168" y="48"/>
                  </a:lnTo>
                  <a:lnTo>
                    <a:pt x="174" y="48"/>
                  </a:lnTo>
                  <a:lnTo>
                    <a:pt x="180" y="48"/>
                  </a:lnTo>
                  <a:lnTo>
                    <a:pt x="186" y="48"/>
                  </a:lnTo>
                  <a:lnTo>
                    <a:pt x="192" y="42"/>
                  </a:lnTo>
                  <a:lnTo>
                    <a:pt x="198" y="42"/>
                  </a:lnTo>
                  <a:lnTo>
                    <a:pt x="204" y="42"/>
                  </a:lnTo>
                  <a:lnTo>
                    <a:pt x="210" y="42"/>
                  </a:lnTo>
                  <a:lnTo>
                    <a:pt x="216" y="42"/>
                  </a:lnTo>
                  <a:lnTo>
                    <a:pt x="222" y="36"/>
                  </a:lnTo>
                  <a:lnTo>
                    <a:pt x="228" y="36"/>
                  </a:lnTo>
                  <a:lnTo>
                    <a:pt x="234" y="36"/>
                  </a:lnTo>
                  <a:lnTo>
                    <a:pt x="240" y="36"/>
                  </a:lnTo>
                  <a:lnTo>
                    <a:pt x="246" y="36"/>
                  </a:lnTo>
                  <a:lnTo>
                    <a:pt x="252" y="36"/>
                  </a:lnTo>
                  <a:lnTo>
                    <a:pt x="258" y="30"/>
                  </a:lnTo>
                  <a:lnTo>
                    <a:pt x="270" y="30"/>
                  </a:lnTo>
                  <a:lnTo>
                    <a:pt x="282" y="30"/>
                  </a:lnTo>
                  <a:lnTo>
                    <a:pt x="288" y="30"/>
                  </a:lnTo>
                  <a:lnTo>
                    <a:pt x="294" y="24"/>
                  </a:lnTo>
                  <a:lnTo>
                    <a:pt x="300" y="24"/>
                  </a:lnTo>
                  <a:lnTo>
                    <a:pt x="306" y="24"/>
                  </a:lnTo>
                  <a:lnTo>
                    <a:pt x="318" y="24"/>
                  </a:lnTo>
                  <a:lnTo>
                    <a:pt x="324" y="18"/>
                  </a:lnTo>
                  <a:lnTo>
                    <a:pt x="330" y="18"/>
                  </a:lnTo>
                  <a:lnTo>
                    <a:pt x="336" y="18"/>
                  </a:lnTo>
                  <a:lnTo>
                    <a:pt x="342" y="18"/>
                  </a:lnTo>
                  <a:lnTo>
                    <a:pt x="348" y="18"/>
                  </a:lnTo>
                  <a:lnTo>
                    <a:pt x="354" y="18"/>
                  </a:lnTo>
                  <a:lnTo>
                    <a:pt x="354" y="12"/>
                  </a:lnTo>
                  <a:lnTo>
                    <a:pt x="372" y="12"/>
                  </a:lnTo>
                  <a:lnTo>
                    <a:pt x="378" y="12"/>
                  </a:lnTo>
                  <a:lnTo>
                    <a:pt x="384" y="12"/>
                  </a:lnTo>
                  <a:lnTo>
                    <a:pt x="390" y="6"/>
                  </a:lnTo>
                  <a:lnTo>
                    <a:pt x="396" y="6"/>
                  </a:lnTo>
                  <a:lnTo>
                    <a:pt x="402" y="6"/>
                  </a:lnTo>
                  <a:lnTo>
                    <a:pt x="408" y="6"/>
                  </a:lnTo>
                  <a:lnTo>
                    <a:pt x="414" y="6"/>
                  </a:lnTo>
                  <a:lnTo>
                    <a:pt x="420" y="0"/>
                  </a:lnTo>
                  <a:lnTo>
                    <a:pt x="420" y="6"/>
                  </a:lnTo>
                  <a:lnTo>
                    <a:pt x="426" y="6"/>
                  </a:lnTo>
                  <a:lnTo>
                    <a:pt x="432" y="6"/>
                  </a:lnTo>
                  <a:lnTo>
                    <a:pt x="432" y="12"/>
                  </a:lnTo>
                  <a:lnTo>
                    <a:pt x="432" y="18"/>
                  </a:lnTo>
                  <a:lnTo>
                    <a:pt x="438" y="18"/>
                  </a:lnTo>
                  <a:lnTo>
                    <a:pt x="438" y="12"/>
                  </a:lnTo>
                  <a:lnTo>
                    <a:pt x="438" y="18"/>
                  </a:lnTo>
                  <a:lnTo>
                    <a:pt x="438" y="12"/>
                  </a:lnTo>
                  <a:lnTo>
                    <a:pt x="444" y="12"/>
                  </a:lnTo>
                  <a:lnTo>
                    <a:pt x="444" y="18"/>
                  </a:lnTo>
                  <a:lnTo>
                    <a:pt x="450" y="18"/>
                  </a:lnTo>
                  <a:lnTo>
                    <a:pt x="450" y="12"/>
                  </a:lnTo>
                  <a:lnTo>
                    <a:pt x="456" y="12"/>
                  </a:lnTo>
                  <a:lnTo>
                    <a:pt x="456" y="18"/>
                  </a:lnTo>
                  <a:lnTo>
                    <a:pt x="462" y="18"/>
                  </a:lnTo>
                  <a:lnTo>
                    <a:pt x="462" y="12"/>
                  </a:lnTo>
                  <a:lnTo>
                    <a:pt x="462" y="18"/>
                  </a:lnTo>
                  <a:lnTo>
                    <a:pt x="468" y="18"/>
                  </a:lnTo>
                  <a:lnTo>
                    <a:pt x="468" y="12"/>
                  </a:lnTo>
                  <a:lnTo>
                    <a:pt x="468" y="18"/>
                  </a:lnTo>
                  <a:lnTo>
                    <a:pt x="474" y="18"/>
                  </a:lnTo>
                  <a:lnTo>
                    <a:pt x="474" y="24"/>
                  </a:lnTo>
                  <a:lnTo>
                    <a:pt x="474" y="18"/>
                  </a:lnTo>
                  <a:lnTo>
                    <a:pt x="474" y="24"/>
                  </a:lnTo>
                  <a:lnTo>
                    <a:pt x="474" y="30"/>
                  </a:lnTo>
                  <a:lnTo>
                    <a:pt x="480" y="30"/>
                  </a:lnTo>
                  <a:lnTo>
                    <a:pt x="480" y="24"/>
                  </a:lnTo>
                  <a:lnTo>
                    <a:pt x="480" y="30"/>
                  </a:lnTo>
                  <a:lnTo>
                    <a:pt x="480" y="24"/>
                  </a:lnTo>
                  <a:lnTo>
                    <a:pt x="486" y="24"/>
                  </a:lnTo>
                  <a:lnTo>
                    <a:pt x="486" y="30"/>
                  </a:lnTo>
                  <a:lnTo>
                    <a:pt x="486" y="36"/>
                  </a:lnTo>
                  <a:lnTo>
                    <a:pt x="486" y="42"/>
                  </a:lnTo>
                  <a:lnTo>
                    <a:pt x="480" y="42"/>
                  </a:lnTo>
                  <a:lnTo>
                    <a:pt x="486" y="42"/>
                  </a:lnTo>
                  <a:lnTo>
                    <a:pt x="480" y="42"/>
                  </a:lnTo>
                  <a:lnTo>
                    <a:pt x="480" y="48"/>
                  </a:lnTo>
                  <a:lnTo>
                    <a:pt x="480" y="42"/>
                  </a:lnTo>
                  <a:lnTo>
                    <a:pt x="474" y="42"/>
                  </a:lnTo>
                  <a:lnTo>
                    <a:pt x="474" y="48"/>
                  </a:lnTo>
                  <a:lnTo>
                    <a:pt x="468" y="48"/>
                  </a:lnTo>
                  <a:lnTo>
                    <a:pt x="468" y="42"/>
                  </a:lnTo>
                  <a:lnTo>
                    <a:pt x="468" y="48"/>
                  </a:lnTo>
                  <a:lnTo>
                    <a:pt x="462" y="48"/>
                  </a:lnTo>
                  <a:lnTo>
                    <a:pt x="456" y="48"/>
                  </a:lnTo>
                  <a:lnTo>
                    <a:pt x="456" y="54"/>
                  </a:lnTo>
                  <a:lnTo>
                    <a:pt x="456" y="60"/>
                  </a:lnTo>
                  <a:lnTo>
                    <a:pt x="450" y="60"/>
                  </a:lnTo>
                  <a:lnTo>
                    <a:pt x="450" y="66"/>
                  </a:lnTo>
                  <a:lnTo>
                    <a:pt x="450" y="72"/>
                  </a:lnTo>
                  <a:lnTo>
                    <a:pt x="456" y="72"/>
                  </a:lnTo>
                  <a:lnTo>
                    <a:pt x="456" y="78"/>
                  </a:lnTo>
                  <a:lnTo>
                    <a:pt x="456" y="84"/>
                  </a:lnTo>
                  <a:lnTo>
                    <a:pt x="456" y="90"/>
                  </a:lnTo>
                  <a:lnTo>
                    <a:pt x="456" y="96"/>
                  </a:lnTo>
                  <a:lnTo>
                    <a:pt x="450" y="102"/>
                  </a:lnTo>
                  <a:lnTo>
                    <a:pt x="450" y="114"/>
                  </a:lnTo>
                  <a:lnTo>
                    <a:pt x="450" y="120"/>
                  </a:lnTo>
                  <a:lnTo>
                    <a:pt x="450" y="132"/>
                  </a:lnTo>
                  <a:lnTo>
                    <a:pt x="450" y="144"/>
                  </a:lnTo>
                  <a:lnTo>
                    <a:pt x="450" y="150"/>
                  </a:lnTo>
                  <a:lnTo>
                    <a:pt x="444" y="156"/>
                  </a:lnTo>
                  <a:lnTo>
                    <a:pt x="444" y="162"/>
                  </a:lnTo>
                  <a:lnTo>
                    <a:pt x="444" y="168"/>
                  </a:lnTo>
                  <a:lnTo>
                    <a:pt x="444" y="174"/>
                  </a:lnTo>
                  <a:lnTo>
                    <a:pt x="444" y="186"/>
                  </a:lnTo>
                  <a:lnTo>
                    <a:pt x="444" y="192"/>
                  </a:lnTo>
                  <a:lnTo>
                    <a:pt x="444" y="198"/>
                  </a:lnTo>
                  <a:lnTo>
                    <a:pt x="438" y="204"/>
                  </a:lnTo>
                  <a:lnTo>
                    <a:pt x="438" y="210"/>
                  </a:lnTo>
                  <a:lnTo>
                    <a:pt x="438" y="222"/>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104">
              <a:extLst>
                <a:ext uri="{FF2B5EF4-FFF2-40B4-BE49-F238E27FC236}">
                  <a16:creationId xmlns:a16="http://schemas.microsoft.com/office/drawing/2014/main" id="{BB952646-82E8-95B4-8FB5-755C98B5C95C}"/>
                </a:ext>
              </a:extLst>
            </p:cNvPr>
            <p:cNvSpPr>
              <a:spLocks/>
            </p:cNvSpPr>
            <p:nvPr/>
          </p:nvSpPr>
          <p:spPr bwMode="gray">
            <a:xfrm>
              <a:off x="5724525" y="1933575"/>
              <a:ext cx="409575" cy="419100"/>
            </a:xfrm>
            <a:custGeom>
              <a:avLst/>
              <a:gdLst>
                <a:gd name="T0" fmla="*/ 246 w 258"/>
                <a:gd name="T1" fmla="*/ 12 h 264"/>
                <a:gd name="T2" fmla="*/ 252 w 258"/>
                <a:gd name="T3" fmla="*/ 36 h 264"/>
                <a:gd name="T4" fmla="*/ 246 w 258"/>
                <a:gd name="T5" fmla="*/ 48 h 264"/>
                <a:gd name="T6" fmla="*/ 252 w 258"/>
                <a:gd name="T7" fmla="*/ 66 h 264"/>
                <a:gd name="T8" fmla="*/ 246 w 258"/>
                <a:gd name="T9" fmla="*/ 84 h 264"/>
                <a:gd name="T10" fmla="*/ 258 w 258"/>
                <a:gd name="T11" fmla="*/ 96 h 264"/>
                <a:gd name="T12" fmla="*/ 258 w 258"/>
                <a:gd name="T13" fmla="*/ 114 h 264"/>
                <a:gd name="T14" fmla="*/ 258 w 258"/>
                <a:gd name="T15" fmla="*/ 138 h 264"/>
                <a:gd name="T16" fmla="*/ 252 w 258"/>
                <a:gd name="T17" fmla="*/ 162 h 264"/>
                <a:gd name="T18" fmla="*/ 252 w 258"/>
                <a:gd name="T19" fmla="*/ 180 h 264"/>
                <a:gd name="T20" fmla="*/ 246 w 258"/>
                <a:gd name="T21" fmla="*/ 192 h 264"/>
                <a:gd name="T22" fmla="*/ 246 w 258"/>
                <a:gd name="T23" fmla="*/ 210 h 264"/>
                <a:gd name="T24" fmla="*/ 240 w 258"/>
                <a:gd name="T25" fmla="*/ 228 h 264"/>
                <a:gd name="T26" fmla="*/ 228 w 258"/>
                <a:gd name="T27" fmla="*/ 264 h 264"/>
                <a:gd name="T28" fmla="*/ 216 w 258"/>
                <a:gd name="T29" fmla="*/ 264 h 264"/>
                <a:gd name="T30" fmla="*/ 210 w 258"/>
                <a:gd name="T31" fmla="*/ 252 h 264"/>
                <a:gd name="T32" fmla="*/ 198 w 258"/>
                <a:gd name="T33" fmla="*/ 258 h 264"/>
                <a:gd name="T34" fmla="*/ 186 w 258"/>
                <a:gd name="T35" fmla="*/ 264 h 264"/>
                <a:gd name="T36" fmla="*/ 168 w 258"/>
                <a:gd name="T37" fmla="*/ 264 h 264"/>
                <a:gd name="T38" fmla="*/ 156 w 258"/>
                <a:gd name="T39" fmla="*/ 258 h 264"/>
                <a:gd name="T40" fmla="*/ 150 w 258"/>
                <a:gd name="T41" fmla="*/ 246 h 264"/>
                <a:gd name="T42" fmla="*/ 138 w 258"/>
                <a:gd name="T43" fmla="*/ 240 h 264"/>
                <a:gd name="T44" fmla="*/ 126 w 258"/>
                <a:gd name="T45" fmla="*/ 246 h 264"/>
                <a:gd name="T46" fmla="*/ 120 w 258"/>
                <a:gd name="T47" fmla="*/ 246 h 264"/>
                <a:gd name="T48" fmla="*/ 102 w 258"/>
                <a:gd name="T49" fmla="*/ 246 h 264"/>
                <a:gd name="T50" fmla="*/ 84 w 258"/>
                <a:gd name="T51" fmla="*/ 246 h 264"/>
                <a:gd name="T52" fmla="*/ 60 w 258"/>
                <a:gd name="T53" fmla="*/ 246 h 264"/>
                <a:gd name="T54" fmla="*/ 48 w 258"/>
                <a:gd name="T55" fmla="*/ 240 h 264"/>
                <a:gd name="T56" fmla="*/ 54 w 258"/>
                <a:gd name="T57" fmla="*/ 222 h 264"/>
                <a:gd name="T58" fmla="*/ 54 w 258"/>
                <a:gd name="T59" fmla="*/ 210 h 264"/>
                <a:gd name="T60" fmla="*/ 48 w 258"/>
                <a:gd name="T61" fmla="*/ 186 h 264"/>
                <a:gd name="T62" fmla="*/ 42 w 258"/>
                <a:gd name="T63" fmla="*/ 168 h 264"/>
                <a:gd name="T64" fmla="*/ 36 w 258"/>
                <a:gd name="T65" fmla="*/ 150 h 264"/>
                <a:gd name="T66" fmla="*/ 30 w 258"/>
                <a:gd name="T67" fmla="*/ 132 h 264"/>
                <a:gd name="T68" fmla="*/ 24 w 258"/>
                <a:gd name="T69" fmla="*/ 114 h 264"/>
                <a:gd name="T70" fmla="*/ 18 w 258"/>
                <a:gd name="T71" fmla="*/ 96 h 264"/>
                <a:gd name="T72" fmla="*/ 12 w 258"/>
                <a:gd name="T73" fmla="*/ 78 h 264"/>
                <a:gd name="T74" fmla="*/ 6 w 258"/>
                <a:gd name="T75" fmla="*/ 60 h 264"/>
                <a:gd name="T76" fmla="*/ 6 w 258"/>
                <a:gd name="T77" fmla="*/ 42 h 264"/>
                <a:gd name="T78" fmla="*/ 24 w 258"/>
                <a:gd name="T79" fmla="*/ 42 h 264"/>
                <a:gd name="T80" fmla="*/ 36 w 258"/>
                <a:gd name="T81" fmla="*/ 36 h 264"/>
                <a:gd name="T82" fmla="*/ 54 w 258"/>
                <a:gd name="T83" fmla="*/ 36 h 264"/>
                <a:gd name="T84" fmla="*/ 78 w 258"/>
                <a:gd name="T85" fmla="*/ 30 h 264"/>
                <a:gd name="T86" fmla="*/ 96 w 258"/>
                <a:gd name="T87" fmla="*/ 30 h 264"/>
                <a:gd name="T88" fmla="*/ 120 w 258"/>
                <a:gd name="T89" fmla="*/ 24 h 264"/>
                <a:gd name="T90" fmla="*/ 138 w 258"/>
                <a:gd name="T91" fmla="*/ 18 h 264"/>
                <a:gd name="T92" fmla="*/ 162 w 258"/>
                <a:gd name="T93" fmla="*/ 18 h 264"/>
                <a:gd name="T94" fmla="*/ 174 w 258"/>
                <a:gd name="T95" fmla="*/ 12 h 264"/>
                <a:gd name="T96" fmla="*/ 192 w 258"/>
                <a:gd name="T97" fmla="*/ 12 h 264"/>
                <a:gd name="T98" fmla="*/ 204 w 258"/>
                <a:gd name="T99" fmla="*/ 6 h 264"/>
                <a:gd name="T100" fmla="*/ 228 w 258"/>
                <a:gd name="T101" fmla="*/ 6 h 264"/>
                <a:gd name="T102" fmla="*/ 246 w 258"/>
                <a:gd name="T10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8" h="264">
                  <a:moveTo>
                    <a:pt x="246" y="0"/>
                  </a:moveTo>
                  <a:lnTo>
                    <a:pt x="246" y="6"/>
                  </a:lnTo>
                  <a:lnTo>
                    <a:pt x="246" y="12"/>
                  </a:lnTo>
                  <a:lnTo>
                    <a:pt x="246" y="18"/>
                  </a:lnTo>
                  <a:lnTo>
                    <a:pt x="252" y="30"/>
                  </a:lnTo>
                  <a:lnTo>
                    <a:pt x="252" y="36"/>
                  </a:lnTo>
                  <a:lnTo>
                    <a:pt x="246" y="36"/>
                  </a:lnTo>
                  <a:lnTo>
                    <a:pt x="246" y="42"/>
                  </a:lnTo>
                  <a:lnTo>
                    <a:pt x="246" y="48"/>
                  </a:lnTo>
                  <a:lnTo>
                    <a:pt x="246" y="54"/>
                  </a:lnTo>
                  <a:lnTo>
                    <a:pt x="246" y="60"/>
                  </a:lnTo>
                  <a:lnTo>
                    <a:pt x="252" y="66"/>
                  </a:lnTo>
                  <a:lnTo>
                    <a:pt x="252" y="78"/>
                  </a:lnTo>
                  <a:lnTo>
                    <a:pt x="246" y="78"/>
                  </a:lnTo>
                  <a:lnTo>
                    <a:pt x="246" y="84"/>
                  </a:lnTo>
                  <a:lnTo>
                    <a:pt x="252" y="90"/>
                  </a:lnTo>
                  <a:lnTo>
                    <a:pt x="252" y="96"/>
                  </a:lnTo>
                  <a:lnTo>
                    <a:pt x="258" y="96"/>
                  </a:lnTo>
                  <a:lnTo>
                    <a:pt x="258" y="102"/>
                  </a:lnTo>
                  <a:lnTo>
                    <a:pt x="258" y="108"/>
                  </a:lnTo>
                  <a:lnTo>
                    <a:pt x="258" y="114"/>
                  </a:lnTo>
                  <a:lnTo>
                    <a:pt x="258" y="120"/>
                  </a:lnTo>
                  <a:lnTo>
                    <a:pt x="258" y="126"/>
                  </a:lnTo>
                  <a:lnTo>
                    <a:pt x="258" y="138"/>
                  </a:lnTo>
                  <a:lnTo>
                    <a:pt x="258" y="144"/>
                  </a:lnTo>
                  <a:lnTo>
                    <a:pt x="252" y="156"/>
                  </a:lnTo>
                  <a:lnTo>
                    <a:pt x="252" y="162"/>
                  </a:lnTo>
                  <a:lnTo>
                    <a:pt x="252" y="168"/>
                  </a:lnTo>
                  <a:lnTo>
                    <a:pt x="252" y="174"/>
                  </a:lnTo>
                  <a:lnTo>
                    <a:pt x="252" y="180"/>
                  </a:lnTo>
                  <a:lnTo>
                    <a:pt x="252" y="186"/>
                  </a:lnTo>
                  <a:lnTo>
                    <a:pt x="252" y="192"/>
                  </a:lnTo>
                  <a:lnTo>
                    <a:pt x="246" y="192"/>
                  </a:lnTo>
                  <a:lnTo>
                    <a:pt x="246" y="198"/>
                  </a:lnTo>
                  <a:lnTo>
                    <a:pt x="246" y="204"/>
                  </a:lnTo>
                  <a:lnTo>
                    <a:pt x="246" y="210"/>
                  </a:lnTo>
                  <a:lnTo>
                    <a:pt x="240" y="216"/>
                  </a:lnTo>
                  <a:lnTo>
                    <a:pt x="240" y="222"/>
                  </a:lnTo>
                  <a:lnTo>
                    <a:pt x="240" y="228"/>
                  </a:lnTo>
                  <a:lnTo>
                    <a:pt x="228" y="252"/>
                  </a:lnTo>
                  <a:lnTo>
                    <a:pt x="228" y="258"/>
                  </a:lnTo>
                  <a:lnTo>
                    <a:pt x="228" y="264"/>
                  </a:lnTo>
                  <a:lnTo>
                    <a:pt x="228" y="258"/>
                  </a:lnTo>
                  <a:lnTo>
                    <a:pt x="222" y="258"/>
                  </a:lnTo>
                  <a:lnTo>
                    <a:pt x="216" y="264"/>
                  </a:lnTo>
                  <a:lnTo>
                    <a:pt x="216" y="258"/>
                  </a:lnTo>
                  <a:lnTo>
                    <a:pt x="210" y="258"/>
                  </a:lnTo>
                  <a:lnTo>
                    <a:pt x="210" y="252"/>
                  </a:lnTo>
                  <a:lnTo>
                    <a:pt x="210" y="258"/>
                  </a:lnTo>
                  <a:lnTo>
                    <a:pt x="204" y="258"/>
                  </a:lnTo>
                  <a:lnTo>
                    <a:pt x="198" y="258"/>
                  </a:lnTo>
                  <a:lnTo>
                    <a:pt x="192" y="258"/>
                  </a:lnTo>
                  <a:lnTo>
                    <a:pt x="186" y="258"/>
                  </a:lnTo>
                  <a:lnTo>
                    <a:pt x="186" y="264"/>
                  </a:lnTo>
                  <a:lnTo>
                    <a:pt x="180" y="264"/>
                  </a:lnTo>
                  <a:lnTo>
                    <a:pt x="174" y="264"/>
                  </a:lnTo>
                  <a:lnTo>
                    <a:pt x="168" y="264"/>
                  </a:lnTo>
                  <a:lnTo>
                    <a:pt x="162" y="264"/>
                  </a:lnTo>
                  <a:lnTo>
                    <a:pt x="162" y="258"/>
                  </a:lnTo>
                  <a:lnTo>
                    <a:pt x="156" y="258"/>
                  </a:lnTo>
                  <a:lnTo>
                    <a:pt x="156" y="252"/>
                  </a:lnTo>
                  <a:lnTo>
                    <a:pt x="156" y="246"/>
                  </a:lnTo>
                  <a:lnTo>
                    <a:pt x="150" y="246"/>
                  </a:lnTo>
                  <a:lnTo>
                    <a:pt x="150" y="240"/>
                  </a:lnTo>
                  <a:lnTo>
                    <a:pt x="144" y="240"/>
                  </a:lnTo>
                  <a:lnTo>
                    <a:pt x="138" y="240"/>
                  </a:lnTo>
                  <a:lnTo>
                    <a:pt x="138" y="246"/>
                  </a:lnTo>
                  <a:lnTo>
                    <a:pt x="132" y="246"/>
                  </a:lnTo>
                  <a:lnTo>
                    <a:pt x="126" y="246"/>
                  </a:lnTo>
                  <a:lnTo>
                    <a:pt x="126" y="240"/>
                  </a:lnTo>
                  <a:lnTo>
                    <a:pt x="120" y="240"/>
                  </a:lnTo>
                  <a:lnTo>
                    <a:pt x="120" y="246"/>
                  </a:lnTo>
                  <a:lnTo>
                    <a:pt x="114" y="246"/>
                  </a:lnTo>
                  <a:lnTo>
                    <a:pt x="108" y="246"/>
                  </a:lnTo>
                  <a:lnTo>
                    <a:pt x="102" y="246"/>
                  </a:lnTo>
                  <a:lnTo>
                    <a:pt x="96" y="246"/>
                  </a:lnTo>
                  <a:lnTo>
                    <a:pt x="90" y="246"/>
                  </a:lnTo>
                  <a:lnTo>
                    <a:pt x="84" y="246"/>
                  </a:lnTo>
                  <a:lnTo>
                    <a:pt x="78" y="246"/>
                  </a:lnTo>
                  <a:lnTo>
                    <a:pt x="72" y="246"/>
                  </a:lnTo>
                  <a:lnTo>
                    <a:pt x="60" y="246"/>
                  </a:lnTo>
                  <a:lnTo>
                    <a:pt x="54" y="246"/>
                  </a:lnTo>
                  <a:lnTo>
                    <a:pt x="48" y="246"/>
                  </a:lnTo>
                  <a:lnTo>
                    <a:pt x="48" y="240"/>
                  </a:lnTo>
                  <a:lnTo>
                    <a:pt x="48" y="234"/>
                  </a:lnTo>
                  <a:lnTo>
                    <a:pt x="54" y="228"/>
                  </a:lnTo>
                  <a:lnTo>
                    <a:pt x="54" y="222"/>
                  </a:lnTo>
                  <a:lnTo>
                    <a:pt x="54" y="216"/>
                  </a:lnTo>
                  <a:lnTo>
                    <a:pt x="60" y="216"/>
                  </a:lnTo>
                  <a:lnTo>
                    <a:pt x="54" y="210"/>
                  </a:lnTo>
                  <a:lnTo>
                    <a:pt x="54" y="204"/>
                  </a:lnTo>
                  <a:lnTo>
                    <a:pt x="54" y="198"/>
                  </a:lnTo>
                  <a:lnTo>
                    <a:pt x="48" y="186"/>
                  </a:lnTo>
                  <a:lnTo>
                    <a:pt x="48" y="180"/>
                  </a:lnTo>
                  <a:lnTo>
                    <a:pt x="42" y="174"/>
                  </a:lnTo>
                  <a:lnTo>
                    <a:pt x="42" y="168"/>
                  </a:lnTo>
                  <a:lnTo>
                    <a:pt x="42" y="162"/>
                  </a:lnTo>
                  <a:lnTo>
                    <a:pt x="36" y="156"/>
                  </a:lnTo>
                  <a:lnTo>
                    <a:pt x="36" y="150"/>
                  </a:lnTo>
                  <a:lnTo>
                    <a:pt x="36" y="144"/>
                  </a:lnTo>
                  <a:lnTo>
                    <a:pt x="30" y="138"/>
                  </a:lnTo>
                  <a:lnTo>
                    <a:pt x="30" y="132"/>
                  </a:lnTo>
                  <a:lnTo>
                    <a:pt x="30" y="126"/>
                  </a:lnTo>
                  <a:lnTo>
                    <a:pt x="24" y="120"/>
                  </a:lnTo>
                  <a:lnTo>
                    <a:pt x="24" y="114"/>
                  </a:lnTo>
                  <a:lnTo>
                    <a:pt x="24" y="108"/>
                  </a:lnTo>
                  <a:lnTo>
                    <a:pt x="18" y="102"/>
                  </a:lnTo>
                  <a:lnTo>
                    <a:pt x="18" y="96"/>
                  </a:lnTo>
                  <a:lnTo>
                    <a:pt x="18" y="90"/>
                  </a:lnTo>
                  <a:lnTo>
                    <a:pt x="12" y="84"/>
                  </a:lnTo>
                  <a:lnTo>
                    <a:pt x="12" y="78"/>
                  </a:lnTo>
                  <a:lnTo>
                    <a:pt x="12" y="72"/>
                  </a:lnTo>
                  <a:lnTo>
                    <a:pt x="6" y="66"/>
                  </a:lnTo>
                  <a:lnTo>
                    <a:pt x="6" y="60"/>
                  </a:lnTo>
                  <a:lnTo>
                    <a:pt x="6" y="54"/>
                  </a:lnTo>
                  <a:lnTo>
                    <a:pt x="0" y="42"/>
                  </a:lnTo>
                  <a:lnTo>
                    <a:pt x="6" y="42"/>
                  </a:lnTo>
                  <a:lnTo>
                    <a:pt x="12" y="42"/>
                  </a:lnTo>
                  <a:lnTo>
                    <a:pt x="18" y="42"/>
                  </a:lnTo>
                  <a:lnTo>
                    <a:pt x="24" y="42"/>
                  </a:lnTo>
                  <a:lnTo>
                    <a:pt x="30" y="42"/>
                  </a:lnTo>
                  <a:lnTo>
                    <a:pt x="30" y="36"/>
                  </a:lnTo>
                  <a:lnTo>
                    <a:pt x="36" y="36"/>
                  </a:lnTo>
                  <a:lnTo>
                    <a:pt x="42" y="36"/>
                  </a:lnTo>
                  <a:lnTo>
                    <a:pt x="48" y="36"/>
                  </a:lnTo>
                  <a:lnTo>
                    <a:pt x="54" y="36"/>
                  </a:lnTo>
                  <a:lnTo>
                    <a:pt x="60" y="36"/>
                  </a:lnTo>
                  <a:lnTo>
                    <a:pt x="72" y="30"/>
                  </a:lnTo>
                  <a:lnTo>
                    <a:pt x="78" y="30"/>
                  </a:lnTo>
                  <a:lnTo>
                    <a:pt x="84" y="30"/>
                  </a:lnTo>
                  <a:lnTo>
                    <a:pt x="90" y="30"/>
                  </a:lnTo>
                  <a:lnTo>
                    <a:pt x="96" y="30"/>
                  </a:lnTo>
                  <a:lnTo>
                    <a:pt x="108" y="24"/>
                  </a:lnTo>
                  <a:lnTo>
                    <a:pt x="114" y="24"/>
                  </a:lnTo>
                  <a:lnTo>
                    <a:pt x="120" y="24"/>
                  </a:lnTo>
                  <a:lnTo>
                    <a:pt x="126" y="24"/>
                  </a:lnTo>
                  <a:lnTo>
                    <a:pt x="132" y="24"/>
                  </a:lnTo>
                  <a:lnTo>
                    <a:pt x="138" y="18"/>
                  </a:lnTo>
                  <a:lnTo>
                    <a:pt x="144" y="18"/>
                  </a:lnTo>
                  <a:lnTo>
                    <a:pt x="156" y="18"/>
                  </a:lnTo>
                  <a:lnTo>
                    <a:pt x="162" y="18"/>
                  </a:lnTo>
                  <a:lnTo>
                    <a:pt x="168" y="18"/>
                  </a:lnTo>
                  <a:lnTo>
                    <a:pt x="168" y="12"/>
                  </a:lnTo>
                  <a:lnTo>
                    <a:pt x="174" y="12"/>
                  </a:lnTo>
                  <a:lnTo>
                    <a:pt x="180" y="12"/>
                  </a:lnTo>
                  <a:lnTo>
                    <a:pt x="186" y="12"/>
                  </a:lnTo>
                  <a:lnTo>
                    <a:pt x="192" y="12"/>
                  </a:lnTo>
                  <a:lnTo>
                    <a:pt x="198" y="12"/>
                  </a:lnTo>
                  <a:lnTo>
                    <a:pt x="204" y="12"/>
                  </a:lnTo>
                  <a:lnTo>
                    <a:pt x="204" y="6"/>
                  </a:lnTo>
                  <a:lnTo>
                    <a:pt x="210" y="6"/>
                  </a:lnTo>
                  <a:lnTo>
                    <a:pt x="222" y="6"/>
                  </a:lnTo>
                  <a:lnTo>
                    <a:pt x="228" y="6"/>
                  </a:lnTo>
                  <a:lnTo>
                    <a:pt x="234" y="6"/>
                  </a:lnTo>
                  <a:lnTo>
                    <a:pt x="234" y="0"/>
                  </a:lnTo>
                  <a:lnTo>
                    <a:pt x="24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105">
              <a:extLst>
                <a:ext uri="{FF2B5EF4-FFF2-40B4-BE49-F238E27FC236}">
                  <a16:creationId xmlns:a16="http://schemas.microsoft.com/office/drawing/2014/main" id="{BD55FFBC-830A-497A-BBBF-9EBD9A59EF8D}"/>
                </a:ext>
              </a:extLst>
            </p:cNvPr>
            <p:cNvSpPr>
              <a:spLocks/>
            </p:cNvSpPr>
            <p:nvPr/>
          </p:nvSpPr>
          <p:spPr bwMode="gray">
            <a:xfrm>
              <a:off x="5572125" y="2000250"/>
              <a:ext cx="247650" cy="466725"/>
            </a:xfrm>
            <a:custGeom>
              <a:avLst/>
              <a:gdLst>
                <a:gd name="T0" fmla="*/ 102 w 156"/>
                <a:gd name="T1" fmla="*/ 18 h 294"/>
                <a:gd name="T2" fmla="*/ 108 w 156"/>
                <a:gd name="T3" fmla="*/ 36 h 294"/>
                <a:gd name="T4" fmla="*/ 114 w 156"/>
                <a:gd name="T5" fmla="*/ 54 h 294"/>
                <a:gd name="T6" fmla="*/ 120 w 156"/>
                <a:gd name="T7" fmla="*/ 72 h 294"/>
                <a:gd name="T8" fmla="*/ 126 w 156"/>
                <a:gd name="T9" fmla="*/ 90 h 294"/>
                <a:gd name="T10" fmla="*/ 132 w 156"/>
                <a:gd name="T11" fmla="*/ 108 h 294"/>
                <a:gd name="T12" fmla="*/ 138 w 156"/>
                <a:gd name="T13" fmla="*/ 126 h 294"/>
                <a:gd name="T14" fmla="*/ 144 w 156"/>
                <a:gd name="T15" fmla="*/ 144 h 294"/>
                <a:gd name="T16" fmla="*/ 150 w 156"/>
                <a:gd name="T17" fmla="*/ 168 h 294"/>
                <a:gd name="T18" fmla="*/ 150 w 156"/>
                <a:gd name="T19" fmla="*/ 180 h 294"/>
                <a:gd name="T20" fmla="*/ 144 w 156"/>
                <a:gd name="T21" fmla="*/ 198 h 294"/>
                <a:gd name="T22" fmla="*/ 138 w 156"/>
                <a:gd name="T23" fmla="*/ 210 h 294"/>
                <a:gd name="T24" fmla="*/ 132 w 156"/>
                <a:gd name="T25" fmla="*/ 222 h 294"/>
                <a:gd name="T26" fmla="*/ 114 w 156"/>
                <a:gd name="T27" fmla="*/ 228 h 294"/>
                <a:gd name="T28" fmla="*/ 102 w 156"/>
                <a:gd name="T29" fmla="*/ 240 h 294"/>
                <a:gd name="T30" fmla="*/ 102 w 156"/>
                <a:gd name="T31" fmla="*/ 258 h 294"/>
                <a:gd name="T32" fmla="*/ 90 w 156"/>
                <a:gd name="T33" fmla="*/ 282 h 294"/>
                <a:gd name="T34" fmla="*/ 90 w 156"/>
                <a:gd name="T35" fmla="*/ 288 h 294"/>
                <a:gd name="T36" fmla="*/ 72 w 156"/>
                <a:gd name="T37" fmla="*/ 288 h 294"/>
                <a:gd name="T38" fmla="*/ 66 w 156"/>
                <a:gd name="T39" fmla="*/ 288 h 294"/>
                <a:gd name="T40" fmla="*/ 48 w 156"/>
                <a:gd name="T41" fmla="*/ 288 h 294"/>
                <a:gd name="T42" fmla="*/ 42 w 156"/>
                <a:gd name="T43" fmla="*/ 288 h 294"/>
                <a:gd name="T44" fmla="*/ 36 w 156"/>
                <a:gd name="T45" fmla="*/ 276 h 294"/>
                <a:gd name="T46" fmla="*/ 30 w 156"/>
                <a:gd name="T47" fmla="*/ 252 h 294"/>
                <a:gd name="T48" fmla="*/ 24 w 156"/>
                <a:gd name="T49" fmla="*/ 234 h 294"/>
                <a:gd name="T50" fmla="*/ 24 w 156"/>
                <a:gd name="T51" fmla="*/ 216 h 294"/>
                <a:gd name="T52" fmla="*/ 18 w 156"/>
                <a:gd name="T53" fmla="*/ 204 h 294"/>
                <a:gd name="T54" fmla="*/ 18 w 156"/>
                <a:gd name="T55" fmla="*/ 186 h 294"/>
                <a:gd name="T56" fmla="*/ 12 w 156"/>
                <a:gd name="T57" fmla="*/ 168 h 294"/>
                <a:gd name="T58" fmla="*/ 12 w 156"/>
                <a:gd name="T59" fmla="*/ 144 h 294"/>
                <a:gd name="T60" fmla="*/ 6 w 156"/>
                <a:gd name="T61" fmla="*/ 126 h 294"/>
                <a:gd name="T62" fmla="*/ 0 w 156"/>
                <a:gd name="T63" fmla="*/ 102 h 294"/>
                <a:gd name="T64" fmla="*/ 0 w 156"/>
                <a:gd name="T65" fmla="*/ 84 h 294"/>
                <a:gd name="T66" fmla="*/ 0 w 156"/>
                <a:gd name="T67" fmla="*/ 60 h 294"/>
                <a:gd name="T68" fmla="*/ 0 w 156"/>
                <a:gd name="T69" fmla="*/ 42 h 294"/>
                <a:gd name="T70" fmla="*/ 12 w 156"/>
                <a:gd name="T71" fmla="*/ 36 h 294"/>
                <a:gd name="T72" fmla="*/ 12 w 156"/>
                <a:gd name="T73" fmla="*/ 30 h 294"/>
                <a:gd name="T74" fmla="*/ 24 w 156"/>
                <a:gd name="T75" fmla="*/ 18 h 294"/>
                <a:gd name="T76" fmla="*/ 30 w 156"/>
                <a:gd name="T77" fmla="*/ 18 h 294"/>
                <a:gd name="T78" fmla="*/ 42 w 156"/>
                <a:gd name="T79" fmla="*/ 12 h 294"/>
                <a:gd name="T80" fmla="*/ 60 w 156"/>
                <a:gd name="T81" fmla="*/ 12 h 294"/>
                <a:gd name="T82" fmla="*/ 72 w 156"/>
                <a:gd name="T83" fmla="*/ 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6" h="294">
                  <a:moveTo>
                    <a:pt x="96" y="0"/>
                  </a:moveTo>
                  <a:lnTo>
                    <a:pt x="102" y="12"/>
                  </a:lnTo>
                  <a:lnTo>
                    <a:pt x="102" y="18"/>
                  </a:lnTo>
                  <a:lnTo>
                    <a:pt x="102" y="24"/>
                  </a:lnTo>
                  <a:lnTo>
                    <a:pt x="108" y="30"/>
                  </a:lnTo>
                  <a:lnTo>
                    <a:pt x="108" y="36"/>
                  </a:lnTo>
                  <a:lnTo>
                    <a:pt x="108" y="42"/>
                  </a:lnTo>
                  <a:lnTo>
                    <a:pt x="114" y="48"/>
                  </a:lnTo>
                  <a:lnTo>
                    <a:pt x="114" y="54"/>
                  </a:lnTo>
                  <a:lnTo>
                    <a:pt x="114" y="60"/>
                  </a:lnTo>
                  <a:lnTo>
                    <a:pt x="120" y="66"/>
                  </a:lnTo>
                  <a:lnTo>
                    <a:pt x="120" y="72"/>
                  </a:lnTo>
                  <a:lnTo>
                    <a:pt x="120" y="78"/>
                  </a:lnTo>
                  <a:lnTo>
                    <a:pt x="126" y="84"/>
                  </a:lnTo>
                  <a:lnTo>
                    <a:pt x="126" y="90"/>
                  </a:lnTo>
                  <a:lnTo>
                    <a:pt x="126" y="96"/>
                  </a:lnTo>
                  <a:lnTo>
                    <a:pt x="132" y="102"/>
                  </a:lnTo>
                  <a:lnTo>
                    <a:pt x="132" y="108"/>
                  </a:lnTo>
                  <a:lnTo>
                    <a:pt x="132" y="114"/>
                  </a:lnTo>
                  <a:lnTo>
                    <a:pt x="138" y="120"/>
                  </a:lnTo>
                  <a:lnTo>
                    <a:pt x="138" y="126"/>
                  </a:lnTo>
                  <a:lnTo>
                    <a:pt x="138" y="132"/>
                  </a:lnTo>
                  <a:lnTo>
                    <a:pt x="144" y="138"/>
                  </a:lnTo>
                  <a:lnTo>
                    <a:pt x="144" y="144"/>
                  </a:lnTo>
                  <a:lnTo>
                    <a:pt x="150" y="156"/>
                  </a:lnTo>
                  <a:lnTo>
                    <a:pt x="150" y="162"/>
                  </a:lnTo>
                  <a:lnTo>
                    <a:pt x="150" y="168"/>
                  </a:lnTo>
                  <a:lnTo>
                    <a:pt x="156" y="174"/>
                  </a:lnTo>
                  <a:lnTo>
                    <a:pt x="150" y="174"/>
                  </a:lnTo>
                  <a:lnTo>
                    <a:pt x="150" y="180"/>
                  </a:lnTo>
                  <a:lnTo>
                    <a:pt x="150" y="186"/>
                  </a:lnTo>
                  <a:lnTo>
                    <a:pt x="144" y="192"/>
                  </a:lnTo>
                  <a:lnTo>
                    <a:pt x="144" y="198"/>
                  </a:lnTo>
                  <a:lnTo>
                    <a:pt x="144" y="204"/>
                  </a:lnTo>
                  <a:lnTo>
                    <a:pt x="138" y="204"/>
                  </a:lnTo>
                  <a:lnTo>
                    <a:pt x="138" y="210"/>
                  </a:lnTo>
                  <a:lnTo>
                    <a:pt x="138" y="216"/>
                  </a:lnTo>
                  <a:lnTo>
                    <a:pt x="132" y="216"/>
                  </a:lnTo>
                  <a:lnTo>
                    <a:pt x="132" y="222"/>
                  </a:lnTo>
                  <a:lnTo>
                    <a:pt x="126" y="222"/>
                  </a:lnTo>
                  <a:lnTo>
                    <a:pt x="126" y="228"/>
                  </a:lnTo>
                  <a:lnTo>
                    <a:pt x="114" y="228"/>
                  </a:lnTo>
                  <a:lnTo>
                    <a:pt x="108" y="234"/>
                  </a:lnTo>
                  <a:lnTo>
                    <a:pt x="102" y="234"/>
                  </a:lnTo>
                  <a:lnTo>
                    <a:pt x="102" y="240"/>
                  </a:lnTo>
                  <a:lnTo>
                    <a:pt x="102" y="246"/>
                  </a:lnTo>
                  <a:lnTo>
                    <a:pt x="102" y="252"/>
                  </a:lnTo>
                  <a:lnTo>
                    <a:pt x="102" y="258"/>
                  </a:lnTo>
                  <a:lnTo>
                    <a:pt x="96" y="258"/>
                  </a:lnTo>
                  <a:lnTo>
                    <a:pt x="96" y="276"/>
                  </a:lnTo>
                  <a:lnTo>
                    <a:pt x="90" y="282"/>
                  </a:lnTo>
                  <a:lnTo>
                    <a:pt x="90" y="288"/>
                  </a:lnTo>
                  <a:lnTo>
                    <a:pt x="84" y="288"/>
                  </a:lnTo>
                  <a:lnTo>
                    <a:pt x="90" y="288"/>
                  </a:lnTo>
                  <a:lnTo>
                    <a:pt x="84" y="288"/>
                  </a:lnTo>
                  <a:lnTo>
                    <a:pt x="78" y="288"/>
                  </a:lnTo>
                  <a:lnTo>
                    <a:pt x="72" y="288"/>
                  </a:lnTo>
                  <a:lnTo>
                    <a:pt x="66" y="288"/>
                  </a:lnTo>
                  <a:lnTo>
                    <a:pt x="66" y="294"/>
                  </a:lnTo>
                  <a:lnTo>
                    <a:pt x="66" y="288"/>
                  </a:lnTo>
                  <a:lnTo>
                    <a:pt x="60" y="288"/>
                  </a:lnTo>
                  <a:lnTo>
                    <a:pt x="54" y="288"/>
                  </a:lnTo>
                  <a:lnTo>
                    <a:pt x="48" y="288"/>
                  </a:lnTo>
                  <a:lnTo>
                    <a:pt x="48" y="282"/>
                  </a:lnTo>
                  <a:lnTo>
                    <a:pt x="42" y="282"/>
                  </a:lnTo>
                  <a:lnTo>
                    <a:pt x="42" y="288"/>
                  </a:lnTo>
                  <a:lnTo>
                    <a:pt x="36" y="288"/>
                  </a:lnTo>
                  <a:lnTo>
                    <a:pt x="36" y="282"/>
                  </a:lnTo>
                  <a:lnTo>
                    <a:pt x="36" y="276"/>
                  </a:lnTo>
                  <a:lnTo>
                    <a:pt x="30" y="264"/>
                  </a:lnTo>
                  <a:lnTo>
                    <a:pt x="30" y="258"/>
                  </a:lnTo>
                  <a:lnTo>
                    <a:pt x="30" y="252"/>
                  </a:lnTo>
                  <a:lnTo>
                    <a:pt x="30" y="246"/>
                  </a:lnTo>
                  <a:lnTo>
                    <a:pt x="24" y="240"/>
                  </a:lnTo>
                  <a:lnTo>
                    <a:pt x="24" y="234"/>
                  </a:lnTo>
                  <a:lnTo>
                    <a:pt x="24" y="228"/>
                  </a:lnTo>
                  <a:lnTo>
                    <a:pt x="24" y="222"/>
                  </a:lnTo>
                  <a:lnTo>
                    <a:pt x="24" y="216"/>
                  </a:lnTo>
                  <a:lnTo>
                    <a:pt x="24" y="210"/>
                  </a:lnTo>
                  <a:lnTo>
                    <a:pt x="18" y="210"/>
                  </a:lnTo>
                  <a:lnTo>
                    <a:pt x="18" y="204"/>
                  </a:lnTo>
                  <a:lnTo>
                    <a:pt x="18" y="198"/>
                  </a:lnTo>
                  <a:lnTo>
                    <a:pt x="18" y="192"/>
                  </a:lnTo>
                  <a:lnTo>
                    <a:pt x="18" y="186"/>
                  </a:lnTo>
                  <a:lnTo>
                    <a:pt x="18" y="180"/>
                  </a:lnTo>
                  <a:lnTo>
                    <a:pt x="18" y="174"/>
                  </a:lnTo>
                  <a:lnTo>
                    <a:pt x="12" y="168"/>
                  </a:lnTo>
                  <a:lnTo>
                    <a:pt x="12" y="162"/>
                  </a:lnTo>
                  <a:lnTo>
                    <a:pt x="12" y="150"/>
                  </a:lnTo>
                  <a:lnTo>
                    <a:pt x="12" y="144"/>
                  </a:lnTo>
                  <a:lnTo>
                    <a:pt x="6" y="138"/>
                  </a:lnTo>
                  <a:lnTo>
                    <a:pt x="6" y="132"/>
                  </a:lnTo>
                  <a:lnTo>
                    <a:pt x="6" y="126"/>
                  </a:lnTo>
                  <a:lnTo>
                    <a:pt x="6" y="114"/>
                  </a:lnTo>
                  <a:lnTo>
                    <a:pt x="6" y="108"/>
                  </a:lnTo>
                  <a:lnTo>
                    <a:pt x="0" y="102"/>
                  </a:lnTo>
                  <a:lnTo>
                    <a:pt x="0" y="96"/>
                  </a:lnTo>
                  <a:lnTo>
                    <a:pt x="0" y="90"/>
                  </a:lnTo>
                  <a:lnTo>
                    <a:pt x="0" y="84"/>
                  </a:lnTo>
                  <a:lnTo>
                    <a:pt x="0" y="78"/>
                  </a:lnTo>
                  <a:lnTo>
                    <a:pt x="0" y="66"/>
                  </a:lnTo>
                  <a:lnTo>
                    <a:pt x="0" y="60"/>
                  </a:lnTo>
                  <a:lnTo>
                    <a:pt x="0" y="54"/>
                  </a:lnTo>
                  <a:lnTo>
                    <a:pt x="0" y="48"/>
                  </a:lnTo>
                  <a:lnTo>
                    <a:pt x="0" y="42"/>
                  </a:lnTo>
                  <a:lnTo>
                    <a:pt x="0" y="36"/>
                  </a:lnTo>
                  <a:lnTo>
                    <a:pt x="6" y="36"/>
                  </a:lnTo>
                  <a:lnTo>
                    <a:pt x="12" y="36"/>
                  </a:lnTo>
                  <a:lnTo>
                    <a:pt x="12" y="30"/>
                  </a:lnTo>
                  <a:lnTo>
                    <a:pt x="18" y="30"/>
                  </a:lnTo>
                  <a:lnTo>
                    <a:pt x="12" y="30"/>
                  </a:lnTo>
                  <a:lnTo>
                    <a:pt x="18" y="24"/>
                  </a:lnTo>
                  <a:lnTo>
                    <a:pt x="24" y="24"/>
                  </a:lnTo>
                  <a:lnTo>
                    <a:pt x="24" y="18"/>
                  </a:lnTo>
                  <a:lnTo>
                    <a:pt x="18" y="18"/>
                  </a:lnTo>
                  <a:lnTo>
                    <a:pt x="24" y="18"/>
                  </a:lnTo>
                  <a:lnTo>
                    <a:pt x="30" y="18"/>
                  </a:lnTo>
                  <a:lnTo>
                    <a:pt x="30" y="12"/>
                  </a:lnTo>
                  <a:lnTo>
                    <a:pt x="36" y="12"/>
                  </a:lnTo>
                  <a:lnTo>
                    <a:pt x="42" y="12"/>
                  </a:lnTo>
                  <a:lnTo>
                    <a:pt x="48" y="12"/>
                  </a:lnTo>
                  <a:lnTo>
                    <a:pt x="54" y="12"/>
                  </a:lnTo>
                  <a:lnTo>
                    <a:pt x="60" y="12"/>
                  </a:lnTo>
                  <a:lnTo>
                    <a:pt x="60" y="6"/>
                  </a:lnTo>
                  <a:lnTo>
                    <a:pt x="66" y="6"/>
                  </a:lnTo>
                  <a:lnTo>
                    <a:pt x="72" y="6"/>
                  </a:lnTo>
                  <a:lnTo>
                    <a:pt x="78" y="6"/>
                  </a:lnTo>
                  <a:lnTo>
                    <a:pt x="96" y="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 name="Freeform 106">
              <a:extLst>
                <a:ext uri="{FF2B5EF4-FFF2-40B4-BE49-F238E27FC236}">
                  <a16:creationId xmlns:a16="http://schemas.microsoft.com/office/drawing/2014/main" id="{B9EAAF37-946C-8E6E-1767-D5AC5DF8D847}"/>
                </a:ext>
              </a:extLst>
            </p:cNvPr>
            <p:cNvSpPr>
              <a:spLocks/>
            </p:cNvSpPr>
            <p:nvPr/>
          </p:nvSpPr>
          <p:spPr bwMode="gray">
            <a:xfrm>
              <a:off x="5295900" y="2028825"/>
              <a:ext cx="342900" cy="609600"/>
            </a:xfrm>
            <a:custGeom>
              <a:avLst/>
              <a:gdLst>
                <a:gd name="T0" fmla="*/ 216 w 216"/>
                <a:gd name="T1" fmla="*/ 282 h 384"/>
                <a:gd name="T2" fmla="*/ 210 w 216"/>
                <a:gd name="T3" fmla="*/ 300 h 384"/>
                <a:gd name="T4" fmla="*/ 204 w 216"/>
                <a:gd name="T5" fmla="*/ 318 h 384"/>
                <a:gd name="T6" fmla="*/ 204 w 216"/>
                <a:gd name="T7" fmla="*/ 336 h 384"/>
                <a:gd name="T8" fmla="*/ 198 w 216"/>
                <a:gd name="T9" fmla="*/ 348 h 384"/>
                <a:gd name="T10" fmla="*/ 204 w 216"/>
                <a:gd name="T11" fmla="*/ 360 h 384"/>
                <a:gd name="T12" fmla="*/ 204 w 216"/>
                <a:gd name="T13" fmla="*/ 384 h 384"/>
                <a:gd name="T14" fmla="*/ 186 w 216"/>
                <a:gd name="T15" fmla="*/ 384 h 384"/>
                <a:gd name="T16" fmla="*/ 174 w 216"/>
                <a:gd name="T17" fmla="*/ 378 h 384"/>
                <a:gd name="T18" fmla="*/ 162 w 216"/>
                <a:gd name="T19" fmla="*/ 372 h 384"/>
                <a:gd name="T20" fmla="*/ 144 w 216"/>
                <a:gd name="T21" fmla="*/ 372 h 384"/>
                <a:gd name="T22" fmla="*/ 132 w 216"/>
                <a:gd name="T23" fmla="*/ 366 h 384"/>
                <a:gd name="T24" fmla="*/ 120 w 216"/>
                <a:gd name="T25" fmla="*/ 360 h 384"/>
                <a:gd name="T26" fmla="*/ 108 w 216"/>
                <a:gd name="T27" fmla="*/ 366 h 384"/>
                <a:gd name="T28" fmla="*/ 90 w 216"/>
                <a:gd name="T29" fmla="*/ 366 h 384"/>
                <a:gd name="T30" fmla="*/ 72 w 216"/>
                <a:gd name="T31" fmla="*/ 372 h 384"/>
                <a:gd name="T32" fmla="*/ 60 w 216"/>
                <a:gd name="T33" fmla="*/ 372 h 384"/>
                <a:gd name="T34" fmla="*/ 60 w 216"/>
                <a:gd name="T35" fmla="*/ 366 h 384"/>
                <a:gd name="T36" fmla="*/ 48 w 216"/>
                <a:gd name="T37" fmla="*/ 360 h 384"/>
                <a:gd name="T38" fmla="*/ 42 w 216"/>
                <a:gd name="T39" fmla="*/ 330 h 384"/>
                <a:gd name="T40" fmla="*/ 42 w 216"/>
                <a:gd name="T41" fmla="*/ 306 h 384"/>
                <a:gd name="T42" fmla="*/ 36 w 216"/>
                <a:gd name="T43" fmla="*/ 288 h 384"/>
                <a:gd name="T44" fmla="*/ 36 w 216"/>
                <a:gd name="T45" fmla="*/ 264 h 384"/>
                <a:gd name="T46" fmla="*/ 30 w 216"/>
                <a:gd name="T47" fmla="*/ 246 h 384"/>
                <a:gd name="T48" fmla="*/ 30 w 216"/>
                <a:gd name="T49" fmla="*/ 228 h 384"/>
                <a:gd name="T50" fmla="*/ 24 w 216"/>
                <a:gd name="T51" fmla="*/ 210 h 384"/>
                <a:gd name="T52" fmla="*/ 24 w 216"/>
                <a:gd name="T53" fmla="*/ 186 h 384"/>
                <a:gd name="T54" fmla="*/ 18 w 216"/>
                <a:gd name="T55" fmla="*/ 162 h 384"/>
                <a:gd name="T56" fmla="*/ 18 w 216"/>
                <a:gd name="T57" fmla="*/ 138 h 384"/>
                <a:gd name="T58" fmla="*/ 12 w 216"/>
                <a:gd name="T59" fmla="*/ 126 h 384"/>
                <a:gd name="T60" fmla="*/ 12 w 216"/>
                <a:gd name="T61" fmla="*/ 108 h 384"/>
                <a:gd name="T62" fmla="*/ 6 w 216"/>
                <a:gd name="T63" fmla="*/ 96 h 384"/>
                <a:gd name="T64" fmla="*/ 6 w 216"/>
                <a:gd name="T65" fmla="*/ 66 h 384"/>
                <a:gd name="T66" fmla="*/ 0 w 216"/>
                <a:gd name="T67" fmla="*/ 48 h 384"/>
                <a:gd name="T68" fmla="*/ 0 w 216"/>
                <a:gd name="T69" fmla="*/ 30 h 384"/>
                <a:gd name="T70" fmla="*/ 18 w 216"/>
                <a:gd name="T71" fmla="*/ 30 h 384"/>
                <a:gd name="T72" fmla="*/ 30 w 216"/>
                <a:gd name="T73" fmla="*/ 24 h 384"/>
                <a:gd name="T74" fmla="*/ 48 w 216"/>
                <a:gd name="T75" fmla="*/ 24 h 384"/>
                <a:gd name="T76" fmla="*/ 66 w 216"/>
                <a:gd name="T77" fmla="*/ 24 h 384"/>
                <a:gd name="T78" fmla="*/ 78 w 216"/>
                <a:gd name="T79" fmla="*/ 18 h 384"/>
                <a:gd name="T80" fmla="*/ 102 w 216"/>
                <a:gd name="T81" fmla="*/ 18 h 384"/>
                <a:gd name="T82" fmla="*/ 120 w 216"/>
                <a:gd name="T83" fmla="*/ 12 h 384"/>
                <a:gd name="T84" fmla="*/ 138 w 216"/>
                <a:gd name="T85" fmla="*/ 12 h 384"/>
                <a:gd name="T86" fmla="*/ 156 w 216"/>
                <a:gd name="T87" fmla="*/ 6 h 384"/>
                <a:gd name="T88" fmla="*/ 174 w 216"/>
                <a:gd name="T89" fmla="*/ 6 h 384"/>
                <a:gd name="T90" fmla="*/ 186 w 216"/>
                <a:gd name="T91" fmla="*/ 0 h 384"/>
                <a:gd name="T92" fmla="*/ 198 w 216"/>
                <a:gd name="T93" fmla="*/ 6 h 384"/>
                <a:gd name="T94" fmla="*/ 192 w 216"/>
                <a:gd name="T95" fmla="*/ 12 h 384"/>
                <a:gd name="T96" fmla="*/ 180 w 216"/>
                <a:gd name="T97" fmla="*/ 18 h 384"/>
                <a:gd name="T98" fmla="*/ 174 w 216"/>
                <a:gd name="T99" fmla="*/ 30 h 384"/>
                <a:gd name="T100" fmla="*/ 174 w 216"/>
                <a:gd name="T101" fmla="*/ 48 h 384"/>
                <a:gd name="T102" fmla="*/ 174 w 216"/>
                <a:gd name="T103" fmla="*/ 72 h 384"/>
                <a:gd name="T104" fmla="*/ 180 w 216"/>
                <a:gd name="T105" fmla="*/ 90 h 384"/>
                <a:gd name="T106" fmla="*/ 180 w 216"/>
                <a:gd name="T107" fmla="*/ 114 h 384"/>
                <a:gd name="T108" fmla="*/ 186 w 216"/>
                <a:gd name="T109" fmla="*/ 132 h 384"/>
                <a:gd name="T110" fmla="*/ 192 w 216"/>
                <a:gd name="T111" fmla="*/ 156 h 384"/>
                <a:gd name="T112" fmla="*/ 192 w 216"/>
                <a:gd name="T113" fmla="*/ 174 h 384"/>
                <a:gd name="T114" fmla="*/ 192 w 216"/>
                <a:gd name="T115" fmla="*/ 192 h 384"/>
                <a:gd name="T116" fmla="*/ 198 w 216"/>
                <a:gd name="T117" fmla="*/ 204 h 384"/>
                <a:gd name="T118" fmla="*/ 198 w 216"/>
                <a:gd name="T119" fmla="*/ 222 h 384"/>
                <a:gd name="T120" fmla="*/ 204 w 216"/>
                <a:gd name="T121" fmla="*/ 240 h 384"/>
                <a:gd name="T122" fmla="*/ 210 w 216"/>
                <a:gd name="T123" fmla="*/ 26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6" h="384">
                  <a:moveTo>
                    <a:pt x="216" y="270"/>
                  </a:moveTo>
                  <a:lnTo>
                    <a:pt x="216" y="276"/>
                  </a:lnTo>
                  <a:lnTo>
                    <a:pt x="216" y="282"/>
                  </a:lnTo>
                  <a:lnTo>
                    <a:pt x="216" y="288"/>
                  </a:lnTo>
                  <a:lnTo>
                    <a:pt x="210" y="294"/>
                  </a:lnTo>
                  <a:lnTo>
                    <a:pt x="210" y="300"/>
                  </a:lnTo>
                  <a:lnTo>
                    <a:pt x="210" y="306"/>
                  </a:lnTo>
                  <a:lnTo>
                    <a:pt x="210" y="312"/>
                  </a:lnTo>
                  <a:lnTo>
                    <a:pt x="204" y="318"/>
                  </a:lnTo>
                  <a:lnTo>
                    <a:pt x="204" y="324"/>
                  </a:lnTo>
                  <a:lnTo>
                    <a:pt x="204" y="330"/>
                  </a:lnTo>
                  <a:lnTo>
                    <a:pt x="204" y="336"/>
                  </a:lnTo>
                  <a:lnTo>
                    <a:pt x="204" y="342"/>
                  </a:lnTo>
                  <a:lnTo>
                    <a:pt x="198" y="342"/>
                  </a:lnTo>
                  <a:lnTo>
                    <a:pt x="198" y="348"/>
                  </a:lnTo>
                  <a:lnTo>
                    <a:pt x="204" y="348"/>
                  </a:lnTo>
                  <a:lnTo>
                    <a:pt x="204" y="354"/>
                  </a:lnTo>
                  <a:lnTo>
                    <a:pt x="204" y="360"/>
                  </a:lnTo>
                  <a:lnTo>
                    <a:pt x="204" y="372"/>
                  </a:lnTo>
                  <a:lnTo>
                    <a:pt x="204" y="378"/>
                  </a:lnTo>
                  <a:lnTo>
                    <a:pt x="204" y="384"/>
                  </a:lnTo>
                  <a:lnTo>
                    <a:pt x="198" y="384"/>
                  </a:lnTo>
                  <a:lnTo>
                    <a:pt x="192" y="384"/>
                  </a:lnTo>
                  <a:lnTo>
                    <a:pt x="186" y="384"/>
                  </a:lnTo>
                  <a:lnTo>
                    <a:pt x="186" y="378"/>
                  </a:lnTo>
                  <a:lnTo>
                    <a:pt x="180" y="378"/>
                  </a:lnTo>
                  <a:lnTo>
                    <a:pt x="174" y="378"/>
                  </a:lnTo>
                  <a:lnTo>
                    <a:pt x="168" y="378"/>
                  </a:lnTo>
                  <a:lnTo>
                    <a:pt x="162" y="378"/>
                  </a:lnTo>
                  <a:lnTo>
                    <a:pt x="162" y="372"/>
                  </a:lnTo>
                  <a:lnTo>
                    <a:pt x="156" y="372"/>
                  </a:lnTo>
                  <a:lnTo>
                    <a:pt x="150" y="372"/>
                  </a:lnTo>
                  <a:lnTo>
                    <a:pt x="144" y="372"/>
                  </a:lnTo>
                  <a:lnTo>
                    <a:pt x="144" y="366"/>
                  </a:lnTo>
                  <a:lnTo>
                    <a:pt x="138" y="366"/>
                  </a:lnTo>
                  <a:lnTo>
                    <a:pt x="132" y="366"/>
                  </a:lnTo>
                  <a:lnTo>
                    <a:pt x="126" y="366"/>
                  </a:lnTo>
                  <a:lnTo>
                    <a:pt x="126" y="360"/>
                  </a:lnTo>
                  <a:lnTo>
                    <a:pt x="120" y="360"/>
                  </a:lnTo>
                  <a:lnTo>
                    <a:pt x="114" y="360"/>
                  </a:lnTo>
                  <a:lnTo>
                    <a:pt x="108" y="360"/>
                  </a:lnTo>
                  <a:lnTo>
                    <a:pt x="108" y="366"/>
                  </a:lnTo>
                  <a:lnTo>
                    <a:pt x="102" y="366"/>
                  </a:lnTo>
                  <a:lnTo>
                    <a:pt x="96" y="366"/>
                  </a:lnTo>
                  <a:lnTo>
                    <a:pt x="90" y="366"/>
                  </a:lnTo>
                  <a:lnTo>
                    <a:pt x="84" y="372"/>
                  </a:lnTo>
                  <a:lnTo>
                    <a:pt x="78" y="372"/>
                  </a:lnTo>
                  <a:lnTo>
                    <a:pt x="72" y="372"/>
                  </a:lnTo>
                  <a:lnTo>
                    <a:pt x="66" y="372"/>
                  </a:lnTo>
                  <a:lnTo>
                    <a:pt x="66" y="378"/>
                  </a:lnTo>
                  <a:lnTo>
                    <a:pt x="60" y="372"/>
                  </a:lnTo>
                  <a:lnTo>
                    <a:pt x="54" y="372"/>
                  </a:lnTo>
                  <a:lnTo>
                    <a:pt x="60" y="372"/>
                  </a:lnTo>
                  <a:lnTo>
                    <a:pt x="60" y="366"/>
                  </a:lnTo>
                  <a:lnTo>
                    <a:pt x="54" y="366"/>
                  </a:lnTo>
                  <a:lnTo>
                    <a:pt x="48" y="366"/>
                  </a:lnTo>
                  <a:lnTo>
                    <a:pt x="48" y="360"/>
                  </a:lnTo>
                  <a:lnTo>
                    <a:pt x="48" y="348"/>
                  </a:lnTo>
                  <a:lnTo>
                    <a:pt x="42" y="336"/>
                  </a:lnTo>
                  <a:lnTo>
                    <a:pt x="42" y="330"/>
                  </a:lnTo>
                  <a:lnTo>
                    <a:pt x="42" y="324"/>
                  </a:lnTo>
                  <a:lnTo>
                    <a:pt x="42" y="312"/>
                  </a:lnTo>
                  <a:lnTo>
                    <a:pt x="42" y="306"/>
                  </a:lnTo>
                  <a:lnTo>
                    <a:pt x="36" y="300"/>
                  </a:lnTo>
                  <a:lnTo>
                    <a:pt x="36" y="294"/>
                  </a:lnTo>
                  <a:lnTo>
                    <a:pt x="36" y="288"/>
                  </a:lnTo>
                  <a:lnTo>
                    <a:pt x="36" y="276"/>
                  </a:lnTo>
                  <a:lnTo>
                    <a:pt x="36" y="270"/>
                  </a:lnTo>
                  <a:lnTo>
                    <a:pt x="36" y="264"/>
                  </a:lnTo>
                  <a:lnTo>
                    <a:pt x="30" y="258"/>
                  </a:lnTo>
                  <a:lnTo>
                    <a:pt x="30" y="252"/>
                  </a:lnTo>
                  <a:lnTo>
                    <a:pt x="30" y="246"/>
                  </a:lnTo>
                  <a:lnTo>
                    <a:pt x="30" y="240"/>
                  </a:lnTo>
                  <a:lnTo>
                    <a:pt x="30" y="234"/>
                  </a:lnTo>
                  <a:lnTo>
                    <a:pt x="30" y="228"/>
                  </a:lnTo>
                  <a:lnTo>
                    <a:pt x="30" y="222"/>
                  </a:lnTo>
                  <a:lnTo>
                    <a:pt x="24" y="216"/>
                  </a:lnTo>
                  <a:lnTo>
                    <a:pt x="24" y="210"/>
                  </a:lnTo>
                  <a:lnTo>
                    <a:pt x="24" y="204"/>
                  </a:lnTo>
                  <a:lnTo>
                    <a:pt x="24" y="198"/>
                  </a:lnTo>
                  <a:lnTo>
                    <a:pt x="24" y="186"/>
                  </a:lnTo>
                  <a:lnTo>
                    <a:pt x="18" y="180"/>
                  </a:lnTo>
                  <a:lnTo>
                    <a:pt x="18" y="168"/>
                  </a:lnTo>
                  <a:lnTo>
                    <a:pt x="18" y="162"/>
                  </a:lnTo>
                  <a:lnTo>
                    <a:pt x="18" y="156"/>
                  </a:lnTo>
                  <a:lnTo>
                    <a:pt x="18" y="150"/>
                  </a:lnTo>
                  <a:lnTo>
                    <a:pt x="18" y="138"/>
                  </a:lnTo>
                  <a:lnTo>
                    <a:pt x="12" y="138"/>
                  </a:lnTo>
                  <a:lnTo>
                    <a:pt x="12" y="132"/>
                  </a:lnTo>
                  <a:lnTo>
                    <a:pt x="12" y="126"/>
                  </a:lnTo>
                  <a:lnTo>
                    <a:pt x="12" y="120"/>
                  </a:lnTo>
                  <a:lnTo>
                    <a:pt x="12" y="114"/>
                  </a:lnTo>
                  <a:lnTo>
                    <a:pt x="12" y="108"/>
                  </a:lnTo>
                  <a:lnTo>
                    <a:pt x="12" y="102"/>
                  </a:lnTo>
                  <a:lnTo>
                    <a:pt x="6" y="102"/>
                  </a:lnTo>
                  <a:lnTo>
                    <a:pt x="6" y="96"/>
                  </a:lnTo>
                  <a:lnTo>
                    <a:pt x="6" y="90"/>
                  </a:lnTo>
                  <a:lnTo>
                    <a:pt x="6" y="84"/>
                  </a:lnTo>
                  <a:lnTo>
                    <a:pt x="6" y="66"/>
                  </a:lnTo>
                  <a:lnTo>
                    <a:pt x="6" y="60"/>
                  </a:lnTo>
                  <a:lnTo>
                    <a:pt x="0" y="54"/>
                  </a:lnTo>
                  <a:lnTo>
                    <a:pt x="0" y="48"/>
                  </a:lnTo>
                  <a:lnTo>
                    <a:pt x="0" y="42"/>
                  </a:lnTo>
                  <a:lnTo>
                    <a:pt x="0" y="36"/>
                  </a:lnTo>
                  <a:lnTo>
                    <a:pt x="0" y="30"/>
                  </a:lnTo>
                  <a:lnTo>
                    <a:pt x="6" y="30"/>
                  </a:lnTo>
                  <a:lnTo>
                    <a:pt x="12" y="30"/>
                  </a:lnTo>
                  <a:lnTo>
                    <a:pt x="18" y="30"/>
                  </a:lnTo>
                  <a:lnTo>
                    <a:pt x="24" y="30"/>
                  </a:lnTo>
                  <a:lnTo>
                    <a:pt x="30" y="30"/>
                  </a:lnTo>
                  <a:lnTo>
                    <a:pt x="30" y="24"/>
                  </a:lnTo>
                  <a:lnTo>
                    <a:pt x="36" y="24"/>
                  </a:lnTo>
                  <a:lnTo>
                    <a:pt x="42" y="24"/>
                  </a:lnTo>
                  <a:lnTo>
                    <a:pt x="48" y="24"/>
                  </a:lnTo>
                  <a:lnTo>
                    <a:pt x="54" y="24"/>
                  </a:lnTo>
                  <a:lnTo>
                    <a:pt x="60" y="24"/>
                  </a:lnTo>
                  <a:lnTo>
                    <a:pt x="66" y="24"/>
                  </a:lnTo>
                  <a:lnTo>
                    <a:pt x="66" y="18"/>
                  </a:lnTo>
                  <a:lnTo>
                    <a:pt x="72" y="18"/>
                  </a:lnTo>
                  <a:lnTo>
                    <a:pt x="78" y="18"/>
                  </a:lnTo>
                  <a:lnTo>
                    <a:pt x="90" y="18"/>
                  </a:lnTo>
                  <a:lnTo>
                    <a:pt x="96" y="18"/>
                  </a:lnTo>
                  <a:lnTo>
                    <a:pt x="102" y="18"/>
                  </a:lnTo>
                  <a:lnTo>
                    <a:pt x="108" y="12"/>
                  </a:lnTo>
                  <a:lnTo>
                    <a:pt x="114" y="12"/>
                  </a:lnTo>
                  <a:lnTo>
                    <a:pt x="120" y="12"/>
                  </a:lnTo>
                  <a:lnTo>
                    <a:pt x="126" y="12"/>
                  </a:lnTo>
                  <a:lnTo>
                    <a:pt x="132" y="12"/>
                  </a:lnTo>
                  <a:lnTo>
                    <a:pt x="138" y="12"/>
                  </a:lnTo>
                  <a:lnTo>
                    <a:pt x="144" y="6"/>
                  </a:lnTo>
                  <a:lnTo>
                    <a:pt x="150" y="6"/>
                  </a:lnTo>
                  <a:lnTo>
                    <a:pt x="156" y="6"/>
                  </a:lnTo>
                  <a:lnTo>
                    <a:pt x="162" y="6"/>
                  </a:lnTo>
                  <a:lnTo>
                    <a:pt x="168" y="6"/>
                  </a:lnTo>
                  <a:lnTo>
                    <a:pt x="174" y="6"/>
                  </a:lnTo>
                  <a:lnTo>
                    <a:pt x="174" y="0"/>
                  </a:lnTo>
                  <a:lnTo>
                    <a:pt x="180" y="0"/>
                  </a:lnTo>
                  <a:lnTo>
                    <a:pt x="186" y="0"/>
                  </a:lnTo>
                  <a:lnTo>
                    <a:pt x="192" y="0"/>
                  </a:lnTo>
                  <a:lnTo>
                    <a:pt x="198" y="0"/>
                  </a:lnTo>
                  <a:lnTo>
                    <a:pt x="198" y="6"/>
                  </a:lnTo>
                  <a:lnTo>
                    <a:pt x="192" y="6"/>
                  </a:lnTo>
                  <a:lnTo>
                    <a:pt x="186" y="12"/>
                  </a:lnTo>
                  <a:lnTo>
                    <a:pt x="192" y="12"/>
                  </a:lnTo>
                  <a:lnTo>
                    <a:pt x="186" y="12"/>
                  </a:lnTo>
                  <a:lnTo>
                    <a:pt x="186" y="18"/>
                  </a:lnTo>
                  <a:lnTo>
                    <a:pt x="180" y="18"/>
                  </a:lnTo>
                  <a:lnTo>
                    <a:pt x="174" y="18"/>
                  </a:lnTo>
                  <a:lnTo>
                    <a:pt x="174" y="24"/>
                  </a:lnTo>
                  <a:lnTo>
                    <a:pt x="174" y="30"/>
                  </a:lnTo>
                  <a:lnTo>
                    <a:pt x="174" y="36"/>
                  </a:lnTo>
                  <a:lnTo>
                    <a:pt x="174" y="42"/>
                  </a:lnTo>
                  <a:lnTo>
                    <a:pt x="174" y="48"/>
                  </a:lnTo>
                  <a:lnTo>
                    <a:pt x="174" y="60"/>
                  </a:lnTo>
                  <a:lnTo>
                    <a:pt x="174" y="66"/>
                  </a:lnTo>
                  <a:lnTo>
                    <a:pt x="174" y="72"/>
                  </a:lnTo>
                  <a:lnTo>
                    <a:pt x="174" y="78"/>
                  </a:lnTo>
                  <a:lnTo>
                    <a:pt x="174" y="84"/>
                  </a:lnTo>
                  <a:lnTo>
                    <a:pt x="180" y="90"/>
                  </a:lnTo>
                  <a:lnTo>
                    <a:pt x="180" y="96"/>
                  </a:lnTo>
                  <a:lnTo>
                    <a:pt x="180" y="108"/>
                  </a:lnTo>
                  <a:lnTo>
                    <a:pt x="180" y="114"/>
                  </a:lnTo>
                  <a:lnTo>
                    <a:pt x="180" y="120"/>
                  </a:lnTo>
                  <a:lnTo>
                    <a:pt x="186" y="126"/>
                  </a:lnTo>
                  <a:lnTo>
                    <a:pt x="186" y="132"/>
                  </a:lnTo>
                  <a:lnTo>
                    <a:pt x="186" y="144"/>
                  </a:lnTo>
                  <a:lnTo>
                    <a:pt x="186" y="150"/>
                  </a:lnTo>
                  <a:lnTo>
                    <a:pt x="192" y="156"/>
                  </a:lnTo>
                  <a:lnTo>
                    <a:pt x="192" y="162"/>
                  </a:lnTo>
                  <a:lnTo>
                    <a:pt x="192" y="168"/>
                  </a:lnTo>
                  <a:lnTo>
                    <a:pt x="192" y="174"/>
                  </a:lnTo>
                  <a:lnTo>
                    <a:pt x="192" y="180"/>
                  </a:lnTo>
                  <a:lnTo>
                    <a:pt x="192" y="186"/>
                  </a:lnTo>
                  <a:lnTo>
                    <a:pt x="192" y="192"/>
                  </a:lnTo>
                  <a:lnTo>
                    <a:pt x="198" y="192"/>
                  </a:lnTo>
                  <a:lnTo>
                    <a:pt x="198" y="198"/>
                  </a:lnTo>
                  <a:lnTo>
                    <a:pt x="198" y="204"/>
                  </a:lnTo>
                  <a:lnTo>
                    <a:pt x="198" y="210"/>
                  </a:lnTo>
                  <a:lnTo>
                    <a:pt x="198" y="216"/>
                  </a:lnTo>
                  <a:lnTo>
                    <a:pt x="198" y="222"/>
                  </a:lnTo>
                  <a:lnTo>
                    <a:pt x="204" y="228"/>
                  </a:lnTo>
                  <a:lnTo>
                    <a:pt x="204" y="234"/>
                  </a:lnTo>
                  <a:lnTo>
                    <a:pt x="204" y="240"/>
                  </a:lnTo>
                  <a:lnTo>
                    <a:pt x="204" y="246"/>
                  </a:lnTo>
                  <a:lnTo>
                    <a:pt x="210" y="258"/>
                  </a:lnTo>
                  <a:lnTo>
                    <a:pt x="210" y="264"/>
                  </a:lnTo>
                  <a:lnTo>
                    <a:pt x="210" y="270"/>
                  </a:lnTo>
                  <a:lnTo>
                    <a:pt x="216" y="270"/>
                  </a:lnTo>
                  <a:close/>
                </a:path>
              </a:pathLst>
            </a:custGeom>
            <a:grpFill/>
            <a:ln w="9525">
              <a:solidFill>
                <a:schemeClr val="tx2">
                  <a:lumMod val="60000"/>
                  <a:lumOff val="40000"/>
                </a:schemeClr>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0" name="Dot 1"/>
            <p:cNvSpPr/>
            <p:nvPr/>
          </p:nvSpPr>
          <p:spPr>
            <a:xfrm>
              <a:off x="4882896" y="2709862"/>
              <a:ext cx="76200" cy="76200"/>
            </a:xfrm>
            <a:prstGeom prst="ellipse">
              <a:avLst/>
            </a:prstGeom>
            <a:solidFill>
              <a:srgbClr val="FFC000"/>
            </a:solidFill>
            <a:ln w="9525">
              <a:solidFill>
                <a:srgbClr val="FFFFFF"/>
              </a:solidFill>
            </a:ln>
          </p:spPr>
          <p:txBody>
            <a:bodyPr/>
            <a:lstStyle/>
            <a:p>
              <a:endParaRPr lang="en-US" dirty="0"/>
            </a:p>
          </p:txBody>
        </p:sp>
        <p:sp>
          <p:nvSpPr>
            <p:cNvPr id="901" name="Dot 2"/>
            <p:cNvSpPr/>
            <p:nvPr/>
          </p:nvSpPr>
          <p:spPr>
            <a:xfrm>
              <a:off x="4727829" y="2709862"/>
              <a:ext cx="76200" cy="76200"/>
            </a:xfrm>
            <a:prstGeom prst="ellipse">
              <a:avLst/>
            </a:prstGeom>
            <a:solidFill>
              <a:srgbClr val="FFC000"/>
            </a:solidFill>
            <a:ln w="9525">
              <a:solidFill>
                <a:srgbClr val="FFFFFF"/>
              </a:solidFill>
            </a:ln>
          </p:spPr>
          <p:txBody>
            <a:bodyPr/>
            <a:lstStyle/>
            <a:p>
              <a:endParaRPr lang="en-US" dirty="0"/>
            </a:p>
          </p:txBody>
        </p:sp>
        <p:sp>
          <p:nvSpPr>
            <p:cNvPr id="902" name="Dot 3"/>
            <p:cNvSpPr/>
            <p:nvPr/>
          </p:nvSpPr>
          <p:spPr>
            <a:xfrm>
              <a:off x="6371272" y="4781550"/>
              <a:ext cx="76200" cy="76200"/>
            </a:xfrm>
            <a:prstGeom prst="ellipse">
              <a:avLst/>
            </a:prstGeom>
            <a:solidFill>
              <a:srgbClr val="FFC000"/>
            </a:solidFill>
            <a:ln w="9525">
              <a:solidFill>
                <a:srgbClr val="FFFFFF"/>
              </a:solidFill>
            </a:ln>
          </p:spPr>
          <p:txBody>
            <a:bodyPr/>
            <a:lstStyle/>
            <a:p>
              <a:endParaRPr lang="en-US" dirty="0"/>
            </a:p>
          </p:txBody>
        </p:sp>
        <p:sp>
          <p:nvSpPr>
            <p:cNvPr id="903" name="Dot 4"/>
            <p:cNvSpPr/>
            <p:nvPr/>
          </p:nvSpPr>
          <p:spPr>
            <a:xfrm>
              <a:off x="6077902" y="4781550"/>
              <a:ext cx="76200" cy="76200"/>
            </a:xfrm>
            <a:prstGeom prst="ellipse">
              <a:avLst/>
            </a:prstGeom>
            <a:solidFill>
              <a:srgbClr val="FFC000"/>
            </a:solidFill>
            <a:ln w="9525">
              <a:solidFill>
                <a:srgbClr val="FFFFFF"/>
              </a:solidFill>
            </a:ln>
          </p:spPr>
          <p:txBody>
            <a:bodyPr/>
            <a:lstStyle/>
            <a:p>
              <a:endParaRPr lang="en-US" dirty="0"/>
            </a:p>
          </p:txBody>
        </p:sp>
        <p:sp>
          <p:nvSpPr>
            <p:cNvPr id="904" name="Dot 5"/>
            <p:cNvSpPr/>
            <p:nvPr/>
          </p:nvSpPr>
          <p:spPr>
            <a:xfrm>
              <a:off x="5952363" y="3133725"/>
              <a:ext cx="76200" cy="76200"/>
            </a:xfrm>
            <a:prstGeom prst="ellipse">
              <a:avLst/>
            </a:prstGeom>
            <a:solidFill>
              <a:srgbClr val="FFC000"/>
            </a:solidFill>
            <a:ln w="9525">
              <a:solidFill>
                <a:srgbClr val="FFFFFF"/>
              </a:solidFill>
            </a:ln>
          </p:spPr>
          <p:txBody>
            <a:bodyPr/>
            <a:lstStyle/>
            <a:p>
              <a:endParaRPr lang="en-US" dirty="0"/>
            </a:p>
          </p:txBody>
        </p:sp>
        <p:sp>
          <p:nvSpPr>
            <p:cNvPr id="905" name="Dot 6"/>
            <p:cNvSpPr/>
            <p:nvPr/>
          </p:nvSpPr>
          <p:spPr>
            <a:xfrm>
              <a:off x="5760624" y="3244425"/>
              <a:ext cx="76200" cy="76200"/>
            </a:xfrm>
            <a:prstGeom prst="ellipse">
              <a:avLst/>
            </a:prstGeom>
            <a:solidFill>
              <a:srgbClr val="FFC000"/>
            </a:solidFill>
            <a:ln w="9525">
              <a:solidFill>
                <a:srgbClr val="FFFFFF"/>
              </a:solidFill>
            </a:ln>
          </p:spPr>
          <p:txBody>
            <a:bodyPr/>
            <a:lstStyle/>
            <a:p>
              <a:endParaRPr lang="en-US" dirty="0"/>
            </a:p>
          </p:txBody>
        </p:sp>
        <p:sp>
          <p:nvSpPr>
            <p:cNvPr id="906" name="Dot 7"/>
            <p:cNvSpPr/>
            <p:nvPr/>
          </p:nvSpPr>
          <p:spPr>
            <a:xfrm>
              <a:off x="5760624" y="3023024"/>
              <a:ext cx="76200" cy="76200"/>
            </a:xfrm>
            <a:prstGeom prst="ellipse">
              <a:avLst/>
            </a:prstGeom>
            <a:solidFill>
              <a:srgbClr val="FFC000"/>
            </a:solidFill>
            <a:ln w="9525">
              <a:solidFill>
                <a:srgbClr val="FFFFFF"/>
              </a:solidFill>
            </a:ln>
          </p:spPr>
          <p:txBody>
            <a:bodyPr/>
            <a:lstStyle/>
            <a:p>
              <a:endParaRPr lang="en-US" dirty="0"/>
            </a:p>
          </p:txBody>
        </p:sp>
        <p:sp>
          <p:nvSpPr>
            <p:cNvPr id="907" name="Dot 8"/>
            <p:cNvSpPr/>
            <p:nvPr/>
          </p:nvSpPr>
          <p:spPr>
            <a:xfrm>
              <a:off x="4060507" y="2743200"/>
              <a:ext cx="76200" cy="76200"/>
            </a:xfrm>
            <a:prstGeom prst="ellipse">
              <a:avLst/>
            </a:prstGeom>
            <a:solidFill>
              <a:srgbClr val="FFC000"/>
            </a:solidFill>
            <a:ln w="9525">
              <a:solidFill>
                <a:srgbClr val="FFFFFF"/>
              </a:solidFill>
            </a:ln>
          </p:spPr>
          <p:txBody>
            <a:bodyPr/>
            <a:lstStyle/>
            <a:p>
              <a:endParaRPr lang="en-US" dirty="0"/>
            </a:p>
          </p:txBody>
        </p:sp>
        <p:sp>
          <p:nvSpPr>
            <p:cNvPr id="908" name="Dot 9"/>
            <p:cNvSpPr/>
            <p:nvPr/>
          </p:nvSpPr>
          <p:spPr>
            <a:xfrm>
              <a:off x="3934777" y="2815790"/>
              <a:ext cx="76200" cy="76200"/>
            </a:xfrm>
            <a:prstGeom prst="ellipse">
              <a:avLst/>
            </a:prstGeom>
            <a:solidFill>
              <a:srgbClr val="FFC000"/>
            </a:solidFill>
            <a:ln w="9525">
              <a:solidFill>
                <a:srgbClr val="FFFFFF"/>
              </a:solidFill>
            </a:ln>
          </p:spPr>
          <p:txBody>
            <a:bodyPr/>
            <a:lstStyle/>
            <a:p>
              <a:endParaRPr lang="en-US" dirty="0"/>
            </a:p>
          </p:txBody>
        </p:sp>
        <p:sp>
          <p:nvSpPr>
            <p:cNvPr id="909" name="Dot 10"/>
            <p:cNvSpPr/>
            <p:nvPr/>
          </p:nvSpPr>
          <p:spPr>
            <a:xfrm>
              <a:off x="3934777" y="2670609"/>
              <a:ext cx="76200" cy="76200"/>
            </a:xfrm>
            <a:prstGeom prst="ellipse">
              <a:avLst/>
            </a:prstGeom>
            <a:solidFill>
              <a:srgbClr val="FFC000"/>
            </a:solidFill>
            <a:ln w="9525">
              <a:solidFill>
                <a:srgbClr val="FFFFFF"/>
              </a:solidFill>
            </a:ln>
          </p:spPr>
          <p:txBody>
            <a:bodyPr/>
            <a:lstStyle/>
            <a:p>
              <a:endParaRPr lang="en-US" dirty="0"/>
            </a:p>
          </p:txBody>
        </p:sp>
        <p:sp>
          <p:nvSpPr>
            <p:cNvPr id="910" name="Dot 11"/>
            <p:cNvSpPr/>
            <p:nvPr/>
          </p:nvSpPr>
          <p:spPr>
            <a:xfrm>
              <a:off x="7434262" y="3309937"/>
              <a:ext cx="76200" cy="76200"/>
            </a:xfrm>
            <a:prstGeom prst="ellipse">
              <a:avLst/>
            </a:prstGeom>
            <a:solidFill>
              <a:srgbClr val="FFC000"/>
            </a:solidFill>
            <a:ln w="9525">
              <a:solidFill>
                <a:srgbClr val="FFFFFF"/>
              </a:solidFill>
            </a:ln>
          </p:spPr>
          <p:txBody>
            <a:bodyPr/>
            <a:lstStyle/>
            <a:p>
              <a:endParaRPr lang="en-US" dirty="0"/>
            </a:p>
          </p:txBody>
        </p:sp>
        <p:sp>
          <p:nvSpPr>
            <p:cNvPr id="911" name="Dot 12"/>
            <p:cNvSpPr/>
            <p:nvPr/>
          </p:nvSpPr>
          <p:spPr>
            <a:xfrm>
              <a:off x="2068449" y="3614737"/>
              <a:ext cx="76200" cy="76200"/>
            </a:xfrm>
            <a:prstGeom prst="ellipse">
              <a:avLst/>
            </a:prstGeom>
            <a:solidFill>
              <a:srgbClr val="FFC000"/>
            </a:solidFill>
            <a:ln w="9525">
              <a:solidFill>
                <a:srgbClr val="FFFFFF"/>
              </a:solidFill>
            </a:ln>
          </p:spPr>
          <p:txBody>
            <a:bodyPr/>
            <a:lstStyle/>
            <a:p>
              <a:endParaRPr lang="en-US" dirty="0"/>
            </a:p>
          </p:txBody>
        </p:sp>
        <p:sp>
          <p:nvSpPr>
            <p:cNvPr id="912" name="Dot 13"/>
            <p:cNvSpPr/>
            <p:nvPr/>
          </p:nvSpPr>
          <p:spPr>
            <a:xfrm>
              <a:off x="2012918" y="3710919"/>
              <a:ext cx="76200" cy="76200"/>
            </a:xfrm>
            <a:prstGeom prst="ellipse">
              <a:avLst/>
            </a:prstGeom>
            <a:solidFill>
              <a:srgbClr val="FFC000"/>
            </a:solidFill>
            <a:ln w="9525">
              <a:solidFill>
                <a:srgbClr val="FFFFFF"/>
              </a:solidFill>
            </a:ln>
          </p:spPr>
          <p:txBody>
            <a:bodyPr/>
            <a:lstStyle/>
            <a:p>
              <a:endParaRPr lang="en-US" dirty="0"/>
            </a:p>
          </p:txBody>
        </p:sp>
        <p:sp>
          <p:nvSpPr>
            <p:cNvPr id="913" name="Dot 14"/>
            <p:cNvSpPr/>
            <p:nvPr/>
          </p:nvSpPr>
          <p:spPr>
            <a:xfrm>
              <a:off x="1901856" y="3710919"/>
              <a:ext cx="76200" cy="76200"/>
            </a:xfrm>
            <a:prstGeom prst="ellipse">
              <a:avLst/>
            </a:prstGeom>
            <a:solidFill>
              <a:srgbClr val="FFC000"/>
            </a:solidFill>
            <a:ln w="9525">
              <a:solidFill>
                <a:srgbClr val="FFFFFF"/>
              </a:solidFill>
            </a:ln>
          </p:spPr>
          <p:txBody>
            <a:bodyPr/>
            <a:lstStyle/>
            <a:p>
              <a:endParaRPr lang="en-US" dirty="0"/>
            </a:p>
          </p:txBody>
        </p:sp>
        <p:sp>
          <p:nvSpPr>
            <p:cNvPr id="914" name="Dot 15"/>
            <p:cNvSpPr/>
            <p:nvPr/>
          </p:nvSpPr>
          <p:spPr>
            <a:xfrm>
              <a:off x="1846326" y="3614737"/>
              <a:ext cx="76200" cy="76200"/>
            </a:xfrm>
            <a:prstGeom prst="ellipse">
              <a:avLst/>
            </a:prstGeom>
            <a:solidFill>
              <a:srgbClr val="FFC000"/>
            </a:solidFill>
            <a:ln w="9525">
              <a:solidFill>
                <a:srgbClr val="FFFFFF"/>
              </a:solidFill>
            </a:ln>
          </p:spPr>
          <p:txBody>
            <a:bodyPr/>
            <a:lstStyle/>
            <a:p>
              <a:endParaRPr lang="en-US" dirty="0"/>
            </a:p>
          </p:txBody>
        </p:sp>
        <p:sp>
          <p:nvSpPr>
            <p:cNvPr id="915" name="Dot 16"/>
            <p:cNvSpPr/>
            <p:nvPr/>
          </p:nvSpPr>
          <p:spPr>
            <a:xfrm>
              <a:off x="1901856" y="3518555"/>
              <a:ext cx="76200" cy="76200"/>
            </a:xfrm>
            <a:prstGeom prst="ellipse">
              <a:avLst/>
            </a:prstGeom>
            <a:solidFill>
              <a:srgbClr val="FFC000"/>
            </a:solidFill>
            <a:ln w="9525">
              <a:solidFill>
                <a:srgbClr val="FFFFFF"/>
              </a:solidFill>
            </a:ln>
          </p:spPr>
          <p:txBody>
            <a:bodyPr/>
            <a:lstStyle/>
            <a:p>
              <a:endParaRPr lang="en-US" dirty="0"/>
            </a:p>
          </p:txBody>
        </p:sp>
        <p:sp>
          <p:nvSpPr>
            <p:cNvPr id="916" name="Dot 17"/>
            <p:cNvSpPr/>
            <p:nvPr/>
          </p:nvSpPr>
          <p:spPr>
            <a:xfrm>
              <a:off x="2012918" y="3518555"/>
              <a:ext cx="76200" cy="76200"/>
            </a:xfrm>
            <a:prstGeom prst="ellipse">
              <a:avLst/>
            </a:prstGeom>
            <a:solidFill>
              <a:srgbClr val="FFC000"/>
            </a:solidFill>
            <a:ln w="9525">
              <a:solidFill>
                <a:srgbClr val="FFFFFF"/>
              </a:solidFill>
            </a:ln>
          </p:spPr>
          <p:txBody>
            <a:bodyPr/>
            <a:lstStyle/>
            <a:p>
              <a:endParaRPr lang="en-US" dirty="0"/>
            </a:p>
          </p:txBody>
        </p:sp>
        <p:sp>
          <p:nvSpPr>
            <p:cNvPr id="917" name="Dot 18"/>
            <p:cNvSpPr/>
            <p:nvPr/>
          </p:nvSpPr>
          <p:spPr>
            <a:xfrm>
              <a:off x="5204079" y="2238375"/>
              <a:ext cx="76200" cy="76200"/>
            </a:xfrm>
            <a:prstGeom prst="ellipse">
              <a:avLst/>
            </a:prstGeom>
            <a:solidFill>
              <a:srgbClr val="FFC000"/>
            </a:solidFill>
            <a:ln w="9525">
              <a:solidFill>
                <a:srgbClr val="FFFFFF"/>
              </a:solidFill>
            </a:ln>
          </p:spPr>
          <p:txBody>
            <a:bodyPr/>
            <a:lstStyle/>
            <a:p>
              <a:endParaRPr lang="en-US" dirty="0"/>
            </a:p>
          </p:txBody>
        </p:sp>
        <p:sp>
          <p:nvSpPr>
            <p:cNvPr id="918" name="Dot 19"/>
            <p:cNvSpPr/>
            <p:nvPr/>
          </p:nvSpPr>
          <p:spPr>
            <a:xfrm>
              <a:off x="5044821" y="2238375"/>
              <a:ext cx="76200" cy="76200"/>
            </a:xfrm>
            <a:prstGeom prst="ellipse">
              <a:avLst/>
            </a:prstGeom>
            <a:solidFill>
              <a:srgbClr val="FFC000"/>
            </a:solidFill>
            <a:ln w="9525">
              <a:solidFill>
                <a:srgbClr val="FFFFFF"/>
              </a:solidFill>
            </a:ln>
          </p:spPr>
          <p:txBody>
            <a:bodyPr/>
            <a:lstStyle/>
            <a:p>
              <a:endParaRPr lang="en-US" dirty="0"/>
            </a:p>
          </p:txBody>
        </p:sp>
        <p:sp>
          <p:nvSpPr>
            <p:cNvPr id="919" name="Dot 20"/>
            <p:cNvSpPr/>
            <p:nvPr/>
          </p:nvSpPr>
          <p:spPr>
            <a:xfrm>
              <a:off x="3638550" y="3824287"/>
              <a:ext cx="76200" cy="76200"/>
            </a:xfrm>
            <a:prstGeom prst="ellipse">
              <a:avLst/>
            </a:prstGeom>
            <a:solidFill>
              <a:srgbClr val="FFC000"/>
            </a:solidFill>
            <a:ln w="9525">
              <a:solidFill>
                <a:srgbClr val="FFFFFF"/>
              </a:solidFill>
            </a:ln>
          </p:spPr>
          <p:txBody>
            <a:bodyPr/>
            <a:lstStyle/>
            <a:p>
              <a:endParaRPr lang="en-US" dirty="0"/>
            </a:p>
          </p:txBody>
        </p:sp>
        <p:sp>
          <p:nvSpPr>
            <p:cNvPr id="920" name="Dot 21"/>
            <p:cNvSpPr/>
            <p:nvPr/>
          </p:nvSpPr>
          <p:spPr>
            <a:xfrm>
              <a:off x="3753764" y="3824287"/>
              <a:ext cx="76200" cy="76200"/>
            </a:xfrm>
            <a:prstGeom prst="ellipse">
              <a:avLst/>
            </a:prstGeom>
            <a:solidFill>
              <a:srgbClr val="FFC000"/>
            </a:solidFill>
            <a:ln w="9525">
              <a:solidFill>
                <a:srgbClr val="FFFFFF"/>
              </a:solidFill>
            </a:ln>
          </p:spPr>
          <p:txBody>
            <a:bodyPr/>
            <a:lstStyle/>
            <a:p>
              <a:endParaRPr lang="en-US" dirty="0"/>
            </a:p>
          </p:txBody>
        </p:sp>
        <p:sp>
          <p:nvSpPr>
            <p:cNvPr id="921" name="Dot 22"/>
            <p:cNvSpPr/>
            <p:nvPr/>
          </p:nvSpPr>
          <p:spPr>
            <a:xfrm>
              <a:off x="3674153" y="3933862"/>
              <a:ext cx="76200" cy="76200"/>
            </a:xfrm>
            <a:prstGeom prst="ellipse">
              <a:avLst/>
            </a:prstGeom>
            <a:solidFill>
              <a:srgbClr val="FFC000"/>
            </a:solidFill>
            <a:ln w="9525">
              <a:solidFill>
                <a:srgbClr val="FFFFFF"/>
              </a:solidFill>
            </a:ln>
          </p:spPr>
          <p:txBody>
            <a:bodyPr/>
            <a:lstStyle/>
            <a:p>
              <a:endParaRPr lang="en-US" dirty="0"/>
            </a:p>
          </p:txBody>
        </p:sp>
        <p:sp>
          <p:nvSpPr>
            <p:cNvPr id="922" name="Dot 23"/>
            <p:cNvSpPr/>
            <p:nvPr/>
          </p:nvSpPr>
          <p:spPr>
            <a:xfrm>
              <a:off x="3545339" y="3892008"/>
              <a:ext cx="76200" cy="76200"/>
            </a:xfrm>
            <a:prstGeom prst="ellipse">
              <a:avLst/>
            </a:prstGeom>
            <a:solidFill>
              <a:srgbClr val="FFC000"/>
            </a:solidFill>
            <a:ln w="9525">
              <a:solidFill>
                <a:srgbClr val="FFFFFF"/>
              </a:solidFill>
            </a:ln>
          </p:spPr>
          <p:txBody>
            <a:bodyPr/>
            <a:lstStyle/>
            <a:p>
              <a:endParaRPr lang="en-US" dirty="0"/>
            </a:p>
          </p:txBody>
        </p:sp>
        <p:sp>
          <p:nvSpPr>
            <p:cNvPr id="923" name="Dot 24"/>
            <p:cNvSpPr/>
            <p:nvPr/>
          </p:nvSpPr>
          <p:spPr>
            <a:xfrm>
              <a:off x="3545339" y="3756566"/>
              <a:ext cx="76200" cy="76200"/>
            </a:xfrm>
            <a:prstGeom prst="ellipse">
              <a:avLst/>
            </a:prstGeom>
            <a:solidFill>
              <a:srgbClr val="FFC000"/>
            </a:solidFill>
            <a:ln w="9525">
              <a:solidFill>
                <a:srgbClr val="FFFFFF"/>
              </a:solidFill>
            </a:ln>
          </p:spPr>
          <p:txBody>
            <a:bodyPr/>
            <a:lstStyle/>
            <a:p>
              <a:endParaRPr lang="en-US" dirty="0"/>
            </a:p>
          </p:txBody>
        </p:sp>
        <p:sp>
          <p:nvSpPr>
            <p:cNvPr id="924" name="Dot 25"/>
            <p:cNvSpPr/>
            <p:nvPr/>
          </p:nvSpPr>
          <p:spPr>
            <a:xfrm>
              <a:off x="3674153" y="3714712"/>
              <a:ext cx="76200" cy="76200"/>
            </a:xfrm>
            <a:prstGeom prst="ellipse">
              <a:avLst/>
            </a:prstGeom>
            <a:solidFill>
              <a:srgbClr val="FFC000"/>
            </a:solidFill>
            <a:ln w="9525">
              <a:solidFill>
                <a:srgbClr val="FFFFFF"/>
              </a:solidFill>
            </a:ln>
          </p:spPr>
          <p:txBody>
            <a:bodyPr/>
            <a:lstStyle/>
            <a:p>
              <a:endParaRPr lang="en-US" dirty="0"/>
            </a:p>
          </p:txBody>
        </p:sp>
        <p:sp>
          <p:nvSpPr>
            <p:cNvPr id="925" name="Dot 26"/>
            <p:cNvSpPr/>
            <p:nvPr/>
          </p:nvSpPr>
          <p:spPr>
            <a:xfrm>
              <a:off x="3824259" y="3902804"/>
              <a:ext cx="76200" cy="76200"/>
            </a:xfrm>
            <a:prstGeom prst="ellipse">
              <a:avLst/>
            </a:prstGeom>
            <a:solidFill>
              <a:srgbClr val="FFC000"/>
            </a:solidFill>
            <a:ln w="9525">
              <a:solidFill>
                <a:srgbClr val="FFFFFF"/>
              </a:solidFill>
            </a:ln>
          </p:spPr>
          <p:txBody>
            <a:bodyPr/>
            <a:lstStyle/>
            <a:p>
              <a:endParaRPr lang="en-US" dirty="0"/>
            </a:p>
          </p:txBody>
        </p:sp>
        <p:sp>
          <p:nvSpPr>
            <p:cNvPr id="926" name="Dot 27"/>
            <p:cNvSpPr/>
            <p:nvPr/>
          </p:nvSpPr>
          <p:spPr>
            <a:xfrm>
              <a:off x="3621263" y="4025170"/>
              <a:ext cx="76200" cy="76200"/>
            </a:xfrm>
            <a:prstGeom prst="ellipse">
              <a:avLst/>
            </a:prstGeom>
            <a:solidFill>
              <a:srgbClr val="FFC000"/>
            </a:solidFill>
            <a:ln w="9525">
              <a:solidFill>
                <a:srgbClr val="FFFFFF"/>
              </a:solidFill>
            </a:ln>
          </p:spPr>
          <p:txBody>
            <a:bodyPr/>
            <a:lstStyle/>
            <a:p>
              <a:endParaRPr lang="en-US" dirty="0"/>
            </a:p>
          </p:txBody>
        </p:sp>
        <p:sp>
          <p:nvSpPr>
            <p:cNvPr id="927" name="Dot 28"/>
            <p:cNvSpPr/>
            <p:nvPr/>
          </p:nvSpPr>
          <p:spPr>
            <a:xfrm>
              <a:off x="3442157" y="3869923"/>
              <a:ext cx="76200" cy="76200"/>
            </a:xfrm>
            <a:prstGeom prst="ellipse">
              <a:avLst/>
            </a:prstGeom>
            <a:solidFill>
              <a:srgbClr val="FFC000"/>
            </a:solidFill>
            <a:ln w="9525">
              <a:solidFill>
                <a:srgbClr val="FFFFFF"/>
              </a:solidFill>
            </a:ln>
          </p:spPr>
          <p:txBody>
            <a:bodyPr/>
            <a:lstStyle/>
            <a:p>
              <a:endParaRPr lang="en-US" dirty="0"/>
            </a:p>
          </p:txBody>
        </p:sp>
        <p:sp>
          <p:nvSpPr>
            <p:cNvPr id="928" name="Dot 29"/>
            <p:cNvSpPr/>
            <p:nvPr/>
          </p:nvSpPr>
          <p:spPr>
            <a:xfrm>
              <a:off x="3534459" y="3651609"/>
              <a:ext cx="76200" cy="76200"/>
            </a:xfrm>
            <a:prstGeom prst="ellipse">
              <a:avLst/>
            </a:prstGeom>
            <a:solidFill>
              <a:srgbClr val="FFC000"/>
            </a:solidFill>
            <a:ln w="9525">
              <a:solidFill>
                <a:srgbClr val="FFFFFF"/>
              </a:solidFill>
            </a:ln>
          </p:spPr>
          <p:txBody>
            <a:bodyPr/>
            <a:lstStyle/>
            <a:p>
              <a:endParaRPr lang="en-US" dirty="0"/>
            </a:p>
          </p:txBody>
        </p:sp>
        <p:sp>
          <p:nvSpPr>
            <p:cNvPr id="929" name="Dot 30"/>
            <p:cNvSpPr/>
            <p:nvPr/>
          </p:nvSpPr>
          <p:spPr>
            <a:xfrm>
              <a:off x="3770610" y="3671930"/>
              <a:ext cx="76200" cy="76200"/>
            </a:xfrm>
            <a:prstGeom prst="ellipse">
              <a:avLst/>
            </a:prstGeom>
            <a:solidFill>
              <a:srgbClr val="FFC000"/>
            </a:solidFill>
            <a:ln w="9525">
              <a:solidFill>
                <a:srgbClr val="FFFFFF"/>
              </a:solidFill>
            </a:ln>
          </p:spPr>
          <p:txBody>
            <a:bodyPr/>
            <a:lstStyle/>
            <a:p>
              <a:endParaRPr lang="en-US" dirty="0"/>
            </a:p>
          </p:txBody>
        </p:sp>
        <p:sp>
          <p:nvSpPr>
            <p:cNvPr id="930" name="Dot 31"/>
            <p:cNvSpPr/>
            <p:nvPr/>
          </p:nvSpPr>
          <p:spPr>
            <a:xfrm>
              <a:off x="1762125" y="4114800"/>
              <a:ext cx="76200" cy="76200"/>
            </a:xfrm>
            <a:prstGeom prst="ellipse">
              <a:avLst/>
            </a:prstGeom>
            <a:solidFill>
              <a:srgbClr val="FFC000"/>
            </a:solidFill>
            <a:ln w="9525">
              <a:solidFill>
                <a:srgbClr val="FFFFFF"/>
              </a:solidFill>
            </a:ln>
          </p:spPr>
          <p:txBody>
            <a:bodyPr/>
            <a:lstStyle/>
            <a:p>
              <a:endParaRPr lang="en-US" dirty="0"/>
            </a:p>
          </p:txBody>
        </p:sp>
        <p:sp>
          <p:nvSpPr>
            <p:cNvPr id="931" name="Dot 32"/>
            <p:cNvSpPr/>
            <p:nvPr/>
          </p:nvSpPr>
          <p:spPr>
            <a:xfrm>
              <a:off x="3829050" y="3667125"/>
              <a:ext cx="76200" cy="76200"/>
            </a:xfrm>
            <a:prstGeom prst="ellipse">
              <a:avLst/>
            </a:prstGeom>
            <a:solidFill>
              <a:srgbClr val="FFC000"/>
            </a:solidFill>
            <a:ln w="9525">
              <a:solidFill>
                <a:srgbClr val="FFFFFF"/>
              </a:solidFill>
            </a:ln>
          </p:spPr>
          <p:txBody>
            <a:bodyPr/>
            <a:lstStyle/>
            <a:p>
              <a:endParaRPr lang="en-US" dirty="0"/>
            </a:p>
          </p:txBody>
        </p:sp>
        <p:sp>
          <p:nvSpPr>
            <p:cNvPr id="932" name="Dot 33"/>
            <p:cNvSpPr/>
            <p:nvPr/>
          </p:nvSpPr>
          <p:spPr>
            <a:xfrm>
              <a:off x="6462712" y="2005012"/>
              <a:ext cx="76200" cy="76200"/>
            </a:xfrm>
            <a:prstGeom prst="ellipse">
              <a:avLst/>
            </a:prstGeom>
            <a:solidFill>
              <a:srgbClr val="FFC000"/>
            </a:solidFill>
            <a:ln w="9525">
              <a:solidFill>
                <a:srgbClr val="FFFFFF"/>
              </a:solidFill>
            </a:ln>
          </p:spPr>
          <p:txBody>
            <a:bodyPr/>
            <a:lstStyle/>
            <a:p>
              <a:endParaRPr lang="en-US" dirty="0"/>
            </a:p>
          </p:txBody>
        </p:sp>
        <p:sp>
          <p:nvSpPr>
            <p:cNvPr id="933" name="Dot 34"/>
            <p:cNvSpPr/>
            <p:nvPr/>
          </p:nvSpPr>
          <p:spPr>
            <a:xfrm>
              <a:off x="6282309" y="3252787"/>
              <a:ext cx="76200" cy="76200"/>
            </a:xfrm>
            <a:prstGeom prst="ellipse">
              <a:avLst/>
            </a:prstGeom>
            <a:solidFill>
              <a:srgbClr val="FFC000"/>
            </a:solidFill>
            <a:ln w="9525">
              <a:solidFill>
                <a:srgbClr val="FFFFFF"/>
              </a:solidFill>
            </a:ln>
          </p:spPr>
          <p:txBody>
            <a:bodyPr/>
            <a:lstStyle/>
            <a:p>
              <a:endParaRPr lang="en-US" dirty="0"/>
            </a:p>
          </p:txBody>
        </p:sp>
        <p:sp>
          <p:nvSpPr>
            <p:cNvPr id="934" name="Dot 35"/>
            <p:cNvSpPr/>
            <p:nvPr/>
          </p:nvSpPr>
          <p:spPr>
            <a:xfrm>
              <a:off x="6131433" y="3339895"/>
              <a:ext cx="76200" cy="76200"/>
            </a:xfrm>
            <a:prstGeom prst="ellipse">
              <a:avLst/>
            </a:prstGeom>
            <a:solidFill>
              <a:srgbClr val="FFC000"/>
            </a:solidFill>
            <a:ln w="9525">
              <a:solidFill>
                <a:srgbClr val="FFFFFF"/>
              </a:solidFill>
            </a:ln>
          </p:spPr>
          <p:txBody>
            <a:bodyPr/>
            <a:lstStyle/>
            <a:p>
              <a:endParaRPr lang="en-US" dirty="0"/>
            </a:p>
          </p:txBody>
        </p:sp>
        <p:sp>
          <p:nvSpPr>
            <p:cNvPr id="935" name="Dot 36"/>
            <p:cNvSpPr/>
            <p:nvPr/>
          </p:nvSpPr>
          <p:spPr>
            <a:xfrm>
              <a:off x="6131433" y="3165679"/>
              <a:ext cx="76200" cy="76200"/>
            </a:xfrm>
            <a:prstGeom prst="ellipse">
              <a:avLst/>
            </a:prstGeom>
            <a:solidFill>
              <a:srgbClr val="FFC000"/>
            </a:solidFill>
            <a:ln w="9525">
              <a:solidFill>
                <a:srgbClr val="FFFFFF"/>
              </a:solidFill>
            </a:ln>
          </p:spPr>
          <p:txBody>
            <a:bodyPr/>
            <a:lstStyle/>
            <a:p>
              <a:endParaRPr lang="en-US" dirty="0"/>
            </a:p>
          </p:txBody>
        </p:sp>
        <p:sp>
          <p:nvSpPr>
            <p:cNvPr id="936" name="Dot 37"/>
            <p:cNvSpPr/>
            <p:nvPr/>
          </p:nvSpPr>
          <p:spPr>
            <a:xfrm>
              <a:off x="5370957" y="2628900"/>
              <a:ext cx="76200" cy="76200"/>
            </a:xfrm>
            <a:prstGeom prst="ellipse">
              <a:avLst/>
            </a:prstGeom>
            <a:solidFill>
              <a:srgbClr val="FFC000"/>
            </a:solidFill>
            <a:ln w="9525">
              <a:solidFill>
                <a:srgbClr val="FFFFFF"/>
              </a:solidFill>
            </a:ln>
          </p:spPr>
          <p:txBody>
            <a:bodyPr/>
            <a:lstStyle/>
            <a:p>
              <a:endParaRPr lang="en-US" dirty="0"/>
            </a:p>
          </p:txBody>
        </p:sp>
        <p:sp>
          <p:nvSpPr>
            <p:cNvPr id="937" name="Dot 38"/>
            <p:cNvSpPr/>
            <p:nvPr/>
          </p:nvSpPr>
          <p:spPr>
            <a:xfrm>
              <a:off x="5279802" y="2681527"/>
              <a:ext cx="76200" cy="76200"/>
            </a:xfrm>
            <a:prstGeom prst="ellipse">
              <a:avLst/>
            </a:prstGeom>
            <a:solidFill>
              <a:srgbClr val="FFC000"/>
            </a:solidFill>
            <a:ln w="9525">
              <a:solidFill>
                <a:srgbClr val="FFFFFF"/>
              </a:solidFill>
            </a:ln>
          </p:spPr>
          <p:txBody>
            <a:bodyPr/>
            <a:lstStyle/>
            <a:p>
              <a:endParaRPr lang="en-US" dirty="0"/>
            </a:p>
          </p:txBody>
        </p:sp>
        <p:sp>
          <p:nvSpPr>
            <p:cNvPr id="938" name="Dot 39"/>
            <p:cNvSpPr/>
            <p:nvPr/>
          </p:nvSpPr>
          <p:spPr>
            <a:xfrm>
              <a:off x="5279802" y="2576272"/>
              <a:ext cx="76200" cy="76200"/>
            </a:xfrm>
            <a:prstGeom prst="ellipse">
              <a:avLst/>
            </a:prstGeom>
            <a:solidFill>
              <a:srgbClr val="FFC000"/>
            </a:solidFill>
            <a:ln w="9525">
              <a:solidFill>
                <a:srgbClr val="FFFFFF"/>
              </a:solidFill>
            </a:ln>
          </p:spPr>
          <p:txBody>
            <a:bodyPr/>
            <a:lstStyle/>
            <a:p>
              <a:endParaRPr lang="en-US" dirty="0"/>
            </a:p>
          </p:txBody>
        </p:sp>
        <p:sp>
          <p:nvSpPr>
            <p:cNvPr id="939" name="Dot 40"/>
            <p:cNvSpPr/>
            <p:nvPr/>
          </p:nvSpPr>
          <p:spPr>
            <a:xfrm>
              <a:off x="5714619" y="2886075"/>
              <a:ext cx="76200" cy="76200"/>
            </a:xfrm>
            <a:prstGeom prst="ellipse">
              <a:avLst/>
            </a:prstGeom>
            <a:solidFill>
              <a:srgbClr val="FFC000"/>
            </a:solidFill>
            <a:ln w="9525">
              <a:solidFill>
                <a:srgbClr val="FFFFFF"/>
              </a:solidFill>
            </a:ln>
          </p:spPr>
          <p:txBody>
            <a:bodyPr/>
            <a:lstStyle/>
            <a:p>
              <a:endParaRPr lang="en-US" dirty="0"/>
            </a:p>
          </p:txBody>
        </p:sp>
        <p:sp>
          <p:nvSpPr>
            <p:cNvPr id="940" name="Dot 41"/>
            <p:cNvSpPr/>
            <p:nvPr/>
          </p:nvSpPr>
          <p:spPr>
            <a:xfrm>
              <a:off x="5643372" y="3009478"/>
              <a:ext cx="76200" cy="76200"/>
            </a:xfrm>
            <a:prstGeom prst="ellipse">
              <a:avLst/>
            </a:prstGeom>
            <a:solidFill>
              <a:srgbClr val="FFC000"/>
            </a:solidFill>
            <a:ln w="9525">
              <a:solidFill>
                <a:srgbClr val="FFFFFF"/>
              </a:solidFill>
            </a:ln>
          </p:spPr>
          <p:txBody>
            <a:bodyPr/>
            <a:lstStyle/>
            <a:p>
              <a:endParaRPr lang="en-US" dirty="0"/>
            </a:p>
          </p:txBody>
        </p:sp>
        <p:sp>
          <p:nvSpPr>
            <p:cNvPr id="941" name="Dot 42"/>
            <p:cNvSpPr/>
            <p:nvPr/>
          </p:nvSpPr>
          <p:spPr>
            <a:xfrm>
              <a:off x="5500878" y="3009478"/>
              <a:ext cx="76200" cy="76200"/>
            </a:xfrm>
            <a:prstGeom prst="ellipse">
              <a:avLst/>
            </a:prstGeom>
            <a:solidFill>
              <a:srgbClr val="FFC000"/>
            </a:solidFill>
            <a:ln w="9525">
              <a:solidFill>
                <a:srgbClr val="FFFFFF"/>
              </a:solidFill>
            </a:ln>
          </p:spPr>
          <p:txBody>
            <a:bodyPr/>
            <a:lstStyle/>
            <a:p>
              <a:endParaRPr lang="en-US" dirty="0"/>
            </a:p>
          </p:txBody>
        </p:sp>
        <p:sp>
          <p:nvSpPr>
            <p:cNvPr id="942" name="Dot 43"/>
            <p:cNvSpPr/>
            <p:nvPr/>
          </p:nvSpPr>
          <p:spPr>
            <a:xfrm>
              <a:off x="5429631" y="2886075"/>
              <a:ext cx="76200" cy="76200"/>
            </a:xfrm>
            <a:prstGeom prst="ellipse">
              <a:avLst/>
            </a:prstGeom>
            <a:solidFill>
              <a:srgbClr val="FFC000"/>
            </a:solidFill>
            <a:ln w="9525">
              <a:solidFill>
                <a:srgbClr val="FFFFFF"/>
              </a:solidFill>
            </a:ln>
          </p:spPr>
          <p:txBody>
            <a:bodyPr/>
            <a:lstStyle/>
            <a:p>
              <a:endParaRPr lang="en-US" dirty="0"/>
            </a:p>
          </p:txBody>
        </p:sp>
        <p:sp>
          <p:nvSpPr>
            <p:cNvPr id="943" name="Dot 44"/>
            <p:cNvSpPr/>
            <p:nvPr/>
          </p:nvSpPr>
          <p:spPr>
            <a:xfrm>
              <a:off x="5500878" y="2762671"/>
              <a:ext cx="76200" cy="76200"/>
            </a:xfrm>
            <a:prstGeom prst="ellipse">
              <a:avLst/>
            </a:prstGeom>
            <a:solidFill>
              <a:srgbClr val="FFC000"/>
            </a:solidFill>
            <a:ln w="9525">
              <a:solidFill>
                <a:srgbClr val="FFFFFF"/>
              </a:solidFill>
            </a:ln>
          </p:spPr>
          <p:txBody>
            <a:bodyPr/>
            <a:lstStyle/>
            <a:p>
              <a:endParaRPr lang="en-US" dirty="0"/>
            </a:p>
          </p:txBody>
        </p:sp>
        <p:sp>
          <p:nvSpPr>
            <p:cNvPr id="944" name="Dot 45"/>
            <p:cNvSpPr/>
            <p:nvPr/>
          </p:nvSpPr>
          <p:spPr>
            <a:xfrm>
              <a:off x="5643372" y="2762671"/>
              <a:ext cx="76200" cy="76200"/>
            </a:xfrm>
            <a:prstGeom prst="ellipse">
              <a:avLst/>
            </a:prstGeom>
            <a:solidFill>
              <a:srgbClr val="FFC000"/>
            </a:solidFill>
            <a:ln w="9525">
              <a:solidFill>
                <a:srgbClr val="FFFFFF"/>
              </a:solidFill>
            </a:ln>
          </p:spPr>
          <p:txBody>
            <a:bodyPr/>
            <a:lstStyle/>
            <a:p>
              <a:endParaRPr lang="en-US" dirty="0"/>
            </a:p>
          </p:txBody>
        </p:sp>
        <p:sp>
          <p:nvSpPr>
            <p:cNvPr id="945" name="Dot 46"/>
            <p:cNvSpPr/>
            <p:nvPr/>
          </p:nvSpPr>
          <p:spPr>
            <a:xfrm>
              <a:off x="5857875" y="4219575"/>
              <a:ext cx="76200" cy="76200"/>
            </a:xfrm>
            <a:prstGeom prst="ellipse">
              <a:avLst/>
            </a:prstGeom>
            <a:solidFill>
              <a:srgbClr val="FFC000"/>
            </a:solidFill>
            <a:ln w="9525">
              <a:solidFill>
                <a:srgbClr val="FFFFFF"/>
              </a:solidFill>
            </a:ln>
          </p:spPr>
          <p:txBody>
            <a:bodyPr/>
            <a:lstStyle/>
            <a:p>
              <a:endParaRPr lang="en-US" dirty="0"/>
            </a:p>
          </p:txBody>
        </p:sp>
        <p:sp>
          <p:nvSpPr>
            <p:cNvPr id="946" name="Dot 47"/>
            <p:cNvSpPr/>
            <p:nvPr/>
          </p:nvSpPr>
          <p:spPr>
            <a:xfrm>
              <a:off x="5033962" y="2647950"/>
              <a:ext cx="76200" cy="76200"/>
            </a:xfrm>
            <a:prstGeom prst="ellipse">
              <a:avLst/>
            </a:prstGeom>
            <a:solidFill>
              <a:srgbClr val="FFC000"/>
            </a:solidFill>
            <a:ln w="9525">
              <a:solidFill>
                <a:srgbClr val="FFFFFF"/>
              </a:solidFill>
            </a:ln>
          </p:spPr>
          <p:txBody>
            <a:bodyPr/>
            <a:lstStyle/>
            <a:p>
              <a:endParaRPr lang="en-US" dirty="0"/>
            </a:p>
          </p:txBody>
        </p:sp>
        <p:sp>
          <p:nvSpPr>
            <p:cNvPr id="947" name="Dot 48"/>
            <p:cNvSpPr/>
            <p:nvPr/>
          </p:nvSpPr>
          <p:spPr>
            <a:xfrm>
              <a:off x="2009775" y="3952875"/>
              <a:ext cx="76200" cy="76200"/>
            </a:xfrm>
            <a:prstGeom prst="ellipse">
              <a:avLst/>
            </a:prstGeom>
            <a:solidFill>
              <a:srgbClr val="FFC000"/>
            </a:solidFill>
            <a:ln w="9525">
              <a:solidFill>
                <a:srgbClr val="FFFFFF"/>
              </a:solidFill>
            </a:ln>
          </p:spPr>
          <p:txBody>
            <a:bodyPr/>
            <a:lstStyle/>
            <a:p>
              <a:endParaRPr lang="en-US" dirty="0"/>
            </a:p>
          </p:txBody>
        </p:sp>
        <p:sp>
          <p:nvSpPr>
            <p:cNvPr id="948" name="Dot 49"/>
            <p:cNvSpPr/>
            <p:nvPr/>
          </p:nvSpPr>
          <p:spPr>
            <a:xfrm>
              <a:off x="4129087" y="3662362"/>
              <a:ext cx="76200" cy="76200"/>
            </a:xfrm>
            <a:prstGeom prst="ellipse">
              <a:avLst/>
            </a:prstGeom>
            <a:solidFill>
              <a:srgbClr val="FFC000"/>
            </a:solidFill>
            <a:ln w="9525">
              <a:solidFill>
                <a:srgbClr val="FFFFFF"/>
              </a:solidFill>
            </a:ln>
          </p:spPr>
          <p:txBody>
            <a:bodyPr/>
            <a:lstStyle/>
            <a:p>
              <a:endParaRPr lang="en-US" dirty="0"/>
            </a:p>
          </p:txBody>
        </p:sp>
        <p:sp>
          <p:nvSpPr>
            <p:cNvPr id="949" name="Dot 50"/>
            <p:cNvSpPr/>
            <p:nvPr/>
          </p:nvSpPr>
          <p:spPr>
            <a:xfrm>
              <a:off x="6415087" y="2190750"/>
              <a:ext cx="76200" cy="76200"/>
            </a:xfrm>
            <a:prstGeom prst="ellipse">
              <a:avLst/>
            </a:prstGeom>
            <a:solidFill>
              <a:srgbClr val="FFC000"/>
            </a:solidFill>
            <a:ln w="9525">
              <a:solidFill>
                <a:srgbClr val="FFFFFF"/>
              </a:solidFill>
            </a:ln>
          </p:spPr>
          <p:txBody>
            <a:bodyPr/>
            <a:lstStyle/>
            <a:p>
              <a:endParaRPr lang="en-US" dirty="0"/>
            </a:p>
          </p:txBody>
        </p:sp>
        <p:sp>
          <p:nvSpPr>
            <p:cNvPr id="950" name="Dot 51"/>
            <p:cNvSpPr/>
            <p:nvPr/>
          </p:nvSpPr>
          <p:spPr>
            <a:xfrm>
              <a:off x="6620256" y="4657725"/>
              <a:ext cx="76200" cy="76200"/>
            </a:xfrm>
            <a:prstGeom prst="ellipse">
              <a:avLst/>
            </a:prstGeom>
            <a:solidFill>
              <a:srgbClr val="FFC000"/>
            </a:solidFill>
            <a:ln w="9525">
              <a:solidFill>
                <a:srgbClr val="FFFFFF"/>
              </a:solidFill>
            </a:ln>
          </p:spPr>
          <p:txBody>
            <a:bodyPr/>
            <a:lstStyle/>
            <a:p>
              <a:endParaRPr lang="en-US" dirty="0"/>
            </a:p>
          </p:txBody>
        </p:sp>
        <p:sp>
          <p:nvSpPr>
            <p:cNvPr id="951" name="Dot 52"/>
            <p:cNvSpPr/>
            <p:nvPr/>
          </p:nvSpPr>
          <p:spPr>
            <a:xfrm>
              <a:off x="6486144" y="4657725"/>
              <a:ext cx="76200" cy="76200"/>
            </a:xfrm>
            <a:prstGeom prst="ellipse">
              <a:avLst/>
            </a:prstGeom>
            <a:solidFill>
              <a:srgbClr val="FFC000"/>
            </a:solidFill>
            <a:ln w="9525">
              <a:solidFill>
                <a:srgbClr val="FFFFFF"/>
              </a:solidFill>
            </a:ln>
          </p:spPr>
          <p:txBody>
            <a:bodyPr/>
            <a:lstStyle/>
            <a:p>
              <a:endParaRPr lang="en-US" dirty="0"/>
            </a:p>
          </p:txBody>
        </p:sp>
        <p:sp>
          <p:nvSpPr>
            <p:cNvPr id="952" name="Dot 53"/>
            <p:cNvSpPr/>
            <p:nvPr/>
          </p:nvSpPr>
          <p:spPr>
            <a:xfrm>
              <a:off x="3448050" y="3228975"/>
              <a:ext cx="76200" cy="76200"/>
            </a:xfrm>
            <a:prstGeom prst="ellipse">
              <a:avLst/>
            </a:prstGeom>
            <a:solidFill>
              <a:srgbClr val="FFC000"/>
            </a:solidFill>
            <a:ln w="9525">
              <a:solidFill>
                <a:srgbClr val="FFFFFF"/>
              </a:solidFill>
            </a:ln>
          </p:spPr>
          <p:txBody>
            <a:bodyPr/>
            <a:lstStyle/>
            <a:p>
              <a:endParaRPr lang="en-US" dirty="0"/>
            </a:p>
          </p:txBody>
        </p:sp>
        <p:sp>
          <p:nvSpPr>
            <p:cNvPr id="953" name="Dot 54"/>
            <p:cNvSpPr/>
            <p:nvPr/>
          </p:nvSpPr>
          <p:spPr>
            <a:xfrm>
              <a:off x="4381500" y="2352675"/>
              <a:ext cx="76200" cy="76200"/>
            </a:xfrm>
            <a:prstGeom prst="ellipse">
              <a:avLst/>
            </a:prstGeom>
            <a:solidFill>
              <a:srgbClr val="FFC000"/>
            </a:solidFill>
            <a:ln w="9525">
              <a:solidFill>
                <a:srgbClr val="FFFFFF"/>
              </a:solidFill>
            </a:ln>
          </p:spPr>
          <p:txBody>
            <a:bodyPr/>
            <a:lstStyle/>
            <a:p>
              <a:endParaRPr lang="en-US" dirty="0"/>
            </a:p>
          </p:txBody>
        </p:sp>
        <p:sp>
          <p:nvSpPr>
            <p:cNvPr id="954" name="Dot 55"/>
            <p:cNvSpPr/>
            <p:nvPr/>
          </p:nvSpPr>
          <p:spPr>
            <a:xfrm>
              <a:off x="3176587" y="3609975"/>
              <a:ext cx="76200" cy="76200"/>
            </a:xfrm>
            <a:prstGeom prst="ellipse">
              <a:avLst/>
            </a:prstGeom>
            <a:solidFill>
              <a:srgbClr val="FFC000"/>
            </a:solidFill>
            <a:ln w="9525">
              <a:solidFill>
                <a:srgbClr val="FFFFFF"/>
              </a:solidFill>
            </a:ln>
          </p:spPr>
          <p:txBody>
            <a:bodyPr/>
            <a:lstStyle/>
            <a:p>
              <a:endParaRPr lang="en-US" dirty="0"/>
            </a:p>
          </p:txBody>
        </p:sp>
        <p:sp>
          <p:nvSpPr>
            <p:cNvPr id="955" name="Dot 56"/>
            <p:cNvSpPr/>
            <p:nvPr/>
          </p:nvSpPr>
          <p:spPr>
            <a:xfrm>
              <a:off x="1004887" y="3876675"/>
              <a:ext cx="76200" cy="76200"/>
            </a:xfrm>
            <a:prstGeom prst="ellipse">
              <a:avLst/>
            </a:prstGeom>
            <a:solidFill>
              <a:srgbClr val="FFC000"/>
            </a:solidFill>
            <a:ln w="9525">
              <a:solidFill>
                <a:srgbClr val="FFFFFF"/>
              </a:solidFill>
            </a:ln>
          </p:spPr>
          <p:txBody>
            <a:bodyPr/>
            <a:lstStyle/>
            <a:p>
              <a:endParaRPr lang="en-US" dirty="0"/>
            </a:p>
          </p:txBody>
        </p:sp>
        <p:sp>
          <p:nvSpPr>
            <p:cNvPr id="956" name="Dot 57"/>
            <p:cNvSpPr/>
            <p:nvPr/>
          </p:nvSpPr>
          <p:spPr>
            <a:xfrm>
              <a:off x="3314509" y="3838575"/>
              <a:ext cx="76200" cy="76200"/>
            </a:xfrm>
            <a:prstGeom prst="ellipse">
              <a:avLst/>
            </a:prstGeom>
            <a:solidFill>
              <a:srgbClr val="FFC000"/>
            </a:solidFill>
            <a:ln w="9525">
              <a:solidFill>
                <a:srgbClr val="FFFFFF"/>
              </a:solidFill>
            </a:ln>
          </p:spPr>
          <p:txBody>
            <a:bodyPr/>
            <a:lstStyle/>
            <a:p>
              <a:endParaRPr lang="en-US" dirty="0"/>
            </a:p>
          </p:txBody>
        </p:sp>
        <p:sp>
          <p:nvSpPr>
            <p:cNvPr id="957" name="Dot 58"/>
            <p:cNvSpPr/>
            <p:nvPr/>
          </p:nvSpPr>
          <p:spPr>
            <a:xfrm>
              <a:off x="3172015" y="3838575"/>
              <a:ext cx="76200" cy="76200"/>
            </a:xfrm>
            <a:prstGeom prst="ellipse">
              <a:avLst/>
            </a:prstGeom>
            <a:solidFill>
              <a:srgbClr val="FFC000"/>
            </a:solidFill>
            <a:ln w="9525">
              <a:solidFill>
                <a:srgbClr val="FFFFFF"/>
              </a:solidFill>
            </a:ln>
          </p:spPr>
          <p:txBody>
            <a:bodyPr/>
            <a:lstStyle/>
            <a:p>
              <a:endParaRPr lang="en-US" dirty="0"/>
            </a:p>
          </p:txBody>
        </p:sp>
        <p:sp>
          <p:nvSpPr>
            <p:cNvPr id="958" name="Dot 59"/>
            <p:cNvSpPr/>
            <p:nvPr/>
          </p:nvSpPr>
          <p:spPr>
            <a:xfrm>
              <a:off x="7605712" y="1890712"/>
              <a:ext cx="76200" cy="76200"/>
            </a:xfrm>
            <a:prstGeom prst="ellipse">
              <a:avLst/>
            </a:prstGeom>
            <a:solidFill>
              <a:srgbClr val="FFC000"/>
            </a:solidFill>
            <a:ln w="9525">
              <a:solidFill>
                <a:srgbClr val="FFFFFF"/>
              </a:solidFill>
            </a:ln>
          </p:spPr>
          <p:txBody>
            <a:bodyPr/>
            <a:lstStyle/>
            <a:p>
              <a:endParaRPr lang="en-US" dirty="0"/>
            </a:p>
          </p:txBody>
        </p:sp>
        <p:sp>
          <p:nvSpPr>
            <p:cNvPr id="959" name="Dot 60"/>
            <p:cNvSpPr/>
            <p:nvPr/>
          </p:nvSpPr>
          <p:spPr>
            <a:xfrm>
              <a:off x="6953250" y="2557462"/>
              <a:ext cx="76200" cy="76200"/>
            </a:xfrm>
            <a:prstGeom prst="ellipse">
              <a:avLst/>
            </a:prstGeom>
            <a:solidFill>
              <a:srgbClr val="FFC000"/>
            </a:solidFill>
            <a:ln w="9525">
              <a:solidFill>
                <a:srgbClr val="FFFFFF"/>
              </a:solidFill>
            </a:ln>
          </p:spPr>
          <p:txBody>
            <a:bodyPr/>
            <a:lstStyle/>
            <a:p>
              <a:endParaRPr lang="en-US" dirty="0"/>
            </a:p>
          </p:txBody>
        </p:sp>
        <p:sp>
          <p:nvSpPr>
            <p:cNvPr id="960" name="Dot 61"/>
            <p:cNvSpPr/>
            <p:nvPr/>
          </p:nvSpPr>
          <p:spPr>
            <a:xfrm>
              <a:off x="6505575" y="2586037"/>
              <a:ext cx="76200" cy="76200"/>
            </a:xfrm>
            <a:prstGeom prst="ellipse">
              <a:avLst/>
            </a:prstGeom>
            <a:solidFill>
              <a:srgbClr val="FFC000"/>
            </a:solidFill>
            <a:ln w="9525">
              <a:solidFill>
                <a:srgbClr val="FFFFFF"/>
              </a:solidFill>
            </a:ln>
          </p:spPr>
          <p:txBody>
            <a:bodyPr/>
            <a:lstStyle/>
            <a:p>
              <a:endParaRPr lang="en-US" dirty="0"/>
            </a:p>
          </p:txBody>
        </p:sp>
        <p:sp>
          <p:nvSpPr>
            <p:cNvPr id="961" name="Dot 62"/>
            <p:cNvSpPr/>
            <p:nvPr/>
          </p:nvSpPr>
          <p:spPr>
            <a:xfrm>
              <a:off x="4429125" y="2719387"/>
              <a:ext cx="76200" cy="76200"/>
            </a:xfrm>
            <a:prstGeom prst="ellipse">
              <a:avLst/>
            </a:prstGeom>
            <a:solidFill>
              <a:srgbClr val="FFC000"/>
            </a:solidFill>
            <a:ln w="9525">
              <a:solidFill>
                <a:srgbClr val="FFFFFF"/>
              </a:solidFill>
            </a:ln>
          </p:spPr>
          <p:txBody>
            <a:bodyPr/>
            <a:lstStyle/>
            <a:p>
              <a:endParaRPr lang="en-US" dirty="0"/>
            </a:p>
          </p:txBody>
        </p:sp>
        <p:sp>
          <p:nvSpPr>
            <p:cNvPr id="962" name="Dot 63"/>
            <p:cNvSpPr/>
            <p:nvPr/>
          </p:nvSpPr>
          <p:spPr>
            <a:xfrm>
              <a:off x="5110162" y="3343275"/>
              <a:ext cx="76200" cy="76200"/>
            </a:xfrm>
            <a:prstGeom prst="ellipse">
              <a:avLst/>
            </a:prstGeom>
            <a:solidFill>
              <a:srgbClr val="FFC000"/>
            </a:solidFill>
            <a:ln w="9525">
              <a:solidFill>
                <a:srgbClr val="FFFFFF"/>
              </a:solidFill>
            </a:ln>
          </p:spPr>
          <p:txBody>
            <a:bodyPr/>
            <a:lstStyle/>
            <a:p>
              <a:endParaRPr lang="en-US" dirty="0"/>
            </a:p>
          </p:txBody>
        </p:sp>
        <p:sp>
          <p:nvSpPr>
            <p:cNvPr id="963" name="Dot 64"/>
            <p:cNvSpPr/>
            <p:nvPr/>
          </p:nvSpPr>
          <p:spPr>
            <a:xfrm>
              <a:off x="7148512" y="3424237"/>
              <a:ext cx="76200" cy="76200"/>
            </a:xfrm>
            <a:prstGeom prst="ellipse">
              <a:avLst/>
            </a:prstGeom>
            <a:solidFill>
              <a:srgbClr val="FFC000"/>
            </a:solidFill>
            <a:ln w="9525">
              <a:solidFill>
                <a:srgbClr val="FFFFFF"/>
              </a:solidFill>
            </a:ln>
          </p:spPr>
          <p:txBody>
            <a:bodyPr/>
            <a:lstStyle/>
            <a:p>
              <a:endParaRPr lang="en-US" dirty="0"/>
            </a:p>
          </p:txBody>
        </p:sp>
        <p:sp>
          <p:nvSpPr>
            <p:cNvPr id="964" name="Dot 65"/>
            <p:cNvSpPr/>
            <p:nvPr/>
          </p:nvSpPr>
          <p:spPr>
            <a:xfrm>
              <a:off x="5712333" y="2195512"/>
              <a:ext cx="76200" cy="76200"/>
            </a:xfrm>
            <a:prstGeom prst="ellipse">
              <a:avLst/>
            </a:prstGeom>
            <a:solidFill>
              <a:srgbClr val="FFC000"/>
            </a:solidFill>
            <a:ln w="9525">
              <a:solidFill>
                <a:srgbClr val="FFFFFF"/>
              </a:solidFill>
            </a:ln>
          </p:spPr>
          <p:txBody>
            <a:bodyPr/>
            <a:lstStyle/>
            <a:p>
              <a:endParaRPr lang="en-US" dirty="0"/>
            </a:p>
          </p:txBody>
        </p:sp>
        <p:sp>
          <p:nvSpPr>
            <p:cNvPr id="965" name="Dot 66"/>
            <p:cNvSpPr/>
            <p:nvPr/>
          </p:nvSpPr>
          <p:spPr>
            <a:xfrm>
              <a:off x="5603367" y="2195512"/>
              <a:ext cx="76200" cy="76200"/>
            </a:xfrm>
            <a:prstGeom prst="ellipse">
              <a:avLst/>
            </a:prstGeom>
            <a:solidFill>
              <a:srgbClr val="FFC000"/>
            </a:solidFill>
            <a:ln w="9525">
              <a:solidFill>
                <a:srgbClr val="FFFFFF"/>
              </a:solidFill>
            </a:ln>
          </p:spPr>
          <p:txBody>
            <a:bodyPr/>
            <a:lstStyle/>
            <a:p>
              <a:endParaRPr lang="en-US" dirty="0"/>
            </a:p>
          </p:txBody>
        </p:sp>
        <p:sp>
          <p:nvSpPr>
            <p:cNvPr id="966" name="Dot 67"/>
            <p:cNvSpPr/>
            <p:nvPr/>
          </p:nvSpPr>
          <p:spPr>
            <a:xfrm>
              <a:off x="4891087" y="3595687"/>
              <a:ext cx="76200" cy="76200"/>
            </a:xfrm>
            <a:prstGeom prst="ellipse">
              <a:avLst/>
            </a:prstGeom>
            <a:solidFill>
              <a:srgbClr val="FFC000"/>
            </a:solidFill>
            <a:ln w="9525">
              <a:solidFill>
                <a:srgbClr val="FFFFFF"/>
              </a:solidFill>
            </a:ln>
          </p:spPr>
          <p:txBody>
            <a:bodyPr/>
            <a:lstStyle/>
            <a:p>
              <a:endParaRPr lang="en-US" dirty="0"/>
            </a:p>
          </p:txBody>
        </p:sp>
        <p:sp>
          <p:nvSpPr>
            <p:cNvPr id="967" name="Dot 68"/>
            <p:cNvSpPr/>
            <p:nvPr/>
          </p:nvSpPr>
          <p:spPr>
            <a:xfrm>
              <a:off x="7615237" y="3605212"/>
              <a:ext cx="76200" cy="76200"/>
            </a:xfrm>
            <a:prstGeom prst="ellipse">
              <a:avLst/>
            </a:prstGeom>
            <a:solidFill>
              <a:srgbClr val="FFC000"/>
            </a:solidFill>
            <a:ln w="9525">
              <a:solidFill>
                <a:srgbClr val="FFFFFF"/>
              </a:solidFill>
            </a:ln>
          </p:spPr>
          <p:txBody>
            <a:bodyPr/>
            <a:lstStyle/>
            <a:p>
              <a:endParaRPr lang="en-US" dirty="0"/>
            </a:p>
          </p:txBody>
        </p:sp>
        <p:sp>
          <p:nvSpPr>
            <p:cNvPr id="968" name="Dot 69"/>
            <p:cNvSpPr/>
            <p:nvPr/>
          </p:nvSpPr>
          <p:spPr>
            <a:xfrm>
              <a:off x="3895725" y="4071937"/>
              <a:ext cx="76200" cy="76200"/>
            </a:xfrm>
            <a:prstGeom prst="ellipse">
              <a:avLst/>
            </a:prstGeom>
            <a:solidFill>
              <a:srgbClr val="FFC000"/>
            </a:solidFill>
            <a:ln w="9525">
              <a:solidFill>
                <a:srgbClr val="FFFFFF"/>
              </a:solidFill>
            </a:ln>
          </p:spPr>
          <p:txBody>
            <a:bodyPr/>
            <a:lstStyle/>
            <a:p>
              <a:endParaRPr lang="en-US" dirty="0"/>
            </a:p>
          </p:txBody>
        </p:sp>
        <p:sp>
          <p:nvSpPr>
            <p:cNvPr id="969" name="Dot 70"/>
            <p:cNvSpPr/>
            <p:nvPr/>
          </p:nvSpPr>
          <p:spPr>
            <a:xfrm>
              <a:off x="4481512" y="3162300"/>
              <a:ext cx="76200" cy="76200"/>
            </a:xfrm>
            <a:prstGeom prst="ellipse">
              <a:avLst/>
            </a:prstGeom>
            <a:solidFill>
              <a:srgbClr val="FFC000"/>
            </a:solidFill>
            <a:ln w="9525">
              <a:solidFill>
                <a:srgbClr val="FFFFFF"/>
              </a:solidFill>
            </a:ln>
          </p:spPr>
          <p:txBody>
            <a:bodyPr/>
            <a:lstStyle/>
            <a:p>
              <a:endParaRPr lang="en-US" dirty="0"/>
            </a:p>
          </p:txBody>
        </p:sp>
        <p:sp>
          <p:nvSpPr>
            <p:cNvPr id="970" name="Dot 71"/>
            <p:cNvSpPr/>
            <p:nvPr/>
          </p:nvSpPr>
          <p:spPr>
            <a:xfrm>
              <a:off x="7815262" y="1814512"/>
              <a:ext cx="76200" cy="76200"/>
            </a:xfrm>
            <a:prstGeom prst="ellipse">
              <a:avLst/>
            </a:prstGeom>
            <a:solidFill>
              <a:srgbClr val="FFC000"/>
            </a:solidFill>
            <a:ln w="9525">
              <a:solidFill>
                <a:srgbClr val="FFFFFF"/>
              </a:solidFill>
            </a:ln>
          </p:spPr>
          <p:txBody>
            <a:bodyPr/>
            <a:lstStyle/>
            <a:p>
              <a:endParaRPr lang="en-US" dirty="0"/>
            </a:p>
          </p:txBody>
        </p:sp>
        <p:sp>
          <p:nvSpPr>
            <p:cNvPr id="971" name="Dot 72"/>
            <p:cNvSpPr/>
            <p:nvPr/>
          </p:nvSpPr>
          <p:spPr>
            <a:xfrm>
              <a:off x="5810250" y="2533650"/>
              <a:ext cx="76200" cy="76200"/>
            </a:xfrm>
            <a:prstGeom prst="ellipse">
              <a:avLst/>
            </a:prstGeom>
            <a:solidFill>
              <a:srgbClr val="FFC000"/>
            </a:solidFill>
            <a:ln w="9525">
              <a:solidFill>
                <a:srgbClr val="FFFFFF"/>
              </a:solidFill>
            </a:ln>
          </p:spPr>
          <p:txBody>
            <a:bodyPr/>
            <a:lstStyle/>
            <a:p>
              <a:endParaRPr lang="en-US" dirty="0"/>
            </a:p>
          </p:txBody>
        </p:sp>
        <p:sp>
          <p:nvSpPr>
            <p:cNvPr id="972" name="Dot 73"/>
            <p:cNvSpPr/>
            <p:nvPr/>
          </p:nvSpPr>
          <p:spPr>
            <a:xfrm>
              <a:off x="2490787" y="3790950"/>
              <a:ext cx="76200" cy="76200"/>
            </a:xfrm>
            <a:prstGeom prst="ellipse">
              <a:avLst/>
            </a:prstGeom>
            <a:solidFill>
              <a:srgbClr val="FFC000"/>
            </a:solidFill>
            <a:ln w="9525">
              <a:solidFill>
                <a:srgbClr val="FFFFFF"/>
              </a:solidFill>
            </a:ln>
          </p:spPr>
          <p:txBody>
            <a:bodyPr/>
            <a:lstStyle/>
            <a:p>
              <a:endParaRPr lang="en-US" dirty="0"/>
            </a:p>
          </p:txBody>
        </p:sp>
      </p:grpSp>
      <p:sp>
        <p:nvSpPr>
          <p:cNvPr id="5" name="Rectangle 4">
            <a:extLst>
              <a:ext uri="{FF2B5EF4-FFF2-40B4-BE49-F238E27FC236}">
                <a16:creationId xmlns:a16="http://schemas.microsoft.com/office/drawing/2014/main" id="{D8EC3ADD-F15E-ADEE-0687-6622A5C18222}"/>
              </a:ext>
            </a:extLst>
          </p:cNvPr>
          <p:cNvSpPr/>
          <p:nvPr/>
        </p:nvSpPr>
        <p:spPr>
          <a:xfrm>
            <a:off x="152400" y="5281626"/>
            <a:ext cx="4229100" cy="128929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002060"/>
                </a:solidFill>
              </a:rPr>
              <a:t>73</a:t>
            </a:r>
            <a:r>
              <a:rPr lang="en-US" dirty="0">
                <a:solidFill>
                  <a:srgbClr val="002060"/>
                </a:solidFill>
              </a:rPr>
              <a:t> Charter or Regional Schools Completed Questionnaire</a:t>
            </a:r>
          </a:p>
          <a:p>
            <a:pPr marL="285750" indent="-285750">
              <a:buFont typeface="Arial" panose="020B0604020202020204" pitchFamily="34" charset="0"/>
              <a:buChar char="•"/>
            </a:pPr>
            <a:r>
              <a:rPr lang="en-US" b="1" dirty="0">
                <a:solidFill>
                  <a:srgbClr val="002060"/>
                </a:solidFill>
              </a:rPr>
              <a:t>72</a:t>
            </a:r>
            <a:r>
              <a:rPr lang="en-US" dirty="0">
                <a:solidFill>
                  <a:srgbClr val="002060"/>
                </a:solidFill>
              </a:rPr>
              <a:t> Charter Schools</a:t>
            </a:r>
          </a:p>
          <a:p>
            <a:pPr marL="285750" indent="-285750">
              <a:buFont typeface="Arial" panose="020B0604020202020204" pitchFamily="34" charset="0"/>
              <a:buChar char="•"/>
            </a:pPr>
            <a:r>
              <a:rPr lang="en-US" b="1" dirty="0">
                <a:solidFill>
                  <a:srgbClr val="002060"/>
                </a:solidFill>
              </a:rPr>
              <a:t>1</a:t>
            </a:r>
            <a:r>
              <a:rPr lang="en-US" dirty="0">
                <a:solidFill>
                  <a:srgbClr val="002060"/>
                </a:solidFill>
              </a:rPr>
              <a:t> Regional School</a:t>
            </a:r>
          </a:p>
        </p:txBody>
      </p:sp>
    </p:spTree>
    <p:extLst>
      <p:ext uri="{BB962C8B-B14F-4D97-AF65-F5344CB8AC3E}">
        <p14:creationId xmlns:p14="http://schemas.microsoft.com/office/powerpoint/2010/main" val="4088508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38BC30-114F-0240-AC96-546DE02B9078}"/>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Content Placeholder 5" descr="/mnt/data/work/training_gap.png">
            <a:extLst>
              <a:ext uri="{FF2B5EF4-FFF2-40B4-BE49-F238E27FC236}">
                <a16:creationId xmlns:a16="http://schemas.microsoft.com/office/drawing/2014/main" id="{0B396629-0970-F8EA-F268-C9D16DCD786B}"/>
              </a:ext>
            </a:extLst>
          </p:cNvPr>
          <p:cNvPicPr>
            <a:picLocks noGrp="1" noChangeAspect="1"/>
          </p:cNvPicPr>
          <p:nvPr>
            <p:ph sz="quarter" idx="14"/>
          </p:nvPr>
        </p:nvPicPr>
        <p:blipFill>
          <a:blip r:embed="rId2"/>
          <a:stretch>
            <a:fillRect/>
          </a:stretch>
        </p:blipFill>
        <p:spPr>
          <a:xfrm>
            <a:off x="479425" y="2053151"/>
            <a:ext cx="5311775" cy="3018997"/>
          </a:xfrm>
          <a:prstGeom prst="rect">
            <a:avLst/>
          </a:prstGeom>
        </p:spPr>
      </p:pic>
      <p:sp>
        <p:nvSpPr>
          <p:cNvPr id="3" name="Content Placeholder 2">
            <a:extLst>
              <a:ext uri="{FF2B5EF4-FFF2-40B4-BE49-F238E27FC236}">
                <a16:creationId xmlns:a16="http://schemas.microsoft.com/office/drawing/2014/main" id="{30828572-4988-8FA3-4C48-396E6BFABCFA}"/>
              </a:ext>
            </a:extLst>
          </p:cNvPr>
          <p:cNvSpPr>
            <a:spLocks noGrp="1"/>
          </p:cNvSpPr>
          <p:nvPr>
            <p:ph sz="quarter" idx="15"/>
          </p:nvPr>
        </p:nvSpPr>
        <p:spPr>
          <a:xfrm>
            <a:off x="6096001" y="1882794"/>
            <a:ext cx="6012580" cy="4285297"/>
          </a:xfrm>
        </p:spPr>
        <p:txBody>
          <a:bodyPr>
            <a:normAutofit/>
          </a:bodyPr>
          <a:lstStyle/>
          <a:p>
            <a:pPr marL="0" indent="0">
              <a:buNone/>
            </a:pPr>
            <a:r>
              <a:rPr lang="en-US" sz="2800" b="1" dirty="0"/>
              <a:t>Training Reach Among PSUs where the Role Exists</a:t>
            </a:r>
          </a:p>
          <a:p>
            <a:r>
              <a:rPr lang="en-US" sz="2800" b="1" dirty="0">
                <a:solidFill>
                  <a:schemeClr val="accent2"/>
                </a:solidFill>
              </a:rPr>
              <a:t>99% </a:t>
            </a:r>
            <a:r>
              <a:rPr lang="en-US" sz="2800" dirty="0"/>
              <a:t>- Beginning Teacher Mentors</a:t>
            </a:r>
          </a:p>
          <a:p>
            <a:r>
              <a:rPr lang="en-US" sz="2800" b="1" dirty="0">
                <a:solidFill>
                  <a:srgbClr val="FFC000"/>
                </a:solidFill>
              </a:rPr>
              <a:t>57% </a:t>
            </a:r>
            <a:r>
              <a:rPr lang="en-US" sz="2800" dirty="0"/>
              <a:t>- Instructional Coaches</a:t>
            </a:r>
          </a:p>
          <a:p>
            <a:r>
              <a:rPr lang="en-US" sz="2800" b="1" dirty="0">
                <a:solidFill>
                  <a:schemeClr val="accent5"/>
                </a:solidFill>
              </a:rPr>
              <a:t>45% </a:t>
            </a:r>
            <a:r>
              <a:rPr lang="en-US" sz="2800" dirty="0"/>
              <a:t>- Advanced Teaching Roles Leaders</a:t>
            </a:r>
          </a:p>
          <a:p>
            <a:r>
              <a:rPr lang="en-US" sz="2800" b="1" dirty="0">
                <a:solidFill>
                  <a:schemeClr val="accent5"/>
                </a:solidFill>
              </a:rPr>
              <a:t>42% </a:t>
            </a:r>
            <a:r>
              <a:rPr lang="en-US" sz="2800" dirty="0"/>
              <a:t>- Cooperating Teachers</a:t>
            </a:r>
          </a:p>
          <a:p>
            <a:r>
              <a:rPr lang="en-US" sz="2800" b="1" dirty="0">
                <a:solidFill>
                  <a:schemeClr val="accent5"/>
                </a:solidFill>
              </a:rPr>
              <a:t>40% </a:t>
            </a:r>
            <a:r>
              <a:rPr lang="en-US" sz="2800" dirty="0"/>
              <a:t>- Apprentice Supervisors</a:t>
            </a:r>
          </a:p>
        </p:txBody>
      </p:sp>
      <p:sp>
        <p:nvSpPr>
          <p:cNvPr id="4" name="Title 3">
            <a:extLst>
              <a:ext uri="{FF2B5EF4-FFF2-40B4-BE49-F238E27FC236}">
                <a16:creationId xmlns:a16="http://schemas.microsoft.com/office/drawing/2014/main" id="{1FACEEE5-6D64-60F0-46C8-8C4359DCD55F}"/>
              </a:ext>
            </a:extLst>
          </p:cNvPr>
          <p:cNvSpPr>
            <a:spLocks noGrp="1"/>
          </p:cNvSpPr>
          <p:nvPr>
            <p:ph type="title"/>
          </p:nvPr>
        </p:nvSpPr>
        <p:spPr>
          <a:xfrm>
            <a:off x="479425" y="453237"/>
            <a:ext cx="12346847" cy="914402"/>
          </a:xfrm>
        </p:spPr>
        <p:txBody>
          <a:bodyPr/>
          <a:lstStyle/>
          <a:p>
            <a:r>
              <a:rPr lang="en-US" sz="3400" dirty="0">
                <a:latin typeface="Georgia" panose="02040502050405020303" pitchFamily="18" charset="0"/>
              </a:rPr>
              <a:t>Mentor Training is Built Around the Mandated Role</a:t>
            </a:r>
          </a:p>
        </p:txBody>
      </p:sp>
      <p:sp>
        <p:nvSpPr>
          <p:cNvPr id="5" name="Slide Number Placeholder 4">
            <a:extLst>
              <a:ext uri="{FF2B5EF4-FFF2-40B4-BE49-F238E27FC236}">
                <a16:creationId xmlns:a16="http://schemas.microsoft.com/office/drawing/2014/main" id="{83739B0E-ECC0-9A31-6093-C647827BF0E9}"/>
              </a:ext>
            </a:extLst>
          </p:cNvPr>
          <p:cNvSpPr>
            <a:spLocks noGrp="1"/>
          </p:cNvSpPr>
          <p:nvPr>
            <p:ph type="sldNum" sz="quarter" idx="7"/>
          </p:nvPr>
        </p:nvSpPr>
        <p:spPr/>
        <p:txBody>
          <a:bodyPr/>
          <a:lstStyle/>
          <a:p>
            <a:pPr algn="l"/>
            <a:fld id="{B6F15528-21DE-4FAA-801E-634DDDAF4B2B}" type="slidenum">
              <a:rPr lang="en-US" b="0" smtClean="0"/>
              <a:pPr algn="l"/>
              <a:t>16</a:t>
            </a:fld>
            <a:endParaRPr lang="en-US" b="0" dirty="0"/>
          </a:p>
        </p:txBody>
      </p:sp>
      <p:sp>
        <p:nvSpPr>
          <p:cNvPr id="7" name="TextBox 6">
            <a:extLst>
              <a:ext uri="{FF2B5EF4-FFF2-40B4-BE49-F238E27FC236}">
                <a16:creationId xmlns:a16="http://schemas.microsoft.com/office/drawing/2014/main" id="{2A8DDE4F-467A-08E4-D466-D0F195A1F66A}"/>
              </a:ext>
            </a:extLst>
          </p:cNvPr>
          <p:cNvSpPr txBox="1"/>
          <p:nvPr/>
        </p:nvSpPr>
        <p:spPr>
          <a:xfrm>
            <a:off x="479425" y="1882794"/>
            <a:ext cx="5311775" cy="4401205"/>
          </a:xfrm>
          <a:prstGeom prst="rect">
            <a:avLst/>
          </a:prstGeom>
          <a:solidFill>
            <a:srgbClr val="1F476E">
              <a:alpha val="89804"/>
            </a:srgbClr>
          </a:solidFill>
        </p:spPr>
        <p:txBody>
          <a:bodyPr wrap="square" rtlCol="0" anchor="ctr">
            <a:spAutoFit/>
          </a:bodyPr>
          <a:lstStyle/>
          <a:p>
            <a:pPr algn="ctr"/>
            <a:r>
              <a:rPr lang="en-US" sz="4000" b="1" i="1" dirty="0">
                <a:solidFill>
                  <a:schemeClr val="bg1"/>
                </a:solidFill>
              </a:rPr>
              <a:t>Reflection</a:t>
            </a:r>
            <a:r>
              <a:rPr lang="en-US" sz="4000" i="1" dirty="0">
                <a:solidFill>
                  <a:schemeClr val="bg1"/>
                </a:solidFill>
              </a:rPr>
              <a:t>: Where is training for mentors in your SEAs or LEAs already strong—and how could you build on that to reach more roles?</a:t>
            </a:r>
            <a:r>
              <a:rPr lang="en-US" sz="4000" dirty="0">
                <a:solidFill>
                  <a:schemeClr val="bg1"/>
                </a:solidFill>
              </a:rPr>
              <a:t>​</a:t>
            </a:r>
          </a:p>
        </p:txBody>
      </p:sp>
    </p:spTree>
    <p:extLst>
      <p:ext uri="{BB962C8B-B14F-4D97-AF65-F5344CB8AC3E}">
        <p14:creationId xmlns:p14="http://schemas.microsoft.com/office/powerpoint/2010/main" val="258669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972B658-D7F4-F514-59F7-10E2C5FEF436}"/>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A4E88BCB-13D7-89F6-9FCB-59B7450C27E6}"/>
              </a:ext>
            </a:extLst>
          </p:cNvPr>
          <p:cNvSpPr>
            <a:spLocks noGrp="1"/>
          </p:cNvSpPr>
          <p:nvPr>
            <p:ph type="sldNum" sz="quarter" idx="7"/>
          </p:nvPr>
        </p:nvSpPr>
        <p:spPr/>
        <p:txBody>
          <a:bodyPr/>
          <a:lstStyle/>
          <a:p>
            <a:pPr algn="l"/>
            <a:fld id="{B6F15528-21DE-4FAA-801E-634DDDAF4B2B}" type="slidenum">
              <a:rPr lang="en-US" b="0" smtClean="0"/>
              <a:pPr algn="l"/>
              <a:t>17</a:t>
            </a:fld>
            <a:endParaRPr lang="en-US" b="0" dirty="0"/>
          </a:p>
        </p:txBody>
      </p:sp>
      <p:sp>
        <p:nvSpPr>
          <p:cNvPr id="3" name="Text Placeholder 2">
            <a:extLst>
              <a:ext uri="{FF2B5EF4-FFF2-40B4-BE49-F238E27FC236}">
                <a16:creationId xmlns:a16="http://schemas.microsoft.com/office/drawing/2014/main" id="{030FBB5B-BB1F-FC00-23A1-4169FAC49526}"/>
              </a:ext>
            </a:extLst>
          </p:cNvPr>
          <p:cNvSpPr>
            <a:spLocks noGrp="1"/>
          </p:cNvSpPr>
          <p:nvPr>
            <p:ph type="body" sz="quarter" idx="10"/>
          </p:nvPr>
        </p:nvSpPr>
        <p:spPr/>
        <p:txBody>
          <a:bodyPr anchor="b"/>
          <a:lstStyle/>
          <a:p>
            <a:r>
              <a:rPr lang="en-US" sz="3200" b="1" dirty="0">
                <a:solidFill>
                  <a:schemeClr val="accent4"/>
                </a:solidFill>
              </a:rPr>
              <a:t>TOP BARRIERS</a:t>
            </a:r>
          </a:p>
        </p:txBody>
      </p:sp>
      <p:graphicFrame>
        <p:nvGraphicFramePr>
          <p:cNvPr id="10" name="Content Placeholder 9">
            <a:extLst>
              <a:ext uri="{FF2B5EF4-FFF2-40B4-BE49-F238E27FC236}">
                <a16:creationId xmlns:a16="http://schemas.microsoft.com/office/drawing/2014/main" id="{3CA054CC-D42F-371A-7109-94CF21F6F6B6}"/>
              </a:ext>
            </a:extLst>
          </p:cNvPr>
          <p:cNvGraphicFramePr>
            <a:graphicFrameLocks noGrp="1"/>
          </p:cNvGraphicFramePr>
          <p:nvPr>
            <p:ph sz="quarter" idx="14"/>
          </p:nvPr>
        </p:nvGraphicFramePr>
        <p:xfrm>
          <a:off x="479425" y="2497138"/>
          <a:ext cx="5464175"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95396D27-C57D-9ABB-2850-A3806728F555}"/>
              </a:ext>
            </a:extLst>
          </p:cNvPr>
          <p:cNvSpPr>
            <a:spLocks noGrp="1"/>
          </p:cNvSpPr>
          <p:nvPr>
            <p:ph type="body" sz="quarter" idx="15"/>
          </p:nvPr>
        </p:nvSpPr>
        <p:spPr/>
        <p:txBody>
          <a:bodyPr anchor="b"/>
          <a:lstStyle/>
          <a:p>
            <a:r>
              <a:rPr lang="en-US" sz="3200" b="1" dirty="0">
                <a:solidFill>
                  <a:schemeClr val="accent2"/>
                </a:solidFill>
              </a:rPr>
              <a:t>MOST REQUESTED SUPPORTS</a:t>
            </a:r>
          </a:p>
        </p:txBody>
      </p:sp>
      <p:graphicFrame>
        <p:nvGraphicFramePr>
          <p:cNvPr id="14" name="Content Placeholder 13">
            <a:extLst>
              <a:ext uri="{FF2B5EF4-FFF2-40B4-BE49-F238E27FC236}">
                <a16:creationId xmlns:a16="http://schemas.microsoft.com/office/drawing/2014/main" id="{F0138645-03CB-ADD3-F540-AB253536A098}"/>
              </a:ext>
            </a:extLst>
          </p:cNvPr>
          <p:cNvGraphicFramePr>
            <a:graphicFrameLocks noGrp="1"/>
          </p:cNvGraphicFramePr>
          <p:nvPr>
            <p:ph sz="quarter" idx="16"/>
          </p:nvPr>
        </p:nvGraphicFramePr>
        <p:xfrm>
          <a:off x="6591300" y="2497138"/>
          <a:ext cx="5121275"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2">
            <a:extLst>
              <a:ext uri="{FF2B5EF4-FFF2-40B4-BE49-F238E27FC236}">
                <a16:creationId xmlns:a16="http://schemas.microsoft.com/office/drawing/2014/main" id="{180FF63D-D804-0C70-92BB-33B203F31017}"/>
              </a:ext>
            </a:extLst>
          </p:cNvPr>
          <p:cNvSpPr>
            <a:spLocks noGrp="1"/>
          </p:cNvSpPr>
          <p:nvPr>
            <p:ph type="title"/>
          </p:nvPr>
        </p:nvSpPr>
        <p:spPr>
          <a:xfrm>
            <a:off x="480153" y="465928"/>
            <a:ext cx="11232422" cy="914402"/>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600" b="1" dirty="0">
                <a:solidFill>
                  <a:srgbClr val="1F4E79"/>
                </a:solidFill>
                <a:latin typeface="Georgia" pitchFamily="34" charset="0"/>
                <a:ea typeface="Georgia" pitchFamily="34" charset="-122"/>
                <a:cs typeface="Georgia" pitchFamily="34" charset="-120"/>
              </a:rPr>
              <a:t>Districts Are Asking for Conditions and Tools</a:t>
            </a:r>
            <a:br>
              <a:rPr lang="en-US" sz="2600" b="1" dirty="0">
                <a:solidFill>
                  <a:srgbClr val="1F4E79"/>
                </a:solidFill>
                <a:latin typeface="Georgia" pitchFamily="34" charset="0"/>
                <a:ea typeface="Georgia" pitchFamily="34" charset="-122"/>
                <a:cs typeface="Georgia" pitchFamily="34" charset="-120"/>
              </a:rPr>
            </a:br>
            <a:r>
              <a:rPr lang="en-US" sz="2000" b="0" i="1" dirty="0">
                <a:solidFill>
                  <a:srgbClr val="1F4E79"/>
                </a:solidFill>
                <a:latin typeface="Georgia" pitchFamily="34" charset="0"/>
                <a:ea typeface="Georgia" pitchFamily="34" charset="-122"/>
                <a:cs typeface="Georgia" pitchFamily="34" charset="-120"/>
              </a:rPr>
              <a:t>Barriers describe capacity constraints; requested supports point to system design</a:t>
            </a:r>
            <a:r>
              <a:rPr lang="en-US" sz="2600" b="1" dirty="0">
                <a:solidFill>
                  <a:srgbClr val="1F4E79"/>
                </a:solidFill>
                <a:latin typeface="Georgia" pitchFamily="34" charset="0"/>
                <a:ea typeface="Georgia" pitchFamily="34" charset="-122"/>
                <a:cs typeface="Georgia" pitchFamily="34" charset="-120"/>
              </a:rPr>
              <a:t>​</a:t>
            </a:r>
            <a:endParaRPr lang="en-US" sz="2600" dirty="0"/>
          </a:p>
        </p:txBody>
      </p:sp>
    </p:spTree>
    <p:extLst>
      <p:ext uri="{BB962C8B-B14F-4D97-AF65-F5344CB8AC3E}">
        <p14:creationId xmlns:p14="http://schemas.microsoft.com/office/powerpoint/2010/main" val="2211341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972B658-D7F4-F514-59F7-10E2C5FEF436}"/>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A4E88BCB-13D7-89F6-9FCB-59B7450C27E6}"/>
              </a:ext>
            </a:extLst>
          </p:cNvPr>
          <p:cNvSpPr>
            <a:spLocks noGrp="1"/>
          </p:cNvSpPr>
          <p:nvPr>
            <p:ph type="sldNum" sz="quarter" idx="7"/>
          </p:nvPr>
        </p:nvSpPr>
        <p:spPr/>
        <p:txBody>
          <a:bodyPr/>
          <a:lstStyle/>
          <a:p>
            <a:pPr algn="l"/>
            <a:fld id="{B6F15528-21DE-4FAA-801E-634DDDAF4B2B}" type="slidenum">
              <a:rPr lang="en-US" b="0" smtClean="0"/>
              <a:pPr algn="l"/>
              <a:t>18</a:t>
            </a:fld>
            <a:endParaRPr lang="en-US" b="0" dirty="0"/>
          </a:p>
        </p:txBody>
      </p:sp>
      <p:sp>
        <p:nvSpPr>
          <p:cNvPr id="11" name="Text 2">
            <a:extLst>
              <a:ext uri="{FF2B5EF4-FFF2-40B4-BE49-F238E27FC236}">
                <a16:creationId xmlns:a16="http://schemas.microsoft.com/office/drawing/2014/main" id="{180FF63D-D804-0C70-92BB-33B203F31017}"/>
              </a:ext>
            </a:extLst>
          </p:cNvPr>
          <p:cNvSpPr>
            <a:spLocks noGrp="1"/>
          </p:cNvSpPr>
          <p:nvPr>
            <p:ph type="title"/>
          </p:nvPr>
        </p:nvSpPr>
        <p:spPr>
          <a:xfrm>
            <a:off x="480153" y="465928"/>
            <a:ext cx="11232422" cy="914402"/>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600" b="1" dirty="0">
                <a:solidFill>
                  <a:srgbClr val="1F4E79"/>
                </a:solidFill>
                <a:latin typeface="Georgia" pitchFamily="34" charset="0"/>
                <a:ea typeface="Georgia" pitchFamily="34" charset="-122"/>
                <a:cs typeface="Georgia" pitchFamily="34" charset="-120"/>
              </a:rPr>
              <a:t>Compliance is Stronger than Coherence</a:t>
            </a:r>
            <a:br>
              <a:rPr lang="en-US" sz="2600" b="1" dirty="0">
                <a:solidFill>
                  <a:srgbClr val="1F4E79"/>
                </a:solidFill>
                <a:latin typeface="Georgia" pitchFamily="34" charset="0"/>
                <a:ea typeface="Georgia" pitchFamily="34" charset="-122"/>
                <a:cs typeface="Georgia" pitchFamily="34" charset="-120"/>
              </a:rPr>
            </a:br>
            <a:r>
              <a:rPr lang="en-US" sz="2000" b="0" i="1" dirty="0">
                <a:solidFill>
                  <a:srgbClr val="1F4E79"/>
                </a:solidFill>
                <a:latin typeface="Georgia" pitchFamily="34" charset="0"/>
                <a:ea typeface="Georgia" pitchFamily="34" charset="-122"/>
                <a:cs typeface="Georgia" pitchFamily="34" charset="-120"/>
              </a:rPr>
              <a:t>Common Beginning Teacher requirements coexist with uneven infrastructure</a:t>
            </a:r>
            <a:endParaRPr lang="en-US" sz="2600" dirty="0"/>
          </a:p>
        </p:txBody>
      </p:sp>
      <p:sp>
        <p:nvSpPr>
          <p:cNvPr id="27" name="TextBox 26">
            <a:extLst>
              <a:ext uri="{FF2B5EF4-FFF2-40B4-BE49-F238E27FC236}">
                <a16:creationId xmlns:a16="http://schemas.microsoft.com/office/drawing/2014/main" id="{B50D2634-BB8C-26EC-51C7-0EED0D054B31}"/>
              </a:ext>
            </a:extLst>
          </p:cNvPr>
          <p:cNvSpPr txBox="1"/>
          <p:nvPr/>
        </p:nvSpPr>
        <p:spPr>
          <a:xfrm>
            <a:off x="637056" y="2240973"/>
            <a:ext cx="2527300" cy="1668542"/>
          </a:xfrm>
          <a:prstGeom prst="roundRect">
            <a:avLst/>
          </a:prstGeom>
          <a:solidFill>
            <a:schemeClr val="tx2">
              <a:lumMod val="50000"/>
            </a:schemeClr>
          </a:solidFill>
          <a:ln>
            <a:noFill/>
          </a:ln>
        </p:spPr>
        <p:txBody>
          <a:bodyPr wrap="square" rtlCol="0">
            <a:spAutoFit/>
          </a:bodyPr>
          <a:lstStyle/>
          <a:p>
            <a:pPr algn="ctr"/>
            <a:r>
              <a:rPr lang="en-US" sz="3200" b="1" dirty="0">
                <a:solidFill>
                  <a:schemeClr val="bg1"/>
                </a:solidFill>
              </a:rPr>
              <a:t>91.5%</a:t>
            </a:r>
          </a:p>
          <a:p>
            <a:pPr algn="ctr"/>
            <a:r>
              <a:rPr lang="en-US" sz="2000" b="1" dirty="0">
                <a:solidFill>
                  <a:schemeClr val="bg1"/>
                </a:solidFill>
              </a:rPr>
              <a:t>Require Documentation of Mentoring Support</a:t>
            </a:r>
          </a:p>
        </p:txBody>
      </p:sp>
      <p:sp>
        <p:nvSpPr>
          <p:cNvPr id="31" name="TextBox 30">
            <a:extLst>
              <a:ext uri="{FF2B5EF4-FFF2-40B4-BE49-F238E27FC236}">
                <a16:creationId xmlns:a16="http://schemas.microsoft.com/office/drawing/2014/main" id="{A588CBCB-4AEF-BEA5-2424-86EE49E49B71}"/>
              </a:ext>
            </a:extLst>
          </p:cNvPr>
          <p:cNvSpPr txBox="1"/>
          <p:nvPr/>
        </p:nvSpPr>
        <p:spPr>
          <a:xfrm>
            <a:off x="3560503" y="2240973"/>
            <a:ext cx="2527300" cy="1668542"/>
          </a:xfrm>
          <a:prstGeom prst="roundRect">
            <a:avLst/>
          </a:prstGeom>
          <a:solidFill>
            <a:schemeClr val="tx2">
              <a:lumMod val="75000"/>
            </a:schemeClr>
          </a:solidFill>
          <a:ln>
            <a:noFill/>
          </a:ln>
        </p:spPr>
        <p:txBody>
          <a:bodyPr wrap="square" rtlCol="0">
            <a:spAutoFit/>
          </a:bodyPr>
          <a:lstStyle/>
          <a:p>
            <a:pPr algn="ctr"/>
            <a:r>
              <a:rPr lang="en-US" sz="3200" b="1" dirty="0">
                <a:solidFill>
                  <a:schemeClr val="bg1"/>
                </a:solidFill>
              </a:rPr>
              <a:t>73.8%</a:t>
            </a:r>
          </a:p>
          <a:p>
            <a:pPr algn="ctr"/>
            <a:r>
              <a:rPr lang="en-US" sz="2000" b="1" dirty="0">
                <a:solidFill>
                  <a:schemeClr val="bg1"/>
                </a:solidFill>
              </a:rPr>
              <a:t>Require Completion of NCDPI Mentor Training</a:t>
            </a:r>
          </a:p>
        </p:txBody>
      </p:sp>
      <p:sp>
        <p:nvSpPr>
          <p:cNvPr id="33" name="TextBox 32">
            <a:extLst>
              <a:ext uri="{FF2B5EF4-FFF2-40B4-BE49-F238E27FC236}">
                <a16:creationId xmlns:a16="http://schemas.microsoft.com/office/drawing/2014/main" id="{7706FFEF-4F26-540A-EA31-DF22E0089867}"/>
              </a:ext>
            </a:extLst>
          </p:cNvPr>
          <p:cNvSpPr txBox="1"/>
          <p:nvPr/>
        </p:nvSpPr>
        <p:spPr>
          <a:xfrm>
            <a:off x="6483950" y="2240973"/>
            <a:ext cx="2527300" cy="1668542"/>
          </a:xfrm>
          <a:prstGeom prst="roundRect">
            <a:avLst/>
          </a:prstGeom>
          <a:solidFill>
            <a:schemeClr val="tx2">
              <a:lumMod val="60000"/>
              <a:lumOff val="40000"/>
            </a:schemeClr>
          </a:solidFill>
          <a:ln>
            <a:solidFill>
              <a:schemeClr val="tx2">
                <a:lumMod val="60000"/>
                <a:lumOff val="40000"/>
              </a:schemeClr>
            </a:solidFill>
          </a:ln>
        </p:spPr>
        <p:txBody>
          <a:bodyPr wrap="square" rtlCol="0">
            <a:spAutoFit/>
          </a:bodyPr>
          <a:lstStyle/>
          <a:p>
            <a:pPr algn="ctr"/>
            <a:r>
              <a:rPr lang="en-US" sz="3200" b="1" dirty="0">
                <a:solidFill>
                  <a:schemeClr val="bg1"/>
                </a:solidFill>
              </a:rPr>
              <a:t>31.7%</a:t>
            </a:r>
          </a:p>
          <a:p>
            <a:pPr algn="ctr"/>
            <a:r>
              <a:rPr lang="en-US" sz="2000" b="1" dirty="0">
                <a:solidFill>
                  <a:schemeClr val="bg1"/>
                </a:solidFill>
              </a:rPr>
              <a:t>Report Board Policy Supporting Mentoring</a:t>
            </a:r>
          </a:p>
        </p:txBody>
      </p:sp>
      <p:sp>
        <p:nvSpPr>
          <p:cNvPr id="35" name="TextBox 34">
            <a:extLst>
              <a:ext uri="{FF2B5EF4-FFF2-40B4-BE49-F238E27FC236}">
                <a16:creationId xmlns:a16="http://schemas.microsoft.com/office/drawing/2014/main" id="{5A160A89-6766-701A-47AD-E58D08D9F399}"/>
              </a:ext>
            </a:extLst>
          </p:cNvPr>
          <p:cNvSpPr txBox="1"/>
          <p:nvPr/>
        </p:nvSpPr>
        <p:spPr>
          <a:xfrm>
            <a:off x="9407397" y="2240973"/>
            <a:ext cx="2527300" cy="1668542"/>
          </a:xfrm>
          <a:prstGeom prst="roundRect">
            <a:avLst/>
          </a:prstGeom>
          <a:solidFill>
            <a:schemeClr val="tx2">
              <a:lumMod val="40000"/>
              <a:lumOff val="60000"/>
            </a:schemeClr>
          </a:solidFill>
          <a:ln>
            <a:solidFill>
              <a:schemeClr val="tx2">
                <a:lumMod val="40000"/>
                <a:lumOff val="60000"/>
              </a:schemeClr>
            </a:solidFill>
          </a:ln>
        </p:spPr>
        <p:txBody>
          <a:bodyPr wrap="square" rtlCol="0">
            <a:spAutoFit/>
          </a:bodyPr>
          <a:lstStyle/>
          <a:p>
            <a:pPr algn="ctr"/>
            <a:r>
              <a:rPr lang="en-US" sz="3200" b="1" dirty="0">
                <a:solidFill>
                  <a:schemeClr val="bg1"/>
                </a:solidFill>
              </a:rPr>
              <a:t>41.5%</a:t>
            </a:r>
          </a:p>
          <a:p>
            <a:pPr algn="ctr"/>
            <a:r>
              <a:rPr lang="en-US" sz="2000" b="1" dirty="0">
                <a:solidFill>
                  <a:schemeClr val="bg1"/>
                </a:solidFill>
              </a:rPr>
              <a:t>Guarantee Workday Time to Support Mentoring</a:t>
            </a:r>
          </a:p>
        </p:txBody>
      </p:sp>
      <p:sp>
        <p:nvSpPr>
          <p:cNvPr id="37" name="TextBox 36">
            <a:extLst>
              <a:ext uri="{FF2B5EF4-FFF2-40B4-BE49-F238E27FC236}">
                <a16:creationId xmlns:a16="http://schemas.microsoft.com/office/drawing/2014/main" id="{AAEC50FA-6C16-4CA8-0C89-4B0042B1B57E}"/>
              </a:ext>
            </a:extLst>
          </p:cNvPr>
          <p:cNvSpPr txBox="1"/>
          <p:nvPr/>
        </p:nvSpPr>
        <p:spPr>
          <a:xfrm>
            <a:off x="637056" y="4574114"/>
            <a:ext cx="11297641" cy="1384995"/>
          </a:xfrm>
          <a:prstGeom prst="rect">
            <a:avLst/>
          </a:prstGeom>
          <a:solidFill>
            <a:schemeClr val="bg1">
              <a:lumMod val="95000"/>
            </a:schemeClr>
          </a:solidFill>
        </p:spPr>
        <p:txBody>
          <a:bodyPr wrap="square">
            <a:spAutoFit/>
          </a:bodyPr>
          <a:lstStyle/>
          <a:p>
            <a:pPr algn="ctr"/>
            <a:r>
              <a:rPr lang="en-US" sz="2800" b="1" i="0" u="none" strike="noStrike" spc="0" dirty="0">
                <a:solidFill>
                  <a:srgbClr val="1F4E79"/>
                </a:solidFill>
                <a:effectLst/>
                <a:latin typeface="+mj-lt"/>
              </a:rPr>
              <a:t>North Carolina has strong process compliance for beginning-teacher mentoring, but no equally consistent architecture for policy, protected time, or cross-pathway roles.</a:t>
            </a:r>
            <a:r>
              <a:rPr lang="en-US" sz="2800" b="0" i="0" dirty="0">
                <a:solidFill>
                  <a:srgbClr val="000000"/>
                </a:solidFill>
                <a:effectLst/>
                <a:latin typeface="+mj-lt"/>
              </a:rPr>
              <a:t>​</a:t>
            </a:r>
            <a:endParaRPr lang="en-US" sz="3200" dirty="0">
              <a:latin typeface="+mj-lt"/>
            </a:endParaRPr>
          </a:p>
        </p:txBody>
      </p:sp>
      <p:sp>
        <p:nvSpPr>
          <p:cNvPr id="38" name="TextBox 37">
            <a:extLst>
              <a:ext uri="{FF2B5EF4-FFF2-40B4-BE49-F238E27FC236}">
                <a16:creationId xmlns:a16="http://schemas.microsoft.com/office/drawing/2014/main" id="{4D695B44-A5D4-2B7C-137E-17178D392EBD}"/>
              </a:ext>
            </a:extLst>
          </p:cNvPr>
          <p:cNvSpPr txBox="1"/>
          <p:nvPr/>
        </p:nvSpPr>
        <p:spPr>
          <a:xfrm>
            <a:off x="257303" y="1773347"/>
            <a:ext cx="11677394" cy="2800767"/>
          </a:xfrm>
          <a:prstGeom prst="rect">
            <a:avLst/>
          </a:prstGeom>
          <a:solidFill>
            <a:srgbClr val="872071">
              <a:alpha val="89804"/>
            </a:srgbClr>
          </a:solidFill>
        </p:spPr>
        <p:txBody>
          <a:bodyPr wrap="square" rtlCol="0">
            <a:spAutoFit/>
          </a:bodyPr>
          <a:lstStyle/>
          <a:p>
            <a:pPr algn="ctr"/>
            <a:r>
              <a:rPr lang="en-US" sz="4400" b="1" dirty="0">
                <a:solidFill>
                  <a:schemeClr val="bg1"/>
                </a:solidFill>
              </a:rPr>
              <a:t>Turn and Talk</a:t>
            </a:r>
            <a:r>
              <a:rPr lang="en-US" sz="4400" dirty="0">
                <a:solidFill>
                  <a:schemeClr val="bg1"/>
                </a:solidFill>
              </a:rPr>
              <a:t>: What challenges with mentoring (assignment, training, compensation, recruitment, etc.) are occurring in your state? How are you addressing them?​</a:t>
            </a:r>
          </a:p>
        </p:txBody>
      </p:sp>
    </p:spTree>
    <p:extLst>
      <p:ext uri="{BB962C8B-B14F-4D97-AF65-F5344CB8AC3E}">
        <p14:creationId xmlns:p14="http://schemas.microsoft.com/office/powerpoint/2010/main" val="214854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1" grpId="0" animBg="1"/>
      <p:bldP spid="33" grpId="0" animBg="1"/>
      <p:bldP spid="35" grpId="0" animBg="1"/>
      <p:bldP spid="37" grpId="0" animBg="1"/>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BC684-70CF-28B2-60E1-EF7A9BC0747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F16865C-478F-4CD4-1BD7-7719C5966318}"/>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8BC1CD-B7E4-24F1-EAE1-3A55D463539E}"/>
              </a:ext>
            </a:extLst>
          </p:cNvPr>
          <p:cNvSpPr>
            <a:spLocks noGrp="1"/>
          </p:cNvSpPr>
          <p:nvPr>
            <p:ph type="title"/>
          </p:nvPr>
        </p:nvSpPr>
        <p:spPr>
          <a:xfrm>
            <a:off x="479789" y="474526"/>
            <a:ext cx="11232422" cy="914402"/>
          </a:xfrm>
        </p:spPr>
        <p:txBody>
          <a:bodyPr/>
          <a:lstStyle/>
          <a:p>
            <a:r>
              <a:rPr lang="en-US" sz="3600" dirty="0">
                <a:latin typeface="Georgia" panose="02040502050405020303" pitchFamily="18" charset="0"/>
              </a:rPr>
              <a:t>Apprenticeship Readiness is Emerging</a:t>
            </a:r>
            <a:br>
              <a:rPr lang="en-US" sz="3600" dirty="0">
                <a:latin typeface="Georgia" panose="02040502050405020303" pitchFamily="18" charset="0"/>
              </a:rPr>
            </a:br>
            <a:r>
              <a:rPr lang="en-US" sz="2400" i="1" dirty="0"/>
              <a:t>Current participation and role infrastructure remain limited​</a:t>
            </a:r>
            <a:endParaRPr lang="en-US" sz="2400" b="0" i="1" dirty="0"/>
          </a:p>
        </p:txBody>
      </p:sp>
      <p:grpSp>
        <p:nvGrpSpPr>
          <p:cNvPr id="7" name="Group 6">
            <a:extLst>
              <a:ext uri="{FF2B5EF4-FFF2-40B4-BE49-F238E27FC236}">
                <a16:creationId xmlns:a16="http://schemas.microsoft.com/office/drawing/2014/main" id="{38058ECE-5A3B-B6DB-FD69-ECF0393E0AF1}"/>
              </a:ext>
            </a:extLst>
          </p:cNvPr>
          <p:cNvGrpSpPr/>
          <p:nvPr/>
        </p:nvGrpSpPr>
        <p:grpSpPr>
          <a:xfrm>
            <a:off x="479789" y="1899998"/>
            <a:ext cx="2194560" cy="3012398"/>
            <a:chOff x="347706" y="1763822"/>
            <a:chExt cx="2194560" cy="3012398"/>
          </a:xfrm>
        </p:grpSpPr>
        <p:sp>
          <p:nvSpPr>
            <p:cNvPr id="4" name="Oval 3">
              <a:extLst>
                <a:ext uri="{FF2B5EF4-FFF2-40B4-BE49-F238E27FC236}">
                  <a16:creationId xmlns:a16="http://schemas.microsoft.com/office/drawing/2014/main" id="{809E1BAC-4402-D6A8-48D1-6EC8ECDD1BCF}"/>
                </a:ext>
              </a:extLst>
            </p:cNvPr>
            <p:cNvSpPr/>
            <p:nvPr/>
          </p:nvSpPr>
          <p:spPr>
            <a:xfrm>
              <a:off x="804906" y="1763822"/>
              <a:ext cx="1280160" cy="1280160"/>
            </a:xfrm>
            <a:prstGeom prst="ellipse">
              <a:avLst/>
            </a:prstGeom>
            <a:solidFill>
              <a:schemeClr val="accent1"/>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b="1" dirty="0"/>
                <a:t>13.4%</a:t>
              </a:r>
            </a:p>
          </p:txBody>
        </p:sp>
        <p:sp>
          <p:nvSpPr>
            <p:cNvPr id="6" name="TextBox 5">
              <a:extLst>
                <a:ext uri="{FF2B5EF4-FFF2-40B4-BE49-F238E27FC236}">
                  <a16:creationId xmlns:a16="http://schemas.microsoft.com/office/drawing/2014/main" id="{67B7C781-4F5F-9326-5D1B-0BC64211B591}"/>
                </a:ext>
              </a:extLst>
            </p:cNvPr>
            <p:cNvSpPr txBox="1"/>
            <p:nvPr/>
          </p:nvSpPr>
          <p:spPr>
            <a:xfrm>
              <a:off x="347706" y="3206560"/>
              <a:ext cx="2194560" cy="1569660"/>
            </a:xfrm>
            <a:prstGeom prst="rect">
              <a:avLst/>
            </a:prstGeom>
            <a:noFill/>
          </p:spPr>
          <p:txBody>
            <a:bodyPr wrap="square" rtlCol="0">
              <a:spAutoFit/>
            </a:bodyPr>
            <a:lstStyle/>
            <a:p>
              <a:pPr algn="ctr"/>
              <a:r>
                <a:rPr lang="en-US" sz="2400" b="1" dirty="0">
                  <a:solidFill>
                    <a:schemeClr val="accent1"/>
                  </a:solidFill>
                </a:rPr>
                <a:t>Currently Participate in Apprenticeship Pathway</a:t>
              </a:r>
            </a:p>
          </p:txBody>
        </p:sp>
      </p:grpSp>
      <p:grpSp>
        <p:nvGrpSpPr>
          <p:cNvPr id="896" name="Group 895">
            <a:extLst>
              <a:ext uri="{FF2B5EF4-FFF2-40B4-BE49-F238E27FC236}">
                <a16:creationId xmlns:a16="http://schemas.microsoft.com/office/drawing/2014/main" id="{F07BF539-08F5-6D21-E0F6-2A1A8FBCB9C7}"/>
              </a:ext>
            </a:extLst>
          </p:cNvPr>
          <p:cNvGrpSpPr/>
          <p:nvPr/>
        </p:nvGrpSpPr>
        <p:grpSpPr>
          <a:xfrm>
            <a:off x="3335174" y="1899998"/>
            <a:ext cx="2194560" cy="1904348"/>
            <a:chOff x="294910" y="1763822"/>
            <a:chExt cx="2194560" cy="1904348"/>
          </a:xfrm>
        </p:grpSpPr>
        <p:sp>
          <p:nvSpPr>
            <p:cNvPr id="897" name="Oval 896">
              <a:extLst>
                <a:ext uri="{FF2B5EF4-FFF2-40B4-BE49-F238E27FC236}">
                  <a16:creationId xmlns:a16="http://schemas.microsoft.com/office/drawing/2014/main" id="{4711798A-1ACE-B72E-F4D5-2E6DA44A91D3}"/>
                </a:ext>
              </a:extLst>
            </p:cNvPr>
            <p:cNvSpPr/>
            <p:nvPr/>
          </p:nvSpPr>
          <p:spPr>
            <a:xfrm>
              <a:off x="752110" y="1763822"/>
              <a:ext cx="1280160" cy="1280160"/>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b="1" dirty="0"/>
                <a:t>29.3%</a:t>
              </a:r>
            </a:p>
          </p:txBody>
        </p:sp>
        <p:sp>
          <p:nvSpPr>
            <p:cNvPr id="898" name="TextBox 897">
              <a:extLst>
                <a:ext uri="{FF2B5EF4-FFF2-40B4-BE49-F238E27FC236}">
                  <a16:creationId xmlns:a16="http://schemas.microsoft.com/office/drawing/2014/main" id="{98EA6851-AD31-BD8E-10BB-BF11FD9168B5}"/>
                </a:ext>
              </a:extLst>
            </p:cNvPr>
            <p:cNvSpPr txBox="1"/>
            <p:nvPr/>
          </p:nvSpPr>
          <p:spPr>
            <a:xfrm>
              <a:off x="294910" y="3206505"/>
              <a:ext cx="2194560" cy="461665"/>
            </a:xfrm>
            <a:prstGeom prst="rect">
              <a:avLst/>
            </a:prstGeom>
            <a:noFill/>
          </p:spPr>
          <p:txBody>
            <a:bodyPr wrap="square" rtlCol="0">
              <a:spAutoFit/>
            </a:bodyPr>
            <a:lstStyle/>
            <a:p>
              <a:pPr algn="ctr"/>
              <a:r>
                <a:rPr lang="en-US" sz="2400" b="1" dirty="0">
                  <a:solidFill>
                    <a:schemeClr val="accent2"/>
                  </a:solidFill>
                </a:rPr>
                <a:t>Are Not Sure</a:t>
              </a:r>
            </a:p>
          </p:txBody>
        </p:sp>
      </p:grpSp>
      <p:grpSp>
        <p:nvGrpSpPr>
          <p:cNvPr id="899" name="Group 898">
            <a:extLst>
              <a:ext uri="{FF2B5EF4-FFF2-40B4-BE49-F238E27FC236}">
                <a16:creationId xmlns:a16="http://schemas.microsoft.com/office/drawing/2014/main" id="{641816BA-C058-F41C-CF09-B7FA39C42CED}"/>
              </a:ext>
            </a:extLst>
          </p:cNvPr>
          <p:cNvGrpSpPr/>
          <p:nvPr/>
        </p:nvGrpSpPr>
        <p:grpSpPr>
          <a:xfrm>
            <a:off x="6190559" y="1899998"/>
            <a:ext cx="2194560" cy="3012343"/>
            <a:chOff x="444500" y="1763822"/>
            <a:chExt cx="2194560" cy="3012343"/>
          </a:xfrm>
        </p:grpSpPr>
        <p:sp>
          <p:nvSpPr>
            <p:cNvPr id="111" name="Oval 110">
              <a:extLst>
                <a:ext uri="{FF2B5EF4-FFF2-40B4-BE49-F238E27FC236}">
                  <a16:creationId xmlns:a16="http://schemas.microsoft.com/office/drawing/2014/main" id="{229EDB73-D148-3A70-6684-677F096D67A7}"/>
                </a:ext>
              </a:extLst>
            </p:cNvPr>
            <p:cNvSpPr/>
            <p:nvPr/>
          </p:nvSpPr>
          <p:spPr>
            <a:xfrm>
              <a:off x="901700" y="1763822"/>
              <a:ext cx="1280160" cy="1280160"/>
            </a:xfrm>
            <a:prstGeom prst="ellips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b="1" dirty="0"/>
                <a:t>6.1%</a:t>
              </a:r>
            </a:p>
          </p:txBody>
        </p:sp>
        <p:sp>
          <p:nvSpPr>
            <p:cNvPr id="112" name="TextBox 111">
              <a:extLst>
                <a:ext uri="{FF2B5EF4-FFF2-40B4-BE49-F238E27FC236}">
                  <a16:creationId xmlns:a16="http://schemas.microsoft.com/office/drawing/2014/main" id="{B140EE7F-1F7E-3C30-AE4F-4C4831A059F5}"/>
                </a:ext>
              </a:extLst>
            </p:cNvPr>
            <p:cNvSpPr txBox="1"/>
            <p:nvPr/>
          </p:nvSpPr>
          <p:spPr>
            <a:xfrm>
              <a:off x="444500" y="3206505"/>
              <a:ext cx="2194560" cy="1569660"/>
            </a:xfrm>
            <a:prstGeom prst="rect">
              <a:avLst/>
            </a:prstGeom>
            <a:noFill/>
          </p:spPr>
          <p:txBody>
            <a:bodyPr wrap="square" rtlCol="0">
              <a:spAutoFit/>
            </a:bodyPr>
            <a:lstStyle/>
            <a:p>
              <a:pPr algn="ctr"/>
              <a:r>
                <a:rPr lang="en-US" sz="2400" b="1" dirty="0">
                  <a:solidFill>
                    <a:schemeClr val="accent4"/>
                  </a:solidFill>
                </a:rPr>
                <a:t>Name an Apprentice Supervisor Role</a:t>
              </a:r>
            </a:p>
          </p:txBody>
        </p:sp>
      </p:grpSp>
      <p:grpSp>
        <p:nvGrpSpPr>
          <p:cNvPr id="113" name="Group 112">
            <a:extLst>
              <a:ext uri="{FF2B5EF4-FFF2-40B4-BE49-F238E27FC236}">
                <a16:creationId xmlns:a16="http://schemas.microsoft.com/office/drawing/2014/main" id="{EA6575D9-026B-F61D-843C-613F500B378E}"/>
              </a:ext>
            </a:extLst>
          </p:cNvPr>
          <p:cNvGrpSpPr/>
          <p:nvPr/>
        </p:nvGrpSpPr>
        <p:grpSpPr>
          <a:xfrm>
            <a:off x="9045944" y="1899998"/>
            <a:ext cx="2194560" cy="3012343"/>
            <a:chOff x="-37829" y="1763822"/>
            <a:chExt cx="2194560" cy="3012343"/>
          </a:xfrm>
        </p:grpSpPr>
        <p:sp>
          <p:nvSpPr>
            <p:cNvPr id="114" name="Oval 113">
              <a:extLst>
                <a:ext uri="{FF2B5EF4-FFF2-40B4-BE49-F238E27FC236}">
                  <a16:creationId xmlns:a16="http://schemas.microsoft.com/office/drawing/2014/main" id="{63C5D70F-5F5F-5B71-DE3C-DBE206C40819}"/>
                </a:ext>
              </a:extLst>
            </p:cNvPr>
            <p:cNvSpPr/>
            <p:nvPr/>
          </p:nvSpPr>
          <p:spPr>
            <a:xfrm>
              <a:off x="419371" y="1763822"/>
              <a:ext cx="1280160" cy="128016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b="1" dirty="0"/>
                <a:t>13.4%</a:t>
              </a:r>
            </a:p>
          </p:txBody>
        </p:sp>
        <p:sp>
          <p:nvSpPr>
            <p:cNvPr id="115" name="TextBox 114">
              <a:extLst>
                <a:ext uri="{FF2B5EF4-FFF2-40B4-BE49-F238E27FC236}">
                  <a16:creationId xmlns:a16="http://schemas.microsoft.com/office/drawing/2014/main" id="{E2F9A759-CB38-EE19-7547-C5248EC5B606}"/>
                </a:ext>
              </a:extLst>
            </p:cNvPr>
            <p:cNvSpPr txBox="1"/>
            <p:nvPr/>
          </p:nvSpPr>
          <p:spPr>
            <a:xfrm>
              <a:off x="-37829" y="3206505"/>
              <a:ext cx="2194560" cy="1569660"/>
            </a:xfrm>
            <a:prstGeom prst="rect">
              <a:avLst/>
            </a:prstGeom>
            <a:noFill/>
          </p:spPr>
          <p:txBody>
            <a:bodyPr wrap="square" rtlCol="0">
              <a:spAutoFit/>
            </a:bodyPr>
            <a:lstStyle/>
            <a:p>
              <a:pPr algn="ctr"/>
              <a:r>
                <a:rPr lang="en-US" sz="2400" b="1" dirty="0"/>
                <a:t>Currently Participate in Apprenticeship Pathway</a:t>
              </a:r>
            </a:p>
          </p:txBody>
        </p:sp>
      </p:grpSp>
      <p:sp>
        <p:nvSpPr>
          <p:cNvPr id="117" name="TextBox 116">
            <a:extLst>
              <a:ext uri="{FF2B5EF4-FFF2-40B4-BE49-F238E27FC236}">
                <a16:creationId xmlns:a16="http://schemas.microsoft.com/office/drawing/2014/main" id="{2D6741A8-3CD1-7C7B-5DAE-7C08D5B50D5B}"/>
              </a:ext>
            </a:extLst>
          </p:cNvPr>
          <p:cNvSpPr txBox="1"/>
          <p:nvPr/>
        </p:nvSpPr>
        <p:spPr>
          <a:xfrm>
            <a:off x="1164532" y="5074864"/>
            <a:ext cx="10052054" cy="954107"/>
          </a:xfrm>
          <a:prstGeom prst="rect">
            <a:avLst/>
          </a:prstGeom>
          <a:solidFill>
            <a:schemeClr val="bg1">
              <a:lumMod val="95000"/>
            </a:schemeClr>
          </a:solidFill>
        </p:spPr>
        <p:txBody>
          <a:bodyPr wrap="square">
            <a:spAutoFit/>
          </a:bodyPr>
          <a:lstStyle/>
          <a:p>
            <a:pPr algn="ctr"/>
            <a:r>
              <a:rPr lang="en-US" sz="2800" b="1" i="0" u="none" strike="noStrike" spc="0" dirty="0">
                <a:solidFill>
                  <a:srgbClr val="1F4E79"/>
                </a:solidFill>
                <a:effectLst/>
                <a:latin typeface="Georgia" panose="02040502050405020303" pitchFamily="18" charset="0"/>
              </a:rPr>
              <a:t>Table Reflection: Where in your pipeline is mentoring assumed rather than designed?</a:t>
            </a:r>
            <a:r>
              <a:rPr lang="en-US" sz="2800" b="0" i="0" dirty="0">
                <a:solidFill>
                  <a:srgbClr val="000000"/>
                </a:solidFill>
                <a:effectLst/>
                <a:latin typeface="Georgia" panose="02040502050405020303" pitchFamily="18" charset="0"/>
              </a:rPr>
              <a:t>​</a:t>
            </a:r>
            <a:endParaRPr lang="en-US" sz="2800" dirty="0"/>
          </a:p>
        </p:txBody>
      </p:sp>
    </p:spTree>
    <p:extLst>
      <p:ext uri="{BB962C8B-B14F-4D97-AF65-F5344CB8AC3E}">
        <p14:creationId xmlns:p14="http://schemas.microsoft.com/office/powerpoint/2010/main" val="1146871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8464764-6506-CF12-7446-7108BE15AF1E}"/>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FB18FC-1AEA-4E2D-BA09-890199313745}"/>
              </a:ext>
            </a:extLst>
          </p:cNvPr>
          <p:cNvSpPr>
            <a:spLocks noGrp="1"/>
          </p:cNvSpPr>
          <p:nvPr>
            <p:ph type="title"/>
          </p:nvPr>
        </p:nvSpPr>
        <p:spPr>
          <a:xfrm>
            <a:off x="469040" y="427241"/>
            <a:ext cx="11465658" cy="914402"/>
          </a:xfrm>
        </p:spPr>
        <p:txBody>
          <a:bodyPr/>
          <a:lstStyle/>
          <a:p>
            <a:r>
              <a:rPr lang="en-US" sz="3600" dirty="0">
                <a:latin typeface="Georgia" panose="02040502050405020303" pitchFamily="18" charset="0"/>
              </a:rPr>
              <a:t>Session Roadmap</a:t>
            </a:r>
            <a:br>
              <a:rPr lang="en-US" dirty="0"/>
            </a:br>
            <a:r>
              <a:rPr lang="en-US" sz="2000" i="1" dirty="0"/>
              <a:t>Guiding Question: </a:t>
            </a:r>
            <a:r>
              <a:rPr lang="en-US" sz="2000" b="0" i="1" dirty="0"/>
              <a:t>What would a coherent mentoring system look like across North Carolina’s </a:t>
            </a:r>
            <a:br>
              <a:rPr lang="en-US" sz="2000" b="0" i="1" dirty="0"/>
            </a:br>
            <a:r>
              <a:rPr lang="en-US" sz="2000" b="0" i="1" dirty="0"/>
              <a:t>educator pathways?</a:t>
            </a:r>
          </a:p>
        </p:txBody>
      </p:sp>
      <p:sp>
        <p:nvSpPr>
          <p:cNvPr id="4" name="Slide Number Placeholder 3">
            <a:extLst>
              <a:ext uri="{FF2B5EF4-FFF2-40B4-BE49-F238E27FC236}">
                <a16:creationId xmlns:a16="http://schemas.microsoft.com/office/drawing/2014/main" id="{DC925B62-AA2F-54AC-0E78-09DF1EC7F2CD}"/>
              </a:ext>
            </a:extLst>
          </p:cNvPr>
          <p:cNvSpPr>
            <a:spLocks noGrp="1"/>
          </p:cNvSpPr>
          <p:nvPr>
            <p:ph type="sldNum" sz="quarter" idx="7"/>
          </p:nvPr>
        </p:nvSpPr>
        <p:spPr/>
        <p:txBody>
          <a:bodyPr/>
          <a:lstStyle/>
          <a:p>
            <a:pPr algn="l"/>
            <a:fld id="{B6F15528-21DE-4FAA-801E-634DDDAF4B2B}" type="slidenum">
              <a:rPr lang="en-US" b="0" smtClean="0"/>
              <a:pPr algn="l"/>
              <a:t>2</a:t>
            </a:fld>
            <a:endParaRPr lang="en-US" b="0" dirty="0"/>
          </a:p>
        </p:txBody>
      </p:sp>
      <p:grpSp>
        <p:nvGrpSpPr>
          <p:cNvPr id="35" name="Group 34">
            <a:extLst>
              <a:ext uri="{FF2B5EF4-FFF2-40B4-BE49-F238E27FC236}">
                <a16:creationId xmlns:a16="http://schemas.microsoft.com/office/drawing/2014/main" id="{6EDDF129-CE92-E9E8-D983-410B757D501B}"/>
              </a:ext>
            </a:extLst>
          </p:cNvPr>
          <p:cNvGrpSpPr/>
          <p:nvPr/>
        </p:nvGrpSpPr>
        <p:grpSpPr>
          <a:xfrm>
            <a:off x="282455" y="2070160"/>
            <a:ext cx="2743200" cy="3485321"/>
            <a:chOff x="223167" y="2266121"/>
            <a:chExt cx="2743200" cy="3485321"/>
          </a:xfrm>
        </p:grpSpPr>
        <p:grpSp>
          <p:nvGrpSpPr>
            <p:cNvPr id="7" name="Group 6">
              <a:extLst>
                <a:ext uri="{FF2B5EF4-FFF2-40B4-BE49-F238E27FC236}">
                  <a16:creationId xmlns:a16="http://schemas.microsoft.com/office/drawing/2014/main" id="{44672060-1FDD-0C5A-AB30-8E092CDB9143}"/>
                </a:ext>
              </a:extLst>
            </p:cNvPr>
            <p:cNvGrpSpPr/>
            <p:nvPr/>
          </p:nvGrpSpPr>
          <p:grpSpPr>
            <a:xfrm>
              <a:off x="223167" y="2266121"/>
              <a:ext cx="2743200" cy="3485321"/>
              <a:chOff x="469039" y="2266122"/>
              <a:chExt cx="2377440" cy="3485321"/>
            </a:xfrm>
          </p:grpSpPr>
          <p:sp>
            <p:nvSpPr>
              <p:cNvPr id="6" name="Rectangle 5">
                <a:extLst>
                  <a:ext uri="{FF2B5EF4-FFF2-40B4-BE49-F238E27FC236}">
                    <a16:creationId xmlns:a16="http://schemas.microsoft.com/office/drawing/2014/main" id="{64F093B5-67E9-2B86-1413-55420D68A993}"/>
                  </a:ext>
                </a:extLst>
              </p:cNvPr>
              <p:cNvSpPr/>
              <p:nvPr/>
            </p:nvSpPr>
            <p:spPr>
              <a:xfrm>
                <a:off x="469039" y="2266122"/>
                <a:ext cx="2377440" cy="450574"/>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0E7F364-69BD-BBB8-EA85-6541E717FC51}"/>
                  </a:ext>
                </a:extLst>
              </p:cNvPr>
              <p:cNvSpPr/>
              <p:nvPr/>
            </p:nvSpPr>
            <p:spPr>
              <a:xfrm>
                <a:off x="469039" y="2500855"/>
                <a:ext cx="2377440" cy="3250588"/>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r>
                  <a:rPr lang="en-US" sz="2400" b="1" dirty="0">
                    <a:solidFill>
                      <a:schemeClr val="tx1"/>
                    </a:solidFill>
                  </a:rPr>
                  <a:t>The Challenge</a:t>
                </a:r>
              </a:p>
              <a:p>
                <a:pPr algn="ctr"/>
                <a:r>
                  <a:rPr lang="en-US" dirty="0">
                    <a:solidFill>
                      <a:schemeClr val="tx1"/>
                    </a:solidFill>
                  </a:rPr>
                  <a:t>The compliance-based, </a:t>
                </a:r>
                <a:r>
                  <a:rPr lang="en-US" b="1" dirty="0">
                    <a:solidFill>
                      <a:schemeClr val="tx1"/>
                    </a:solidFill>
                  </a:rPr>
                  <a:t>fragmented</a:t>
                </a:r>
                <a:r>
                  <a:rPr lang="en-US" dirty="0">
                    <a:solidFill>
                      <a:schemeClr val="tx1"/>
                    </a:solidFill>
                  </a:rPr>
                  <a:t> mentoring landscape that limited SEA capacity.</a:t>
                </a:r>
              </a:p>
            </p:txBody>
          </p:sp>
        </p:grpSp>
        <p:grpSp>
          <p:nvGrpSpPr>
            <p:cNvPr id="11" name="Group 10">
              <a:extLst>
                <a:ext uri="{FF2B5EF4-FFF2-40B4-BE49-F238E27FC236}">
                  <a16:creationId xmlns:a16="http://schemas.microsoft.com/office/drawing/2014/main" id="{5059CE96-0844-9C0F-EFB5-D7CD009A827D}"/>
                </a:ext>
              </a:extLst>
            </p:cNvPr>
            <p:cNvGrpSpPr/>
            <p:nvPr/>
          </p:nvGrpSpPr>
          <p:grpSpPr>
            <a:xfrm>
              <a:off x="1077932" y="2683564"/>
              <a:ext cx="1033670" cy="1033669"/>
              <a:chOff x="1140924" y="2779151"/>
              <a:chExt cx="1033670" cy="1033669"/>
            </a:xfrm>
          </p:grpSpPr>
          <p:sp>
            <p:nvSpPr>
              <p:cNvPr id="8" name="Oval 7">
                <a:extLst>
                  <a:ext uri="{FF2B5EF4-FFF2-40B4-BE49-F238E27FC236}">
                    <a16:creationId xmlns:a16="http://schemas.microsoft.com/office/drawing/2014/main" id="{D4568F14-2027-3101-B28E-6BC7B5079840}"/>
                  </a:ext>
                </a:extLst>
              </p:cNvPr>
              <p:cNvSpPr/>
              <p:nvPr/>
            </p:nvSpPr>
            <p:spPr>
              <a:xfrm>
                <a:off x="1140924" y="2779151"/>
                <a:ext cx="1033670" cy="103366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Construction Barricade with solid fill">
                <a:extLst>
                  <a:ext uri="{FF2B5EF4-FFF2-40B4-BE49-F238E27FC236}">
                    <a16:creationId xmlns:a16="http://schemas.microsoft.com/office/drawing/2014/main" id="{83780B45-B97F-E140-C365-A5C694C108D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00559" y="2838785"/>
                <a:ext cx="914400" cy="914400"/>
              </a:xfrm>
              <a:prstGeom prst="rect">
                <a:avLst/>
              </a:prstGeom>
            </p:spPr>
          </p:pic>
        </p:grpSp>
      </p:grpSp>
      <p:grpSp>
        <p:nvGrpSpPr>
          <p:cNvPr id="34" name="Group 33">
            <a:extLst>
              <a:ext uri="{FF2B5EF4-FFF2-40B4-BE49-F238E27FC236}">
                <a16:creationId xmlns:a16="http://schemas.microsoft.com/office/drawing/2014/main" id="{B185C301-E4A7-CFC7-4A0E-41FCB52B7CAD}"/>
              </a:ext>
            </a:extLst>
          </p:cNvPr>
          <p:cNvGrpSpPr/>
          <p:nvPr/>
        </p:nvGrpSpPr>
        <p:grpSpPr>
          <a:xfrm>
            <a:off x="3252136" y="2070160"/>
            <a:ext cx="2743200" cy="3485321"/>
            <a:chOff x="3439426" y="2266121"/>
            <a:chExt cx="2743200" cy="3485321"/>
          </a:xfrm>
        </p:grpSpPr>
        <p:grpSp>
          <p:nvGrpSpPr>
            <p:cNvPr id="12" name="Group 11">
              <a:extLst>
                <a:ext uri="{FF2B5EF4-FFF2-40B4-BE49-F238E27FC236}">
                  <a16:creationId xmlns:a16="http://schemas.microsoft.com/office/drawing/2014/main" id="{E09363A4-3A76-6D7E-F002-CAF46E0D44B2}"/>
                </a:ext>
              </a:extLst>
            </p:cNvPr>
            <p:cNvGrpSpPr/>
            <p:nvPr/>
          </p:nvGrpSpPr>
          <p:grpSpPr>
            <a:xfrm>
              <a:off x="3439426" y="2266121"/>
              <a:ext cx="2743200" cy="3485321"/>
              <a:chOff x="469039" y="2266122"/>
              <a:chExt cx="2377440" cy="3485321"/>
            </a:xfrm>
          </p:grpSpPr>
          <p:sp>
            <p:nvSpPr>
              <p:cNvPr id="13" name="Rectangle 12">
                <a:extLst>
                  <a:ext uri="{FF2B5EF4-FFF2-40B4-BE49-F238E27FC236}">
                    <a16:creationId xmlns:a16="http://schemas.microsoft.com/office/drawing/2014/main" id="{075266EE-36CD-83C2-92A2-7708CF929FA0}"/>
                  </a:ext>
                </a:extLst>
              </p:cNvPr>
              <p:cNvSpPr/>
              <p:nvPr/>
            </p:nvSpPr>
            <p:spPr>
              <a:xfrm>
                <a:off x="469039" y="2266122"/>
                <a:ext cx="2377440" cy="450574"/>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44C1CB3-1EEB-A095-C037-74A88FB9D84D}"/>
                  </a:ext>
                </a:extLst>
              </p:cNvPr>
              <p:cNvSpPr/>
              <p:nvPr/>
            </p:nvSpPr>
            <p:spPr>
              <a:xfrm>
                <a:off x="469039" y="2500855"/>
                <a:ext cx="2377440" cy="3250588"/>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endParaRPr lang="en-US" dirty="0"/>
              </a:p>
              <a:p>
                <a:pPr algn="ctr"/>
                <a:r>
                  <a:rPr lang="en-US" sz="2400" b="1" dirty="0">
                    <a:solidFill>
                      <a:schemeClr val="tx1"/>
                    </a:solidFill>
                  </a:rPr>
                  <a:t>The Innovation</a:t>
                </a:r>
              </a:p>
              <a:p>
                <a:pPr algn="ctr"/>
                <a:r>
                  <a:rPr lang="en-US" dirty="0">
                    <a:solidFill>
                      <a:schemeClr val="tx1"/>
                    </a:solidFill>
                  </a:rPr>
                  <a:t>Using federal capacity-building resources to design a </a:t>
                </a:r>
                <a:r>
                  <a:rPr lang="en-US" b="1" dirty="0">
                    <a:solidFill>
                      <a:schemeClr val="tx1"/>
                    </a:solidFill>
                  </a:rPr>
                  <a:t>coherent, cross-pathway system</a:t>
                </a:r>
                <a:r>
                  <a:rPr lang="en-US" dirty="0">
                    <a:solidFill>
                      <a:schemeClr val="tx1"/>
                    </a:solidFill>
                  </a:rPr>
                  <a:t>.</a:t>
                </a:r>
              </a:p>
            </p:txBody>
          </p:sp>
        </p:grpSp>
        <p:grpSp>
          <p:nvGrpSpPr>
            <p:cNvPr id="15" name="Group 14">
              <a:extLst>
                <a:ext uri="{FF2B5EF4-FFF2-40B4-BE49-F238E27FC236}">
                  <a16:creationId xmlns:a16="http://schemas.microsoft.com/office/drawing/2014/main" id="{23065025-49F3-E57F-3205-08DF99AB63FB}"/>
                </a:ext>
              </a:extLst>
            </p:cNvPr>
            <p:cNvGrpSpPr/>
            <p:nvPr/>
          </p:nvGrpSpPr>
          <p:grpSpPr>
            <a:xfrm>
              <a:off x="4294191" y="2743199"/>
              <a:ext cx="1033670" cy="1033669"/>
              <a:chOff x="1140924" y="2779151"/>
              <a:chExt cx="1033670" cy="1033669"/>
            </a:xfrm>
          </p:grpSpPr>
          <p:sp>
            <p:nvSpPr>
              <p:cNvPr id="16" name="Oval 15">
                <a:extLst>
                  <a:ext uri="{FF2B5EF4-FFF2-40B4-BE49-F238E27FC236}">
                    <a16:creationId xmlns:a16="http://schemas.microsoft.com/office/drawing/2014/main" id="{F1C43062-74EB-BA75-42E9-D8919EC82351}"/>
                  </a:ext>
                </a:extLst>
              </p:cNvPr>
              <p:cNvSpPr/>
              <p:nvPr/>
            </p:nvSpPr>
            <p:spPr>
              <a:xfrm>
                <a:off x="1140924" y="2779151"/>
                <a:ext cx="1033670" cy="103366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descr="Lightbulb and gear with solid fill">
                <a:extLst>
                  <a:ext uri="{FF2B5EF4-FFF2-40B4-BE49-F238E27FC236}">
                    <a16:creationId xmlns:a16="http://schemas.microsoft.com/office/drawing/2014/main" id="{3B66CE3C-BF18-31A4-FD9F-C6081DA9C99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200559" y="2838785"/>
                <a:ext cx="914400" cy="914400"/>
              </a:xfrm>
              <a:prstGeom prst="rect">
                <a:avLst/>
              </a:prstGeom>
            </p:spPr>
          </p:pic>
        </p:grpSp>
      </p:grpSp>
      <p:grpSp>
        <p:nvGrpSpPr>
          <p:cNvPr id="36" name="Group 35">
            <a:extLst>
              <a:ext uri="{FF2B5EF4-FFF2-40B4-BE49-F238E27FC236}">
                <a16:creationId xmlns:a16="http://schemas.microsoft.com/office/drawing/2014/main" id="{A0885A8C-772F-5941-C755-6CB19BC1B82E}"/>
              </a:ext>
            </a:extLst>
          </p:cNvPr>
          <p:cNvGrpSpPr/>
          <p:nvPr/>
        </p:nvGrpSpPr>
        <p:grpSpPr>
          <a:xfrm>
            <a:off x="6221817" y="2070160"/>
            <a:ext cx="2743200" cy="3485321"/>
            <a:chOff x="6655685" y="2266121"/>
            <a:chExt cx="2743200" cy="3485321"/>
          </a:xfrm>
        </p:grpSpPr>
        <p:grpSp>
          <p:nvGrpSpPr>
            <p:cNvPr id="18" name="Group 17">
              <a:extLst>
                <a:ext uri="{FF2B5EF4-FFF2-40B4-BE49-F238E27FC236}">
                  <a16:creationId xmlns:a16="http://schemas.microsoft.com/office/drawing/2014/main" id="{07410DE1-649B-BE46-7BC2-A372A8EB94DB}"/>
                </a:ext>
              </a:extLst>
            </p:cNvPr>
            <p:cNvGrpSpPr/>
            <p:nvPr/>
          </p:nvGrpSpPr>
          <p:grpSpPr>
            <a:xfrm>
              <a:off x="6655685" y="2266121"/>
              <a:ext cx="2743200" cy="3485321"/>
              <a:chOff x="469039" y="2266122"/>
              <a:chExt cx="2377440" cy="3485321"/>
            </a:xfrm>
          </p:grpSpPr>
          <p:sp>
            <p:nvSpPr>
              <p:cNvPr id="19" name="Rectangle 18">
                <a:extLst>
                  <a:ext uri="{FF2B5EF4-FFF2-40B4-BE49-F238E27FC236}">
                    <a16:creationId xmlns:a16="http://schemas.microsoft.com/office/drawing/2014/main" id="{6B190B4A-6012-A67A-E595-9FF64C135F4D}"/>
                  </a:ext>
                </a:extLst>
              </p:cNvPr>
              <p:cNvSpPr/>
              <p:nvPr/>
            </p:nvSpPr>
            <p:spPr>
              <a:xfrm>
                <a:off x="469039" y="2266122"/>
                <a:ext cx="2377440" cy="450574"/>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DFDDDEE-AE46-8CD2-FEFC-649132F44668}"/>
                  </a:ext>
                </a:extLst>
              </p:cNvPr>
              <p:cNvSpPr/>
              <p:nvPr/>
            </p:nvSpPr>
            <p:spPr>
              <a:xfrm>
                <a:off x="469039" y="2500855"/>
                <a:ext cx="2377440" cy="3250588"/>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r>
                  <a:rPr lang="en-US" sz="2400" b="1" dirty="0">
                    <a:solidFill>
                      <a:schemeClr val="tx1"/>
                    </a:solidFill>
                  </a:rPr>
                  <a:t>The Result</a:t>
                </a:r>
              </a:p>
              <a:p>
                <a:pPr algn="ctr"/>
                <a:r>
                  <a:rPr lang="en-US" dirty="0">
                    <a:solidFill>
                      <a:schemeClr val="tx1"/>
                    </a:solidFill>
                  </a:rPr>
                  <a:t>Early outcomes, new organizational capabilities, and emerging data points.</a:t>
                </a:r>
              </a:p>
            </p:txBody>
          </p:sp>
        </p:grpSp>
        <p:grpSp>
          <p:nvGrpSpPr>
            <p:cNvPr id="21" name="Group 20">
              <a:extLst>
                <a:ext uri="{FF2B5EF4-FFF2-40B4-BE49-F238E27FC236}">
                  <a16:creationId xmlns:a16="http://schemas.microsoft.com/office/drawing/2014/main" id="{C21C2725-A6E7-83F9-E44A-1F5B56F34502}"/>
                </a:ext>
              </a:extLst>
            </p:cNvPr>
            <p:cNvGrpSpPr/>
            <p:nvPr/>
          </p:nvGrpSpPr>
          <p:grpSpPr>
            <a:xfrm>
              <a:off x="7510450" y="2743199"/>
              <a:ext cx="1033670" cy="1033669"/>
              <a:chOff x="1140924" y="2779151"/>
              <a:chExt cx="1033670" cy="1033669"/>
            </a:xfrm>
          </p:grpSpPr>
          <p:sp>
            <p:nvSpPr>
              <p:cNvPr id="22" name="Oval 21">
                <a:extLst>
                  <a:ext uri="{FF2B5EF4-FFF2-40B4-BE49-F238E27FC236}">
                    <a16:creationId xmlns:a16="http://schemas.microsoft.com/office/drawing/2014/main" id="{DFF6D1CE-6299-2F82-ADFD-197A8092DC4E}"/>
                  </a:ext>
                </a:extLst>
              </p:cNvPr>
              <p:cNvSpPr/>
              <p:nvPr/>
            </p:nvSpPr>
            <p:spPr>
              <a:xfrm>
                <a:off x="1140924" y="2779151"/>
                <a:ext cx="1033670" cy="103366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Graphic 22" descr="Presentation with pie chart with solid fill">
                <a:extLst>
                  <a:ext uri="{FF2B5EF4-FFF2-40B4-BE49-F238E27FC236}">
                    <a16:creationId xmlns:a16="http://schemas.microsoft.com/office/drawing/2014/main" id="{F0EBC19F-F1CA-D811-C57F-752C1AB9179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200559" y="2838785"/>
                <a:ext cx="914400" cy="914400"/>
              </a:xfrm>
              <a:prstGeom prst="rect">
                <a:avLst/>
              </a:prstGeom>
            </p:spPr>
          </p:pic>
        </p:grpSp>
      </p:grpSp>
      <p:grpSp>
        <p:nvGrpSpPr>
          <p:cNvPr id="37" name="Group 36">
            <a:extLst>
              <a:ext uri="{FF2B5EF4-FFF2-40B4-BE49-F238E27FC236}">
                <a16:creationId xmlns:a16="http://schemas.microsoft.com/office/drawing/2014/main" id="{274285BD-0948-B8F2-AFD4-A84D993B753C}"/>
              </a:ext>
            </a:extLst>
          </p:cNvPr>
          <p:cNvGrpSpPr/>
          <p:nvPr/>
        </p:nvGrpSpPr>
        <p:grpSpPr>
          <a:xfrm>
            <a:off x="9191498" y="2070160"/>
            <a:ext cx="2743200" cy="3485321"/>
            <a:chOff x="9132210" y="2266121"/>
            <a:chExt cx="2743200" cy="3485321"/>
          </a:xfrm>
        </p:grpSpPr>
        <p:grpSp>
          <p:nvGrpSpPr>
            <p:cNvPr id="28" name="Group 27">
              <a:extLst>
                <a:ext uri="{FF2B5EF4-FFF2-40B4-BE49-F238E27FC236}">
                  <a16:creationId xmlns:a16="http://schemas.microsoft.com/office/drawing/2014/main" id="{FB255084-4FD2-33A3-BA02-26BC34EBE664}"/>
                </a:ext>
              </a:extLst>
            </p:cNvPr>
            <p:cNvGrpSpPr/>
            <p:nvPr/>
          </p:nvGrpSpPr>
          <p:grpSpPr>
            <a:xfrm>
              <a:off x="9132210" y="2266121"/>
              <a:ext cx="2743200" cy="3485321"/>
              <a:chOff x="469039" y="2266122"/>
              <a:chExt cx="2377440" cy="3485321"/>
            </a:xfrm>
          </p:grpSpPr>
          <p:sp>
            <p:nvSpPr>
              <p:cNvPr id="32" name="Rectangle 31">
                <a:extLst>
                  <a:ext uri="{FF2B5EF4-FFF2-40B4-BE49-F238E27FC236}">
                    <a16:creationId xmlns:a16="http://schemas.microsoft.com/office/drawing/2014/main" id="{5F5060A2-DEB5-1AC3-B8E0-DEC3E3BFEBA4}"/>
                  </a:ext>
                </a:extLst>
              </p:cNvPr>
              <p:cNvSpPr/>
              <p:nvPr/>
            </p:nvSpPr>
            <p:spPr>
              <a:xfrm>
                <a:off x="469039" y="2266122"/>
                <a:ext cx="2377440" cy="450574"/>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B271A56F-6B9F-A076-281F-DF96DB587E05}"/>
                  </a:ext>
                </a:extLst>
              </p:cNvPr>
              <p:cNvSpPr/>
              <p:nvPr/>
            </p:nvSpPr>
            <p:spPr>
              <a:xfrm>
                <a:off x="469039" y="2500855"/>
                <a:ext cx="2377440" cy="3250588"/>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r>
                  <a:rPr lang="en-US" sz="2400" b="1" dirty="0">
                    <a:solidFill>
                      <a:schemeClr val="tx1"/>
                    </a:solidFill>
                  </a:rPr>
                  <a:t>The Learning</a:t>
                </a:r>
              </a:p>
              <a:p>
                <a:pPr algn="ctr"/>
                <a:r>
                  <a:rPr lang="en-US" dirty="0">
                    <a:solidFill>
                      <a:schemeClr val="tx1"/>
                    </a:solidFill>
                  </a:rPr>
                  <a:t>Lessons in process, policy, and practice to share with other states.</a:t>
                </a:r>
              </a:p>
            </p:txBody>
          </p:sp>
        </p:grpSp>
        <p:grpSp>
          <p:nvGrpSpPr>
            <p:cNvPr id="29" name="Group 28">
              <a:extLst>
                <a:ext uri="{FF2B5EF4-FFF2-40B4-BE49-F238E27FC236}">
                  <a16:creationId xmlns:a16="http://schemas.microsoft.com/office/drawing/2014/main" id="{305A4B1C-3029-2FDB-F921-1EB748756039}"/>
                </a:ext>
              </a:extLst>
            </p:cNvPr>
            <p:cNvGrpSpPr/>
            <p:nvPr/>
          </p:nvGrpSpPr>
          <p:grpSpPr>
            <a:xfrm>
              <a:off x="9986975" y="2743199"/>
              <a:ext cx="1033670" cy="1033669"/>
              <a:chOff x="1140924" y="2779151"/>
              <a:chExt cx="1033670" cy="1033669"/>
            </a:xfrm>
          </p:grpSpPr>
          <p:sp>
            <p:nvSpPr>
              <p:cNvPr id="30" name="Oval 29">
                <a:extLst>
                  <a:ext uri="{FF2B5EF4-FFF2-40B4-BE49-F238E27FC236}">
                    <a16:creationId xmlns:a16="http://schemas.microsoft.com/office/drawing/2014/main" id="{148C10FE-163B-7E42-5E45-08A16E0CDBA8}"/>
                  </a:ext>
                </a:extLst>
              </p:cNvPr>
              <p:cNvSpPr/>
              <p:nvPr/>
            </p:nvSpPr>
            <p:spPr>
              <a:xfrm>
                <a:off x="1140924" y="2779151"/>
                <a:ext cx="1033670" cy="103366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descr="Books on shelf with solid fill">
                <a:extLst>
                  <a:ext uri="{FF2B5EF4-FFF2-40B4-BE49-F238E27FC236}">
                    <a16:creationId xmlns:a16="http://schemas.microsoft.com/office/drawing/2014/main" id="{4C6B41C9-1E97-6146-AAEE-146EDEE76F3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200559" y="2838785"/>
                <a:ext cx="914400" cy="914400"/>
              </a:xfrm>
              <a:prstGeom prst="rect">
                <a:avLst/>
              </a:prstGeom>
            </p:spPr>
          </p:pic>
        </p:grpSp>
      </p:grpSp>
      <p:grpSp>
        <p:nvGrpSpPr>
          <p:cNvPr id="47" name="Group 46">
            <a:extLst>
              <a:ext uri="{FF2B5EF4-FFF2-40B4-BE49-F238E27FC236}">
                <a16:creationId xmlns:a16="http://schemas.microsoft.com/office/drawing/2014/main" id="{043DE982-DEDD-7BA2-36FB-5C1272C0F515}"/>
              </a:ext>
            </a:extLst>
          </p:cNvPr>
          <p:cNvGrpSpPr/>
          <p:nvPr/>
        </p:nvGrpSpPr>
        <p:grpSpPr>
          <a:xfrm>
            <a:off x="11024508" y="457061"/>
            <a:ext cx="914400" cy="914400"/>
            <a:chOff x="469040" y="5753099"/>
            <a:chExt cx="914400" cy="914400"/>
          </a:xfrm>
        </p:grpSpPr>
        <p:pic>
          <p:nvPicPr>
            <p:cNvPr id="48" name="Graphic 47" descr="Thought with solid fill">
              <a:extLst>
                <a:ext uri="{FF2B5EF4-FFF2-40B4-BE49-F238E27FC236}">
                  <a16:creationId xmlns:a16="http://schemas.microsoft.com/office/drawing/2014/main" id="{9432993A-F416-9421-7666-888B6F90076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9040" y="5753099"/>
              <a:ext cx="914400" cy="914400"/>
            </a:xfrm>
            <a:prstGeom prst="rect">
              <a:avLst/>
            </a:prstGeom>
          </p:spPr>
        </p:pic>
        <p:pic>
          <p:nvPicPr>
            <p:cNvPr id="49" name="Graphic 48" descr="Question Mark with solid fill">
              <a:extLst>
                <a:ext uri="{FF2B5EF4-FFF2-40B4-BE49-F238E27FC236}">
                  <a16:creationId xmlns:a16="http://schemas.microsoft.com/office/drawing/2014/main" id="{76887335-E8E9-784D-B371-8C0BF3F649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9247" y="5881677"/>
              <a:ext cx="307973" cy="307973"/>
            </a:xfrm>
            <a:prstGeom prst="rect">
              <a:avLst/>
            </a:prstGeom>
          </p:spPr>
        </p:pic>
      </p:grpSp>
    </p:spTree>
    <p:extLst>
      <p:ext uri="{BB962C8B-B14F-4D97-AF65-F5344CB8AC3E}">
        <p14:creationId xmlns:p14="http://schemas.microsoft.com/office/powerpoint/2010/main" val="22764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CC0E1-677A-EAC9-BF08-5A13690E885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252F3B-BC5D-8464-0814-D62B4ECD2893}"/>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34864625-F083-D7EB-6FF0-39438AA4E513}"/>
              </a:ext>
            </a:extLst>
          </p:cNvPr>
          <p:cNvSpPr>
            <a:spLocks noGrp="1"/>
          </p:cNvSpPr>
          <p:nvPr>
            <p:ph sz="quarter" idx="14"/>
          </p:nvPr>
        </p:nvSpPr>
        <p:spPr>
          <a:xfrm>
            <a:off x="479426" y="1781508"/>
            <a:ext cx="5311775" cy="4672455"/>
          </a:xfrm>
        </p:spPr>
        <p:txBody>
          <a:bodyPr>
            <a:normAutofit fontScale="85000" lnSpcReduction="20000"/>
          </a:bodyPr>
          <a:lstStyle/>
          <a:p>
            <a:pPr fontAlgn="t">
              <a:lnSpc>
                <a:spcPct val="120000"/>
              </a:lnSpc>
              <a:spcAft>
                <a:spcPts val="1200"/>
              </a:spcAft>
              <a:buNone/>
            </a:pPr>
            <a:r>
              <a:rPr lang="en-US" sz="2800" b="1" dirty="0">
                <a:solidFill>
                  <a:schemeClr val="accent4"/>
                </a:solidFill>
                <a:latin typeface="+mj-lt"/>
              </a:rPr>
              <a:t>Local models vary widely</a:t>
            </a:r>
            <a:endParaRPr lang="en-US" sz="2800" dirty="0">
              <a:solidFill>
                <a:schemeClr val="accent4"/>
              </a:solidFill>
              <a:latin typeface="+mj-lt"/>
            </a:endParaRPr>
          </a:p>
          <a:p>
            <a:pPr fontAlgn="t">
              <a:lnSpc>
                <a:spcPct val="120000"/>
              </a:lnSpc>
              <a:spcAft>
                <a:spcPts val="1200"/>
              </a:spcAft>
              <a:buClr>
                <a:schemeClr val="accent6"/>
              </a:buClr>
            </a:pPr>
            <a:r>
              <a:rPr lang="en-US" sz="2800" dirty="0">
                <a:latin typeface="+mj-lt"/>
              </a:rPr>
              <a:t>Mentors, buddies, full-release, retired educators — driven by staffing, not design</a:t>
            </a:r>
          </a:p>
          <a:p>
            <a:pPr fontAlgn="t">
              <a:lnSpc>
                <a:spcPct val="120000"/>
              </a:lnSpc>
              <a:spcAft>
                <a:spcPts val="1200"/>
              </a:spcAft>
              <a:buNone/>
            </a:pPr>
            <a:r>
              <a:rPr lang="en-US" sz="2800" b="1" dirty="0">
                <a:solidFill>
                  <a:schemeClr val="accent4"/>
                </a:solidFill>
                <a:latin typeface="+mj-lt"/>
              </a:rPr>
              <a:t>Recruiting quality mentors is difficult</a:t>
            </a:r>
            <a:endParaRPr lang="en-US" sz="2800" dirty="0">
              <a:solidFill>
                <a:schemeClr val="accent4"/>
              </a:solidFill>
              <a:latin typeface="+mj-lt"/>
            </a:endParaRPr>
          </a:p>
          <a:p>
            <a:pPr fontAlgn="t">
              <a:lnSpc>
                <a:spcPct val="120000"/>
              </a:lnSpc>
              <a:spcAft>
                <a:spcPts val="1200"/>
              </a:spcAft>
              <a:buClr>
                <a:schemeClr val="accent6"/>
              </a:buClr>
            </a:pPr>
            <a:r>
              <a:rPr lang="en-US" sz="2800" dirty="0">
                <a:latin typeface="+mj-lt"/>
              </a:rPr>
              <a:t>Stipends boost volume, not quality; willing, qualified mentors are scarce</a:t>
            </a:r>
          </a:p>
          <a:p>
            <a:pPr fontAlgn="t">
              <a:lnSpc>
                <a:spcPct val="120000"/>
              </a:lnSpc>
              <a:spcAft>
                <a:spcPts val="1200"/>
              </a:spcAft>
              <a:buNone/>
            </a:pPr>
            <a:r>
              <a:rPr lang="en-US" sz="2800" b="1" dirty="0">
                <a:solidFill>
                  <a:schemeClr val="accent4"/>
                </a:solidFill>
                <a:latin typeface="+mj-lt"/>
              </a:rPr>
              <a:t>Time is the binding constraint</a:t>
            </a:r>
            <a:endParaRPr lang="en-US" sz="2800" dirty="0">
              <a:solidFill>
                <a:schemeClr val="accent4"/>
              </a:solidFill>
              <a:latin typeface="+mj-lt"/>
            </a:endParaRPr>
          </a:p>
          <a:p>
            <a:pPr fontAlgn="t">
              <a:lnSpc>
                <a:spcPct val="120000"/>
              </a:lnSpc>
              <a:spcAft>
                <a:spcPts val="1200"/>
              </a:spcAft>
              <a:buClr>
                <a:schemeClr val="accent6"/>
              </a:buClr>
            </a:pPr>
            <a:r>
              <a:rPr lang="en-US" sz="2800" dirty="0">
                <a:latin typeface="+mj-lt"/>
              </a:rPr>
              <a:t>Protected time, scheduling, and proximity — top enabler and top barrier</a:t>
            </a:r>
          </a:p>
        </p:txBody>
      </p:sp>
      <p:sp>
        <p:nvSpPr>
          <p:cNvPr id="6" name="Content Placeholder 5">
            <a:extLst>
              <a:ext uri="{FF2B5EF4-FFF2-40B4-BE49-F238E27FC236}">
                <a16:creationId xmlns:a16="http://schemas.microsoft.com/office/drawing/2014/main" id="{CA8BD04D-35DF-81EE-D5FF-26E1CE96DC92}"/>
              </a:ext>
            </a:extLst>
          </p:cNvPr>
          <p:cNvSpPr>
            <a:spLocks noGrp="1"/>
          </p:cNvSpPr>
          <p:nvPr>
            <p:ph sz="quarter" idx="15"/>
          </p:nvPr>
        </p:nvSpPr>
        <p:spPr>
          <a:xfrm>
            <a:off x="6096000" y="1781508"/>
            <a:ext cx="5616574" cy="4285297"/>
          </a:xfrm>
        </p:spPr>
        <p:txBody>
          <a:bodyPr>
            <a:normAutofit fontScale="85000" lnSpcReduction="20000"/>
          </a:bodyPr>
          <a:lstStyle/>
          <a:p>
            <a:pPr fontAlgn="t">
              <a:lnSpc>
                <a:spcPct val="110000"/>
              </a:lnSpc>
              <a:spcAft>
                <a:spcPts val="1200"/>
              </a:spcAft>
              <a:buNone/>
            </a:pPr>
            <a:r>
              <a:rPr lang="en-US" sz="2800" b="1" dirty="0">
                <a:solidFill>
                  <a:schemeClr val="accent4"/>
                </a:solidFill>
                <a:latin typeface="+mj-lt"/>
              </a:rPr>
              <a:t>Leadership and coordinators matter</a:t>
            </a:r>
          </a:p>
          <a:p>
            <a:pPr fontAlgn="t">
              <a:lnSpc>
                <a:spcPct val="110000"/>
              </a:lnSpc>
              <a:spcAft>
                <a:spcPts val="1200"/>
              </a:spcAft>
              <a:buClr>
                <a:schemeClr val="accent6"/>
              </a:buClr>
            </a:pPr>
            <a:r>
              <a:rPr lang="en-US" sz="2800" dirty="0">
                <a:latin typeface="+mj-lt"/>
              </a:rPr>
              <a:t>Dedicated Beginning Teacher Coordinators = stronger programs</a:t>
            </a:r>
          </a:p>
          <a:p>
            <a:pPr fontAlgn="t">
              <a:lnSpc>
                <a:spcPct val="110000"/>
              </a:lnSpc>
              <a:spcAft>
                <a:spcPts val="1200"/>
              </a:spcAft>
              <a:buNone/>
            </a:pPr>
            <a:r>
              <a:rPr lang="en-US" sz="2800" b="1" dirty="0">
                <a:solidFill>
                  <a:schemeClr val="accent4"/>
                </a:solidFill>
                <a:latin typeface="+mj-lt"/>
              </a:rPr>
              <a:t>Roles differ based on context</a:t>
            </a:r>
          </a:p>
          <a:p>
            <a:pPr fontAlgn="t">
              <a:lnSpc>
                <a:spcPct val="110000"/>
              </a:lnSpc>
              <a:spcAft>
                <a:spcPts val="1200"/>
              </a:spcAft>
              <a:buClr>
                <a:schemeClr val="accent6"/>
              </a:buClr>
            </a:pPr>
            <a:r>
              <a:rPr lang="en-US" sz="2800" dirty="0">
                <a:latin typeface="+mj-lt"/>
              </a:rPr>
              <a:t>EPPs support student teachers; BT mentoring skews to curriculum over management/family engagement</a:t>
            </a:r>
          </a:p>
          <a:p>
            <a:pPr fontAlgn="t">
              <a:lnSpc>
                <a:spcPct val="110000"/>
              </a:lnSpc>
              <a:spcAft>
                <a:spcPts val="1200"/>
              </a:spcAft>
              <a:buNone/>
            </a:pPr>
            <a:r>
              <a:rPr lang="en-US" sz="2800" b="1" dirty="0">
                <a:solidFill>
                  <a:schemeClr val="accent4"/>
                </a:solidFill>
                <a:latin typeface="+mj-lt"/>
              </a:rPr>
              <a:t>Standards feel dated</a:t>
            </a:r>
          </a:p>
          <a:p>
            <a:pPr fontAlgn="t">
              <a:lnSpc>
                <a:spcPct val="110000"/>
              </a:lnSpc>
              <a:spcAft>
                <a:spcPts val="1200"/>
              </a:spcAft>
              <a:buClr>
                <a:schemeClr val="accent6"/>
              </a:buClr>
            </a:pPr>
            <a:r>
              <a:rPr lang="en-US" sz="2800" dirty="0">
                <a:latin typeface="+mj-lt"/>
              </a:rPr>
              <a:t>2010 standards/rubric hard to apply and rarely used for evaluation</a:t>
            </a:r>
          </a:p>
        </p:txBody>
      </p:sp>
      <p:sp>
        <p:nvSpPr>
          <p:cNvPr id="2" name="Title 1">
            <a:extLst>
              <a:ext uri="{FF2B5EF4-FFF2-40B4-BE49-F238E27FC236}">
                <a16:creationId xmlns:a16="http://schemas.microsoft.com/office/drawing/2014/main" id="{6CE10F47-7EA3-7EF4-FAC5-84EAAEDE6C71}"/>
              </a:ext>
            </a:extLst>
          </p:cNvPr>
          <p:cNvSpPr>
            <a:spLocks noGrp="1"/>
          </p:cNvSpPr>
          <p:nvPr>
            <p:ph type="title"/>
          </p:nvPr>
        </p:nvSpPr>
        <p:spPr>
          <a:xfrm>
            <a:off x="479426" y="474526"/>
            <a:ext cx="11232422" cy="914402"/>
          </a:xfrm>
        </p:spPr>
        <p:txBody>
          <a:bodyPr/>
          <a:lstStyle/>
          <a:p>
            <a:r>
              <a:rPr lang="en-US" sz="3600" dirty="0">
                <a:latin typeface="Georgia" panose="02040502050405020303" pitchFamily="18" charset="0"/>
              </a:rPr>
              <a:t>Focus Groups - What We’ve Learned to Date</a:t>
            </a:r>
            <a:br>
              <a:rPr lang="en-US" dirty="0"/>
            </a:br>
            <a:r>
              <a:rPr lang="en-US" sz="2400" i="1" dirty="0"/>
              <a:t>Early insights (July 2026)</a:t>
            </a:r>
            <a:endParaRPr lang="en-US" sz="2400" b="0" i="1" dirty="0"/>
          </a:p>
        </p:txBody>
      </p:sp>
    </p:spTree>
    <p:extLst>
      <p:ext uri="{BB962C8B-B14F-4D97-AF65-F5344CB8AC3E}">
        <p14:creationId xmlns:p14="http://schemas.microsoft.com/office/powerpoint/2010/main" val="4036938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923B6-D893-1412-2E08-1CC66D310BC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B34417A-BF0E-F3B7-4758-8CC57F13A1F8}"/>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6469E0-D93D-B0A8-5695-2268CFE78650}"/>
              </a:ext>
            </a:extLst>
          </p:cNvPr>
          <p:cNvSpPr>
            <a:spLocks noGrp="1"/>
          </p:cNvSpPr>
          <p:nvPr>
            <p:ph type="title"/>
          </p:nvPr>
        </p:nvSpPr>
        <p:spPr>
          <a:xfrm>
            <a:off x="479789" y="474526"/>
            <a:ext cx="11232422" cy="914402"/>
          </a:xfrm>
        </p:spPr>
        <p:txBody>
          <a:bodyPr/>
          <a:lstStyle/>
          <a:p>
            <a:r>
              <a:rPr lang="en-US" sz="3600" dirty="0">
                <a:latin typeface="Georgia" panose="02040502050405020303" pitchFamily="18" charset="0"/>
              </a:rPr>
              <a:t>The Result</a:t>
            </a:r>
            <a:br>
              <a:rPr lang="en-US" dirty="0"/>
            </a:br>
            <a:r>
              <a:rPr lang="en-US" sz="2400" i="1" dirty="0"/>
              <a:t>Early outcomes and new organizational capabilities (project in progress)</a:t>
            </a:r>
            <a:endParaRPr lang="en-US" sz="2400" b="0" i="1" dirty="0"/>
          </a:p>
        </p:txBody>
      </p:sp>
      <p:grpSp>
        <p:nvGrpSpPr>
          <p:cNvPr id="139" name="Group 138">
            <a:extLst>
              <a:ext uri="{FF2B5EF4-FFF2-40B4-BE49-F238E27FC236}">
                <a16:creationId xmlns:a16="http://schemas.microsoft.com/office/drawing/2014/main" id="{091F82A6-E50C-DDB7-39FE-681963A6B11F}"/>
              </a:ext>
            </a:extLst>
          </p:cNvPr>
          <p:cNvGrpSpPr/>
          <p:nvPr/>
        </p:nvGrpSpPr>
        <p:grpSpPr>
          <a:xfrm>
            <a:off x="563880" y="1752033"/>
            <a:ext cx="11064240" cy="4818888"/>
            <a:chOff x="293459" y="1668248"/>
            <a:chExt cx="11064240" cy="4818888"/>
          </a:xfrm>
        </p:grpSpPr>
        <p:sp>
          <p:nvSpPr>
            <p:cNvPr id="5" name="Shape 4">
              <a:extLst>
                <a:ext uri="{FF2B5EF4-FFF2-40B4-BE49-F238E27FC236}">
                  <a16:creationId xmlns:a16="http://schemas.microsoft.com/office/drawing/2014/main" id="{BAA111D8-19A8-5436-0D8F-D282730ECEF7}"/>
                </a:ext>
              </a:extLst>
            </p:cNvPr>
            <p:cNvSpPr/>
            <p:nvPr/>
          </p:nvSpPr>
          <p:spPr>
            <a:xfrm>
              <a:off x="293459" y="1668248"/>
              <a:ext cx="2697480" cy="2331720"/>
            </a:xfrm>
            <a:prstGeom prst="rect">
              <a:avLst/>
            </a:prstGeom>
            <a:solidFill>
              <a:srgbClr val="5B8C3E"/>
            </a:solidFill>
            <a:ln/>
            <a:effectLst>
              <a:outerShdw blurRad="88900" dist="38100" dir="8100000" algn="bl" rotWithShape="0">
                <a:srgbClr val="000000">
                  <a:alpha val="16000"/>
                </a:srgbClr>
              </a:outerShdw>
            </a:effectLst>
          </p:spPr>
          <p:txBody>
            <a:bodyPr/>
            <a:lstStyle/>
            <a:p>
              <a:endParaRPr lang="en-US" sz="2800" dirty="0"/>
            </a:p>
          </p:txBody>
        </p:sp>
        <p:sp>
          <p:nvSpPr>
            <p:cNvPr id="7" name="Text 5">
              <a:extLst>
                <a:ext uri="{FF2B5EF4-FFF2-40B4-BE49-F238E27FC236}">
                  <a16:creationId xmlns:a16="http://schemas.microsoft.com/office/drawing/2014/main" id="{C99D8340-10E8-F40F-C801-703D505D9F12}"/>
                </a:ext>
              </a:extLst>
            </p:cNvPr>
            <p:cNvSpPr/>
            <p:nvPr/>
          </p:nvSpPr>
          <p:spPr>
            <a:xfrm>
              <a:off x="476339" y="1823696"/>
              <a:ext cx="2331720" cy="274320"/>
            </a:xfrm>
            <a:prstGeom prst="rect">
              <a:avLst/>
            </a:prstGeom>
            <a:noFill/>
            <a:ln/>
          </p:spPr>
          <p:txBody>
            <a:bodyPr wrap="square" lIns="0" tIns="0" rIns="0" bIns="0" rtlCol="0" anchor="ctr"/>
            <a:lstStyle/>
            <a:p>
              <a:pPr marL="0" indent="0">
                <a:buNone/>
              </a:pPr>
              <a:r>
                <a:rPr lang="en-US" sz="1400" b="1" kern="0" spc="100" dirty="0">
                  <a:solidFill>
                    <a:srgbClr val="EAF2FA"/>
                  </a:solidFill>
                  <a:latin typeface="Calibri" pitchFamily="34" charset="0"/>
                  <a:ea typeface="Calibri" pitchFamily="34" charset="-122"/>
                  <a:cs typeface="Calibri" pitchFamily="34" charset="-120"/>
                </a:rPr>
                <a:t>STATEWIDE REACH</a:t>
              </a:r>
              <a:endParaRPr lang="en-US" sz="1400" dirty="0"/>
            </a:p>
          </p:txBody>
        </p:sp>
        <p:sp>
          <p:nvSpPr>
            <p:cNvPr id="9" name="Text 6">
              <a:extLst>
                <a:ext uri="{FF2B5EF4-FFF2-40B4-BE49-F238E27FC236}">
                  <a16:creationId xmlns:a16="http://schemas.microsoft.com/office/drawing/2014/main" id="{C71E23A6-6A13-213E-66D6-35373BA02047}"/>
                </a:ext>
              </a:extLst>
            </p:cNvPr>
            <p:cNvSpPr/>
            <p:nvPr/>
          </p:nvSpPr>
          <p:spPr>
            <a:xfrm>
              <a:off x="476339" y="2152880"/>
              <a:ext cx="2331720" cy="1051560"/>
            </a:xfrm>
            <a:prstGeom prst="rect">
              <a:avLst/>
            </a:prstGeom>
            <a:noFill/>
            <a:ln/>
          </p:spPr>
          <p:txBody>
            <a:bodyPr wrap="square" lIns="0" tIns="0" rIns="0" bIns="0" rtlCol="0" anchor="t"/>
            <a:lstStyle/>
            <a:p>
              <a:pPr marL="0" indent="0">
                <a:lnSpc>
                  <a:spcPct val="102000"/>
                </a:lnSpc>
                <a:buNone/>
              </a:pPr>
              <a:r>
                <a:rPr lang="en-US" sz="2000" b="1" dirty="0">
                  <a:solidFill>
                    <a:srgbClr val="FFFFFF"/>
                  </a:solidFill>
                  <a:latin typeface="Georgia" pitchFamily="34" charset="0"/>
                  <a:ea typeface="Georgia" pitchFamily="34" charset="-122"/>
                  <a:cs typeface="Georgia" pitchFamily="34" charset="-120"/>
                </a:rPr>
                <a:t>Distributed to all NC public school units</a:t>
              </a:r>
              <a:endParaRPr lang="en-US" sz="2000" dirty="0"/>
            </a:p>
          </p:txBody>
        </p:sp>
        <p:sp>
          <p:nvSpPr>
            <p:cNvPr id="112" name="Text 7">
              <a:extLst>
                <a:ext uri="{FF2B5EF4-FFF2-40B4-BE49-F238E27FC236}">
                  <a16:creationId xmlns:a16="http://schemas.microsoft.com/office/drawing/2014/main" id="{7F824AB4-31C6-A4D5-EF37-8AEF4713B3C1}"/>
                </a:ext>
              </a:extLst>
            </p:cNvPr>
            <p:cNvSpPr/>
            <p:nvPr/>
          </p:nvSpPr>
          <p:spPr>
            <a:xfrm>
              <a:off x="476339" y="3286736"/>
              <a:ext cx="2331720" cy="658368"/>
            </a:xfrm>
            <a:prstGeom prst="rect">
              <a:avLst/>
            </a:prstGeom>
            <a:noFill/>
            <a:ln/>
          </p:spPr>
          <p:txBody>
            <a:bodyPr wrap="square" lIns="0" tIns="0" rIns="0" bIns="0" rtlCol="0" anchor="t"/>
            <a:lstStyle/>
            <a:p>
              <a:pPr marL="0" indent="0">
                <a:lnSpc>
                  <a:spcPct val="102000"/>
                </a:lnSpc>
                <a:buNone/>
              </a:pPr>
              <a:r>
                <a:rPr lang="en-US" sz="1400" i="1" dirty="0">
                  <a:solidFill>
                    <a:srgbClr val="E4EEF7"/>
                  </a:solidFill>
                  <a:latin typeface="Calibri" pitchFamily="34" charset="0"/>
                  <a:ea typeface="Calibri" pitchFamily="34" charset="-122"/>
                  <a:cs typeface="Calibri" pitchFamily="34" charset="-120"/>
                </a:rPr>
                <a:t>LEAs, charters &amp; lab schools, via Regional Education Facilitators</a:t>
              </a:r>
              <a:endParaRPr lang="en-US" sz="1400" dirty="0"/>
            </a:p>
          </p:txBody>
        </p:sp>
        <p:sp>
          <p:nvSpPr>
            <p:cNvPr id="114" name="Shape 8">
              <a:extLst>
                <a:ext uri="{FF2B5EF4-FFF2-40B4-BE49-F238E27FC236}">
                  <a16:creationId xmlns:a16="http://schemas.microsoft.com/office/drawing/2014/main" id="{A06E7DC5-993F-63B4-9D09-4ADEF7615E44}"/>
                </a:ext>
              </a:extLst>
            </p:cNvPr>
            <p:cNvSpPr/>
            <p:nvPr/>
          </p:nvSpPr>
          <p:spPr>
            <a:xfrm>
              <a:off x="3173819" y="1668248"/>
              <a:ext cx="2697480" cy="2331720"/>
            </a:xfrm>
            <a:prstGeom prst="rect">
              <a:avLst/>
            </a:prstGeom>
            <a:solidFill>
              <a:srgbClr val="2E6DA4"/>
            </a:solidFill>
            <a:ln/>
            <a:effectLst>
              <a:outerShdw blurRad="88900" dist="38100" dir="8100000" algn="bl" rotWithShape="0">
                <a:srgbClr val="000000">
                  <a:alpha val="16000"/>
                </a:srgbClr>
              </a:outerShdw>
            </a:effectLst>
          </p:spPr>
          <p:txBody>
            <a:bodyPr/>
            <a:lstStyle/>
            <a:p>
              <a:endParaRPr lang="en-US" sz="2800" dirty="0"/>
            </a:p>
          </p:txBody>
        </p:sp>
        <p:sp>
          <p:nvSpPr>
            <p:cNvPr id="116" name="Text 9">
              <a:extLst>
                <a:ext uri="{FF2B5EF4-FFF2-40B4-BE49-F238E27FC236}">
                  <a16:creationId xmlns:a16="http://schemas.microsoft.com/office/drawing/2014/main" id="{1122B272-1297-0535-6522-725BD433DECC}"/>
                </a:ext>
              </a:extLst>
            </p:cNvPr>
            <p:cNvSpPr/>
            <p:nvPr/>
          </p:nvSpPr>
          <p:spPr>
            <a:xfrm>
              <a:off x="3356699" y="1823696"/>
              <a:ext cx="2331720" cy="274320"/>
            </a:xfrm>
            <a:prstGeom prst="rect">
              <a:avLst/>
            </a:prstGeom>
            <a:noFill/>
            <a:ln/>
          </p:spPr>
          <p:txBody>
            <a:bodyPr wrap="square" lIns="0" tIns="0" rIns="0" bIns="0" rtlCol="0" anchor="ctr"/>
            <a:lstStyle/>
            <a:p>
              <a:pPr marL="0" indent="0">
                <a:buNone/>
              </a:pPr>
              <a:r>
                <a:rPr lang="en-US" sz="1400" b="1" kern="0" spc="100" dirty="0">
                  <a:solidFill>
                    <a:srgbClr val="EAF2FA"/>
                  </a:solidFill>
                  <a:latin typeface="Calibri" pitchFamily="34" charset="0"/>
                  <a:ea typeface="Calibri" pitchFamily="34" charset="-122"/>
                  <a:cs typeface="Calibri" pitchFamily="34" charset="-120"/>
                </a:rPr>
                <a:t>4 PATHWAYS ALIGNED</a:t>
              </a:r>
              <a:endParaRPr lang="en-US" sz="1400" dirty="0"/>
            </a:p>
          </p:txBody>
        </p:sp>
        <p:sp>
          <p:nvSpPr>
            <p:cNvPr id="118" name="Text 10">
              <a:extLst>
                <a:ext uri="{FF2B5EF4-FFF2-40B4-BE49-F238E27FC236}">
                  <a16:creationId xmlns:a16="http://schemas.microsoft.com/office/drawing/2014/main" id="{AC91A4B4-BE5F-1AEB-BC24-C2E3F5527C23}"/>
                </a:ext>
              </a:extLst>
            </p:cNvPr>
            <p:cNvSpPr/>
            <p:nvPr/>
          </p:nvSpPr>
          <p:spPr>
            <a:xfrm>
              <a:off x="3356699" y="2152880"/>
              <a:ext cx="2468880" cy="1051560"/>
            </a:xfrm>
            <a:prstGeom prst="rect">
              <a:avLst/>
            </a:prstGeom>
            <a:noFill/>
            <a:ln/>
          </p:spPr>
          <p:txBody>
            <a:bodyPr wrap="square" lIns="0" tIns="0" rIns="0" bIns="0" rtlCol="0" anchor="t"/>
            <a:lstStyle/>
            <a:p>
              <a:pPr marL="0" indent="0">
                <a:lnSpc>
                  <a:spcPct val="102000"/>
                </a:lnSpc>
                <a:buNone/>
              </a:pPr>
              <a:r>
                <a:rPr lang="en-US" sz="2000" b="1" dirty="0">
                  <a:solidFill>
                    <a:srgbClr val="FFFFFF"/>
                  </a:solidFill>
                  <a:latin typeface="Georgia" pitchFamily="34" charset="0"/>
                  <a:ea typeface="Georgia" pitchFamily="34" charset="-122"/>
                  <a:cs typeface="Georgia" pitchFamily="34" charset="-120"/>
                </a:rPr>
                <a:t>Four mentoring pathways examined together</a:t>
              </a:r>
              <a:endParaRPr lang="en-US" sz="2000" dirty="0"/>
            </a:p>
          </p:txBody>
        </p:sp>
        <p:sp>
          <p:nvSpPr>
            <p:cNvPr id="120" name="Text 11">
              <a:extLst>
                <a:ext uri="{FF2B5EF4-FFF2-40B4-BE49-F238E27FC236}">
                  <a16:creationId xmlns:a16="http://schemas.microsoft.com/office/drawing/2014/main" id="{0486C76D-901F-EDED-6EB2-139123B981AB}"/>
                </a:ext>
              </a:extLst>
            </p:cNvPr>
            <p:cNvSpPr/>
            <p:nvPr/>
          </p:nvSpPr>
          <p:spPr>
            <a:xfrm>
              <a:off x="3356699" y="3286736"/>
              <a:ext cx="2331720" cy="658368"/>
            </a:xfrm>
            <a:prstGeom prst="rect">
              <a:avLst/>
            </a:prstGeom>
            <a:noFill/>
            <a:ln/>
          </p:spPr>
          <p:txBody>
            <a:bodyPr wrap="square" lIns="0" tIns="0" rIns="0" bIns="0" rtlCol="0" anchor="t"/>
            <a:lstStyle/>
            <a:p>
              <a:pPr marL="0" indent="0">
                <a:lnSpc>
                  <a:spcPct val="102000"/>
                </a:lnSpc>
                <a:buNone/>
              </a:pPr>
              <a:r>
                <a:rPr lang="en-US" sz="1400" i="1" dirty="0">
                  <a:solidFill>
                    <a:srgbClr val="E4EEF7"/>
                  </a:solidFill>
                  <a:latin typeface="Calibri" pitchFamily="34" charset="0"/>
                  <a:ea typeface="Calibri" pitchFamily="34" charset="-122"/>
                  <a:cs typeface="Calibri" pitchFamily="34" charset="-120"/>
                </a:rPr>
                <a:t>First shared, cross-pathway view of mentoring in NC</a:t>
              </a:r>
              <a:endParaRPr lang="en-US" sz="1400" dirty="0"/>
            </a:p>
          </p:txBody>
        </p:sp>
        <p:sp>
          <p:nvSpPr>
            <p:cNvPr id="122" name="Shape 12">
              <a:extLst>
                <a:ext uri="{FF2B5EF4-FFF2-40B4-BE49-F238E27FC236}">
                  <a16:creationId xmlns:a16="http://schemas.microsoft.com/office/drawing/2014/main" id="{D10851FC-EC4F-8276-120E-A275844F9099}"/>
                </a:ext>
              </a:extLst>
            </p:cNvPr>
            <p:cNvSpPr/>
            <p:nvPr/>
          </p:nvSpPr>
          <p:spPr>
            <a:xfrm>
              <a:off x="6145619" y="1668248"/>
              <a:ext cx="5212080" cy="452628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sz="2800" dirty="0"/>
            </a:p>
          </p:txBody>
        </p:sp>
        <p:sp>
          <p:nvSpPr>
            <p:cNvPr id="124" name="Shape 13">
              <a:extLst>
                <a:ext uri="{FF2B5EF4-FFF2-40B4-BE49-F238E27FC236}">
                  <a16:creationId xmlns:a16="http://schemas.microsoft.com/office/drawing/2014/main" id="{EBC35DBC-5784-14C0-6E16-8EA137DE8AA4}"/>
                </a:ext>
              </a:extLst>
            </p:cNvPr>
            <p:cNvSpPr/>
            <p:nvPr/>
          </p:nvSpPr>
          <p:spPr>
            <a:xfrm>
              <a:off x="6145619" y="1668248"/>
              <a:ext cx="5212080" cy="548640"/>
            </a:xfrm>
            <a:prstGeom prst="rect">
              <a:avLst/>
            </a:prstGeom>
            <a:solidFill>
              <a:srgbClr val="1F4E79"/>
            </a:solidFill>
            <a:ln/>
          </p:spPr>
          <p:txBody>
            <a:bodyPr/>
            <a:lstStyle/>
            <a:p>
              <a:endParaRPr lang="en-US" sz="2800" dirty="0"/>
            </a:p>
          </p:txBody>
        </p:sp>
        <p:sp>
          <p:nvSpPr>
            <p:cNvPr id="126" name="Text 14">
              <a:extLst>
                <a:ext uri="{FF2B5EF4-FFF2-40B4-BE49-F238E27FC236}">
                  <a16:creationId xmlns:a16="http://schemas.microsoft.com/office/drawing/2014/main" id="{11075097-A6FA-35FC-9D81-3EDD0CD6B43A}"/>
                </a:ext>
              </a:extLst>
            </p:cNvPr>
            <p:cNvSpPr/>
            <p:nvPr/>
          </p:nvSpPr>
          <p:spPr>
            <a:xfrm>
              <a:off x="6374219" y="1713968"/>
              <a:ext cx="4846320" cy="457200"/>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New organizational capabilities</a:t>
              </a:r>
              <a:endParaRPr lang="en-US" sz="2000" dirty="0"/>
            </a:p>
          </p:txBody>
        </p:sp>
        <p:sp>
          <p:nvSpPr>
            <p:cNvPr id="128" name="Text 15">
              <a:extLst>
                <a:ext uri="{FF2B5EF4-FFF2-40B4-BE49-F238E27FC236}">
                  <a16:creationId xmlns:a16="http://schemas.microsoft.com/office/drawing/2014/main" id="{9D855286-BD4E-EFF0-C937-8BB57AE5EA7A}"/>
                </a:ext>
              </a:extLst>
            </p:cNvPr>
            <p:cNvSpPr/>
            <p:nvPr/>
          </p:nvSpPr>
          <p:spPr>
            <a:xfrm>
              <a:off x="6419939" y="2262608"/>
              <a:ext cx="4754880" cy="3657600"/>
            </a:xfrm>
            <a:prstGeom prst="rect">
              <a:avLst/>
            </a:prstGeom>
            <a:noFill/>
            <a:ln/>
          </p:spPr>
          <p:txBody>
            <a:bodyPr wrap="square" lIns="0" tIns="0" rIns="0" bIns="0" rtlCol="0" anchor="t"/>
            <a:lstStyle/>
            <a:p>
              <a:pPr marL="177800" indent="-177800">
                <a:spcAft>
                  <a:spcPts val="600"/>
                </a:spcAft>
                <a:buSzPct val="100000"/>
                <a:buChar char="•"/>
              </a:pPr>
              <a:r>
                <a:rPr lang="en-US" sz="2000" dirty="0">
                  <a:solidFill>
                    <a:srgbClr val="2B3641"/>
                  </a:solidFill>
                  <a:ea typeface="Calibri" pitchFamily="34" charset="-122"/>
                  <a:cs typeface="Calibri" pitchFamily="34" charset="-120"/>
                </a:rPr>
                <a:t>Clearer, </a:t>
              </a:r>
              <a:r>
                <a:rPr lang="en-US" sz="2000" b="1" dirty="0">
                  <a:solidFill>
                    <a:schemeClr val="accent3"/>
                  </a:solidFill>
                  <a:ea typeface="Calibri" pitchFamily="34" charset="-122"/>
                  <a:cs typeface="Calibri" pitchFamily="34" charset="-120"/>
                </a:rPr>
                <a:t>role-specific mentorship expectations </a:t>
              </a:r>
              <a:r>
                <a:rPr lang="en-US" sz="2000" dirty="0">
                  <a:solidFill>
                    <a:srgbClr val="2B3641"/>
                  </a:solidFill>
                  <a:ea typeface="Calibri" pitchFamily="34" charset="-122"/>
                  <a:cs typeface="Calibri" pitchFamily="34" charset="-120"/>
                </a:rPr>
                <a:t>across beginning-teacher support and clinical preparation.</a:t>
              </a:r>
              <a:endParaRPr lang="en-US" sz="2000" dirty="0"/>
            </a:p>
            <a:p>
              <a:pPr marL="177800" indent="-177800">
                <a:spcAft>
                  <a:spcPts val="600"/>
                </a:spcAft>
                <a:buSzPct val="100000"/>
                <a:buChar char="•"/>
              </a:pPr>
              <a:r>
                <a:rPr lang="en-US" sz="2000" dirty="0">
                  <a:solidFill>
                    <a:srgbClr val="2B3641"/>
                  </a:solidFill>
                  <a:ea typeface="Calibri" pitchFamily="34" charset="-122"/>
                  <a:cs typeface="Calibri" pitchFamily="34" charset="-120"/>
                </a:rPr>
                <a:t>A </a:t>
              </a:r>
              <a:r>
                <a:rPr lang="en-US" sz="2000" b="1" dirty="0">
                  <a:solidFill>
                    <a:schemeClr val="accent3"/>
                  </a:solidFill>
                  <a:ea typeface="Calibri" pitchFamily="34" charset="-122"/>
                  <a:cs typeface="Calibri" pitchFamily="34" charset="-120"/>
                </a:rPr>
                <a:t>repeatable, mixed-methods process </a:t>
              </a:r>
              <a:r>
                <a:rPr lang="en-US" sz="2000" dirty="0">
                  <a:solidFill>
                    <a:srgbClr val="2B3641"/>
                  </a:solidFill>
                  <a:ea typeface="Calibri" pitchFamily="34" charset="-122"/>
                  <a:cs typeface="Calibri" pitchFamily="34" charset="-120"/>
                </a:rPr>
                <a:t>for gathering statewide practitioner data (survey + focus groups + interviews).</a:t>
              </a:r>
              <a:endParaRPr lang="en-US" sz="2000" dirty="0"/>
            </a:p>
            <a:p>
              <a:pPr marL="177800" indent="-177800">
                <a:spcAft>
                  <a:spcPts val="600"/>
                </a:spcAft>
                <a:buSzPct val="100000"/>
                <a:buChar char="•"/>
              </a:pPr>
              <a:r>
                <a:rPr lang="en-US" sz="2000" b="1" dirty="0">
                  <a:solidFill>
                    <a:schemeClr val="accent3"/>
                  </a:solidFill>
                  <a:ea typeface="Calibri" pitchFamily="34" charset="-122"/>
                  <a:cs typeface="Calibri" pitchFamily="34" charset="-120"/>
                </a:rPr>
                <a:t>Stronger alignment </a:t>
              </a:r>
              <a:r>
                <a:rPr lang="en-US" sz="2000" dirty="0">
                  <a:solidFill>
                    <a:srgbClr val="2B3641"/>
                  </a:solidFill>
                  <a:ea typeface="Calibri" pitchFamily="34" charset="-122"/>
                  <a:cs typeface="Calibri" pitchFamily="34" charset="-120"/>
                </a:rPr>
                <a:t>between current mentoring practice and anticipated apprenticeship supervision requirements.</a:t>
              </a:r>
              <a:endParaRPr lang="en-US" sz="2000" dirty="0"/>
            </a:p>
            <a:p>
              <a:pPr marL="177800" indent="-177800">
                <a:spcAft>
                  <a:spcPts val="600"/>
                </a:spcAft>
                <a:buSzPct val="100000"/>
                <a:buChar char="•"/>
              </a:pPr>
              <a:r>
                <a:rPr lang="en-US" sz="2000" b="1" dirty="0">
                  <a:solidFill>
                    <a:schemeClr val="accent3"/>
                  </a:solidFill>
                  <a:ea typeface="Calibri" pitchFamily="34" charset="-122"/>
                  <a:cs typeface="Calibri" pitchFamily="34" charset="-120"/>
                </a:rPr>
                <a:t>Greater readiness </a:t>
              </a:r>
              <a:r>
                <a:rPr lang="en-US" sz="2000" dirty="0">
                  <a:solidFill>
                    <a:srgbClr val="2B3641"/>
                  </a:solidFill>
                  <a:ea typeface="Calibri" pitchFamily="34" charset="-122"/>
                  <a:cs typeface="Calibri" pitchFamily="34" charset="-120"/>
                </a:rPr>
                <a:t>across the SEA and partners to operationalize an aligned mentoring infrastructure.</a:t>
              </a:r>
              <a:endParaRPr lang="en-US" sz="2000" dirty="0"/>
            </a:p>
          </p:txBody>
        </p:sp>
        <p:sp>
          <p:nvSpPr>
            <p:cNvPr id="130" name="Shape 16">
              <a:extLst>
                <a:ext uri="{FF2B5EF4-FFF2-40B4-BE49-F238E27FC236}">
                  <a16:creationId xmlns:a16="http://schemas.microsoft.com/office/drawing/2014/main" id="{3FF8D259-E40E-18DC-8A83-E5886F3C9D84}"/>
                </a:ext>
              </a:extLst>
            </p:cNvPr>
            <p:cNvSpPr/>
            <p:nvPr/>
          </p:nvSpPr>
          <p:spPr>
            <a:xfrm>
              <a:off x="293459" y="4045688"/>
              <a:ext cx="5577840" cy="2148840"/>
            </a:xfrm>
            <a:prstGeom prst="rect">
              <a:avLst/>
            </a:prstGeom>
            <a:solidFill>
              <a:srgbClr val="E8F0F8"/>
            </a:solidFill>
            <a:ln w="12700">
              <a:solidFill>
                <a:srgbClr val="D3DEE9"/>
              </a:solidFill>
              <a:prstDash val="solid"/>
            </a:ln>
          </p:spPr>
          <p:txBody>
            <a:bodyPr/>
            <a:lstStyle/>
            <a:p>
              <a:endParaRPr lang="en-US" sz="2800" dirty="0"/>
            </a:p>
          </p:txBody>
        </p:sp>
        <p:pic>
          <p:nvPicPr>
            <p:cNvPr id="132" name="Image 0" descr="preencoded.png">
              <a:extLst>
                <a:ext uri="{FF2B5EF4-FFF2-40B4-BE49-F238E27FC236}">
                  <a16:creationId xmlns:a16="http://schemas.microsoft.com/office/drawing/2014/main" id="{1B2975C2-0E36-B19C-66F8-3A17D51ADB49}"/>
                </a:ext>
              </a:extLst>
            </p:cNvPr>
            <p:cNvPicPr>
              <a:picLocks noChangeAspect="1"/>
            </p:cNvPicPr>
            <p:nvPr/>
          </p:nvPicPr>
          <p:blipFill>
            <a:blip r:embed="rId3"/>
            <a:stretch>
              <a:fillRect/>
            </a:stretch>
          </p:blipFill>
          <p:spPr>
            <a:xfrm>
              <a:off x="522059" y="4274288"/>
              <a:ext cx="457200" cy="457200"/>
            </a:xfrm>
            <a:prstGeom prst="rect">
              <a:avLst/>
            </a:prstGeom>
          </p:spPr>
        </p:pic>
        <p:sp>
          <p:nvSpPr>
            <p:cNvPr id="134" name="Text 17">
              <a:extLst>
                <a:ext uri="{FF2B5EF4-FFF2-40B4-BE49-F238E27FC236}">
                  <a16:creationId xmlns:a16="http://schemas.microsoft.com/office/drawing/2014/main" id="{EB9B70F9-577E-A97E-73CE-50C99A725113}"/>
                </a:ext>
              </a:extLst>
            </p:cNvPr>
            <p:cNvSpPr/>
            <p:nvPr/>
          </p:nvSpPr>
          <p:spPr>
            <a:xfrm>
              <a:off x="1070699" y="4274288"/>
              <a:ext cx="4572000" cy="457200"/>
            </a:xfrm>
            <a:prstGeom prst="rect">
              <a:avLst/>
            </a:prstGeom>
            <a:noFill/>
            <a:ln/>
          </p:spPr>
          <p:txBody>
            <a:bodyPr wrap="square" lIns="0" tIns="0" rIns="0" bIns="0" rtlCol="0" anchor="ctr"/>
            <a:lstStyle/>
            <a:p>
              <a:pPr marL="0" indent="0">
                <a:buNone/>
              </a:pPr>
              <a:r>
                <a:rPr lang="en-US" sz="2000" b="1" dirty="0">
                  <a:solidFill>
                    <a:srgbClr val="1F4E79"/>
                  </a:solidFill>
                  <a:latin typeface="Georgia" pitchFamily="34" charset="0"/>
                  <a:ea typeface="Georgia" pitchFamily="34" charset="-122"/>
                  <a:cs typeface="Georgia" pitchFamily="34" charset="-120"/>
                </a:rPr>
                <a:t>From Findings to Design</a:t>
              </a:r>
              <a:endParaRPr lang="en-US" sz="2000" dirty="0"/>
            </a:p>
          </p:txBody>
        </p:sp>
        <p:sp>
          <p:nvSpPr>
            <p:cNvPr id="136" name="Text 18">
              <a:extLst>
                <a:ext uri="{FF2B5EF4-FFF2-40B4-BE49-F238E27FC236}">
                  <a16:creationId xmlns:a16="http://schemas.microsoft.com/office/drawing/2014/main" id="{47D8CEFA-22F9-A83F-7720-DC25F8319BC7}"/>
                </a:ext>
              </a:extLst>
            </p:cNvPr>
            <p:cNvSpPr/>
            <p:nvPr/>
          </p:nvSpPr>
          <p:spPr>
            <a:xfrm>
              <a:off x="522059" y="4822928"/>
              <a:ext cx="5120640" cy="1280160"/>
            </a:xfrm>
            <a:prstGeom prst="rect">
              <a:avLst/>
            </a:prstGeom>
            <a:noFill/>
            <a:ln/>
          </p:spPr>
          <p:txBody>
            <a:bodyPr wrap="square" lIns="0" tIns="0" rIns="0" bIns="0" rtlCol="0" anchor="t"/>
            <a:lstStyle/>
            <a:p>
              <a:pPr marL="0" indent="0">
                <a:lnSpc>
                  <a:spcPct val="110000"/>
                </a:lnSpc>
                <a:buNone/>
              </a:pPr>
              <a:r>
                <a:rPr lang="en-US" sz="2000" dirty="0">
                  <a:solidFill>
                    <a:srgbClr val="2B3641"/>
                  </a:solidFill>
                  <a:latin typeface="Calibri" pitchFamily="34" charset="0"/>
                  <a:ea typeface="Calibri" pitchFamily="34" charset="-122"/>
                  <a:cs typeface="Calibri" pitchFamily="34" charset="-120"/>
                </a:rPr>
                <a:t>Emerging evidence to support differentiated mentor roles, updated quality standards, and a future modular training framework.​</a:t>
              </a:r>
              <a:endParaRPr lang="en-US" sz="2000" dirty="0"/>
            </a:p>
          </p:txBody>
        </p:sp>
        <p:sp>
          <p:nvSpPr>
            <p:cNvPr id="138" name="Text 19">
              <a:extLst>
                <a:ext uri="{FF2B5EF4-FFF2-40B4-BE49-F238E27FC236}">
                  <a16:creationId xmlns:a16="http://schemas.microsoft.com/office/drawing/2014/main" id="{1B84C6BD-3F7F-BAB0-937A-4B675540DD28}"/>
                </a:ext>
              </a:extLst>
            </p:cNvPr>
            <p:cNvSpPr/>
            <p:nvPr/>
          </p:nvSpPr>
          <p:spPr>
            <a:xfrm>
              <a:off x="293459" y="6212816"/>
              <a:ext cx="10972800" cy="274320"/>
            </a:xfrm>
            <a:prstGeom prst="rect">
              <a:avLst/>
            </a:prstGeom>
            <a:noFill/>
            <a:ln/>
          </p:spPr>
          <p:txBody>
            <a:bodyPr wrap="square" lIns="0" tIns="0" rIns="0" bIns="0" rtlCol="0" anchor="ctr"/>
            <a:lstStyle/>
            <a:p>
              <a:pPr marL="0" indent="0">
                <a:buNone/>
              </a:pPr>
              <a:r>
                <a:rPr lang="en-US" sz="1100" i="1" dirty="0">
                  <a:solidFill>
                    <a:srgbClr val="5B6B78"/>
                  </a:solidFill>
                  <a:latin typeface="Calibri" pitchFamily="34" charset="0"/>
                  <a:ea typeface="Calibri" pitchFamily="34" charset="-122"/>
                  <a:cs typeface="Calibri" pitchFamily="34" charset="-120"/>
                </a:rPr>
                <a:t>Data points shown are projected/early-stage; final results reported at conference.</a:t>
              </a:r>
              <a:endParaRPr lang="en-US" sz="1100" dirty="0"/>
            </a:p>
          </p:txBody>
        </p:sp>
      </p:grpSp>
    </p:spTree>
    <p:extLst>
      <p:ext uri="{BB962C8B-B14F-4D97-AF65-F5344CB8AC3E}">
        <p14:creationId xmlns:p14="http://schemas.microsoft.com/office/powerpoint/2010/main" val="2590883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191F4-AFB0-A3AF-EF11-21B64D22760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CD86ED4-8ECD-F689-30A2-60057E2A0A75}"/>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FE7B05-5F81-FA48-792C-F418D710F302}"/>
              </a:ext>
            </a:extLst>
          </p:cNvPr>
          <p:cNvSpPr>
            <a:spLocks noGrp="1"/>
          </p:cNvSpPr>
          <p:nvPr>
            <p:ph type="title"/>
          </p:nvPr>
        </p:nvSpPr>
        <p:spPr>
          <a:xfrm>
            <a:off x="479426" y="474526"/>
            <a:ext cx="11232422" cy="914402"/>
          </a:xfrm>
        </p:spPr>
        <p:txBody>
          <a:bodyPr/>
          <a:lstStyle/>
          <a:p>
            <a:r>
              <a:rPr lang="en-US" sz="3600" dirty="0">
                <a:latin typeface="Georgia" panose="02040502050405020303" pitchFamily="18" charset="0"/>
              </a:rPr>
              <a:t>The Learning</a:t>
            </a:r>
            <a:br>
              <a:rPr lang="en-US" dirty="0"/>
            </a:br>
            <a:r>
              <a:rPr lang="en-US" sz="2400" i="1" dirty="0"/>
              <a:t>Lessons in process, policy, and practice to share with other states</a:t>
            </a:r>
            <a:endParaRPr lang="en-US" sz="2400" b="0" i="1" dirty="0"/>
          </a:p>
        </p:txBody>
      </p:sp>
      <p:grpSp>
        <p:nvGrpSpPr>
          <p:cNvPr id="40" name="Group 39">
            <a:extLst>
              <a:ext uri="{FF2B5EF4-FFF2-40B4-BE49-F238E27FC236}">
                <a16:creationId xmlns:a16="http://schemas.microsoft.com/office/drawing/2014/main" id="{9068219A-9FF3-BD4F-F4C7-59BBE48C38EC}"/>
              </a:ext>
            </a:extLst>
          </p:cNvPr>
          <p:cNvGrpSpPr/>
          <p:nvPr/>
        </p:nvGrpSpPr>
        <p:grpSpPr>
          <a:xfrm>
            <a:off x="364144" y="1763823"/>
            <a:ext cx="11347704" cy="4382978"/>
            <a:chOff x="364144" y="1940441"/>
            <a:chExt cx="11347704" cy="4630479"/>
          </a:xfrm>
        </p:grpSpPr>
        <p:sp>
          <p:nvSpPr>
            <p:cNvPr id="11" name="Shape 4">
              <a:extLst>
                <a:ext uri="{FF2B5EF4-FFF2-40B4-BE49-F238E27FC236}">
                  <a16:creationId xmlns:a16="http://schemas.microsoft.com/office/drawing/2014/main" id="{52CD61D4-7B89-B632-D417-59B64A0123F8}"/>
                </a:ext>
              </a:extLst>
            </p:cNvPr>
            <p:cNvSpPr/>
            <p:nvPr/>
          </p:nvSpPr>
          <p:spPr>
            <a:xfrm>
              <a:off x="364144" y="1940441"/>
              <a:ext cx="3611880" cy="4630479"/>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sz="2400" dirty="0"/>
            </a:p>
          </p:txBody>
        </p:sp>
        <p:sp>
          <p:nvSpPr>
            <p:cNvPr id="13" name="Shape 5">
              <a:extLst>
                <a:ext uri="{FF2B5EF4-FFF2-40B4-BE49-F238E27FC236}">
                  <a16:creationId xmlns:a16="http://schemas.microsoft.com/office/drawing/2014/main" id="{03F9F662-958F-5A66-31AB-8916CE3EB317}"/>
                </a:ext>
              </a:extLst>
            </p:cNvPr>
            <p:cNvSpPr/>
            <p:nvPr/>
          </p:nvSpPr>
          <p:spPr>
            <a:xfrm>
              <a:off x="1575724" y="2031006"/>
              <a:ext cx="1188720" cy="1164956"/>
            </a:xfrm>
            <a:prstGeom prst="ellipse">
              <a:avLst/>
            </a:prstGeom>
            <a:solidFill>
              <a:schemeClr val="bg2"/>
            </a:solidFill>
            <a:ln/>
          </p:spPr>
          <p:txBody>
            <a:bodyPr/>
            <a:lstStyle/>
            <a:p>
              <a:endParaRPr lang="en-US" sz="2400" dirty="0"/>
            </a:p>
          </p:txBody>
        </p:sp>
        <p:pic>
          <p:nvPicPr>
            <p:cNvPr id="15" name="Image 0" descr="Gears with solid fill">
              <a:extLst>
                <a:ext uri="{FF2B5EF4-FFF2-40B4-BE49-F238E27FC236}">
                  <a16:creationId xmlns:a16="http://schemas.microsoft.com/office/drawing/2014/main" id="{DB194378-3493-E38F-75A8-9528076D153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621444" y="2064844"/>
              <a:ext cx="1097280" cy="1097280"/>
            </a:xfrm>
            <a:prstGeom prst="rect">
              <a:avLst/>
            </a:prstGeom>
          </p:spPr>
        </p:pic>
        <p:sp>
          <p:nvSpPr>
            <p:cNvPr id="17" name="Text 6">
              <a:extLst>
                <a:ext uri="{FF2B5EF4-FFF2-40B4-BE49-F238E27FC236}">
                  <a16:creationId xmlns:a16="http://schemas.microsoft.com/office/drawing/2014/main" id="{F09EFF63-13DA-F4CD-5CFF-1675B94BA3F1}"/>
                </a:ext>
              </a:extLst>
            </p:cNvPr>
            <p:cNvSpPr/>
            <p:nvPr/>
          </p:nvSpPr>
          <p:spPr>
            <a:xfrm>
              <a:off x="364144" y="3283521"/>
              <a:ext cx="3611880" cy="365760"/>
            </a:xfrm>
            <a:prstGeom prst="rect">
              <a:avLst/>
            </a:prstGeom>
            <a:noFill/>
            <a:ln/>
          </p:spPr>
          <p:txBody>
            <a:bodyPr wrap="square" lIns="0" tIns="0" rIns="0" bIns="0" rtlCol="0" anchor="ctr"/>
            <a:lstStyle/>
            <a:p>
              <a:pPr marL="0" indent="0" algn="ctr">
                <a:buNone/>
              </a:pPr>
              <a:r>
                <a:rPr lang="en-US" sz="2800" b="1" kern="0" spc="200" dirty="0">
                  <a:solidFill>
                    <a:schemeClr val="accent5"/>
                  </a:solidFill>
                  <a:latin typeface="+mj-lt"/>
                  <a:ea typeface="Georgia" pitchFamily="34" charset="-122"/>
                  <a:cs typeface="Georgia" pitchFamily="34" charset="-120"/>
                </a:rPr>
                <a:t>PROCESS</a:t>
              </a:r>
              <a:endParaRPr lang="en-US" sz="2800" dirty="0">
                <a:solidFill>
                  <a:schemeClr val="accent5"/>
                </a:solidFill>
                <a:latin typeface="+mj-lt"/>
              </a:endParaRPr>
            </a:p>
          </p:txBody>
        </p:sp>
        <p:sp>
          <p:nvSpPr>
            <p:cNvPr id="19" name="Text 7">
              <a:extLst>
                <a:ext uri="{FF2B5EF4-FFF2-40B4-BE49-F238E27FC236}">
                  <a16:creationId xmlns:a16="http://schemas.microsoft.com/office/drawing/2014/main" id="{1FE3C23F-A434-3E5E-DD6C-CB65F87860E5}"/>
                </a:ext>
              </a:extLst>
            </p:cNvPr>
            <p:cNvSpPr/>
            <p:nvPr/>
          </p:nvSpPr>
          <p:spPr>
            <a:xfrm>
              <a:off x="364144" y="3723522"/>
              <a:ext cx="3611880" cy="2240280"/>
            </a:xfrm>
            <a:prstGeom prst="rect">
              <a:avLst/>
            </a:prstGeom>
            <a:noFill/>
            <a:ln/>
          </p:spPr>
          <p:txBody>
            <a:bodyPr wrap="square" lIns="0" tIns="0" rIns="0" bIns="0" rtlCol="0" anchor="t"/>
            <a:lstStyle/>
            <a:p>
              <a:pPr marL="165100" indent="-165100">
                <a:buSzPct val="100000"/>
                <a:buChar char="•"/>
              </a:pPr>
              <a:r>
                <a:rPr lang="en-US" dirty="0">
                  <a:solidFill>
                    <a:srgbClr val="2B3641"/>
                  </a:solidFill>
                  <a:latin typeface="Calibri" pitchFamily="34" charset="0"/>
                  <a:ea typeface="Calibri" pitchFamily="34" charset="-122"/>
                  <a:cs typeface="Calibri" pitchFamily="34" charset="-120"/>
                </a:rPr>
                <a:t>Use continuous improvement to design roles for future needs, not just today's compliance.</a:t>
              </a:r>
              <a:endParaRPr lang="en-US" dirty="0"/>
            </a:p>
            <a:p>
              <a:pPr marL="165100" indent="-165100">
                <a:buSzPct val="100000"/>
                <a:buChar char="•"/>
              </a:pPr>
              <a:r>
                <a:rPr lang="en-US" dirty="0">
                  <a:solidFill>
                    <a:srgbClr val="2B3641"/>
                  </a:solidFill>
                  <a:latin typeface="Calibri" pitchFamily="34" charset="0"/>
                  <a:ea typeface="Calibri" pitchFamily="34" charset="-122"/>
                  <a:cs typeface="Calibri" pitchFamily="34" charset="-120"/>
                </a:rPr>
                <a:t>Center practitioner voice early to drive relevance and adoption with fidelity.</a:t>
              </a:r>
              <a:endParaRPr lang="en-US" dirty="0"/>
            </a:p>
            <a:p>
              <a:pPr marL="165100" indent="-165100">
                <a:buSzPct val="100000"/>
                <a:buChar char="•"/>
              </a:pPr>
              <a:r>
                <a:rPr lang="en-US" dirty="0">
                  <a:solidFill>
                    <a:srgbClr val="2B3641"/>
                  </a:solidFill>
                  <a:latin typeface="Calibri" pitchFamily="34" charset="0"/>
                  <a:ea typeface="Calibri" pitchFamily="34" charset="-122"/>
                  <a:cs typeface="Calibri" pitchFamily="34" charset="-120"/>
                </a:rPr>
                <a:t>Build a repeatable data engine (survey + focus groups) you can reuse as the system evolves.</a:t>
              </a:r>
              <a:endParaRPr lang="en-US" dirty="0"/>
            </a:p>
          </p:txBody>
        </p:sp>
        <p:sp>
          <p:nvSpPr>
            <p:cNvPr id="21" name="Shape 8">
              <a:extLst>
                <a:ext uri="{FF2B5EF4-FFF2-40B4-BE49-F238E27FC236}">
                  <a16:creationId xmlns:a16="http://schemas.microsoft.com/office/drawing/2014/main" id="{9A9161EA-10BC-E0A9-EBC8-610FDCA60656}"/>
                </a:ext>
              </a:extLst>
            </p:cNvPr>
            <p:cNvSpPr/>
            <p:nvPr/>
          </p:nvSpPr>
          <p:spPr>
            <a:xfrm>
              <a:off x="4232056" y="1940442"/>
              <a:ext cx="3611880" cy="4630478"/>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sz="2400" dirty="0"/>
            </a:p>
          </p:txBody>
        </p:sp>
        <p:sp>
          <p:nvSpPr>
            <p:cNvPr id="23" name="Shape 9">
              <a:extLst>
                <a:ext uri="{FF2B5EF4-FFF2-40B4-BE49-F238E27FC236}">
                  <a16:creationId xmlns:a16="http://schemas.microsoft.com/office/drawing/2014/main" id="{AFB0F905-FBED-5935-1DD9-94D78D42917E}"/>
                </a:ext>
              </a:extLst>
            </p:cNvPr>
            <p:cNvSpPr/>
            <p:nvPr/>
          </p:nvSpPr>
          <p:spPr>
            <a:xfrm>
              <a:off x="5443636" y="2064844"/>
              <a:ext cx="1188720" cy="1188720"/>
            </a:xfrm>
            <a:prstGeom prst="ellipse">
              <a:avLst/>
            </a:prstGeom>
            <a:solidFill>
              <a:schemeClr val="bg2"/>
            </a:solidFill>
            <a:ln/>
          </p:spPr>
          <p:txBody>
            <a:bodyPr/>
            <a:lstStyle/>
            <a:p>
              <a:endParaRPr lang="en-US" sz="2400" dirty="0"/>
            </a:p>
          </p:txBody>
        </p:sp>
        <p:sp>
          <p:nvSpPr>
            <p:cNvPr id="27" name="Text 10">
              <a:extLst>
                <a:ext uri="{FF2B5EF4-FFF2-40B4-BE49-F238E27FC236}">
                  <a16:creationId xmlns:a16="http://schemas.microsoft.com/office/drawing/2014/main" id="{48F91955-D682-96E0-6885-0B1058C0921D}"/>
                </a:ext>
              </a:extLst>
            </p:cNvPr>
            <p:cNvSpPr/>
            <p:nvPr/>
          </p:nvSpPr>
          <p:spPr>
            <a:xfrm>
              <a:off x="4232056" y="3283521"/>
              <a:ext cx="3611880" cy="365760"/>
            </a:xfrm>
            <a:prstGeom prst="rect">
              <a:avLst/>
            </a:prstGeom>
            <a:noFill/>
            <a:ln/>
          </p:spPr>
          <p:txBody>
            <a:bodyPr wrap="square" lIns="0" tIns="0" rIns="0" bIns="0" rtlCol="0" anchor="ctr"/>
            <a:lstStyle/>
            <a:p>
              <a:pPr marL="0" indent="0" algn="ctr">
                <a:buNone/>
              </a:pPr>
              <a:r>
                <a:rPr lang="en-US" sz="2800" b="1" kern="0" spc="200" dirty="0">
                  <a:solidFill>
                    <a:schemeClr val="accent2"/>
                  </a:solidFill>
                  <a:latin typeface="+mj-lt"/>
                  <a:ea typeface="Georgia" pitchFamily="34" charset="-122"/>
                  <a:cs typeface="Georgia" pitchFamily="34" charset="-120"/>
                </a:rPr>
                <a:t>POLICY</a:t>
              </a:r>
              <a:endParaRPr lang="en-US" sz="2800" dirty="0">
                <a:solidFill>
                  <a:schemeClr val="accent2"/>
                </a:solidFill>
                <a:latin typeface="+mj-lt"/>
              </a:endParaRPr>
            </a:p>
          </p:txBody>
        </p:sp>
        <p:sp>
          <p:nvSpPr>
            <p:cNvPr id="29" name="Text 11">
              <a:extLst>
                <a:ext uri="{FF2B5EF4-FFF2-40B4-BE49-F238E27FC236}">
                  <a16:creationId xmlns:a16="http://schemas.microsoft.com/office/drawing/2014/main" id="{639132E8-5EAA-1605-BBE1-149285170A39}"/>
                </a:ext>
              </a:extLst>
            </p:cNvPr>
            <p:cNvSpPr/>
            <p:nvPr/>
          </p:nvSpPr>
          <p:spPr>
            <a:xfrm>
              <a:off x="4232056" y="3723522"/>
              <a:ext cx="3611880" cy="2240280"/>
            </a:xfrm>
            <a:prstGeom prst="rect">
              <a:avLst/>
            </a:prstGeom>
            <a:noFill/>
            <a:ln/>
          </p:spPr>
          <p:txBody>
            <a:bodyPr wrap="square" lIns="0" tIns="0" rIns="0" bIns="0" rtlCol="0" anchor="t"/>
            <a:lstStyle/>
            <a:p>
              <a:pPr marL="165100" indent="-165100">
                <a:buSzPct val="100000"/>
                <a:buChar char="•"/>
              </a:pPr>
              <a:r>
                <a:rPr lang="en-US" dirty="0">
                  <a:solidFill>
                    <a:srgbClr val="2B3641"/>
                  </a:solidFill>
                  <a:latin typeface="Calibri" pitchFamily="34" charset="0"/>
                  <a:ea typeface="Calibri" pitchFamily="34" charset="-122"/>
                  <a:cs typeface="Calibri" pitchFamily="34" charset="-120"/>
                </a:rPr>
                <a:t>Federal funding flexibility can support integrated, cross-program system design.</a:t>
              </a:r>
              <a:endParaRPr lang="en-US" dirty="0"/>
            </a:p>
            <a:p>
              <a:pPr marL="165100" indent="-165100">
                <a:buSzPct val="100000"/>
                <a:buChar char="•"/>
              </a:pPr>
              <a:r>
                <a:rPr lang="en-US" dirty="0">
                  <a:solidFill>
                    <a:srgbClr val="2B3641"/>
                  </a:solidFill>
                  <a:latin typeface="Calibri" pitchFamily="34" charset="0"/>
                  <a:ea typeface="Calibri" pitchFamily="34" charset="-122"/>
                  <a:cs typeface="Calibri" pitchFamily="34" charset="-120"/>
                </a:rPr>
                <a:t>Aging standards (e.g., 2010 rubric) need refresh to remain usable and credible.</a:t>
              </a:r>
              <a:endParaRPr lang="en-US" dirty="0"/>
            </a:p>
            <a:p>
              <a:pPr marL="165100" indent="-165100">
                <a:buSzPct val="100000"/>
                <a:buChar char="•"/>
              </a:pPr>
              <a:r>
                <a:rPr lang="en-US" dirty="0">
                  <a:solidFill>
                    <a:srgbClr val="2B3641"/>
                  </a:solidFill>
                  <a:latin typeface="Calibri" pitchFamily="34" charset="0"/>
                  <a:ea typeface="Calibri" pitchFamily="34" charset="-122"/>
                  <a:cs typeface="Calibri" pitchFamily="34" charset="-120"/>
                </a:rPr>
                <a:t>Design for emerging pathways (apprenticeship) without assuming they are already in place.</a:t>
              </a:r>
              <a:endParaRPr lang="en-US" dirty="0"/>
            </a:p>
          </p:txBody>
        </p:sp>
        <p:sp>
          <p:nvSpPr>
            <p:cNvPr id="31" name="Shape 12">
              <a:extLst>
                <a:ext uri="{FF2B5EF4-FFF2-40B4-BE49-F238E27FC236}">
                  <a16:creationId xmlns:a16="http://schemas.microsoft.com/office/drawing/2014/main" id="{159DFBAA-1757-B8A1-66E7-99624365AF29}"/>
                </a:ext>
              </a:extLst>
            </p:cNvPr>
            <p:cNvSpPr/>
            <p:nvPr/>
          </p:nvSpPr>
          <p:spPr>
            <a:xfrm>
              <a:off x="8099968" y="1940442"/>
              <a:ext cx="3611880" cy="4630478"/>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sz="2400" dirty="0"/>
            </a:p>
          </p:txBody>
        </p:sp>
        <p:sp>
          <p:nvSpPr>
            <p:cNvPr id="33" name="Shape 13">
              <a:extLst>
                <a:ext uri="{FF2B5EF4-FFF2-40B4-BE49-F238E27FC236}">
                  <a16:creationId xmlns:a16="http://schemas.microsoft.com/office/drawing/2014/main" id="{6FA7CC2E-54E0-FC2C-ACFD-6ED9B848BE72}"/>
                </a:ext>
              </a:extLst>
            </p:cNvPr>
            <p:cNvSpPr/>
            <p:nvPr/>
          </p:nvSpPr>
          <p:spPr>
            <a:xfrm>
              <a:off x="9311548" y="2017094"/>
              <a:ext cx="1188720" cy="1188720"/>
            </a:xfrm>
            <a:prstGeom prst="ellipse">
              <a:avLst/>
            </a:prstGeom>
            <a:solidFill>
              <a:schemeClr val="bg2"/>
            </a:solidFill>
            <a:ln/>
          </p:spPr>
          <p:txBody>
            <a:bodyPr/>
            <a:lstStyle/>
            <a:p>
              <a:endParaRPr lang="en-US" sz="2400" dirty="0"/>
            </a:p>
          </p:txBody>
        </p:sp>
        <p:sp>
          <p:nvSpPr>
            <p:cNvPr id="37" name="Text 14">
              <a:extLst>
                <a:ext uri="{FF2B5EF4-FFF2-40B4-BE49-F238E27FC236}">
                  <a16:creationId xmlns:a16="http://schemas.microsoft.com/office/drawing/2014/main" id="{285CECC2-9E75-AEB8-BD0D-F857A9AA71D5}"/>
                </a:ext>
              </a:extLst>
            </p:cNvPr>
            <p:cNvSpPr/>
            <p:nvPr/>
          </p:nvSpPr>
          <p:spPr>
            <a:xfrm>
              <a:off x="8099968" y="3296279"/>
              <a:ext cx="3611880" cy="365760"/>
            </a:xfrm>
            <a:prstGeom prst="rect">
              <a:avLst/>
            </a:prstGeom>
            <a:noFill/>
            <a:ln/>
          </p:spPr>
          <p:txBody>
            <a:bodyPr wrap="square" lIns="0" tIns="0" rIns="0" bIns="0" rtlCol="0" anchor="ctr"/>
            <a:lstStyle/>
            <a:p>
              <a:pPr marL="0" indent="0" algn="ctr">
                <a:buNone/>
              </a:pPr>
              <a:r>
                <a:rPr lang="en-US" sz="2800" b="1" kern="0" spc="200" dirty="0">
                  <a:solidFill>
                    <a:schemeClr val="accent4"/>
                  </a:solidFill>
                  <a:latin typeface="+mj-lt"/>
                  <a:ea typeface="Georgia" pitchFamily="34" charset="-122"/>
                  <a:cs typeface="Georgia" pitchFamily="34" charset="-120"/>
                </a:rPr>
                <a:t>PRACTICE</a:t>
              </a:r>
              <a:endParaRPr lang="en-US" sz="2800" dirty="0">
                <a:solidFill>
                  <a:schemeClr val="accent4"/>
                </a:solidFill>
                <a:latin typeface="+mj-lt"/>
              </a:endParaRPr>
            </a:p>
          </p:txBody>
        </p:sp>
        <p:sp>
          <p:nvSpPr>
            <p:cNvPr id="39" name="Text 15">
              <a:extLst>
                <a:ext uri="{FF2B5EF4-FFF2-40B4-BE49-F238E27FC236}">
                  <a16:creationId xmlns:a16="http://schemas.microsoft.com/office/drawing/2014/main" id="{FDEC976E-A94C-D9DA-CA15-D20F164F048A}"/>
                </a:ext>
              </a:extLst>
            </p:cNvPr>
            <p:cNvSpPr/>
            <p:nvPr/>
          </p:nvSpPr>
          <p:spPr>
            <a:xfrm>
              <a:off x="8099968" y="3723522"/>
              <a:ext cx="3611880" cy="2240280"/>
            </a:xfrm>
            <a:prstGeom prst="rect">
              <a:avLst/>
            </a:prstGeom>
            <a:noFill/>
            <a:ln/>
          </p:spPr>
          <p:txBody>
            <a:bodyPr wrap="square" lIns="0" tIns="0" rIns="0" bIns="0" rtlCol="0" anchor="t"/>
            <a:lstStyle/>
            <a:p>
              <a:pPr marL="165100" indent="-165100">
                <a:buSzPct val="100000"/>
                <a:buChar char="•"/>
              </a:pPr>
              <a:r>
                <a:rPr lang="en-US" dirty="0">
                  <a:solidFill>
                    <a:srgbClr val="2B3641"/>
                  </a:solidFill>
                  <a:latin typeface="Calibri" pitchFamily="34" charset="0"/>
                  <a:ea typeface="Calibri" pitchFamily="34" charset="-122"/>
                  <a:cs typeface="Calibri" pitchFamily="34" charset="-120"/>
                </a:rPr>
                <a:t>Role clarity is the precondition for scalability </a:t>
              </a:r>
            </a:p>
            <a:p>
              <a:pPr marL="165100" indent="-165100">
                <a:buSzPct val="100000"/>
                <a:buChar char="•"/>
              </a:pPr>
              <a:r>
                <a:rPr lang="en-US" dirty="0">
                  <a:solidFill>
                    <a:srgbClr val="2B3641"/>
                  </a:solidFill>
                  <a:latin typeface="Calibri" pitchFamily="34" charset="0"/>
                  <a:ea typeface="Calibri" pitchFamily="34" charset="-122"/>
                  <a:cs typeface="Calibri" pitchFamily="34" charset="-120"/>
                </a:rPr>
                <a:t>Implementation conditions such as protected time, scheduling, caseloads, leadership matter as much as training.</a:t>
              </a:r>
              <a:endParaRPr lang="en-US" dirty="0"/>
            </a:p>
            <a:p>
              <a:pPr marL="165100" indent="-165100">
                <a:buSzPct val="100000"/>
                <a:buChar char="•"/>
              </a:pPr>
              <a:r>
                <a:rPr lang="en-US" dirty="0">
                  <a:solidFill>
                    <a:srgbClr val="2B3641"/>
                  </a:solidFill>
                  <a:latin typeface="Calibri" pitchFamily="34" charset="0"/>
                  <a:ea typeface="Calibri" pitchFamily="34" charset="-122"/>
                  <a:cs typeface="Calibri" pitchFamily="34" charset="-120"/>
                </a:rPr>
                <a:t>A team culture of shared responsibility outperforms mentoring that rests on one person.</a:t>
              </a:r>
              <a:endParaRPr lang="en-US" dirty="0"/>
            </a:p>
          </p:txBody>
        </p:sp>
      </p:grpSp>
      <p:pic>
        <p:nvPicPr>
          <p:cNvPr id="5" name="Graphic 4" descr="Race Flag with solid fill">
            <a:extLst>
              <a:ext uri="{FF2B5EF4-FFF2-40B4-BE49-F238E27FC236}">
                <a16:creationId xmlns:a16="http://schemas.microsoft.com/office/drawing/2014/main" id="{CF44E72F-A87D-4D06-B63F-9F03D0D51C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89356" y="1965346"/>
            <a:ext cx="1097280" cy="1097280"/>
          </a:xfrm>
          <a:prstGeom prst="rect">
            <a:avLst/>
          </a:prstGeom>
        </p:spPr>
      </p:pic>
      <p:pic>
        <p:nvPicPr>
          <p:cNvPr id="7" name="Graphic 6" descr="Handshake with solid fill">
            <a:extLst>
              <a:ext uri="{FF2B5EF4-FFF2-40B4-BE49-F238E27FC236}">
                <a16:creationId xmlns:a16="http://schemas.microsoft.com/office/drawing/2014/main" id="{4376218B-A065-489A-F6CC-FB5DCF94E5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39396" y="1922478"/>
            <a:ext cx="1097280" cy="1097280"/>
          </a:xfrm>
          <a:prstGeom prst="rect">
            <a:avLst/>
          </a:prstGeom>
        </p:spPr>
      </p:pic>
    </p:spTree>
    <p:extLst>
      <p:ext uri="{BB962C8B-B14F-4D97-AF65-F5344CB8AC3E}">
        <p14:creationId xmlns:p14="http://schemas.microsoft.com/office/powerpoint/2010/main" val="3088693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C23A-3A94-859F-B83E-56CDB04054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8EB465C-A569-313C-594F-7DE9DC3CD5FE}"/>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959F6A81-B929-27A3-F015-E7278A1BF921}"/>
              </a:ext>
            </a:extLst>
          </p:cNvPr>
          <p:cNvSpPr>
            <a:spLocks noGrp="1"/>
          </p:cNvSpPr>
          <p:nvPr>
            <p:ph sz="quarter" idx="14"/>
          </p:nvPr>
        </p:nvSpPr>
        <p:spPr>
          <a:xfrm>
            <a:off x="479870" y="2905376"/>
            <a:ext cx="5311775" cy="3267754"/>
          </a:xfrm>
          <a:ln>
            <a:solidFill>
              <a:schemeClr val="accent2"/>
            </a:solidFill>
          </a:ln>
        </p:spPr>
        <p:txBody>
          <a:bodyPr lIns="91440" tIns="91440" rIns="91440" bIns="91440">
            <a:normAutofit fontScale="85000" lnSpcReduction="10000"/>
          </a:bodyPr>
          <a:lstStyle/>
          <a:p>
            <a:pPr marL="457200" indent="-457200">
              <a:buClr>
                <a:schemeClr val="accent2"/>
              </a:buClr>
              <a:buSzPct val="100000"/>
              <a:buFont typeface="+mj-lt"/>
              <a:buAutoNum type="arabicPeriod"/>
            </a:pPr>
            <a:r>
              <a:rPr lang="en-US" dirty="0">
                <a:solidFill>
                  <a:schemeClr val="accent2"/>
                </a:solidFill>
              </a:rPr>
              <a:t>Map the current landscape of mentor roles</a:t>
            </a:r>
          </a:p>
          <a:p>
            <a:pPr marL="457200" indent="-457200">
              <a:buClr>
                <a:schemeClr val="accent2"/>
              </a:buClr>
              <a:buSzPct val="100000"/>
              <a:buFont typeface="+mj-lt"/>
              <a:buAutoNum type="arabicPeriod"/>
            </a:pPr>
            <a:r>
              <a:rPr lang="en-US" dirty="0">
                <a:solidFill>
                  <a:schemeClr val="accent2"/>
                </a:solidFill>
              </a:rPr>
              <a:t>Assess mentor standards, training &amp; certification</a:t>
            </a:r>
          </a:p>
          <a:p>
            <a:pPr marL="457200" indent="-457200">
              <a:buClr>
                <a:schemeClr val="accent2"/>
              </a:buClr>
              <a:buSzPct val="100000"/>
              <a:buFont typeface="+mj-lt"/>
              <a:buAutoNum type="arabicPeriod"/>
            </a:pPr>
            <a:r>
              <a:rPr lang="en-US" dirty="0">
                <a:solidFill>
                  <a:schemeClr val="accent2"/>
                </a:solidFill>
              </a:rPr>
              <a:t>Center the voices of those being supported</a:t>
            </a:r>
          </a:p>
          <a:p>
            <a:pPr marL="457200" indent="-457200">
              <a:buClr>
                <a:schemeClr val="accent2"/>
              </a:buClr>
              <a:buSzPct val="100000"/>
              <a:buFont typeface="+mj-lt"/>
              <a:buAutoNum type="arabicPeriod"/>
            </a:pPr>
            <a:r>
              <a:rPr lang="en-US" dirty="0">
                <a:solidFill>
                  <a:schemeClr val="accent2"/>
                </a:solidFill>
              </a:rPr>
              <a:t>Engage practitioners across mentor roles</a:t>
            </a:r>
          </a:p>
          <a:p>
            <a:pPr marL="457200" indent="-457200">
              <a:buClr>
                <a:schemeClr val="accent2"/>
              </a:buClr>
              <a:buSzPct val="100000"/>
              <a:buFont typeface="+mj-lt"/>
              <a:buAutoNum type="arabicPeriod"/>
            </a:pPr>
            <a:r>
              <a:rPr lang="en-US" dirty="0">
                <a:solidFill>
                  <a:schemeClr val="accent2"/>
                </a:solidFill>
              </a:rPr>
              <a:t>Identify gaps vs. apprenticeship supervision needs</a:t>
            </a:r>
          </a:p>
          <a:p>
            <a:pPr marL="457200" indent="-457200">
              <a:buClr>
                <a:schemeClr val="accent2"/>
              </a:buClr>
              <a:buSzPct val="100000"/>
              <a:buFont typeface="+mj-lt"/>
              <a:buAutoNum type="arabicPeriod"/>
            </a:pPr>
            <a:r>
              <a:rPr lang="en-US" dirty="0">
                <a:solidFill>
                  <a:schemeClr val="accent2"/>
                </a:solidFill>
              </a:rPr>
              <a:t>Design role-differentiated mentorship structures</a:t>
            </a:r>
          </a:p>
          <a:p>
            <a:pPr marL="457200" indent="-457200">
              <a:buFont typeface="+mj-lt"/>
              <a:buAutoNum type="arabicPeriod"/>
            </a:pPr>
            <a:endParaRPr lang="en-US" dirty="0"/>
          </a:p>
        </p:txBody>
      </p:sp>
      <p:sp>
        <p:nvSpPr>
          <p:cNvPr id="5" name="Content Placeholder 4">
            <a:extLst>
              <a:ext uri="{FF2B5EF4-FFF2-40B4-BE49-F238E27FC236}">
                <a16:creationId xmlns:a16="http://schemas.microsoft.com/office/drawing/2014/main" id="{260B1E7A-FBC0-C382-992C-41194A04F8CA}"/>
              </a:ext>
            </a:extLst>
          </p:cNvPr>
          <p:cNvSpPr>
            <a:spLocks noGrp="1"/>
          </p:cNvSpPr>
          <p:nvPr>
            <p:ph sz="quarter" idx="15"/>
          </p:nvPr>
        </p:nvSpPr>
        <p:spPr>
          <a:xfrm>
            <a:off x="6095779" y="2717928"/>
            <a:ext cx="5616574" cy="3455201"/>
          </a:xfrm>
          <a:ln>
            <a:solidFill>
              <a:schemeClr val="accent3"/>
            </a:solidFill>
          </a:ln>
        </p:spPr>
        <p:txBody>
          <a:bodyPr lIns="91440" tIns="91440" rIns="91440" bIns="91440">
            <a:normAutofit/>
          </a:bodyPr>
          <a:lstStyle/>
          <a:p>
            <a:r>
              <a:rPr lang="en-US" sz="2000" b="1" dirty="0">
                <a:solidFill>
                  <a:schemeClr val="accent3"/>
                </a:solidFill>
              </a:rPr>
              <a:t>Develop scalable, modular mentor training</a:t>
            </a:r>
          </a:p>
          <a:p>
            <a:r>
              <a:rPr lang="en-US" sz="2000" b="1" dirty="0">
                <a:solidFill>
                  <a:schemeClr val="accent3"/>
                </a:solidFill>
              </a:rPr>
              <a:t>Establish fidelity, quality, and continuous improvement standards</a:t>
            </a:r>
          </a:p>
        </p:txBody>
      </p:sp>
      <p:sp>
        <p:nvSpPr>
          <p:cNvPr id="2" name="Title 1">
            <a:extLst>
              <a:ext uri="{FF2B5EF4-FFF2-40B4-BE49-F238E27FC236}">
                <a16:creationId xmlns:a16="http://schemas.microsoft.com/office/drawing/2014/main" id="{87B3E2EC-8F46-D9EA-6756-A4CA0D2CA016}"/>
              </a:ext>
            </a:extLst>
          </p:cNvPr>
          <p:cNvSpPr>
            <a:spLocks noGrp="1"/>
          </p:cNvSpPr>
          <p:nvPr>
            <p:ph type="title"/>
          </p:nvPr>
        </p:nvSpPr>
        <p:spPr>
          <a:xfrm>
            <a:off x="479425" y="474526"/>
            <a:ext cx="11232422" cy="914402"/>
          </a:xfrm>
        </p:spPr>
        <p:txBody>
          <a:bodyPr/>
          <a:lstStyle/>
          <a:p>
            <a:r>
              <a:rPr lang="en-US" sz="3600" dirty="0">
                <a:latin typeface="Georgia" panose="02040502050405020303" pitchFamily="18" charset="0"/>
              </a:rPr>
              <a:t>Looking Ahead</a:t>
            </a:r>
            <a:br>
              <a:rPr lang="en-US" dirty="0">
                <a:latin typeface="Georgia" panose="02040502050405020303" pitchFamily="18" charset="0"/>
              </a:rPr>
            </a:br>
            <a:r>
              <a:rPr lang="en-US" sz="2400" i="1" dirty="0"/>
              <a:t>Where the redesign goes next — as resources (human, financial, time, capacity) allow</a:t>
            </a:r>
            <a:endParaRPr lang="en-US" sz="2400" b="0" i="1" dirty="0"/>
          </a:p>
        </p:txBody>
      </p:sp>
      <p:sp>
        <p:nvSpPr>
          <p:cNvPr id="6" name="TextBox 5">
            <a:extLst>
              <a:ext uri="{FF2B5EF4-FFF2-40B4-BE49-F238E27FC236}">
                <a16:creationId xmlns:a16="http://schemas.microsoft.com/office/drawing/2014/main" id="{7A30EEE5-DBC5-BE40-0E30-BA4C33AC716A}"/>
              </a:ext>
            </a:extLst>
          </p:cNvPr>
          <p:cNvSpPr txBox="1"/>
          <p:nvPr/>
        </p:nvSpPr>
        <p:spPr>
          <a:xfrm>
            <a:off x="479425" y="1763822"/>
            <a:ext cx="5312664" cy="954107"/>
          </a:xfrm>
          <a:prstGeom prst="rect">
            <a:avLst/>
          </a:prstGeom>
          <a:solidFill>
            <a:schemeClr val="accent2"/>
          </a:solidFill>
        </p:spPr>
        <p:txBody>
          <a:bodyPr wrap="square" rtlCol="0">
            <a:spAutoFit/>
          </a:bodyPr>
          <a:lstStyle/>
          <a:p>
            <a:r>
              <a:rPr lang="en-US" sz="2800" b="1" dirty="0">
                <a:solidFill>
                  <a:schemeClr val="bg1"/>
                </a:solidFill>
              </a:rPr>
              <a:t>Completed in Current Phase (Project Objectives 1-6)</a:t>
            </a:r>
          </a:p>
        </p:txBody>
      </p:sp>
      <p:sp>
        <p:nvSpPr>
          <p:cNvPr id="8" name="TextBox 7">
            <a:extLst>
              <a:ext uri="{FF2B5EF4-FFF2-40B4-BE49-F238E27FC236}">
                <a16:creationId xmlns:a16="http://schemas.microsoft.com/office/drawing/2014/main" id="{749BB277-A84D-C00D-0D21-64AF24C4F52A}"/>
              </a:ext>
            </a:extLst>
          </p:cNvPr>
          <p:cNvSpPr txBox="1"/>
          <p:nvPr/>
        </p:nvSpPr>
        <p:spPr>
          <a:xfrm>
            <a:off x="6095921" y="1763822"/>
            <a:ext cx="5616290" cy="954107"/>
          </a:xfrm>
          <a:prstGeom prst="rect">
            <a:avLst/>
          </a:prstGeom>
          <a:solidFill>
            <a:schemeClr val="accent3"/>
          </a:solidFill>
        </p:spPr>
        <p:txBody>
          <a:bodyPr wrap="square" rtlCol="0">
            <a:spAutoFit/>
          </a:bodyPr>
          <a:lstStyle/>
          <a:p>
            <a:r>
              <a:rPr lang="en-US" sz="2800" b="1" dirty="0">
                <a:solidFill>
                  <a:schemeClr val="bg1"/>
                </a:solidFill>
              </a:rPr>
              <a:t>Completed in Current Phase (Project Objectives 1-6)</a:t>
            </a:r>
          </a:p>
        </p:txBody>
      </p:sp>
    </p:spTree>
    <p:extLst>
      <p:ext uri="{BB962C8B-B14F-4D97-AF65-F5344CB8AC3E}">
        <p14:creationId xmlns:p14="http://schemas.microsoft.com/office/powerpoint/2010/main" val="181216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14036-F9DD-83DA-2559-E69E62E1E4F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5CD8BF4-16DB-0533-B935-711E3ED144CC}"/>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038979-B706-7C1C-9895-126E0569B029}"/>
              </a:ext>
            </a:extLst>
          </p:cNvPr>
          <p:cNvSpPr>
            <a:spLocks noGrp="1"/>
          </p:cNvSpPr>
          <p:nvPr>
            <p:ph type="title"/>
          </p:nvPr>
        </p:nvSpPr>
        <p:spPr>
          <a:xfrm>
            <a:off x="469041" y="474526"/>
            <a:ext cx="11254647" cy="914402"/>
          </a:xfrm>
        </p:spPr>
        <p:txBody>
          <a:bodyPr/>
          <a:lstStyle/>
          <a:p>
            <a:r>
              <a:rPr lang="en-US" sz="3600" dirty="0"/>
              <a:t>References</a:t>
            </a:r>
            <a:br>
              <a:rPr lang="en-US" dirty="0"/>
            </a:br>
            <a:r>
              <a:rPr lang="en-US" sz="2400" i="1" dirty="0"/>
              <a:t>Preliminary selected evidence base</a:t>
            </a:r>
            <a:endParaRPr lang="en-US" sz="2400" b="0" i="1" dirty="0"/>
          </a:p>
        </p:txBody>
      </p:sp>
      <p:sp>
        <p:nvSpPr>
          <p:cNvPr id="12" name="Content Placeholder 11">
            <a:extLst>
              <a:ext uri="{FF2B5EF4-FFF2-40B4-BE49-F238E27FC236}">
                <a16:creationId xmlns:a16="http://schemas.microsoft.com/office/drawing/2014/main" id="{B64EABED-98C3-A458-0B1C-5C0B2DE45C44}"/>
              </a:ext>
            </a:extLst>
          </p:cNvPr>
          <p:cNvSpPr>
            <a:spLocks noGrp="1"/>
          </p:cNvSpPr>
          <p:nvPr>
            <p:ph sz="quarter" idx="13"/>
          </p:nvPr>
        </p:nvSpPr>
        <p:spPr>
          <a:xfrm>
            <a:off x="468312" y="1741968"/>
            <a:ext cx="11255376" cy="4495800"/>
          </a:xfrm>
        </p:spPr>
        <p:txBody>
          <a:bodyPr>
            <a:normAutofit lnSpcReduction="10000"/>
          </a:bodyPr>
          <a:lstStyle/>
          <a:p>
            <a:pPr indent="398463">
              <a:spcAft>
                <a:spcPts val="1200"/>
              </a:spcAft>
              <a:buNone/>
            </a:pPr>
            <a:r>
              <a:rPr lang="en-US" dirty="0"/>
              <a:t>Ingersoll, R. M., &amp; Strong, M. (2011). The impact of induction and mentoring programs for beginning teachers: A critical review of the research. Review of Educational Research, 81(2), 201–233. </a:t>
            </a:r>
          </a:p>
          <a:p>
            <a:pPr indent="398463">
              <a:spcAft>
                <a:spcPts val="1200"/>
              </a:spcAft>
              <a:buNone/>
            </a:pPr>
            <a:r>
              <a:rPr lang="en-US" dirty="0"/>
              <a:t>Strong, M. (2009). Effective teacher induction and mentoring: Assessing the evidence. </a:t>
            </a:r>
            <a:r>
              <a:rPr lang="en-US" i="1" dirty="0"/>
              <a:t>Teachers College Press</a:t>
            </a:r>
            <a:r>
              <a:rPr lang="en-US" dirty="0"/>
              <a:t>.</a:t>
            </a:r>
          </a:p>
          <a:p>
            <a:pPr indent="398463">
              <a:spcAft>
                <a:spcPts val="1200"/>
              </a:spcAft>
              <a:buNone/>
            </a:pPr>
            <a:r>
              <a:rPr lang="en-US" dirty="0"/>
              <a:t>New Teacher Center. (2023). High-quality mentoring and instructional coaching practices [Reports and tools].</a:t>
            </a:r>
          </a:p>
          <a:p>
            <a:pPr indent="398463">
              <a:spcAft>
                <a:spcPts val="1200"/>
              </a:spcAft>
              <a:buNone/>
            </a:pPr>
            <a:r>
              <a:rPr lang="en-US" dirty="0"/>
              <a:t>Regional Educational Laboratory Pacific. (2025). What are components of new teacher mentor programs that support building an effective teacher workforce? Institute of Education Sciences. </a:t>
            </a:r>
          </a:p>
          <a:p>
            <a:pPr indent="398463">
              <a:spcAft>
                <a:spcPts val="1200"/>
              </a:spcAft>
              <a:buNone/>
            </a:pPr>
            <a:r>
              <a:rPr lang="en-US" dirty="0"/>
              <a:t>North Carolina Department of Public Instruction. (n.d.). Mentor training. NCDPI.</a:t>
            </a:r>
          </a:p>
        </p:txBody>
      </p:sp>
    </p:spTree>
    <p:extLst>
      <p:ext uri="{BB962C8B-B14F-4D97-AF65-F5344CB8AC3E}">
        <p14:creationId xmlns:p14="http://schemas.microsoft.com/office/powerpoint/2010/main" val="3666697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B29EC1-694A-267B-A376-AA476481D3F0}"/>
              </a:ext>
            </a:extLst>
          </p:cNvPr>
          <p:cNvSpPr>
            <a:spLocks noGrp="1"/>
          </p:cNvSpPr>
          <p:nvPr>
            <p:ph type="body" sz="quarter" idx="10"/>
          </p:nvPr>
        </p:nvSpPr>
        <p:spPr>
          <a:ln>
            <a:noFill/>
          </a:ln>
        </p:spPr>
        <p:txBody>
          <a:bodyPr/>
          <a:lstStyle/>
          <a:p>
            <a:r>
              <a:rPr lang="en-US" dirty="0"/>
              <a:t>The contents of this presentation were developed under a grant from the U.S. Department of Education (Department). The Department does not mandate or prescribe the practices, models, or other activities described or discussed in this document. The contents of this presentation may contain examples of, adaptations of, and links to resources created and maintained by other public or private organizations. All external links cited in this resource were reviewed for compliance with all federal regulations in effect at the time of publication; however, the Comprehensive Center Network is not responsible for subsequent changes to those external sites or for any content beyond the specific material referenced. External links are provided solely to support the research, examples, analysis, and conclusions presented in this resource and do not constitute endorsement of any broader site content. The content of this presentation does not necessarily represent the policy of the Department. This presentation is not intended to represent the views or policies of, or be an endorsement of, any views expressed or materials provided by any federal agency. </a:t>
            </a:r>
            <a:r>
              <a:rPr lang="en-US" baseline="30000" dirty="0"/>
              <a:t>©</a:t>
            </a:r>
            <a:r>
              <a:rPr lang="en-US" dirty="0"/>
              <a:t> 2026 Westat.</a:t>
            </a:r>
          </a:p>
        </p:txBody>
      </p:sp>
      <p:sp>
        <p:nvSpPr>
          <p:cNvPr id="11" name="Slide Number Placeholder 1">
            <a:extLst>
              <a:ext uri="{FF2B5EF4-FFF2-40B4-BE49-F238E27FC236}">
                <a16:creationId xmlns:a16="http://schemas.microsoft.com/office/drawing/2014/main" id="{B5749CE6-8550-A703-9E3B-A2CE72690026}"/>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25</a:t>
            </a:fld>
            <a:endParaRPr lang="en-US" dirty="0"/>
          </a:p>
        </p:txBody>
      </p:sp>
    </p:spTree>
    <p:extLst>
      <p:ext uri="{BB962C8B-B14F-4D97-AF65-F5344CB8AC3E}">
        <p14:creationId xmlns:p14="http://schemas.microsoft.com/office/powerpoint/2010/main" val="3614262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914AA-682D-2AB0-5B0E-7B7E063260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467D79-7CDD-FDF6-3A04-D8DBB6F9D3F7}"/>
              </a:ext>
            </a:extLst>
          </p:cNvPr>
          <p:cNvSpPr>
            <a:spLocks noGrp="1"/>
          </p:cNvSpPr>
          <p:nvPr>
            <p:ph type="title"/>
          </p:nvPr>
        </p:nvSpPr>
        <p:spPr>
          <a:xfrm>
            <a:off x="4485458" y="2755900"/>
            <a:ext cx="5410200" cy="1346200"/>
          </a:xfrm>
        </p:spPr>
        <p:txBody>
          <a:bodyPr/>
          <a:lstStyle/>
          <a:p>
            <a:r>
              <a:rPr lang="en-US" dirty="0"/>
              <a:t>Questions?</a:t>
            </a:r>
          </a:p>
        </p:txBody>
      </p:sp>
      <p:sp>
        <p:nvSpPr>
          <p:cNvPr id="2" name="Slide Number Placeholder 1">
            <a:extLst>
              <a:ext uri="{FF2B5EF4-FFF2-40B4-BE49-F238E27FC236}">
                <a16:creationId xmlns:a16="http://schemas.microsoft.com/office/drawing/2014/main" id="{B8E0F7DC-6ED6-0A8D-A2EE-4777DE558E4C}"/>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26</a:t>
            </a:fld>
            <a:endParaRPr lang="en-US" dirty="0"/>
          </a:p>
        </p:txBody>
      </p:sp>
    </p:spTree>
    <p:extLst>
      <p:ext uri="{BB962C8B-B14F-4D97-AF65-F5344CB8AC3E}">
        <p14:creationId xmlns:p14="http://schemas.microsoft.com/office/powerpoint/2010/main" val="1907998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557A1-A7E9-C695-0E22-14CAD437371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B0D6FDA-CBDF-6DC5-A394-6560AB15249D}"/>
              </a:ext>
            </a:extLst>
          </p:cNvPr>
          <p:cNvSpPr>
            <a:spLocks noGrp="1"/>
          </p:cNvSpPr>
          <p:nvPr>
            <p:ph type="body" idx="1"/>
          </p:nvPr>
        </p:nvSpPr>
        <p:spPr>
          <a:xfrm>
            <a:off x="4485458" y="4127500"/>
            <a:ext cx="5410200" cy="1219200"/>
          </a:xfrm>
        </p:spPr>
        <p:txBody>
          <a:bodyPr/>
          <a:lstStyle/>
          <a:p>
            <a:r>
              <a:rPr lang="en-US" dirty="0"/>
              <a:t>Derrick.Jordan@dpi.nc.gov</a:t>
            </a:r>
          </a:p>
          <a:p>
            <a:r>
              <a:rPr lang="en-US" dirty="0"/>
              <a:t>fnash@rti.org</a:t>
            </a:r>
          </a:p>
          <a:p>
            <a:r>
              <a:rPr lang="en-US" dirty="0"/>
              <a:t>msweeneydoyle@rti.org</a:t>
            </a:r>
          </a:p>
          <a:p>
            <a:endParaRPr lang="en-US" dirty="0"/>
          </a:p>
        </p:txBody>
      </p:sp>
      <p:sp>
        <p:nvSpPr>
          <p:cNvPr id="9" name="Title 3">
            <a:extLst>
              <a:ext uri="{FF2B5EF4-FFF2-40B4-BE49-F238E27FC236}">
                <a16:creationId xmlns:a16="http://schemas.microsoft.com/office/drawing/2014/main" id="{F038C342-4DB4-4EEB-1091-C5479DAF9F9B}"/>
              </a:ext>
            </a:extLst>
          </p:cNvPr>
          <p:cNvSpPr>
            <a:spLocks noGrp="1"/>
          </p:cNvSpPr>
          <p:nvPr>
            <p:ph type="title"/>
          </p:nvPr>
        </p:nvSpPr>
        <p:spPr>
          <a:xfrm>
            <a:off x="4485458" y="2755900"/>
            <a:ext cx="5410200" cy="1346200"/>
          </a:xfrm>
        </p:spPr>
        <p:txBody>
          <a:bodyPr/>
          <a:lstStyle/>
          <a:p>
            <a:r>
              <a:rPr lang="en-US" dirty="0"/>
              <a:t>Thank you!</a:t>
            </a:r>
          </a:p>
        </p:txBody>
      </p:sp>
      <p:sp>
        <p:nvSpPr>
          <p:cNvPr id="10" name="Slide Number Placeholder 1">
            <a:extLst>
              <a:ext uri="{FF2B5EF4-FFF2-40B4-BE49-F238E27FC236}">
                <a16:creationId xmlns:a16="http://schemas.microsoft.com/office/drawing/2014/main" id="{CA8C96AF-B9CF-F3AF-C8DF-B9D7A7D61AD2}"/>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27</a:t>
            </a:fld>
            <a:endParaRPr lang="en-US" dirty="0"/>
          </a:p>
        </p:txBody>
      </p:sp>
    </p:spTree>
    <p:extLst>
      <p:ext uri="{BB962C8B-B14F-4D97-AF65-F5344CB8AC3E}">
        <p14:creationId xmlns:p14="http://schemas.microsoft.com/office/powerpoint/2010/main" val="355570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9138C3B-6515-489E-E16D-5A9742828A29}"/>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E458F4B8-17E9-E3CD-B1F1-8F25A00E4D36}"/>
              </a:ext>
            </a:extLst>
          </p:cNvPr>
          <p:cNvSpPr>
            <a:spLocks noGrp="1"/>
          </p:cNvSpPr>
          <p:nvPr>
            <p:ph type="title"/>
          </p:nvPr>
        </p:nvSpPr>
        <p:spPr>
          <a:xfrm>
            <a:off x="452801" y="474526"/>
            <a:ext cx="11254647" cy="914402"/>
          </a:xfrm>
        </p:spPr>
        <p:txBody>
          <a:bodyPr/>
          <a:lstStyle/>
          <a:p>
            <a:r>
              <a:rPr lang="en-US" sz="3600" dirty="0">
                <a:latin typeface="Georgia" panose="02040502050405020303" pitchFamily="18" charset="0"/>
              </a:rPr>
              <a:t>NC’s Teacher Workforce | 2024-2025 Attrition</a:t>
            </a:r>
            <a:endParaRPr lang="en-US" sz="3600" b="0" i="1" dirty="0">
              <a:latin typeface="Georgia" panose="02040502050405020303" pitchFamily="18" charset="0"/>
            </a:endParaRPr>
          </a:p>
        </p:txBody>
      </p:sp>
      <p:sp>
        <p:nvSpPr>
          <p:cNvPr id="4" name="Slide Number Placeholder 3">
            <a:extLst>
              <a:ext uri="{FF2B5EF4-FFF2-40B4-BE49-F238E27FC236}">
                <a16:creationId xmlns:a16="http://schemas.microsoft.com/office/drawing/2014/main" id="{5DFEFA83-F39B-CDE3-ECDB-00FB67764BAA}"/>
              </a:ext>
            </a:extLst>
          </p:cNvPr>
          <p:cNvSpPr>
            <a:spLocks noGrp="1"/>
          </p:cNvSpPr>
          <p:nvPr>
            <p:ph type="sldNum" sz="quarter" idx="7"/>
          </p:nvPr>
        </p:nvSpPr>
        <p:spPr/>
        <p:txBody>
          <a:bodyPr/>
          <a:lstStyle/>
          <a:p>
            <a:pPr algn="l"/>
            <a:fld id="{B6F15528-21DE-4FAA-801E-634DDDAF4B2B}" type="slidenum">
              <a:rPr lang="en-US" b="0" smtClean="0"/>
              <a:pPr algn="l"/>
              <a:t>3</a:t>
            </a:fld>
            <a:endParaRPr lang="en-US" b="0" dirty="0"/>
          </a:p>
        </p:txBody>
      </p:sp>
      <p:graphicFrame>
        <p:nvGraphicFramePr>
          <p:cNvPr id="11" name="Chart 10">
            <a:extLst>
              <a:ext uri="{FF2B5EF4-FFF2-40B4-BE49-F238E27FC236}">
                <a16:creationId xmlns:a16="http://schemas.microsoft.com/office/drawing/2014/main" id="{A3E37899-8D31-49BB-713B-99A4B97B111A}"/>
              </a:ext>
              <a:ext uri="{147F2762-F138-4A5C-976F-8EAC2B608ADB}">
                <a16:predDERef xmlns:a16="http://schemas.microsoft.com/office/drawing/2014/main" pred="{FCB07A3A-DCBE-E54D-68F6-8D6A237628D3}"/>
              </a:ext>
            </a:extLst>
          </p:cNvPr>
          <p:cNvGraphicFramePr>
            <a:graphicFrameLocks/>
          </p:cNvGraphicFramePr>
          <p:nvPr>
            <p:extLst>
              <p:ext uri="{D42A27DB-BD31-4B8C-83A1-F6EECF244321}">
                <p14:modId xmlns:p14="http://schemas.microsoft.com/office/powerpoint/2010/main" val="532534775"/>
              </p:ext>
            </p:extLst>
          </p:nvPr>
        </p:nvGraphicFramePr>
        <p:xfrm>
          <a:off x="452801" y="1752600"/>
          <a:ext cx="11309349" cy="42976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59538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7E2DE-7C35-7CB4-43F4-21188B12A7D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22F061F-9FA0-56F5-919D-8D9F007E8DDE}"/>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16C1748-B835-D638-0410-EC2C8E387F00}"/>
              </a:ext>
            </a:extLst>
          </p:cNvPr>
          <p:cNvSpPr/>
          <p:nvPr/>
        </p:nvSpPr>
        <p:spPr>
          <a:xfrm>
            <a:off x="0" y="0"/>
            <a:ext cx="12192000" cy="287079"/>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AA3CEA46-F572-9833-27B9-0907D01B5FA1}"/>
              </a:ext>
            </a:extLst>
          </p:cNvPr>
          <p:cNvPicPr>
            <a:picLocks noGrp="1" noChangeAspect="1"/>
          </p:cNvPicPr>
          <p:nvPr>
            <p:ph sz="quarter" idx="14"/>
          </p:nvPr>
        </p:nvPicPr>
        <p:blipFill>
          <a:blip>
            <a:extLst>
              <a:ext uri="{96DAC541-7B7A-43D3-8B79-37D633B846F1}">
                <asvg:svgBlip xmlns:asvg="http://schemas.microsoft.com/office/drawing/2016/SVG/main" r:embed="rId3"/>
              </a:ext>
            </a:extLst>
          </a:blip>
          <a:stretch>
            <a:fillRect/>
          </a:stretch>
        </p:blipFill>
        <p:spPr>
          <a:xfrm>
            <a:off x="1181559" y="1663300"/>
            <a:ext cx="9640150" cy="3480079"/>
          </a:xfrm>
          <a:prstGeom prst="rect">
            <a:avLst/>
          </a:prstGeom>
        </p:spPr>
      </p:pic>
      <p:sp>
        <p:nvSpPr>
          <p:cNvPr id="3" name="Title 2">
            <a:extLst>
              <a:ext uri="{FF2B5EF4-FFF2-40B4-BE49-F238E27FC236}">
                <a16:creationId xmlns:a16="http://schemas.microsoft.com/office/drawing/2014/main" id="{31B93CDF-2823-303D-0EF6-73C7E41C63C0}"/>
              </a:ext>
            </a:extLst>
          </p:cNvPr>
          <p:cNvSpPr>
            <a:spLocks noGrp="1"/>
          </p:cNvSpPr>
          <p:nvPr>
            <p:ph type="title"/>
          </p:nvPr>
        </p:nvSpPr>
        <p:spPr>
          <a:xfrm>
            <a:off x="496120" y="343018"/>
            <a:ext cx="11822880" cy="914402"/>
          </a:xfrm>
        </p:spPr>
        <p:txBody>
          <a:bodyPr/>
          <a:lstStyle/>
          <a:p>
            <a:r>
              <a:rPr lang="en-US" sz="3600" dirty="0">
                <a:latin typeface="Georgia" panose="02040502050405020303" pitchFamily="18" charset="0"/>
                <a:cs typeface="Arial"/>
              </a:rPr>
              <a:t>Early-Career Effectiveness &amp; Licensure Pathway</a:t>
            </a:r>
            <a:endParaRPr lang="en-US" sz="3200" dirty="0">
              <a:latin typeface="Georgia" panose="02040502050405020303" pitchFamily="18" charset="0"/>
            </a:endParaRPr>
          </a:p>
        </p:txBody>
      </p:sp>
      <p:sp>
        <p:nvSpPr>
          <p:cNvPr id="4" name="Slide Number Placeholder 3">
            <a:extLst>
              <a:ext uri="{FF2B5EF4-FFF2-40B4-BE49-F238E27FC236}">
                <a16:creationId xmlns:a16="http://schemas.microsoft.com/office/drawing/2014/main" id="{91E4ADAC-D323-4CAA-FB85-D58CFDD7925A}"/>
              </a:ext>
            </a:extLst>
          </p:cNvPr>
          <p:cNvSpPr>
            <a:spLocks noGrp="1"/>
          </p:cNvSpPr>
          <p:nvPr>
            <p:ph type="sldNum" sz="quarter" idx="7"/>
          </p:nvPr>
        </p:nvSpPr>
        <p:spPr/>
        <p:txBody>
          <a:bodyPr/>
          <a:lstStyle/>
          <a:p>
            <a:fld id="{4944B7B2-FFA2-5148-A472-BF046BD89520}" type="slidenum">
              <a:rPr lang="en-US" smtClean="0"/>
              <a:pPr/>
              <a:t>4</a:t>
            </a:fld>
            <a:endParaRPr lang="en-US" dirty="0"/>
          </a:p>
        </p:txBody>
      </p:sp>
      <p:graphicFrame>
        <p:nvGraphicFramePr>
          <p:cNvPr id="6" name="Diagram 5">
            <a:extLst>
              <a:ext uri="{FF2B5EF4-FFF2-40B4-BE49-F238E27FC236}">
                <a16:creationId xmlns:a16="http://schemas.microsoft.com/office/drawing/2014/main" id="{47E3414F-8EB9-24DD-3699-9FF78185A523}"/>
              </a:ext>
            </a:extLst>
          </p:cNvPr>
          <p:cNvGraphicFramePr/>
          <p:nvPr>
            <p:extLst>
              <p:ext uri="{D42A27DB-BD31-4B8C-83A1-F6EECF244321}">
                <p14:modId xmlns:p14="http://schemas.microsoft.com/office/powerpoint/2010/main" val="600218002"/>
              </p:ext>
            </p:extLst>
          </p:nvPr>
        </p:nvGraphicFramePr>
        <p:xfrm>
          <a:off x="480153" y="5143379"/>
          <a:ext cx="10142618" cy="9144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0" name="TextBox 229">
            <a:extLst>
              <a:ext uri="{FF2B5EF4-FFF2-40B4-BE49-F238E27FC236}">
                <a16:creationId xmlns:a16="http://schemas.microsoft.com/office/drawing/2014/main" id="{E87DEE7D-891A-9F5D-598C-0C6241675D41}"/>
              </a:ext>
            </a:extLst>
          </p:cNvPr>
          <p:cNvSpPr txBox="1"/>
          <p:nvPr/>
        </p:nvSpPr>
        <p:spPr>
          <a:xfrm>
            <a:off x="480153" y="6057781"/>
            <a:ext cx="4987798"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i="1" baseline="0" dirty="0">
                <a:solidFill>
                  <a:srgbClr val="002060"/>
                </a:solidFill>
                <a:latin typeface="Calibri"/>
                <a:ea typeface="Segoe UI"/>
                <a:cs typeface="Segoe UI"/>
              </a:rPr>
              <a:t>*typical meaningful impact</a:t>
            </a:r>
            <a:r>
              <a:rPr lang="en-US" sz="1400" dirty="0">
                <a:latin typeface="Calibri"/>
                <a:ea typeface="Segoe UI"/>
                <a:cs typeface="Segoe UI"/>
              </a:rPr>
              <a:t>​</a:t>
            </a:r>
          </a:p>
          <a:p>
            <a:pPr rtl="0"/>
            <a:r>
              <a:rPr lang="en-US" sz="1400" i="1" baseline="0" dirty="0">
                <a:solidFill>
                  <a:srgbClr val="002060"/>
                </a:solidFill>
                <a:latin typeface="Calibri"/>
                <a:ea typeface="Segoe UI"/>
                <a:cs typeface="Segoe UI"/>
              </a:rPr>
              <a:t>**unusual, high impact intervention</a:t>
            </a:r>
            <a:r>
              <a:rPr lang="en-US" sz="1400" dirty="0">
                <a:latin typeface="Calibri"/>
                <a:ea typeface="Segoe UI"/>
                <a:cs typeface="Segoe UI"/>
              </a:rPr>
              <a:t>​</a:t>
            </a:r>
          </a:p>
          <a:p>
            <a:pPr algn="ctr"/>
            <a:endParaRPr lang="en-US" dirty="0"/>
          </a:p>
        </p:txBody>
      </p:sp>
    </p:spTree>
    <p:extLst>
      <p:ext uri="{BB962C8B-B14F-4D97-AF65-F5344CB8AC3E}">
        <p14:creationId xmlns:p14="http://schemas.microsoft.com/office/powerpoint/2010/main" val="1654424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D18A71-BEDD-3F23-060D-97E570220250}"/>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A8AD2D-DDE2-9046-6F1E-FD69C1D95D29}"/>
              </a:ext>
            </a:extLst>
          </p:cNvPr>
          <p:cNvSpPr>
            <a:spLocks noGrp="1"/>
          </p:cNvSpPr>
          <p:nvPr>
            <p:ph type="title"/>
          </p:nvPr>
        </p:nvSpPr>
        <p:spPr>
          <a:xfrm>
            <a:off x="241904" y="217981"/>
            <a:ext cx="11795068" cy="1215204"/>
          </a:xfrm>
        </p:spPr>
        <p:txBody>
          <a:bodyPr/>
          <a:lstStyle/>
          <a:p>
            <a:r>
              <a:rPr lang="en-US" sz="3600" dirty="0">
                <a:latin typeface="Georgia" panose="02040502050405020303" pitchFamily="18" charset="0"/>
                <a:cs typeface="Arial"/>
              </a:rPr>
              <a:t>Traditional vs. Residency Licensed Teachers</a:t>
            </a:r>
            <a:br>
              <a:rPr lang="en-US" sz="4000" dirty="0">
                <a:latin typeface="Arial"/>
                <a:cs typeface="Arial"/>
              </a:rPr>
            </a:br>
            <a:r>
              <a:rPr lang="en-US" sz="2800" i="1" dirty="0">
                <a:latin typeface="+mn-lt"/>
                <a:cs typeface="Arial"/>
              </a:rPr>
              <a:t>Post-Program Completion</a:t>
            </a:r>
            <a:endParaRPr lang="en-US" sz="4000" i="1" dirty="0">
              <a:latin typeface="+mn-lt"/>
              <a:cs typeface="Arial"/>
            </a:endParaRPr>
          </a:p>
        </p:txBody>
      </p:sp>
      <p:pic>
        <p:nvPicPr>
          <p:cNvPr id="6" name="Content Placeholder 5">
            <a:extLst>
              <a:ext uri="{FF2B5EF4-FFF2-40B4-BE49-F238E27FC236}">
                <a16:creationId xmlns:a16="http://schemas.microsoft.com/office/drawing/2014/main" id="{91FEE3C8-0DEF-0515-81DC-55FFF491EE3F}"/>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1049242" y="1589334"/>
            <a:ext cx="9641574" cy="3299919"/>
          </a:xfrm>
          <a:prstGeom prst="rect">
            <a:avLst/>
          </a:prstGeom>
        </p:spPr>
      </p:pic>
      <p:sp>
        <p:nvSpPr>
          <p:cNvPr id="4" name="Slide Number Placeholder 3">
            <a:extLst>
              <a:ext uri="{FF2B5EF4-FFF2-40B4-BE49-F238E27FC236}">
                <a16:creationId xmlns:a16="http://schemas.microsoft.com/office/drawing/2014/main" id="{3FCEB5CD-F842-DE1B-AB67-0941B92CB4E6}"/>
              </a:ext>
            </a:extLst>
          </p:cNvPr>
          <p:cNvSpPr>
            <a:spLocks noGrp="1"/>
          </p:cNvSpPr>
          <p:nvPr>
            <p:ph type="sldNum" sz="quarter" idx="12"/>
          </p:nvPr>
        </p:nvSpPr>
        <p:spPr/>
        <p:txBody>
          <a:bodyPr/>
          <a:lstStyle/>
          <a:p>
            <a:fld id="{4944B7B2-FFA2-5148-A472-BF046BD89520}" type="slidenum">
              <a:rPr lang="en-US" smtClean="0"/>
              <a:pPr/>
              <a:t>5</a:t>
            </a:fld>
            <a:endParaRPr lang="en-US" dirty="0"/>
          </a:p>
        </p:txBody>
      </p:sp>
      <p:graphicFrame>
        <p:nvGraphicFramePr>
          <p:cNvPr id="10" name="Diagram 9">
            <a:extLst>
              <a:ext uri="{FF2B5EF4-FFF2-40B4-BE49-F238E27FC236}">
                <a16:creationId xmlns:a16="http://schemas.microsoft.com/office/drawing/2014/main" id="{3FE0EC4C-3DC5-2974-B0BF-BC03F3BFEC3B}"/>
              </a:ext>
            </a:extLst>
          </p:cNvPr>
          <p:cNvGraphicFramePr/>
          <p:nvPr>
            <p:extLst>
              <p:ext uri="{D42A27DB-BD31-4B8C-83A1-F6EECF244321}">
                <p14:modId xmlns:p14="http://schemas.microsoft.com/office/powerpoint/2010/main" val="2206969130"/>
              </p:ext>
            </p:extLst>
          </p:nvPr>
        </p:nvGraphicFramePr>
        <p:xfrm>
          <a:off x="798720" y="4889253"/>
          <a:ext cx="10142618" cy="9144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TextBox 11">
            <a:extLst>
              <a:ext uri="{FF2B5EF4-FFF2-40B4-BE49-F238E27FC236}">
                <a16:creationId xmlns:a16="http://schemas.microsoft.com/office/drawing/2014/main" id="{5B9B3B82-CDA2-718C-5B45-6B5506154673}"/>
              </a:ext>
            </a:extLst>
          </p:cNvPr>
          <p:cNvSpPr txBox="1"/>
          <p:nvPr/>
        </p:nvSpPr>
        <p:spPr>
          <a:xfrm>
            <a:off x="798720" y="5803655"/>
            <a:ext cx="4987798"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400" i="1" baseline="0" dirty="0">
                <a:solidFill>
                  <a:srgbClr val="002060"/>
                </a:solidFill>
                <a:latin typeface="Calibri"/>
                <a:ea typeface="Segoe UI"/>
                <a:cs typeface="Segoe UI"/>
              </a:rPr>
              <a:t>*typical meaningful impact</a:t>
            </a:r>
            <a:r>
              <a:rPr lang="en-US" sz="1400" dirty="0">
                <a:latin typeface="Calibri"/>
                <a:ea typeface="Segoe UI"/>
                <a:cs typeface="Segoe UI"/>
              </a:rPr>
              <a:t>​</a:t>
            </a:r>
          </a:p>
          <a:p>
            <a:pPr rtl="0"/>
            <a:r>
              <a:rPr lang="en-US" sz="1400" i="1" baseline="0" dirty="0">
                <a:solidFill>
                  <a:srgbClr val="002060"/>
                </a:solidFill>
                <a:latin typeface="Calibri"/>
                <a:ea typeface="Segoe UI"/>
                <a:cs typeface="Segoe UI"/>
              </a:rPr>
              <a:t>**unusual, high impact intervention</a:t>
            </a:r>
            <a:r>
              <a:rPr lang="en-US" sz="1400" dirty="0">
                <a:latin typeface="Calibri"/>
                <a:ea typeface="Segoe UI"/>
                <a:cs typeface="Segoe UI"/>
              </a:rPr>
              <a:t>​</a:t>
            </a:r>
          </a:p>
          <a:p>
            <a:pPr algn="ctr"/>
            <a:endParaRPr lang="en-US" dirty="0"/>
          </a:p>
        </p:txBody>
      </p:sp>
      <p:sp>
        <p:nvSpPr>
          <p:cNvPr id="15" name="Rectangle 14">
            <a:extLst>
              <a:ext uri="{FF2B5EF4-FFF2-40B4-BE49-F238E27FC236}">
                <a16:creationId xmlns:a16="http://schemas.microsoft.com/office/drawing/2014/main" id="{6278F7BC-7513-35B4-791B-C119AE42DA27}"/>
              </a:ext>
            </a:extLst>
          </p:cNvPr>
          <p:cNvSpPr/>
          <p:nvPr/>
        </p:nvSpPr>
        <p:spPr>
          <a:xfrm>
            <a:off x="0" y="0"/>
            <a:ext cx="12192000" cy="287079"/>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06589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5079-771B-C449-A3FC-46CEC8DC80E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586BE0B-A485-809E-EB75-A5A9B314E8C7}"/>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775C7F-A5DD-7D83-52E0-B35C11EEF7E9}"/>
              </a:ext>
            </a:extLst>
          </p:cNvPr>
          <p:cNvSpPr>
            <a:spLocks noGrp="1"/>
          </p:cNvSpPr>
          <p:nvPr>
            <p:ph type="title"/>
          </p:nvPr>
        </p:nvSpPr>
        <p:spPr>
          <a:xfrm>
            <a:off x="469040" y="427241"/>
            <a:ext cx="11254647" cy="914402"/>
          </a:xfrm>
        </p:spPr>
        <p:txBody>
          <a:bodyPr/>
          <a:lstStyle/>
          <a:p>
            <a:r>
              <a:rPr lang="en-US" sz="3600" dirty="0">
                <a:latin typeface="Georgia" panose="02040502050405020303" pitchFamily="18" charset="0"/>
              </a:rPr>
              <a:t>The Challenge</a:t>
            </a:r>
            <a:br>
              <a:rPr lang="en-US" dirty="0"/>
            </a:br>
            <a:r>
              <a:rPr lang="en-US" sz="2400" i="1" dirty="0"/>
              <a:t>A fragmented, legacy mentoring landscape</a:t>
            </a:r>
            <a:endParaRPr lang="en-US" b="0" i="1" dirty="0"/>
          </a:p>
        </p:txBody>
      </p:sp>
      <p:sp>
        <p:nvSpPr>
          <p:cNvPr id="4" name="Slide Number Placeholder 3">
            <a:extLst>
              <a:ext uri="{FF2B5EF4-FFF2-40B4-BE49-F238E27FC236}">
                <a16:creationId xmlns:a16="http://schemas.microsoft.com/office/drawing/2014/main" id="{E78C6BB1-D4E9-F450-E292-CCC7AA2AB6B7}"/>
              </a:ext>
            </a:extLst>
          </p:cNvPr>
          <p:cNvSpPr>
            <a:spLocks noGrp="1"/>
          </p:cNvSpPr>
          <p:nvPr>
            <p:ph type="sldNum" sz="quarter" idx="7"/>
          </p:nvPr>
        </p:nvSpPr>
        <p:spPr/>
        <p:txBody>
          <a:bodyPr/>
          <a:lstStyle/>
          <a:p>
            <a:pPr algn="l"/>
            <a:fld id="{B6F15528-21DE-4FAA-801E-634DDDAF4B2B}" type="slidenum">
              <a:rPr lang="en-US" b="0" smtClean="0"/>
              <a:pPr algn="l"/>
              <a:t>6</a:t>
            </a:fld>
            <a:endParaRPr lang="en-US" b="0" dirty="0"/>
          </a:p>
        </p:txBody>
      </p:sp>
      <p:grpSp>
        <p:nvGrpSpPr>
          <p:cNvPr id="56" name="Group 55">
            <a:extLst>
              <a:ext uri="{FF2B5EF4-FFF2-40B4-BE49-F238E27FC236}">
                <a16:creationId xmlns:a16="http://schemas.microsoft.com/office/drawing/2014/main" id="{525522A5-3E3E-CA30-6703-EF5BE4AF812D}"/>
              </a:ext>
            </a:extLst>
          </p:cNvPr>
          <p:cNvGrpSpPr/>
          <p:nvPr/>
        </p:nvGrpSpPr>
        <p:grpSpPr>
          <a:xfrm>
            <a:off x="6319985" y="1935125"/>
            <a:ext cx="5403702" cy="4262907"/>
            <a:chOff x="6319985" y="1935125"/>
            <a:chExt cx="5403702" cy="4262907"/>
          </a:xfrm>
        </p:grpSpPr>
        <p:sp>
          <p:nvSpPr>
            <p:cNvPr id="24" name="Shape 21">
              <a:extLst>
                <a:ext uri="{FF2B5EF4-FFF2-40B4-BE49-F238E27FC236}">
                  <a16:creationId xmlns:a16="http://schemas.microsoft.com/office/drawing/2014/main" id="{CB707BAE-D179-A2C7-DB1E-7D8A8A0F20D0}"/>
                </a:ext>
              </a:extLst>
            </p:cNvPr>
            <p:cNvSpPr/>
            <p:nvPr/>
          </p:nvSpPr>
          <p:spPr>
            <a:xfrm>
              <a:off x="6322830" y="1935125"/>
              <a:ext cx="5400857" cy="4262907"/>
            </a:xfrm>
            <a:prstGeom prst="rect">
              <a:avLst/>
            </a:prstGeom>
            <a:solidFill>
              <a:srgbClr val="D2E2F1"/>
            </a:solidFill>
            <a:ln/>
            <a:effectLst>
              <a:outerShdw blurRad="88900" dist="38100" dir="8100000" algn="bl" rotWithShape="0">
                <a:srgbClr val="000000">
                  <a:alpha val="16000"/>
                </a:srgbClr>
              </a:outerShdw>
            </a:effectLst>
          </p:spPr>
          <p:txBody>
            <a:bodyPr/>
            <a:lstStyle/>
            <a:p>
              <a:pPr marL="1604963"/>
              <a:endParaRPr lang="en-US" b="1" dirty="0">
                <a:solidFill>
                  <a:schemeClr val="bg2"/>
                </a:solidFill>
              </a:endParaRPr>
            </a:p>
            <a:p>
              <a:pPr marL="1604963"/>
              <a:r>
                <a:rPr lang="en-US" sz="2800" b="1" dirty="0">
                  <a:solidFill>
                    <a:schemeClr val="accent6"/>
                  </a:solidFill>
                </a:rPr>
                <a:t>The Systemic Hurdle</a:t>
              </a:r>
            </a:p>
            <a:p>
              <a:pPr marL="1604963"/>
              <a:endParaRPr lang="en-US" b="1" dirty="0">
                <a:solidFill>
                  <a:schemeClr val="accent6"/>
                </a:solidFill>
              </a:endParaRPr>
            </a:p>
            <a:p>
              <a:pPr marL="1604963"/>
              <a:endParaRPr lang="en-US" b="1" dirty="0">
                <a:solidFill>
                  <a:schemeClr val="accent6"/>
                </a:solidFill>
              </a:endParaRPr>
            </a:p>
            <a:p>
              <a:pPr marL="52388"/>
              <a:r>
                <a:rPr lang="en-US" sz="2400" b="1" dirty="0">
                  <a:solidFill>
                    <a:schemeClr val="accent6"/>
                  </a:solidFill>
                </a:rPr>
                <a:t>Four Mentoring Systems</a:t>
              </a:r>
            </a:p>
            <a:p>
              <a:pPr marL="52388"/>
              <a:endParaRPr lang="en-US" sz="1600" b="1" dirty="0">
                <a:solidFill>
                  <a:schemeClr val="accent6"/>
                </a:solidFill>
              </a:endParaRPr>
            </a:p>
            <a:p>
              <a:pPr marL="52388"/>
              <a:r>
                <a:rPr lang="en-US" sz="2400" b="1" dirty="0">
                  <a:solidFill>
                    <a:schemeClr val="accent6"/>
                  </a:solidFill>
                </a:rPr>
                <a:t>The Result: </a:t>
              </a:r>
            </a:p>
            <a:p>
              <a:pPr marL="338138" indent="-285750">
                <a:buFont typeface="Arial" panose="020B0604020202020204" pitchFamily="34" charset="0"/>
                <a:buChar char="•"/>
              </a:pPr>
              <a:r>
                <a:rPr lang="en-US" sz="2000" dirty="0">
                  <a:solidFill>
                    <a:schemeClr val="accent6"/>
                  </a:solidFill>
                </a:rPr>
                <a:t>Varying expectations</a:t>
              </a:r>
            </a:p>
            <a:p>
              <a:pPr marL="338138" indent="-285750">
                <a:buFont typeface="Arial" panose="020B0604020202020204" pitchFamily="34" charset="0"/>
                <a:buChar char="•"/>
              </a:pPr>
              <a:r>
                <a:rPr lang="en-US" sz="2000" dirty="0">
                  <a:solidFill>
                    <a:schemeClr val="accent6"/>
                  </a:solidFill>
                </a:rPr>
                <a:t>Uneven training</a:t>
              </a:r>
            </a:p>
            <a:p>
              <a:pPr marL="338138" indent="-285750">
                <a:buFont typeface="Arial" panose="020B0604020202020204" pitchFamily="34" charset="0"/>
                <a:buChar char="•"/>
              </a:pPr>
              <a:r>
                <a:rPr lang="en-US" sz="2000" dirty="0">
                  <a:solidFill>
                    <a:schemeClr val="accent6"/>
                  </a:solidFill>
                </a:rPr>
                <a:t>Inconsistent compensation and release time, and </a:t>
              </a:r>
            </a:p>
            <a:p>
              <a:pPr marL="338138" indent="-285750">
                <a:buFont typeface="Arial" panose="020B0604020202020204" pitchFamily="34" charset="0"/>
                <a:buChar char="•"/>
              </a:pPr>
              <a:r>
                <a:rPr lang="en-US" sz="2000" dirty="0">
                  <a:solidFill>
                    <a:schemeClr val="accent6"/>
                  </a:solidFill>
                </a:rPr>
                <a:t>No common measure of what “high-quality mentoring” means.</a:t>
              </a:r>
            </a:p>
          </p:txBody>
        </p:sp>
        <p:pic>
          <p:nvPicPr>
            <p:cNvPr id="27" name="Graphic 26" descr="Hurdle with solid fill">
              <a:extLst>
                <a:ext uri="{FF2B5EF4-FFF2-40B4-BE49-F238E27FC236}">
                  <a16:creationId xmlns:a16="http://schemas.microsoft.com/office/drawing/2014/main" id="{E9F37E5D-38FA-7B5C-8162-804C6AF5F5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19985" y="1935125"/>
              <a:ext cx="1289296" cy="1289296"/>
            </a:xfrm>
            <a:prstGeom prst="rect">
              <a:avLst/>
            </a:prstGeom>
          </p:spPr>
        </p:pic>
      </p:grpSp>
      <p:grpSp>
        <p:nvGrpSpPr>
          <p:cNvPr id="45" name="Group 44">
            <a:extLst>
              <a:ext uri="{FF2B5EF4-FFF2-40B4-BE49-F238E27FC236}">
                <a16:creationId xmlns:a16="http://schemas.microsoft.com/office/drawing/2014/main" id="{536B7AAF-E54E-2F4B-BBD1-FD2A8D92977F}"/>
              </a:ext>
            </a:extLst>
          </p:cNvPr>
          <p:cNvGrpSpPr/>
          <p:nvPr/>
        </p:nvGrpSpPr>
        <p:grpSpPr>
          <a:xfrm>
            <a:off x="485897" y="1935125"/>
            <a:ext cx="5517817" cy="914400"/>
            <a:chOff x="726558" y="2573078"/>
            <a:chExt cx="5142613" cy="685800"/>
          </a:xfrm>
        </p:grpSpPr>
        <p:sp>
          <p:nvSpPr>
            <p:cNvPr id="42" name="Rectangle 41">
              <a:extLst>
                <a:ext uri="{FF2B5EF4-FFF2-40B4-BE49-F238E27FC236}">
                  <a16:creationId xmlns:a16="http://schemas.microsoft.com/office/drawing/2014/main" id="{75CF09C8-73D4-55CF-15E7-E86BD398D80F}"/>
                </a:ext>
              </a:extLst>
            </p:cNvPr>
            <p:cNvSpPr/>
            <p:nvPr/>
          </p:nvSpPr>
          <p:spPr>
            <a:xfrm>
              <a:off x="726558" y="2573078"/>
              <a:ext cx="443024" cy="685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5C625521-16FB-CBE1-830C-B20858CB97A9}"/>
                </a:ext>
              </a:extLst>
            </p:cNvPr>
            <p:cNvSpPr/>
            <p:nvPr/>
          </p:nvSpPr>
          <p:spPr>
            <a:xfrm>
              <a:off x="967562" y="2573078"/>
              <a:ext cx="4901609" cy="685800"/>
            </a:xfrm>
            <a:prstGeom prst="rect">
              <a:avLst/>
            </a:prstGeom>
            <a:solidFill>
              <a:schemeClr val="tx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2800" b="1" dirty="0">
                  <a:solidFill>
                    <a:schemeClr val="accent6"/>
                  </a:solidFill>
                </a:rPr>
                <a:t>Compliance over Coherence</a:t>
              </a:r>
            </a:p>
          </p:txBody>
        </p:sp>
      </p:grpSp>
      <p:grpSp>
        <p:nvGrpSpPr>
          <p:cNvPr id="46" name="Group 45">
            <a:extLst>
              <a:ext uri="{FF2B5EF4-FFF2-40B4-BE49-F238E27FC236}">
                <a16:creationId xmlns:a16="http://schemas.microsoft.com/office/drawing/2014/main" id="{FD16F3EB-EAC4-9439-84B4-1A6D6E17E865}"/>
              </a:ext>
            </a:extLst>
          </p:cNvPr>
          <p:cNvGrpSpPr/>
          <p:nvPr/>
        </p:nvGrpSpPr>
        <p:grpSpPr>
          <a:xfrm>
            <a:off x="468313" y="3051294"/>
            <a:ext cx="5500233" cy="914400"/>
            <a:chOff x="726558" y="2573078"/>
            <a:chExt cx="5500233" cy="685800"/>
          </a:xfrm>
        </p:grpSpPr>
        <p:sp>
          <p:nvSpPr>
            <p:cNvPr id="47" name="Rectangle 46">
              <a:extLst>
                <a:ext uri="{FF2B5EF4-FFF2-40B4-BE49-F238E27FC236}">
                  <a16:creationId xmlns:a16="http://schemas.microsoft.com/office/drawing/2014/main" id="{FAE9E5F0-C4E6-2C83-951D-17678F59F516}"/>
                </a:ext>
              </a:extLst>
            </p:cNvPr>
            <p:cNvSpPr/>
            <p:nvPr/>
          </p:nvSpPr>
          <p:spPr>
            <a:xfrm>
              <a:off x="726558" y="2573078"/>
              <a:ext cx="443024" cy="685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5126AE9-063A-4469-BE19-FDDA6BBEE920}"/>
                </a:ext>
              </a:extLst>
            </p:cNvPr>
            <p:cNvSpPr/>
            <p:nvPr/>
          </p:nvSpPr>
          <p:spPr>
            <a:xfrm>
              <a:off x="967562" y="2573078"/>
              <a:ext cx="5259229" cy="685800"/>
            </a:xfrm>
            <a:prstGeom prst="rect">
              <a:avLst/>
            </a:prstGeom>
            <a:solidFill>
              <a:schemeClr val="tx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2800" b="1" dirty="0">
                  <a:solidFill>
                    <a:schemeClr val="accent6"/>
                  </a:solidFill>
                </a:rPr>
                <a:t>Limited SEA Visibility</a:t>
              </a:r>
            </a:p>
          </p:txBody>
        </p:sp>
      </p:grpSp>
      <p:grpSp>
        <p:nvGrpSpPr>
          <p:cNvPr id="49" name="Group 48">
            <a:extLst>
              <a:ext uri="{FF2B5EF4-FFF2-40B4-BE49-F238E27FC236}">
                <a16:creationId xmlns:a16="http://schemas.microsoft.com/office/drawing/2014/main" id="{04D7B8DF-79CE-54AB-41E6-0AA62BD7A0DA}"/>
              </a:ext>
            </a:extLst>
          </p:cNvPr>
          <p:cNvGrpSpPr/>
          <p:nvPr/>
        </p:nvGrpSpPr>
        <p:grpSpPr>
          <a:xfrm>
            <a:off x="468313" y="4167463"/>
            <a:ext cx="5500233" cy="914400"/>
            <a:chOff x="726558" y="2573078"/>
            <a:chExt cx="5142613" cy="685800"/>
          </a:xfrm>
        </p:grpSpPr>
        <p:sp>
          <p:nvSpPr>
            <p:cNvPr id="50" name="Rectangle 49">
              <a:extLst>
                <a:ext uri="{FF2B5EF4-FFF2-40B4-BE49-F238E27FC236}">
                  <a16:creationId xmlns:a16="http://schemas.microsoft.com/office/drawing/2014/main" id="{6DB036C0-E9C3-8CDB-2F67-C99EE7133902}"/>
                </a:ext>
              </a:extLst>
            </p:cNvPr>
            <p:cNvSpPr/>
            <p:nvPr/>
          </p:nvSpPr>
          <p:spPr>
            <a:xfrm>
              <a:off x="726558" y="2573078"/>
              <a:ext cx="443024" cy="685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endParaRPr lang="en-US" dirty="0"/>
            </a:p>
          </p:txBody>
        </p:sp>
        <p:sp>
          <p:nvSpPr>
            <p:cNvPr id="51" name="Rectangle 50">
              <a:extLst>
                <a:ext uri="{FF2B5EF4-FFF2-40B4-BE49-F238E27FC236}">
                  <a16:creationId xmlns:a16="http://schemas.microsoft.com/office/drawing/2014/main" id="{CCD7A2DA-E43A-E68A-9B59-BF7D3EF820BA}"/>
                </a:ext>
              </a:extLst>
            </p:cNvPr>
            <p:cNvSpPr/>
            <p:nvPr/>
          </p:nvSpPr>
          <p:spPr>
            <a:xfrm>
              <a:off x="967562" y="2573078"/>
              <a:ext cx="4901609" cy="685800"/>
            </a:xfrm>
            <a:prstGeom prst="rect">
              <a:avLst/>
            </a:prstGeom>
            <a:solidFill>
              <a:schemeClr val="tx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2800" b="1" dirty="0">
                  <a:solidFill>
                    <a:schemeClr val="accent6"/>
                  </a:solidFill>
                </a:rPr>
                <a:t>Aging Standards</a:t>
              </a:r>
            </a:p>
          </p:txBody>
        </p:sp>
      </p:grpSp>
      <p:grpSp>
        <p:nvGrpSpPr>
          <p:cNvPr id="52" name="Group 51">
            <a:extLst>
              <a:ext uri="{FF2B5EF4-FFF2-40B4-BE49-F238E27FC236}">
                <a16:creationId xmlns:a16="http://schemas.microsoft.com/office/drawing/2014/main" id="{D7DDAB0A-9E38-3AAE-0EF6-47443A3CDDE3}"/>
              </a:ext>
            </a:extLst>
          </p:cNvPr>
          <p:cNvGrpSpPr/>
          <p:nvPr/>
        </p:nvGrpSpPr>
        <p:grpSpPr>
          <a:xfrm>
            <a:off x="468313" y="5283632"/>
            <a:ext cx="5500233" cy="914400"/>
            <a:chOff x="726558" y="2573078"/>
            <a:chExt cx="5142613" cy="685800"/>
          </a:xfrm>
        </p:grpSpPr>
        <p:sp>
          <p:nvSpPr>
            <p:cNvPr id="53" name="Rectangle 52">
              <a:extLst>
                <a:ext uri="{FF2B5EF4-FFF2-40B4-BE49-F238E27FC236}">
                  <a16:creationId xmlns:a16="http://schemas.microsoft.com/office/drawing/2014/main" id="{353FFE8C-9B47-DAEC-61CF-2730158D448B}"/>
                </a:ext>
              </a:extLst>
            </p:cNvPr>
            <p:cNvSpPr/>
            <p:nvPr/>
          </p:nvSpPr>
          <p:spPr>
            <a:xfrm>
              <a:off x="726558" y="2573078"/>
              <a:ext cx="443024" cy="6858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endParaRPr lang="en-US" dirty="0"/>
            </a:p>
          </p:txBody>
        </p:sp>
        <p:sp>
          <p:nvSpPr>
            <p:cNvPr id="54" name="Rectangle 53">
              <a:extLst>
                <a:ext uri="{FF2B5EF4-FFF2-40B4-BE49-F238E27FC236}">
                  <a16:creationId xmlns:a16="http://schemas.microsoft.com/office/drawing/2014/main" id="{7F9DD5A4-D7AB-6A47-6AFB-A265619773E0}"/>
                </a:ext>
              </a:extLst>
            </p:cNvPr>
            <p:cNvSpPr/>
            <p:nvPr/>
          </p:nvSpPr>
          <p:spPr>
            <a:xfrm>
              <a:off x="967562" y="2573078"/>
              <a:ext cx="4901609" cy="685800"/>
            </a:xfrm>
            <a:prstGeom prst="rect">
              <a:avLst/>
            </a:prstGeom>
            <a:solidFill>
              <a:schemeClr val="tx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r>
                <a:rPr lang="en-US" sz="2800" b="1" dirty="0">
                  <a:solidFill>
                    <a:schemeClr val="accent6"/>
                  </a:solidFill>
                </a:rPr>
                <a:t>Emerging Demand Fueled by Innovative Pathways</a:t>
              </a:r>
            </a:p>
          </p:txBody>
        </p:sp>
      </p:grpSp>
    </p:spTree>
    <p:extLst>
      <p:ext uri="{BB962C8B-B14F-4D97-AF65-F5344CB8AC3E}">
        <p14:creationId xmlns:p14="http://schemas.microsoft.com/office/powerpoint/2010/main" val="2780185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1B04F-925C-2D98-A36A-2068001A4C1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20149D0-12E2-7D11-2DF7-0F0D2945217D}"/>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2A97C50-C795-A76E-80F2-FE5F49FD5400}"/>
              </a:ext>
            </a:extLst>
          </p:cNvPr>
          <p:cNvSpPr>
            <a:spLocks noGrp="1"/>
          </p:cNvSpPr>
          <p:nvPr>
            <p:ph type="title"/>
          </p:nvPr>
        </p:nvSpPr>
        <p:spPr>
          <a:xfrm>
            <a:off x="469040" y="427241"/>
            <a:ext cx="11254647" cy="914402"/>
          </a:xfrm>
        </p:spPr>
        <p:txBody>
          <a:bodyPr/>
          <a:lstStyle/>
          <a:p>
            <a:r>
              <a:rPr lang="en-US" sz="3600" dirty="0">
                <a:latin typeface="Georgia" panose="02040502050405020303" pitchFamily="18" charset="0"/>
              </a:rPr>
              <a:t>Mentoring Across NCs Educator Pathways</a:t>
            </a:r>
            <a:br>
              <a:rPr lang="en-US" dirty="0"/>
            </a:br>
            <a:r>
              <a:rPr lang="en-US" sz="2400" i="1" dirty="0"/>
              <a:t>A fragmented, legacy mentoring landscape</a:t>
            </a:r>
            <a:endParaRPr lang="en-US" b="0" i="1" dirty="0"/>
          </a:p>
        </p:txBody>
      </p:sp>
      <p:sp>
        <p:nvSpPr>
          <p:cNvPr id="4" name="Slide Number Placeholder 3">
            <a:extLst>
              <a:ext uri="{FF2B5EF4-FFF2-40B4-BE49-F238E27FC236}">
                <a16:creationId xmlns:a16="http://schemas.microsoft.com/office/drawing/2014/main" id="{5A57A51D-3C3C-9868-4CEA-E2309ACD0A37}"/>
              </a:ext>
            </a:extLst>
          </p:cNvPr>
          <p:cNvSpPr>
            <a:spLocks noGrp="1"/>
          </p:cNvSpPr>
          <p:nvPr>
            <p:ph type="sldNum" sz="quarter" idx="7"/>
          </p:nvPr>
        </p:nvSpPr>
        <p:spPr/>
        <p:txBody>
          <a:bodyPr/>
          <a:lstStyle/>
          <a:p>
            <a:pPr algn="l"/>
            <a:fld id="{B6F15528-21DE-4FAA-801E-634DDDAF4B2B}" type="slidenum">
              <a:rPr lang="en-US" b="0" smtClean="0"/>
              <a:pPr algn="l"/>
              <a:t>7</a:t>
            </a:fld>
            <a:endParaRPr lang="en-US" b="0" dirty="0"/>
          </a:p>
        </p:txBody>
      </p:sp>
      <p:grpSp>
        <p:nvGrpSpPr>
          <p:cNvPr id="35" name="Group 34">
            <a:extLst>
              <a:ext uri="{FF2B5EF4-FFF2-40B4-BE49-F238E27FC236}">
                <a16:creationId xmlns:a16="http://schemas.microsoft.com/office/drawing/2014/main" id="{4E053825-8CF9-8B29-78F5-458C42C9EAC1}"/>
              </a:ext>
            </a:extLst>
          </p:cNvPr>
          <p:cNvGrpSpPr/>
          <p:nvPr/>
        </p:nvGrpSpPr>
        <p:grpSpPr>
          <a:xfrm>
            <a:off x="286997" y="1481805"/>
            <a:ext cx="2743200" cy="4710113"/>
            <a:chOff x="333796" y="1481499"/>
            <a:chExt cx="2743200" cy="4710113"/>
          </a:xfrm>
        </p:grpSpPr>
        <p:sp>
          <p:nvSpPr>
            <p:cNvPr id="6" name="Rectangle: Rounded Corners 5">
              <a:extLst>
                <a:ext uri="{FF2B5EF4-FFF2-40B4-BE49-F238E27FC236}">
                  <a16:creationId xmlns:a16="http://schemas.microsoft.com/office/drawing/2014/main" id="{3939D603-72C6-FCFF-F156-099C0CC9D9A0}"/>
                </a:ext>
              </a:extLst>
            </p:cNvPr>
            <p:cNvSpPr/>
            <p:nvPr/>
          </p:nvSpPr>
          <p:spPr>
            <a:xfrm>
              <a:off x="333796" y="2305412"/>
              <a:ext cx="2743200" cy="3886200"/>
            </a:xfrm>
            <a:prstGeom prst="roundRect">
              <a:avLst/>
            </a:prstGeom>
            <a:solidFill>
              <a:schemeClr val="bg1"/>
            </a:solidFill>
            <a:ln>
              <a:solidFill>
                <a:srgbClr val="328612"/>
              </a:solid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nchorCtr="0"/>
            <a:lstStyle/>
            <a:p>
              <a:pPr algn="ctr"/>
              <a:r>
                <a:rPr lang="en-US" sz="2400" b="1" dirty="0">
                  <a:solidFill>
                    <a:srgbClr val="328612"/>
                  </a:solidFill>
                </a:rPr>
                <a:t>Pre-Service Teachers</a:t>
              </a:r>
            </a:p>
            <a:p>
              <a:endParaRPr lang="en-US" sz="1400" b="1" dirty="0">
                <a:solidFill>
                  <a:srgbClr val="328612"/>
                </a:solidFill>
              </a:endParaRPr>
            </a:p>
            <a:p>
              <a:pPr algn="ctr"/>
              <a:r>
                <a:rPr lang="en-US" b="1" dirty="0">
                  <a:solidFill>
                    <a:srgbClr val="328612"/>
                  </a:solidFill>
                </a:rPr>
                <a:t>MENTOR ROLE</a:t>
              </a:r>
            </a:p>
            <a:p>
              <a:pPr algn="ctr"/>
              <a:r>
                <a:rPr lang="en-US" dirty="0">
                  <a:solidFill>
                    <a:srgbClr val="328612"/>
                  </a:solidFill>
                </a:rPr>
                <a:t>Cooperating Teacher</a:t>
              </a:r>
            </a:p>
            <a:p>
              <a:pPr algn="ctr"/>
              <a:endParaRPr lang="en-US" b="1" dirty="0">
                <a:solidFill>
                  <a:srgbClr val="328612"/>
                </a:solidFill>
              </a:endParaRPr>
            </a:p>
            <a:p>
              <a:pPr algn="ctr"/>
              <a:endParaRPr lang="en-US" b="1" dirty="0">
                <a:solidFill>
                  <a:srgbClr val="328612"/>
                </a:solidFill>
              </a:endParaRPr>
            </a:p>
            <a:p>
              <a:pPr algn="ctr"/>
              <a:r>
                <a:rPr lang="en-US" b="1" dirty="0">
                  <a:solidFill>
                    <a:srgbClr val="328612"/>
                  </a:solidFill>
                </a:rPr>
                <a:t>DESIRED IMPACT</a:t>
              </a:r>
            </a:p>
            <a:p>
              <a:pPr algn="ctr"/>
              <a:r>
                <a:rPr lang="en-US" dirty="0">
                  <a:solidFill>
                    <a:srgbClr val="328612"/>
                  </a:solidFill>
                </a:rPr>
                <a:t>Prepare classroom-ready candidates and smooth entry into the profession</a:t>
              </a:r>
            </a:p>
          </p:txBody>
        </p:sp>
        <p:grpSp>
          <p:nvGrpSpPr>
            <p:cNvPr id="7" name="Group 6">
              <a:extLst>
                <a:ext uri="{FF2B5EF4-FFF2-40B4-BE49-F238E27FC236}">
                  <a16:creationId xmlns:a16="http://schemas.microsoft.com/office/drawing/2014/main" id="{5FEC96DF-C629-01F9-4844-8C15ED930FB7}"/>
                </a:ext>
              </a:extLst>
            </p:cNvPr>
            <p:cNvGrpSpPr/>
            <p:nvPr/>
          </p:nvGrpSpPr>
          <p:grpSpPr>
            <a:xfrm>
              <a:off x="1133896" y="1481499"/>
              <a:ext cx="1143000" cy="1143000"/>
              <a:chOff x="762000" y="1981200"/>
              <a:chExt cx="1143000" cy="1143000"/>
            </a:xfrm>
          </p:grpSpPr>
          <p:sp>
            <p:nvSpPr>
              <p:cNvPr id="8" name="Oval 7">
                <a:extLst>
                  <a:ext uri="{FF2B5EF4-FFF2-40B4-BE49-F238E27FC236}">
                    <a16:creationId xmlns:a16="http://schemas.microsoft.com/office/drawing/2014/main" id="{307EDBBF-8CF2-CD3A-3509-DC0310AC27E1}"/>
                  </a:ext>
                </a:extLst>
              </p:cNvPr>
              <p:cNvSpPr/>
              <p:nvPr/>
            </p:nvSpPr>
            <p:spPr>
              <a:xfrm>
                <a:off x="762000" y="1981200"/>
                <a:ext cx="1143000" cy="1143000"/>
              </a:xfrm>
              <a:prstGeom prst="ellipse">
                <a:avLst/>
              </a:prstGeom>
              <a:solidFill>
                <a:srgbClr val="328612">
                  <a:alpha val="10196"/>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descr="Sprouting Seed outline">
                <a:extLst>
                  <a:ext uri="{FF2B5EF4-FFF2-40B4-BE49-F238E27FC236}">
                    <a16:creationId xmlns:a16="http://schemas.microsoft.com/office/drawing/2014/main" id="{62040970-F071-4028-9AE4-F3E7C84A6F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6300" y="2095500"/>
                <a:ext cx="914400" cy="914400"/>
              </a:xfrm>
              <a:prstGeom prst="rect">
                <a:avLst/>
              </a:prstGeom>
            </p:spPr>
          </p:pic>
        </p:grpSp>
      </p:grpSp>
      <p:grpSp>
        <p:nvGrpSpPr>
          <p:cNvPr id="5" name="Group 4">
            <a:extLst>
              <a:ext uri="{FF2B5EF4-FFF2-40B4-BE49-F238E27FC236}">
                <a16:creationId xmlns:a16="http://schemas.microsoft.com/office/drawing/2014/main" id="{709DF245-AAD3-9A81-9B3D-91F8B67A5F41}"/>
              </a:ext>
            </a:extLst>
          </p:cNvPr>
          <p:cNvGrpSpPr/>
          <p:nvPr/>
        </p:nvGrpSpPr>
        <p:grpSpPr>
          <a:xfrm>
            <a:off x="3255164" y="1423982"/>
            <a:ext cx="2743200" cy="4767936"/>
            <a:chOff x="3249873" y="1423674"/>
            <a:chExt cx="2743200" cy="4767936"/>
          </a:xfrm>
        </p:grpSpPr>
        <p:sp>
          <p:nvSpPr>
            <p:cNvPr id="11" name="Rectangle: Rounded Corners 10">
              <a:extLst>
                <a:ext uri="{FF2B5EF4-FFF2-40B4-BE49-F238E27FC236}">
                  <a16:creationId xmlns:a16="http://schemas.microsoft.com/office/drawing/2014/main" id="{A7633D90-65B9-3A12-B0A8-BFC52344D979}"/>
                </a:ext>
              </a:extLst>
            </p:cNvPr>
            <p:cNvSpPr/>
            <p:nvPr/>
          </p:nvSpPr>
          <p:spPr>
            <a:xfrm>
              <a:off x="3249873" y="2305410"/>
              <a:ext cx="2743200" cy="3886200"/>
            </a:xfrm>
            <a:prstGeom prst="roundRect">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nchorCtr="0"/>
            <a:lstStyle/>
            <a:p>
              <a:pPr algn="ctr"/>
              <a:r>
                <a:rPr lang="en-US" sz="2400" b="1" dirty="0">
                  <a:solidFill>
                    <a:schemeClr val="accent4"/>
                  </a:solidFill>
                </a:rPr>
                <a:t>Beginning Teachers</a:t>
              </a:r>
            </a:p>
            <a:p>
              <a:endParaRPr lang="en-US" b="1" dirty="0">
                <a:solidFill>
                  <a:schemeClr val="accent4"/>
                </a:solidFill>
              </a:endParaRPr>
            </a:p>
            <a:p>
              <a:pPr algn="ctr"/>
              <a:r>
                <a:rPr lang="en-US" b="1" dirty="0">
                  <a:solidFill>
                    <a:schemeClr val="accent4"/>
                  </a:solidFill>
                </a:rPr>
                <a:t>MENTOR ROLE</a:t>
              </a:r>
            </a:p>
            <a:p>
              <a:pPr algn="ctr"/>
              <a:r>
                <a:rPr lang="en-US" dirty="0">
                  <a:solidFill>
                    <a:schemeClr val="accent4"/>
                  </a:solidFill>
                </a:rPr>
                <a:t>Mentor Teacher </a:t>
              </a:r>
              <a:br>
                <a:rPr lang="en-US" dirty="0">
                  <a:solidFill>
                    <a:schemeClr val="accent4"/>
                  </a:solidFill>
                </a:rPr>
              </a:br>
              <a:r>
                <a:rPr lang="en-US" dirty="0">
                  <a:solidFill>
                    <a:schemeClr val="accent4"/>
                  </a:solidFill>
                </a:rPr>
                <a:t>(TCED-016)</a:t>
              </a:r>
            </a:p>
            <a:p>
              <a:pPr algn="ctr"/>
              <a:endParaRPr lang="en-US" dirty="0">
                <a:solidFill>
                  <a:schemeClr val="accent4"/>
                </a:solidFill>
              </a:endParaRPr>
            </a:p>
            <a:p>
              <a:pPr algn="ctr"/>
              <a:r>
                <a:rPr lang="en-US" b="1" dirty="0">
                  <a:solidFill>
                    <a:schemeClr val="accent4"/>
                  </a:solidFill>
                </a:rPr>
                <a:t>DESIRED IMPACT</a:t>
              </a:r>
            </a:p>
            <a:p>
              <a:pPr algn="ctr"/>
              <a:r>
                <a:rPr lang="en-US" dirty="0">
                  <a:solidFill>
                    <a:schemeClr val="accent4"/>
                  </a:solidFill>
                </a:rPr>
                <a:t>Accelerate early effectiveness and improve retention of new teachers.</a:t>
              </a:r>
            </a:p>
          </p:txBody>
        </p:sp>
        <p:grpSp>
          <p:nvGrpSpPr>
            <p:cNvPr id="40" name="Group 39">
              <a:extLst>
                <a:ext uri="{FF2B5EF4-FFF2-40B4-BE49-F238E27FC236}">
                  <a16:creationId xmlns:a16="http://schemas.microsoft.com/office/drawing/2014/main" id="{D35AD2E0-38B7-DF96-3E62-60C2D5AFEC11}"/>
                </a:ext>
              </a:extLst>
            </p:cNvPr>
            <p:cNvGrpSpPr/>
            <p:nvPr/>
          </p:nvGrpSpPr>
          <p:grpSpPr>
            <a:xfrm>
              <a:off x="4040982" y="1423674"/>
              <a:ext cx="1143000" cy="1143000"/>
              <a:chOff x="4040982" y="1423674"/>
              <a:chExt cx="1143000" cy="1143000"/>
            </a:xfrm>
            <a:solidFill>
              <a:schemeClr val="bg1">
                <a:lumMod val="95000"/>
              </a:schemeClr>
            </a:solidFill>
          </p:grpSpPr>
          <p:sp>
            <p:nvSpPr>
              <p:cNvPr id="13" name="Oval 12">
                <a:extLst>
                  <a:ext uri="{FF2B5EF4-FFF2-40B4-BE49-F238E27FC236}">
                    <a16:creationId xmlns:a16="http://schemas.microsoft.com/office/drawing/2014/main" id="{42AAD869-F449-46F8-550A-2AC325E9D7BA}"/>
                  </a:ext>
                </a:extLst>
              </p:cNvPr>
              <p:cNvSpPr/>
              <p:nvPr/>
            </p:nvSpPr>
            <p:spPr>
              <a:xfrm>
                <a:off x="4040982" y="1423674"/>
                <a:ext cx="1143000" cy="1143000"/>
              </a:xfrm>
              <a:prstGeom prst="ellipse">
                <a:avLst/>
              </a:prstGeom>
              <a:solidFill>
                <a:srgbClr val="872071">
                  <a:alpha val="10196"/>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descr="Take Off outline">
                <a:extLst>
                  <a:ext uri="{FF2B5EF4-FFF2-40B4-BE49-F238E27FC236}">
                    <a16:creationId xmlns:a16="http://schemas.microsoft.com/office/drawing/2014/main" id="{623FB545-99D9-63A2-94FC-91C5FDE61721}"/>
                  </a:ext>
                </a:extLst>
              </p:cNvPr>
              <p:cNvPicPr>
                <a:picLocks noChangeAspect="1"/>
              </p:cNvPicPr>
              <p:nvPr/>
            </p:nvPicPr>
            <p:blipFill>
              <a:blip>
                <a:extLst>
                  <a:ext uri="{96DAC541-7B7A-43D3-8B79-37D633B846F1}">
                    <asvg:svgBlip xmlns:asvg="http://schemas.microsoft.com/office/drawing/2016/SVG/main" r:embed="rId4"/>
                  </a:ext>
                </a:extLst>
              </a:blip>
              <a:stretch/>
            </p:blipFill>
            <p:spPr>
              <a:xfrm>
                <a:off x="4155282" y="1537974"/>
                <a:ext cx="914400" cy="914400"/>
              </a:xfrm>
              <a:prstGeom prst="rect">
                <a:avLst/>
              </a:prstGeom>
            </p:spPr>
          </p:pic>
        </p:grpSp>
      </p:grpSp>
      <p:grpSp>
        <p:nvGrpSpPr>
          <p:cNvPr id="39" name="Group 38">
            <a:extLst>
              <a:ext uri="{FF2B5EF4-FFF2-40B4-BE49-F238E27FC236}">
                <a16:creationId xmlns:a16="http://schemas.microsoft.com/office/drawing/2014/main" id="{6F072D7B-500D-7D23-7DE2-76E38C134CDC}"/>
              </a:ext>
            </a:extLst>
          </p:cNvPr>
          <p:cNvGrpSpPr/>
          <p:nvPr/>
        </p:nvGrpSpPr>
        <p:grpSpPr>
          <a:xfrm>
            <a:off x="9191498" y="1481805"/>
            <a:ext cx="2743200" cy="4710113"/>
            <a:chOff x="6190830" y="1481499"/>
            <a:chExt cx="2743200" cy="4710113"/>
          </a:xfrm>
        </p:grpSpPr>
        <p:sp>
          <p:nvSpPr>
            <p:cNvPr id="16" name="Rectangle: Rounded Corners 15">
              <a:extLst>
                <a:ext uri="{FF2B5EF4-FFF2-40B4-BE49-F238E27FC236}">
                  <a16:creationId xmlns:a16="http://schemas.microsoft.com/office/drawing/2014/main" id="{7BD0CF9D-4513-0AE8-E1D6-8033360544C5}"/>
                </a:ext>
              </a:extLst>
            </p:cNvPr>
            <p:cNvSpPr/>
            <p:nvPr/>
          </p:nvSpPr>
          <p:spPr>
            <a:xfrm>
              <a:off x="6190830" y="2305412"/>
              <a:ext cx="2743200" cy="3886200"/>
            </a:xfrm>
            <a:prstGeom prst="roundRect">
              <a:avLst/>
            </a:prstGeom>
            <a:solidFill>
              <a:schemeClr val="bg1"/>
            </a:solidFill>
            <a:ln>
              <a:solidFill>
                <a:srgbClr val="215688"/>
              </a:solidFill>
            </a:ln>
          </p:spPr>
          <p:style>
            <a:lnRef idx="2">
              <a:schemeClr val="accent1">
                <a:shade val="15000"/>
              </a:schemeClr>
            </a:lnRef>
            <a:fillRef idx="1">
              <a:schemeClr val="accent1"/>
            </a:fillRef>
            <a:effectRef idx="0">
              <a:schemeClr val="accent1"/>
            </a:effectRef>
            <a:fontRef idx="minor">
              <a:schemeClr val="lt1"/>
            </a:fontRef>
          </p:style>
          <p:txBody>
            <a:bodyPr lIns="0" tIns="182880" rIns="0" rtlCol="0" anchor="t" anchorCtr="0"/>
            <a:lstStyle/>
            <a:p>
              <a:pPr algn="ctr"/>
              <a:r>
                <a:rPr lang="en-US" sz="2400" b="1" dirty="0">
                  <a:solidFill>
                    <a:srgbClr val="215688"/>
                  </a:solidFill>
                </a:rPr>
                <a:t>Emerging Teacher Apprenticeships</a:t>
              </a:r>
            </a:p>
            <a:p>
              <a:pPr algn="ctr"/>
              <a:endParaRPr lang="en-US" b="1" dirty="0">
                <a:solidFill>
                  <a:srgbClr val="215688"/>
                </a:solidFill>
              </a:endParaRPr>
            </a:p>
            <a:p>
              <a:pPr algn="ctr"/>
              <a:r>
                <a:rPr lang="en-US" b="1" dirty="0">
                  <a:solidFill>
                    <a:srgbClr val="215688"/>
                  </a:solidFill>
                </a:rPr>
                <a:t>MENTOR ROLE</a:t>
              </a:r>
            </a:p>
            <a:p>
              <a:pPr algn="ctr"/>
              <a:r>
                <a:rPr lang="en-US" dirty="0">
                  <a:solidFill>
                    <a:srgbClr val="215688"/>
                  </a:solidFill>
                </a:rPr>
                <a:t>Apprentice Supervisors</a:t>
              </a:r>
            </a:p>
            <a:p>
              <a:pPr algn="ctr"/>
              <a:endParaRPr lang="en-US" dirty="0">
                <a:solidFill>
                  <a:srgbClr val="215688"/>
                </a:solidFill>
              </a:endParaRPr>
            </a:p>
            <a:p>
              <a:pPr algn="ctr"/>
              <a:endParaRPr lang="en-US" b="1" dirty="0">
                <a:solidFill>
                  <a:srgbClr val="215688"/>
                </a:solidFill>
              </a:endParaRPr>
            </a:p>
            <a:p>
              <a:pPr algn="ctr"/>
              <a:r>
                <a:rPr lang="en-US" b="1" dirty="0">
                  <a:solidFill>
                    <a:srgbClr val="215688"/>
                  </a:solidFill>
                </a:rPr>
                <a:t>DESIRED IMPACT</a:t>
              </a:r>
            </a:p>
            <a:p>
              <a:pPr algn="ctr"/>
              <a:r>
                <a:rPr lang="en-US" dirty="0">
                  <a:solidFill>
                    <a:srgbClr val="215688"/>
                  </a:solidFill>
                </a:rPr>
                <a:t>Build local “grow-your-own” pipelines with structured on-the-job training.</a:t>
              </a:r>
            </a:p>
          </p:txBody>
        </p:sp>
        <p:grpSp>
          <p:nvGrpSpPr>
            <p:cNvPr id="37" name="Group 36">
              <a:extLst>
                <a:ext uri="{FF2B5EF4-FFF2-40B4-BE49-F238E27FC236}">
                  <a16:creationId xmlns:a16="http://schemas.microsoft.com/office/drawing/2014/main" id="{E6BDDED5-D136-E554-423A-E471E0CD8C08}"/>
                </a:ext>
              </a:extLst>
            </p:cNvPr>
            <p:cNvGrpSpPr/>
            <p:nvPr/>
          </p:nvGrpSpPr>
          <p:grpSpPr>
            <a:xfrm>
              <a:off x="6990930" y="1481499"/>
              <a:ext cx="1143000" cy="1143000"/>
              <a:chOff x="6948068" y="1481499"/>
              <a:chExt cx="1143000" cy="1143000"/>
            </a:xfrm>
          </p:grpSpPr>
          <p:sp>
            <p:nvSpPr>
              <p:cNvPr id="18" name="Oval 17">
                <a:extLst>
                  <a:ext uri="{FF2B5EF4-FFF2-40B4-BE49-F238E27FC236}">
                    <a16:creationId xmlns:a16="http://schemas.microsoft.com/office/drawing/2014/main" id="{7DF08D71-701E-BB46-43C4-FC952C0F5BE2}"/>
                  </a:ext>
                </a:extLst>
              </p:cNvPr>
              <p:cNvSpPr/>
              <p:nvPr/>
            </p:nvSpPr>
            <p:spPr>
              <a:xfrm>
                <a:off x="6948068" y="1481499"/>
                <a:ext cx="1143000" cy="1143000"/>
              </a:xfrm>
              <a:prstGeom prst="ellipse">
                <a:avLst/>
              </a:prstGeom>
              <a:solidFill>
                <a:srgbClr val="1F476E">
                  <a:alpha val="10196"/>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tIns="182880" rtlCol="0" anchor="t" anchorCtr="0"/>
              <a:lstStyle/>
              <a:p>
                <a:pPr algn="ctr"/>
                <a:endParaRPr lang="en-US" dirty="0"/>
              </a:p>
            </p:txBody>
          </p:sp>
          <p:pic>
            <p:nvPicPr>
              <p:cNvPr id="19" name="Graphic 18" descr="Boardroom outline">
                <a:extLst>
                  <a:ext uri="{FF2B5EF4-FFF2-40B4-BE49-F238E27FC236}">
                    <a16:creationId xmlns:a16="http://schemas.microsoft.com/office/drawing/2014/main" id="{A1D72426-D1DC-3EB4-0EEA-27920D15D02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062368" y="1595799"/>
                <a:ext cx="914400" cy="914400"/>
              </a:xfrm>
              <a:prstGeom prst="rect">
                <a:avLst/>
              </a:prstGeom>
            </p:spPr>
          </p:pic>
        </p:grpSp>
      </p:grpSp>
      <p:grpSp>
        <p:nvGrpSpPr>
          <p:cNvPr id="41" name="Group 40">
            <a:extLst>
              <a:ext uri="{FF2B5EF4-FFF2-40B4-BE49-F238E27FC236}">
                <a16:creationId xmlns:a16="http://schemas.microsoft.com/office/drawing/2014/main" id="{CE8BED28-0DB6-3711-1765-64F01B9EC418}"/>
              </a:ext>
            </a:extLst>
          </p:cNvPr>
          <p:cNvGrpSpPr/>
          <p:nvPr/>
        </p:nvGrpSpPr>
        <p:grpSpPr>
          <a:xfrm>
            <a:off x="6223331" y="1474919"/>
            <a:ext cx="2743200" cy="4716999"/>
            <a:chOff x="9115004" y="1423674"/>
            <a:chExt cx="2743200" cy="4716999"/>
          </a:xfrm>
        </p:grpSpPr>
        <p:sp>
          <p:nvSpPr>
            <p:cNvPr id="21" name="Rectangle: Rounded Corners 20">
              <a:extLst>
                <a:ext uri="{FF2B5EF4-FFF2-40B4-BE49-F238E27FC236}">
                  <a16:creationId xmlns:a16="http://schemas.microsoft.com/office/drawing/2014/main" id="{F03B3DAF-5D24-BD57-A60C-76AB4231FDB2}"/>
                </a:ext>
              </a:extLst>
            </p:cNvPr>
            <p:cNvSpPr/>
            <p:nvPr/>
          </p:nvSpPr>
          <p:spPr>
            <a:xfrm>
              <a:off x="9115004" y="2254473"/>
              <a:ext cx="2743200" cy="3886200"/>
            </a:xfrm>
            <a:prstGeom prst="roundRect">
              <a:avLst/>
            </a:prstGeom>
            <a:solidFill>
              <a:schemeClr val="bg1"/>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182880" rIns="0" rtlCol="0" anchor="t" anchorCtr="0"/>
            <a:lstStyle/>
            <a:p>
              <a:pPr algn="ctr"/>
              <a:r>
                <a:rPr lang="en-US" sz="2400" b="1" dirty="0">
                  <a:solidFill>
                    <a:schemeClr val="accent3"/>
                  </a:solidFill>
                </a:rPr>
                <a:t>Teacher Leadership Models</a:t>
              </a:r>
            </a:p>
            <a:p>
              <a:pPr algn="ctr"/>
              <a:endParaRPr lang="en-US" b="1" dirty="0">
                <a:solidFill>
                  <a:schemeClr val="accent3"/>
                </a:solidFill>
              </a:endParaRPr>
            </a:p>
            <a:p>
              <a:pPr algn="ctr"/>
              <a:r>
                <a:rPr lang="en-US" b="1" dirty="0">
                  <a:solidFill>
                    <a:schemeClr val="accent3"/>
                  </a:solidFill>
                </a:rPr>
                <a:t>MENTOR ROLE</a:t>
              </a:r>
            </a:p>
            <a:p>
              <a:pPr algn="ctr"/>
              <a:r>
                <a:rPr lang="en-US" dirty="0">
                  <a:solidFill>
                    <a:schemeClr val="accent3"/>
                  </a:solidFill>
                </a:rPr>
                <a:t>ATR Roles &amp; Instructional Coaches</a:t>
              </a:r>
            </a:p>
            <a:p>
              <a:pPr algn="ctr"/>
              <a:endParaRPr lang="en-US" dirty="0">
                <a:solidFill>
                  <a:schemeClr val="accent3"/>
                </a:solidFill>
              </a:endParaRPr>
            </a:p>
            <a:p>
              <a:pPr algn="ctr"/>
              <a:r>
                <a:rPr lang="en-US" b="1" dirty="0">
                  <a:solidFill>
                    <a:schemeClr val="accent3"/>
                  </a:solidFill>
                </a:rPr>
                <a:t>DESIRED IMPACT</a:t>
              </a:r>
            </a:p>
            <a:p>
              <a:pPr algn="ctr"/>
              <a:r>
                <a:rPr lang="en-US" dirty="0">
                  <a:solidFill>
                    <a:schemeClr val="accent3"/>
                  </a:solidFill>
                </a:rPr>
                <a:t>Extend expert practice and distribute leadership across schools.</a:t>
              </a:r>
            </a:p>
          </p:txBody>
        </p:sp>
        <p:grpSp>
          <p:nvGrpSpPr>
            <p:cNvPr id="36" name="Group 35">
              <a:extLst>
                <a:ext uri="{FF2B5EF4-FFF2-40B4-BE49-F238E27FC236}">
                  <a16:creationId xmlns:a16="http://schemas.microsoft.com/office/drawing/2014/main" id="{878B93D1-110B-0DF1-5DA1-05DE32F1E6D4}"/>
                </a:ext>
              </a:extLst>
            </p:cNvPr>
            <p:cNvGrpSpPr/>
            <p:nvPr/>
          </p:nvGrpSpPr>
          <p:grpSpPr>
            <a:xfrm>
              <a:off x="9919446" y="1423674"/>
              <a:ext cx="1143000" cy="1143000"/>
              <a:chOff x="9815148" y="1481499"/>
              <a:chExt cx="1143000" cy="1143000"/>
            </a:xfrm>
          </p:grpSpPr>
          <p:sp>
            <p:nvSpPr>
              <p:cNvPr id="23" name="Oval 22">
                <a:extLst>
                  <a:ext uri="{FF2B5EF4-FFF2-40B4-BE49-F238E27FC236}">
                    <a16:creationId xmlns:a16="http://schemas.microsoft.com/office/drawing/2014/main" id="{5F95C62C-8680-E60E-40BD-41C391604E8D}"/>
                  </a:ext>
                </a:extLst>
              </p:cNvPr>
              <p:cNvSpPr/>
              <p:nvPr/>
            </p:nvSpPr>
            <p:spPr>
              <a:xfrm>
                <a:off x="9815148" y="1481499"/>
                <a:ext cx="1143000" cy="1143000"/>
              </a:xfrm>
              <a:prstGeom prst="ellipse">
                <a:avLst/>
              </a:prstGeom>
              <a:solidFill>
                <a:schemeClr val="accent3">
                  <a:alpha val="10196"/>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Graphic 24" descr="Users outline">
                <a:extLst>
                  <a:ext uri="{FF2B5EF4-FFF2-40B4-BE49-F238E27FC236}">
                    <a16:creationId xmlns:a16="http://schemas.microsoft.com/office/drawing/2014/main" id="{4F0A614B-38F7-B238-BD14-D5721FBDD44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929448" y="1595799"/>
                <a:ext cx="914400" cy="914400"/>
              </a:xfrm>
              <a:prstGeom prst="rect">
                <a:avLst/>
              </a:prstGeom>
            </p:spPr>
          </p:pic>
        </p:grpSp>
      </p:grpSp>
    </p:spTree>
    <p:extLst>
      <p:ext uri="{BB962C8B-B14F-4D97-AF65-F5344CB8AC3E}">
        <p14:creationId xmlns:p14="http://schemas.microsoft.com/office/powerpoint/2010/main" val="402433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53D52-15B3-1FC4-0CE3-87DDAFFF16B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68B8F03-90CA-FB62-1C13-C55333DE1DF9}"/>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74E6948-7ECB-878A-2F97-16EC3B8B2193}"/>
              </a:ext>
            </a:extLst>
          </p:cNvPr>
          <p:cNvSpPr>
            <a:spLocks noGrp="1"/>
          </p:cNvSpPr>
          <p:nvPr>
            <p:ph type="title"/>
          </p:nvPr>
        </p:nvSpPr>
        <p:spPr>
          <a:xfrm>
            <a:off x="469040" y="427241"/>
            <a:ext cx="11254647" cy="914402"/>
          </a:xfrm>
        </p:spPr>
        <p:txBody>
          <a:bodyPr/>
          <a:lstStyle/>
          <a:p>
            <a:r>
              <a:rPr lang="en-US" sz="3600" dirty="0">
                <a:latin typeface="Georgia" panose="02040502050405020303" pitchFamily="18" charset="0"/>
              </a:rPr>
              <a:t>What the Evidence Says</a:t>
            </a:r>
            <a:br>
              <a:rPr lang="en-US" dirty="0">
                <a:latin typeface="Georgia" panose="02040502050405020303" pitchFamily="18" charset="0"/>
              </a:rPr>
            </a:br>
            <a:r>
              <a:rPr lang="en-US" sz="2400" dirty="0"/>
              <a:t>Grounding our Redesign | </a:t>
            </a:r>
            <a:r>
              <a:rPr lang="en-US" sz="2400" i="1" dirty="0"/>
              <a:t>Characteristics of effective mentoring and induction</a:t>
            </a:r>
            <a:endParaRPr lang="en-US" sz="2400" b="0" i="1" dirty="0"/>
          </a:p>
        </p:txBody>
      </p:sp>
      <p:sp>
        <p:nvSpPr>
          <p:cNvPr id="4" name="Slide Number Placeholder 3">
            <a:extLst>
              <a:ext uri="{FF2B5EF4-FFF2-40B4-BE49-F238E27FC236}">
                <a16:creationId xmlns:a16="http://schemas.microsoft.com/office/drawing/2014/main" id="{F55E7410-1684-5507-0BD1-17087A453D61}"/>
              </a:ext>
            </a:extLst>
          </p:cNvPr>
          <p:cNvSpPr>
            <a:spLocks noGrp="1"/>
          </p:cNvSpPr>
          <p:nvPr>
            <p:ph type="sldNum" sz="quarter" idx="7"/>
          </p:nvPr>
        </p:nvSpPr>
        <p:spPr/>
        <p:txBody>
          <a:bodyPr/>
          <a:lstStyle/>
          <a:p>
            <a:pPr algn="l"/>
            <a:fld id="{B6F15528-21DE-4FAA-801E-634DDDAF4B2B}" type="slidenum">
              <a:rPr lang="en-US" b="0" smtClean="0"/>
              <a:pPr algn="l"/>
              <a:t>8</a:t>
            </a:fld>
            <a:endParaRPr lang="en-US" b="0" dirty="0"/>
          </a:p>
        </p:txBody>
      </p:sp>
      <p:grpSp>
        <p:nvGrpSpPr>
          <p:cNvPr id="5" name="Group 4">
            <a:extLst>
              <a:ext uri="{FF2B5EF4-FFF2-40B4-BE49-F238E27FC236}">
                <a16:creationId xmlns:a16="http://schemas.microsoft.com/office/drawing/2014/main" id="{1D55F6FE-F64E-2666-FD02-A71B6D08D697}"/>
              </a:ext>
            </a:extLst>
          </p:cNvPr>
          <p:cNvGrpSpPr/>
          <p:nvPr/>
        </p:nvGrpSpPr>
        <p:grpSpPr>
          <a:xfrm>
            <a:off x="469040" y="1726483"/>
            <a:ext cx="5349240" cy="1371600"/>
            <a:chOff x="469040" y="1726483"/>
            <a:chExt cx="5349240" cy="1371600"/>
          </a:xfrm>
        </p:grpSpPr>
        <p:sp>
          <p:nvSpPr>
            <p:cNvPr id="10" name="Shape 4">
              <a:extLst>
                <a:ext uri="{FF2B5EF4-FFF2-40B4-BE49-F238E27FC236}">
                  <a16:creationId xmlns:a16="http://schemas.microsoft.com/office/drawing/2014/main" id="{4A2CD3CD-F7D7-C6CB-C943-C4CA5EEFF10B}"/>
                </a:ext>
              </a:extLst>
            </p:cNvPr>
            <p:cNvSpPr/>
            <p:nvPr/>
          </p:nvSpPr>
          <p:spPr>
            <a:xfrm>
              <a:off x="469040" y="1726483"/>
              <a:ext cx="5349240" cy="137160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15" name="Shape 5">
              <a:extLst>
                <a:ext uri="{FF2B5EF4-FFF2-40B4-BE49-F238E27FC236}">
                  <a16:creationId xmlns:a16="http://schemas.microsoft.com/office/drawing/2014/main" id="{8DBD1728-B14D-9C1B-35D3-F55312698162}"/>
                </a:ext>
              </a:extLst>
            </p:cNvPr>
            <p:cNvSpPr/>
            <p:nvPr/>
          </p:nvSpPr>
          <p:spPr>
            <a:xfrm>
              <a:off x="651288" y="1863643"/>
              <a:ext cx="1097280" cy="1097280"/>
            </a:xfrm>
            <a:prstGeom prst="ellipse">
              <a:avLst/>
            </a:prstGeom>
            <a:solidFill>
              <a:srgbClr val="E8F0F8"/>
            </a:solidFill>
            <a:ln/>
          </p:spPr>
          <p:txBody>
            <a:bodyPr/>
            <a:lstStyle/>
            <a:p>
              <a:endParaRPr lang="en-US" dirty="0"/>
            </a:p>
          </p:txBody>
        </p:sp>
        <p:pic>
          <p:nvPicPr>
            <p:cNvPr id="20" name="Image 0" descr="Handshake with solid fill">
              <a:extLst>
                <a:ext uri="{FF2B5EF4-FFF2-40B4-BE49-F238E27FC236}">
                  <a16:creationId xmlns:a16="http://schemas.microsoft.com/office/drawing/2014/main" id="{03CFDD98-7047-2696-B746-B8CD492FA0B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34654" y="1955083"/>
              <a:ext cx="914400" cy="914400"/>
            </a:xfrm>
            <a:prstGeom prst="rect">
              <a:avLst/>
            </a:prstGeom>
          </p:spPr>
        </p:pic>
        <p:sp>
          <p:nvSpPr>
            <p:cNvPr id="24" name="Text 6">
              <a:extLst>
                <a:ext uri="{FF2B5EF4-FFF2-40B4-BE49-F238E27FC236}">
                  <a16:creationId xmlns:a16="http://schemas.microsoft.com/office/drawing/2014/main" id="{68733FC6-BB3B-286F-A543-0CCAF1A2E5C1}"/>
                </a:ext>
              </a:extLst>
            </p:cNvPr>
            <p:cNvSpPr/>
            <p:nvPr/>
          </p:nvSpPr>
          <p:spPr>
            <a:xfrm>
              <a:off x="2014814" y="2143984"/>
              <a:ext cx="3333163" cy="536599"/>
            </a:xfrm>
            <a:prstGeom prst="rect">
              <a:avLst/>
            </a:prstGeom>
            <a:noFill/>
            <a:ln/>
          </p:spPr>
          <p:txBody>
            <a:bodyPr wrap="square" lIns="0" tIns="0" rIns="0" bIns="0" rtlCol="0" anchor="ctr"/>
            <a:lstStyle/>
            <a:p>
              <a:pPr marL="0" indent="0">
                <a:buNone/>
              </a:pPr>
              <a:r>
                <a:rPr lang="en-US" sz="2800" b="1" dirty="0">
                  <a:solidFill>
                    <a:srgbClr val="1F4E79"/>
                  </a:solidFill>
                  <a:latin typeface="Calibri" pitchFamily="34" charset="0"/>
                  <a:ea typeface="Calibri" pitchFamily="34" charset="-122"/>
                  <a:cs typeface="Calibri" pitchFamily="34" charset="-120"/>
                </a:rPr>
                <a:t>Comprehensive, </a:t>
              </a:r>
              <a:br>
                <a:rPr lang="en-US" sz="2800" b="1" dirty="0">
                  <a:solidFill>
                    <a:srgbClr val="1F4E79"/>
                  </a:solidFill>
                  <a:latin typeface="Calibri" pitchFamily="34" charset="0"/>
                  <a:ea typeface="Calibri" pitchFamily="34" charset="-122"/>
                  <a:cs typeface="Calibri" pitchFamily="34" charset="-120"/>
                </a:rPr>
              </a:br>
              <a:r>
                <a:rPr lang="en-US" sz="2800" b="1" dirty="0">
                  <a:solidFill>
                    <a:srgbClr val="1F4E79"/>
                  </a:solidFill>
                  <a:latin typeface="Calibri" pitchFamily="34" charset="0"/>
                  <a:ea typeface="Calibri" pitchFamily="34" charset="-122"/>
                  <a:cs typeface="Calibri" pitchFamily="34" charset="-120"/>
                </a:rPr>
                <a:t>Multi-year Induction</a:t>
              </a:r>
              <a:endParaRPr lang="en-US" sz="2800" dirty="0"/>
            </a:p>
          </p:txBody>
        </p:sp>
      </p:grpSp>
      <p:grpSp>
        <p:nvGrpSpPr>
          <p:cNvPr id="8" name="Group 7">
            <a:extLst>
              <a:ext uri="{FF2B5EF4-FFF2-40B4-BE49-F238E27FC236}">
                <a16:creationId xmlns:a16="http://schemas.microsoft.com/office/drawing/2014/main" id="{416398B2-E46D-D74A-DD36-F1AAE93CAAD4}"/>
              </a:ext>
            </a:extLst>
          </p:cNvPr>
          <p:cNvGrpSpPr/>
          <p:nvPr/>
        </p:nvGrpSpPr>
        <p:grpSpPr>
          <a:xfrm>
            <a:off x="6184040" y="1726483"/>
            <a:ext cx="5349240" cy="1371600"/>
            <a:chOff x="6184040" y="1726483"/>
            <a:chExt cx="5349240" cy="1371600"/>
          </a:xfrm>
        </p:grpSpPr>
        <p:sp>
          <p:nvSpPr>
            <p:cNvPr id="29" name="Shape 8">
              <a:extLst>
                <a:ext uri="{FF2B5EF4-FFF2-40B4-BE49-F238E27FC236}">
                  <a16:creationId xmlns:a16="http://schemas.microsoft.com/office/drawing/2014/main" id="{90269431-D96A-DAC0-555A-D4004A7C32F2}"/>
                </a:ext>
              </a:extLst>
            </p:cNvPr>
            <p:cNvSpPr/>
            <p:nvPr/>
          </p:nvSpPr>
          <p:spPr>
            <a:xfrm>
              <a:off x="6184040" y="1726483"/>
              <a:ext cx="5349240" cy="137160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31" name="Shape 9">
              <a:extLst>
                <a:ext uri="{FF2B5EF4-FFF2-40B4-BE49-F238E27FC236}">
                  <a16:creationId xmlns:a16="http://schemas.microsoft.com/office/drawing/2014/main" id="{CCFE2C8D-E50C-968C-F844-D68E2E80C4F3}"/>
                </a:ext>
              </a:extLst>
            </p:cNvPr>
            <p:cNvSpPr/>
            <p:nvPr/>
          </p:nvSpPr>
          <p:spPr>
            <a:xfrm>
              <a:off x="6321200" y="1863643"/>
              <a:ext cx="1097280" cy="1097280"/>
            </a:xfrm>
            <a:prstGeom prst="ellipse">
              <a:avLst/>
            </a:prstGeom>
            <a:solidFill>
              <a:srgbClr val="E8F0F8"/>
            </a:solidFill>
            <a:ln/>
          </p:spPr>
          <p:txBody>
            <a:bodyPr/>
            <a:lstStyle/>
            <a:p>
              <a:endParaRPr lang="en-US" dirty="0"/>
            </a:p>
          </p:txBody>
        </p:sp>
        <p:pic>
          <p:nvPicPr>
            <p:cNvPr id="33" name="Image 1" descr="Clipboard Partially Checked with solid fill">
              <a:extLst>
                <a:ext uri="{FF2B5EF4-FFF2-40B4-BE49-F238E27FC236}">
                  <a16:creationId xmlns:a16="http://schemas.microsoft.com/office/drawing/2014/main" id="{93AE279E-AC7A-7248-1F9F-9B07BAC771C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426750" y="1955083"/>
              <a:ext cx="914400" cy="914400"/>
            </a:xfrm>
            <a:prstGeom prst="rect">
              <a:avLst/>
            </a:prstGeom>
          </p:spPr>
        </p:pic>
        <p:sp>
          <p:nvSpPr>
            <p:cNvPr id="38" name="Text 10">
              <a:extLst>
                <a:ext uri="{FF2B5EF4-FFF2-40B4-BE49-F238E27FC236}">
                  <a16:creationId xmlns:a16="http://schemas.microsoft.com/office/drawing/2014/main" id="{1B14655E-3290-40A8-76F8-9A5AEE15E6CC}"/>
                </a:ext>
              </a:extLst>
            </p:cNvPr>
            <p:cNvSpPr/>
            <p:nvPr/>
          </p:nvSpPr>
          <p:spPr>
            <a:xfrm>
              <a:off x="7692800" y="2219924"/>
              <a:ext cx="3657600" cy="384718"/>
            </a:xfrm>
            <a:prstGeom prst="rect">
              <a:avLst/>
            </a:prstGeom>
            <a:noFill/>
            <a:ln/>
          </p:spPr>
          <p:txBody>
            <a:bodyPr wrap="square" lIns="0" tIns="0" rIns="0" bIns="0" rtlCol="0" anchor="ctr"/>
            <a:lstStyle/>
            <a:p>
              <a:pPr marL="0" indent="0">
                <a:buNone/>
              </a:pPr>
              <a:r>
                <a:rPr lang="en-US" sz="2800" b="1" dirty="0">
                  <a:solidFill>
                    <a:srgbClr val="1F4E79"/>
                  </a:solidFill>
                  <a:latin typeface="Calibri" pitchFamily="34" charset="0"/>
                  <a:ea typeface="Calibri" pitchFamily="34" charset="-122"/>
                  <a:cs typeface="Calibri" pitchFamily="34" charset="-120"/>
                </a:rPr>
                <a:t>Rigorous Mentor </a:t>
              </a:r>
              <a:br>
                <a:rPr lang="en-US" sz="2800" b="1" dirty="0">
                  <a:solidFill>
                    <a:srgbClr val="1F4E79"/>
                  </a:solidFill>
                  <a:latin typeface="Calibri" pitchFamily="34" charset="0"/>
                  <a:ea typeface="Calibri" pitchFamily="34" charset="-122"/>
                  <a:cs typeface="Calibri" pitchFamily="34" charset="-120"/>
                </a:rPr>
              </a:br>
              <a:r>
                <a:rPr lang="en-US" sz="2800" b="1" dirty="0">
                  <a:solidFill>
                    <a:srgbClr val="1F4E79"/>
                  </a:solidFill>
                  <a:latin typeface="Calibri" pitchFamily="34" charset="0"/>
                  <a:ea typeface="Calibri" pitchFamily="34" charset="-122"/>
                  <a:cs typeface="Calibri" pitchFamily="34" charset="-120"/>
                </a:rPr>
                <a:t>Selection &amp; Training</a:t>
              </a:r>
              <a:endParaRPr lang="en-US" sz="2800" dirty="0"/>
            </a:p>
          </p:txBody>
        </p:sp>
      </p:grpSp>
      <p:grpSp>
        <p:nvGrpSpPr>
          <p:cNvPr id="6" name="Group 5">
            <a:extLst>
              <a:ext uri="{FF2B5EF4-FFF2-40B4-BE49-F238E27FC236}">
                <a16:creationId xmlns:a16="http://schemas.microsoft.com/office/drawing/2014/main" id="{E0DF741E-BD05-5B73-2CBE-E0B435A0024F}"/>
              </a:ext>
            </a:extLst>
          </p:cNvPr>
          <p:cNvGrpSpPr/>
          <p:nvPr/>
        </p:nvGrpSpPr>
        <p:grpSpPr>
          <a:xfrm>
            <a:off x="469040" y="3244387"/>
            <a:ext cx="5349240" cy="1371600"/>
            <a:chOff x="469040" y="3244387"/>
            <a:chExt cx="5349240" cy="1371600"/>
          </a:xfrm>
        </p:grpSpPr>
        <p:sp>
          <p:nvSpPr>
            <p:cNvPr id="45" name="Shape 12">
              <a:extLst>
                <a:ext uri="{FF2B5EF4-FFF2-40B4-BE49-F238E27FC236}">
                  <a16:creationId xmlns:a16="http://schemas.microsoft.com/office/drawing/2014/main" id="{8C4CCA1D-C439-53F2-20F0-FB7625CDBFD4}"/>
                </a:ext>
              </a:extLst>
            </p:cNvPr>
            <p:cNvSpPr/>
            <p:nvPr/>
          </p:nvSpPr>
          <p:spPr>
            <a:xfrm>
              <a:off x="469040" y="3244387"/>
              <a:ext cx="5349240" cy="137160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47" name="Shape 13">
              <a:extLst>
                <a:ext uri="{FF2B5EF4-FFF2-40B4-BE49-F238E27FC236}">
                  <a16:creationId xmlns:a16="http://schemas.microsoft.com/office/drawing/2014/main" id="{FFB96193-E470-0F18-AB5E-271D2586B7AD}"/>
                </a:ext>
              </a:extLst>
            </p:cNvPr>
            <p:cNvSpPr/>
            <p:nvPr/>
          </p:nvSpPr>
          <p:spPr>
            <a:xfrm>
              <a:off x="651288" y="3381547"/>
              <a:ext cx="1097280" cy="1097280"/>
            </a:xfrm>
            <a:prstGeom prst="ellipse">
              <a:avLst/>
            </a:prstGeom>
            <a:solidFill>
              <a:srgbClr val="E8F0F8"/>
            </a:solidFill>
            <a:ln/>
          </p:spPr>
          <p:txBody>
            <a:bodyPr/>
            <a:lstStyle/>
            <a:p>
              <a:endParaRPr lang="en-US" dirty="0"/>
            </a:p>
          </p:txBody>
        </p:sp>
        <p:pic>
          <p:nvPicPr>
            <p:cNvPr id="49" name="Image 2" descr="Alarm clock with solid fill">
              <a:extLst>
                <a:ext uri="{FF2B5EF4-FFF2-40B4-BE49-F238E27FC236}">
                  <a16:creationId xmlns:a16="http://schemas.microsoft.com/office/drawing/2014/main" id="{30C0B49B-D0DA-9D72-EE51-5C088A6F437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42728" y="3472987"/>
              <a:ext cx="914400" cy="914400"/>
            </a:xfrm>
            <a:prstGeom prst="rect">
              <a:avLst/>
            </a:prstGeom>
          </p:spPr>
        </p:pic>
        <p:sp>
          <p:nvSpPr>
            <p:cNvPr id="51" name="Text 14">
              <a:extLst>
                <a:ext uri="{FF2B5EF4-FFF2-40B4-BE49-F238E27FC236}">
                  <a16:creationId xmlns:a16="http://schemas.microsoft.com/office/drawing/2014/main" id="{EED9AEF3-5235-BBD3-9761-9434F1D5EB87}"/>
                </a:ext>
              </a:extLst>
            </p:cNvPr>
            <p:cNvSpPr/>
            <p:nvPr/>
          </p:nvSpPr>
          <p:spPr>
            <a:xfrm>
              <a:off x="2014814" y="3734998"/>
              <a:ext cx="3269367" cy="390379"/>
            </a:xfrm>
            <a:prstGeom prst="rect">
              <a:avLst/>
            </a:prstGeom>
            <a:noFill/>
            <a:ln/>
          </p:spPr>
          <p:txBody>
            <a:bodyPr wrap="square" lIns="0" tIns="0" rIns="0" bIns="0" rtlCol="0" anchor="ctr"/>
            <a:lstStyle/>
            <a:p>
              <a:pPr marL="0" indent="0">
                <a:buNone/>
              </a:pPr>
              <a:r>
                <a:rPr lang="en-US" sz="2800" b="1" dirty="0">
                  <a:solidFill>
                    <a:srgbClr val="1F4E79"/>
                  </a:solidFill>
                  <a:latin typeface="Calibri" pitchFamily="34" charset="0"/>
                  <a:ea typeface="Calibri" pitchFamily="34" charset="-122"/>
                  <a:cs typeface="Calibri" pitchFamily="34" charset="-120"/>
                </a:rPr>
                <a:t>Protected Time &amp; Frequent Contact</a:t>
              </a:r>
              <a:endParaRPr lang="en-US" sz="2800" dirty="0"/>
            </a:p>
          </p:txBody>
        </p:sp>
      </p:grpSp>
      <p:grpSp>
        <p:nvGrpSpPr>
          <p:cNvPr id="9" name="Group 8">
            <a:extLst>
              <a:ext uri="{FF2B5EF4-FFF2-40B4-BE49-F238E27FC236}">
                <a16:creationId xmlns:a16="http://schemas.microsoft.com/office/drawing/2014/main" id="{5BD9D91C-2F10-B424-D10B-129A97D3C60D}"/>
              </a:ext>
            </a:extLst>
          </p:cNvPr>
          <p:cNvGrpSpPr/>
          <p:nvPr/>
        </p:nvGrpSpPr>
        <p:grpSpPr>
          <a:xfrm>
            <a:off x="6184040" y="3244387"/>
            <a:ext cx="5349240" cy="1371600"/>
            <a:chOff x="6184040" y="3244387"/>
            <a:chExt cx="5349240" cy="1371600"/>
          </a:xfrm>
        </p:grpSpPr>
        <p:sp>
          <p:nvSpPr>
            <p:cNvPr id="55" name="Shape 16">
              <a:extLst>
                <a:ext uri="{FF2B5EF4-FFF2-40B4-BE49-F238E27FC236}">
                  <a16:creationId xmlns:a16="http://schemas.microsoft.com/office/drawing/2014/main" id="{BEABEEA0-3DF9-EB8A-6009-35BFE0BD8E05}"/>
                </a:ext>
              </a:extLst>
            </p:cNvPr>
            <p:cNvSpPr/>
            <p:nvPr/>
          </p:nvSpPr>
          <p:spPr>
            <a:xfrm>
              <a:off x="6184040" y="3244387"/>
              <a:ext cx="5349240" cy="137160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57" name="Shape 17">
              <a:extLst>
                <a:ext uri="{FF2B5EF4-FFF2-40B4-BE49-F238E27FC236}">
                  <a16:creationId xmlns:a16="http://schemas.microsoft.com/office/drawing/2014/main" id="{CBC27E81-30BA-2738-9F28-932EEA745720}"/>
                </a:ext>
              </a:extLst>
            </p:cNvPr>
            <p:cNvSpPr/>
            <p:nvPr/>
          </p:nvSpPr>
          <p:spPr>
            <a:xfrm>
              <a:off x="6321200" y="3381547"/>
              <a:ext cx="1097280" cy="1097280"/>
            </a:xfrm>
            <a:prstGeom prst="ellipse">
              <a:avLst/>
            </a:prstGeom>
            <a:solidFill>
              <a:srgbClr val="E8F0F8"/>
            </a:solidFill>
            <a:ln/>
          </p:spPr>
          <p:txBody>
            <a:bodyPr/>
            <a:lstStyle/>
            <a:p>
              <a:endParaRPr lang="en-US" dirty="0"/>
            </a:p>
          </p:txBody>
        </p:sp>
        <p:pic>
          <p:nvPicPr>
            <p:cNvPr id="59" name="Image 3" descr="Open hand with plant with solid fill">
              <a:extLst>
                <a:ext uri="{FF2B5EF4-FFF2-40B4-BE49-F238E27FC236}">
                  <a16:creationId xmlns:a16="http://schemas.microsoft.com/office/drawing/2014/main" id="{71A450C4-C773-7AC5-3863-55136465C4BE}"/>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412640" y="3472987"/>
              <a:ext cx="914400" cy="914400"/>
            </a:xfrm>
            <a:prstGeom prst="rect">
              <a:avLst/>
            </a:prstGeom>
          </p:spPr>
        </p:pic>
        <p:sp>
          <p:nvSpPr>
            <p:cNvPr id="61" name="Text 18">
              <a:extLst>
                <a:ext uri="{FF2B5EF4-FFF2-40B4-BE49-F238E27FC236}">
                  <a16:creationId xmlns:a16="http://schemas.microsoft.com/office/drawing/2014/main" id="{60284698-AE96-66FE-C8B6-166E5EA428AD}"/>
                </a:ext>
              </a:extLst>
            </p:cNvPr>
            <p:cNvSpPr/>
            <p:nvPr/>
          </p:nvSpPr>
          <p:spPr>
            <a:xfrm>
              <a:off x="7692800" y="3739774"/>
              <a:ext cx="3755840" cy="380826"/>
            </a:xfrm>
            <a:prstGeom prst="rect">
              <a:avLst/>
            </a:prstGeom>
            <a:noFill/>
            <a:ln/>
          </p:spPr>
          <p:txBody>
            <a:bodyPr wrap="square" lIns="0" tIns="0" rIns="0" bIns="0" rtlCol="0" anchor="ctr"/>
            <a:lstStyle/>
            <a:p>
              <a:pPr marL="0" indent="0">
                <a:buNone/>
              </a:pPr>
              <a:r>
                <a:rPr lang="en-US" sz="2800" b="1" dirty="0">
                  <a:solidFill>
                    <a:srgbClr val="1F4E79"/>
                  </a:solidFill>
                  <a:latin typeface="Calibri" pitchFamily="34" charset="0"/>
                  <a:ea typeface="Calibri" pitchFamily="34" charset="-122"/>
                  <a:cs typeface="Calibri" pitchFamily="34" charset="-120"/>
                </a:rPr>
                <a:t>Non-evaluative, Trusting Relationships</a:t>
              </a:r>
              <a:endParaRPr lang="en-US" sz="2800" dirty="0"/>
            </a:p>
          </p:txBody>
        </p:sp>
      </p:grpSp>
      <p:grpSp>
        <p:nvGrpSpPr>
          <p:cNvPr id="7" name="Group 6">
            <a:extLst>
              <a:ext uri="{FF2B5EF4-FFF2-40B4-BE49-F238E27FC236}">
                <a16:creationId xmlns:a16="http://schemas.microsoft.com/office/drawing/2014/main" id="{CC552DA4-5348-C9ED-7C2D-93A0F79AB256}"/>
              </a:ext>
            </a:extLst>
          </p:cNvPr>
          <p:cNvGrpSpPr/>
          <p:nvPr/>
        </p:nvGrpSpPr>
        <p:grpSpPr>
          <a:xfrm>
            <a:off x="469040" y="4762291"/>
            <a:ext cx="5349240" cy="1371600"/>
            <a:chOff x="469040" y="4762291"/>
            <a:chExt cx="5349240" cy="1371600"/>
          </a:xfrm>
        </p:grpSpPr>
        <p:sp>
          <p:nvSpPr>
            <p:cNvPr id="65" name="Shape 20">
              <a:extLst>
                <a:ext uri="{FF2B5EF4-FFF2-40B4-BE49-F238E27FC236}">
                  <a16:creationId xmlns:a16="http://schemas.microsoft.com/office/drawing/2014/main" id="{32588435-118D-18D3-6BBF-013794B91B99}"/>
                </a:ext>
              </a:extLst>
            </p:cNvPr>
            <p:cNvSpPr/>
            <p:nvPr/>
          </p:nvSpPr>
          <p:spPr>
            <a:xfrm>
              <a:off x="469040" y="4762291"/>
              <a:ext cx="5349240" cy="137160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67" name="Shape 21">
              <a:extLst>
                <a:ext uri="{FF2B5EF4-FFF2-40B4-BE49-F238E27FC236}">
                  <a16:creationId xmlns:a16="http://schemas.microsoft.com/office/drawing/2014/main" id="{E2A02A55-C513-452E-994E-3CCC30E6F49D}"/>
                </a:ext>
              </a:extLst>
            </p:cNvPr>
            <p:cNvSpPr/>
            <p:nvPr/>
          </p:nvSpPr>
          <p:spPr>
            <a:xfrm>
              <a:off x="651288" y="4899451"/>
              <a:ext cx="1097280" cy="1097280"/>
            </a:xfrm>
            <a:prstGeom prst="ellipse">
              <a:avLst/>
            </a:prstGeom>
            <a:solidFill>
              <a:srgbClr val="E8F0F8"/>
            </a:solidFill>
            <a:ln/>
          </p:spPr>
          <p:txBody>
            <a:bodyPr/>
            <a:lstStyle/>
            <a:p>
              <a:endParaRPr lang="en-US" dirty="0"/>
            </a:p>
          </p:txBody>
        </p:sp>
        <p:pic>
          <p:nvPicPr>
            <p:cNvPr id="69" name="Image 4" descr="Business Growth with solid fill">
              <a:extLst>
                <a:ext uri="{FF2B5EF4-FFF2-40B4-BE49-F238E27FC236}">
                  <a16:creationId xmlns:a16="http://schemas.microsoft.com/office/drawing/2014/main" id="{9F6124DF-AE30-987F-E450-2592498782AC}"/>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42728" y="4990891"/>
              <a:ext cx="914400" cy="914400"/>
            </a:xfrm>
            <a:prstGeom prst="rect">
              <a:avLst/>
            </a:prstGeom>
          </p:spPr>
        </p:pic>
        <p:sp>
          <p:nvSpPr>
            <p:cNvPr id="71" name="Text 22">
              <a:extLst>
                <a:ext uri="{FF2B5EF4-FFF2-40B4-BE49-F238E27FC236}">
                  <a16:creationId xmlns:a16="http://schemas.microsoft.com/office/drawing/2014/main" id="{6FB80B77-CD76-D24D-A8EB-20CBF8E77601}"/>
                </a:ext>
              </a:extLst>
            </p:cNvPr>
            <p:cNvSpPr/>
            <p:nvPr/>
          </p:nvSpPr>
          <p:spPr>
            <a:xfrm>
              <a:off x="2014814" y="5269783"/>
              <a:ext cx="3184307" cy="356616"/>
            </a:xfrm>
            <a:prstGeom prst="rect">
              <a:avLst/>
            </a:prstGeom>
            <a:noFill/>
            <a:ln/>
          </p:spPr>
          <p:txBody>
            <a:bodyPr wrap="square" lIns="0" tIns="0" rIns="0" bIns="0" rtlCol="0" anchor="ctr"/>
            <a:lstStyle/>
            <a:p>
              <a:pPr marL="0" indent="0">
                <a:buNone/>
              </a:pPr>
              <a:r>
                <a:rPr lang="en-US" sz="2800" b="1" dirty="0">
                  <a:solidFill>
                    <a:srgbClr val="1F4E79"/>
                  </a:solidFill>
                  <a:latin typeface="Calibri" pitchFamily="34" charset="0"/>
                  <a:ea typeface="Calibri" pitchFamily="34" charset="-122"/>
                  <a:cs typeface="Calibri" pitchFamily="34" charset="-120"/>
                </a:rPr>
                <a:t>Sustained Duration </a:t>
              </a:r>
              <a:br>
                <a:rPr lang="en-US" sz="2800" b="1" dirty="0">
                  <a:solidFill>
                    <a:srgbClr val="1F4E79"/>
                  </a:solidFill>
                  <a:latin typeface="Calibri" pitchFamily="34" charset="0"/>
                  <a:ea typeface="Calibri" pitchFamily="34" charset="-122"/>
                  <a:cs typeface="Calibri" pitchFamily="34" charset="-120"/>
                </a:rPr>
              </a:br>
              <a:r>
                <a:rPr lang="en-US" sz="2800" b="1" dirty="0">
                  <a:solidFill>
                    <a:srgbClr val="1F4E79"/>
                  </a:solidFill>
                  <a:latin typeface="Calibri" pitchFamily="34" charset="0"/>
                  <a:ea typeface="Calibri" pitchFamily="34" charset="-122"/>
                  <a:cs typeface="Calibri" pitchFamily="34" charset="-120"/>
                </a:rPr>
                <a:t>(2+ years</a:t>
              </a:r>
              <a:r>
                <a:rPr lang="en-US" sz="2400" b="1" dirty="0">
                  <a:solidFill>
                    <a:srgbClr val="1F4E79"/>
                  </a:solidFill>
                  <a:latin typeface="Calibri" pitchFamily="34" charset="0"/>
                  <a:ea typeface="Calibri" pitchFamily="34" charset="-122"/>
                  <a:cs typeface="Calibri" pitchFamily="34" charset="-120"/>
                </a:rPr>
                <a:t>)</a:t>
              </a:r>
              <a:endParaRPr lang="en-US" sz="2400" dirty="0"/>
            </a:p>
          </p:txBody>
        </p:sp>
      </p:grpSp>
      <p:grpSp>
        <p:nvGrpSpPr>
          <p:cNvPr id="11" name="Group 10">
            <a:extLst>
              <a:ext uri="{FF2B5EF4-FFF2-40B4-BE49-F238E27FC236}">
                <a16:creationId xmlns:a16="http://schemas.microsoft.com/office/drawing/2014/main" id="{DDCC6E78-604E-676A-0F93-CF0D98C79A59}"/>
              </a:ext>
            </a:extLst>
          </p:cNvPr>
          <p:cNvGrpSpPr/>
          <p:nvPr/>
        </p:nvGrpSpPr>
        <p:grpSpPr>
          <a:xfrm>
            <a:off x="6184040" y="4762291"/>
            <a:ext cx="5349240" cy="1371600"/>
            <a:chOff x="6184040" y="4762291"/>
            <a:chExt cx="5349240" cy="1371600"/>
          </a:xfrm>
        </p:grpSpPr>
        <p:sp>
          <p:nvSpPr>
            <p:cNvPr id="75" name="Shape 24">
              <a:extLst>
                <a:ext uri="{FF2B5EF4-FFF2-40B4-BE49-F238E27FC236}">
                  <a16:creationId xmlns:a16="http://schemas.microsoft.com/office/drawing/2014/main" id="{09A0B02B-C9FE-88EF-1423-4BBFFD0BC163}"/>
                </a:ext>
              </a:extLst>
            </p:cNvPr>
            <p:cNvSpPr/>
            <p:nvPr/>
          </p:nvSpPr>
          <p:spPr>
            <a:xfrm>
              <a:off x="6184040" y="4762291"/>
              <a:ext cx="5349240" cy="1371600"/>
            </a:xfrm>
            <a:prstGeom prst="rect">
              <a:avLst/>
            </a:prstGeom>
            <a:solidFill>
              <a:srgbClr val="FFFFFF"/>
            </a:solidFill>
            <a:ln w="12700">
              <a:solidFill>
                <a:srgbClr val="D3DEE9"/>
              </a:solidFill>
              <a:prstDash val="solid"/>
            </a:ln>
            <a:effectLst>
              <a:outerShdw blurRad="88900" dist="38100" dir="8100000" algn="bl" rotWithShape="0">
                <a:srgbClr val="000000">
                  <a:alpha val="16000"/>
                </a:srgbClr>
              </a:outerShdw>
            </a:effectLst>
          </p:spPr>
          <p:txBody>
            <a:bodyPr/>
            <a:lstStyle/>
            <a:p>
              <a:endParaRPr lang="en-US" dirty="0"/>
            </a:p>
          </p:txBody>
        </p:sp>
        <p:sp>
          <p:nvSpPr>
            <p:cNvPr id="77" name="Shape 25">
              <a:extLst>
                <a:ext uri="{FF2B5EF4-FFF2-40B4-BE49-F238E27FC236}">
                  <a16:creationId xmlns:a16="http://schemas.microsoft.com/office/drawing/2014/main" id="{55C54D39-B6DE-92AC-6097-B66B6784F6CF}"/>
                </a:ext>
              </a:extLst>
            </p:cNvPr>
            <p:cNvSpPr/>
            <p:nvPr/>
          </p:nvSpPr>
          <p:spPr>
            <a:xfrm>
              <a:off x="6321200" y="4899451"/>
              <a:ext cx="1097280" cy="1097280"/>
            </a:xfrm>
            <a:prstGeom prst="ellipse">
              <a:avLst/>
            </a:prstGeom>
            <a:solidFill>
              <a:srgbClr val="E8F0F8"/>
            </a:solidFill>
            <a:ln/>
          </p:spPr>
          <p:txBody>
            <a:bodyPr/>
            <a:lstStyle/>
            <a:p>
              <a:endParaRPr lang="en-US" dirty="0"/>
            </a:p>
          </p:txBody>
        </p:sp>
        <p:pic>
          <p:nvPicPr>
            <p:cNvPr id="79" name="Image 5" descr="Users with solid fill">
              <a:extLst>
                <a:ext uri="{FF2B5EF4-FFF2-40B4-BE49-F238E27FC236}">
                  <a16:creationId xmlns:a16="http://schemas.microsoft.com/office/drawing/2014/main" id="{57FB7FBF-9321-AA29-20FA-1F4CE9694B6F}"/>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6412640" y="4990891"/>
              <a:ext cx="914400" cy="914400"/>
            </a:xfrm>
            <a:prstGeom prst="rect">
              <a:avLst/>
            </a:prstGeom>
          </p:spPr>
        </p:pic>
        <p:sp>
          <p:nvSpPr>
            <p:cNvPr id="81" name="Text 26">
              <a:extLst>
                <a:ext uri="{FF2B5EF4-FFF2-40B4-BE49-F238E27FC236}">
                  <a16:creationId xmlns:a16="http://schemas.microsoft.com/office/drawing/2014/main" id="{73FCF33C-9D6E-080D-C03E-7C32AB245FDE}"/>
                </a:ext>
              </a:extLst>
            </p:cNvPr>
            <p:cNvSpPr/>
            <p:nvPr/>
          </p:nvSpPr>
          <p:spPr>
            <a:xfrm>
              <a:off x="7692800" y="5207567"/>
              <a:ext cx="3589407" cy="481049"/>
            </a:xfrm>
            <a:prstGeom prst="rect">
              <a:avLst/>
            </a:prstGeom>
            <a:noFill/>
            <a:ln/>
          </p:spPr>
          <p:txBody>
            <a:bodyPr wrap="square" lIns="0" tIns="0" rIns="0" bIns="0" rtlCol="0" anchor="ctr"/>
            <a:lstStyle/>
            <a:p>
              <a:pPr marL="0" indent="0">
                <a:buNone/>
              </a:pPr>
              <a:r>
                <a:rPr lang="en-US" sz="2800" b="1" dirty="0">
                  <a:solidFill>
                    <a:srgbClr val="1F4E79"/>
                  </a:solidFill>
                  <a:latin typeface="Calibri" pitchFamily="34" charset="0"/>
                  <a:ea typeface="Calibri" pitchFamily="34" charset="-122"/>
                  <a:cs typeface="Calibri" pitchFamily="34" charset="-120"/>
                </a:rPr>
                <a:t>Leadership &amp; Culture of Shared Responsibility</a:t>
              </a:r>
              <a:endParaRPr lang="en-US" sz="2800" dirty="0"/>
            </a:p>
          </p:txBody>
        </p:sp>
      </p:grpSp>
    </p:spTree>
    <p:extLst>
      <p:ext uri="{BB962C8B-B14F-4D97-AF65-F5344CB8AC3E}">
        <p14:creationId xmlns:p14="http://schemas.microsoft.com/office/powerpoint/2010/main" val="70771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F26BD-E520-148F-642B-9E090042436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037090D-C41D-3E5F-A30A-B13ABF507FCE}"/>
              </a:ext>
            </a:extLst>
          </p:cNvPr>
          <p:cNvSpPr/>
          <p:nvPr/>
        </p:nvSpPr>
        <p:spPr>
          <a:xfrm>
            <a:off x="0" y="287079"/>
            <a:ext cx="12192000" cy="1289296"/>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7091331-032F-2E94-E943-E23F0FE4C3B2}"/>
              </a:ext>
            </a:extLst>
          </p:cNvPr>
          <p:cNvSpPr>
            <a:spLocks noGrp="1"/>
          </p:cNvSpPr>
          <p:nvPr>
            <p:ph type="title"/>
          </p:nvPr>
        </p:nvSpPr>
        <p:spPr>
          <a:xfrm>
            <a:off x="469040" y="427241"/>
            <a:ext cx="11254647" cy="914402"/>
          </a:xfrm>
        </p:spPr>
        <p:txBody>
          <a:bodyPr/>
          <a:lstStyle/>
          <a:p>
            <a:r>
              <a:rPr lang="en-US" sz="3600" dirty="0">
                <a:latin typeface="Georgia" panose="02040502050405020303" pitchFamily="18" charset="0"/>
              </a:rPr>
              <a:t>Why It Matters: The Evidence Base</a:t>
            </a:r>
            <a:br>
              <a:rPr lang="en-US" dirty="0"/>
            </a:br>
            <a:r>
              <a:rPr lang="en-US" sz="2400" i="1" dirty="0"/>
              <a:t>High-quality mentoring pays off in retention, effectiveness, and cost</a:t>
            </a:r>
            <a:endParaRPr lang="en-US" sz="2400" b="0" i="1" dirty="0"/>
          </a:p>
        </p:txBody>
      </p:sp>
      <p:sp>
        <p:nvSpPr>
          <p:cNvPr id="4" name="Slide Number Placeholder 3">
            <a:extLst>
              <a:ext uri="{FF2B5EF4-FFF2-40B4-BE49-F238E27FC236}">
                <a16:creationId xmlns:a16="http://schemas.microsoft.com/office/drawing/2014/main" id="{5F8F86DB-1B9D-6C37-2ADA-55D55A57DE70}"/>
              </a:ext>
            </a:extLst>
          </p:cNvPr>
          <p:cNvSpPr>
            <a:spLocks noGrp="1"/>
          </p:cNvSpPr>
          <p:nvPr>
            <p:ph type="sldNum" sz="quarter" idx="7"/>
          </p:nvPr>
        </p:nvSpPr>
        <p:spPr/>
        <p:txBody>
          <a:bodyPr/>
          <a:lstStyle/>
          <a:p>
            <a:pPr algn="l"/>
            <a:fld id="{B6F15528-21DE-4FAA-801E-634DDDAF4B2B}" type="slidenum">
              <a:rPr lang="en-US" b="0" smtClean="0"/>
              <a:pPr algn="l"/>
              <a:t>9</a:t>
            </a:fld>
            <a:endParaRPr lang="en-US" b="0" dirty="0"/>
          </a:p>
        </p:txBody>
      </p:sp>
      <p:grpSp>
        <p:nvGrpSpPr>
          <p:cNvPr id="30" name="Group 29">
            <a:extLst>
              <a:ext uri="{FF2B5EF4-FFF2-40B4-BE49-F238E27FC236}">
                <a16:creationId xmlns:a16="http://schemas.microsoft.com/office/drawing/2014/main" id="{83A2FFFE-984E-BF87-4CEC-2FC869D7867F}"/>
              </a:ext>
            </a:extLst>
          </p:cNvPr>
          <p:cNvGrpSpPr/>
          <p:nvPr/>
        </p:nvGrpSpPr>
        <p:grpSpPr>
          <a:xfrm>
            <a:off x="469041" y="5273748"/>
            <a:ext cx="9663787" cy="914400"/>
            <a:chOff x="469041" y="5273748"/>
            <a:chExt cx="9663787" cy="914400"/>
          </a:xfrm>
        </p:grpSpPr>
        <p:sp>
          <p:nvSpPr>
            <p:cNvPr id="12" name="Rectangle 11">
              <a:extLst>
                <a:ext uri="{FF2B5EF4-FFF2-40B4-BE49-F238E27FC236}">
                  <a16:creationId xmlns:a16="http://schemas.microsoft.com/office/drawing/2014/main" id="{AAA1B816-D02E-D584-CC6A-7B1108D69649}"/>
                </a:ext>
              </a:extLst>
            </p:cNvPr>
            <p:cNvSpPr/>
            <p:nvPr/>
          </p:nvSpPr>
          <p:spPr>
            <a:xfrm>
              <a:off x="469041" y="5273748"/>
              <a:ext cx="2412382" cy="91440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$1 : $1.50</a:t>
              </a:r>
            </a:p>
            <a:p>
              <a:pPr algn="ctr"/>
              <a:r>
                <a:rPr lang="en-US" dirty="0"/>
                <a:t>return on investment</a:t>
              </a:r>
            </a:p>
          </p:txBody>
        </p:sp>
        <p:sp>
          <p:nvSpPr>
            <p:cNvPr id="13" name="Rectangle 12">
              <a:extLst>
                <a:ext uri="{FF2B5EF4-FFF2-40B4-BE49-F238E27FC236}">
                  <a16:creationId xmlns:a16="http://schemas.microsoft.com/office/drawing/2014/main" id="{50E0936E-99E7-9F00-E378-8CD4C2AE6BEF}"/>
                </a:ext>
              </a:extLst>
            </p:cNvPr>
            <p:cNvSpPr/>
            <p:nvPr/>
          </p:nvSpPr>
          <p:spPr>
            <a:xfrm>
              <a:off x="2881423" y="5273748"/>
              <a:ext cx="7251405" cy="914400"/>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8000"/>
                </a:lnSpc>
              </a:pPr>
              <a:r>
                <a:rPr lang="en-US" dirty="0">
                  <a:solidFill>
                    <a:srgbClr val="2B3641"/>
                  </a:solidFill>
                  <a:latin typeface="Calibri" pitchFamily="34" charset="0"/>
                  <a:ea typeface="Calibri" pitchFamily="34" charset="-122"/>
                  <a:cs typeface="Calibri" pitchFamily="34" charset="-120"/>
                </a:rPr>
                <a:t>Every $1 invested in comprehensive mentoring yielded ~$1.50 in reduced turnover costs (RAND, 2019).</a:t>
              </a:r>
              <a:endParaRPr lang="en-US" dirty="0"/>
            </a:p>
          </p:txBody>
        </p:sp>
      </p:grpSp>
      <p:grpSp>
        <p:nvGrpSpPr>
          <p:cNvPr id="28" name="Group 27">
            <a:extLst>
              <a:ext uri="{FF2B5EF4-FFF2-40B4-BE49-F238E27FC236}">
                <a16:creationId xmlns:a16="http://schemas.microsoft.com/office/drawing/2014/main" id="{C77464E8-CE6B-F751-2215-17940BC3C002}"/>
              </a:ext>
            </a:extLst>
          </p:cNvPr>
          <p:cNvGrpSpPr/>
          <p:nvPr/>
        </p:nvGrpSpPr>
        <p:grpSpPr>
          <a:xfrm>
            <a:off x="481445" y="4174097"/>
            <a:ext cx="9651383" cy="914400"/>
            <a:chOff x="481445" y="4174097"/>
            <a:chExt cx="9651383" cy="914400"/>
          </a:xfrm>
        </p:grpSpPr>
        <p:sp>
          <p:nvSpPr>
            <p:cNvPr id="9" name="Rectangle 8">
              <a:extLst>
                <a:ext uri="{FF2B5EF4-FFF2-40B4-BE49-F238E27FC236}">
                  <a16:creationId xmlns:a16="http://schemas.microsoft.com/office/drawing/2014/main" id="{A6228502-FCDB-A3AA-AAF7-6ACA45A176AA}"/>
                </a:ext>
              </a:extLst>
            </p:cNvPr>
            <p:cNvSpPr/>
            <p:nvPr/>
          </p:nvSpPr>
          <p:spPr>
            <a:xfrm>
              <a:off x="481445" y="4174097"/>
              <a:ext cx="2399978" cy="9144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+ 2-3 months</a:t>
              </a:r>
            </a:p>
            <a:p>
              <a:pPr algn="ctr"/>
              <a:r>
                <a:rPr lang="en-US" i="1" dirty="0"/>
                <a:t>student learning gains</a:t>
              </a:r>
            </a:p>
          </p:txBody>
        </p:sp>
        <p:sp>
          <p:nvSpPr>
            <p:cNvPr id="18" name="Rectangle 17">
              <a:extLst>
                <a:ext uri="{FF2B5EF4-FFF2-40B4-BE49-F238E27FC236}">
                  <a16:creationId xmlns:a16="http://schemas.microsoft.com/office/drawing/2014/main" id="{A0010D5A-BC17-A101-736B-1B4B7D77B9A5}"/>
                </a:ext>
              </a:extLst>
            </p:cNvPr>
            <p:cNvSpPr/>
            <p:nvPr/>
          </p:nvSpPr>
          <p:spPr>
            <a:xfrm>
              <a:off x="2881423" y="4174097"/>
              <a:ext cx="7251405" cy="914400"/>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8000"/>
                </a:lnSpc>
              </a:pPr>
              <a:r>
                <a:rPr lang="en-US" dirty="0">
                  <a:solidFill>
                    <a:srgbClr val="2B3641"/>
                  </a:solidFill>
                  <a:latin typeface="Calibri" pitchFamily="34" charset="0"/>
                  <a:ea typeface="Calibri" pitchFamily="34" charset="-122"/>
                  <a:cs typeface="Calibri" pitchFamily="34" charset="-120"/>
                </a:rPr>
                <a:t>Students of mentored first-year teachers gained an additional 2–3 months of learning (New Teacher Center, 2018).</a:t>
              </a:r>
            </a:p>
          </p:txBody>
        </p:sp>
      </p:grpSp>
      <p:grpSp>
        <p:nvGrpSpPr>
          <p:cNvPr id="26" name="Group 25">
            <a:extLst>
              <a:ext uri="{FF2B5EF4-FFF2-40B4-BE49-F238E27FC236}">
                <a16:creationId xmlns:a16="http://schemas.microsoft.com/office/drawing/2014/main" id="{C0D230FD-F2C6-532C-B691-A4C6D149B96B}"/>
              </a:ext>
            </a:extLst>
          </p:cNvPr>
          <p:cNvGrpSpPr/>
          <p:nvPr/>
        </p:nvGrpSpPr>
        <p:grpSpPr>
          <a:xfrm>
            <a:off x="469040" y="3074446"/>
            <a:ext cx="9663787" cy="914400"/>
            <a:chOff x="469040" y="3074446"/>
            <a:chExt cx="9663787" cy="914400"/>
          </a:xfrm>
        </p:grpSpPr>
        <p:sp>
          <p:nvSpPr>
            <p:cNvPr id="7" name="Rectangle 6">
              <a:extLst>
                <a:ext uri="{FF2B5EF4-FFF2-40B4-BE49-F238E27FC236}">
                  <a16:creationId xmlns:a16="http://schemas.microsoft.com/office/drawing/2014/main" id="{6CB1AC7C-2844-8CFE-1D40-8A85D4E3CB8A}"/>
                </a:ext>
              </a:extLst>
            </p:cNvPr>
            <p:cNvSpPr/>
            <p:nvPr/>
          </p:nvSpPr>
          <p:spPr>
            <a:xfrm>
              <a:off x="469040" y="3074446"/>
              <a:ext cx="2412383" cy="9144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93% vs. 73%</a:t>
              </a:r>
            </a:p>
            <a:p>
              <a:pPr algn="ctr"/>
              <a:r>
                <a:rPr lang="en-US" i="1" dirty="0"/>
                <a:t>first-year retention</a:t>
              </a:r>
            </a:p>
          </p:txBody>
        </p:sp>
        <p:sp>
          <p:nvSpPr>
            <p:cNvPr id="21" name="Rectangle 20">
              <a:extLst>
                <a:ext uri="{FF2B5EF4-FFF2-40B4-BE49-F238E27FC236}">
                  <a16:creationId xmlns:a16="http://schemas.microsoft.com/office/drawing/2014/main" id="{F82F3237-E28E-6C4A-6B64-5D7C6832A893}"/>
                </a:ext>
              </a:extLst>
            </p:cNvPr>
            <p:cNvSpPr/>
            <p:nvPr/>
          </p:nvSpPr>
          <p:spPr>
            <a:xfrm>
              <a:off x="2881422" y="3074446"/>
              <a:ext cx="7251405" cy="914400"/>
            </a:xfrm>
            <a:prstGeom prst="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8000"/>
                </a:lnSpc>
              </a:pPr>
              <a:r>
                <a:rPr lang="en-US" dirty="0">
                  <a:solidFill>
                    <a:srgbClr val="2B3641"/>
                  </a:solidFill>
                  <a:latin typeface="Calibri" pitchFamily="34" charset="0"/>
                  <a:ea typeface="Calibri" pitchFamily="34" charset="-122"/>
                  <a:cs typeface="Calibri" pitchFamily="34" charset="-120"/>
                </a:rPr>
                <a:t>Districts with comprehensive induction saw 93% first-year retention vs. 73% without (Learning Policy Institute, 2017).</a:t>
              </a:r>
            </a:p>
          </p:txBody>
        </p:sp>
      </p:grpSp>
      <p:grpSp>
        <p:nvGrpSpPr>
          <p:cNvPr id="25" name="Group 24">
            <a:extLst>
              <a:ext uri="{FF2B5EF4-FFF2-40B4-BE49-F238E27FC236}">
                <a16:creationId xmlns:a16="http://schemas.microsoft.com/office/drawing/2014/main" id="{D426732A-8077-3203-98E7-2835201121B2}"/>
              </a:ext>
            </a:extLst>
          </p:cNvPr>
          <p:cNvGrpSpPr/>
          <p:nvPr/>
        </p:nvGrpSpPr>
        <p:grpSpPr>
          <a:xfrm>
            <a:off x="481445" y="1974795"/>
            <a:ext cx="9651381" cy="914400"/>
            <a:chOff x="481445" y="1974795"/>
            <a:chExt cx="9651381" cy="914400"/>
          </a:xfrm>
        </p:grpSpPr>
        <p:sp>
          <p:nvSpPr>
            <p:cNvPr id="5" name="Rectangle 4">
              <a:extLst>
                <a:ext uri="{FF2B5EF4-FFF2-40B4-BE49-F238E27FC236}">
                  <a16:creationId xmlns:a16="http://schemas.microsoft.com/office/drawing/2014/main" id="{A1E0A3AE-E3D8-D891-88C2-02D168E3F528}"/>
                </a:ext>
              </a:extLst>
            </p:cNvPr>
            <p:cNvSpPr/>
            <p:nvPr/>
          </p:nvSpPr>
          <p:spPr>
            <a:xfrm>
              <a:off x="481445" y="1974795"/>
              <a:ext cx="2399978" cy="9144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2 X</a:t>
              </a:r>
            </a:p>
            <a:p>
              <a:pPr algn="ctr"/>
              <a:r>
                <a:rPr lang="en-US" i="1" dirty="0"/>
                <a:t>more likely to stay</a:t>
              </a:r>
            </a:p>
          </p:txBody>
        </p:sp>
        <p:sp>
          <p:nvSpPr>
            <p:cNvPr id="23" name="Rectangle 22">
              <a:extLst>
                <a:ext uri="{FF2B5EF4-FFF2-40B4-BE49-F238E27FC236}">
                  <a16:creationId xmlns:a16="http://schemas.microsoft.com/office/drawing/2014/main" id="{90DFD94E-FE2A-DF1B-2432-1121716816A0}"/>
                </a:ext>
              </a:extLst>
            </p:cNvPr>
            <p:cNvSpPr/>
            <p:nvPr/>
          </p:nvSpPr>
          <p:spPr>
            <a:xfrm>
              <a:off x="2881421" y="1974795"/>
              <a:ext cx="7251405" cy="914400"/>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8000"/>
                </a:lnSpc>
              </a:pPr>
              <a:r>
                <a:rPr lang="en-US" dirty="0">
                  <a:solidFill>
                    <a:srgbClr val="2B3641"/>
                  </a:solidFill>
                  <a:latin typeface="Calibri" pitchFamily="34" charset="0"/>
                  <a:ea typeface="Calibri" pitchFamily="34" charset="-122"/>
                  <a:cs typeface="Calibri" pitchFamily="34" charset="-120"/>
                </a:rPr>
                <a:t>Teachers in comprehensive induction were about twice as likely to remain after five years (Ingersoll &amp; Strong, 2011).</a:t>
              </a:r>
              <a:endParaRPr lang="en-US" dirty="0"/>
            </a:p>
          </p:txBody>
        </p:sp>
      </p:grpSp>
      <p:pic>
        <p:nvPicPr>
          <p:cNvPr id="8" name="Graphic 7" descr="Piggy Bank with solid fill">
            <a:extLst>
              <a:ext uri="{FF2B5EF4-FFF2-40B4-BE49-F238E27FC236}">
                <a16:creationId xmlns:a16="http://schemas.microsoft.com/office/drawing/2014/main" id="{B9BEACDA-7132-97E7-AC78-EC105906BB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79482" y="156834"/>
            <a:ext cx="1455216" cy="1455216"/>
          </a:xfrm>
          <a:prstGeom prst="rect">
            <a:avLst/>
          </a:prstGeom>
        </p:spPr>
      </p:pic>
    </p:spTree>
    <p:extLst>
      <p:ext uri="{BB962C8B-B14F-4D97-AF65-F5344CB8AC3E}">
        <p14:creationId xmlns:p14="http://schemas.microsoft.com/office/powerpoint/2010/main" val="306477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0-#ppt_w/2"/>
                                          </p:val>
                                        </p:tav>
                                        <p:tav tm="100000">
                                          <p:val>
                                            <p:strVal val="#ppt_x"/>
                                          </p:val>
                                        </p:tav>
                                      </p:tavLst>
                                    </p:anim>
                                    <p:anim calcmode="lin" valueType="num">
                                      <p:cBhvr additive="base">
                                        <p:cTn id="1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0-#ppt_w/2"/>
                                          </p:val>
                                        </p:tav>
                                        <p:tav tm="100000">
                                          <p:val>
                                            <p:strVal val="#ppt_x"/>
                                          </p:val>
                                        </p:tav>
                                      </p:tavLst>
                                    </p:anim>
                                    <p:anim calcmode="lin" valueType="num">
                                      <p:cBhvr additive="base">
                                        <p:cTn id="20"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0-#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CNetwork">
      <a:dk1>
        <a:srgbClr val="346DA2"/>
      </a:dk1>
      <a:lt1>
        <a:srgbClr val="FFFFFF"/>
      </a:lt1>
      <a:dk2>
        <a:srgbClr val="1F476E"/>
      </a:dk2>
      <a:lt2>
        <a:srgbClr val="C4D7E8"/>
      </a:lt2>
      <a:accent1>
        <a:srgbClr val="346DA3"/>
      </a:accent1>
      <a:accent2>
        <a:srgbClr val="328612"/>
      </a:accent2>
      <a:accent3>
        <a:srgbClr val="008290"/>
      </a:accent3>
      <a:accent4>
        <a:srgbClr val="872071"/>
      </a:accent4>
      <a:accent5>
        <a:srgbClr val="B10A32"/>
      </a:accent5>
      <a:accent6>
        <a:srgbClr val="1F476E"/>
      </a:accent6>
      <a:hlink>
        <a:srgbClr val="346DA3"/>
      </a:hlink>
      <a:folHlink>
        <a:srgbClr val="32861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f0ccda-5b3d-445c-88bf-8154b31fa4b4" xsi:nil="true"/>
    <lcf76f155ced4ddcb4097134ff3c332f xmlns="e99857eb-cef3-4753-a4c2-f7b3ac9cf4b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942D23F13C34459C7F4D50B4BEC111" ma:contentTypeVersion="12" ma:contentTypeDescription="Create a new document." ma:contentTypeScope="" ma:versionID="fcf4f888d5c274cd0622aff5a0ce8b46">
  <xsd:schema xmlns:xsd="http://www.w3.org/2001/XMLSchema" xmlns:xs="http://www.w3.org/2001/XMLSchema" xmlns:p="http://schemas.microsoft.com/office/2006/metadata/properties" xmlns:ns2="e99857eb-cef3-4753-a4c2-f7b3ac9cf4bb" xmlns:ns3="9cf0ccda-5b3d-445c-88bf-8154b31fa4b4" targetNamespace="http://schemas.microsoft.com/office/2006/metadata/properties" ma:root="true" ma:fieldsID="a35e353a7edf35d03d2ed2d0cb1a2c07" ns2:_="" ns3:_="">
    <xsd:import namespace="e99857eb-cef3-4753-a4c2-f7b3ac9cf4bb"/>
    <xsd:import namespace="9cf0ccda-5b3d-445c-88bf-8154b31fa4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9857eb-cef3-4753-a4c2-f7b3ac9cf4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3b40f3a-84d0-4acf-ad34-a39173ff9cc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cf0ccda-5b3d-445c-88bf-8154b31fa4b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d06ec8b-7146-4064-9a4a-d45b8578b22a}" ma:internalName="TaxCatchAll" ma:showField="CatchAllData" ma:web="9cf0ccda-5b3d-445c-88bf-8154b31fa4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515181-ED72-4592-BFF6-58F1DD5A8B18}">
  <ds:schemaRefs>
    <ds:schemaRef ds:uri="e99857eb-cef3-4753-a4c2-f7b3ac9cf4bb"/>
    <ds:schemaRef ds:uri="http://purl.org/dc/dcmitype/"/>
    <ds:schemaRef ds:uri="http://schemas.microsoft.com/office/2006/metadata/properties"/>
    <ds:schemaRef ds:uri="9cf0ccda-5b3d-445c-88bf-8154b31fa4b4"/>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22EA6576-93F3-4101-8509-D6C8C1CAD6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9857eb-cef3-4753-a4c2-f7b3ac9cf4bb"/>
    <ds:schemaRef ds:uri="9cf0ccda-5b3d-445c-88bf-8154b31fa4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4DEC09-9333-46A3-A117-960AA2C43F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942</TotalTime>
  <Words>2580</Words>
  <Application>Microsoft Office PowerPoint</Application>
  <PresentationFormat>Widescreen</PresentationFormat>
  <Paragraphs>337</Paragraphs>
  <Slides>27</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.PingFang SC Regular</vt:lpstr>
      <vt:lpstr>Arial</vt:lpstr>
      <vt:lpstr>Calibri</vt:lpstr>
      <vt:lpstr>Cambria</vt:lpstr>
      <vt:lpstr>Georgia</vt:lpstr>
      <vt:lpstr>System Font Regular</vt:lpstr>
      <vt:lpstr>Office Theme</vt:lpstr>
      <vt:lpstr>Redesigning Mentorship</vt:lpstr>
      <vt:lpstr>Session Roadmap Guiding Question: What would a coherent mentoring system look like across North Carolina’s  educator pathways?</vt:lpstr>
      <vt:lpstr>NC’s Teacher Workforce | 2024-2025 Attrition</vt:lpstr>
      <vt:lpstr>Early-Career Effectiveness &amp; Licensure Pathway</vt:lpstr>
      <vt:lpstr>Traditional vs. Residency Licensed Teachers Post-Program Completion</vt:lpstr>
      <vt:lpstr>The Challenge A fragmented, legacy mentoring landscape</vt:lpstr>
      <vt:lpstr>Mentoring Across NCs Educator Pathways A fragmented, legacy mentoring landscape</vt:lpstr>
      <vt:lpstr>What the Evidence Says Grounding our Redesign | Characteristics of effective mentoring and induction</vt:lpstr>
      <vt:lpstr>Why It Matters: The Evidence Base High-quality mentoring pays off in retention, effectiveness, and cost</vt:lpstr>
      <vt:lpstr>The Innovation Using federal capacity-building resources differently</vt:lpstr>
      <vt:lpstr>Our Approach: Statewide Scan A phased, mixed-methods design centering those closest to the work</vt:lpstr>
      <vt:lpstr>What the Data Show</vt:lpstr>
      <vt:lpstr>The Scale of the Statewide Scan</vt:lpstr>
      <vt:lpstr>North Carolina’s Mentoring Landscape Respondent Local Education Agencies (LEAs)</vt:lpstr>
      <vt:lpstr>North Carolina’s Mentoring Landscape Respondent Charter and Regional Schools</vt:lpstr>
      <vt:lpstr>Mentor Training is Built Around the Mandated Role</vt:lpstr>
      <vt:lpstr>Districts Are Asking for Conditions and Tools Barriers describe capacity constraints; requested supports point to system design​</vt:lpstr>
      <vt:lpstr>Compliance is Stronger than Coherence Common Beginning Teacher requirements coexist with uneven infrastructure</vt:lpstr>
      <vt:lpstr>Apprenticeship Readiness is Emerging Current participation and role infrastructure remain limited​</vt:lpstr>
      <vt:lpstr>Focus Groups - What We’ve Learned to Date Early insights (July 2026)</vt:lpstr>
      <vt:lpstr>The Result Early outcomes and new organizational capabilities (project in progress)</vt:lpstr>
      <vt:lpstr>The Learning Lessons in process, policy, and practice to share with other states</vt:lpstr>
      <vt:lpstr>Looking Ahead Where the redesign goes next — as resources (human, financial, time, capacity) allow</vt:lpstr>
      <vt:lpstr>References Preliminary selected evidence base</vt:lpstr>
      <vt:lpstr>PowerPoint Presentation</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Sweeney Doyle, Meghan</dc:creator>
  <cp:lastModifiedBy>Becky Nolin</cp:lastModifiedBy>
  <cp:revision>3</cp:revision>
  <dcterms:created xsi:type="dcterms:W3CDTF">2026-07-01T13:24:04Z</dcterms:created>
  <dcterms:modified xsi:type="dcterms:W3CDTF">2026-09-03T14:06:21Z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0x010100A4942D23F13C34459C7F4D50B4BEC111</vt:lpwstr>
  </property>
  <property fmtid="{D5CDD505-2E9C-101B-9397-08002B2CF9AE}" pid="3" name="MediaServiceImageTags">
    <vt:lpwstr/>
  </property>
</Properties>
</file>