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7FFFC8A3_A49D7775.xml" ContentType="application/vnd.ms-powerpoint.comments+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286" r:id="rId2"/>
    <p:sldId id="294" r:id="rId3"/>
    <p:sldId id="295" r:id="rId4"/>
    <p:sldId id="1445" r:id="rId5"/>
    <p:sldId id="1670" r:id="rId6"/>
    <p:sldId id="2147469472" r:id="rId7"/>
    <p:sldId id="287" r:id="rId8"/>
    <p:sldId id="2147469473" r:id="rId9"/>
    <p:sldId id="2147469474" r:id="rId10"/>
    <p:sldId id="2147469475" r:id="rId11"/>
    <p:sldId id="2147469476" r:id="rId12"/>
    <p:sldId id="2147469478" r:id="rId13"/>
    <p:sldId id="1667" r:id="rId14"/>
    <p:sldId id="2147469481" r:id="rId15"/>
    <p:sldId id="2147469479" r:id="rId1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7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38F72F-665F-7D44-F7D8-7F6D01162D53}" name="April Chavez" initials="AC" userId="S::achavez2@wested.org::b5d9b8e6-d90b-4693-bbd8-2a885227bf3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8612"/>
    <a:srgbClr val="FF00B3"/>
    <a:srgbClr val="386E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A2D3D-CA1A-4FA9-95F2-CA7C0932BA50}" v="4" dt="2026-09-01T15:10:56.99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93" autoAdjust="0"/>
    <p:restoredTop sz="89432" autoAdjust="0"/>
  </p:normalViewPr>
  <p:slideViewPr>
    <p:cSldViewPr>
      <p:cViewPr varScale="1">
        <p:scale>
          <a:sx n="52" d="100"/>
          <a:sy n="52" d="100"/>
        </p:scale>
        <p:origin x="500" y="48"/>
      </p:cViewPr>
      <p:guideLst>
        <p:guide orient="horz" pos="2880"/>
        <p:guide pos="576"/>
      </p:guideLst>
    </p:cSldViewPr>
  </p:slideViewPr>
  <p:notesTextViewPr>
    <p:cViewPr>
      <p:scale>
        <a:sx n="85" d="100"/>
        <a:sy n="85" d="100"/>
      </p:scale>
      <p:origin x="0" y="0"/>
    </p:cViewPr>
  </p:notesTextViewPr>
  <p:sorterViewPr>
    <p:cViewPr>
      <p:scale>
        <a:sx n="80" d="100"/>
        <a:sy n="80" d="100"/>
      </p:scale>
      <p:origin x="0" y="0"/>
    </p:cViewPr>
  </p:sorterViewPr>
  <p:notesViewPr>
    <p:cSldViewPr showGuides="1">
      <p:cViewPr varScale="1">
        <p:scale>
          <a:sx n="115" d="100"/>
          <a:sy n="115" d="100"/>
        </p:scale>
        <p:origin x="130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ara" userId="qqMVHalJEmYTGLoPYpFSgKIkfaKD4FcgcGLUU6hGEKA=" providerId="None" clId="Web-{132A2D3D-CA1A-4FA9-95F2-CA7C0932BA50}"/>
    <pc:docChg chg="modSld">
      <pc:chgData name="Barbara" userId="qqMVHalJEmYTGLoPYpFSgKIkfaKD4FcgcGLUU6hGEKA=" providerId="None" clId="Web-{132A2D3D-CA1A-4FA9-95F2-CA7C0932BA50}" dt="2026-09-01T15:11:43.591" v="6" actId="20577"/>
      <pc:docMkLst>
        <pc:docMk/>
      </pc:docMkLst>
      <pc:sldChg chg="modSp">
        <pc:chgData name="Barbara" userId="qqMVHalJEmYTGLoPYpFSgKIkfaKD4FcgcGLUU6hGEKA=" providerId="None" clId="Web-{132A2D3D-CA1A-4FA9-95F2-CA7C0932BA50}" dt="2026-09-01T15:11:43.591" v="6" actId="20577"/>
        <pc:sldMkLst>
          <pc:docMk/>
          <pc:sldMk cId="177106969" sldId="287"/>
        </pc:sldMkLst>
        <pc:graphicFrameChg chg="modGraphic">
          <ac:chgData name="Barbara" userId="qqMVHalJEmYTGLoPYpFSgKIkfaKD4FcgcGLUU6hGEKA=" providerId="None" clId="Web-{132A2D3D-CA1A-4FA9-95F2-CA7C0932BA50}" dt="2026-09-01T15:11:43.591" v="6" actId="20577"/>
          <ac:graphicFrameMkLst>
            <pc:docMk/>
            <pc:sldMk cId="177106969" sldId="287"/>
            <ac:graphicFrameMk id="10" creationId="{CDF087F0-0F48-C2DC-A875-8434EB0A4A01}"/>
          </ac:graphicFrameMkLst>
        </pc:graphicFrameChg>
      </pc:sldChg>
      <pc:sldChg chg="modSp">
        <pc:chgData name="Barbara" userId="qqMVHalJEmYTGLoPYpFSgKIkfaKD4FcgcGLUU6hGEKA=" providerId="None" clId="Web-{132A2D3D-CA1A-4FA9-95F2-CA7C0932BA50}" dt="2026-09-01T15:10:56.997" v="3" actId="1076"/>
        <pc:sldMkLst>
          <pc:docMk/>
          <pc:sldMk cId="755253402" sldId="2147469472"/>
        </pc:sldMkLst>
        <pc:picChg chg="mod">
          <ac:chgData name="Barbara" userId="qqMVHalJEmYTGLoPYpFSgKIkfaKD4FcgcGLUU6hGEKA=" providerId="None" clId="Web-{132A2D3D-CA1A-4FA9-95F2-CA7C0932BA50}" dt="2026-09-01T15:10:56.997" v="3" actId="1076"/>
          <ac:picMkLst>
            <pc:docMk/>
            <pc:sldMk cId="755253402" sldId="2147469472"/>
            <ac:picMk id="10" creationId="{5F3C9F45-1D49-5C58-FAC3-33B6DFCC6F5C}"/>
          </ac:picMkLst>
        </pc:picChg>
      </pc:sldChg>
    </pc:docChg>
  </pc:docChgLst>
</pc:chgInfo>
</file>

<file path=ppt/comments/modernComment_7FFFC8A3_A49D7775.xml><?xml version="1.0" encoding="utf-8"?>
<p188:cmLst xmlns:a="http://schemas.openxmlformats.org/drawingml/2006/main" xmlns:r="http://schemas.openxmlformats.org/officeDocument/2006/relationships" xmlns:p188="http://schemas.microsoft.com/office/powerpoint/2018/8/main">
  <p188:cm id="{F17FD151-F39B-D042-AB51-EC91D8F86990}" authorId="{2B38F72F-665F-7D44-F7D8-7F6D01162D53}" created="2026-08-27T21:08:24.724">
    <ac:txMkLst xmlns:ac="http://schemas.microsoft.com/office/drawing/2013/main/command">
      <pc:docMk xmlns:pc="http://schemas.microsoft.com/office/powerpoint/2013/main/command"/>
      <pc:sldMk xmlns:pc="http://schemas.microsoft.com/office/powerpoint/2013/main/command" cId="2761783157" sldId="2147469475"/>
      <ac:spMk id="4" creationId="{98D91DA0-49B4-C39C-7A47-7C00E587FB0A}"/>
      <ac:txMk cp="71" len="10">
        <ac:context len="305" hash="2003871414"/>
      </ac:txMk>
    </ac:txMkLst>
    <p188:pos x="2159000" y="812800"/>
    <p188:txBody>
      <a:bodyPr/>
      <a:lstStyle/>
      <a:p>
        <a:r>
          <a:rPr lang="en-US"/>
          <a:t>check! </a:t>
        </a:r>
      </a:p>
    </p188:txBody>
  </p188:cm>
</p188:cmLst>
</file>

<file path=ppt/diagrams/_rels/data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image" Target="../media/image26.jpg"/></Relationships>
</file>

<file path=ppt/diagrams/_rels/data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image" Target="../media/image31.png"/></Relationships>
</file>

<file path=ppt/diagrams/_rels/drawing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image" Target="../media/image26.jpg"/></Relationships>
</file>

<file path=ppt/diagrams/_rels/drawing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9D111C-E8F8-F54A-8D39-053E0684449E}" type="doc">
      <dgm:prSet loTypeId="urn:microsoft.com/office/officeart/2024/layout/MeetTheTeam" loCatId="" qsTypeId="urn:microsoft.com/office/officeart/2005/8/quickstyle/simple1" qsCatId="simple" csTypeId="urn:microsoft.com/office/officeart/2005/8/colors/accent1_2" csCatId="accent1" phldr="1"/>
      <dgm:spPr/>
      <dgm:t>
        <a:bodyPr/>
        <a:lstStyle/>
        <a:p>
          <a:endParaRPr lang="en-US"/>
        </a:p>
      </dgm:t>
    </dgm:pt>
    <dgm:pt modelId="{F8AE0986-EB10-0440-AACC-9D7821FBA39B}">
      <dgm:prSet phldrT="Name"/>
      <dgm:spPr/>
      <dgm:t>
        <a:bodyPr/>
        <a:lstStyle/>
        <a:p>
          <a:pPr>
            <a:defRPr b="1"/>
          </a:pPr>
          <a:r>
            <a:rPr lang="en-US" dirty="0"/>
            <a:t>Rob Salley</a:t>
          </a:r>
        </a:p>
      </dgm:t>
    </dgm:pt>
    <dgm:pt modelId="{03E0E515-6B27-3247-98F4-DEB5A44A6AB5}" type="parTrans" cxnId="{263DB8FA-6DC0-6841-8D16-CAF54504372E}">
      <dgm:prSet/>
      <dgm:spPr/>
      <dgm:t>
        <a:bodyPr/>
        <a:lstStyle/>
        <a:p>
          <a:endParaRPr lang="en-US"/>
        </a:p>
      </dgm:t>
    </dgm:pt>
    <dgm:pt modelId="{57BCDA77-3A72-4643-85F8-D357EC41FA4F}" type="sibTrans" cxnId="{263DB8FA-6DC0-6841-8D16-CAF54504372E}">
      <dgm:prSet/>
      <dgm:spPr/>
      <dgm:t>
        <a:bodyPr/>
        <a:lstStyle/>
        <a:p>
          <a:endParaRPr lang="en-US"/>
        </a:p>
      </dgm:t>
    </dgm:pt>
    <dgm:pt modelId="{2CAC4919-C990-AC44-AB32-E864BAC2C3D2}">
      <dgm:prSet phldrT="Role" custT="1"/>
      <dgm:spPr/>
      <dgm:t>
        <a:bodyPr/>
        <a:lstStyle/>
        <a:p>
          <a:r>
            <a:rPr lang="en-US" sz="1400" b="0" i="0" dirty="0"/>
            <a:t>Director, BIE CC</a:t>
          </a:r>
          <a:endParaRPr lang="en-US" sz="1400" dirty="0"/>
        </a:p>
      </dgm:t>
    </dgm:pt>
    <dgm:pt modelId="{E47B86D1-3DE5-A341-998C-44096EB63BFD}" type="parTrans" cxnId="{493191E7-9A17-B640-A8DC-6D4FF59237DD}">
      <dgm:prSet/>
      <dgm:spPr/>
      <dgm:t>
        <a:bodyPr/>
        <a:lstStyle/>
        <a:p>
          <a:endParaRPr lang="en-US"/>
        </a:p>
      </dgm:t>
    </dgm:pt>
    <dgm:pt modelId="{43960A97-CBC3-E74B-A2F5-AC5E5A7C8CA6}" type="sibTrans" cxnId="{493191E7-9A17-B640-A8DC-6D4FF59237DD}">
      <dgm:prSet/>
      <dgm:spPr/>
      <dgm:t>
        <a:bodyPr/>
        <a:lstStyle/>
        <a:p>
          <a:endParaRPr lang="en-US"/>
        </a:p>
      </dgm:t>
    </dgm:pt>
    <dgm:pt modelId="{082EED1F-8507-4E49-9332-0BE60438C5AC}">
      <dgm:prSet phldrT="Name"/>
      <dgm:spPr/>
      <dgm:t>
        <a:bodyPr/>
        <a:lstStyle/>
        <a:p>
          <a:pPr>
            <a:defRPr b="1"/>
          </a:pPr>
          <a:r>
            <a:rPr lang="en-US" dirty="0"/>
            <a:t>April Kateri Chavez</a:t>
          </a:r>
        </a:p>
      </dgm:t>
    </dgm:pt>
    <dgm:pt modelId="{D67CFA64-41CE-0941-99B2-BC7152AE11DF}" type="parTrans" cxnId="{851D53ED-7DAD-B34C-AC1B-E038E94160E2}">
      <dgm:prSet/>
      <dgm:spPr/>
      <dgm:t>
        <a:bodyPr/>
        <a:lstStyle/>
        <a:p>
          <a:endParaRPr lang="en-US"/>
        </a:p>
      </dgm:t>
    </dgm:pt>
    <dgm:pt modelId="{0073A4FE-B137-B24D-A94A-0B79DD48D94F}" type="sibTrans" cxnId="{851D53ED-7DAD-B34C-AC1B-E038E94160E2}">
      <dgm:prSet/>
      <dgm:spPr/>
      <dgm:t>
        <a:bodyPr/>
        <a:lstStyle/>
        <a:p>
          <a:endParaRPr lang="en-US"/>
        </a:p>
      </dgm:t>
    </dgm:pt>
    <dgm:pt modelId="{F865BC4A-B8AF-E24D-98A6-8A2EE2B05F01}">
      <dgm:prSet phldrT="Role" custT="1"/>
      <dgm:spPr/>
      <dgm:t>
        <a:bodyPr/>
        <a:lstStyle/>
        <a:p>
          <a:r>
            <a:rPr lang="en-US" sz="1400" dirty="0"/>
            <a:t>(Kewa Pueblo/ Diné Nation)</a:t>
          </a:r>
        </a:p>
      </dgm:t>
    </dgm:pt>
    <dgm:pt modelId="{8E1076BB-14A9-C540-A78A-5CCD9CE122EF}" type="parTrans" cxnId="{F4E5710D-5888-1847-9003-DA4DF63107D1}">
      <dgm:prSet/>
      <dgm:spPr/>
      <dgm:t>
        <a:bodyPr/>
        <a:lstStyle/>
        <a:p>
          <a:endParaRPr lang="en-US"/>
        </a:p>
      </dgm:t>
    </dgm:pt>
    <dgm:pt modelId="{8C762109-0299-E447-AEED-8B01774FB5AC}" type="sibTrans" cxnId="{F4E5710D-5888-1847-9003-DA4DF63107D1}">
      <dgm:prSet/>
      <dgm:spPr/>
      <dgm:t>
        <a:bodyPr/>
        <a:lstStyle/>
        <a:p>
          <a:endParaRPr lang="en-US"/>
        </a:p>
      </dgm:t>
    </dgm:pt>
    <dgm:pt modelId="{6D0DD783-D7B6-BE4C-8162-B5AC20ACA96B}">
      <dgm:prSet phldrT="Role" custT="1"/>
      <dgm:spPr/>
      <dgm:t>
        <a:bodyPr/>
        <a:lstStyle/>
        <a:p>
          <a:r>
            <a:rPr lang="en-US" sz="1400" dirty="0"/>
            <a:t>Associate Director, BIE CC</a:t>
          </a:r>
        </a:p>
        <a:p>
          <a:endParaRPr lang="en-US" sz="1400" dirty="0"/>
        </a:p>
      </dgm:t>
    </dgm:pt>
    <dgm:pt modelId="{F828FB94-E949-A04E-B630-42BF35F2F7DE}" type="parTrans" cxnId="{F25F5C2E-29E9-F545-B154-8BEE8B6643F8}">
      <dgm:prSet/>
      <dgm:spPr/>
      <dgm:t>
        <a:bodyPr/>
        <a:lstStyle/>
        <a:p>
          <a:endParaRPr lang="en-US"/>
        </a:p>
      </dgm:t>
    </dgm:pt>
    <dgm:pt modelId="{C6EB6503-A606-9544-B0E4-01B0BD7A200A}" type="sibTrans" cxnId="{F25F5C2E-29E9-F545-B154-8BEE8B6643F8}">
      <dgm:prSet/>
      <dgm:spPr/>
      <dgm:t>
        <a:bodyPr/>
        <a:lstStyle/>
        <a:p>
          <a:endParaRPr lang="en-US"/>
        </a:p>
      </dgm:t>
    </dgm:pt>
    <dgm:pt modelId="{293F95FE-8FFB-3242-9E4D-BFED0C6D53AC}">
      <dgm:prSet phldrT="Role" custT="1"/>
      <dgm:spPr/>
      <dgm:t>
        <a:bodyPr/>
        <a:lstStyle/>
        <a:p>
          <a:endParaRPr lang="en-US" sz="1400" dirty="0"/>
        </a:p>
      </dgm:t>
    </dgm:pt>
    <dgm:pt modelId="{43B75BA2-340F-A249-8CDE-7F5312273CCB}" type="parTrans" cxnId="{8651F16A-072A-494E-BD01-731EB0601011}">
      <dgm:prSet/>
      <dgm:spPr/>
      <dgm:t>
        <a:bodyPr/>
        <a:lstStyle/>
        <a:p>
          <a:endParaRPr lang="en-US"/>
        </a:p>
      </dgm:t>
    </dgm:pt>
    <dgm:pt modelId="{76651DDA-B522-3348-A621-59566775388D}" type="sibTrans" cxnId="{8651F16A-072A-494E-BD01-731EB0601011}">
      <dgm:prSet/>
      <dgm:spPr/>
      <dgm:t>
        <a:bodyPr/>
        <a:lstStyle/>
        <a:p>
          <a:endParaRPr lang="en-US"/>
        </a:p>
      </dgm:t>
    </dgm:pt>
    <dgm:pt modelId="{58E4C90C-1862-D142-8BDF-4CA8895B2301}" type="pres">
      <dgm:prSet presAssocID="{319D111C-E8F8-F54A-8D39-053E0684449E}" presName="root" presStyleCnt="0">
        <dgm:presLayoutVars>
          <dgm:dir/>
          <dgm:resizeHandles val="exact"/>
        </dgm:presLayoutVars>
      </dgm:prSet>
      <dgm:spPr/>
    </dgm:pt>
    <dgm:pt modelId="{E967CAE9-A533-294D-ABE8-DEB9EB91B770}" type="pres">
      <dgm:prSet presAssocID="{F8AE0986-EB10-0440-AACC-9D7821FBA39B}" presName="compNode" presStyleCnt="0"/>
      <dgm:spPr/>
    </dgm:pt>
    <dgm:pt modelId="{6F470FBA-39C5-0949-8300-9F2252560A1D}" type="pres">
      <dgm:prSet presAssocID="{F8AE0986-EB10-0440-AACC-9D7821FBA39B}" presName="photoCircle" presStyleLbl="fgImgPlace1" presStyleIdx="0" presStyleCnt="2"/>
      <dgm:spPr>
        <a:blipFill>
          <a:blip xmlns:r="http://schemas.openxmlformats.org/officeDocument/2006/relationships" r:embed="rId1"/>
          <a:srcRect/>
          <a:stretch>
            <a:fillRect/>
          </a:stretch>
        </a:blipFill>
      </dgm:spPr>
    </dgm:pt>
    <dgm:pt modelId="{898DE3A7-4700-654D-8F7C-2771B79CD062}" type="pres">
      <dgm:prSet presAssocID="{F8AE0986-EB10-0440-AACC-9D7821FBA39B}" presName="spacer" presStyleCnt="0"/>
      <dgm:spPr/>
    </dgm:pt>
    <dgm:pt modelId="{1A8B21DA-3747-D747-9D04-9C2A22033E41}" type="pres">
      <dgm:prSet presAssocID="{F8AE0986-EB10-0440-AACC-9D7821FBA39B}" presName="nameText" presStyleLbl="revTx" presStyleIdx="0" presStyleCnt="4">
        <dgm:presLayoutVars>
          <dgm:chMax val="1"/>
          <dgm:chPref val="1"/>
        </dgm:presLayoutVars>
      </dgm:prSet>
      <dgm:spPr/>
    </dgm:pt>
    <dgm:pt modelId="{E31F7E1D-0C12-284B-8773-97F08F0C3289}" type="pres">
      <dgm:prSet presAssocID="{F8AE0986-EB10-0440-AACC-9D7821FBA39B}" presName="roleText" presStyleLbl="revTx" presStyleIdx="1" presStyleCnt="4">
        <dgm:presLayoutVars>
          <dgm:chMax val="0"/>
        </dgm:presLayoutVars>
      </dgm:prSet>
      <dgm:spPr/>
    </dgm:pt>
    <dgm:pt modelId="{1C2890FB-95B1-8846-A103-5439B47BD5F8}" type="pres">
      <dgm:prSet presAssocID="{57BCDA77-3A72-4643-85F8-D357EC41FA4F}" presName="sibTrans" presStyleCnt="0"/>
      <dgm:spPr/>
    </dgm:pt>
    <dgm:pt modelId="{36FBC24D-29AD-E845-A753-2584BB6661E8}" type="pres">
      <dgm:prSet presAssocID="{082EED1F-8507-4E49-9332-0BE60438C5AC}" presName="compNode" presStyleCnt="0"/>
      <dgm:spPr/>
    </dgm:pt>
    <dgm:pt modelId="{15DB2B40-AC2C-0B47-AD2B-A0DEAF3457C3}" type="pres">
      <dgm:prSet presAssocID="{082EED1F-8507-4E49-9332-0BE60438C5AC}" presName="photoCircle" presStyleLbl="fgImgPlace1" presStyleIdx="1" presStyleCnt="2" custLinFactNeighborX="-559" custLinFactNeighborY="2382"/>
      <dgm:spPr>
        <a:blipFill dpi="0" rotWithShape="1">
          <a:blip xmlns:r="http://schemas.openxmlformats.org/officeDocument/2006/relationships" r:embed="rId2"/>
          <a:srcRect/>
          <a:stretch>
            <a:fillRect t="-3836" r="-2406" b="-49772"/>
          </a:stretch>
        </a:blipFill>
      </dgm:spPr>
    </dgm:pt>
    <dgm:pt modelId="{0D7DA504-E746-FC40-B1C4-749D3B7C9448}" type="pres">
      <dgm:prSet presAssocID="{082EED1F-8507-4E49-9332-0BE60438C5AC}" presName="spacer" presStyleCnt="0"/>
      <dgm:spPr/>
    </dgm:pt>
    <dgm:pt modelId="{D5F93322-4142-5643-88B7-DEE39679916D}" type="pres">
      <dgm:prSet presAssocID="{082EED1F-8507-4E49-9332-0BE60438C5AC}" presName="nameText" presStyleLbl="revTx" presStyleIdx="2" presStyleCnt="4" custLinFactNeighborX="939" custLinFactNeighborY="47176">
        <dgm:presLayoutVars>
          <dgm:chMax val="1"/>
          <dgm:chPref val="1"/>
        </dgm:presLayoutVars>
      </dgm:prSet>
      <dgm:spPr/>
    </dgm:pt>
    <dgm:pt modelId="{06C6D55B-7ED8-A945-BD9D-967227C74962}" type="pres">
      <dgm:prSet presAssocID="{082EED1F-8507-4E49-9332-0BE60438C5AC}" presName="roleText" presStyleLbl="revTx" presStyleIdx="3" presStyleCnt="4" custLinFactNeighborX="939" custLinFactNeighborY="28263">
        <dgm:presLayoutVars>
          <dgm:chMax val="0"/>
        </dgm:presLayoutVars>
      </dgm:prSet>
      <dgm:spPr/>
    </dgm:pt>
  </dgm:ptLst>
  <dgm:cxnLst>
    <dgm:cxn modelId="{F4E5710D-5888-1847-9003-DA4DF63107D1}" srcId="{082EED1F-8507-4E49-9332-0BE60438C5AC}" destId="{F865BC4A-B8AF-E24D-98A6-8A2EE2B05F01}" srcOrd="0" destOrd="0" parTransId="{8E1076BB-14A9-C540-A78A-5CCD9CE122EF}" sibTransId="{8C762109-0299-E447-AEED-8B01774FB5AC}"/>
    <dgm:cxn modelId="{F25F5C2E-29E9-F545-B154-8BEE8B6643F8}" srcId="{082EED1F-8507-4E49-9332-0BE60438C5AC}" destId="{6D0DD783-D7B6-BE4C-8162-B5AC20ACA96B}" srcOrd="1" destOrd="0" parTransId="{F828FB94-E949-A04E-B630-42BF35F2F7DE}" sibTransId="{C6EB6503-A606-9544-B0E4-01B0BD7A200A}"/>
    <dgm:cxn modelId="{8651F16A-072A-494E-BD01-731EB0601011}" srcId="{F8AE0986-EB10-0440-AACC-9D7821FBA39B}" destId="{293F95FE-8FFB-3242-9E4D-BFED0C6D53AC}" srcOrd="0" destOrd="0" parTransId="{43B75BA2-340F-A249-8CDE-7F5312273CCB}" sibTransId="{76651DDA-B522-3348-A621-59566775388D}"/>
    <dgm:cxn modelId="{361E4275-67B7-6348-9D0E-AAD63AE0AF80}" type="presOf" srcId="{2CAC4919-C990-AC44-AB32-E864BAC2C3D2}" destId="{E31F7E1D-0C12-284B-8773-97F08F0C3289}" srcOrd="0" destOrd="1" presId="urn:microsoft.com/office/officeart/2024/layout/MeetTheTeam"/>
    <dgm:cxn modelId="{8D518579-678C-EC4F-B762-C53F38E20128}" type="presOf" srcId="{293F95FE-8FFB-3242-9E4D-BFED0C6D53AC}" destId="{E31F7E1D-0C12-284B-8773-97F08F0C3289}" srcOrd="0" destOrd="0" presId="urn:microsoft.com/office/officeart/2024/layout/MeetTheTeam"/>
    <dgm:cxn modelId="{BEA96A7B-5E91-FB4C-B1B2-D18661F25486}" type="presOf" srcId="{082EED1F-8507-4E49-9332-0BE60438C5AC}" destId="{D5F93322-4142-5643-88B7-DEE39679916D}" srcOrd="0" destOrd="0" presId="urn:microsoft.com/office/officeart/2024/layout/MeetTheTeam"/>
    <dgm:cxn modelId="{96546083-4FC8-9649-9B07-69288C5FF136}" type="presOf" srcId="{F865BC4A-B8AF-E24D-98A6-8A2EE2B05F01}" destId="{06C6D55B-7ED8-A945-BD9D-967227C74962}" srcOrd="0" destOrd="0" presId="urn:microsoft.com/office/officeart/2024/layout/MeetTheTeam"/>
    <dgm:cxn modelId="{DD1185A9-CE22-DF4E-9EE5-93B6AD571269}" type="presOf" srcId="{6D0DD783-D7B6-BE4C-8162-B5AC20ACA96B}" destId="{06C6D55B-7ED8-A945-BD9D-967227C74962}" srcOrd="0" destOrd="1" presId="urn:microsoft.com/office/officeart/2024/layout/MeetTheTeam"/>
    <dgm:cxn modelId="{2520A5B4-A005-F940-8A29-CDDF748323DA}" type="presOf" srcId="{F8AE0986-EB10-0440-AACC-9D7821FBA39B}" destId="{1A8B21DA-3747-D747-9D04-9C2A22033E41}" srcOrd="0" destOrd="0" presId="urn:microsoft.com/office/officeart/2024/layout/MeetTheTeam"/>
    <dgm:cxn modelId="{85B1CECF-6423-3C4A-B268-3B868C58FD51}" type="presOf" srcId="{319D111C-E8F8-F54A-8D39-053E0684449E}" destId="{58E4C90C-1862-D142-8BDF-4CA8895B2301}" srcOrd="0" destOrd="0" presId="urn:microsoft.com/office/officeart/2024/layout/MeetTheTeam"/>
    <dgm:cxn modelId="{493191E7-9A17-B640-A8DC-6D4FF59237DD}" srcId="{F8AE0986-EB10-0440-AACC-9D7821FBA39B}" destId="{2CAC4919-C990-AC44-AB32-E864BAC2C3D2}" srcOrd="1" destOrd="0" parTransId="{E47B86D1-3DE5-A341-998C-44096EB63BFD}" sibTransId="{43960A97-CBC3-E74B-A2F5-AC5E5A7C8CA6}"/>
    <dgm:cxn modelId="{851D53ED-7DAD-B34C-AC1B-E038E94160E2}" srcId="{319D111C-E8F8-F54A-8D39-053E0684449E}" destId="{082EED1F-8507-4E49-9332-0BE60438C5AC}" srcOrd="1" destOrd="0" parTransId="{D67CFA64-41CE-0941-99B2-BC7152AE11DF}" sibTransId="{0073A4FE-B137-B24D-A94A-0B79DD48D94F}"/>
    <dgm:cxn modelId="{263DB8FA-6DC0-6841-8D16-CAF54504372E}" srcId="{319D111C-E8F8-F54A-8D39-053E0684449E}" destId="{F8AE0986-EB10-0440-AACC-9D7821FBA39B}" srcOrd="0" destOrd="0" parTransId="{03E0E515-6B27-3247-98F4-DEB5A44A6AB5}" sibTransId="{57BCDA77-3A72-4643-85F8-D357EC41FA4F}"/>
    <dgm:cxn modelId="{968E117B-B54B-3D4B-9C31-09DD93020568}" type="presParOf" srcId="{58E4C90C-1862-D142-8BDF-4CA8895B2301}" destId="{E967CAE9-A533-294D-ABE8-DEB9EB91B770}" srcOrd="0" destOrd="0" presId="urn:microsoft.com/office/officeart/2024/layout/MeetTheTeam"/>
    <dgm:cxn modelId="{D538FF28-FDB5-9541-B54D-D9B824617167}" type="presParOf" srcId="{E967CAE9-A533-294D-ABE8-DEB9EB91B770}" destId="{6F470FBA-39C5-0949-8300-9F2252560A1D}" srcOrd="0" destOrd="0" presId="urn:microsoft.com/office/officeart/2024/layout/MeetTheTeam"/>
    <dgm:cxn modelId="{6F80D943-6A28-AC47-B417-ADF9BB2BE813}" type="presParOf" srcId="{E967CAE9-A533-294D-ABE8-DEB9EB91B770}" destId="{898DE3A7-4700-654D-8F7C-2771B79CD062}" srcOrd="1" destOrd="0" presId="urn:microsoft.com/office/officeart/2024/layout/MeetTheTeam"/>
    <dgm:cxn modelId="{63380259-55C5-9A44-B8B7-8D6C75EEDA4F}" type="presParOf" srcId="{E967CAE9-A533-294D-ABE8-DEB9EB91B770}" destId="{1A8B21DA-3747-D747-9D04-9C2A22033E41}" srcOrd="2" destOrd="0" presId="urn:microsoft.com/office/officeart/2024/layout/MeetTheTeam"/>
    <dgm:cxn modelId="{1E79743B-062D-AD43-8418-00B6E13C5018}" type="presParOf" srcId="{E967CAE9-A533-294D-ABE8-DEB9EB91B770}" destId="{E31F7E1D-0C12-284B-8773-97F08F0C3289}" srcOrd="3" destOrd="0" presId="urn:microsoft.com/office/officeart/2024/layout/MeetTheTeam"/>
    <dgm:cxn modelId="{BC414BF1-7415-7649-85AB-343B6E1B1189}" type="presParOf" srcId="{58E4C90C-1862-D142-8BDF-4CA8895B2301}" destId="{1C2890FB-95B1-8846-A103-5439B47BD5F8}" srcOrd="1" destOrd="0" presId="urn:microsoft.com/office/officeart/2024/layout/MeetTheTeam"/>
    <dgm:cxn modelId="{91CADF6F-B794-3049-802F-3DA92A420206}" type="presParOf" srcId="{58E4C90C-1862-D142-8BDF-4CA8895B2301}" destId="{36FBC24D-29AD-E845-A753-2584BB6661E8}" srcOrd="2" destOrd="0" presId="urn:microsoft.com/office/officeart/2024/layout/MeetTheTeam"/>
    <dgm:cxn modelId="{E990FF5B-D326-C840-B8A4-0E57184FFB1F}" type="presParOf" srcId="{36FBC24D-29AD-E845-A753-2584BB6661E8}" destId="{15DB2B40-AC2C-0B47-AD2B-A0DEAF3457C3}" srcOrd="0" destOrd="0" presId="urn:microsoft.com/office/officeart/2024/layout/MeetTheTeam"/>
    <dgm:cxn modelId="{99FFEB56-437C-E846-999B-20A73ABE4904}" type="presParOf" srcId="{36FBC24D-29AD-E845-A753-2584BB6661E8}" destId="{0D7DA504-E746-FC40-B1C4-749D3B7C9448}" srcOrd="1" destOrd="0" presId="urn:microsoft.com/office/officeart/2024/layout/MeetTheTeam"/>
    <dgm:cxn modelId="{55F974FA-CDE8-F649-9FA1-1132FD572AEC}" type="presParOf" srcId="{36FBC24D-29AD-E845-A753-2584BB6661E8}" destId="{D5F93322-4142-5643-88B7-DEE39679916D}" srcOrd="2" destOrd="0" presId="urn:microsoft.com/office/officeart/2024/layout/MeetTheTeam"/>
    <dgm:cxn modelId="{FB5137EB-5FF6-2A43-A0F8-EC16604C6DF6}" type="presParOf" srcId="{36FBC24D-29AD-E845-A753-2584BB6661E8}" destId="{06C6D55B-7ED8-A945-BD9D-967227C74962}" srcOrd="3" destOrd="0" presId="urn:microsoft.com/office/officeart/2024/layout/MeetTheTeam"/>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9D111C-E8F8-F54A-8D39-053E0684449E}" type="doc">
      <dgm:prSet loTypeId="urn:microsoft.com/office/officeart/2024/layout/MeetTheTeam" loCatId="" qsTypeId="urn:microsoft.com/office/officeart/2005/8/quickstyle/simple1" qsCatId="simple" csTypeId="urn:microsoft.com/office/officeart/2005/8/colors/accent1_2" csCatId="accent1" phldr="1"/>
      <dgm:spPr/>
      <dgm:t>
        <a:bodyPr/>
        <a:lstStyle/>
        <a:p>
          <a:endParaRPr lang="en-US"/>
        </a:p>
      </dgm:t>
    </dgm:pt>
    <dgm:pt modelId="{F8AE0986-EB10-0440-AACC-9D7821FBA39B}">
      <dgm:prSet phldrT="Name"/>
      <dgm:spPr/>
      <dgm:t>
        <a:bodyPr/>
        <a:lstStyle/>
        <a:p>
          <a:pPr>
            <a:defRPr b="1"/>
          </a:pPr>
          <a:r>
            <a:rPr lang="en-US" dirty="0"/>
            <a:t>Juanita Mendoza</a:t>
          </a:r>
        </a:p>
      </dgm:t>
    </dgm:pt>
    <dgm:pt modelId="{03E0E515-6B27-3247-98F4-DEB5A44A6AB5}" type="parTrans" cxnId="{263DB8FA-6DC0-6841-8D16-CAF54504372E}">
      <dgm:prSet/>
      <dgm:spPr/>
      <dgm:t>
        <a:bodyPr/>
        <a:lstStyle/>
        <a:p>
          <a:endParaRPr lang="en-US"/>
        </a:p>
      </dgm:t>
    </dgm:pt>
    <dgm:pt modelId="{57BCDA77-3A72-4643-85F8-D357EC41FA4F}" type="sibTrans" cxnId="{263DB8FA-6DC0-6841-8D16-CAF54504372E}">
      <dgm:prSet/>
      <dgm:spPr/>
      <dgm:t>
        <a:bodyPr/>
        <a:lstStyle/>
        <a:p>
          <a:endParaRPr lang="en-US"/>
        </a:p>
      </dgm:t>
    </dgm:pt>
    <dgm:pt modelId="{2CAC4919-C990-AC44-AB32-E864BAC2C3D2}">
      <dgm:prSet phldrT="Role" custT="1"/>
      <dgm:spPr/>
      <dgm:t>
        <a:bodyPr/>
        <a:lstStyle/>
        <a:p>
          <a:r>
            <a:rPr lang="en-US" sz="1400" b="0" i="0" dirty="0"/>
            <a:t>Special Assistant (Central Office) Bureau of Indian Education </a:t>
          </a:r>
          <a:endParaRPr lang="en-US" sz="1400" dirty="0"/>
        </a:p>
      </dgm:t>
    </dgm:pt>
    <dgm:pt modelId="{E47B86D1-3DE5-A341-998C-44096EB63BFD}" type="parTrans" cxnId="{493191E7-9A17-B640-A8DC-6D4FF59237DD}">
      <dgm:prSet/>
      <dgm:spPr/>
      <dgm:t>
        <a:bodyPr/>
        <a:lstStyle/>
        <a:p>
          <a:endParaRPr lang="en-US"/>
        </a:p>
      </dgm:t>
    </dgm:pt>
    <dgm:pt modelId="{43960A97-CBC3-E74B-A2F5-AC5E5A7C8CA6}" type="sibTrans" cxnId="{493191E7-9A17-B640-A8DC-6D4FF59237DD}">
      <dgm:prSet/>
      <dgm:spPr/>
      <dgm:t>
        <a:bodyPr/>
        <a:lstStyle/>
        <a:p>
          <a:endParaRPr lang="en-US"/>
        </a:p>
      </dgm:t>
    </dgm:pt>
    <dgm:pt modelId="{082EED1F-8507-4E49-9332-0BE60438C5AC}">
      <dgm:prSet phldrT="Name"/>
      <dgm:spPr/>
      <dgm:t>
        <a:bodyPr/>
        <a:lstStyle/>
        <a:p>
          <a:pPr>
            <a:defRPr b="1"/>
          </a:pPr>
          <a:r>
            <a:rPr lang="en-US" dirty="0"/>
            <a:t>Ventura Lovato</a:t>
          </a:r>
        </a:p>
      </dgm:t>
    </dgm:pt>
    <dgm:pt modelId="{D67CFA64-41CE-0941-99B2-BC7152AE11DF}" type="parTrans" cxnId="{851D53ED-7DAD-B34C-AC1B-E038E94160E2}">
      <dgm:prSet/>
      <dgm:spPr/>
      <dgm:t>
        <a:bodyPr/>
        <a:lstStyle/>
        <a:p>
          <a:endParaRPr lang="en-US"/>
        </a:p>
      </dgm:t>
    </dgm:pt>
    <dgm:pt modelId="{0073A4FE-B137-B24D-A94A-0B79DD48D94F}" type="sibTrans" cxnId="{851D53ED-7DAD-B34C-AC1B-E038E94160E2}">
      <dgm:prSet/>
      <dgm:spPr/>
      <dgm:t>
        <a:bodyPr/>
        <a:lstStyle/>
        <a:p>
          <a:endParaRPr lang="en-US"/>
        </a:p>
      </dgm:t>
    </dgm:pt>
    <dgm:pt modelId="{B03F1B2D-4739-204B-818A-A707C2D247F8}">
      <dgm:prSet phldrT="Role" custT="1"/>
      <dgm:spPr/>
      <dgm:t>
        <a:bodyPr/>
        <a:lstStyle/>
        <a:p>
          <a:r>
            <a:rPr lang="en-US" sz="1400" b="0" i="0" dirty="0"/>
            <a:t>Chief Performance Officer </a:t>
          </a:r>
          <a:br>
            <a:rPr lang="en-US" sz="1400" b="0" i="0" dirty="0"/>
          </a:br>
          <a:r>
            <a:rPr lang="en-US" sz="1400" b="0" i="0" dirty="0"/>
            <a:t>Bureau of Indian Education </a:t>
          </a:r>
          <a:endParaRPr lang="en-US" sz="1400" dirty="0"/>
        </a:p>
      </dgm:t>
    </dgm:pt>
    <dgm:pt modelId="{BEF70E90-4B1A-1A44-A93E-7B9831DDAD35}" type="parTrans" cxnId="{1674AAB6-0E22-1F4A-9BE0-C2C847568149}">
      <dgm:prSet/>
      <dgm:spPr/>
      <dgm:t>
        <a:bodyPr/>
        <a:lstStyle/>
        <a:p>
          <a:endParaRPr lang="en-US"/>
        </a:p>
      </dgm:t>
    </dgm:pt>
    <dgm:pt modelId="{2D95E7DB-CDA5-214E-9CC5-8CEDFC00C04E}" type="sibTrans" cxnId="{1674AAB6-0E22-1F4A-9BE0-C2C847568149}">
      <dgm:prSet/>
      <dgm:spPr/>
      <dgm:t>
        <a:bodyPr/>
        <a:lstStyle/>
        <a:p>
          <a:endParaRPr lang="en-US"/>
        </a:p>
      </dgm:t>
    </dgm:pt>
    <dgm:pt modelId="{87AF1A0D-96B0-1249-AD3D-E9DE30E8E7FC}">
      <dgm:prSet phldrT="Name"/>
      <dgm:spPr/>
      <dgm:t>
        <a:bodyPr/>
        <a:lstStyle/>
        <a:p>
          <a:pPr>
            <a:defRPr b="1"/>
          </a:pPr>
          <a:r>
            <a:rPr lang="en-US" dirty="0"/>
            <a:t>Brooke Ratliff</a:t>
          </a:r>
        </a:p>
      </dgm:t>
    </dgm:pt>
    <dgm:pt modelId="{8EFB28AA-33D2-4543-A445-5C32A1CAB724}" type="parTrans" cxnId="{EDBE7C85-718E-7C49-B720-616B916D4D52}">
      <dgm:prSet/>
      <dgm:spPr/>
      <dgm:t>
        <a:bodyPr/>
        <a:lstStyle/>
        <a:p>
          <a:endParaRPr lang="en-US"/>
        </a:p>
      </dgm:t>
    </dgm:pt>
    <dgm:pt modelId="{D217FCCC-CBC0-764D-B8F6-079B701A5C39}" type="sibTrans" cxnId="{EDBE7C85-718E-7C49-B720-616B916D4D52}">
      <dgm:prSet/>
      <dgm:spPr/>
      <dgm:t>
        <a:bodyPr/>
        <a:lstStyle/>
        <a:p>
          <a:endParaRPr lang="en-US"/>
        </a:p>
      </dgm:t>
    </dgm:pt>
    <dgm:pt modelId="{FB118F44-BD07-9041-8BED-A7289B114BAB}">
      <dgm:prSet phldrT="Role" custT="1"/>
      <dgm:spPr/>
      <dgm:t>
        <a:bodyPr/>
        <a:lstStyle/>
        <a:p>
          <a:r>
            <a:rPr lang="en-US" sz="1400" b="0" dirty="0"/>
            <a:t>Program Analyst </a:t>
          </a:r>
          <a:br>
            <a:rPr lang="en-US" sz="1400" b="0" dirty="0"/>
          </a:br>
          <a:r>
            <a:rPr lang="en-US" sz="1400" b="0" dirty="0"/>
            <a:t>Bureau of Indian Education </a:t>
          </a:r>
        </a:p>
      </dgm:t>
    </dgm:pt>
    <dgm:pt modelId="{46C34C5F-F450-DB42-981D-0AB2CDCA69A7}" type="parTrans" cxnId="{4F19D4C6-FB6A-624E-90BC-4C2F0CA1FE6C}">
      <dgm:prSet/>
      <dgm:spPr/>
      <dgm:t>
        <a:bodyPr/>
        <a:lstStyle/>
        <a:p>
          <a:endParaRPr lang="en-US"/>
        </a:p>
      </dgm:t>
    </dgm:pt>
    <dgm:pt modelId="{35B0491C-1A2C-AA48-8513-A0D96DAB486A}" type="sibTrans" cxnId="{4F19D4C6-FB6A-624E-90BC-4C2F0CA1FE6C}">
      <dgm:prSet/>
      <dgm:spPr/>
      <dgm:t>
        <a:bodyPr/>
        <a:lstStyle/>
        <a:p>
          <a:endParaRPr lang="en-US"/>
        </a:p>
      </dgm:t>
    </dgm:pt>
    <dgm:pt modelId="{777CD4F8-2E5A-CA47-AF16-D90F6880BBA6}">
      <dgm:prSet custT="1"/>
      <dgm:spPr/>
      <dgm:t>
        <a:bodyPr/>
        <a:lstStyle/>
        <a:p>
          <a:endParaRPr lang="en-US" sz="1400" dirty="0"/>
        </a:p>
      </dgm:t>
    </dgm:pt>
    <dgm:pt modelId="{8FB23F04-35C3-B740-A8A5-B77FF4F992AE}" type="parTrans" cxnId="{59E4D705-FFE6-DD49-B938-31A875A0A3CC}">
      <dgm:prSet/>
      <dgm:spPr/>
      <dgm:t>
        <a:bodyPr/>
        <a:lstStyle/>
        <a:p>
          <a:endParaRPr lang="en-US"/>
        </a:p>
      </dgm:t>
    </dgm:pt>
    <dgm:pt modelId="{EC86EF03-E196-2D4C-9C38-4804004A5900}" type="sibTrans" cxnId="{59E4D705-FFE6-DD49-B938-31A875A0A3CC}">
      <dgm:prSet/>
      <dgm:spPr/>
      <dgm:t>
        <a:bodyPr/>
        <a:lstStyle/>
        <a:p>
          <a:endParaRPr lang="en-US"/>
        </a:p>
      </dgm:t>
    </dgm:pt>
    <dgm:pt modelId="{EDCD7626-F0CA-774F-83D3-6819EEF44DAC}">
      <dgm:prSet phldrT="Name" custT="1"/>
      <dgm:spPr/>
      <dgm:t>
        <a:bodyPr/>
        <a:lstStyle/>
        <a:p>
          <a:r>
            <a:rPr lang="en-US" sz="1400" b="0" dirty="0"/>
            <a:t>(Turtle Mountain Band of Chippewa)</a:t>
          </a:r>
          <a:endParaRPr lang="en-US" sz="1400" dirty="0"/>
        </a:p>
      </dgm:t>
    </dgm:pt>
    <dgm:pt modelId="{8EBACF52-A234-1740-B463-8C185E4A08B6}" type="parTrans" cxnId="{342AA31F-4DE5-D447-98A0-2AC0C118C043}">
      <dgm:prSet/>
      <dgm:spPr/>
      <dgm:t>
        <a:bodyPr/>
        <a:lstStyle/>
        <a:p>
          <a:endParaRPr lang="en-US"/>
        </a:p>
      </dgm:t>
    </dgm:pt>
    <dgm:pt modelId="{C08F23C5-E8A0-8244-A8E4-63915BCD952D}" type="sibTrans" cxnId="{342AA31F-4DE5-D447-98A0-2AC0C118C043}">
      <dgm:prSet/>
      <dgm:spPr/>
      <dgm:t>
        <a:bodyPr/>
        <a:lstStyle/>
        <a:p>
          <a:endParaRPr lang="en-US"/>
        </a:p>
      </dgm:t>
    </dgm:pt>
    <dgm:pt modelId="{F865BC4A-B8AF-E24D-98A6-8A2EE2B05F01}">
      <dgm:prSet phldrT="Role" custT="1"/>
      <dgm:spPr/>
      <dgm:t>
        <a:bodyPr/>
        <a:lstStyle/>
        <a:p>
          <a:r>
            <a:rPr lang="en-US" sz="1400" dirty="0">
              <a:latin typeface="Calibri"/>
            </a:rPr>
            <a:t>(</a:t>
          </a:r>
          <a:r>
            <a:rPr lang="en-US" sz="1400" dirty="0"/>
            <a:t>Kewa Pueblo)</a:t>
          </a:r>
        </a:p>
      </dgm:t>
    </dgm:pt>
    <dgm:pt modelId="{8E1076BB-14A9-C540-A78A-5CCD9CE122EF}" type="parTrans" cxnId="{F4E5710D-5888-1847-9003-DA4DF63107D1}">
      <dgm:prSet/>
      <dgm:spPr/>
      <dgm:t>
        <a:bodyPr/>
        <a:lstStyle/>
        <a:p>
          <a:endParaRPr lang="en-US"/>
        </a:p>
      </dgm:t>
    </dgm:pt>
    <dgm:pt modelId="{8C762109-0299-E447-AEED-8B01774FB5AC}" type="sibTrans" cxnId="{F4E5710D-5888-1847-9003-DA4DF63107D1}">
      <dgm:prSet/>
      <dgm:spPr/>
      <dgm:t>
        <a:bodyPr/>
        <a:lstStyle/>
        <a:p>
          <a:endParaRPr lang="en-US"/>
        </a:p>
      </dgm:t>
    </dgm:pt>
    <dgm:pt modelId="{E76FB215-DA26-5F4F-A846-3FB847429301}">
      <dgm:prSet phldrT="Role" custT="1"/>
      <dgm:spPr/>
      <dgm:t>
        <a:bodyPr/>
        <a:lstStyle/>
        <a:p>
          <a:pPr>
            <a:buNone/>
          </a:pPr>
          <a:r>
            <a:rPr lang="en-US" sz="1400" b="0" i="0" dirty="0"/>
            <a:t>Pascua Yaqui Tribe</a:t>
          </a:r>
          <a:endParaRPr lang="en-US" sz="1400" dirty="0"/>
        </a:p>
      </dgm:t>
    </dgm:pt>
    <dgm:pt modelId="{2AEAD3DE-5867-EB46-9D92-EDBDAA7D417D}" type="parTrans" cxnId="{3FE964F9-8340-0E4C-978E-DCB379938836}">
      <dgm:prSet/>
      <dgm:spPr/>
      <dgm:t>
        <a:bodyPr/>
        <a:lstStyle/>
        <a:p>
          <a:endParaRPr lang="en-US"/>
        </a:p>
      </dgm:t>
    </dgm:pt>
    <dgm:pt modelId="{EBF81C37-5A06-D844-8B99-29C55B4A8D0E}" type="sibTrans" cxnId="{3FE964F9-8340-0E4C-978E-DCB379938836}">
      <dgm:prSet/>
      <dgm:spPr/>
      <dgm:t>
        <a:bodyPr/>
        <a:lstStyle/>
        <a:p>
          <a:endParaRPr lang="en-US"/>
        </a:p>
      </dgm:t>
    </dgm:pt>
    <dgm:pt modelId="{58E4C90C-1862-D142-8BDF-4CA8895B2301}" type="pres">
      <dgm:prSet presAssocID="{319D111C-E8F8-F54A-8D39-053E0684449E}" presName="root" presStyleCnt="0">
        <dgm:presLayoutVars>
          <dgm:dir/>
          <dgm:resizeHandles val="exact"/>
        </dgm:presLayoutVars>
      </dgm:prSet>
      <dgm:spPr/>
    </dgm:pt>
    <dgm:pt modelId="{E967CAE9-A533-294D-ABE8-DEB9EB91B770}" type="pres">
      <dgm:prSet presAssocID="{F8AE0986-EB10-0440-AACC-9D7821FBA39B}" presName="compNode" presStyleCnt="0"/>
      <dgm:spPr/>
    </dgm:pt>
    <dgm:pt modelId="{6F470FBA-39C5-0949-8300-9F2252560A1D}" type="pres">
      <dgm:prSet presAssocID="{F8AE0986-EB10-0440-AACC-9D7821FBA39B}" presName="photoCircle" presStyleLbl="fgImgPlace1" presStyleIdx="0" presStyleCnt="3"/>
      <dgm:spPr>
        <a:blipFill>
          <a:blip xmlns:r="http://schemas.openxmlformats.org/officeDocument/2006/relationships" r:embed="rId1"/>
          <a:srcRect/>
          <a:stretch>
            <a:fillRect/>
          </a:stretch>
        </a:blipFill>
      </dgm:spPr>
    </dgm:pt>
    <dgm:pt modelId="{898DE3A7-4700-654D-8F7C-2771B79CD062}" type="pres">
      <dgm:prSet presAssocID="{F8AE0986-EB10-0440-AACC-9D7821FBA39B}" presName="spacer" presStyleCnt="0"/>
      <dgm:spPr/>
    </dgm:pt>
    <dgm:pt modelId="{1A8B21DA-3747-D747-9D04-9C2A22033E41}" type="pres">
      <dgm:prSet presAssocID="{F8AE0986-EB10-0440-AACC-9D7821FBA39B}" presName="nameText" presStyleLbl="revTx" presStyleIdx="0" presStyleCnt="6">
        <dgm:presLayoutVars>
          <dgm:chMax val="1"/>
          <dgm:chPref val="1"/>
        </dgm:presLayoutVars>
      </dgm:prSet>
      <dgm:spPr/>
    </dgm:pt>
    <dgm:pt modelId="{E31F7E1D-0C12-284B-8773-97F08F0C3289}" type="pres">
      <dgm:prSet presAssocID="{F8AE0986-EB10-0440-AACC-9D7821FBA39B}" presName="roleText" presStyleLbl="revTx" presStyleIdx="1" presStyleCnt="6">
        <dgm:presLayoutVars>
          <dgm:chMax val="0"/>
        </dgm:presLayoutVars>
      </dgm:prSet>
      <dgm:spPr/>
    </dgm:pt>
    <dgm:pt modelId="{1C2890FB-95B1-8846-A103-5439B47BD5F8}" type="pres">
      <dgm:prSet presAssocID="{57BCDA77-3A72-4643-85F8-D357EC41FA4F}" presName="sibTrans" presStyleCnt="0"/>
      <dgm:spPr/>
    </dgm:pt>
    <dgm:pt modelId="{36FBC24D-29AD-E845-A753-2584BB6661E8}" type="pres">
      <dgm:prSet presAssocID="{082EED1F-8507-4E49-9332-0BE60438C5AC}" presName="compNode" presStyleCnt="0"/>
      <dgm:spPr/>
    </dgm:pt>
    <dgm:pt modelId="{15DB2B40-AC2C-0B47-AD2B-A0DEAF3457C3}" type="pres">
      <dgm:prSet presAssocID="{082EED1F-8507-4E49-9332-0BE60438C5AC}" presName="photoCircle" presStyleLbl="fgImgPlace1" presStyleIdx="1" presStyleCnt="3"/>
      <dgm:spPr>
        <a:blipFill>
          <a:blip xmlns:r="http://schemas.openxmlformats.org/officeDocument/2006/relationships" r:embed="rId2"/>
          <a:srcRect/>
          <a:stretch>
            <a:fillRect/>
          </a:stretch>
        </a:blipFill>
      </dgm:spPr>
    </dgm:pt>
    <dgm:pt modelId="{0D7DA504-E746-FC40-B1C4-749D3B7C9448}" type="pres">
      <dgm:prSet presAssocID="{082EED1F-8507-4E49-9332-0BE60438C5AC}" presName="spacer" presStyleCnt="0"/>
      <dgm:spPr/>
    </dgm:pt>
    <dgm:pt modelId="{D5F93322-4142-5643-88B7-DEE39679916D}" type="pres">
      <dgm:prSet presAssocID="{082EED1F-8507-4E49-9332-0BE60438C5AC}" presName="nameText" presStyleLbl="revTx" presStyleIdx="2" presStyleCnt="6">
        <dgm:presLayoutVars>
          <dgm:chMax val="1"/>
          <dgm:chPref val="1"/>
        </dgm:presLayoutVars>
      </dgm:prSet>
      <dgm:spPr/>
    </dgm:pt>
    <dgm:pt modelId="{06C6D55B-7ED8-A945-BD9D-967227C74962}" type="pres">
      <dgm:prSet presAssocID="{082EED1F-8507-4E49-9332-0BE60438C5AC}" presName="roleText" presStyleLbl="revTx" presStyleIdx="3" presStyleCnt="6">
        <dgm:presLayoutVars>
          <dgm:chMax val="0"/>
        </dgm:presLayoutVars>
      </dgm:prSet>
      <dgm:spPr/>
    </dgm:pt>
    <dgm:pt modelId="{C298F10F-5F86-9842-A39F-4D73BA1AAADC}" type="pres">
      <dgm:prSet presAssocID="{0073A4FE-B137-B24D-A94A-0B79DD48D94F}" presName="sibTrans" presStyleCnt="0"/>
      <dgm:spPr/>
    </dgm:pt>
    <dgm:pt modelId="{3A5C6C0D-56B3-1B4C-BB2E-030A9C852456}" type="pres">
      <dgm:prSet presAssocID="{87AF1A0D-96B0-1249-AD3D-E9DE30E8E7FC}" presName="compNode" presStyleCnt="0"/>
      <dgm:spPr/>
    </dgm:pt>
    <dgm:pt modelId="{67BA21FD-7DC9-9A4E-BCAF-CCEF4B7E867E}" type="pres">
      <dgm:prSet presAssocID="{87AF1A0D-96B0-1249-AD3D-E9DE30E8E7FC}" presName="photoCircle" presStyleLbl="fgImgPlace1" presStyleIdx="2" presStyleCnt="3"/>
      <dgm:spPr>
        <a:blipFill>
          <a:blip xmlns:r="http://schemas.openxmlformats.org/officeDocument/2006/relationships" r:embed="rId3"/>
          <a:srcRect/>
          <a:stretch>
            <a:fillRect t="-14000" b="-14000"/>
          </a:stretch>
        </a:blipFill>
      </dgm:spPr>
    </dgm:pt>
    <dgm:pt modelId="{F92DD0A2-48D6-9C4E-A1C0-854F28CC896F}" type="pres">
      <dgm:prSet presAssocID="{87AF1A0D-96B0-1249-AD3D-E9DE30E8E7FC}" presName="spacer" presStyleCnt="0"/>
      <dgm:spPr/>
    </dgm:pt>
    <dgm:pt modelId="{9A4F4507-3773-5646-B2F3-C0147770D57E}" type="pres">
      <dgm:prSet presAssocID="{87AF1A0D-96B0-1249-AD3D-E9DE30E8E7FC}" presName="nameText" presStyleLbl="revTx" presStyleIdx="4" presStyleCnt="6">
        <dgm:presLayoutVars>
          <dgm:chMax val="1"/>
          <dgm:chPref val="1"/>
        </dgm:presLayoutVars>
      </dgm:prSet>
      <dgm:spPr/>
    </dgm:pt>
    <dgm:pt modelId="{434FB5EA-258E-354E-94EB-41FCA90DE783}" type="pres">
      <dgm:prSet presAssocID="{87AF1A0D-96B0-1249-AD3D-E9DE30E8E7FC}" presName="roleText" presStyleLbl="revTx" presStyleIdx="5" presStyleCnt="6">
        <dgm:presLayoutVars>
          <dgm:chMax val="0"/>
        </dgm:presLayoutVars>
      </dgm:prSet>
      <dgm:spPr/>
    </dgm:pt>
  </dgm:ptLst>
  <dgm:cxnLst>
    <dgm:cxn modelId="{59E4D705-FFE6-DD49-B938-31A875A0A3CC}" srcId="{082EED1F-8507-4E49-9332-0BE60438C5AC}" destId="{777CD4F8-2E5A-CA47-AF16-D90F6880BBA6}" srcOrd="2" destOrd="0" parTransId="{8FB23F04-35C3-B740-A8A5-B77FF4F992AE}" sibTransId="{EC86EF03-E196-2D4C-9C38-4804004A5900}"/>
    <dgm:cxn modelId="{F4E5710D-5888-1847-9003-DA4DF63107D1}" srcId="{082EED1F-8507-4E49-9332-0BE60438C5AC}" destId="{F865BC4A-B8AF-E24D-98A6-8A2EE2B05F01}" srcOrd="0" destOrd="0" parTransId="{8E1076BB-14A9-C540-A78A-5CCD9CE122EF}" sibTransId="{8C762109-0299-E447-AEED-8B01774FB5AC}"/>
    <dgm:cxn modelId="{8A7DD81C-9B71-7B43-B384-1B27C0D1F0D5}" type="presOf" srcId="{777CD4F8-2E5A-CA47-AF16-D90F6880BBA6}" destId="{06C6D55B-7ED8-A945-BD9D-967227C74962}" srcOrd="0" destOrd="2" presId="urn:microsoft.com/office/officeart/2024/layout/MeetTheTeam"/>
    <dgm:cxn modelId="{342AA31F-4DE5-D447-98A0-2AC0C118C043}" srcId="{87AF1A0D-96B0-1249-AD3D-E9DE30E8E7FC}" destId="{EDCD7626-F0CA-774F-83D3-6819EEF44DAC}" srcOrd="0" destOrd="0" parTransId="{8EBACF52-A234-1740-B463-8C185E4A08B6}" sibTransId="{C08F23C5-E8A0-8244-A8E4-63915BCD952D}"/>
    <dgm:cxn modelId="{B6FABF5D-F0D2-764E-B9D7-84280B4FC87F}" type="presOf" srcId="{E76FB215-DA26-5F4F-A846-3FB847429301}" destId="{E31F7E1D-0C12-284B-8773-97F08F0C3289}" srcOrd="0" destOrd="0" presId="urn:microsoft.com/office/officeart/2024/layout/MeetTheTeam"/>
    <dgm:cxn modelId="{1293BE4D-F9F2-F94A-AA71-6057B198C8D5}" type="presOf" srcId="{EDCD7626-F0CA-774F-83D3-6819EEF44DAC}" destId="{434FB5EA-258E-354E-94EB-41FCA90DE783}" srcOrd="0" destOrd="0" presId="urn:microsoft.com/office/officeart/2024/layout/MeetTheTeam"/>
    <dgm:cxn modelId="{BEA96A7B-5E91-FB4C-B1B2-D18661F25486}" type="presOf" srcId="{082EED1F-8507-4E49-9332-0BE60438C5AC}" destId="{D5F93322-4142-5643-88B7-DEE39679916D}" srcOrd="0" destOrd="0" presId="urn:microsoft.com/office/officeart/2024/layout/MeetTheTeam"/>
    <dgm:cxn modelId="{96546083-4FC8-9649-9B07-69288C5FF136}" type="presOf" srcId="{F865BC4A-B8AF-E24D-98A6-8A2EE2B05F01}" destId="{06C6D55B-7ED8-A945-BD9D-967227C74962}" srcOrd="0" destOrd="0" presId="urn:microsoft.com/office/officeart/2024/layout/MeetTheTeam"/>
    <dgm:cxn modelId="{EDBE7C85-718E-7C49-B720-616B916D4D52}" srcId="{319D111C-E8F8-F54A-8D39-053E0684449E}" destId="{87AF1A0D-96B0-1249-AD3D-E9DE30E8E7FC}" srcOrd="2" destOrd="0" parTransId="{8EFB28AA-33D2-4543-A445-5C32A1CAB724}" sibTransId="{D217FCCC-CBC0-764D-B8F6-079B701A5C39}"/>
    <dgm:cxn modelId="{C0ECE48C-9F03-434D-818B-B1DA65DB984C}" type="presOf" srcId="{B03F1B2D-4739-204B-818A-A707C2D247F8}" destId="{06C6D55B-7ED8-A945-BD9D-967227C74962}" srcOrd="0" destOrd="1" presId="urn:microsoft.com/office/officeart/2024/layout/MeetTheTeam"/>
    <dgm:cxn modelId="{79006C96-E0A1-DD4A-A75B-A4B9A92A4461}" type="presOf" srcId="{FB118F44-BD07-9041-8BED-A7289B114BAB}" destId="{434FB5EA-258E-354E-94EB-41FCA90DE783}" srcOrd="0" destOrd="1" presId="urn:microsoft.com/office/officeart/2024/layout/MeetTheTeam"/>
    <dgm:cxn modelId="{FF3A059B-A50B-654D-AF2C-0F6C50B0D13D}" type="presOf" srcId="{87AF1A0D-96B0-1249-AD3D-E9DE30E8E7FC}" destId="{9A4F4507-3773-5646-B2F3-C0147770D57E}" srcOrd="0" destOrd="0" presId="urn:microsoft.com/office/officeart/2024/layout/MeetTheTeam"/>
    <dgm:cxn modelId="{3B8940A4-DF94-7F48-863A-3A86CDD9BD10}" type="presOf" srcId="{2CAC4919-C990-AC44-AB32-E864BAC2C3D2}" destId="{E31F7E1D-0C12-284B-8773-97F08F0C3289}" srcOrd="0" destOrd="1" presId="urn:microsoft.com/office/officeart/2024/layout/MeetTheTeam"/>
    <dgm:cxn modelId="{2520A5B4-A005-F940-8A29-CDDF748323DA}" type="presOf" srcId="{F8AE0986-EB10-0440-AACC-9D7821FBA39B}" destId="{1A8B21DA-3747-D747-9D04-9C2A22033E41}" srcOrd="0" destOrd="0" presId="urn:microsoft.com/office/officeart/2024/layout/MeetTheTeam"/>
    <dgm:cxn modelId="{1674AAB6-0E22-1F4A-9BE0-C2C847568149}" srcId="{082EED1F-8507-4E49-9332-0BE60438C5AC}" destId="{B03F1B2D-4739-204B-818A-A707C2D247F8}" srcOrd="1" destOrd="0" parTransId="{BEF70E90-4B1A-1A44-A93E-7B9831DDAD35}" sibTransId="{2D95E7DB-CDA5-214E-9CC5-8CEDFC00C04E}"/>
    <dgm:cxn modelId="{4F19D4C6-FB6A-624E-90BC-4C2F0CA1FE6C}" srcId="{87AF1A0D-96B0-1249-AD3D-E9DE30E8E7FC}" destId="{FB118F44-BD07-9041-8BED-A7289B114BAB}" srcOrd="1" destOrd="0" parTransId="{46C34C5F-F450-DB42-981D-0AB2CDCA69A7}" sibTransId="{35B0491C-1A2C-AA48-8513-A0D96DAB486A}"/>
    <dgm:cxn modelId="{85B1CECF-6423-3C4A-B268-3B868C58FD51}" type="presOf" srcId="{319D111C-E8F8-F54A-8D39-053E0684449E}" destId="{58E4C90C-1862-D142-8BDF-4CA8895B2301}" srcOrd="0" destOrd="0" presId="urn:microsoft.com/office/officeart/2024/layout/MeetTheTeam"/>
    <dgm:cxn modelId="{493191E7-9A17-B640-A8DC-6D4FF59237DD}" srcId="{F8AE0986-EB10-0440-AACC-9D7821FBA39B}" destId="{2CAC4919-C990-AC44-AB32-E864BAC2C3D2}" srcOrd="1" destOrd="0" parTransId="{E47B86D1-3DE5-A341-998C-44096EB63BFD}" sibTransId="{43960A97-CBC3-E74B-A2F5-AC5E5A7C8CA6}"/>
    <dgm:cxn modelId="{851D53ED-7DAD-B34C-AC1B-E038E94160E2}" srcId="{319D111C-E8F8-F54A-8D39-053E0684449E}" destId="{082EED1F-8507-4E49-9332-0BE60438C5AC}" srcOrd="1" destOrd="0" parTransId="{D67CFA64-41CE-0941-99B2-BC7152AE11DF}" sibTransId="{0073A4FE-B137-B24D-A94A-0B79DD48D94F}"/>
    <dgm:cxn modelId="{3FE964F9-8340-0E4C-978E-DCB379938836}" srcId="{F8AE0986-EB10-0440-AACC-9D7821FBA39B}" destId="{E76FB215-DA26-5F4F-A846-3FB847429301}" srcOrd="0" destOrd="0" parTransId="{2AEAD3DE-5867-EB46-9D92-EDBDAA7D417D}" sibTransId="{EBF81C37-5A06-D844-8B99-29C55B4A8D0E}"/>
    <dgm:cxn modelId="{263DB8FA-6DC0-6841-8D16-CAF54504372E}" srcId="{319D111C-E8F8-F54A-8D39-053E0684449E}" destId="{F8AE0986-EB10-0440-AACC-9D7821FBA39B}" srcOrd="0" destOrd="0" parTransId="{03E0E515-6B27-3247-98F4-DEB5A44A6AB5}" sibTransId="{57BCDA77-3A72-4643-85F8-D357EC41FA4F}"/>
    <dgm:cxn modelId="{968E117B-B54B-3D4B-9C31-09DD93020568}" type="presParOf" srcId="{58E4C90C-1862-D142-8BDF-4CA8895B2301}" destId="{E967CAE9-A533-294D-ABE8-DEB9EB91B770}" srcOrd="0" destOrd="0" presId="urn:microsoft.com/office/officeart/2024/layout/MeetTheTeam"/>
    <dgm:cxn modelId="{D538FF28-FDB5-9541-B54D-D9B824617167}" type="presParOf" srcId="{E967CAE9-A533-294D-ABE8-DEB9EB91B770}" destId="{6F470FBA-39C5-0949-8300-9F2252560A1D}" srcOrd="0" destOrd="0" presId="urn:microsoft.com/office/officeart/2024/layout/MeetTheTeam"/>
    <dgm:cxn modelId="{6F80D943-6A28-AC47-B417-ADF9BB2BE813}" type="presParOf" srcId="{E967CAE9-A533-294D-ABE8-DEB9EB91B770}" destId="{898DE3A7-4700-654D-8F7C-2771B79CD062}" srcOrd="1" destOrd="0" presId="urn:microsoft.com/office/officeart/2024/layout/MeetTheTeam"/>
    <dgm:cxn modelId="{63380259-55C5-9A44-B8B7-8D6C75EEDA4F}" type="presParOf" srcId="{E967CAE9-A533-294D-ABE8-DEB9EB91B770}" destId="{1A8B21DA-3747-D747-9D04-9C2A22033E41}" srcOrd="2" destOrd="0" presId="urn:microsoft.com/office/officeart/2024/layout/MeetTheTeam"/>
    <dgm:cxn modelId="{1E79743B-062D-AD43-8418-00B6E13C5018}" type="presParOf" srcId="{E967CAE9-A533-294D-ABE8-DEB9EB91B770}" destId="{E31F7E1D-0C12-284B-8773-97F08F0C3289}" srcOrd="3" destOrd="0" presId="urn:microsoft.com/office/officeart/2024/layout/MeetTheTeam"/>
    <dgm:cxn modelId="{BC414BF1-7415-7649-85AB-343B6E1B1189}" type="presParOf" srcId="{58E4C90C-1862-D142-8BDF-4CA8895B2301}" destId="{1C2890FB-95B1-8846-A103-5439B47BD5F8}" srcOrd="1" destOrd="0" presId="urn:microsoft.com/office/officeart/2024/layout/MeetTheTeam"/>
    <dgm:cxn modelId="{91CADF6F-B794-3049-802F-3DA92A420206}" type="presParOf" srcId="{58E4C90C-1862-D142-8BDF-4CA8895B2301}" destId="{36FBC24D-29AD-E845-A753-2584BB6661E8}" srcOrd="2" destOrd="0" presId="urn:microsoft.com/office/officeart/2024/layout/MeetTheTeam"/>
    <dgm:cxn modelId="{E990FF5B-D326-C840-B8A4-0E57184FFB1F}" type="presParOf" srcId="{36FBC24D-29AD-E845-A753-2584BB6661E8}" destId="{15DB2B40-AC2C-0B47-AD2B-A0DEAF3457C3}" srcOrd="0" destOrd="0" presId="urn:microsoft.com/office/officeart/2024/layout/MeetTheTeam"/>
    <dgm:cxn modelId="{99FFEB56-437C-E846-999B-20A73ABE4904}" type="presParOf" srcId="{36FBC24D-29AD-E845-A753-2584BB6661E8}" destId="{0D7DA504-E746-FC40-B1C4-749D3B7C9448}" srcOrd="1" destOrd="0" presId="urn:microsoft.com/office/officeart/2024/layout/MeetTheTeam"/>
    <dgm:cxn modelId="{55F974FA-CDE8-F649-9FA1-1132FD572AEC}" type="presParOf" srcId="{36FBC24D-29AD-E845-A753-2584BB6661E8}" destId="{D5F93322-4142-5643-88B7-DEE39679916D}" srcOrd="2" destOrd="0" presId="urn:microsoft.com/office/officeart/2024/layout/MeetTheTeam"/>
    <dgm:cxn modelId="{FB5137EB-5FF6-2A43-A0F8-EC16604C6DF6}" type="presParOf" srcId="{36FBC24D-29AD-E845-A753-2584BB6661E8}" destId="{06C6D55B-7ED8-A945-BD9D-967227C74962}" srcOrd="3" destOrd="0" presId="urn:microsoft.com/office/officeart/2024/layout/MeetTheTeam"/>
    <dgm:cxn modelId="{B7696E7B-7B16-DE40-B9B4-A43EFEC04AAB}" type="presParOf" srcId="{58E4C90C-1862-D142-8BDF-4CA8895B2301}" destId="{C298F10F-5F86-9842-A39F-4D73BA1AAADC}" srcOrd="3" destOrd="0" presId="urn:microsoft.com/office/officeart/2024/layout/MeetTheTeam"/>
    <dgm:cxn modelId="{FBFFF975-AA8E-3C4B-8248-3EB7DC64368B}" type="presParOf" srcId="{58E4C90C-1862-D142-8BDF-4CA8895B2301}" destId="{3A5C6C0D-56B3-1B4C-BB2E-030A9C852456}" srcOrd="4" destOrd="0" presId="urn:microsoft.com/office/officeart/2024/layout/MeetTheTeam"/>
    <dgm:cxn modelId="{AE935BE2-7104-5C45-BB3E-C23FC4FFC819}" type="presParOf" srcId="{3A5C6C0D-56B3-1B4C-BB2E-030A9C852456}" destId="{67BA21FD-7DC9-9A4E-BCAF-CCEF4B7E867E}" srcOrd="0" destOrd="0" presId="urn:microsoft.com/office/officeart/2024/layout/MeetTheTeam"/>
    <dgm:cxn modelId="{18604BFD-8BFA-6E4F-A226-0BAB355CA74A}" type="presParOf" srcId="{3A5C6C0D-56B3-1B4C-BB2E-030A9C852456}" destId="{F92DD0A2-48D6-9C4E-A1C0-854F28CC896F}" srcOrd="1" destOrd="0" presId="urn:microsoft.com/office/officeart/2024/layout/MeetTheTeam"/>
    <dgm:cxn modelId="{0F02043B-DFB5-5842-BB53-160ECF9EBC07}" type="presParOf" srcId="{3A5C6C0D-56B3-1B4C-BB2E-030A9C852456}" destId="{9A4F4507-3773-5646-B2F3-C0147770D57E}" srcOrd="2" destOrd="0" presId="urn:microsoft.com/office/officeart/2024/layout/MeetTheTeam"/>
    <dgm:cxn modelId="{5A145C32-1A0B-4948-9BF3-25BE00DFDD4C}" type="presParOf" srcId="{3A5C6C0D-56B3-1B4C-BB2E-030A9C852456}" destId="{434FB5EA-258E-354E-94EB-41FCA90DE783}" srcOrd="3" destOrd="0" presId="urn:microsoft.com/office/officeart/2024/layout/MeetTheTeam"/>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70FBA-39C5-0949-8300-9F2252560A1D}">
      <dsp:nvSpPr>
        <dsp:cNvPr id="0" name=""/>
        <dsp:cNvSpPr/>
      </dsp:nvSpPr>
      <dsp:spPr>
        <a:xfrm>
          <a:off x="852899" y="250049"/>
          <a:ext cx="3168000" cy="3168000"/>
        </a:xfrm>
        <a:prstGeom prst="ellipse">
          <a:avLst/>
        </a:prstGeom>
        <a:blipFill>
          <a:blip xmlns:r="http://schemas.openxmlformats.org/officeDocument/2006/relationships" r:embed="rId1"/>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8B21DA-3747-D747-9D04-9C2A22033E41}">
      <dsp:nvSpPr>
        <dsp:cNvPr id="0" name=""/>
        <dsp:cNvSpPr/>
      </dsp:nvSpPr>
      <dsp:spPr>
        <a:xfrm>
          <a:off x="726899" y="3601650"/>
          <a:ext cx="3420000"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US" sz="1800" kern="1200" dirty="0"/>
            <a:t>Rob Salley</a:t>
          </a:r>
        </a:p>
      </dsp:txBody>
      <dsp:txXfrm>
        <a:off x="726899" y="3601650"/>
        <a:ext cx="3420000" cy="324000"/>
      </dsp:txXfrm>
    </dsp:sp>
    <dsp:sp modelId="{E31F7E1D-0C12-284B-8773-97F08F0C3289}">
      <dsp:nvSpPr>
        <dsp:cNvPr id="0" name=""/>
        <dsp:cNvSpPr/>
      </dsp:nvSpPr>
      <dsp:spPr>
        <a:xfrm>
          <a:off x="726899" y="3925650"/>
          <a:ext cx="3420000" cy="47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r>
            <a:rPr lang="en-US" sz="1400" b="0" i="0" kern="1200" dirty="0"/>
            <a:t>Director, BIE CC</a:t>
          </a:r>
          <a:endParaRPr lang="en-US" sz="1400" kern="1200" dirty="0"/>
        </a:p>
      </dsp:txBody>
      <dsp:txXfrm>
        <a:off x="726899" y="3925650"/>
        <a:ext cx="3420000" cy="472500"/>
      </dsp:txXfrm>
    </dsp:sp>
    <dsp:sp modelId="{15DB2B40-AC2C-0B47-AD2B-A0DEAF3457C3}">
      <dsp:nvSpPr>
        <dsp:cNvPr id="0" name=""/>
        <dsp:cNvSpPr/>
      </dsp:nvSpPr>
      <dsp:spPr>
        <a:xfrm>
          <a:off x="4571990" y="190511"/>
          <a:ext cx="3168000" cy="3168000"/>
        </a:xfrm>
        <a:prstGeom prst="ellipse">
          <a:avLst/>
        </a:prstGeom>
        <a:blipFill dpi="0" rotWithShape="1">
          <a:blip xmlns:r="http://schemas.openxmlformats.org/officeDocument/2006/relationships" r:embed="rId2"/>
          <a:srcRect/>
          <a:stretch>
            <a:fillRect t="-3836" r="-2406" b="-49772"/>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F93322-4142-5643-88B7-DEE39679916D}">
      <dsp:nvSpPr>
        <dsp:cNvPr id="0" name=""/>
        <dsp:cNvSpPr/>
      </dsp:nvSpPr>
      <dsp:spPr>
        <a:xfrm>
          <a:off x="4495813" y="3619500"/>
          <a:ext cx="3420000"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US" sz="1800" kern="1200" dirty="0"/>
            <a:t>April Kateri Chavez</a:t>
          </a:r>
        </a:p>
      </dsp:txBody>
      <dsp:txXfrm>
        <a:off x="4495813" y="3619500"/>
        <a:ext cx="3420000" cy="324000"/>
      </dsp:txXfrm>
    </dsp:sp>
    <dsp:sp modelId="{06C6D55B-7ED8-A945-BD9D-967227C74962}">
      <dsp:nvSpPr>
        <dsp:cNvPr id="0" name=""/>
        <dsp:cNvSpPr/>
      </dsp:nvSpPr>
      <dsp:spPr>
        <a:xfrm>
          <a:off x="4495813" y="3905700"/>
          <a:ext cx="3420000" cy="74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t>(Kewa Pueblo/ Diné Nation)</a:t>
          </a:r>
        </a:p>
        <a:p>
          <a:pPr marL="0" lvl="0" indent="0" algn="ctr" defTabSz="622300">
            <a:lnSpc>
              <a:spcPct val="90000"/>
            </a:lnSpc>
            <a:spcBef>
              <a:spcPct val="0"/>
            </a:spcBef>
            <a:spcAft>
              <a:spcPct val="35000"/>
            </a:spcAft>
            <a:buNone/>
          </a:pPr>
          <a:r>
            <a:rPr lang="en-US" sz="1400" kern="1200" dirty="0"/>
            <a:t>Associate Director, BIE CC</a:t>
          </a:r>
        </a:p>
        <a:p>
          <a:pPr marL="0" lvl="0" indent="0" algn="ctr" defTabSz="622300">
            <a:lnSpc>
              <a:spcPct val="90000"/>
            </a:lnSpc>
            <a:spcBef>
              <a:spcPct val="0"/>
            </a:spcBef>
            <a:spcAft>
              <a:spcPct val="35000"/>
            </a:spcAft>
            <a:buNone/>
          </a:pPr>
          <a:endParaRPr lang="en-US" sz="1400" kern="1200" dirty="0"/>
        </a:p>
      </dsp:txBody>
      <dsp:txXfrm>
        <a:off x="4495813" y="3905700"/>
        <a:ext cx="3420000" cy="74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70FBA-39C5-0949-8300-9F2252560A1D}">
      <dsp:nvSpPr>
        <dsp:cNvPr id="0" name=""/>
        <dsp:cNvSpPr/>
      </dsp:nvSpPr>
      <dsp:spPr>
        <a:xfrm>
          <a:off x="210749" y="463012"/>
          <a:ext cx="2574000" cy="2574000"/>
        </a:xfrm>
        <a:prstGeom prst="ellipse">
          <a:avLst/>
        </a:prstGeom>
        <a:blipFill>
          <a:blip xmlns:r="http://schemas.openxmlformats.org/officeDocument/2006/relationships" r:embed="rId1"/>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8B21DA-3747-D747-9D04-9C2A22033E41}">
      <dsp:nvSpPr>
        <dsp:cNvPr id="0" name=""/>
        <dsp:cNvSpPr/>
      </dsp:nvSpPr>
      <dsp:spPr>
        <a:xfrm>
          <a:off x="108374" y="3186187"/>
          <a:ext cx="2778750"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US" sz="1800" kern="1200" dirty="0"/>
            <a:t>Juanita Mendoza</a:t>
          </a:r>
        </a:p>
      </dsp:txBody>
      <dsp:txXfrm>
        <a:off x="108374" y="3186187"/>
        <a:ext cx="2778750" cy="324000"/>
      </dsp:txXfrm>
    </dsp:sp>
    <dsp:sp modelId="{E31F7E1D-0C12-284B-8773-97F08F0C3289}">
      <dsp:nvSpPr>
        <dsp:cNvPr id="0" name=""/>
        <dsp:cNvSpPr/>
      </dsp:nvSpPr>
      <dsp:spPr>
        <a:xfrm>
          <a:off x="108374" y="3510187"/>
          <a:ext cx="2778750" cy="6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b="0" i="0" kern="1200" dirty="0"/>
            <a:t>Pascua Yaqui Tribe</a:t>
          </a:r>
          <a:endParaRPr lang="en-US" sz="1400" kern="1200" dirty="0"/>
        </a:p>
        <a:p>
          <a:pPr marL="0" lvl="0" indent="0" algn="ctr" defTabSz="622300">
            <a:lnSpc>
              <a:spcPct val="90000"/>
            </a:lnSpc>
            <a:spcBef>
              <a:spcPct val="0"/>
            </a:spcBef>
            <a:spcAft>
              <a:spcPct val="35000"/>
            </a:spcAft>
            <a:buNone/>
          </a:pPr>
          <a:r>
            <a:rPr lang="en-US" sz="1400" b="0" i="0" kern="1200" dirty="0"/>
            <a:t>Special Assistant (Central Office) Bureau of Indian Education </a:t>
          </a:r>
          <a:endParaRPr lang="en-US" sz="1400" kern="1200" dirty="0"/>
        </a:p>
      </dsp:txBody>
      <dsp:txXfrm>
        <a:off x="108374" y="3510187"/>
        <a:ext cx="2778750" cy="675000"/>
      </dsp:txXfrm>
    </dsp:sp>
    <dsp:sp modelId="{15DB2B40-AC2C-0B47-AD2B-A0DEAF3457C3}">
      <dsp:nvSpPr>
        <dsp:cNvPr id="0" name=""/>
        <dsp:cNvSpPr/>
      </dsp:nvSpPr>
      <dsp:spPr>
        <a:xfrm>
          <a:off x="3246900" y="328012"/>
          <a:ext cx="2574000" cy="2574000"/>
        </a:xfrm>
        <a:prstGeom prst="ellipse">
          <a:avLst/>
        </a:prstGeom>
        <a:blipFill>
          <a:blip xmlns:r="http://schemas.openxmlformats.org/officeDocument/2006/relationships" r:embed="rId2"/>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F93322-4142-5643-88B7-DEE39679916D}">
      <dsp:nvSpPr>
        <dsp:cNvPr id="0" name=""/>
        <dsp:cNvSpPr/>
      </dsp:nvSpPr>
      <dsp:spPr>
        <a:xfrm>
          <a:off x="3144525" y="3051187"/>
          <a:ext cx="2778750"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US" sz="1800" kern="1200" dirty="0"/>
            <a:t>Ventura Lovato</a:t>
          </a:r>
        </a:p>
      </dsp:txBody>
      <dsp:txXfrm>
        <a:off x="3144525" y="3051187"/>
        <a:ext cx="2778750" cy="324000"/>
      </dsp:txXfrm>
    </dsp:sp>
    <dsp:sp modelId="{06C6D55B-7ED8-A945-BD9D-967227C74962}">
      <dsp:nvSpPr>
        <dsp:cNvPr id="0" name=""/>
        <dsp:cNvSpPr/>
      </dsp:nvSpPr>
      <dsp:spPr>
        <a:xfrm>
          <a:off x="3144525" y="3375187"/>
          <a:ext cx="2778750"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latin typeface="Calibri"/>
            </a:rPr>
            <a:t>(</a:t>
          </a:r>
          <a:r>
            <a:rPr lang="en-US" sz="1400" kern="1200" dirty="0"/>
            <a:t>Kewa Pueblo)</a:t>
          </a:r>
        </a:p>
        <a:p>
          <a:pPr marL="0" lvl="0" indent="0" algn="ctr" defTabSz="622300">
            <a:lnSpc>
              <a:spcPct val="90000"/>
            </a:lnSpc>
            <a:spcBef>
              <a:spcPct val="0"/>
            </a:spcBef>
            <a:spcAft>
              <a:spcPct val="35000"/>
            </a:spcAft>
            <a:buNone/>
          </a:pPr>
          <a:r>
            <a:rPr lang="en-US" sz="1400" b="0" i="0" kern="1200" dirty="0"/>
            <a:t>Chief Performance Officer </a:t>
          </a:r>
          <a:br>
            <a:rPr lang="en-US" sz="1400" b="0" i="0" kern="1200" dirty="0"/>
          </a:br>
          <a:r>
            <a:rPr lang="en-US" sz="1400" b="0" i="0" kern="1200" dirty="0"/>
            <a:t>Bureau of Indian Education </a:t>
          </a:r>
          <a:endParaRPr lang="en-US" sz="1400" kern="1200" dirty="0"/>
        </a:p>
        <a:p>
          <a:pPr marL="0" lvl="0" indent="0" algn="ctr" defTabSz="622300">
            <a:lnSpc>
              <a:spcPct val="90000"/>
            </a:lnSpc>
            <a:spcBef>
              <a:spcPct val="0"/>
            </a:spcBef>
            <a:spcAft>
              <a:spcPct val="35000"/>
            </a:spcAft>
            <a:buNone/>
          </a:pPr>
          <a:endParaRPr lang="en-US" sz="1400" kern="1200" dirty="0"/>
        </a:p>
      </dsp:txBody>
      <dsp:txXfrm>
        <a:off x="3144525" y="3375187"/>
        <a:ext cx="2778750" cy="945000"/>
      </dsp:txXfrm>
    </dsp:sp>
    <dsp:sp modelId="{67BA21FD-7DC9-9A4E-BCAF-CCEF4B7E867E}">
      <dsp:nvSpPr>
        <dsp:cNvPr id="0" name=""/>
        <dsp:cNvSpPr/>
      </dsp:nvSpPr>
      <dsp:spPr>
        <a:xfrm>
          <a:off x="6283050" y="463012"/>
          <a:ext cx="2574000" cy="2574000"/>
        </a:xfrm>
        <a:prstGeom prst="ellipse">
          <a:avLst/>
        </a:prstGeom>
        <a:blipFill>
          <a:blip xmlns:r="http://schemas.openxmlformats.org/officeDocument/2006/relationships" r:embed="rId3"/>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4F4507-3773-5646-B2F3-C0147770D57E}">
      <dsp:nvSpPr>
        <dsp:cNvPr id="0" name=""/>
        <dsp:cNvSpPr/>
      </dsp:nvSpPr>
      <dsp:spPr>
        <a:xfrm>
          <a:off x="6180675" y="3186187"/>
          <a:ext cx="2778750" cy="32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US" sz="1800" kern="1200" dirty="0"/>
            <a:t>Brooke Ratliff</a:t>
          </a:r>
        </a:p>
      </dsp:txBody>
      <dsp:txXfrm>
        <a:off x="6180675" y="3186187"/>
        <a:ext cx="2778750" cy="324000"/>
      </dsp:txXfrm>
    </dsp:sp>
    <dsp:sp modelId="{434FB5EA-258E-354E-94EB-41FCA90DE783}">
      <dsp:nvSpPr>
        <dsp:cNvPr id="0" name=""/>
        <dsp:cNvSpPr/>
      </dsp:nvSpPr>
      <dsp:spPr>
        <a:xfrm>
          <a:off x="6180675" y="3510187"/>
          <a:ext cx="2778750" cy="6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b="0" kern="1200" dirty="0"/>
            <a:t>(Turtle Mountain Band of Chippewa)</a:t>
          </a:r>
          <a:endParaRPr lang="en-US" sz="1400" kern="1200" dirty="0"/>
        </a:p>
        <a:p>
          <a:pPr marL="0" lvl="0" indent="0" algn="ctr" defTabSz="622300">
            <a:lnSpc>
              <a:spcPct val="90000"/>
            </a:lnSpc>
            <a:spcBef>
              <a:spcPct val="0"/>
            </a:spcBef>
            <a:spcAft>
              <a:spcPct val="35000"/>
            </a:spcAft>
            <a:buNone/>
          </a:pPr>
          <a:r>
            <a:rPr lang="en-US" sz="1400" b="0" kern="1200" dirty="0"/>
            <a:t>Program Analyst </a:t>
          </a:r>
          <a:br>
            <a:rPr lang="en-US" sz="1400" b="0" kern="1200" dirty="0"/>
          </a:br>
          <a:r>
            <a:rPr lang="en-US" sz="1400" b="0" kern="1200" dirty="0"/>
            <a:t>Bureau of Indian Education </a:t>
          </a:r>
        </a:p>
      </dsp:txBody>
      <dsp:txXfrm>
        <a:off x="6180675" y="3510187"/>
        <a:ext cx="2778750" cy="675000"/>
      </dsp:txXfrm>
    </dsp:sp>
  </dsp:spTree>
</dsp:drawing>
</file>

<file path=ppt/diagrams/layout1.xml><?xml version="1.0" encoding="utf-8"?>
<dgm:layoutDef xmlns:dgm="http://schemas.openxmlformats.org/drawingml/2006/diagram" xmlns:a="http://schemas.openxmlformats.org/drawingml/2006/main" uniqueId="urn:microsoft.com/office/officeart/2024/layout/MeetTheTeam">
  <dgm:title val=""/>
  <dgm:desc val=""/>
  <dgm:catLst>
    <dgm:cat type="meettheteam" pri="100"/>
    <dgm:cat type="pictureconvert" pri="31000"/>
  </dgm:catLst>
  <dgm:sampData>
    <dgm:dataModel>
      <dgm:ptLst>
        <dgm:pt modelId="0" type="doc"/>
        <dgm:pt modelId="10">
          <dgm:prSet phldrT="Name" phldr="1">
            <dgm:extLst>
              <a:ext uri="{C7F2D5A4-9E3B-4C8F-A7D2-1F8E9B6C4A30}">
                <msodIdLoc:phldrLoc xmlns:msodIdLoc="http://schemas.microsoft.com/office/drawing/2026/04/diagram/placeholderloc" id="msoidsIgxPlaceholderName"/>
              </a:ext>
            </dgm:extLst>
          </dgm:prSet>
        </dgm:pt>
        <dgm:pt modelId="11">
          <dgm:prSet phldrT="Role" phldr="1">
            <dgm:extLst>
              <a:ext uri="{C7F2D5A4-9E3B-4C8F-A7D2-1F8E9B6C4A30}">
                <msodIdLoc:phldrLoc xmlns:msodIdLoc="http://schemas.microsoft.com/office/drawing/2026/04/diagram/placeholderloc" id="msoidsIgxPlaceholderRole"/>
              </a:ext>
            </dgm:extLst>
          </dgm:prSet>
        </dgm:pt>
        <dgm:pt modelId="20">
          <dgm:prSet phldrT="Name" phldr="1">
            <dgm:extLst>
              <a:ext uri="{C7F2D5A4-9E3B-4C8F-A7D2-1F8E9B6C4A30}">
                <msodIdLoc:phldrLoc xmlns:msodIdLoc="http://schemas.microsoft.com/office/drawing/2026/04/diagram/placeholderloc" id="msoidsIgxPlaceholderName"/>
              </a:ext>
            </dgm:extLst>
          </dgm:prSet>
        </dgm:pt>
        <dgm:pt modelId="21">
          <dgm:prSet phldrT="Role" phldr="1">
            <dgm:extLst>
              <a:ext uri="{C7F2D5A4-9E3B-4C8F-A7D2-1F8E9B6C4A30}">
                <msodIdLoc:phldrLoc xmlns:msodIdLoc="http://schemas.microsoft.com/office/drawing/2026/04/diagram/placeholderloc" id="msoidsIgxPlaceholderRole"/>
              </a:ext>
            </dgm:extLst>
          </dgm:prSet>
        </dgm:pt>
        <dgm:pt modelId="30">
          <dgm:prSet phldrT="Name" phldr="1">
            <dgm:extLst>
              <a:ext uri="{C7F2D5A4-9E3B-4C8F-A7D2-1F8E9B6C4A30}">
                <msodIdLoc:phldrLoc xmlns:msodIdLoc="http://schemas.microsoft.com/office/drawing/2026/04/diagram/placeholderloc" id="msoidsIgxPlaceholderName"/>
              </a:ext>
            </dgm:extLst>
          </dgm:prSet>
        </dgm:pt>
        <dgm:pt modelId="31">
          <dgm:prSet phldrT="Role" phldr="1">
            <dgm:extLst>
              <a:ext uri="{C7F2D5A4-9E3B-4C8F-A7D2-1F8E9B6C4A30}">
                <msodIdLoc:phldrLoc xmlns:msodIdLoc="http://schemas.microsoft.com/office/drawing/2026/04/diagram/placeholderloc" id="msoidsIgxPlaceholderRole"/>
              </a:ext>
            </dgm:extLst>
          </dgm:prSet>
        </dgm:pt>
        <dgm:pt modelId="40">
          <dgm:prSet phldrT="Name" phldr="1">
            <dgm:extLst>
              <a:ext uri="{C7F2D5A4-9E3B-4C8F-A7D2-1F8E9B6C4A30}">
                <msodIdLoc:phldrLoc xmlns:msodIdLoc="http://schemas.microsoft.com/office/drawing/2026/04/diagram/placeholderloc" id="msoidsIgxPlaceholderName"/>
              </a:ext>
            </dgm:extLst>
          </dgm:prSet>
        </dgm:pt>
        <dgm:pt modelId="41">
          <dgm:prSet phldrT="Role" phldr="1">
            <dgm:extLst>
              <a:ext uri="{C7F2D5A4-9E3B-4C8F-A7D2-1F8E9B6C4A30}">
                <msodIdLoc:phldrLoc xmlns:msodIdLoc="http://schemas.microsoft.com/office/drawing/2026/04/diagram/placeholderloc" id="msoidsIgxPlaceholderRole"/>
              </a:ext>
            </dgm:extLst>
          </dgm:prSet>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 modelId="106" srcId="0" destId="40" srcOrd="3" destOrd="0"/>
        <dgm:cxn modelId="107" srcId="40" destId="4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if>
      <dgm:if name="Name5" axis="ch" ptType="node" func="cnt" op="lte" val="3">
        <dgm:constrLst>
          <dgm:constr type="h" for="ch" forName="compNode" refType="h" fact="0.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if>
      <dgm:if name="Name6" axis="ch" ptType="node" func="cnt" op="lte" val="4">
        <dgm:constrLst>
          <dgm:constr type="h" for="ch" forName="compNode" refType="h" fact="0.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if>
      <dgm:else name="Name7">
        <dgm:constrLst>
          <dgm:constr type="h" for="ch" forName="compNode" refType="h" fact="0.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photoCircle" refType="w" fact="0.88"/>
          <dgm:constr type="h" for="ch" forName="photoCircle" refType="w" refFor="ch" refForName="photoCircle"/>
          <dgm:constr type="t" for="ch" forName="photoCircle"/>
          <dgm:constr type="ctrX" for="ch" forName="photoCircle" refType="w" fact="0.5"/>
          <dgm:constr type="h" for="ch" forName="spacer" refType="w" fact="0.051"/>
          <dgm:constr type="w" for="ch" forName="spacer" refType="w"/>
          <dgm:constr type="l" for="ch" forName="spacer"/>
          <dgm:constr type="t" for="ch" forName="spacer" refType="b" refFor="ch" refForName="photoCircle"/>
          <dgm:constr type="h" for="ch" forName="nameText" val="9"/>
          <dgm:constr type="w" for="ch" forName="nameText" refType="w" fact="0.95"/>
          <dgm:constr type="ctrX" for="ch" forName="nameText" refType="w" fact="0.5"/>
          <dgm:constr type="t" for="ch" forName="nameText" refType="b" refFor="ch" refForName="spacer"/>
          <dgm:constr type="h" for="ch" forName="roleText" val="7.5"/>
          <dgm:constr type="w" for="ch" forName="roleText" refType="w" fact="0.95"/>
          <dgm:constr type="ctrX" for="ch" forName="roleText" refType="w" fact="0.5"/>
          <dgm:constr type="t" for="ch" forName="roleText" refType="b" refFor="ch" refForName="nameText"/>
        </dgm:constrLst>
        <dgm:ruleLst>
          <dgm:rule type="h" val="INF" fact="NaN" max="NaN"/>
        </dgm:ruleLst>
        <dgm:layoutNode name="photoCircle" styleLbl="fgImgPlace1">
          <dgm:alg type="sp"/>
          <dgm:shape xmlns:r="http://schemas.openxmlformats.org/officeDocument/2006/relationships" type="ellipse" r:blip="" blipPhldr="1">
            <dgm:adjLst/>
          </dgm:shape>
          <dgm:presOf/>
          <dgm:constrLst/>
          <dgm:ruleLst/>
        </dgm:layoutNode>
        <dgm:layoutNode name="spacer">
          <dgm:alg type="sp"/>
          <dgm:shape xmlns:r="http://schemas.openxmlformats.org/officeDocument/2006/relationships" r:blip="">
            <dgm:adjLst/>
          </dgm:shape>
          <dgm:presOf/>
          <dgm:constrLst/>
          <dgm:ruleLst/>
        </dgm:layoutNode>
        <dgm:layoutNode name="nameText" styleLbl="revTx">
          <dgm:varLst>
            <dgm:chMax val="1"/>
            <dgm:chPref val="1"/>
          </dgm:varLst>
          <dgm:alg type="tx">
            <dgm:param type="txAnchorVert" val="t"/>
            <dgm:param type="txAnchorHorzCh" val="ct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5" fact="NaN" max="NaN"/>
            <dgm:rule type="h" val="INF" fact="NaN" max="NaN"/>
          </dgm:ruleLst>
        </dgm:layoutNode>
        <dgm:layoutNode name="roleText" styleLbl="revTx">
          <dgm:varLst>
            <dgm:chMax val="0"/>
          </dgm:varLst>
          <dgm:alg type="tx">
            <dgm:param type="txAnchorVert" val="t"/>
            <dgm:param type="txAnchorHorzCh" val="ctr"/>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5"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24/layout/MeetTheTeam">
  <dgm:title val=""/>
  <dgm:desc val=""/>
  <dgm:catLst>
    <dgm:cat type="meettheteam" pri="100"/>
    <dgm:cat type="pictureconvert" pri="31000"/>
  </dgm:catLst>
  <dgm:sampData>
    <dgm:dataModel>
      <dgm:ptLst>
        <dgm:pt modelId="0" type="doc"/>
        <dgm:pt modelId="10">
          <dgm:prSet phldrT="Name" phldr="1">
            <dgm:extLst>
              <a:ext uri="{C7F2D5A4-9E3B-4C8F-A7D2-1F8E9B6C4A30}">
                <msodIdLoc:phldrLoc xmlns:msodIdLoc="http://schemas.microsoft.com/office/drawing/2026/04/diagram/placeholderloc" id="msoidsIgxPlaceholderName"/>
              </a:ext>
            </dgm:extLst>
          </dgm:prSet>
        </dgm:pt>
        <dgm:pt modelId="11">
          <dgm:prSet phldrT="Role" phldr="1">
            <dgm:extLst>
              <a:ext uri="{C7F2D5A4-9E3B-4C8F-A7D2-1F8E9B6C4A30}">
                <msodIdLoc:phldrLoc xmlns:msodIdLoc="http://schemas.microsoft.com/office/drawing/2026/04/diagram/placeholderloc" id="msoidsIgxPlaceholderRole"/>
              </a:ext>
            </dgm:extLst>
          </dgm:prSet>
        </dgm:pt>
        <dgm:pt modelId="20">
          <dgm:prSet phldrT="Name" phldr="1">
            <dgm:extLst>
              <a:ext uri="{C7F2D5A4-9E3B-4C8F-A7D2-1F8E9B6C4A30}">
                <msodIdLoc:phldrLoc xmlns:msodIdLoc="http://schemas.microsoft.com/office/drawing/2026/04/diagram/placeholderloc" id="msoidsIgxPlaceholderName"/>
              </a:ext>
            </dgm:extLst>
          </dgm:prSet>
        </dgm:pt>
        <dgm:pt modelId="21">
          <dgm:prSet phldrT="Role" phldr="1">
            <dgm:extLst>
              <a:ext uri="{C7F2D5A4-9E3B-4C8F-A7D2-1F8E9B6C4A30}">
                <msodIdLoc:phldrLoc xmlns:msodIdLoc="http://schemas.microsoft.com/office/drawing/2026/04/diagram/placeholderloc" id="msoidsIgxPlaceholderRole"/>
              </a:ext>
            </dgm:extLst>
          </dgm:prSet>
        </dgm:pt>
        <dgm:pt modelId="30">
          <dgm:prSet phldrT="Name" phldr="1">
            <dgm:extLst>
              <a:ext uri="{C7F2D5A4-9E3B-4C8F-A7D2-1F8E9B6C4A30}">
                <msodIdLoc:phldrLoc xmlns:msodIdLoc="http://schemas.microsoft.com/office/drawing/2026/04/diagram/placeholderloc" id="msoidsIgxPlaceholderName"/>
              </a:ext>
            </dgm:extLst>
          </dgm:prSet>
        </dgm:pt>
        <dgm:pt modelId="31">
          <dgm:prSet phldrT="Role" phldr="1">
            <dgm:extLst>
              <a:ext uri="{C7F2D5A4-9E3B-4C8F-A7D2-1F8E9B6C4A30}">
                <msodIdLoc:phldrLoc xmlns:msodIdLoc="http://schemas.microsoft.com/office/drawing/2026/04/diagram/placeholderloc" id="msoidsIgxPlaceholderRole"/>
              </a:ext>
            </dgm:extLst>
          </dgm:prSet>
        </dgm:pt>
        <dgm:pt modelId="40">
          <dgm:prSet phldrT="Name" phldr="1">
            <dgm:extLst>
              <a:ext uri="{C7F2D5A4-9E3B-4C8F-A7D2-1F8E9B6C4A30}">
                <msodIdLoc:phldrLoc xmlns:msodIdLoc="http://schemas.microsoft.com/office/drawing/2026/04/diagram/placeholderloc" id="msoidsIgxPlaceholderName"/>
              </a:ext>
            </dgm:extLst>
          </dgm:prSet>
        </dgm:pt>
        <dgm:pt modelId="41">
          <dgm:prSet phldrT="Role" phldr="1">
            <dgm:extLst>
              <a:ext uri="{C7F2D5A4-9E3B-4C8F-A7D2-1F8E9B6C4A30}">
                <msodIdLoc:phldrLoc xmlns:msodIdLoc="http://schemas.microsoft.com/office/drawing/2026/04/diagram/placeholderloc" id="msoidsIgxPlaceholderRole"/>
              </a:ext>
            </dgm:extLst>
          </dgm:prSet>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 modelId="106" srcId="0" destId="40" srcOrd="3" destOrd="0"/>
        <dgm:cxn modelId="107" srcId="40" destId="4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if>
      <dgm:if name="Name5" axis="ch" ptType="node" func="cnt" op="lte" val="3">
        <dgm:constrLst>
          <dgm:constr type="h" for="ch" forName="compNode" refType="h" fact="0.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if>
      <dgm:if name="Name6" axis="ch" ptType="node" func="cnt" op="lte" val="4">
        <dgm:constrLst>
          <dgm:constr type="h" for="ch" forName="compNode" refType="h" fact="0.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if>
      <dgm:else name="Name7">
        <dgm:constrLst>
          <dgm:constr type="h" for="ch" forName="compNode" refType="h" fact="0.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photoCircle" refType="w" fact="0.88"/>
          <dgm:constr type="h" for="ch" forName="photoCircle" refType="w" refFor="ch" refForName="photoCircle"/>
          <dgm:constr type="t" for="ch" forName="photoCircle"/>
          <dgm:constr type="ctrX" for="ch" forName="photoCircle" refType="w" fact="0.5"/>
          <dgm:constr type="h" for="ch" forName="spacer" refType="w" fact="0.051"/>
          <dgm:constr type="w" for="ch" forName="spacer" refType="w"/>
          <dgm:constr type="l" for="ch" forName="spacer"/>
          <dgm:constr type="t" for="ch" forName="spacer" refType="b" refFor="ch" refForName="photoCircle"/>
          <dgm:constr type="h" for="ch" forName="nameText" val="9"/>
          <dgm:constr type="w" for="ch" forName="nameText" refType="w" fact="0.95"/>
          <dgm:constr type="ctrX" for="ch" forName="nameText" refType="w" fact="0.5"/>
          <dgm:constr type="t" for="ch" forName="nameText" refType="b" refFor="ch" refForName="spacer"/>
          <dgm:constr type="h" for="ch" forName="roleText" val="7.5"/>
          <dgm:constr type="w" for="ch" forName="roleText" refType="w" fact="0.95"/>
          <dgm:constr type="ctrX" for="ch" forName="roleText" refType="w" fact="0.5"/>
          <dgm:constr type="t" for="ch" forName="roleText" refType="b" refFor="ch" refForName="nameText"/>
        </dgm:constrLst>
        <dgm:ruleLst>
          <dgm:rule type="h" val="INF" fact="NaN" max="NaN"/>
        </dgm:ruleLst>
        <dgm:layoutNode name="photoCircle" styleLbl="fgImgPlace1">
          <dgm:alg type="sp"/>
          <dgm:shape xmlns:r="http://schemas.openxmlformats.org/officeDocument/2006/relationships" type="ellipse" r:blip="" blipPhldr="1">
            <dgm:adjLst/>
          </dgm:shape>
          <dgm:presOf/>
          <dgm:constrLst/>
          <dgm:ruleLst/>
        </dgm:layoutNode>
        <dgm:layoutNode name="spacer">
          <dgm:alg type="sp"/>
          <dgm:shape xmlns:r="http://schemas.openxmlformats.org/officeDocument/2006/relationships" r:blip="">
            <dgm:adjLst/>
          </dgm:shape>
          <dgm:presOf/>
          <dgm:constrLst/>
          <dgm:ruleLst/>
        </dgm:layoutNode>
        <dgm:layoutNode name="nameText" styleLbl="revTx">
          <dgm:varLst>
            <dgm:chMax val="1"/>
            <dgm:chPref val="1"/>
          </dgm:varLst>
          <dgm:alg type="tx">
            <dgm:param type="txAnchorVert" val="t"/>
            <dgm:param type="txAnchorHorzCh" val="ct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5" fact="NaN" max="NaN"/>
            <dgm:rule type="h" val="INF" fact="NaN" max="NaN"/>
          </dgm:ruleLst>
        </dgm:layoutNode>
        <dgm:layoutNode name="roleText" styleLbl="revTx">
          <dgm:varLst>
            <dgm:chMax val="0"/>
          </dgm:varLst>
          <dgm:alg type="tx">
            <dgm:param type="txAnchorVert" val="t"/>
            <dgm:param type="txAnchorHorzCh" val="ctr"/>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5"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9D057B-2056-6342-94C3-362DEFFCB51E}"/>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D5633CE8-5625-4348-BB1A-57A1101931B0}"/>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2AB4388-DB18-4C44-AE38-D0B79B77DB3A}"/>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3C21CF60-46CE-5E4F-BA86-633DB46FA7C2}" type="slidenum">
              <a:rPr lang="en-US" smtClean="0"/>
              <a:t>‹#›</a:t>
            </a:fld>
            <a:endParaRPr lang="en-US"/>
          </a:p>
        </p:txBody>
      </p:sp>
      <p:sp>
        <p:nvSpPr>
          <p:cNvPr id="6" name="Date Placeholder 5">
            <a:extLst>
              <a:ext uri="{FF2B5EF4-FFF2-40B4-BE49-F238E27FC236}">
                <a16:creationId xmlns:a16="http://schemas.microsoft.com/office/drawing/2014/main" id="{BC80174B-75A7-9B4A-810A-AD0C0F3A1204}"/>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61CD34AB-63EF-3043-B69D-A51AAA5831AD}" type="datetimeFigureOut">
              <a:rPr lang="en-US" smtClean="0"/>
              <a:t>9/1/2026</a:t>
            </a:fld>
            <a:endParaRPr lang="en-US"/>
          </a:p>
        </p:txBody>
      </p:sp>
    </p:spTree>
    <p:extLst>
      <p:ext uri="{BB962C8B-B14F-4D97-AF65-F5344CB8AC3E}">
        <p14:creationId xmlns:p14="http://schemas.microsoft.com/office/powerpoint/2010/main" val="108245689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1T22:42:59.769"/>
    </inkml:context>
    <inkml:brush xml:id="br0">
      <inkml:brushProperty name="width" value="0.35" units="cm"/>
      <inkml:brushProperty name="height" value="0.35" units="cm"/>
      <inkml:brushProperty name="color" value="#3C3776"/>
    </inkml:brush>
  </inkml:definitions>
  <inkml:trace contextRef="#ctx0" brushRef="#br0">1 1 24575,'36'10'0,"3"0"0,-13-6 0,3 1 0,-9-2 0,-2-1 0,-1-2 0,-1 1 0,3-2 0,-1 1 0,1-1 0,2 0 0,0-1 0,9-1 0,-2 2 0,5-1 0,-1 2 0,-5-1 0,3 0 0,-5-1 0,6-1 0,-5 3 0,6-1 0,-11 1 0,4 0 0,-10 0 0,8-2 0,-1 2 0,17-1 0,-9 1 0,10 0 0,-9 0 0,-3-1 0,-1-1 0,-7 1 0,-1-1 0,-4 2 0,1-1 0,-3 1 0,1-1 0,0 1 0,-2 0 0,3-1 0,-1 0 0,7-1 0,0 2 0,6-2 0,-3 2 0,-1 0 0,-4 0 0,-4 0 0,-6 0 0,0 0 0,-1 0 0,4 6 0,-3 2 0,1 6 0,-4-1 0,1-1 0,-5-6 0,1 2 0,-2 3 0,0-1 0,-1 2 0,-2-2 0,-4-3 0,-6 3 0,-7-5 0,-14 4 0,0-2 0,-12 2 0,-9 1 0,6-4 0,-19 2 0,20-5 0,-8 2 0,19-2 0,2 2 0,11-3 0,6 1 0,-4 1 0,2-1 0,-10 2 0,-1-1 0,-3 1 0,-2 1 0,-12 0 0,13-1 0,-9-1 0,14-1 0,3-1 0,7 0 0,6 0 0,9-1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20T05:00:53.597"/>
    </inkml:context>
    <inkml:brush xml:id="br0">
      <inkml:brushProperty name="width" value="0.2" units="cm"/>
      <inkml:brushProperty name="height" value="0.2" units="cm"/>
      <inkml:brushProperty name="color" value="#D1D2D4"/>
    </inkml:brush>
  </inkml:definitions>
  <inkml:trace contextRef="#ctx0" brushRef="#br0">391 3 24575,'23'12'0,"9"1"0,7 4 0,3-4 0,-6-2 0,-11-4 0,-11-4 0,-4 1 0,-3-3 0,-2 1 0,2-1 0,-1 1 0,4 0 0,-1 2 0,4 0 0,-1 1 0,3 0 0,0-1 0,2 2 0,0-2 0,0 1 0,3 1 0,-3-1 0,3-1 0,-5 0 0,4-1 0,-4 0 0,2 0 0,0 1 0,-2-2 0,12 4 0,0-1 0,13 4 0,5 1 0,-3-1 0,12 1 0,4 0 0,9 4 0,7-5 0,-1 5 0,2-10 0,3 1 0,11-5 0,-5 0 0,-1 2 0,-29-1 0,-1-1 0,28 2 0,-29-1 0,1-2 0,40-1 0,-15-2 0,17 1 0,-3 0 0,-10 3 0,-30-1 0,-1-1 0,19-4 0,26-4 0,-28-1 0,16-6 0,-28 3 0,3 0 0,-10-3 0,-7 6 0,6-9 0,-11 8 0,-5-2 0,-5 7 0,-7-3 0,-2 1 0,-3 0 0,-1 1 0,-5 3 0,-2 1 0,0 1 0,-3 2 0,2 1 0,-2 1 0,1 2 0,0 0 0,-2 1 0,0 3 0,-1 0 0,0 4 0,0 2 0,0 4 0,1-6 0,-1 2 0,-1-8 0,-1 2 0,0-2 0,0 3 0,-3-2 0,0 2 0,-5 2 0,1-3 0,-11 3 0,-3-5 0,-14 4 0,-5-4 0,-10 7 0,-4-2 0,4 5 0,-9-2 0,13 1 0,-7-5 0,-6 6 0,1-5 0,-8 1 0,-7 2 0,10-1 0,5 1 0,11-1 0,18-5 0,-5 1 0,5-4 0,-7 3 0,-15 2 0,-8-3 0,-12 6 0,6-4 0,-3 1 0,6 1 0,-15-6 0,-17 4 0,11-8 0,-13 3 0,25-3 0,-6-6 0,7 2 0,-7-7 0,14 5 0,-8-3 0,4 6 0,8 0 0,10 1 0,0-3 0,14-2 0,-20-6 0,-6-7 0,-6-4 0,-4-3 0,13 4 0,7 3 0,18 3 0,-2 2 0,13 4 0,0 1 0,2 0 0,0-1 0,4 1 0,4 4 0,7 3 0,1 1 0,0-2 0,0 0 0,-3-3 0,4 1 0,-1-1 0,2-1 0,0-5 0,1 3 0,-1-2 0,0 6 0,2 2 0,-2-4 0,0 4 0,-1-3 0,0 1 0,-1 0 0,1-1 0,0-3 0,-1 2 0,2-1 0,0 1 0,1-2 0,1-1 0,1 2 0,1 2 0,0 2 0,1 1 0,5 2 0,-3 0 0,4 2 0,-6-1 0,3 1 0,7 2 0,21 6 0,11 0 0,12 3 0,14 0 0,-18-8 0,26 7 0,-27-6 0,9 1 0,-6 0 0,-4-2 0,9 2 0,9 3 0,-5-4 0,16 4 0,10-5 0,4 1 0,-28 2 0,1 0 0,-10-4 0,-1 1 0,7 2 0,1 0 0,2-3 0,-2-1 0,-13-1 0,0 0 0,6 0 0,-1 0 0,18-2 0,-9 1 0,-1-4 0,2-1 0,-3-3 0,-9-2 0,9-2 0,-17 2 0,9 0 0,-4-1 0,-15 3 0,7-4 0,-10 4 0,-10 2 0,-6 1 0,-10 2 0,-2 3 0,-1-1 0,2 1 0,-1 1 0,1 3 0,-3 4 0,-7 12 0,-42 38 0,-14-7 0,-3-10 0,-10-5 0,-12-11 0,-7-6-682,19-5 0,-3-1 0,-4-2 682,-14-1 0,-4-1 0,-2-2 0,24-2 0,-1 0 0,-1 0 0,0-1 0,-1 0 0,0-1 0,0 0 0,-2-1-321,-6 0 0,-3-1 1,1 0-1,4-1 321,-5-1 0,4 0 0,1-2-225,-4 0 0,0-2 0,6-1 225,-8-2 0,8-1 0,15-3 0,5 0 0,6 4 0,4 1 1828,-21-9-1828,27 8 1369,19 3-1369,17 3 807,10 0-807,18 1 0,8 0 0,21 4 0,10 1 0,10 5 0,8-1 0,1-1 0,-20-3 0,-10-3 0,-27 0 0,-4 0 0,-8 0 0,-2 0 0,-16-11 0,5 6 0,-11-8 0,12 9 0,2 1 0,2 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27T20:36:24.488"/>
    </inkml:context>
    <inkml:brush xml:id="br0">
      <inkml:brushProperty name="width" value="0.35" units="cm"/>
      <inkml:brushProperty name="height" value="0.35" units="cm"/>
      <inkml:brushProperty name="color" value="#928BC3"/>
    </inkml:brush>
  </inkml:definitions>
  <inkml:trace contextRef="#ctx0" brushRef="#br0">0 1 24575,'9'42'0,"-5"-7"0,4-11 0,-8-10 0,5-3 0,-4-3 0,1 0 0,-2 11 0,0-2 0,0 5 0,0 12 0,0-6 0,0 12 0,0 6 0,0-15 0,0 9 0,0-18 0,0 9 0,0 3 0,4 17 0,-1-6 0,1-8 0,2-2 0,-3-19 0,0 10 0,0-11 0,-3 3 0,0-3 0,2 6 0,-1 1 0,1 3 0,-2-1 0,0 0 0,0 8 0,0 4 0,0 14 0,0-10 0,0 9 0,0-20 0,0 0 0,0-3 0,0-6 0,0 7 0,0-3 0,3-1 0,-3-3 0,5 6 0,-2-4 0,3 7 0,-3 2 0,2-8 0,-2 3 0,3 3 0,-3-5 0,4 22 0,1-2 0,-1-6 0,3 14 0,-6-22 0,3 13 0,-3-11 0,4 12 0,-6-5 0,9 22 0,-7-14 0,4 4 0,1-18 0,-2 5 0,1-14 0,-2 0 0,-1-3 0,1-4 0,3 14 0,8 15 0,-1-5 0,1-1 0,-2-1 0,-5-18 0,6 19 0,0-12 0,-2 9 0,2-4 0,0 13 0,-1-16 0,2 8 0,-3-16 0,-3 0 0,4 4 0,-3-8 0,8 18 0,-10-22 0,12 18 0,-9-17 0,6 10 0,-2-3 0,-1-2 0,-2-1 0,11 18 0,5 7 0,7 19 0,10 3 0,-18-17 0,10 11 0,-17-20 0,13 14 0,-8-10 0,0 0 0,13 13 0,-7-7 0,-2-2 0,-1-7 0,2 7 0,-10-16 0,-1-5 0,11 17 0,3-4 0,-3 2 0,2-5 0,-15-15 0,3 0 0,2-1 0,-6-4 0,21 11 0,0 6 0,7-3 0,1 6 0,-5-12 0,-3 0 0,5 6 0,10 6 0,7 6 0,4 2 0,11 2 0,-19-12 0,24 19 0,-1-8 0,-33-14 0,2 1 0,5-1 0,6 0 0,23 13 0,4 0 0,-10-5 0,0-1 0,9 1 0,-3-1 0,-22-8 0,-6-3 0,33 9 0,-14-2 0,-23-14 0,-4 0 0,-28-14 0,6 6 0,-16-12 0,0 7 0,-12-32 0,2 12 0,-6-22 0,4 23 0,-5-2 0,-6 4 0,-12-5 0,-16-9 0,-1 7 0,-12-7 0,-6-2 0,12 10 0,0 2 0,-23-8 0,1 1 0,-26-2 0,4 7 0,21-5 0,22 2 0,1 0 0,-12-10 0,-4-6 0,20 8 0,-19-10 0,13 6 0,-5-2 0,-16-9 0,-4-2 0,-9-8 0,0 0 0,19 13 0,-1-1 0,-3-2 0,-6-4 0,7 4 0,8 6 0,2 2 0,-22-14 0,3 3 0,6 2 0,46 25 0,5 1 0,-4-6 0,5 6 0,4-1 0,6 7 0,3 1 0,-3-4 0,1-18 0,-3 3 0,2-8 0,-1 4 0,7 16 0,-1-7 0,5 14 0,0-2 0,5 0 0,1 5 0,10-2 0,6 5 0,6 1 0,-6 2 0,-3 0 0,-11 0 0,-3 2 0,33 28 0,-8-8 0,24 22 0,-13-17 0,16 12 0,-10-11 0,-1-2 0,-27-17 0,-16-9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A96C369-0677-CA49-B568-BC23B6DB990D}" type="datetimeFigureOut">
              <a:rPr lang="en-US" smtClean="0"/>
              <a:t>9/1/2026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5ED5B1B5-FE79-194A-B044-878094A079E9}" type="slidenum">
              <a:rPr lang="en-US" smtClean="0"/>
              <a:t>‹#›</a:t>
            </a:fld>
            <a:endParaRPr lang="en-US"/>
          </a:p>
        </p:txBody>
      </p:sp>
    </p:spTree>
    <p:extLst>
      <p:ext uri="{BB962C8B-B14F-4D97-AF65-F5344CB8AC3E}">
        <p14:creationId xmlns:p14="http://schemas.microsoft.com/office/powerpoint/2010/main" val="1054506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l">
              <a:lnSpc>
                <a:spcPct val="90000"/>
              </a:lnSpc>
              <a:spcAft>
                <a:spcPts val="900"/>
              </a:spcAft>
            </a:pPr>
            <a:r>
              <a:rPr lang="en-US" sz="1750" dirty="0"/>
              <a:t>The BIE is a sub agency of the U.S. Department of the Interior and operates as a federal agency under the Bureau of Indian Affairs.  </a:t>
            </a:r>
          </a:p>
          <a:p>
            <a:pPr lvl="1" algn="l">
              <a:lnSpc>
                <a:spcPct val="90000"/>
              </a:lnSpc>
              <a:spcAft>
                <a:spcPts val="900"/>
              </a:spcAft>
            </a:pPr>
            <a:r>
              <a:rPr lang="en-US" sz="1750" dirty="0"/>
              <a:t>As an Executive Branch agency, BIE receives their policy directives from the President, Congress, and most directly from the Assistant Secretary of Indian Affairs.</a:t>
            </a:r>
          </a:p>
          <a:p>
            <a:endParaRPr lang="en-US" dirty="0"/>
          </a:p>
        </p:txBody>
      </p:sp>
      <p:sp>
        <p:nvSpPr>
          <p:cNvPr id="4" name="Slide Number Placeholder 3"/>
          <p:cNvSpPr>
            <a:spLocks noGrp="1"/>
          </p:cNvSpPr>
          <p:nvPr>
            <p:ph type="sldNum" sz="quarter" idx="5"/>
          </p:nvPr>
        </p:nvSpPr>
        <p:spPr/>
        <p:txBody>
          <a:bodyPr/>
          <a:lstStyle/>
          <a:p>
            <a:fld id="{1C800F16-4368-3343-9C32-0042F6ADDD01}" type="slidenum">
              <a:rPr lang="en-US" smtClean="0"/>
              <a:t>4</a:t>
            </a:fld>
            <a:endParaRPr lang="en-US"/>
          </a:p>
        </p:txBody>
      </p:sp>
    </p:spTree>
    <p:extLst>
      <p:ext uri="{BB962C8B-B14F-4D97-AF65-F5344CB8AC3E}">
        <p14:creationId xmlns:p14="http://schemas.microsoft.com/office/powerpoint/2010/main" val="309076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t"/>
            <a:r>
              <a:rPr lang="en-US" sz="1200" b="0" i="0" kern="1200" dirty="0">
                <a:solidFill>
                  <a:schemeClr val="tx1"/>
                </a:solidFill>
                <a:effectLst/>
                <a:latin typeface="+mn-lt"/>
                <a:ea typeface="+mn-ea"/>
                <a:cs typeface="+mn-cs"/>
              </a:rPr>
              <a:t>Key players</a:t>
            </a:r>
          </a:p>
          <a:p>
            <a:pPr lvl="0" fontAlgn="t"/>
            <a:r>
              <a:rPr lang="en-US" sz="1200" b="0" i="0" kern="1200" dirty="0">
                <a:solidFill>
                  <a:schemeClr val="tx1"/>
                </a:solidFill>
                <a:effectLst/>
                <a:latin typeface="+mn-lt"/>
                <a:ea typeface="+mn-ea"/>
                <a:cs typeface="+mn-cs"/>
              </a:rPr>
              <a:t>How support flows</a:t>
            </a:r>
          </a:p>
          <a:p>
            <a:pPr lvl="0" fontAlgn="t"/>
            <a:r>
              <a:rPr lang="en-US" sz="1200" b="0" i="0" kern="1200" dirty="0">
                <a:solidFill>
                  <a:schemeClr val="tx1"/>
                </a:solidFill>
                <a:effectLst/>
                <a:latin typeface="+mn-lt"/>
                <a:ea typeface="+mn-ea"/>
                <a:cs typeface="+mn-cs"/>
              </a:rPr>
              <a:t>Why coordination matters</a:t>
            </a:r>
          </a:p>
          <a:p>
            <a:endParaRPr lang="en-US" dirty="0"/>
          </a:p>
        </p:txBody>
      </p:sp>
      <p:sp>
        <p:nvSpPr>
          <p:cNvPr id="4" name="Slide Number Placeholder 3"/>
          <p:cNvSpPr>
            <a:spLocks noGrp="1"/>
          </p:cNvSpPr>
          <p:nvPr>
            <p:ph type="sldNum" sz="quarter" idx="5"/>
          </p:nvPr>
        </p:nvSpPr>
        <p:spPr/>
        <p:txBody>
          <a:bodyPr/>
          <a:lstStyle/>
          <a:p>
            <a:fld id="{5ED5B1B5-FE79-194A-B044-878094A079E9}" type="slidenum">
              <a:rPr lang="en-US" smtClean="0"/>
              <a:t>6</a:t>
            </a:fld>
            <a:endParaRPr lang="en-US"/>
          </a:p>
        </p:txBody>
      </p:sp>
    </p:spTree>
    <p:extLst>
      <p:ext uri="{BB962C8B-B14F-4D97-AF65-F5344CB8AC3E}">
        <p14:creationId xmlns:p14="http://schemas.microsoft.com/office/powerpoint/2010/main" val="482073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D5B1B5-FE79-194A-B044-878094A079E9}" type="slidenum">
              <a:rPr lang="en-US" smtClean="0"/>
              <a:t>12</a:t>
            </a:fld>
            <a:endParaRPr lang="en-US"/>
          </a:p>
        </p:txBody>
      </p:sp>
    </p:spTree>
    <p:extLst>
      <p:ext uri="{BB962C8B-B14F-4D97-AF65-F5344CB8AC3E}">
        <p14:creationId xmlns:p14="http://schemas.microsoft.com/office/powerpoint/2010/main" val="4095816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eg"/><Relationship Id="rId1" Type="http://schemas.openxmlformats.org/officeDocument/2006/relationships/slideMaster" Target="../slideMasters/slideMaster1.xml"/><Relationship Id="rId6" Type="http://schemas.openxmlformats.org/officeDocument/2006/relationships/image" Target="../media/image20.jpeg"/><Relationship Id="rId5" Type="http://schemas.openxmlformats.org/officeDocument/2006/relationships/image" Target="../media/image19.emf"/><Relationship Id="rId4" Type="http://schemas.openxmlformats.org/officeDocument/2006/relationships/image" Target="../media/image18.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EXAMPL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A965F0-6363-1049-B366-79E2D7E9EB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3028"/>
          <a:stretch/>
        </p:blipFill>
        <p:spPr>
          <a:xfrm>
            <a:off x="0" y="0"/>
            <a:ext cx="9682767" cy="6858000"/>
          </a:xfrm>
          <a:prstGeom prst="rect">
            <a:avLst/>
          </a:prstGeom>
        </p:spPr>
      </p:pic>
      <p:sp>
        <p:nvSpPr>
          <p:cNvPr id="8" name="object 3">
            <a:extLst>
              <a:ext uri="{FF2B5EF4-FFF2-40B4-BE49-F238E27FC236}">
                <a16:creationId xmlns:a16="http://schemas.microsoft.com/office/drawing/2014/main" id="{0D486474-4316-314B-A41A-5295C2985C6E}"/>
              </a:ext>
            </a:extLst>
          </p:cNvPr>
          <p:cNvSpPr/>
          <p:nvPr userDrawn="1"/>
        </p:nvSpPr>
        <p:spPr>
          <a:xfrm>
            <a:off x="4800600" y="12292"/>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9" name="object 4">
            <a:extLst>
              <a:ext uri="{FF2B5EF4-FFF2-40B4-BE49-F238E27FC236}">
                <a16:creationId xmlns:a16="http://schemas.microsoft.com/office/drawing/2014/main" id="{0FCD820A-F8D3-5D42-9095-8180FD5D506C}"/>
              </a:ext>
            </a:extLst>
          </p:cNvPr>
          <p:cNvSpPr/>
          <p:nvPr userDrawn="1"/>
        </p:nvSpPr>
        <p:spPr>
          <a:xfrm>
            <a:off x="5516368" y="0"/>
            <a:ext cx="6672580" cy="6858000"/>
          </a:xfrm>
          <a:custGeom>
            <a:avLst/>
            <a:gdLst/>
            <a:ahLst/>
            <a:cxnLst/>
            <a:rect l="l" t="t" r="r" b="b"/>
            <a:pathLst>
              <a:path w="6672580" h="6858000">
                <a:moveTo>
                  <a:pt x="6672582" y="0"/>
                </a:moveTo>
                <a:lnTo>
                  <a:pt x="0" y="0"/>
                </a:lnTo>
                <a:lnTo>
                  <a:pt x="1665935" y="3429000"/>
                </a:lnTo>
                <a:lnTo>
                  <a:pt x="0" y="6858000"/>
                </a:lnTo>
                <a:lnTo>
                  <a:pt x="6672582" y="6858000"/>
                </a:lnTo>
                <a:lnTo>
                  <a:pt x="6672582" y="0"/>
                </a:lnTo>
                <a:close/>
              </a:path>
            </a:pathLst>
          </a:custGeom>
          <a:solidFill>
            <a:srgbClr val="FFFFFF"/>
          </a:solidFill>
        </p:spPr>
        <p:txBody>
          <a:bodyPr wrap="square" lIns="0" tIns="0" rIns="0" bIns="0" rtlCol="0"/>
          <a:lstStyle/>
          <a:p>
            <a:endParaRPr/>
          </a:p>
        </p:txBody>
      </p:sp>
      <p:sp>
        <p:nvSpPr>
          <p:cNvPr id="26" name="object 21">
            <a:extLst>
              <a:ext uri="{FF2B5EF4-FFF2-40B4-BE49-F238E27FC236}">
                <a16:creationId xmlns:a16="http://schemas.microsoft.com/office/drawing/2014/main" id="{537E3BCB-192E-D04B-9244-CE63DD0FD0B4}"/>
              </a:ext>
            </a:extLst>
          </p:cNvPr>
          <p:cNvSpPr/>
          <p:nvPr userDrawn="1"/>
        </p:nvSpPr>
        <p:spPr>
          <a:xfrm>
            <a:off x="11346181" y="5129757"/>
            <a:ext cx="845819" cy="1740535"/>
          </a:xfrm>
          <a:custGeom>
            <a:avLst/>
            <a:gdLst/>
            <a:ahLst/>
            <a:cxnLst/>
            <a:rect l="l" t="t" r="r" b="b"/>
            <a:pathLst>
              <a:path w="845820" h="1740534">
                <a:moveTo>
                  <a:pt x="845553" y="0"/>
                </a:moveTo>
                <a:lnTo>
                  <a:pt x="0" y="1740395"/>
                </a:lnTo>
                <a:lnTo>
                  <a:pt x="845553" y="1740395"/>
                </a:lnTo>
                <a:lnTo>
                  <a:pt x="845553" y="0"/>
                </a:lnTo>
                <a:close/>
              </a:path>
            </a:pathLst>
          </a:custGeom>
          <a:solidFill>
            <a:srgbClr val="386EA3"/>
          </a:solidFill>
        </p:spPr>
        <p:txBody>
          <a:bodyPr wrap="square" lIns="0" tIns="0" rIns="0" bIns="0" rtlCol="0"/>
          <a:lstStyle/>
          <a:p>
            <a:endParaRPr/>
          </a:p>
        </p:txBody>
      </p:sp>
      <p:sp>
        <p:nvSpPr>
          <p:cNvPr id="27" name="object 22">
            <a:extLst>
              <a:ext uri="{FF2B5EF4-FFF2-40B4-BE49-F238E27FC236}">
                <a16:creationId xmlns:a16="http://schemas.microsoft.com/office/drawing/2014/main" id="{E5BA08BA-3C0E-9F4F-9BB8-436CE1C47BB0}"/>
              </a:ext>
            </a:extLst>
          </p:cNvPr>
          <p:cNvSpPr txBox="1"/>
          <p:nvPr userDrawn="1"/>
        </p:nvSpPr>
        <p:spPr>
          <a:xfrm>
            <a:off x="8635181" y="6058061"/>
            <a:ext cx="2666999" cy="408445"/>
          </a:xfrm>
          <a:prstGeom prst="rect">
            <a:avLst/>
          </a:prstGeom>
        </p:spPr>
        <p:txBody>
          <a:bodyPr vert="horz" wrap="square" lIns="0" tIns="0" rIns="0" bIns="0" rtlCol="0">
            <a:noAutofit/>
          </a:bodyPr>
          <a:lstStyle/>
          <a:p>
            <a:pPr marL="12700" marR="5080" indent="436880" algn="r">
              <a:lnSpc>
                <a:spcPct val="121300"/>
              </a:lnSpc>
              <a:spcBef>
                <a:spcPts val="100"/>
              </a:spcBef>
            </a:pPr>
            <a:r>
              <a:rPr sz="1100" b="0" i="0" spc="0" baseline="0" dirty="0">
                <a:solidFill>
                  <a:srgbClr val="386EA3"/>
                </a:solidFill>
                <a:latin typeface="Calibri" panose="020F0502020204030204" pitchFamily="34" charset="0"/>
                <a:cs typeface="Calibri" panose="020F0502020204030204" pitchFamily="34" charset="0"/>
              </a:rPr>
              <a:t>Photo is for illustrative purposes only.  </a:t>
            </a:r>
            <a:br>
              <a:rPr lang="en-US" sz="1100" b="0" i="0" spc="0" baseline="0" dirty="0">
                <a:solidFill>
                  <a:srgbClr val="386EA3"/>
                </a:solidFill>
                <a:latin typeface="Calibri" panose="020F0502020204030204" pitchFamily="34" charset="0"/>
                <a:cs typeface="Calibri" panose="020F0502020204030204" pitchFamily="34" charset="0"/>
              </a:rPr>
            </a:br>
            <a:r>
              <a:rPr sz="1100" b="0" i="0" spc="0" baseline="0" dirty="0">
                <a:solidFill>
                  <a:srgbClr val="386EA3"/>
                </a:solidFill>
                <a:latin typeface="Calibri" panose="020F0502020204030204" pitchFamily="34" charset="0"/>
                <a:cs typeface="Calibri" panose="020F0502020204030204" pitchFamily="34" charset="0"/>
              </a:rPr>
              <a:t>Any person depicted in the photo is a model.</a:t>
            </a:r>
            <a:endParaRPr sz="1100" b="0" i="0" spc="0" baseline="0" dirty="0">
              <a:latin typeface="Calibri" panose="020F0502020204030204" pitchFamily="34" charset="0"/>
              <a:cs typeface="Calibri" panose="020F0502020204030204" pitchFamily="34" charset="0"/>
            </a:endParaRPr>
          </a:p>
        </p:txBody>
      </p:sp>
      <p:sp>
        <p:nvSpPr>
          <p:cNvPr id="28" name="Title 27">
            <a:extLst>
              <a:ext uri="{FF2B5EF4-FFF2-40B4-BE49-F238E27FC236}">
                <a16:creationId xmlns:a16="http://schemas.microsoft.com/office/drawing/2014/main" id="{D635AF55-5400-C640-B1F5-B60241B335F0}"/>
              </a:ext>
            </a:extLst>
          </p:cNvPr>
          <p:cNvSpPr>
            <a:spLocks noGrp="1"/>
          </p:cNvSpPr>
          <p:nvPr>
            <p:ph type="title"/>
          </p:nvPr>
        </p:nvSpPr>
        <p:spPr>
          <a:xfrm>
            <a:off x="7391400" y="1948457"/>
            <a:ext cx="3886199" cy="894878"/>
          </a:xfrm>
          <a:prstGeom prst="rect">
            <a:avLst/>
          </a:prstGeom>
        </p:spPr>
        <p:txBody>
          <a:bodyPr wrap="square" anchor="t" anchorCtr="0">
            <a:noAutofit/>
          </a:bodyPr>
          <a:lstStyle>
            <a:lvl1pPr algn="r">
              <a:defRPr sz="3200" b="1">
                <a:solidFill>
                  <a:srgbClr val="386EA4"/>
                </a:solidFill>
              </a:defRPr>
            </a:lvl1pPr>
          </a:lstStyle>
          <a:p>
            <a:endParaRPr lang="en-US" dirty="0"/>
          </a:p>
        </p:txBody>
      </p:sp>
      <p:sp>
        <p:nvSpPr>
          <p:cNvPr id="3" name="Text Placeholder 2">
            <a:extLst>
              <a:ext uri="{FF2B5EF4-FFF2-40B4-BE49-F238E27FC236}">
                <a16:creationId xmlns:a16="http://schemas.microsoft.com/office/drawing/2014/main" id="{E03337FA-9CF7-694D-B2AD-FFBC0DAC5904}"/>
              </a:ext>
            </a:extLst>
          </p:cNvPr>
          <p:cNvSpPr>
            <a:spLocks noGrp="1"/>
          </p:cNvSpPr>
          <p:nvPr>
            <p:ph type="body" sz="quarter" idx="10"/>
          </p:nvPr>
        </p:nvSpPr>
        <p:spPr>
          <a:xfrm>
            <a:off x="7391400" y="3021441"/>
            <a:ext cx="3886199" cy="712359"/>
          </a:xfrm>
        </p:spPr>
        <p:txBody>
          <a:bodyPr anchor="t" anchorCtr="0">
            <a:noAutofit/>
          </a:bodyPr>
          <a:lstStyle>
            <a:lvl1pPr marL="0" indent="0" algn="r">
              <a:buNone/>
              <a:defRPr sz="2600">
                <a:latin typeface="Cambria" panose="02040503050406030204" pitchFamily="18" charset="0"/>
              </a:defRPr>
            </a:lvl1pPr>
          </a:lstStyle>
          <a:p>
            <a:pPr lvl="0"/>
            <a:endParaRPr lang="en-US" dirty="0"/>
          </a:p>
        </p:txBody>
      </p:sp>
      <p:sp>
        <p:nvSpPr>
          <p:cNvPr id="11" name="Text Placeholder 2">
            <a:extLst>
              <a:ext uri="{FF2B5EF4-FFF2-40B4-BE49-F238E27FC236}">
                <a16:creationId xmlns:a16="http://schemas.microsoft.com/office/drawing/2014/main" id="{817835B5-AD74-0345-BF17-305828A424FF}"/>
              </a:ext>
            </a:extLst>
          </p:cNvPr>
          <p:cNvSpPr>
            <a:spLocks noGrp="1"/>
          </p:cNvSpPr>
          <p:nvPr>
            <p:ph type="body" sz="quarter" idx="11"/>
          </p:nvPr>
        </p:nvSpPr>
        <p:spPr>
          <a:xfrm>
            <a:off x="7391400" y="4953000"/>
            <a:ext cx="3886199" cy="802129"/>
          </a:xfrm>
        </p:spPr>
        <p:txBody>
          <a:bodyPr>
            <a:normAutofit/>
          </a:bodyPr>
          <a:lstStyle>
            <a:lvl1pPr marL="0" indent="0" algn="r">
              <a:spcAft>
                <a:spcPts val="300"/>
              </a:spcAft>
              <a:buNone/>
              <a:defRPr sz="2000">
                <a:latin typeface="Calibri" panose="020F0502020204030204" pitchFamily="34" charset="0"/>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A9D0B740-EE97-7244-983D-74906D318C78}"/>
              </a:ext>
            </a:extLst>
          </p:cNvPr>
          <p:cNvSpPr>
            <a:spLocks noGrp="1"/>
          </p:cNvSpPr>
          <p:nvPr>
            <p:ph type="body" sz="quarter" idx="12" hasCustomPrompt="1"/>
          </p:nvPr>
        </p:nvSpPr>
        <p:spPr>
          <a:xfrm>
            <a:off x="7391400" y="4493903"/>
            <a:ext cx="3886199" cy="381000"/>
          </a:xfrm>
        </p:spPr>
        <p:txBody>
          <a:bodyPr anchor="ctr" anchorCtr="0">
            <a:noAutofit/>
          </a:bodyPr>
          <a:lstStyle>
            <a:lvl1pPr marL="0" indent="0" algn="r">
              <a:buNone/>
              <a:defRPr sz="2000" b="1">
                <a:latin typeface="Calibri" panose="020F0502020204030204" pitchFamily="34" charset="0"/>
                <a:cs typeface="Calibri" panose="020F0502020204030204" pitchFamily="34" charset="0"/>
              </a:defRPr>
            </a:lvl1pPr>
          </a:lstStyle>
          <a:p>
            <a:pPr lvl="0"/>
            <a:r>
              <a:rPr lang="en-US" dirty="0"/>
              <a:t>February 6, 2020</a:t>
            </a:r>
          </a:p>
        </p:txBody>
      </p:sp>
      <p:pic>
        <p:nvPicPr>
          <p:cNvPr id="13" name="Picture 12">
            <a:extLst>
              <a:ext uri="{FF2B5EF4-FFF2-40B4-BE49-F238E27FC236}">
                <a16:creationId xmlns:a16="http://schemas.microsoft.com/office/drawing/2014/main" id="{7BC9ECE3-286F-B641-BF52-DA04BF466F3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6477000" y="666742"/>
            <a:ext cx="4930193" cy="735792"/>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Photo EXAMPL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D8DBF1-234D-3C41-949B-0E286D55B3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892300" y="-5752"/>
            <a:ext cx="10296933" cy="6861042"/>
          </a:xfrm>
          <a:prstGeom prst="rect">
            <a:avLst/>
          </a:prstGeom>
        </p:spPr>
      </p:pic>
      <p:sp>
        <p:nvSpPr>
          <p:cNvPr id="26" name="object 3">
            <a:extLst>
              <a:ext uri="{FF2B5EF4-FFF2-40B4-BE49-F238E27FC236}">
                <a16:creationId xmlns:a16="http://schemas.microsoft.com/office/drawing/2014/main" id="{B129FDEE-82BF-1A45-B0B3-D43F008D9F74}"/>
              </a:ext>
            </a:extLst>
          </p:cNvPr>
          <p:cNvSpPr/>
          <p:nvPr userDrawn="1"/>
        </p:nvSpPr>
        <p:spPr>
          <a:xfrm>
            <a:off x="-304800" y="0"/>
            <a:ext cx="5628640" cy="6858000"/>
          </a:xfrm>
          <a:custGeom>
            <a:avLst/>
            <a:gdLst/>
            <a:ahLst/>
            <a:cxnLst/>
            <a:rect l="l" t="t" r="r" b="b"/>
            <a:pathLst>
              <a:path w="5628640" h="6858000">
                <a:moveTo>
                  <a:pt x="3964238" y="0"/>
                </a:moveTo>
                <a:lnTo>
                  <a:pt x="0" y="0"/>
                </a:lnTo>
                <a:lnTo>
                  <a:pt x="0" y="6858000"/>
                </a:lnTo>
                <a:lnTo>
                  <a:pt x="3964238" y="6858000"/>
                </a:lnTo>
                <a:lnTo>
                  <a:pt x="5628458" y="3429005"/>
                </a:lnTo>
                <a:lnTo>
                  <a:pt x="3964238" y="0"/>
                </a:lnTo>
                <a:close/>
              </a:path>
            </a:pathLst>
          </a:custGeom>
          <a:solidFill>
            <a:srgbClr val="FFFFFF"/>
          </a:solidFill>
        </p:spPr>
        <p:txBody>
          <a:bodyPr wrap="square" lIns="0" tIns="0" rIns="0" bIns="0" rtlCol="0"/>
          <a:lstStyle/>
          <a:p>
            <a:endParaRPr/>
          </a:p>
        </p:txBody>
      </p:sp>
      <p:sp>
        <p:nvSpPr>
          <p:cNvPr id="27" name="object 4">
            <a:extLst>
              <a:ext uri="{FF2B5EF4-FFF2-40B4-BE49-F238E27FC236}">
                <a16:creationId xmlns:a16="http://schemas.microsoft.com/office/drawing/2014/main" id="{E88693D9-8BEF-DA4A-8B06-F68732520CA4}"/>
              </a:ext>
            </a:extLst>
          </p:cNvPr>
          <p:cNvSpPr/>
          <p:nvPr userDrawn="1"/>
        </p:nvSpPr>
        <p:spPr>
          <a:xfrm>
            <a:off x="3908549"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1" name="Title 10">
            <a:extLst>
              <a:ext uri="{FF2B5EF4-FFF2-40B4-BE49-F238E27FC236}">
                <a16:creationId xmlns:a16="http://schemas.microsoft.com/office/drawing/2014/main" id="{01A0899C-C3AB-F249-A6B3-0183E52D92FB}"/>
              </a:ext>
            </a:extLst>
          </p:cNvPr>
          <p:cNvSpPr>
            <a:spLocks noGrp="1"/>
          </p:cNvSpPr>
          <p:nvPr>
            <p:ph type="title"/>
          </p:nvPr>
        </p:nvSpPr>
        <p:spPr>
          <a:xfrm>
            <a:off x="480152" y="2974032"/>
            <a:ext cx="3253045" cy="912168"/>
          </a:xfrm>
          <a:prstGeom prst="rect">
            <a:avLst/>
          </a:prstGeom>
        </p:spPr>
        <p:txBody>
          <a:bodyPr/>
          <a:lstStyle>
            <a:lvl1pPr>
              <a:defRPr sz="3200"/>
            </a:lvl1pPr>
          </a:lstStyle>
          <a:p>
            <a:r>
              <a:rPr lang="en-US" dirty="0"/>
              <a:t>Click to edit Master title style</a:t>
            </a:r>
          </a:p>
        </p:txBody>
      </p:sp>
      <p:sp>
        <p:nvSpPr>
          <p:cNvPr id="10" name="object 5">
            <a:extLst>
              <a:ext uri="{FF2B5EF4-FFF2-40B4-BE49-F238E27FC236}">
                <a16:creationId xmlns:a16="http://schemas.microsoft.com/office/drawing/2014/main" id="{4D11457E-B6B1-2840-95DC-2BC635056380}"/>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3" name="Holder 4">
            <a:extLst>
              <a:ext uri="{FF2B5EF4-FFF2-40B4-BE49-F238E27FC236}">
                <a16:creationId xmlns:a16="http://schemas.microsoft.com/office/drawing/2014/main" id="{FEA44E00-DD2E-F642-A740-936CE3206A4C}"/>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pic>
        <p:nvPicPr>
          <p:cNvPr id="12" name="Picture 11">
            <a:extLst>
              <a:ext uri="{FF2B5EF4-FFF2-40B4-BE49-F238E27FC236}">
                <a16:creationId xmlns:a16="http://schemas.microsoft.com/office/drawing/2014/main" id="{F26A14AE-E51D-4411-8231-2FACD2C6FAB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86390" y="5867400"/>
            <a:ext cx="3898360" cy="581799"/>
          </a:xfrm>
          <a:prstGeom prst="rect">
            <a:avLst/>
          </a:prstGeom>
        </p:spPr>
      </p:pic>
    </p:spTree>
    <p:extLst>
      <p:ext uri="{BB962C8B-B14F-4D97-AF65-F5344CB8AC3E}">
        <p14:creationId xmlns:p14="http://schemas.microsoft.com/office/powerpoint/2010/main" val="1385347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0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Section Divider with Photo">
    <p:bg>
      <p:bgPr>
        <a:solidFill>
          <a:schemeClr val="bg1"/>
        </a:solidFill>
        <a:effectLst/>
      </p:bgPr>
    </p:bg>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7EA4DD2A-0854-C84D-804C-955F3B91235C}"/>
              </a:ext>
            </a:extLst>
          </p:cNvPr>
          <p:cNvSpPr>
            <a:spLocks noGrp="1"/>
          </p:cNvSpPr>
          <p:nvPr>
            <p:ph type="pic" sz="quarter" idx="13"/>
          </p:nvPr>
        </p:nvSpPr>
        <p:spPr>
          <a:xfrm>
            <a:off x="3733197" y="0"/>
            <a:ext cx="8455750" cy="6870700"/>
          </a:xfrm>
        </p:spPr>
        <p:txBody>
          <a:bodyPr anchor="ctr" anchorCtr="0"/>
          <a:lstStyle>
            <a:lvl1pPr marL="0" indent="0" algn="ctr">
              <a:buNone/>
              <a:defRPr/>
            </a:lvl1pPr>
          </a:lstStyle>
          <a:p>
            <a:endParaRPr lang="en-US" dirty="0"/>
          </a:p>
        </p:txBody>
      </p:sp>
      <p:sp>
        <p:nvSpPr>
          <p:cNvPr id="26" name="object 3">
            <a:extLst>
              <a:ext uri="{FF2B5EF4-FFF2-40B4-BE49-F238E27FC236}">
                <a16:creationId xmlns:a16="http://schemas.microsoft.com/office/drawing/2014/main" id="{B129FDEE-82BF-1A45-B0B3-D43F008D9F74}"/>
              </a:ext>
            </a:extLst>
          </p:cNvPr>
          <p:cNvSpPr/>
          <p:nvPr userDrawn="1"/>
        </p:nvSpPr>
        <p:spPr>
          <a:xfrm>
            <a:off x="-304800" y="0"/>
            <a:ext cx="5628640" cy="6858000"/>
          </a:xfrm>
          <a:custGeom>
            <a:avLst/>
            <a:gdLst/>
            <a:ahLst/>
            <a:cxnLst/>
            <a:rect l="l" t="t" r="r" b="b"/>
            <a:pathLst>
              <a:path w="5628640" h="6858000">
                <a:moveTo>
                  <a:pt x="3964238" y="0"/>
                </a:moveTo>
                <a:lnTo>
                  <a:pt x="0" y="0"/>
                </a:lnTo>
                <a:lnTo>
                  <a:pt x="0" y="6858000"/>
                </a:lnTo>
                <a:lnTo>
                  <a:pt x="3964238" y="6858000"/>
                </a:lnTo>
                <a:lnTo>
                  <a:pt x="5628458" y="3429005"/>
                </a:lnTo>
                <a:lnTo>
                  <a:pt x="3964238" y="0"/>
                </a:lnTo>
                <a:close/>
              </a:path>
            </a:pathLst>
          </a:custGeom>
          <a:solidFill>
            <a:srgbClr val="FFFFFF"/>
          </a:solidFill>
        </p:spPr>
        <p:txBody>
          <a:bodyPr wrap="square" lIns="0" tIns="0" rIns="0" bIns="0" rtlCol="0"/>
          <a:lstStyle/>
          <a:p>
            <a:endParaRPr/>
          </a:p>
        </p:txBody>
      </p:sp>
      <p:sp>
        <p:nvSpPr>
          <p:cNvPr id="27" name="object 4">
            <a:extLst>
              <a:ext uri="{FF2B5EF4-FFF2-40B4-BE49-F238E27FC236}">
                <a16:creationId xmlns:a16="http://schemas.microsoft.com/office/drawing/2014/main" id="{E88693D9-8BEF-DA4A-8B06-F68732520CA4}"/>
              </a:ext>
            </a:extLst>
          </p:cNvPr>
          <p:cNvSpPr/>
          <p:nvPr userDrawn="1"/>
        </p:nvSpPr>
        <p:spPr>
          <a:xfrm>
            <a:off x="3908549"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1" name="Title 10">
            <a:extLst>
              <a:ext uri="{FF2B5EF4-FFF2-40B4-BE49-F238E27FC236}">
                <a16:creationId xmlns:a16="http://schemas.microsoft.com/office/drawing/2014/main" id="{01A0899C-C3AB-F249-A6B3-0183E52D92FB}"/>
              </a:ext>
            </a:extLst>
          </p:cNvPr>
          <p:cNvSpPr>
            <a:spLocks noGrp="1"/>
          </p:cNvSpPr>
          <p:nvPr>
            <p:ph type="title"/>
          </p:nvPr>
        </p:nvSpPr>
        <p:spPr>
          <a:xfrm>
            <a:off x="480152" y="2974032"/>
            <a:ext cx="3253045" cy="912168"/>
          </a:xfrm>
          <a:prstGeom prst="rect">
            <a:avLst/>
          </a:prstGeom>
        </p:spPr>
        <p:txBody>
          <a:bodyPr/>
          <a:lstStyle>
            <a:lvl1pPr>
              <a:defRPr sz="3200"/>
            </a:lvl1pPr>
          </a:lstStyle>
          <a:p>
            <a:r>
              <a:rPr lang="en-US" dirty="0"/>
              <a:t>Click to edit Master title style</a:t>
            </a:r>
          </a:p>
        </p:txBody>
      </p:sp>
      <p:sp>
        <p:nvSpPr>
          <p:cNvPr id="10" name="object 5">
            <a:extLst>
              <a:ext uri="{FF2B5EF4-FFF2-40B4-BE49-F238E27FC236}">
                <a16:creationId xmlns:a16="http://schemas.microsoft.com/office/drawing/2014/main" id="{4D11457E-B6B1-2840-95DC-2BC635056380}"/>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3" name="Holder 4">
            <a:extLst>
              <a:ext uri="{FF2B5EF4-FFF2-40B4-BE49-F238E27FC236}">
                <a16:creationId xmlns:a16="http://schemas.microsoft.com/office/drawing/2014/main" id="{FEA44E00-DD2E-F642-A740-936CE3206A4C}"/>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pic>
        <p:nvPicPr>
          <p:cNvPr id="2" name="Picture 1">
            <a:extLst>
              <a:ext uri="{FF2B5EF4-FFF2-40B4-BE49-F238E27FC236}">
                <a16:creationId xmlns:a16="http://schemas.microsoft.com/office/drawing/2014/main" id="{0ED1B9CC-DA63-C615-F504-E1CD90AB1EE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86390" y="5867400"/>
            <a:ext cx="3898360" cy="581799"/>
          </a:xfrm>
          <a:prstGeom prst="rect">
            <a:avLst/>
          </a:prstGeom>
        </p:spPr>
      </p:pic>
    </p:spTree>
    <p:extLst>
      <p:ext uri="{BB962C8B-B14F-4D97-AF65-F5344CB8AC3E}">
        <p14:creationId xmlns:p14="http://schemas.microsoft.com/office/powerpoint/2010/main" val="2650716138"/>
      </p:ext>
    </p:extLst>
  </p:cSld>
  <p:clrMapOvr>
    <a:masterClrMapping/>
  </p:clrMapOvr>
  <p:extLst>
    <p:ext uri="{DCECCB84-F9BA-43D5-87BE-67443E8EF086}">
      <p15:sldGuideLst xmlns:p15="http://schemas.microsoft.com/office/powerpoint/2012/main">
        <p15:guide id="1" orient="horz" pos="2160">
          <p15:clr>
            <a:srgbClr val="FBAE40"/>
          </p15:clr>
        </p15:guide>
        <p15:guide id="2" pos="30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EXAMPLE">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2" y="603169"/>
            <a:ext cx="10035447"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5" y="1527605"/>
            <a:ext cx="1003617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object 5">
            <a:extLst>
              <a:ext uri="{FF2B5EF4-FFF2-40B4-BE49-F238E27FC236}">
                <a16:creationId xmlns:a16="http://schemas.microsoft.com/office/drawing/2014/main" id="{BCD1D20C-1C80-0045-956F-493AA56DEC5D}"/>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7" name="Holder 4">
            <a:extLst>
              <a:ext uri="{FF2B5EF4-FFF2-40B4-BE49-F238E27FC236}">
                <a16:creationId xmlns:a16="http://schemas.microsoft.com/office/drawing/2014/main" id="{C1B8DD90-32AE-C842-B456-824A8661BA01}"/>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pic>
        <p:nvPicPr>
          <p:cNvPr id="3" name="Picture 2">
            <a:extLst>
              <a:ext uri="{FF2B5EF4-FFF2-40B4-BE49-F238E27FC236}">
                <a16:creationId xmlns:a16="http://schemas.microsoft.com/office/drawing/2014/main" id="{29972D9C-F0BA-5481-9581-C4F642B667C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19454" y="5963931"/>
            <a:ext cx="3898360" cy="581799"/>
          </a:xfrm>
          <a:prstGeom prst="rect">
            <a:avLst/>
          </a:prstGeom>
        </p:spPr>
      </p:pic>
    </p:spTree>
    <p:extLst>
      <p:ext uri="{BB962C8B-B14F-4D97-AF65-F5344CB8AC3E}">
        <p14:creationId xmlns:p14="http://schemas.microsoft.com/office/powerpoint/2010/main" val="229876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3">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2" y="603169"/>
            <a:ext cx="10035447"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5" y="1527605"/>
            <a:ext cx="1003617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object 5">
            <a:extLst>
              <a:ext uri="{FF2B5EF4-FFF2-40B4-BE49-F238E27FC236}">
                <a16:creationId xmlns:a16="http://schemas.microsoft.com/office/drawing/2014/main" id="{BCD1D20C-1C80-0045-956F-493AA56DEC5D}"/>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7" name="Holder 4">
            <a:extLst>
              <a:ext uri="{FF2B5EF4-FFF2-40B4-BE49-F238E27FC236}">
                <a16:creationId xmlns:a16="http://schemas.microsoft.com/office/drawing/2014/main" id="{C1B8DD90-32AE-C842-B456-824A8661BA01}"/>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pic>
        <p:nvPicPr>
          <p:cNvPr id="3" name="Picture 2">
            <a:extLst>
              <a:ext uri="{FF2B5EF4-FFF2-40B4-BE49-F238E27FC236}">
                <a16:creationId xmlns:a16="http://schemas.microsoft.com/office/drawing/2014/main" id="{CE64D78F-77FE-8524-ADD2-AFD39ABC8DE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19454" y="5963931"/>
            <a:ext cx="3898360" cy="581799"/>
          </a:xfrm>
          <a:prstGeom prst="rect">
            <a:avLst/>
          </a:prstGeom>
        </p:spPr>
      </p:pic>
    </p:spTree>
    <p:extLst>
      <p:ext uri="{BB962C8B-B14F-4D97-AF65-F5344CB8AC3E}">
        <p14:creationId xmlns:p14="http://schemas.microsoft.com/office/powerpoint/2010/main" val="3505382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4">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603169"/>
            <a:ext cx="8825582"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5" name="object 5">
            <a:extLst>
              <a:ext uri="{FF2B5EF4-FFF2-40B4-BE49-F238E27FC236}">
                <a16:creationId xmlns:a16="http://schemas.microsoft.com/office/drawing/2014/main" id="{6A69B48E-6315-0640-A325-979B0F53053D}"/>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7" name="Holder 4">
            <a:extLst>
              <a:ext uri="{FF2B5EF4-FFF2-40B4-BE49-F238E27FC236}">
                <a16:creationId xmlns:a16="http://schemas.microsoft.com/office/drawing/2014/main" id="{22B63809-4058-EA42-B6D9-BA1A8FA153B4}"/>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8" name="Content Placeholder 11">
            <a:extLst>
              <a:ext uri="{FF2B5EF4-FFF2-40B4-BE49-F238E27FC236}">
                <a16:creationId xmlns:a16="http://schemas.microsoft.com/office/drawing/2014/main" id="{17E8025B-A200-8D4F-97AB-F35278E9B1A6}"/>
              </a:ext>
            </a:extLst>
          </p:cNvPr>
          <p:cNvSpPr>
            <a:spLocks noGrp="1"/>
          </p:cNvSpPr>
          <p:nvPr>
            <p:ph sz="quarter" idx="14"/>
          </p:nvPr>
        </p:nvSpPr>
        <p:spPr>
          <a:xfrm>
            <a:off x="479425" y="1527605"/>
            <a:ext cx="4244975"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a:extLst>
              <a:ext uri="{FF2B5EF4-FFF2-40B4-BE49-F238E27FC236}">
                <a16:creationId xmlns:a16="http://schemas.microsoft.com/office/drawing/2014/main" id="{6CCD4093-B1D7-EE4D-AF7D-1C88565C4D7D}"/>
              </a:ext>
            </a:extLst>
          </p:cNvPr>
          <p:cNvSpPr>
            <a:spLocks noGrp="1"/>
          </p:cNvSpPr>
          <p:nvPr>
            <p:ph sz="quarter" idx="15"/>
          </p:nvPr>
        </p:nvSpPr>
        <p:spPr>
          <a:xfrm>
            <a:off x="5061585" y="1527605"/>
            <a:ext cx="4244975"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476EB802-5C9D-C727-573A-6FB0629DE46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19454" y="5963931"/>
            <a:ext cx="3898360" cy="581799"/>
          </a:xfrm>
          <a:prstGeom prst="rect">
            <a:avLst/>
          </a:prstGeom>
        </p:spPr>
      </p:pic>
    </p:spTree>
    <p:extLst>
      <p:ext uri="{BB962C8B-B14F-4D97-AF65-F5344CB8AC3E}">
        <p14:creationId xmlns:p14="http://schemas.microsoft.com/office/powerpoint/2010/main" val="35687412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5B8DC6A2-B0E5-FB4A-9289-CB375299E08D}"/>
              </a:ext>
            </a:extLst>
          </p:cNvPr>
          <p:cNvSpPr/>
          <p:nvPr userDrawn="1"/>
        </p:nvSpPr>
        <p:spPr>
          <a:xfrm>
            <a:off x="9306242"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7" name="object 4">
            <a:extLst>
              <a:ext uri="{FF2B5EF4-FFF2-40B4-BE49-F238E27FC236}">
                <a16:creationId xmlns:a16="http://schemas.microsoft.com/office/drawing/2014/main" id="{F9EFB08B-F67A-3548-A53C-E038F72FA129}"/>
              </a:ext>
            </a:extLst>
          </p:cNvPr>
          <p:cNvSpPr/>
          <p:nvPr userDrawn="1"/>
        </p:nvSpPr>
        <p:spPr>
          <a:xfrm>
            <a:off x="0" y="0"/>
            <a:ext cx="10769600" cy="6858000"/>
          </a:xfrm>
          <a:custGeom>
            <a:avLst/>
            <a:gdLst/>
            <a:ahLst/>
            <a:cxnLst/>
            <a:rect l="l" t="t" r="r" b="b"/>
            <a:pathLst>
              <a:path w="10769600" h="6858000">
                <a:moveTo>
                  <a:pt x="9104894" y="0"/>
                </a:moveTo>
                <a:lnTo>
                  <a:pt x="0" y="0"/>
                </a:lnTo>
                <a:lnTo>
                  <a:pt x="0" y="6858000"/>
                </a:lnTo>
                <a:lnTo>
                  <a:pt x="9104894" y="6858000"/>
                </a:lnTo>
                <a:lnTo>
                  <a:pt x="10769103" y="3429005"/>
                </a:lnTo>
                <a:lnTo>
                  <a:pt x="9104894" y="0"/>
                </a:lnTo>
                <a:close/>
              </a:path>
            </a:pathLst>
          </a:custGeom>
          <a:solidFill>
            <a:srgbClr val="FFFFFF"/>
          </a:solidFill>
        </p:spPr>
        <p:txBody>
          <a:bodyPr wrap="square" lIns="0" tIns="0" rIns="0" bIns="0" rtlCol="0"/>
          <a:lstStyle/>
          <a:p>
            <a:endParaRPr/>
          </a:p>
        </p:txBody>
      </p:sp>
      <p:sp>
        <p:nvSpPr>
          <p:cNvPr id="8" name="object 5">
            <a:extLst>
              <a:ext uri="{FF2B5EF4-FFF2-40B4-BE49-F238E27FC236}">
                <a16:creationId xmlns:a16="http://schemas.microsoft.com/office/drawing/2014/main" id="{FCB01512-6A06-124F-9D1A-D88B93471CBF}"/>
              </a:ext>
            </a:extLst>
          </p:cNvPr>
          <p:cNvSpPr/>
          <p:nvPr userDrawn="1"/>
        </p:nvSpPr>
        <p:spPr>
          <a:xfrm>
            <a:off x="9944100" y="0"/>
            <a:ext cx="2245360" cy="6858000"/>
          </a:xfrm>
          <a:custGeom>
            <a:avLst/>
            <a:gdLst/>
            <a:ahLst/>
            <a:cxnLst/>
            <a:rect l="l" t="t" r="r" b="b"/>
            <a:pathLst>
              <a:path w="2245359" h="6858000">
                <a:moveTo>
                  <a:pt x="2244852" y="0"/>
                </a:moveTo>
                <a:lnTo>
                  <a:pt x="0" y="0"/>
                </a:lnTo>
                <a:lnTo>
                  <a:pt x="1665935" y="3429000"/>
                </a:lnTo>
                <a:lnTo>
                  <a:pt x="0" y="6858000"/>
                </a:lnTo>
                <a:lnTo>
                  <a:pt x="2244852" y="6858000"/>
                </a:lnTo>
                <a:lnTo>
                  <a:pt x="2244852" y="0"/>
                </a:lnTo>
                <a:close/>
              </a:path>
            </a:pathLst>
          </a:custGeom>
          <a:solidFill>
            <a:srgbClr val="386EA3"/>
          </a:solidFill>
        </p:spPr>
        <p:txBody>
          <a:bodyPr wrap="square" lIns="0" tIns="0" rIns="0" bIns="0" rtlCol="0"/>
          <a:lstStyle/>
          <a:p>
            <a:endParaRPr/>
          </a:p>
        </p:txBody>
      </p:sp>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603169"/>
            <a:ext cx="8825582"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22" name="Holder 4">
            <a:extLst>
              <a:ext uri="{FF2B5EF4-FFF2-40B4-BE49-F238E27FC236}">
                <a16:creationId xmlns:a16="http://schemas.microsoft.com/office/drawing/2014/main" id="{BBE4007A-D9C5-F14F-B043-52409FB4DD0E}"/>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527605"/>
            <a:ext cx="8835708"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72DED218-6FD4-7567-ABE0-753FA4FEA0B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19454" y="5963931"/>
            <a:ext cx="3898360" cy="581799"/>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5B8DC6A2-B0E5-FB4A-9289-CB375299E08D}"/>
              </a:ext>
            </a:extLst>
          </p:cNvPr>
          <p:cNvSpPr/>
          <p:nvPr userDrawn="1"/>
        </p:nvSpPr>
        <p:spPr>
          <a:xfrm>
            <a:off x="9306242"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8" name="object 5">
            <a:extLst>
              <a:ext uri="{FF2B5EF4-FFF2-40B4-BE49-F238E27FC236}">
                <a16:creationId xmlns:a16="http://schemas.microsoft.com/office/drawing/2014/main" id="{FCB01512-6A06-124F-9D1A-D88B93471CBF}"/>
              </a:ext>
            </a:extLst>
          </p:cNvPr>
          <p:cNvSpPr/>
          <p:nvPr userDrawn="1"/>
        </p:nvSpPr>
        <p:spPr>
          <a:xfrm>
            <a:off x="9944100" y="0"/>
            <a:ext cx="2245360" cy="6858000"/>
          </a:xfrm>
          <a:custGeom>
            <a:avLst/>
            <a:gdLst/>
            <a:ahLst/>
            <a:cxnLst/>
            <a:rect l="l" t="t" r="r" b="b"/>
            <a:pathLst>
              <a:path w="2245359" h="6858000">
                <a:moveTo>
                  <a:pt x="2244852" y="0"/>
                </a:moveTo>
                <a:lnTo>
                  <a:pt x="0" y="0"/>
                </a:lnTo>
                <a:lnTo>
                  <a:pt x="1665935" y="3429000"/>
                </a:lnTo>
                <a:lnTo>
                  <a:pt x="0" y="6858000"/>
                </a:lnTo>
                <a:lnTo>
                  <a:pt x="2244852" y="6858000"/>
                </a:lnTo>
                <a:lnTo>
                  <a:pt x="2244852" y="0"/>
                </a:lnTo>
                <a:close/>
              </a:path>
            </a:pathLst>
          </a:custGeom>
          <a:solidFill>
            <a:srgbClr val="386EA3"/>
          </a:solidFill>
        </p:spPr>
        <p:txBody>
          <a:bodyPr wrap="square" lIns="0" tIns="0" rIns="0" bIns="0" rtlCol="0"/>
          <a:lstStyle/>
          <a:p>
            <a:endParaRPr/>
          </a:p>
        </p:txBody>
      </p:sp>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603169"/>
            <a:ext cx="8825582"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8" name="Holder 4">
            <a:extLst>
              <a:ext uri="{FF2B5EF4-FFF2-40B4-BE49-F238E27FC236}">
                <a16:creationId xmlns:a16="http://schemas.microsoft.com/office/drawing/2014/main" id="{E13ED2FD-D189-0540-B1E6-7D1B60481B9D}"/>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1" name="Content Placeholder 11">
            <a:extLst>
              <a:ext uri="{FF2B5EF4-FFF2-40B4-BE49-F238E27FC236}">
                <a16:creationId xmlns:a16="http://schemas.microsoft.com/office/drawing/2014/main" id="{29024E79-BDB5-B74A-B370-8447B23F18CE}"/>
              </a:ext>
            </a:extLst>
          </p:cNvPr>
          <p:cNvSpPr>
            <a:spLocks noGrp="1"/>
          </p:cNvSpPr>
          <p:nvPr>
            <p:ph sz="quarter" idx="13"/>
          </p:nvPr>
        </p:nvSpPr>
        <p:spPr>
          <a:xfrm>
            <a:off x="479425" y="1527605"/>
            <a:ext cx="8835708"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D9AEBE76-7243-1AEB-789B-DB4C6F52769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19454" y="5963931"/>
            <a:ext cx="3898360" cy="581799"/>
          </a:xfrm>
          <a:prstGeom prst="rect">
            <a:avLst/>
          </a:prstGeom>
        </p:spPr>
      </p:pic>
    </p:spTree>
    <p:extLst>
      <p:ext uri="{BB962C8B-B14F-4D97-AF65-F5344CB8AC3E}">
        <p14:creationId xmlns:p14="http://schemas.microsoft.com/office/powerpoint/2010/main" val="31057656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mart Art/Chart">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5B8DC6A2-B0E5-FB4A-9289-CB375299E08D}"/>
              </a:ext>
            </a:extLst>
          </p:cNvPr>
          <p:cNvSpPr/>
          <p:nvPr userDrawn="1"/>
        </p:nvSpPr>
        <p:spPr>
          <a:xfrm>
            <a:off x="9306242"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8" name="object 5">
            <a:extLst>
              <a:ext uri="{FF2B5EF4-FFF2-40B4-BE49-F238E27FC236}">
                <a16:creationId xmlns:a16="http://schemas.microsoft.com/office/drawing/2014/main" id="{FCB01512-6A06-124F-9D1A-D88B93471CBF}"/>
              </a:ext>
            </a:extLst>
          </p:cNvPr>
          <p:cNvSpPr/>
          <p:nvPr userDrawn="1"/>
        </p:nvSpPr>
        <p:spPr>
          <a:xfrm>
            <a:off x="9944100" y="0"/>
            <a:ext cx="2245360" cy="6858000"/>
          </a:xfrm>
          <a:custGeom>
            <a:avLst/>
            <a:gdLst/>
            <a:ahLst/>
            <a:cxnLst/>
            <a:rect l="l" t="t" r="r" b="b"/>
            <a:pathLst>
              <a:path w="2245359" h="6858000">
                <a:moveTo>
                  <a:pt x="2244852" y="0"/>
                </a:moveTo>
                <a:lnTo>
                  <a:pt x="0" y="0"/>
                </a:lnTo>
                <a:lnTo>
                  <a:pt x="1665935" y="3429000"/>
                </a:lnTo>
                <a:lnTo>
                  <a:pt x="0" y="6858000"/>
                </a:lnTo>
                <a:lnTo>
                  <a:pt x="2244852" y="6858000"/>
                </a:lnTo>
                <a:lnTo>
                  <a:pt x="2244852" y="0"/>
                </a:lnTo>
                <a:close/>
              </a:path>
            </a:pathLst>
          </a:custGeom>
          <a:solidFill>
            <a:srgbClr val="386EA3"/>
          </a:solidFill>
        </p:spPr>
        <p:txBody>
          <a:bodyPr wrap="square" lIns="0" tIns="0" rIns="0" bIns="0" rtlCol="0"/>
          <a:lstStyle/>
          <a:p>
            <a:endParaRPr/>
          </a:p>
        </p:txBody>
      </p:sp>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603169"/>
            <a:ext cx="8825582"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8" name="Holder 4">
            <a:extLst>
              <a:ext uri="{FF2B5EF4-FFF2-40B4-BE49-F238E27FC236}">
                <a16:creationId xmlns:a16="http://schemas.microsoft.com/office/drawing/2014/main" id="{E13ED2FD-D189-0540-B1E6-7D1B60481B9D}"/>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1" name="Content Placeholder 11">
            <a:extLst>
              <a:ext uri="{FF2B5EF4-FFF2-40B4-BE49-F238E27FC236}">
                <a16:creationId xmlns:a16="http://schemas.microsoft.com/office/drawing/2014/main" id="{29024E79-BDB5-B74A-B370-8447B23F18CE}"/>
              </a:ext>
            </a:extLst>
          </p:cNvPr>
          <p:cNvSpPr>
            <a:spLocks noGrp="1"/>
          </p:cNvSpPr>
          <p:nvPr>
            <p:ph sz="quarter" idx="13"/>
          </p:nvPr>
        </p:nvSpPr>
        <p:spPr>
          <a:xfrm>
            <a:off x="479425" y="1527605"/>
            <a:ext cx="5616575"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a:extLst>
              <a:ext uri="{FF2B5EF4-FFF2-40B4-BE49-F238E27FC236}">
                <a16:creationId xmlns:a16="http://schemas.microsoft.com/office/drawing/2014/main" id="{E61DDCB3-40D9-5A40-AFB3-F34C047FB187}"/>
              </a:ext>
            </a:extLst>
          </p:cNvPr>
          <p:cNvSpPr>
            <a:spLocks noGrp="1"/>
          </p:cNvSpPr>
          <p:nvPr>
            <p:ph sz="quarter" idx="14"/>
          </p:nvPr>
        </p:nvSpPr>
        <p:spPr>
          <a:xfrm>
            <a:off x="6477000" y="1527605"/>
            <a:ext cx="3276600" cy="4053092"/>
          </a:xfrm>
        </p:spPr>
        <p:txBody>
          <a:bodyPr/>
          <a:lstStyle/>
          <a:p>
            <a:pPr lvl="0"/>
            <a:endParaRPr lang="en-US" dirty="0"/>
          </a:p>
        </p:txBody>
      </p:sp>
      <p:pic>
        <p:nvPicPr>
          <p:cNvPr id="3" name="Picture 2">
            <a:extLst>
              <a:ext uri="{FF2B5EF4-FFF2-40B4-BE49-F238E27FC236}">
                <a16:creationId xmlns:a16="http://schemas.microsoft.com/office/drawing/2014/main" id="{E525354C-C887-EA78-6F74-070939DB05C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19454" y="5963931"/>
            <a:ext cx="3898360" cy="581799"/>
          </a:xfrm>
          <a:prstGeom prst="rect">
            <a:avLst/>
          </a:prstGeom>
        </p:spPr>
      </p:pic>
    </p:spTree>
    <p:extLst>
      <p:ext uri="{BB962C8B-B14F-4D97-AF65-F5344CB8AC3E}">
        <p14:creationId xmlns:p14="http://schemas.microsoft.com/office/powerpoint/2010/main" val="11553875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Two-Column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5B8DC6A2-B0E5-FB4A-9289-CB375299E08D}"/>
              </a:ext>
            </a:extLst>
          </p:cNvPr>
          <p:cNvSpPr/>
          <p:nvPr userDrawn="1"/>
        </p:nvSpPr>
        <p:spPr>
          <a:xfrm>
            <a:off x="9306242"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8" name="object 5">
            <a:extLst>
              <a:ext uri="{FF2B5EF4-FFF2-40B4-BE49-F238E27FC236}">
                <a16:creationId xmlns:a16="http://schemas.microsoft.com/office/drawing/2014/main" id="{FCB01512-6A06-124F-9D1A-D88B93471CBF}"/>
              </a:ext>
            </a:extLst>
          </p:cNvPr>
          <p:cNvSpPr/>
          <p:nvPr userDrawn="1"/>
        </p:nvSpPr>
        <p:spPr>
          <a:xfrm>
            <a:off x="9944100" y="0"/>
            <a:ext cx="2245360" cy="6858000"/>
          </a:xfrm>
          <a:custGeom>
            <a:avLst/>
            <a:gdLst/>
            <a:ahLst/>
            <a:cxnLst/>
            <a:rect l="l" t="t" r="r" b="b"/>
            <a:pathLst>
              <a:path w="2245359" h="6858000">
                <a:moveTo>
                  <a:pt x="2244852" y="0"/>
                </a:moveTo>
                <a:lnTo>
                  <a:pt x="0" y="0"/>
                </a:lnTo>
                <a:lnTo>
                  <a:pt x="1665935" y="3429000"/>
                </a:lnTo>
                <a:lnTo>
                  <a:pt x="0" y="6858000"/>
                </a:lnTo>
                <a:lnTo>
                  <a:pt x="2244852" y="6858000"/>
                </a:lnTo>
                <a:lnTo>
                  <a:pt x="2244852" y="0"/>
                </a:lnTo>
                <a:close/>
              </a:path>
            </a:pathLst>
          </a:custGeom>
          <a:solidFill>
            <a:srgbClr val="386EA3"/>
          </a:solidFill>
        </p:spPr>
        <p:txBody>
          <a:bodyPr wrap="square" lIns="0" tIns="0" rIns="0" bIns="0" rtlCol="0"/>
          <a:lstStyle/>
          <a:p>
            <a:endParaRPr/>
          </a:p>
        </p:txBody>
      </p:sp>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603169"/>
            <a:ext cx="8825582"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21" name="Holder 4">
            <a:extLst>
              <a:ext uri="{FF2B5EF4-FFF2-40B4-BE49-F238E27FC236}">
                <a16:creationId xmlns:a16="http://schemas.microsoft.com/office/drawing/2014/main" id="{9FA440CE-31D5-E448-8EB0-10E624BBAFE7}"/>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527605"/>
            <a:ext cx="4244975"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5061585" y="1527605"/>
            <a:ext cx="4244975"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F24743B0-EB36-38CA-1671-AA27013789E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19454" y="5963931"/>
            <a:ext cx="3898360" cy="581799"/>
          </a:xfrm>
          <a:prstGeom prst="rect">
            <a:avLst/>
          </a:prstGeom>
        </p:spPr>
      </p:pic>
    </p:spTree>
    <p:extLst>
      <p:ext uri="{BB962C8B-B14F-4D97-AF65-F5344CB8AC3E}">
        <p14:creationId xmlns:p14="http://schemas.microsoft.com/office/powerpoint/2010/main" val="770104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Two-Column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5B8DC6A2-B0E5-FB4A-9289-CB375299E08D}"/>
              </a:ext>
            </a:extLst>
          </p:cNvPr>
          <p:cNvSpPr/>
          <p:nvPr userDrawn="1"/>
        </p:nvSpPr>
        <p:spPr>
          <a:xfrm>
            <a:off x="9306242"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8" name="object 5">
            <a:extLst>
              <a:ext uri="{FF2B5EF4-FFF2-40B4-BE49-F238E27FC236}">
                <a16:creationId xmlns:a16="http://schemas.microsoft.com/office/drawing/2014/main" id="{FCB01512-6A06-124F-9D1A-D88B93471CBF}"/>
              </a:ext>
            </a:extLst>
          </p:cNvPr>
          <p:cNvSpPr/>
          <p:nvPr userDrawn="1"/>
        </p:nvSpPr>
        <p:spPr>
          <a:xfrm>
            <a:off x="9944100" y="0"/>
            <a:ext cx="2245360" cy="6858000"/>
          </a:xfrm>
          <a:custGeom>
            <a:avLst/>
            <a:gdLst/>
            <a:ahLst/>
            <a:cxnLst/>
            <a:rect l="l" t="t" r="r" b="b"/>
            <a:pathLst>
              <a:path w="2245359" h="6858000">
                <a:moveTo>
                  <a:pt x="2244852" y="0"/>
                </a:moveTo>
                <a:lnTo>
                  <a:pt x="0" y="0"/>
                </a:lnTo>
                <a:lnTo>
                  <a:pt x="1665935" y="3429000"/>
                </a:lnTo>
                <a:lnTo>
                  <a:pt x="0" y="6858000"/>
                </a:lnTo>
                <a:lnTo>
                  <a:pt x="2244852" y="6858000"/>
                </a:lnTo>
                <a:lnTo>
                  <a:pt x="2244852" y="0"/>
                </a:lnTo>
                <a:close/>
              </a:path>
            </a:pathLst>
          </a:custGeom>
          <a:solidFill>
            <a:srgbClr val="386EA3"/>
          </a:solidFill>
        </p:spPr>
        <p:txBody>
          <a:bodyPr wrap="square" lIns="0" tIns="0" rIns="0" bIns="0" rtlCol="0"/>
          <a:lstStyle/>
          <a:p>
            <a:endParaRPr/>
          </a:p>
        </p:txBody>
      </p:sp>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603169"/>
            <a:ext cx="8825582"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5" name="Text Placeholder 4">
            <a:extLst>
              <a:ext uri="{FF2B5EF4-FFF2-40B4-BE49-F238E27FC236}">
                <a16:creationId xmlns:a16="http://schemas.microsoft.com/office/drawing/2014/main" id="{A70A6939-D92C-EF47-B866-B2AB72F2FF8F}"/>
              </a:ext>
            </a:extLst>
          </p:cNvPr>
          <p:cNvSpPr>
            <a:spLocks noGrp="1"/>
          </p:cNvSpPr>
          <p:nvPr>
            <p:ph type="body" sz="quarter" idx="10"/>
          </p:nvPr>
        </p:nvSpPr>
        <p:spPr>
          <a:xfrm>
            <a:off x="480152" y="1569947"/>
            <a:ext cx="4244248" cy="327181"/>
          </a:xfrm>
          <a:prstGeom prst="rect">
            <a:avLst/>
          </a:prstGeom>
        </p:spPr>
        <p:txBody>
          <a:bodyPr lIns="0" tIns="0" rIns="0" bIns="0"/>
          <a:lstStyle>
            <a:lvl1pPr marL="0" indent="0">
              <a:buNone/>
              <a:defRPr sz="2400" b="1">
                <a:solidFill>
                  <a:srgbClr val="386EA4"/>
                </a:solidFill>
                <a:latin typeface="Calibri" panose="020F0502020204030204" pitchFamily="34" charset="0"/>
                <a:cs typeface="Calibri" panose="020F0502020204030204" pitchFamily="34" charset="0"/>
              </a:defRPr>
            </a:lvl1pPr>
          </a:lstStyle>
          <a:p>
            <a:pPr lvl="0"/>
            <a:r>
              <a:rPr lang="en-US" dirty="0"/>
              <a:t>Edit Master text styles</a:t>
            </a:r>
          </a:p>
        </p:txBody>
      </p:sp>
      <p:sp>
        <p:nvSpPr>
          <p:cNvPr id="13" name="Text Placeholder 4">
            <a:extLst>
              <a:ext uri="{FF2B5EF4-FFF2-40B4-BE49-F238E27FC236}">
                <a16:creationId xmlns:a16="http://schemas.microsoft.com/office/drawing/2014/main" id="{86F98E43-C452-AB44-833F-A4419401EE94}"/>
              </a:ext>
            </a:extLst>
          </p:cNvPr>
          <p:cNvSpPr>
            <a:spLocks noGrp="1"/>
          </p:cNvSpPr>
          <p:nvPr>
            <p:ph type="body" sz="quarter" idx="11"/>
          </p:nvPr>
        </p:nvSpPr>
        <p:spPr>
          <a:xfrm>
            <a:off x="5065599" y="1569947"/>
            <a:ext cx="4240136" cy="327181"/>
          </a:xfrm>
          <a:prstGeom prst="rect">
            <a:avLst/>
          </a:prstGeom>
        </p:spPr>
        <p:txBody>
          <a:bodyPr lIns="0" tIns="0" rIns="0" bIns="0"/>
          <a:lstStyle>
            <a:lvl1pPr marL="0" indent="0">
              <a:buNone/>
              <a:defRPr sz="2400" b="1">
                <a:solidFill>
                  <a:srgbClr val="386EA4"/>
                </a:solidFill>
                <a:latin typeface="Calibri" panose="020F0502020204030204" pitchFamily="34" charset="0"/>
                <a:cs typeface="Calibri" panose="020F0502020204030204" pitchFamily="34" charset="0"/>
              </a:defRPr>
            </a:lvl1pPr>
          </a:lstStyle>
          <a:p>
            <a:pPr lvl="0"/>
            <a:r>
              <a:rPr lang="en-US" dirty="0"/>
              <a:t>Edit Master text styles</a:t>
            </a:r>
          </a:p>
        </p:txBody>
      </p:sp>
      <p:sp>
        <p:nvSpPr>
          <p:cNvPr id="14" name="Holder 4">
            <a:extLst>
              <a:ext uri="{FF2B5EF4-FFF2-40B4-BE49-F238E27FC236}">
                <a16:creationId xmlns:a16="http://schemas.microsoft.com/office/drawing/2014/main" id="{F5722CE7-4CAC-D648-810F-5D79022D8692}"/>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1" name="Content Placeholder 11">
            <a:extLst>
              <a:ext uri="{FF2B5EF4-FFF2-40B4-BE49-F238E27FC236}">
                <a16:creationId xmlns:a16="http://schemas.microsoft.com/office/drawing/2014/main" id="{E17B19BC-0A2C-8343-8E58-A5AACD38E5BD}"/>
              </a:ext>
            </a:extLst>
          </p:cNvPr>
          <p:cNvSpPr>
            <a:spLocks noGrp="1"/>
          </p:cNvSpPr>
          <p:nvPr>
            <p:ph sz="quarter" idx="14"/>
          </p:nvPr>
        </p:nvSpPr>
        <p:spPr>
          <a:xfrm>
            <a:off x="479425" y="2030613"/>
            <a:ext cx="4244975" cy="368438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1">
            <a:extLst>
              <a:ext uri="{FF2B5EF4-FFF2-40B4-BE49-F238E27FC236}">
                <a16:creationId xmlns:a16="http://schemas.microsoft.com/office/drawing/2014/main" id="{4B2FAEBE-F322-E742-96E2-9211C48767CD}"/>
              </a:ext>
            </a:extLst>
          </p:cNvPr>
          <p:cNvSpPr>
            <a:spLocks noGrp="1"/>
          </p:cNvSpPr>
          <p:nvPr>
            <p:ph sz="quarter" idx="15"/>
          </p:nvPr>
        </p:nvSpPr>
        <p:spPr>
          <a:xfrm>
            <a:off x="5061585" y="2030613"/>
            <a:ext cx="4244975" cy="368438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8206B22D-757C-44DE-9935-01F77C45F96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19454" y="5963931"/>
            <a:ext cx="3898360" cy="581799"/>
          </a:xfrm>
          <a:prstGeom prst="rect">
            <a:avLst/>
          </a:prstGeom>
        </p:spPr>
      </p:pic>
    </p:spTree>
    <p:extLst>
      <p:ext uri="{BB962C8B-B14F-4D97-AF65-F5344CB8AC3E}">
        <p14:creationId xmlns:p14="http://schemas.microsoft.com/office/powerpoint/2010/main" val="24953634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bg1"/>
        </a:solidFill>
        <a:effectLst/>
      </p:bgPr>
    </p:bg>
    <p:spTree>
      <p:nvGrpSpPr>
        <p:cNvPr id="1" name=""/>
        <p:cNvGrpSpPr/>
        <p:nvPr/>
      </p:nvGrpSpPr>
      <p:grpSpPr>
        <a:xfrm>
          <a:off x="0" y="0"/>
          <a:ext cx="0" cy="0"/>
          <a:chOff x="0" y="0"/>
          <a:chExt cx="0" cy="0"/>
        </a:xfrm>
      </p:grpSpPr>
      <p:pic>
        <p:nvPicPr>
          <p:cNvPr id="7" name="Picture 6" descr="A group of people having a discussion&#10;&#10;Description automatically generated with medium confidence">
            <a:extLst>
              <a:ext uri="{FF2B5EF4-FFF2-40B4-BE49-F238E27FC236}">
                <a16:creationId xmlns:a16="http://schemas.microsoft.com/office/drawing/2014/main" id="{EA38FE80-8661-724F-8504-2C0005CF7E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692"/>
          <a:stretch/>
        </p:blipFill>
        <p:spPr>
          <a:xfrm>
            <a:off x="-9842" y="0"/>
            <a:ext cx="8576441" cy="6858000"/>
          </a:xfrm>
          <a:prstGeom prst="homePlate">
            <a:avLst/>
          </a:prstGeom>
        </p:spPr>
      </p:pic>
      <p:sp>
        <p:nvSpPr>
          <p:cNvPr id="8" name="object 3">
            <a:extLst>
              <a:ext uri="{FF2B5EF4-FFF2-40B4-BE49-F238E27FC236}">
                <a16:creationId xmlns:a16="http://schemas.microsoft.com/office/drawing/2014/main" id="{0D486474-4316-314B-A41A-5295C2985C6E}"/>
              </a:ext>
            </a:extLst>
          </p:cNvPr>
          <p:cNvSpPr/>
          <p:nvPr userDrawn="1"/>
        </p:nvSpPr>
        <p:spPr>
          <a:xfrm>
            <a:off x="4800600" y="12292"/>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9" name="object 4">
            <a:extLst>
              <a:ext uri="{FF2B5EF4-FFF2-40B4-BE49-F238E27FC236}">
                <a16:creationId xmlns:a16="http://schemas.microsoft.com/office/drawing/2014/main" id="{0FCD820A-F8D3-5D42-9095-8180FD5D506C}"/>
              </a:ext>
            </a:extLst>
          </p:cNvPr>
          <p:cNvSpPr/>
          <p:nvPr userDrawn="1"/>
        </p:nvSpPr>
        <p:spPr>
          <a:xfrm>
            <a:off x="5516368" y="0"/>
            <a:ext cx="6672580" cy="6858000"/>
          </a:xfrm>
          <a:custGeom>
            <a:avLst/>
            <a:gdLst/>
            <a:ahLst/>
            <a:cxnLst/>
            <a:rect l="l" t="t" r="r" b="b"/>
            <a:pathLst>
              <a:path w="6672580" h="6858000">
                <a:moveTo>
                  <a:pt x="6672582" y="0"/>
                </a:moveTo>
                <a:lnTo>
                  <a:pt x="0" y="0"/>
                </a:lnTo>
                <a:lnTo>
                  <a:pt x="1665935" y="3429000"/>
                </a:lnTo>
                <a:lnTo>
                  <a:pt x="0" y="6858000"/>
                </a:lnTo>
                <a:lnTo>
                  <a:pt x="6672582" y="6858000"/>
                </a:lnTo>
                <a:lnTo>
                  <a:pt x="6672582" y="0"/>
                </a:lnTo>
                <a:close/>
              </a:path>
            </a:pathLst>
          </a:custGeom>
          <a:solidFill>
            <a:srgbClr val="FFFFFF"/>
          </a:solidFill>
        </p:spPr>
        <p:txBody>
          <a:bodyPr wrap="square" lIns="0" tIns="0" rIns="0" bIns="0" rtlCol="0"/>
          <a:lstStyle/>
          <a:p>
            <a:endParaRPr/>
          </a:p>
        </p:txBody>
      </p:sp>
      <p:sp>
        <p:nvSpPr>
          <p:cNvPr id="26" name="object 21">
            <a:extLst>
              <a:ext uri="{FF2B5EF4-FFF2-40B4-BE49-F238E27FC236}">
                <a16:creationId xmlns:a16="http://schemas.microsoft.com/office/drawing/2014/main" id="{537E3BCB-192E-D04B-9244-CE63DD0FD0B4}"/>
              </a:ext>
            </a:extLst>
          </p:cNvPr>
          <p:cNvSpPr/>
          <p:nvPr userDrawn="1"/>
        </p:nvSpPr>
        <p:spPr>
          <a:xfrm>
            <a:off x="11346181" y="5129757"/>
            <a:ext cx="845819" cy="1740535"/>
          </a:xfrm>
          <a:custGeom>
            <a:avLst/>
            <a:gdLst/>
            <a:ahLst/>
            <a:cxnLst/>
            <a:rect l="l" t="t" r="r" b="b"/>
            <a:pathLst>
              <a:path w="845820" h="1740534">
                <a:moveTo>
                  <a:pt x="845553" y="0"/>
                </a:moveTo>
                <a:lnTo>
                  <a:pt x="0" y="1740395"/>
                </a:lnTo>
                <a:lnTo>
                  <a:pt x="845553" y="1740395"/>
                </a:lnTo>
                <a:lnTo>
                  <a:pt x="845553" y="0"/>
                </a:lnTo>
                <a:close/>
              </a:path>
            </a:pathLst>
          </a:custGeom>
          <a:solidFill>
            <a:srgbClr val="386EA3"/>
          </a:solidFill>
        </p:spPr>
        <p:txBody>
          <a:bodyPr wrap="square" lIns="0" tIns="0" rIns="0" bIns="0" rtlCol="0"/>
          <a:lstStyle/>
          <a:p>
            <a:endParaRPr/>
          </a:p>
        </p:txBody>
      </p:sp>
      <p:sp>
        <p:nvSpPr>
          <p:cNvPr id="27" name="object 22">
            <a:extLst>
              <a:ext uri="{FF2B5EF4-FFF2-40B4-BE49-F238E27FC236}">
                <a16:creationId xmlns:a16="http://schemas.microsoft.com/office/drawing/2014/main" id="{E5BA08BA-3C0E-9F4F-9BB8-436CE1C47BB0}"/>
              </a:ext>
            </a:extLst>
          </p:cNvPr>
          <p:cNvSpPr txBox="1"/>
          <p:nvPr userDrawn="1"/>
        </p:nvSpPr>
        <p:spPr>
          <a:xfrm>
            <a:off x="8635181" y="6058061"/>
            <a:ext cx="2666999" cy="408445"/>
          </a:xfrm>
          <a:prstGeom prst="rect">
            <a:avLst/>
          </a:prstGeom>
        </p:spPr>
        <p:txBody>
          <a:bodyPr vert="horz" wrap="square" lIns="0" tIns="0" rIns="0" bIns="0" rtlCol="0">
            <a:noAutofit/>
          </a:bodyPr>
          <a:lstStyle/>
          <a:p>
            <a:pPr marL="12700" marR="5080" indent="436880" algn="r">
              <a:lnSpc>
                <a:spcPct val="121300"/>
              </a:lnSpc>
              <a:spcBef>
                <a:spcPts val="100"/>
              </a:spcBef>
            </a:pPr>
            <a:r>
              <a:rPr sz="1100" b="0" i="0" spc="0" baseline="0" dirty="0">
                <a:solidFill>
                  <a:srgbClr val="386EA3"/>
                </a:solidFill>
                <a:latin typeface="Calibri" panose="020F0502020204030204" pitchFamily="34" charset="0"/>
                <a:cs typeface="Calibri" panose="020F0502020204030204" pitchFamily="34" charset="0"/>
              </a:rPr>
              <a:t>Photo is for illustrative purposes only.  </a:t>
            </a:r>
            <a:br>
              <a:rPr lang="en-US" sz="1100" b="0" i="0" spc="0" baseline="0" dirty="0">
                <a:solidFill>
                  <a:srgbClr val="386EA3"/>
                </a:solidFill>
                <a:latin typeface="Calibri" panose="020F0502020204030204" pitchFamily="34" charset="0"/>
                <a:cs typeface="Calibri" panose="020F0502020204030204" pitchFamily="34" charset="0"/>
              </a:rPr>
            </a:br>
            <a:r>
              <a:rPr sz="1100" b="0" i="0" spc="0" baseline="0" dirty="0">
                <a:solidFill>
                  <a:srgbClr val="386EA3"/>
                </a:solidFill>
                <a:latin typeface="Calibri" panose="020F0502020204030204" pitchFamily="34" charset="0"/>
                <a:cs typeface="Calibri" panose="020F0502020204030204" pitchFamily="34" charset="0"/>
              </a:rPr>
              <a:t>Any person depicted in the photo is a model.</a:t>
            </a:r>
            <a:endParaRPr sz="1100" b="0" i="0" spc="0" baseline="0" dirty="0">
              <a:latin typeface="Calibri" panose="020F0502020204030204" pitchFamily="34" charset="0"/>
              <a:cs typeface="Calibri" panose="020F0502020204030204" pitchFamily="34" charset="0"/>
            </a:endParaRPr>
          </a:p>
        </p:txBody>
      </p:sp>
      <p:sp>
        <p:nvSpPr>
          <p:cNvPr id="28" name="Title 27">
            <a:extLst>
              <a:ext uri="{FF2B5EF4-FFF2-40B4-BE49-F238E27FC236}">
                <a16:creationId xmlns:a16="http://schemas.microsoft.com/office/drawing/2014/main" id="{D635AF55-5400-C640-B1F5-B60241B335F0}"/>
              </a:ext>
            </a:extLst>
          </p:cNvPr>
          <p:cNvSpPr>
            <a:spLocks noGrp="1"/>
          </p:cNvSpPr>
          <p:nvPr>
            <p:ph type="title"/>
          </p:nvPr>
        </p:nvSpPr>
        <p:spPr>
          <a:xfrm>
            <a:off x="7391400" y="1948457"/>
            <a:ext cx="3886199" cy="894878"/>
          </a:xfrm>
          <a:prstGeom prst="rect">
            <a:avLst/>
          </a:prstGeom>
        </p:spPr>
        <p:txBody>
          <a:bodyPr wrap="square" anchor="t" anchorCtr="0">
            <a:noAutofit/>
          </a:bodyPr>
          <a:lstStyle>
            <a:lvl1pPr algn="r">
              <a:defRPr sz="3200" b="1">
                <a:solidFill>
                  <a:srgbClr val="386EA4"/>
                </a:solidFill>
              </a:defRPr>
            </a:lvl1pPr>
          </a:lstStyle>
          <a:p>
            <a:endParaRPr lang="en-US" dirty="0"/>
          </a:p>
        </p:txBody>
      </p:sp>
      <p:sp>
        <p:nvSpPr>
          <p:cNvPr id="3" name="Text Placeholder 2">
            <a:extLst>
              <a:ext uri="{FF2B5EF4-FFF2-40B4-BE49-F238E27FC236}">
                <a16:creationId xmlns:a16="http://schemas.microsoft.com/office/drawing/2014/main" id="{E03337FA-9CF7-694D-B2AD-FFBC0DAC5904}"/>
              </a:ext>
            </a:extLst>
          </p:cNvPr>
          <p:cNvSpPr>
            <a:spLocks noGrp="1"/>
          </p:cNvSpPr>
          <p:nvPr>
            <p:ph type="body" sz="quarter" idx="10"/>
          </p:nvPr>
        </p:nvSpPr>
        <p:spPr>
          <a:xfrm>
            <a:off x="7391400" y="3021441"/>
            <a:ext cx="3886199" cy="712359"/>
          </a:xfrm>
        </p:spPr>
        <p:txBody>
          <a:bodyPr anchor="t" anchorCtr="0">
            <a:noAutofit/>
          </a:bodyPr>
          <a:lstStyle>
            <a:lvl1pPr marL="0" indent="0" algn="r">
              <a:buNone/>
              <a:defRPr sz="2600">
                <a:latin typeface="Cambria" panose="02040503050406030204" pitchFamily="18" charset="0"/>
              </a:defRPr>
            </a:lvl1pPr>
          </a:lstStyle>
          <a:p>
            <a:pPr lvl="0"/>
            <a:endParaRPr lang="en-US" dirty="0"/>
          </a:p>
        </p:txBody>
      </p:sp>
      <p:sp>
        <p:nvSpPr>
          <p:cNvPr id="11" name="Text Placeholder 2">
            <a:extLst>
              <a:ext uri="{FF2B5EF4-FFF2-40B4-BE49-F238E27FC236}">
                <a16:creationId xmlns:a16="http://schemas.microsoft.com/office/drawing/2014/main" id="{817835B5-AD74-0345-BF17-305828A424FF}"/>
              </a:ext>
            </a:extLst>
          </p:cNvPr>
          <p:cNvSpPr>
            <a:spLocks noGrp="1"/>
          </p:cNvSpPr>
          <p:nvPr>
            <p:ph type="body" sz="quarter" idx="11"/>
          </p:nvPr>
        </p:nvSpPr>
        <p:spPr>
          <a:xfrm>
            <a:off x="7391400" y="4953000"/>
            <a:ext cx="3886199" cy="802129"/>
          </a:xfrm>
        </p:spPr>
        <p:txBody>
          <a:bodyPr>
            <a:normAutofit/>
          </a:bodyPr>
          <a:lstStyle>
            <a:lvl1pPr marL="0" indent="0" algn="r">
              <a:spcAft>
                <a:spcPts val="300"/>
              </a:spcAft>
              <a:buNone/>
              <a:defRPr sz="2000">
                <a:latin typeface="Calibri" panose="020F0502020204030204" pitchFamily="34" charset="0"/>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A9D0B740-EE97-7244-983D-74906D318C78}"/>
              </a:ext>
            </a:extLst>
          </p:cNvPr>
          <p:cNvSpPr>
            <a:spLocks noGrp="1"/>
          </p:cNvSpPr>
          <p:nvPr>
            <p:ph type="body" sz="quarter" idx="12" hasCustomPrompt="1"/>
          </p:nvPr>
        </p:nvSpPr>
        <p:spPr>
          <a:xfrm>
            <a:off x="7391400" y="4493903"/>
            <a:ext cx="3886199" cy="381000"/>
          </a:xfrm>
        </p:spPr>
        <p:txBody>
          <a:bodyPr anchor="ctr" anchorCtr="0">
            <a:noAutofit/>
          </a:bodyPr>
          <a:lstStyle>
            <a:lvl1pPr marL="0" indent="0" algn="r">
              <a:buNone/>
              <a:defRPr sz="2000" b="1">
                <a:latin typeface="Calibri" panose="020F0502020204030204" pitchFamily="34" charset="0"/>
                <a:cs typeface="Calibri" panose="020F0502020204030204" pitchFamily="34" charset="0"/>
              </a:defRPr>
            </a:lvl1pPr>
          </a:lstStyle>
          <a:p>
            <a:pPr lvl="0"/>
            <a:r>
              <a:rPr lang="en-US" dirty="0"/>
              <a:t>February 6, 2020</a:t>
            </a:r>
          </a:p>
        </p:txBody>
      </p:sp>
      <p:pic>
        <p:nvPicPr>
          <p:cNvPr id="2" name="Picture 1">
            <a:extLst>
              <a:ext uri="{FF2B5EF4-FFF2-40B4-BE49-F238E27FC236}">
                <a16:creationId xmlns:a16="http://schemas.microsoft.com/office/drawing/2014/main" id="{94B19886-ECFB-50F1-C135-66B8D6977F8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6477000" y="666742"/>
            <a:ext cx="4930193" cy="735792"/>
          </a:xfrm>
          <a:prstGeom prst="rect">
            <a:avLst/>
          </a:prstGeom>
        </p:spPr>
      </p:pic>
    </p:spTree>
    <p:extLst>
      <p:ext uri="{BB962C8B-B14F-4D97-AF65-F5344CB8AC3E}">
        <p14:creationId xmlns:p14="http://schemas.microsoft.com/office/powerpoint/2010/main" val="29287562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0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 Photo EXAMPL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2F05F5-0324-E14C-B6B7-ECB9AA04708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 b="-1"/>
          <a:stretch/>
        </p:blipFill>
        <p:spPr>
          <a:xfrm>
            <a:off x="3200401" y="-1"/>
            <a:ext cx="8988832" cy="6858001"/>
          </a:xfrm>
          <a:prstGeom prst="rect">
            <a:avLst/>
          </a:prstGeom>
        </p:spPr>
      </p:pic>
      <p:sp>
        <p:nvSpPr>
          <p:cNvPr id="12" name="object 5">
            <a:extLst>
              <a:ext uri="{FF2B5EF4-FFF2-40B4-BE49-F238E27FC236}">
                <a16:creationId xmlns:a16="http://schemas.microsoft.com/office/drawing/2014/main" id="{A97B9C87-CA5F-1D4B-A2C5-C63009F90531}"/>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4" name="Holder 4">
            <a:extLst>
              <a:ext uri="{FF2B5EF4-FFF2-40B4-BE49-F238E27FC236}">
                <a16:creationId xmlns:a16="http://schemas.microsoft.com/office/drawing/2014/main" id="{B3895AF8-3E6C-9242-A74A-7CA7C9604694}"/>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7" name="object 3">
            <a:extLst>
              <a:ext uri="{FF2B5EF4-FFF2-40B4-BE49-F238E27FC236}">
                <a16:creationId xmlns:a16="http://schemas.microsoft.com/office/drawing/2014/main" id="{792264D5-6BDD-1E40-AA36-CFE9B3D011C5}"/>
              </a:ext>
            </a:extLst>
          </p:cNvPr>
          <p:cNvSpPr/>
          <p:nvPr userDrawn="1"/>
        </p:nvSpPr>
        <p:spPr>
          <a:xfrm>
            <a:off x="43084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8" name="object 4">
            <a:extLst>
              <a:ext uri="{FF2B5EF4-FFF2-40B4-BE49-F238E27FC236}">
                <a16:creationId xmlns:a16="http://schemas.microsoft.com/office/drawing/2014/main" id="{A52CA96F-B053-0F49-95F3-AB2C0FD5C839}"/>
              </a:ext>
            </a:extLst>
          </p:cNvPr>
          <p:cNvSpPr/>
          <p:nvPr userDrawn="1"/>
        </p:nvSpPr>
        <p:spPr>
          <a:xfrm>
            <a:off x="-5525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10" name="Holder 2">
            <a:extLst>
              <a:ext uri="{FF2B5EF4-FFF2-40B4-BE49-F238E27FC236}">
                <a16:creationId xmlns:a16="http://schemas.microsoft.com/office/drawing/2014/main" id="{F8673C9D-3B52-4A4B-9295-9F2B05D5E110}"/>
              </a:ext>
            </a:extLst>
          </p:cNvPr>
          <p:cNvSpPr>
            <a:spLocks noGrp="1"/>
          </p:cNvSpPr>
          <p:nvPr>
            <p:ph type="title"/>
          </p:nvPr>
        </p:nvSpPr>
        <p:spPr>
          <a:xfrm>
            <a:off x="480153" y="603169"/>
            <a:ext cx="3923696"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Content Placeholder 11">
            <a:extLst>
              <a:ext uri="{FF2B5EF4-FFF2-40B4-BE49-F238E27FC236}">
                <a16:creationId xmlns:a16="http://schemas.microsoft.com/office/drawing/2014/main" id="{1A7E3C62-430C-F543-B406-EC702178F8F2}"/>
              </a:ext>
            </a:extLst>
          </p:cNvPr>
          <p:cNvSpPr>
            <a:spLocks noGrp="1"/>
          </p:cNvSpPr>
          <p:nvPr>
            <p:ph sz="quarter" idx="14"/>
          </p:nvPr>
        </p:nvSpPr>
        <p:spPr>
          <a:xfrm>
            <a:off x="479425" y="1527605"/>
            <a:ext cx="392442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74B1948E-8CE0-062E-53F8-FD09D17CF3B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04800" y="5963931"/>
            <a:ext cx="3898360" cy="581799"/>
          </a:xfrm>
          <a:prstGeom prst="rect">
            <a:avLst/>
          </a:prstGeom>
        </p:spPr>
      </p:pic>
    </p:spTree>
    <p:extLst>
      <p:ext uri="{BB962C8B-B14F-4D97-AF65-F5344CB8AC3E}">
        <p14:creationId xmlns:p14="http://schemas.microsoft.com/office/powerpoint/2010/main" val="25869717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with Photo EXAMPLE">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person, indoor&#10;&#10;Description automatically generated">
            <a:extLst>
              <a:ext uri="{FF2B5EF4-FFF2-40B4-BE49-F238E27FC236}">
                <a16:creationId xmlns:a16="http://schemas.microsoft.com/office/drawing/2014/main" id="{386074D0-F22D-0442-B394-152D4572D1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7" y="0"/>
            <a:ext cx="12188185" cy="6858000"/>
          </a:xfrm>
          <a:prstGeom prst="rect">
            <a:avLst/>
          </a:prstGeom>
        </p:spPr>
      </p:pic>
      <p:sp>
        <p:nvSpPr>
          <p:cNvPr id="12" name="object 5">
            <a:extLst>
              <a:ext uri="{FF2B5EF4-FFF2-40B4-BE49-F238E27FC236}">
                <a16:creationId xmlns:a16="http://schemas.microsoft.com/office/drawing/2014/main" id="{A97B9C87-CA5F-1D4B-A2C5-C63009F90531}"/>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4" name="Holder 4">
            <a:extLst>
              <a:ext uri="{FF2B5EF4-FFF2-40B4-BE49-F238E27FC236}">
                <a16:creationId xmlns:a16="http://schemas.microsoft.com/office/drawing/2014/main" id="{B3895AF8-3E6C-9242-A74A-7CA7C9604694}"/>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7" name="object 3">
            <a:extLst>
              <a:ext uri="{FF2B5EF4-FFF2-40B4-BE49-F238E27FC236}">
                <a16:creationId xmlns:a16="http://schemas.microsoft.com/office/drawing/2014/main" id="{792264D5-6BDD-1E40-AA36-CFE9B3D011C5}"/>
              </a:ext>
            </a:extLst>
          </p:cNvPr>
          <p:cNvSpPr/>
          <p:nvPr userDrawn="1"/>
        </p:nvSpPr>
        <p:spPr>
          <a:xfrm>
            <a:off x="43084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8" name="object 4">
            <a:extLst>
              <a:ext uri="{FF2B5EF4-FFF2-40B4-BE49-F238E27FC236}">
                <a16:creationId xmlns:a16="http://schemas.microsoft.com/office/drawing/2014/main" id="{A52CA96F-B053-0F49-95F3-AB2C0FD5C839}"/>
              </a:ext>
            </a:extLst>
          </p:cNvPr>
          <p:cNvSpPr/>
          <p:nvPr userDrawn="1"/>
        </p:nvSpPr>
        <p:spPr>
          <a:xfrm>
            <a:off x="-5525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10" name="Holder 2">
            <a:extLst>
              <a:ext uri="{FF2B5EF4-FFF2-40B4-BE49-F238E27FC236}">
                <a16:creationId xmlns:a16="http://schemas.microsoft.com/office/drawing/2014/main" id="{F8673C9D-3B52-4A4B-9295-9F2B05D5E110}"/>
              </a:ext>
            </a:extLst>
          </p:cNvPr>
          <p:cNvSpPr>
            <a:spLocks noGrp="1"/>
          </p:cNvSpPr>
          <p:nvPr>
            <p:ph type="title"/>
          </p:nvPr>
        </p:nvSpPr>
        <p:spPr>
          <a:xfrm>
            <a:off x="480153" y="603169"/>
            <a:ext cx="3923696"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Content Placeholder 11">
            <a:extLst>
              <a:ext uri="{FF2B5EF4-FFF2-40B4-BE49-F238E27FC236}">
                <a16:creationId xmlns:a16="http://schemas.microsoft.com/office/drawing/2014/main" id="{1A7E3C62-430C-F543-B406-EC702178F8F2}"/>
              </a:ext>
            </a:extLst>
          </p:cNvPr>
          <p:cNvSpPr>
            <a:spLocks noGrp="1"/>
          </p:cNvSpPr>
          <p:nvPr>
            <p:ph sz="quarter" idx="14"/>
          </p:nvPr>
        </p:nvSpPr>
        <p:spPr>
          <a:xfrm>
            <a:off x="479425" y="1527605"/>
            <a:ext cx="392442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5E4F828F-13A7-6DAF-9CB0-71373BB36CB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04800" y="5963931"/>
            <a:ext cx="3898360" cy="581799"/>
          </a:xfrm>
          <a:prstGeom prst="rect">
            <a:avLst/>
          </a:prstGeom>
        </p:spPr>
      </p:pic>
    </p:spTree>
    <p:extLst>
      <p:ext uri="{BB962C8B-B14F-4D97-AF65-F5344CB8AC3E}">
        <p14:creationId xmlns:p14="http://schemas.microsoft.com/office/powerpoint/2010/main" val="4060818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with Photo EXAMPLE">
    <p:bg>
      <p:bgPr>
        <a:solidFill>
          <a:schemeClr val="bg1"/>
        </a:solidFill>
        <a:effectLst/>
      </p:bgPr>
    </p:bg>
    <p:spTree>
      <p:nvGrpSpPr>
        <p:cNvPr id="1" name=""/>
        <p:cNvGrpSpPr/>
        <p:nvPr/>
      </p:nvGrpSpPr>
      <p:grpSpPr>
        <a:xfrm>
          <a:off x="0" y="0"/>
          <a:ext cx="0" cy="0"/>
          <a:chOff x="0" y="0"/>
          <a:chExt cx="0" cy="0"/>
        </a:xfrm>
      </p:grpSpPr>
      <p:pic>
        <p:nvPicPr>
          <p:cNvPr id="3" name="Picture 2" descr="A group of people having a discussion&#10;&#10;Description automatically generated with medium confidence">
            <a:extLst>
              <a:ext uri="{FF2B5EF4-FFF2-40B4-BE49-F238E27FC236}">
                <a16:creationId xmlns:a16="http://schemas.microsoft.com/office/drawing/2014/main" id="{CA90FFE8-AC60-FB40-930C-34D149FD0C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1301" y="0"/>
            <a:ext cx="10294883" cy="6858000"/>
          </a:xfrm>
          <a:prstGeom prst="rect">
            <a:avLst/>
          </a:prstGeom>
        </p:spPr>
      </p:pic>
      <p:sp>
        <p:nvSpPr>
          <p:cNvPr id="12" name="object 5">
            <a:extLst>
              <a:ext uri="{FF2B5EF4-FFF2-40B4-BE49-F238E27FC236}">
                <a16:creationId xmlns:a16="http://schemas.microsoft.com/office/drawing/2014/main" id="{A97B9C87-CA5F-1D4B-A2C5-C63009F90531}"/>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4" name="Holder 4">
            <a:extLst>
              <a:ext uri="{FF2B5EF4-FFF2-40B4-BE49-F238E27FC236}">
                <a16:creationId xmlns:a16="http://schemas.microsoft.com/office/drawing/2014/main" id="{B3895AF8-3E6C-9242-A74A-7CA7C9604694}"/>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7" name="object 3">
            <a:extLst>
              <a:ext uri="{FF2B5EF4-FFF2-40B4-BE49-F238E27FC236}">
                <a16:creationId xmlns:a16="http://schemas.microsoft.com/office/drawing/2014/main" id="{792264D5-6BDD-1E40-AA36-CFE9B3D011C5}"/>
              </a:ext>
            </a:extLst>
          </p:cNvPr>
          <p:cNvSpPr/>
          <p:nvPr userDrawn="1"/>
        </p:nvSpPr>
        <p:spPr>
          <a:xfrm>
            <a:off x="43084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8" name="object 4">
            <a:extLst>
              <a:ext uri="{FF2B5EF4-FFF2-40B4-BE49-F238E27FC236}">
                <a16:creationId xmlns:a16="http://schemas.microsoft.com/office/drawing/2014/main" id="{A52CA96F-B053-0F49-95F3-AB2C0FD5C839}"/>
              </a:ext>
            </a:extLst>
          </p:cNvPr>
          <p:cNvSpPr/>
          <p:nvPr userDrawn="1"/>
        </p:nvSpPr>
        <p:spPr>
          <a:xfrm>
            <a:off x="-5525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10" name="Holder 2">
            <a:extLst>
              <a:ext uri="{FF2B5EF4-FFF2-40B4-BE49-F238E27FC236}">
                <a16:creationId xmlns:a16="http://schemas.microsoft.com/office/drawing/2014/main" id="{F8673C9D-3B52-4A4B-9295-9F2B05D5E110}"/>
              </a:ext>
            </a:extLst>
          </p:cNvPr>
          <p:cNvSpPr>
            <a:spLocks noGrp="1"/>
          </p:cNvSpPr>
          <p:nvPr>
            <p:ph type="title"/>
          </p:nvPr>
        </p:nvSpPr>
        <p:spPr>
          <a:xfrm>
            <a:off x="480153" y="603169"/>
            <a:ext cx="3923696"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Content Placeholder 11">
            <a:extLst>
              <a:ext uri="{FF2B5EF4-FFF2-40B4-BE49-F238E27FC236}">
                <a16:creationId xmlns:a16="http://schemas.microsoft.com/office/drawing/2014/main" id="{1A7E3C62-430C-F543-B406-EC702178F8F2}"/>
              </a:ext>
            </a:extLst>
          </p:cNvPr>
          <p:cNvSpPr>
            <a:spLocks noGrp="1"/>
          </p:cNvSpPr>
          <p:nvPr>
            <p:ph sz="quarter" idx="14"/>
          </p:nvPr>
        </p:nvSpPr>
        <p:spPr>
          <a:xfrm>
            <a:off x="479425" y="1527605"/>
            <a:ext cx="392442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73CF35AE-D9D5-712D-ABFB-0C9D295DAC4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04800" y="5963931"/>
            <a:ext cx="3898360" cy="581799"/>
          </a:xfrm>
          <a:prstGeom prst="rect">
            <a:avLst/>
          </a:prstGeom>
        </p:spPr>
      </p:pic>
    </p:spTree>
    <p:extLst>
      <p:ext uri="{BB962C8B-B14F-4D97-AF65-F5344CB8AC3E}">
        <p14:creationId xmlns:p14="http://schemas.microsoft.com/office/powerpoint/2010/main" val="1917879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with Photo EXAMPL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6E3762-9CE8-C649-B866-50E9C91536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8096" y="0"/>
            <a:ext cx="10291136" cy="6858000"/>
          </a:xfrm>
          <a:prstGeom prst="rect">
            <a:avLst/>
          </a:prstGeom>
        </p:spPr>
      </p:pic>
      <p:sp>
        <p:nvSpPr>
          <p:cNvPr id="12" name="object 5">
            <a:extLst>
              <a:ext uri="{FF2B5EF4-FFF2-40B4-BE49-F238E27FC236}">
                <a16:creationId xmlns:a16="http://schemas.microsoft.com/office/drawing/2014/main" id="{A97B9C87-CA5F-1D4B-A2C5-C63009F90531}"/>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4" name="Holder 4">
            <a:extLst>
              <a:ext uri="{FF2B5EF4-FFF2-40B4-BE49-F238E27FC236}">
                <a16:creationId xmlns:a16="http://schemas.microsoft.com/office/drawing/2014/main" id="{B3895AF8-3E6C-9242-A74A-7CA7C9604694}"/>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7" name="object 3">
            <a:extLst>
              <a:ext uri="{FF2B5EF4-FFF2-40B4-BE49-F238E27FC236}">
                <a16:creationId xmlns:a16="http://schemas.microsoft.com/office/drawing/2014/main" id="{792264D5-6BDD-1E40-AA36-CFE9B3D011C5}"/>
              </a:ext>
            </a:extLst>
          </p:cNvPr>
          <p:cNvSpPr/>
          <p:nvPr userDrawn="1"/>
        </p:nvSpPr>
        <p:spPr>
          <a:xfrm>
            <a:off x="43084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8" name="object 4">
            <a:extLst>
              <a:ext uri="{FF2B5EF4-FFF2-40B4-BE49-F238E27FC236}">
                <a16:creationId xmlns:a16="http://schemas.microsoft.com/office/drawing/2014/main" id="{A52CA96F-B053-0F49-95F3-AB2C0FD5C839}"/>
              </a:ext>
            </a:extLst>
          </p:cNvPr>
          <p:cNvSpPr/>
          <p:nvPr userDrawn="1"/>
        </p:nvSpPr>
        <p:spPr>
          <a:xfrm>
            <a:off x="-5525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10" name="Holder 2">
            <a:extLst>
              <a:ext uri="{FF2B5EF4-FFF2-40B4-BE49-F238E27FC236}">
                <a16:creationId xmlns:a16="http://schemas.microsoft.com/office/drawing/2014/main" id="{F8673C9D-3B52-4A4B-9295-9F2B05D5E110}"/>
              </a:ext>
            </a:extLst>
          </p:cNvPr>
          <p:cNvSpPr>
            <a:spLocks noGrp="1"/>
          </p:cNvSpPr>
          <p:nvPr>
            <p:ph type="title"/>
          </p:nvPr>
        </p:nvSpPr>
        <p:spPr>
          <a:xfrm>
            <a:off x="480153" y="603169"/>
            <a:ext cx="3923696"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Content Placeholder 11">
            <a:extLst>
              <a:ext uri="{FF2B5EF4-FFF2-40B4-BE49-F238E27FC236}">
                <a16:creationId xmlns:a16="http://schemas.microsoft.com/office/drawing/2014/main" id="{1A7E3C62-430C-F543-B406-EC702178F8F2}"/>
              </a:ext>
            </a:extLst>
          </p:cNvPr>
          <p:cNvSpPr>
            <a:spLocks noGrp="1"/>
          </p:cNvSpPr>
          <p:nvPr>
            <p:ph sz="quarter" idx="14"/>
          </p:nvPr>
        </p:nvSpPr>
        <p:spPr>
          <a:xfrm>
            <a:off x="479425" y="1527605"/>
            <a:ext cx="392442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715DEE45-85D6-6CAC-22E9-4A9A897432C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04800" y="5963931"/>
            <a:ext cx="3898360" cy="581799"/>
          </a:xfrm>
          <a:prstGeom prst="rect">
            <a:avLst/>
          </a:prstGeom>
        </p:spPr>
      </p:pic>
    </p:spTree>
    <p:extLst>
      <p:ext uri="{BB962C8B-B14F-4D97-AF65-F5344CB8AC3E}">
        <p14:creationId xmlns:p14="http://schemas.microsoft.com/office/powerpoint/2010/main" val="4286488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with Photo EXAMPLE">
    <p:bg>
      <p:bgPr>
        <a:solidFill>
          <a:schemeClr val="bg1"/>
        </a:solidFill>
        <a:effectLst/>
      </p:bgPr>
    </p:bg>
    <p:spTree>
      <p:nvGrpSpPr>
        <p:cNvPr id="1" name=""/>
        <p:cNvGrpSpPr/>
        <p:nvPr/>
      </p:nvGrpSpPr>
      <p:grpSpPr>
        <a:xfrm>
          <a:off x="0" y="0"/>
          <a:ext cx="0" cy="0"/>
          <a:chOff x="0" y="0"/>
          <a:chExt cx="0" cy="0"/>
        </a:xfrm>
      </p:grpSpPr>
      <p:pic>
        <p:nvPicPr>
          <p:cNvPr id="3" name="Picture 2" descr="A group of people sitting at desks in a classroom&#10;&#10;Description automatically generated with medium confidence">
            <a:extLst>
              <a:ext uri="{FF2B5EF4-FFF2-40B4-BE49-F238E27FC236}">
                <a16:creationId xmlns:a16="http://schemas.microsoft.com/office/drawing/2014/main" id="{B9E60498-2762-8241-930F-14CDAAB594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4715"/>
          <a:stretch/>
        </p:blipFill>
        <p:spPr>
          <a:xfrm>
            <a:off x="3418772" y="0"/>
            <a:ext cx="8773228" cy="6858000"/>
          </a:xfrm>
          <a:prstGeom prst="rect">
            <a:avLst/>
          </a:prstGeom>
        </p:spPr>
      </p:pic>
      <p:sp>
        <p:nvSpPr>
          <p:cNvPr id="12" name="object 5">
            <a:extLst>
              <a:ext uri="{FF2B5EF4-FFF2-40B4-BE49-F238E27FC236}">
                <a16:creationId xmlns:a16="http://schemas.microsoft.com/office/drawing/2014/main" id="{A97B9C87-CA5F-1D4B-A2C5-C63009F90531}"/>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4" name="Holder 4">
            <a:extLst>
              <a:ext uri="{FF2B5EF4-FFF2-40B4-BE49-F238E27FC236}">
                <a16:creationId xmlns:a16="http://schemas.microsoft.com/office/drawing/2014/main" id="{B3895AF8-3E6C-9242-A74A-7CA7C9604694}"/>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7" name="object 3">
            <a:extLst>
              <a:ext uri="{FF2B5EF4-FFF2-40B4-BE49-F238E27FC236}">
                <a16:creationId xmlns:a16="http://schemas.microsoft.com/office/drawing/2014/main" id="{792264D5-6BDD-1E40-AA36-CFE9B3D011C5}"/>
              </a:ext>
            </a:extLst>
          </p:cNvPr>
          <p:cNvSpPr/>
          <p:nvPr userDrawn="1"/>
        </p:nvSpPr>
        <p:spPr>
          <a:xfrm>
            <a:off x="43084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8" name="object 4">
            <a:extLst>
              <a:ext uri="{FF2B5EF4-FFF2-40B4-BE49-F238E27FC236}">
                <a16:creationId xmlns:a16="http://schemas.microsoft.com/office/drawing/2014/main" id="{A52CA96F-B053-0F49-95F3-AB2C0FD5C839}"/>
              </a:ext>
            </a:extLst>
          </p:cNvPr>
          <p:cNvSpPr/>
          <p:nvPr userDrawn="1"/>
        </p:nvSpPr>
        <p:spPr>
          <a:xfrm>
            <a:off x="-5525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10" name="Holder 2">
            <a:extLst>
              <a:ext uri="{FF2B5EF4-FFF2-40B4-BE49-F238E27FC236}">
                <a16:creationId xmlns:a16="http://schemas.microsoft.com/office/drawing/2014/main" id="{F8673C9D-3B52-4A4B-9295-9F2B05D5E110}"/>
              </a:ext>
            </a:extLst>
          </p:cNvPr>
          <p:cNvSpPr>
            <a:spLocks noGrp="1"/>
          </p:cNvSpPr>
          <p:nvPr>
            <p:ph type="title"/>
          </p:nvPr>
        </p:nvSpPr>
        <p:spPr>
          <a:xfrm>
            <a:off x="480153" y="603169"/>
            <a:ext cx="3923696"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Content Placeholder 11">
            <a:extLst>
              <a:ext uri="{FF2B5EF4-FFF2-40B4-BE49-F238E27FC236}">
                <a16:creationId xmlns:a16="http://schemas.microsoft.com/office/drawing/2014/main" id="{1A7E3C62-430C-F543-B406-EC702178F8F2}"/>
              </a:ext>
            </a:extLst>
          </p:cNvPr>
          <p:cNvSpPr>
            <a:spLocks noGrp="1"/>
          </p:cNvSpPr>
          <p:nvPr>
            <p:ph sz="quarter" idx="14"/>
          </p:nvPr>
        </p:nvSpPr>
        <p:spPr>
          <a:xfrm>
            <a:off x="479425" y="1527605"/>
            <a:ext cx="392442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02231A1-305E-3C1F-1DDC-F8C44A2B949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04800" y="5963931"/>
            <a:ext cx="3898360" cy="581799"/>
          </a:xfrm>
          <a:prstGeom prst="rect">
            <a:avLst/>
          </a:prstGeom>
        </p:spPr>
      </p:pic>
    </p:spTree>
    <p:extLst>
      <p:ext uri="{BB962C8B-B14F-4D97-AF65-F5344CB8AC3E}">
        <p14:creationId xmlns:p14="http://schemas.microsoft.com/office/powerpoint/2010/main" val="1861880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with Photo EXAMPLE">
    <p:bg>
      <p:bgPr>
        <a:solidFill>
          <a:schemeClr val="bg1"/>
        </a:solidFill>
        <a:effectLst/>
      </p:bgPr>
    </p:bg>
    <p:spTree>
      <p:nvGrpSpPr>
        <p:cNvPr id="1" name=""/>
        <p:cNvGrpSpPr/>
        <p:nvPr/>
      </p:nvGrpSpPr>
      <p:grpSpPr>
        <a:xfrm>
          <a:off x="0" y="0"/>
          <a:ext cx="0" cy="0"/>
          <a:chOff x="0" y="0"/>
          <a:chExt cx="0" cy="0"/>
        </a:xfrm>
      </p:grpSpPr>
      <p:pic>
        <p:nvPicPr>
          <p:cNvPr id="4" name="Picture 3" descr="A group of people looking at a computer screen&#10;&#10;Description automatically generated with medium confidence">
            <a:extLst>
              <a:ext uri="{FF2B5EF4-FFF2-40B4-BE49-F238E27FC236}">
                <a16:creationId xmlns:a16="http://schemas.microsoft.com/office/drawing/2014/main" id="{F60E155F-B480-7546-83C3-A2C47A13D25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01"/>
          <a:stretch/>
        </p:blipFill>
        <p:spPr>
          <a:xfrm>
            <a:off x="3810001" y="0"/>
            <a:ext cx="8379232" cy="6858000"/>
          </a:xfrm>
          <a:prstGeom prst="rect">
            <a:avLst/>
          </a:prstGeom>
        </p:spPr>
      </p:pic>
      <p:sp>
        <p:nvSpPr>
          <p:cNvPr id="12" name="object 5">
            <a:extLst>
              <a:ext uri="{FF2B5EF4-FFF2-40B4-BE49-F238E27FC236}">
                <a16:creationId xmlns:a16="http://schemas.microsoft.com/office/drawing/2014/main" id="{A97B9C87-CA5F-1D4B-A2C5-C63009F90531}"/>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4" name="Holder 4">
            <a:extLst>
              <a:ext uri="{FF2B5EF4-FFF2-40B4-BE49-F238E27FC236}">
                <a16:creationId xmlns:a16="http://schemas.microsoft.com/office/drawing/2014/main" id="{B3895AF8-3E6C-9242-A74A-7CA7C9604694}"/>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7" name="object 3">
            <a:extLst>
              <a:ext uri="{FF2B5EF4-FFF2-40B4-BE49-F238E27FC236}">
                <a16:creationId xmlns:a16="http://schemas.microsoft.com/office/drawing/2014/main" id="{792264D5-6BDD-1E40-AA36-CFE9B3D011C5}"/>
              </a:ext>
            </a:extLst>
          </p:cNvPr>
          <p:cNvSpPr/>
          <p:nvPr userDrawn="1"/>
        </p:nvSpPr>
        <p:spPr>
          <a:xfrm>
            <a:off x="43084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8" name="object 4">
            <a:extLst>
              <a:ext uri="{FF2B5EF4-FFF2-40B4-BE49-F238E27FC236}">
                <a16:creationId xmlns:a16="http://schemas.microsoft.com/office/drawing/2014/main" id="{A52CA96F-B053-0F49-95F3-AB2C0FD5C839}"/>
              </a:ext>
            </a:extLst>
          </p:cNvPr>
          <p:cNvSpPr/>
          <p:nvPr userDrawn="1"/>
        </p:nvSpPr>
        <p:spPr>
          <a:xfrm>
            <a:off x="-5525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10" name="Holder 2">
            <a:extLst>
              <a:ext uri="{FF2B5EF4-FFF2-40B4-BE49-F238E27FC236}">
                <a16:creationId xmlns:a16="http://schemas.microsoft.com/office/drawing/2014/main" id="{F8673C9D-3B52-4A4B-9295-9F2B05D5E110}"/>
              </a:ext>
            </a:extLst>
          </p:cNvPr>
          <p:cNvSpPr>
            <a:spLocks noGrp="1"/>
          </p:cNvSpPr>
          <p:nvPr>
            <p:ph type="title"/>
          </p:nvPr>
        </p:nvSpPr>
        <p:spPr>
          <a:xfrm>
            <a:off x="480153" y="603169"/>
            <a:ext cx="3923696"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Content Placeholder 11">
            <a:extLst>
              <a:ext uri="{FF2B5EF4-FFF2-40B4-BE49-F238E27FC236}">
                <a16:creationId xmlns:a16="http://schemas.microsoft.com/office/drawing/2014/main" id="{1A7E3C62-430C-F543-B406-EC702178F8F2}"/>
              </a:ext>
            </a:extLst>
          </p:cNvPr>
          <p:cNvSpPr>
            <a:spLocks noGrp="1"/>
          </p:cNvSpPr>
          <p:nvPr>
            <p:ph sz="quarter" idx="14"/>
          </p:nvPr>
        </p:nvSpPr>
        <p:spPr>
          <a:xfrm>
            <a:off x="479425" y="1527605"/>
            <a:ext cx="392442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BCB86B12-2DD9-4399-0604-DDA5EF74A1B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04800" y="5963931"/>
            <a:ext cx="3898360" cy="581799"/>
          </a:xfrm>
          <a:prstGeom prst="rect">
            <a:avLst/>
          </a:prstGeom>
        </p:spPr>
      </p:pic>
    </p:spTree>
    <p:extLst>
      <p:ext uri="{BB962C8B-B14F-4D97-AF65-F5344CB8AC3E}">
        <p14:creationId xmlns:p14="http://schemas.microsoft.com/office/powerpoint/2010/main" val="12549212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with Photo">
    <p:bg>
      <p:bgPr>
        <a:solidFill>
          <a:schemeClr val="bg1"/>
        </a:solidFill>
        <a:effectLst/>
      </p:bgPr>
    </p:bg>
    <p:spTree>
      <p:nvGrpSpPr>
        <p:cNvPr id="1" name=""/>
        <p:cNvGrpSpPr/>
        <p:nvPr/>
      </p:nvGrpSpPr>
      <p:grpSpPr>
        <a:xfrm>
          <a:off x="0" y="0"/>
          <a:ext cx="0" cy="0"/>
          <a:chOff x="0" y="0"/>
          <a:chExt cx="0" cy="0"/>
        </a:xfrm>
      </p:grpSpPr>
      <p:sp>
        <p:nvSpPr>
          <p:cNvPr id="13" name="Picture Placeholder 4">
            <a:extLst>
              <a:ext uri="{FF2B5EF4-FFF2-40B4-BE49-F238E27FC236}">
                <a16:creationId xmlns:a16="http://schemas.microsoft.com/office/drawing/2014/main" id="{C769D83A-6E65-7C4C-9673-6AD906140167}"/>
              </a:ext>
            </a:extLst>
          </p:cNvPr>
          <p:cNvSpPr>
            <a:spLocks noGrp="1"/>
          </p:cNvSpPr>
          <p:nvPr>
            <p:ph type="pic" sz="quarter" idx="13"/>
          </p:nvPr>
        </p:nvSpPr>
        <p:spPr>
          <a:xfrm>
            <a:off x="0" y="0"/>
            <a:ext cx="12188947" cy="6870700"/>
          </a:xfrm>
        </p:spPr>
        <p:txBody>
          <a:bodyPr lIns="8869680" anchor="ctr" anchorCtr="0"/>
          <a:lstStyle>
            <a:lvl1pPr marL="0" indent="0" algn="l">
              <a:buNone/>
              <a:defRPr/>
            </a:lvl1pPr>
          </a:lstStyle>
          <a:p>
            <a:endParaRPr lang="en-US" dirty="0"/>
          </a:p>
        </p:txBody>
      </p:sp>
      <p:sp>
        <p:nvSpPr>
          <p:cNvPr id="14" name="Holder 4">
            <a:extLst>
              <a:ext uri="{FF2B5EF4-FFF2-40B4-BE49-F238E27FC236}">
                <a16:creationId xmlns:a16="http://schemas.microsoft.com/office/drawing/2014/main" id="{B3895AF8-3E6C-9242-A74A-7CA7C9604694}"/>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0" name="Holder 2">
            <a:extLst>
              <a:ext uri="{FF2B5EF4-FFF2-40B4-BE49-F238E27FC236}">
                <a16:creationId xmlns:a16="http://schemas.microsoft.com/office/drawing/2014/main" id="{F8673C9D-3B52-4A4B-9295-9F2B05D5E110}"/>
              </a:ext>
            </a:extLst>
          </p:cNvPr>
          <p:cNvSpPr>
            <a:spLocks noGrp="1"/>
          </p:cNvSpPr>
          <p:nvPr>
            <p:ph type="title"/>
          </p:nvPr>
        </p:nvSpPr>
        <p:spPr>
          <a:xfrm>
            <a:off x="480153" y="603169"/>
            <a:ext cx="3923696"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Content Placeholder 11">
            <a:extLst>
              <a:ext uri="{FF2B5EF4-FFF2-40B4-BE49-F238E27FC236}">
                <a16:creationId xmlns:a16="http://schemas.microsoft.com/office/drawing/2014/main" id="{1A7E3C62-430C-F543-B406-EC702178F8F2}"/>
              </a:ext>
            </a:extLst>
          </p:cNvPr>
          <p:cNvSpPr>
            <a:spLocks noGrp="1"/>
          </p:cNvSpPr>
          <p:nvPr>
            <p:ph sz="quarter" idx="14"/>
          </p:nvPr>
        </p:nvSpPr>
        <p:spPr>
          <a:xfrm>
            <a:off x="479425" y="1527605"/>
            <a:ext cx="392442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4A42CCCA-991A-6127-1AB3-DB10AE8025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04800" y="6019799"/>
            <a:ext cx="3898360" cy="581799"/>
          </a:xfrm>
          <a:prstGeom prst="rect">
            <a:avLst/>
          </a:prstGeom>
        </p:spPr>
      </p:pic>
    </p:spTree>
    <p:extLst>
      <p:ext uri="{BB962C8B-B14F-4D97-AF65-F5344CB8AC3E}">
        <p14:creationId xmlns:p14="http://schemas.microsoft.com/office/powerpoint/2010/main" val="760388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 Photo 2">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82CF8E-E9FC-8B4B-9046-F83914A5F37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3874" y="950"/>
            <a:ext cx="6100720" cy="6857049"/>
          </a:xfrm>
          <a:prstGeom prst="rect">
            <a:avLst/>
          </a:prstGeom>
        </p:spPr>
      </p:pic>
      <p:grpSp>
        <p:nvGrpSpPr>
          <p:cNvPr id="3" name="Group 2">
            <a:extLst>
              <a:ext uri="{FF2B5EF4-FFF2-40B4-BE49-F238E27FC236}">
                <a16:creationId xmlns:a16="http://schemas.microsoft.com/office/drawing/2014/main" id="{284B5098-3487-B241-BE26-5EC7D6CE8B4A}"/>
              </a:ext>
            </a:extLst>
          </p:cNvPr>
          <p:cNvGrpSpPr/>
          <p:nvPr userDrawn="1"/>
        </p:nvGrpSpPr>
        <p:grpSpPr>
          <a:xfrm>
            <a:off x="1752600" y="0"/>
            <a:ext cx="8290055" cy="6858000"/>
            <a:chOff x="1709925" y="0"/>
            <a:chExt cx="8290055" cy="6858000"/>
          </a:xfrm>
        </p:grpSpPr>
        <p:sp>
          <p:nvSpPr>
            <p:cNvPr id="12" name="object 3">
              <a:extLst>
                <a:ext uri="{FF2B5EF4-FFF2-40B4-BE49-F238E27FC236}">
                  <a16:creationId xmlns:a16="http://schemas.microsoft.com/office/drawing/2014/main" id="{06E7C654-6726-3148-BD63-7DBE320DA2E6}"/>
                </a:ext>
              </a:extLst>
            </p:cNvPr>
            <p:cNvSpPr/>
            <p:nvPr userDrawn="1"/>
          </p:nvSpPr>
          <p:spPr>
            <a:xfrm>
              <a:off x="170992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8F3E2E0A-B839-1547-A453-8B3DE9B290A3}"/>
                </a:ext>
              </a:extLst>
            </p:cNvPr>
            <p:cNvSpPr/>
            <p:nvPr userDrawn="1"/>
          </p:nvSpPr>
          <p:spPr>
            <a:xfrm>
              <a:off x="2438400" y="0"/>
              <a:ext cx="7561580" cy="6858000"/>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grpSp>
      <p:sp>
        <p:nvSpPr>
          <p:cNvPr id="11" name="Holder 2">
            <a:extLst>
              <a:ext uri="{FF2B5EF4-FFF2-40B4-BE49-F238E27FC236}">
                <a16:creationId xmlns:a16="http://schemas.microsoft.com/office/drawing/2014/main" id="{2027B6F8-11B4-5B4C-99DA-0AE16CEF8466}"/>
              </a:ext>
            </a:extLst>
          </p:cNvPr>
          <p:cNvSpPr>
            <a:spLocks noGrp="1"/>
          </p:cNvSpPr>
          <p:nvPr>
            <p:ph type="title"/>
          </p:nvPr>
        </p:nvSpPr>
        <p:spPr>
          <a:xfrm>
            <a:off x="4840247" y="603169"/>
            <a:ext cx="6665954"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4" name="object 5">
            <a:extLst>
              <a:ext uri="{FF2B5EF4-FFF2-40B4-BE49-F238E27FC236}">
                <a16:creationId xmlns:a16="http://schemas.microsoft.com/office/drawing/2014/main" id="{05321AE4-65C3-9D47-A28C-37C1D97CC51F}"/>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5" name="Holder 4">
            <a:extLst>
              <a:ext uri="{FF2B5EF4-FFF2-40B4-BE49-F238E27FC236}">
                <a16:creationId xmlns:a16="http://schemas.microsoft.com/office/drawing/2014/main" id="{A596E9F9-E94F-214E-806B-C369F41D684C}"/>
              </a:ext>
            </a:extLst>
          </p:cNvPr>
          <p:cNvSpPr>
            <a:spLocks noGrp="1"/>
          </p:cNvSpPr>
          <p:nvPr>
            <p:ph type="sldNum" sz="quarter" idx="7"/>
          </p:nvPr>
        </p:nvSpPr>
        <p:spPr>
          <a:xfrm>
            <a:off x="11277600" y="6172200"/>
            <a:ext cx="60960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6" name="Content Placeholder 11">
            <a:extLst>
              <a:ext uri="{FF2B5EF4-FFF2-40B4-BE49-F238E27FC236}">
                <a16:creationId xmlns:a16="http://schemas.microsoft.com/office/drawing/2014/main" id="{D25723E2-79DA-0642-9B17-53808C97B9AF}"/>
              </a:ext>
            </a:extLst>
          </p:cNvPr>
          <p:cNvSpPr>
            <a:spLocks noGrp="1"/>
          </p:cNvSpPr>
          <p:nvPr>
            <p:ph sz="quarter" idx="14"/>
          </p:nvPr>
        </p:nvSpPr>
        <p:spPr>
          <a:xfrm>
            <a:off x="4840247" y="1527605"/>
            <a:ext cx="666595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CDAAE50B-EEDE-247C-D67E-6017A54DB4A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7259429" y="6002649"/>
            <a:ext cx="3898360" cy="581799"/>
          </a:xfrm>
          <a:prstGeom prst="rect">
            <a:avLst/>
          </a:prstGeom>
        </p:spPr>
      </p:pic>
    </p:spTree>
    <p:extLst>
      <p:ext uri="{BB962C8B-B14F-4D97-AF65-F5344CB8AC3E}">
        <p14:creationId xmlns:p14="http://schemas.microsoft.com/office/powerpoint/2010/main" val="7533582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with Photo 2">
    <p:bg>
      <p:bgPr>
        <a:solidFill>
          <a:schemeClr val="bg1"/>
        </a:solidFill>
        <a:effectLst/>
      </p:bgPr>
    </p:bg>
    <p:spTree>
      <p:nvGrpSpPr>
        <p:cNvPr id="1" name=""/>
        <p:cNvGrpSpPr/>
        <p:nvPr/>
      </p:nvGrpSpPr>
      <p:grpSpPr>
        <a:xfrm>
          <a:off x="0" y="0"/>
          <a:ext cx="0" cy="0"/>
          <a:chOff x="0" y="0"/>
          <a:chExt cx="0" cy="0"/>
        </a:xfrm>
      </p:grpSpPr>
      <p:pic>
        <p:nvPicPr>
          <p:cNvPr id="17" name="Picture 16" descr="A group of people looking at a computer screen&#10;&#10;Description automatically generated with medium confidence">
            <a:extLst>
              <a:ext uri="{FF2B5EF4-FFF2-40B4-BE49-F238E27FC236}">
                <a16:creationId xmlns:a16="http://schemas.microsoft.com/office/drawing/2014/main" id="{3C5B7F88-4328-084B-85DC-554E698E791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901" r="35689"/>
          <a:stretch/>
        </p:blipFill>
        <p:spPr>
          <a:xfrm>
            <a:off x="0" y="0"/>
            <a:ext cx="5088856" cy="6858000"/>
          </a:xfrm>
          <a:prstGeom prst="rect">
            <a:avLst/>
          </a:prstGeom>
        </p:spPr>
      </p:pic>
      <p:grpSp>
        <p:nvGrpSpPr>
          <p:cNvPr id="3" name="Group 2">
            <a:extLst>
              <a:ext uri="{FF2B5EF4-FFF2-40B4-BE49-F238E27FC236}">
                <a16:creationId xmlns:a16="http://schemas.microsoft.com/office/drawing/2014/main" id="{284B5098-3487-B241-BE26-5EC7D6CE8B4A}"/>
              </a:ext>
            </a:extLst>
          </p:cNvPr>
          <p:cNvGrpSpPr/>
          <p:nvPr userDrawn="1"/>
        </p:nvGrpSpPr>
        <p:grpSpPr>
          <a:xfrm>
            <a:off x="1752600" y="0"/>
            <a:ext cx="8290055" cy="6858000"/>
            <a:chOff x="1709925" y="0"/>
            <a:chExt cx="8290055" cy="6858000"/>
          </a:xfrm>
        </p:grpSpPr>
        <p:sp>
          <p:nvSpPr>
            <p:cNvPr id="12" name="object 3">
              <a:extLst>
                <a:ext uri="{FF2B5EF4-FFF2-40B4-BE49-F238E27FC236}">
                  <a16:creationId xmlns:a16="http://schemas.microsoft.com/office/drawing/2014/main" id="{06E7C654-6726-3148-BD63-7DBE320DA2E6}"/>
                </a:ext>
              </a:extLst>
            </p:cNvPr>
            <p:cNvSpPr/>
            <p:nvPr userDrawn="1"/>
          </p:nvSpPr>
          <p:spPr>
            <a:xfrm>
              <a:off x="170992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8F3E2E0A-B839-1547-A453-8B3DE9B290A3}"/>
                </a:ext>
              </a:extLst>
            </p:cNvPr>
            <p:cNvSpPr/>
            <p:nvPr userDrawn="1"/>
          </p:nvSpPr>
          <p:spPr>
            <a:xfrm>
              <a:off x="2438400" y="0"/>
              <a:ext cx="7561580" cy="6858000"/>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grpSp>
      <p:sp>
        <p:nvSpPr>
          <p:cNvPr id="11" name="Holder 2">
            <a:extLst>
              <a:ext uri="{FF2B5EF4-FFF2-40B4-BE49-F238E27FC236}">
                <a16:creationId xmlns:a16="http://schemas.microsoft.com/office/drawing/2014/main" id="{2027B6F8-11B4-5B4C-99DA-0AE16CEF8466}"/>
              </a:ext>
            </a:extLst>
          </p:cNvPr>
          <p:cNvSpPr>
            <a:spLocks noGrp="1"/>
          </p:cNvSpPr>
          <p:nvPr>
            <p:ph type="title"/>
          </p:nvPr>
        </p:nvSpPr>
        <p:spPr>
          <a:xfrm>
            <a:off x="4840247" y="603169"/>
            <a:ext cx="6665954"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4" name="object 5">
            <a:extLst>
              <a:ext uri="{FF2B5EF4-FFF2-40B4-BE49-F238E27FC236}">
                <a16:creationId xmlns:a16="http://schemas.microsoft.com/office/drawing/2014/main" id="{05321AE4-65C3-9D47-A28C-37C1D97CC51F}"/>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5" name="Holder 4">
            <a:extLst>
              <a:ext uri="{FF2B5EF4-FFF2-40B4-BE49-F238E27FC236}">
                <a16:creationId xmlns:a16="http://schemas.microsoft.com/office/drawing/2014/main" id="{A596E9F9-E94F-214E-806B-C369F41D684C}"/>
              </a:ext>
            </a:extLst>
          </p:cNvPr>
          <p:cNvSpPr>
            <a:spLocks noGrp="1"/>
          </p:cNvSpPr>
          <p:nvPr>
            <p:ph type="sldNum" sz="quarter" idx="7"/>
          </p:nvPr>
        </p:nvSpPr>
        <p:spPr>
          <a:xfrm>
            <a:off x="11277600" y="6172200"/>
            <a:ext cx="60960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6" name="Content Placeholder 11">
            <a:extLst>
              <a:ext uri="{FF2B5EF4-FFF2-40B4-BE49-F238E27FC236}">
                <a16:creationId xmlns:a16="http://schemas.microsoft.com/office/drawing/2014/main" id="{D25723E2-79DA-0642-9B17-53808C97B9AF}"/>
              </a:ext>
            </a:extLst>
          </p:cNvPr>
          <p:cNvSpPr>
            <a:spLocks noGrp="1"/>
          </p:cNvSpPr>
          <p:nvPr>
            <p:ph sz="quarter" idx="14"/>
          </p:nvPr>
        </p:nvSpPr>
        <p:spPr>
          <a:xfrm>
            <a:off x="4840247" y="1527605"/>
            <a:ext cx="666595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C60FF5B7-D0E3-B657-33BF-72ED17C996F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7259429" y="6002649"/>
            <a:ext cx="3898360" cy="581799"/>
          </a:xfrm>
          <a:prstGeom prst="rect">
            <a:avLst/>
          </a:prstGeom>
        </p:spPr>
      </p:pic>
    </p:spTree>
    <p:extLst>
      <p:ext uri="{BB962C8B-B14F-4D97-AF65-F5344CB8AC3E}">
        <p14:creationId xmlns:p14="http://schemas.microsoft.com/office/powerpoint/2010/main" val="7436244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with Photo 2">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person, indoor&#10;&#10;Description automatically generated">
            <a:extLst>
              <a:ext uri="{FF2B5EF4-FFF2-40B4-BE49-F238E27FC236}">
                <a16:creationId xmlns:a16="http://schemas.microsoft.com/office/drawing/2014/main" id="{DEEBC48F-C22B-624F-80BC-1E6668C27D8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9369" r="35621"/>
          <a:stretch/>
        </p:blipFill>
        <p:spPr>
          <a:xfrm>
            <a:off x="-16762" y="0"/>
            <a:ext cx="4267200" cy="6858000"/>
          </a:xfrm>
          <a:prstGeom prst="rect">
            <a:avLst/>
          </a:prstGeom>
        </p:spPr>
      </p:pic>
      <p:grpSp>
        <p:nvGrpSpPr>
          <p:cNvPr id="3" name="Group 2">
            <a:extLst>
              <a:ext uri="{FF2B5EF4-FFF2-40B4-BE49-F238E27FC236}">
                <a16:creationId xmlns:a16="http://schemas.microsoft.com/office/drawing/2014/main" id="{284B5098-3487-B241-BE26-5EC7D6CE8B4A}"/>
              </a:ext>
            </a:extLst>
          </p:cNvPr>
          <p:cNvGrpSpPr/>
          <p:nvPr userDrawn="1"/>
        </p:nvGrpSpPr>
        <p:grpSpPr>
          <a:xfrm>
            <a:off x="1752600" y="0"/>
            <a:ext cx="8290055" cy="6858000"/>
            <a:chOff x="1709925" y="0"/>
            <a:chExt cx="8290055" cy="6858000"/>
          </a:xfrm>
        </p:grpSpPr>
        <p:sp>
          <p:nvSpPr>
            <p:cNvPr id="12" name="object 3">
              <a:extLst>
                <a:ext uri="{FF2B5EF4-FFF2-40B4-BE49-F238E27FC236}">
                  <a16:creationId xmlns:a16="http://schemas.microsoft.com/office/drawing/2014/main" id="{06E7C654-6726-3148-BD63-7DBE320DA2E6}"/>
                </a:ext>
              </a:extLst>
            </p:cNvPr>
            <p:cNvSpPr/>
            <p:nvPr userDrawn="1"/>
          </p:nvSpPr>
          <p:spPr>
            <a:xfrm>
              <a:off x="170992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8F3E2E0A-B839-1547-A453-8B3DE9B290A3}"/>
                </a:ext>
              </a:extLst>
            </p:cNvPr>
            <p:cNvSpPr/>
            <p:nvPr userDrawn="1"/>
          </p:nvSpPr>
          <p:spPr>
            <a:xfrm>
              <a:off x="2438400" y="0"/>
              <a:ext cx="7561580" cy="6858000"/>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grpSp>
      <p:sp>
        <p:nvSpPr>
          <p:cNvPr id="11" name="Holder 2">
            <a:extLst>
              <a:ext uri="{FF2B5EF4-FFF2-40B4-BE49-F238E27FC236}">
                <a16:creationId xmlns:a16="http://schemas.microsoft.com/office/drawing/2014/main" id="{2027B6F8-11B4-5B4C-99DA-0AE16CEF8466}"/>
              </a:ext>
            </a:extLst>
          </p:cNvPr>
          <p:cNvSpPr>
            <a:spLocks noGrp="1"/>
          </p:cNvSpPr>
          <p:nvPr>
            <p:ph type="title"/>
          </p:nvPr>
        </p:nvSpPr>
        <p:spPr>
          <a:xfrm>
            <a:off x="4840247" y="603169"/>
            <a:ext cx="6665954"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4" name="object 5">
            <a:extLst>
              <a:ext uri="{FF2B5EF4-FFF2-40B4-BE49-F238E27FC236}">
                <a16:creationId xmlns:a16="http://schemas.microsoft.com/office/drawing/2014/main" id="{05321AE4-65C3-9D47-A28C-37C1D97CC51F}"/>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5" name="Holder 4">
            <a:extLst>
              <a:ext uri="{FF2B5EF4-FFF2-40B4-BE49-F238E27FC236}">
                <a16:creationId xmlns:a16="http://schemas.microsoft.com/office/drawing/2014/main" id="{A596E9F9-E94F-214E-806B-C369F41D684C}"/>
              </a:ext>
            </a:extLst>
          </p:cNvPr>
          <p:cNvSpPr>
            <a:spLocks noGrp="1"/>
          </p:cNvSpPr>
          <p:nvPr>
            <p:ph type="sldNum" sz="quarter" idx="7"/>
          </p:nvPr>
        </p:nvSpPr>
        <p:spPr>
          <a:xfrm>
            <a:off x="11277600" y="6172200"/>
            <a:ext cx="60960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6" name="Content Placeholder 11">
            <a:extLst>
              <a:ext uri="{FF2B5EF4-FFF2-40B4-BE49-F238E27FC236}">
                <a16:creationId xmlns:a16="http://schemas.microsoft.com/office/drawing/2014/main" id="{D25723E2-79DA-0642-9B17-53808C97B9AF}"/>
              </a:ext>
            </a:extLst>
          </p:cNvPr>
          <p:cNvSpPr>
            <a:spLocks noGrp="1"/>
          </p:cNvSpPr>
          <p:nvPr>
            <p:ph sz="quarter" idx="14"/>
          </p:nvPr>
        </p:nvSpPr>
        <p:spPr>
          <a:xfrm>
            <a:off x="4840247" y="1527605"/>
            <a:ext cx="666595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CF1725E8-1A42-A9C3-D90A-F359EC279DD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7259429" y="6002649"/>
            <a:ext cx="3898360" cy="581799"/>
          </a:xfrm>
          <a:prstGeom prst="rect">
            <a:avLst/>
          </a:prstGeom>
        </p:spPr>
      </p:pic>
    </p:spTree>
    <p:extLst>
      <p:ext uri="{BB962C8B-B14F-4D97-AF65-F5344CB8AC3E}">
        <p14:creationId xmlns:p14="http://schemas.microsoft.com/office/powerpoint/2010/main" val="17390880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6529B0-80CE-6147-960B-233C3CBCAF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001" r="2592"/>
          <a:stretch/>
        </p:blipFill>
        <p:spPr>
          <a:xfrm>
            <a:off x="0" y="0"/>
            <a:ext cx="8991600" cy="6858000"/>
          </a:xfrm>
          <a:prstGeom prst="homePlate">
            <a:avLst/>
          </a:prstGeom>
        </p:spPr>
      </p:pic>
      <p:sp>
        <p:nvSpPr>
          <p:cNvPr id="8" name="object 3">
            <a:extLst>
              <a:ext uri="{FF2B5EF4-FFF2-40B4-BE49-F238E27FC236}">
                <a16:creationId xmlns:a16="http://schemas.microsoft.com/office/drawing/2014/main" id="{0D486474-4316-314B-A41A-5295C2985C6E}"/>
              </a:ext>
            </a:extLst>
          </p:cNvPr>
          <p:cNvSpPr/>
          <p:nvPr userDrawn="1"/>
        </p:nvSpPr>
        <p:spPr>
          <a:xfrm>
            <a:off x="4800600" y="12292"/>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9" name="object 4">
            <a:extLst>
              <a:ext uri="{FF2B5EF4-FFF2-40B4-BE49-F238E27FC236}">
                <a16:creationId xmlns:a16="http://schemas.microsoft.com/office/drawing/2014/main" id="{0FCD820A-F8D3-5D42-9095-8180FD5D506C}"/>
              </a:ext>
            </a:extLst>
          </p:cNvPr>
          <p:cNvSpPr/>
          <p:nvPr userDrawn="1"/>
        </p:nvSpPr>
        <p:spPr>
          <a:xfrm>
            <a:off x="5516368" y="0"/>
            <a:ext cx="6672580" cy="6858000"/>
          </a:xfrm>
          <a:custGeom>
            <a:avLst/>
            <a:gdLst/>
            <a:ahLst/>
            <a:cxnLst/>
            <a:rect l="l" t="t" r="r" b="b"/>
            <a:pathLst>
              <a:path w="6672580" h="6858000">
                <a:moveTo>
                  <a:pt x="6672582" y="0"/>
                </a:moveTo>
                <a:lnTo>
                  <a:pt x="0" y="0"/>
                </a:lnTo>
                <a:lnTo>
                  <a:pt x="1665935" y="3429000"/>
                </a:lnTo>
                <a:lnTo>
                  <a:pt x="0" y="6858000"/>
                </a:lnTo>
                <a:lnTo>
                  <a:pt x="6672582" y="6858000"/>
                </a:lnTo>
                <a:lnTo>
                  <a:pt x="6672582" y="0"/>
                </a:lnTo>
                <a:close/>
              </a:path>
            </a:pathLst>
          </a:custGeom>
          <a:solidFill>
            <a:srgbClr val="FFFFFF"/>
          </a:solidFill>
        </p:spPr>
        <p:txBody>
          <a:bodyPr wrap="square" lIns="0" tIns="0" rIns="0" bIns="0" rtlCol="0"/>
          <a:lstStyle/>
          <a:p>
            <a:endParaRPr/>
          </a:p>
        </p:txBody>
      </p:sp>
      <p:sp>
        <p:nvSpPr>
          <p:cNvPr id="26" name="object 21">
            <a:extLst>
              <a:ext uri="{FF2B5EF4-FFF2-40B4-BE49-F238E27FC236}">
                <a16:creationId xmlns:a16="http://schemas.microsoft.com/office/drawing/2014/main" id="{537E3BCB-192E-D04B-9244-CE63DD0FD0B4}"/>
              </a:ext>
            </a:extLst>
          </p:cNvPr>
          <p:cNvSpPr/>
          <p:nvPr userDrawn="1"/>
        </p:nvSpPr>
        <p:spPr>
          <a:xfrm>
            <a:off x="11346181" y="5129757"/>
            <a:ext cx="845819" cy="1740535"/>
          </a:xfrm>
          <a:custGeom>
            <a:avLst/>
            <a:gdLst/>
            <a:ahLst/>
            <a:cxnLst/>
            <a:rect l="l" t="t" r="r" b="b"/>
            <a:pathLst>
              <a:path w="845820" h="1740534">
                <a:moveTo>
                  <a:pt x="845553" y="0"/>
                </a:moveTo>
                <a:lnTo>
                  <a:pt x="0" y="1740395"/>
                </a:lnTo>
                <a:lnTo>
                  <a:pt x="845553" y="1740395"/>
                </a:lnTo>
                <a:lnTo>
                  <a:pt x="845553" y="0"/>
                </a:lnTo>
                <a:close/>
              </a:path>
            </a:pathLst>
          </a:custGeom>
          <a:solidFill>
            <a:srgbClr val="386EA3"/>
          </a:solidFill>
        </p:spPr>
        <p:txBody>
          <a:bodyPr wrap="square" lIns="0" tIns="0" rIns="0" bIns="0" rtlCol="0"/>
          <a:lstStyle/>
          <a:p>
            <a:endParaRPr/>
          </a:p>
        </p:txBody>
      </p:sp>
      <p:sp>
        <p:nvSpPr>
          <p:cNvPr id="27" name="object 22">
            <a:extLst>
              <a:ext uri="{FF2B5EF4-FFF2-40B4-BE49-F238E27FC236}">
                <a16:creationId xmlns:a16="http://schemas.microsoft.com/office/drawing/2014/main" id="{E5BA08BA-3C0E-9F4F-9BB8-436CE1C47BB0}"/>
              </a:ext>
            </a:extLst>
          </p:cNvPr>
          <p:cNvSpPr txBox="1"/>
          <p:nvPr userDrawn="1"/>
        </p:nvSpPr>
        <p:spPr>
          <a:xfrm>
            <a:off x="8635181" y="6058061"/>
            <a:ext cx="2666999" cy="408445"/>
          </a:xfrm>
          <a:prstGeom prst="rect">
            <a:avLst/>
          </a:prstGeom>
        </p:spPr>
        <p:txBody>
          <a:bodyPr vert="horz" wrap="square" lIns="0" tIns="0" rIns="0" bIns="0" rtlCol="0">
            <a:noAutofit/>
          </a:bodyPr>
          <a:lstStyle/>
          <a:p>
            <a:pPr marL="12700" marR="5080" indent="436880" algn="r">
              <a:lnSpc>
                <a:spcPct val="121300"/>
              </a:lnSpc>
              <a:spcBef>
                <a:spcPts val="100"/>
              </a:spcBef>
            </a:pPr>
            <a:r>
              <a:rPr sz="1100" b="0" i="0" spc="0" baseline="0" dirty="0">
                <a:solidFill>
                  <a:srgbClr val="386EA3"/>
                </a:solidFill>
                <a:latin typeface="Calibri" panose="020F0502020204030204" pitchFamily="34" charset="0"/>
                <a:cs typeface="Calibri" panose="020F0502020204030204" pitchFamily="34" charset="0"/>
              </a:rPr>
              <a:t>Photo is for illustrative purposes only.  </a:t>
            </a:r>
            <a:br>
              <a:rPr lang="en-US" sz="1100" b="0" i="0" spc="0" baseline="0" dirty="0">
                <a:solidFill>
                  <a:srgbClr val="386EA3"/>
                </a:solidFill>
                <a:latin typeface="Calibri" panose="020F0502020204030204" pitchFamily="34" charset="0"/>
                <a:cs typeface="Calibri" panose="020F0502020204030204" pitchFamily="34" charset="0"/>
              </a:rPr>
            </a:br>
            <a:r>
              <a:rPr sz="1100" b="0" i="0" spc="0" baseline="0" dirty="0">
                <a:solidFill>
                  <a:srgbClr val="386EA3"/>
                </a:solidFill>
                <a:latin typeface="Calibri" panose="020F0502020204030204" pitchFamily="34" charset="0"/>
                <a:cs typeface="Calibri" panose="020F0502020204030204" pitchFamily="34" charset="0"/>
              </a:rPr>
              <a:t>Any person depicted in the photo is a model.</a:t>
            </a:r>
            <a:endParaRPr sz="1100" b="0" i="0" spc="0" baseline="0" dirty="0">
              <a:latin typeface="Calibri" panose="020F0502020204030204" pitchFamily="34" charset="0"/>
              <a:cs typeface="Calibri" panose="020F0502020204030204" pitchFamily="34" charset="0"/>
            </a:endParaRPr>
          </a:p>
        </p:txBody>
      </p:sp>
      <p:sp>
        <p:nvSpPr>
          <p:cNvPr id="28" name="Title 27">
            <a:extLst>
              <a:ext uri="{FF2B5EF4-FFF2-40B4-BE49-F238E27FC236}">
                <a16:creationId xmlns:a16="http://schemas.microsoft.com/office/drawing/2014/main" id="{D635AF55-5400-C640-B1F5-B60241B335F0}"/>
              </a:ext>
            </a:extLst>
          </p:cNvPr>
          <p:cNvSpPr>
            <a:spLocks noGrp="1"/>
          </p:cNvSpPr>
          <p:nvPr>
            <p:ph type="title"/>
          </p:nvPr>
        </p:nvSpPr>
        <p:spPr>
          <a:xfrm>
            <a:off x="7391400" y="1948457"/>
            <a:ext cx="3886199" cy="894878"/>
          </a:xfrm>
          <a:prstGeom prst="rect">
            <a:avLst/>
          </a:prstGeom>
        </p:spPr>
        <p:txBody>
          <a:bodyPr wrap="square" anchor="t" anchorCtr="0">
            <a:noAutofit/>
          </a:bodyPr>
          <a:lstStyle>
            <a:lvl1pPr algn="r">
              <a:defRPr sz="3200" b="1">
                <a:solidFill>
                  <a:srgbClr val="386EA4"/>
                </a:solidFill>
              </a:defRPr>
            </a:lvl1pPr>
          </a:lstStyle>
          <a:p>
            <a:endParaRPr lang="en-US" dirty="0"/>
          </a:p>
        </p:txBody>
      </p:sp>
      <p:sp>
        <p:nvSpPr>
          <p:cNvPr id="3" name="Text Placeholder 2">
            <a:extLst>
              <a:ext uri="{FF2B5EF4-FFF2-40B4-BE49-F238E27FC236}">
                <a16:creationId xmlns:a16="http://schemas.microsoft.com/office/drawing/2014/main" id="{E03337FA-9CF7-694D-B2AD-FFBC0DAC5904}"/>
              </a:ext>
            </a:extLst>
          </p:cNvPr>
          <p:cNvSpPr>
            <a:spLocks noGrp="1"/>
          </p:cNvSpPr>
          <p:nvPr>
            <p:ph type="body" sz="quarter" idx="10"/>
          </p:nvPr>
        </p:nvSpPr>
        <p:spPr>
          <a:xfrm>
            <a:off x="7391400" y="3021441"/>
            <a:ext cx="3886199" cy="712359"/>
          </a:xfrm>
        </p:spPr>
        <p:txBody>
          <a:bodyPr anchor="t" anchorCtr="0">
            <a:noAutofit/>
          </a:bodyPr>
          <a:lstStyle>
            <a:lvl1pPr marL="0" indent="0" algn="r">
              <a:buNone/>
              <a:defRPr sz="2600">
                <a:latin typeface="Cambria" panose="02040503050406030204" pitchFamily="18" charset="0"/>
              </a:defRPr>
            </a:lvl1pPr>
          </a:lstStyle>
          <a:p>
            <a:pPr lvl="0"/>
            <a:endParaRPr lang="en-US" dirty="0"/>
          </a:p>
        </p:txBody>
      </p:sp>
      <p:sp>
        <p:nvSpPr>
          <p:cNvPr id="11" name="Text Placeholder 2">
            <a:extLst>
              <a:ext uri="{FF2B5EF4-FFF2-40B4-BE49-F238E27FC236}">
                <a16:creationId xmlns:a16="http://schemas.microsoft.com/office/drawing/2014/main" id="{817835B5-AD74-0345-BF17-305828A424FF}"/>
              </a:ext>
            </a:extLst>
          </p:cNvPr>
          <p:cNvSpPr>
            <a:spLocks noGrp="1"/>
          </p:cNvSpPr>
          <p:nvPr>
            <p:ph type="body" sz="quarter" idx="11"/>
          </p:nvPr>
        </p:nvSpPr>
        <p:spPr>
          <a:xfrm>
            <a:off x="7391400" y="4953000"/>
            <a:ext cx="3886199" cy="802129"/>
          </a:xfrm>
        </p:spPr>
        <p:txBody>
          <a:bodyPr>
            <a:normAutofit/>
          </a:bodyPr>
          <a:lstStyle>
            <a:lvl1pPr marL="0" indent="0" algn="r">
              <a:spcAft>
                <a:spcPts val="300"/>
              </a:spcAft>
              <a:buNone/>
              <a:defRPr sz="2000">
                <a:latin typeface="Calibri" panose="020F0502020204030204" pitchFamily="34" charset="0"/>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A9D0B740-EE97-7244-983D-74906D318C78}"/>
              </a:ext>
            </a:extLst>
          </p:cNvPr>
          <p:cNvSpPr>
            <a:spLocks noGrp="1"/>
          </p:cNvSpPr>
          <p:nvPr>
            <p:ph type="body" sz="quarter" idx="12" hasCustomPrompt="1"/>
          </p:nvPr>
        </p:nvSpPr>
        <p:spPr>
          <a:xfrm>
            <a:off x="7391400" y="4493903"/>
            <a:ext cx="3886199" cy="381000"/>
          </a:xfrm>
        </p:spPr>
        <p:txBody>
          <a:bodyPr anchor="ctr" anchorCtr="0">
            <a:noAutofit/>
          </a:bodyPr>
          <a:lstStyle>
            <a:lvl1pPr marL="0" indent="0" algn="r">
              <a:buNone/>
              <a:defRPr sz="2000" b="1">
                <a:latin typeface="Calibri" panose="020F0502020204030204" pitchFamily="34" charset="0"/>
                <a:cs typeface="Calibri" panose="020F0502020204030204" pitchFamily="34" charset="0"/>
              </a:defRPr>
            </a:lvl1pPr>
          </a:lstStyle>
          <a:p>
            <a:pPr lvl="0"/>
            <a:r>
              <a:rPr lang="en-US" dirty="0"/>
              <a:t>February 6, 2020</a:t>
            </a:r>
          </a:p>
        </p:txBody>
      </p:sp>
      <p:pic>
        <p:nvPicPr>
          <p:cNvPr id="2" name="Picture 1">
            <a:extLst>
              <a:ext uri="{FF2B5EF4-FFF2-40B4-BE49-F238E27FC236}">
                <a16:creationId xmlns:a16="http://schemas.microsoft.com/office/drawing/2014/main" id="{518369C7-4345-C6F0-225D-C945B72BFA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6477000" y="666742"/>
            <a:ext cx="4930193" cy="735792"/>
          </a:xfrm>
          <a:prstGeom prst="rect">
            <a:avLst/>
          </a:prstGeom>
        </p:spPr>
      </p:pic>
    </p:spTree>
    <p:extLst>
      <p:ext uri="{BB962C8B-B14F-4D97-AF65-F5344CB8AC3E}">
        <p14:creationId xmlns:p14="http://schemas.microsoft.com/office/powerpoint/2010/main" val="1205945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0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with Photo 2">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4B5098-3487-B241-BE26-5EC7D6CE8B4A}"/>
              </a:ext>
            </a:extLst>
          </p:cNvPr>
          <p:cNvGrpSpPr/>
          <p:nvPr userDrawn="1"/>
        </p:nvGrpSpPr>
        <p:grpSpPr>
          <a:xfrm>
            <a:off x="1752600" y="0"/>
            <a:ext cx="8290055" cy="6858000"/>
            <a:chOff x="1709925" y="0"/>
            <a:chExt cx="8290055" cy="6858000"/>
          </a:xfrm>
        </p:grpSpPr>
        <p:sp>
          <p:nvSpPr>
            <p:cNvPr id="12" name="object 3">
              <a:extLst>
                <a:ext uri="{FF2B5EF4-FFF2-40B4-BE49-F238E27FC236}">
                  <a16:creationId xmlns:a16="http://schemas.microsoft.com/office/drawing/2014/main" id="{06E7C654-6726-3148-BD63-7DBE320DA2E6}"/>
                </a:ext>
              </a:extLst>
            </p:cNvPr>
            <p:cNvSpPr/>
            <p:nvPr userDrawn="1"/>
          </p:nvSpPr>
          <p:spPr>
            <a:xfrm>
              <a:off x="170992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8F3E2E0A-B839-1547-A453-8B3DE9B290A3}"/>
                </a:ext>
              </a:extLst>
            </p:cNvPr>
            <p:cNvSpPr/>
            <p:nvPr userDrawn="1"/>
          </p:nvSpPr>
          <p:spPr>
            <a:xfrm>
              <a:off x="2438400" y="0"/>
              <a:ext cx="7561580" cy="6858000"/>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grpSp>
      <p:sp>
        <p:nvSpPr>
          <p:cNvPr id="11" name="Holder 2">
            <a:extLst>
              <a:ext uri="{FF2B5EF4-FFF2-40B4-BE49-F238E27FC236}">
                <a16:creationId xmlns:a16="http://schemas.microsoft.com/office/drawing/2014/main" id="{2027B6F8-11B4-5B4C-99DA-0AE16CEF8466}"/>
              </a:ext>
            </a:extLst>
          </p:cNvPr>
          <p:cNvSpPr>
            <a:spLocks noGrp="1"/>
          </p:cNvSpPr>
          <p:nvPr>
            <p:ph type="title"/>
          </p:nvPr>
        </p:nvSpPr>
        <p:spPr>
          <a:xfrm>
            <a:off x="4840247" y="603169"/>
            <a:ext cx="6665954"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4" name="object 5">
            <a:extLst>
              <a:ext uri="{FF2B5EF4-FFF2-40B4-BE49-F238E27FC236}">
                <a16:creationId xmlns:a16="http://schemas.microsoft.com/office/drawing/2014/main" id="{05321AE4-65C3-9D47-A28C-37C1D97CC51F}"/>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5" name="Holder 4">
            <a:extLst>
              <a:ext uri="{FF2B5EF4-FFF2-40B4-BE49-F238E27FC236}">
                <a16:creationId xmlns:a16="http://schemas.microsoft.com/office/drawing/2014/main" id="{A596E9F9-E94F-214E-806B-C369F41D684C}"/>
              </a:ext>
            </a:extLst>
          </p:cNvPr>
          <p:cNvSpPr>
            <a:spLocks noGrp="1"/>
          </p:cNvSpPr>
          <p:nvPr>
            <p:ph type="sldNum" sz="quarter" idx="7"/>
          </p:nvPr>
        </p:nvSpPr>
        <p:spPr>
          <a:xfrm>
            <a:off x="11277600" y="6172200"/>
            <a:ext cx="60960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6" name="Content Placeholder 11">
            <a:extLst>
              <a:ext uri="{FF2B5EF4-FFF2-40B4-BE49-F238E27FC236}">
                <a16:creationId xmlns:a16="http://schemas.microsoft.com/office/drawing/2014/main" id="{D25723E2-79DA-0642-9B17-53808C97B9AF}"/>
              </a:ext>
            </a:extLst>
          </p:cNvPr>
          <p:cNvSpPr>
            <a:spLocks noGrp="1"/>
          </p:cNvSpPr>
          <p:nvPr>
            <p:ph sz="quarter" idx="14"/>
          </p:nvPr>
        </p:nvSpPr>
        <p:spPr>
          <a:xfrm>
            <a:off x="4840247" y="1527605"/>
            <a:ext cx="6665954"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Picture Placeholder 22">
            <a:extLst>
              <a:ext uri="{FF2B5EF4-FFF2-40B4-BE49-F238E27FC236}">
                <a16:creationId xmlns:a16="http://schemas.microsoft.com/office/drawing/2014/main" id="{10570FA9-602E-EC40-B418-FE0B978CE627}"/>
              </a:ext>
            </a:extLst>
          </p:cNvPr>
          <p:cNvSpPr>
            <a:spLocks noGrp="1"/>
          </p:cNvSpPr>
          <p:nvPr>
            <p:ph type="pic" sz="quarter" idx="17"/>
          </p:nvPr>
        </p:nvSpPr>
        <p:spPr>
          <a:xfrm>
            <a:off x="0" y="0"/>
            <a:ext cx="6096000" cy="6858000"/>
          </a:xfrm>
        </p:spPr>
        <p:txBody>
          <a:bodyPr lIns="822960" anchor="ctr" anchorCtr="0"/>
          <a:lstStyle>
            <a:lvl1pPr marL="0" indent="0">
              <a:buNone/>
              <a:defRPr/>
            </a:lvl1pPr>
          </a:lstStyle>
          <a:p>
            <a:endParaRPr lang="en-US" dirty="0"/>
          </a:p>
        </p:txBody>
      </p:sp>
      <p:pic>
        <p:nvPicPr>
          <p:cNvPr id="4" name="Picture 3">
            <a:extLst>
              <a:ext uri="{FF2B5EF4-FFF2-40B4-BE49-F238E27FC236}">
                <a16:creationId xmlns:a16="http://schemas.microsoft.com/office/drawing/2014/main" id="{D019F472-4BA8-C55B-4BE3-96E684E0C17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7259429" y="6002649"/>
            <a:ext cx="3898360" cy="581799"/>
          </a:xfrm>
          <a:prstGeom prst="rect">
            <a:avLst/>
          </a:prstGeom>
        </p:spPr>
      </p:pic>
    </p:spTree>
    <p:extLst>
      <p:ext uri="{BB962C8B-B14F-4D97-AF65-F5344CB8AC3E}">
        <p14:creationId xmlns:p14="http://schemas.microsoft.com/office/powerpoint/2010/main" val="40033728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 Photo 2 EXAM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F03A0A-CD12-E24E-8376-782360A53BE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138"/>
          <a:stretch/>
        </p:blipFill>
        <p:spPr>
          <a:xfrm>
            <a:off x="3406330" y="0"/>
            <a:ext cx="8782902" cy="6857999"/>
          </a:xfrm>
          <a:prstGeom prst="rect">
            <a:avLst/>
          </a:prstGeom>
        </p:spPr>
      </p:pic>
      <p:sp>
        <p:nvSpPr>
          <p:cNvPr id="12" name="object 3">
            <a:extLst>
              <a:ext uri="{FF2B5EF4-FFF2-40B4-BE49-F238E27FC236}">
                <a16:creationId xmlns:a16="http://schemas.microsoft.com/office/drawing/2014/main" id="{040024F8-0D37-CD4F-B791-95EE36462CA7}"/>
              </a:ext>
            </a:extLst>
          </p:cNvPr>
          <p:cNvSpPr/>
          <p:nvPr userDrawn="1"/>
        </p:nvSpPr>
        <p:spPr>
          <a:xfrm>
            <a:off x="47656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3F90541A-0E84-B140-93DF-ED35681B0CCC}"/>
              </a:ext>
            </a:extLst>
          </p:cNvPr>
          <p:cNvSpPr/>
          <p:nvPr userDrawn="1"/>
        </p:nvSpPr>
        <p:spPr>
          <a:xfrm>
            <a:off x="-953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21" name="object 5">
            <a:extLst>
              <a:ext uri="{FF2B5EF4-FFF2-40B4-BE49-F238E27FC236}">
                <a16:creationId xmlns:a16="http://schemas.microsoft.com/office/drawing/2014/main" id="{9631F50E-CF90-AD4B-9F73-AC74F8808670}"/>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1" name="Holder 2">
            <a:extLst>
              <a:ext uri="{FF2B5EF4-FFF2-40B4-BE49-F238E27FC236}">
                <a16:creationId xmlns:a16="http://schemas.microsoft.com/office/drawing/2014/main" id="{DA4ECA2B-50A8-E248-9B86-7FCCF32DC7F6}"/>
              </a:ext>
            </a:extLst>
          </p:cNvPr>
          <p:cNvSpPr>
            <a:spLocks noGrp="1"/>
          </p:cNvSpPr>
          <p:nvPr>
            <p:ph type="title"/>
          </p:nvPr>
        </p:nvSpPr>
        <p:spPr>
          <a:xfrm>
            <a:off x="480152" y="603169"/>
            <a:ext cx="4380618"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Holder 4">
            <a:extLst>
              <a:ext uri="{FF2B5EF4-FFF2-40B4-BE49-F238E27FC236}">
                <a16:creationId xmlns:a16="http://schemas.microsoft.com/office/drawing/2014/main" id="{641F5FC3-901B-9143-905D-5E0299B4AC4E}"/>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0" name="Content Placeholder 11">
            <a:extLst>
              <a:ext uri="{FF2B5EF4-FFF2-40B4-BE49-F238E27FC236}">
                <a16:creationId xmlns:a16="http://schemas.microsoft.com/office/drawing/2014/main" id="{B09500A5-94F9-8341-BA38-18DAA2CBE235}"/>
              </a:ext>
            </a:extLst>
          </p:cNvPr>
          <p:cNvSpPr>
            <a:spLocks noGrp="1"/>
          </p:cNvSpPr>
          <p:nvPr>
            <p:ph sz="quarter" idx="14"/>
          </p:nvPr>
        </p:nvSpPr>
        <p:spPr>
          <a:xfrm>
            <a:off x="479425" y="1527605"/>
            <a:ext cx="4378856"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6441AA52-F16D-A06F-FA58-61E22E9CA54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42563" y="5928448"/>
            <a:ext cx="3898360" cy="581799"/>
          </a:xfrm>
          <a:prstGeom prst="rect">
            <a:avLst/>
          </a:prstGeom>
        </p:spPr>
      </p:pic>
    </p:spTree>
    <p:extLst>
      <p:ext uri="{BB962C8B-B14F-4D97-AF65-F5344CB8AC3E}">
        <p14:creationId xmlns:p14="http://schemas.microsoft.com/office/powerpoint/2010/main" val="2684353588"/>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with Photo 2 EXAMPLE">
    <p:spTree>
      <p:nvGrpSpPr>
        <p:cNvPr id="1" name=""/>
        <p:cNvGrpSpPr/>
        <p:nvPr/>
      </p:nvGrpSpPr>
      <p:grpSpPr>
        <a:xfrm>
          <a:off x="0" y="0"/>
          <a:ext cx="0" cy="0"/>
          <a:chOff x="0" y="0"/>
          <a:chExt cx="0" cy="0"/>
        </a:xfrm>
      </p:grpSpPr>
      <p:pic>
        <p:nvPicPr>
          <p:cNvPr id="4" name="Picture 3" descr="A group of people having a discussion&#10;&#10;Description automatically generated with medium confidence">
            <a:extLst>
              <a:ext uri="{FF2B5EF4-FFF2-40B4-BE49-F238E27FC236}">
                <a16:creationId xmlns:a16="http://schemas.microsoft.com/office/drawing/2014/main" id="{510E113C-CAE9-C54A-B605-8E7CDBB7A5C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4349" y="0"/>
            <a:ext cx="10294883" cy="6858000"/>
          </a:xfrm>
          <a:prstGeom prst="rect">
            <a:avLst/>
          </a:prstGeom>
        </p:spPr>
      </p:pic>
      <p:sp>
        <p:nvSpPr>
          <p:cNvPr id="12" name="object 3">
            <a:extLst>
              <a:ext uri="{FF2B5EF4-FFF2-40B4-BE49-F238E27FC236}">
                <a16:creationId xmlns:a16="http://schemas.microsoft.com/office/drawing/2014/main" id="{040024F8-0D37-CD4F-B791-95EE36462CA7}"/>
              </a:ext>
            </a:extLst>
          </p:cNvPr>
          <p:cNvSpPr/>
          <p:nvPr userDrawn="1"/>
        </p:nvSpPr>
        <p:spPr>
          <a:xfrm>
            <a:off x="47656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3F90541A-0E84-B140-93DF-ED35681B0CCC}"/>
              </a:ext>
            </a:extLst>
          </p:cNvPr>
          <p:cNvSpPr/>
          <p:nvPr userDrawn="1"/>
        </p:nvSpPr>
        <p:spPr>
          <a:xfrm>
            <a:off x="-953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21" name="object 5">
            <a:extLst>
              <a:ext uri="{FF2B5EF4-FFF2-40B4-BE49-F238E27FC236}">
                <a16:creationId xmlns:a16="http://schemas.microsoft.com/office/drawing/2014/main" id="{9631F50E-CF90-AD4B-9F73-AC74F8808670}"/>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1" name="Holder 2">
            <a:extLst>
              <a:ext uri="{FF2B5EF4-FFF2-40B4-BE49-F238E27FC236}">
                <a16:creationId xmlns:a16="http://schemas.microsoft.com/office/drawing/2014/main" id="{DA4ECA2B-50A8-E248-9B86-7FCCF32DC7F6}"/>
              </a:ext>
            </a:extLst>
          </p:cNvPr>
          <p:cNvSpPr>
            <a:spLocks noGrp="1"/>
          </p:cNvSpPr>
          <p:nvPr>
            <p:ph type="title"/>
          </p:nvPr>
        </p:nvSpPr>
        <p:spPr>
          <a:xfrm>
            <a:off x="480152" y="603169"/>
            <a:ext cx="4380618"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Holder 4">
            <a:extLst>
              <a:ext uri="{FF2B5EF4-FFF2-40B4-BE49-F238E27FC236}">
                <a16:creationId xmlns:a16="http://schemas.microsoft.com/office/drawing/2014/main" id="{641F5FC3-901B-9143-905D-5E0299B4AC4E}"/>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0" name="Content Placeholder 11">
            <a:extLst>
              <a:ext uri="{FF2B5EF4-FFF2-40B4-BE49-F238E27FC236}">
                <a16:creationId xmlns:a16="http://schemas.microsoft.com/office/drawing/2014/main" id="{B09500A5-94F9-8341-BA38-18DAA2CBE235}"/>
              </a:ext>
            </a:extLst>
          </p:cNvPr>
          <p:cNvSpPr>
            <a:spLocks noGrp="1"/>
          </p:cNvSpPr>
          <p:nvPr>
            <p:ph sz="quarter" idx="14"/>
          </p:nvPr>
        </p:nvSpPr>
        <p:spPr>
          <a:xfrm>
            <a:off x="479425" y="1527605"/>
            <a:ext cx="4378856"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78557521-A235-8CF6-9056-A8549A4B3AF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42563" y="5928448"/>
            <a:ext cx="3898360" cy="581799"/>
          </a:xfrm>
          <a:prstGeom prst="rect">
            <a:avLst/>
          </a:prstGeom>
        </p:spPr>
      </p:pic>
    </p:spTree>
    <p:extLst>
      <p:ext uri="{BB962C8B-B14F-4D97-AF65-F5344CB8AC3E}">
        <p14:creationId xmlns:p14="http://schemas.microsoft.com/office/powerpoint/2010/main" val="590375247"/>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with Photo 2 EXAMPLE">
    <p:spTree>
      <p:nvGrpSpPr>
        <p:cNvPr id="1" name=""/>
        <p:cNvGrpSpPr/>
        <p:nvPr/>
      </p:nvGrpSpPr>
      <p:grpSpPr>
        <a:xfrm>
          <a:off x="0" y="0"/>
          <a:ext cx="0" cy="0"/>
          <a:chOff x="0" y="0"/>
          <a:chExt cx="0" cy="0"/>
        </a:xfrm>
      </p:grpSpPr>
      <p:pic>
        <p:nvPicPr>
          <p:cNvPr id="3" name="Picture 2" descr="Two people looking at a computer&#10;&#10;Description automatically generated with low confidence">
            <a:extLst>
              <a:ext uri="{FF2B5EF4-FFF2-40B4-BE49-F238E27FC236}">
                <a16:creationId xmlns:a16="http://schemas.microsoft.com/office/drawing/2014/main" id="{C29F7158-6949-7B4C-B9B6-ADC889F0BD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8096" y="3605"/>
            <a:ext cx="10291136" cy="6858000"/>
          </a:xfrm>
          <a:prstGeom prst="rect">
            <a:avLst/>
          </a:prstGeom>
        </p:spPr>
      </p:pic>
      <p:sp>
        <p:nvSpPr>
          <p:cNvPr id="12" name="object 3">
            <a:extLst>
              <a:ext uri="{FF2B5EF4-FFF2-40B4-BE49-F238E27FC236}">
                <a16:creationId xmlns:a16="http://schemas.microsoft.com/office/drawing/2014/main" id="{040024F8-0D37-CD4F-B791-95EE36462CA7}"/>
              </a:ext>
            </a:extLst>
          </p:cNvPr>
          <p:cNvSpPr/>
          <p:nvPr userDrawn="1"/>
        </p:nvSpPr>
        <p:spPr>
          <a:xfrm>
            <a:off x="47656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3F90541A-0E84-B140-93DF-ED35681B0CCC}"/>
              </a:ext>
            </a:extLst>
          </p:cNvPr>
          <p:cNvSpPr/>
          <p:nvPr userDrawn="1"/>
        </p:nvSpPr>
        <p:spPr>
          <a:xfrm>
            <a:off x="-953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21" name="object 5">
            <a:extLst>
              <a:ext uri="{FF2B5EF4-FFF2-40B4-BE49-F238E27FC236}">
                <a16:creationId xmlns:a16="http://schemas.microsoft.com/office/drawing/2014/main" id="{9631F50E-CF90-AD4B-9F73-AC74F8808670}"/>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1" name="Holder 2">
            <a:extLst>
              <a:ext uri="{FF2B5EF4-FFF2-40B4-BE49-F238E27FC236}">
                <a16:creationId xmlns:a16="http://schemas.microsoft.com/office/drawing/2014/main" id="{DA4ECA2B-50A8-E248-9B86-7FCCF32DC7F6}"/>
              </a:ext>
            </a:extLst>
          </p:cNvPr>
          <p:cNvSpPr>
            <a:spLocks noGrp="1"/>
          </p:cNvSpPr>
          <p:nvPr>
            <p:ph type="title"/>
          </p:nvPr>
        </p:nvSpPr>
        <p:spPr>
          <a:xfrm>
            <a:off x="480152" y="603169"/>
            <a:ext cx="4380618"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Holder 4">
            <a:extLst>
              <a:ext uri="{FF2B5EF4-FFF2-40B4-BE49-F238E27FC236}">
                <a16:creationId xmlns:a16="http://schemas.microsoft.com/office/drawing/2014/main" id="{641F5FC3-901B-9143-905D-5E0299B4AC4E}"/>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0" name="Content Placeholder 11">
            <a:extLst>
              <a:ext uri="{FF2B5EF4-FFF2-40B4-BE49-F238E27FC236}">
                <a16:creationId xmlns:a16="http://schemas.microsoft.com/office/drawing/2014/main" id="{B09500A5-94F9-8341-BA38-18DAA2CBE235}"/>
              </a:ext>
            </a:extLst>
          </p:cNvPr>
          <p:cNvSpPr>
            <a:spLocks noGrp="1"/>
          </p:cNvSpPr>
          <p:nvPr>
            <p:ph sz="quarter" idx="14"/>
          </p:nvPr>
        </p:nvSpPr>
        <p:spPr>
          <a:xfrm>
            <a:off x="479425" y="1527605"/>
            <a:ext cx="4378856"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D2B10A5E-AAE5-0A10-202B-4CF7F42233A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42563" y="5928448"/>
            <a:ext cx="3898360" cy="581799"/>
          </a:xfrm>
          <a:prstGeom prst="rect">
            <a:avLst/>
          </a:prstGeom>
        </p:spPr>
      </p:pic>
    </p:spTree>
    <p:extLst>
      <p:ext uri="{BB962C8B-B14F-4D97-AF65-F5344CB8AC3E}">
        <p14:creationId xmlns:p14="http://schemas.microsoft.com/office/powerpoint/2010/main" val="568100623"/>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with Photo 2 EXAMPLE">
    <p:spTree>
      <p:nvGrpSpPr>
        <p:cNvPr id="1" name=""/>
        <p:cNvGrpSpPr/>
        <p:nvPr/>
      </p:nvGrpSpPr>
      <p:grpSpPr>
        <a:xfrm>
          <a:off x="0" y="0"/>
          <a:ext cx="0" cy="0"/>
          <a:chOff x="0" y="0"/>
          <a:chExt cx="0" cy="0"/>
        </a:xfrm>
      </p:grpSpPr>
      <p:pic>
        <p:nvPicPr>
          <p:cNvPr id="4" name="Picture 3" descr="A group of people looking at a computer screen&#10;&#10;Description automatically generated with medium confidence">
            <a:extLst>
              <a:ext uri="{FF2B5EF4-FFF2-40B4-BE49-F238E27FC236}">
                <a16:creationId xmlns:a16="http://schemas.microsoft.com/office/drawing/2014/main" id="{1F5E298A-000A-7E49-8449-9D40FFE9D3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503" r="23651"/>
          <a:stretch/>
        </p:blipFill>
        <p:spPr>
          <a:xfrm>
            <a:off x="5410408" y="0"/>
            <a:ext cx="6781592" cy="6858000"/>
          </a:xfrm>
          <a:prstGeom prst="rect">
            <a:avLst/>
          </a:prstGeom>
        </p:spPr>
      </p:pic>
      <p:sp>
        <p:nvSpPr>
          <p:cNvPr id="12" name="object 3">
            <a:extLst>
              <a:ext uri="{FF2B5EF4-FFF2-40B4-BE49-F238E27FC236}">
                <a16:creationId xmlns:a16="http://schemas.microsoft.com/office/drawing/2014/main" id="{040024F8-0D37-CD4F-B791-95EE36462CA7}"/>
              </a:ext>
            </a:extLst>
          </p:cNvPr>
          <p:cNvSpPr/>
          <p:nvPr userDrawn="1"/>
        </p:nvSpPr>
        <p:spPr>
          <a:xfrm>
            <a:off x="47656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3F90541A-0E84-B140-93DF-ED35681B0CCC}"/>
              </a:ext>
            </a:extLst>
          </p:cNvPr>
          <p:cNvSpPr/>
          <p:nvPr userDrawn="1"/>
        </p:nvSpPr>
        <p:spPr>
          <a:xfrm>
            <a:off x="-953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21" name="object 5">
            <a:extLst>
              <a:ext uri="{FF2B5EF4-FFF2-40B4-BE49-F238E27FC236}">
                <a16:creationId xmlns:a16="http://schemas.microsoft.com/office/drawing/2014/main" id="{9631F50E-CF90-AD4B-9F73-AC74F8808670}"/>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1" name="Holder 2">
            <a:extLst>
              <a:ext uri="{FF2B5EF4-FFF2-40B4-BE49-F238E27FC236}">
                <a16:creationId xmlns:a16="http://schemas.microsoft.com/office/drawing/2014/main" id="{DA4ECA2B-50A8-E248-9B86-7FCCF32DC7F6}"/>
              </a:ext>
            </a:extLst>
          </p:cNvPr>
          <p:cNvSpPr>
            <a:spLocks noGrp="1"/>
          </p:cNvSpPr>
          <p:nvPr>
            <p:ph type="title"/>
          </p:nvPr>
        </p:nvSpPr>
        <p:spPr>
          <a:xfrm>
            <a:off x="480152" y="603169"/>
            <a:ext cx="4380618"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Holder 4">
            <a:extLst>
              <a:ext uri="{FF2B5EF4-FFF2-40B4-BE49-F238E27FC236}">
                <a16:creationId xmlns:a16="http://schemas.microsoft.com/office/drawing/2014/main" id="{641F5FC3-901B-9143-905D-5E0299B4AC4E}"/>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0" name="Content Placeholder 11">
            <a:extLst>
              <a:ext uri="{FF2B5EF4-FFF2-40B4-BE49-F238E27FC236}">
                <a16:creationId xmlns:a16="http://schemas.microsoft.com/office/drawing/2014/main" id="{B09500A5-94F9-8341-BA38-18DAA2CBE235}"/>
              </a:ext>
            </a:extLst>
          </p:cNvPr>
          <p:cNvSpPr>
            <a:spLocks noGrp="1"/>
          </p:cNvSpPr>
          <p:nvPr>
            <p:ph sz="quarter" idx="14"/>
          </p:nvPr>
        </p:nvSpPr>
        <p:spPr>
          <a:xfrm>
            <a:off x="479425" y="1527605"/>
            <a:ext cx="4378856"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D8A0AEE2-B760-2484-D935-A7D619D7FFE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42563" y="5928448"/>
            <a:ext cx="3898360" cy="581799"/>
          </a:xfrm>
          <a:prstGeom prst="rect">
            <a:avLst/>
          </a:prstGeom>
        </p:spPr>
      </p:pic>
    </p:spTree>
    <p:extLst>
      <p:ext uri="{BB962C8B-B14F-4D97-AF65-F5344CB8AC3E}">
        <p14:creationId xmlns:p14="http://schemas.microsoft.com/office/powerpoint/2010/main" val="1040228835"/>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with Photo 2 EXAMPLE">
    <p:spTree>
      <p:nvGrpSpPr>
        <p:cNvPr id="1" name=""/>
        <p:cNvGrpSpPr/>
        <p:nvPr/>
      </p:nvGrpSpPr>
      <p:grpSpPr>
        <a:xfrm>
          <a:off x="0" y="0"/>
          <a:ext cx="0" cy="0"/>
          <a:chOff x="0" y="0"/>
          <a:chExt cx="0" cy="0"/>
        </a:xfrm>
      </p:grpSpPr>
      <p:pic>
        <p:nvPicPr>
          <p:cNvPr id="3" name="Picture 2" descr="A picture containing person, indoor&#10;&#10;Description automatically generated">
            <a:extLst>
              <a:ext uri="{FF2B5EF4-FFF2-40B4-BE49-F238E27FC236}">
                <a16:creationId xmlns:a16="http://schemas.microsoft.com/office/drawing/2014/main" id="{41C98C29-E543-354E-92B6-1C14FA7AFA4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678" r="14363"/>
          <a:stretch/>
        </p:blipFill>
        <p:spPr>
          <a:xfrm>
            <a:off x="5734581" y="0"/>
            <a:ext cx="6454651" cy="6858000"/>
          </a:xfrm>
          <a:prstGeom prst="rect">
            <a:avLst/>
          </a:prstGeom>
        </p:spPr>
      </p:pic>
      <p:sp>
        <p:nvSpPr>
          <p:cNvPr id="12" name="object 3">
            <a:extLst>
              <a:ext uri="{FF2B5EF4-FFF2-40B4-BE49-F238E27FC236}">
                <a16:creationId xmlns:a16="http://schemas.microsoft.com/office/drawing/2014/main" id="{040024F8-0D37-CD4F-B791-95EE36462CA7}"/>
              </a:ext>
            </a:extLst>
          </p:cNvPr>
          <p:cNvSpPr/>
          <p:nvPr userDrawn="1"/>
        </p:nvSpPr>
        <p:spPr>
          <a:xfrm>
            <a:off x="47656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3F90541A-0E84-B140-93DF-ED35681B0CCC}"/>
              </a:ext>
            </a:extLst>
          </p:cNvPr>
          <p:cNvSpPr/>
          <p:nvPr userDrawn="1"/>
        </p:nvSpPr>
        <p:spPr>
          <a:xfrm>
            <a:off x="-953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21" name="object 5">
            <a:extLst>
              <a:ext uri="{FF2B5EF4-FFF2-40B4-BE49-F238E27FC236}">
                <a16:creationId xmlns:a16="http://schemas.microsoft.com/office/drawing/2014/main" id="{9631F50E-CF90-AD4B-9F73-AC74F8808670}"/>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1" name="Holder 2">
            <a:extLst>
              <a:ext uri="{FF2B5EF4-FFF2-40B4-BE49-F238E27FC236}">
                <a16:creationId xmlns:a16="http://schemas.microsoft.com/office/drawing/2014/main" id="{DA4ECA2B-50A8-E248-9B86-7FCCF32DC7F6}"/>
              </a:ext>
            </a:extLst>
          </p:cNvPr>
          <p:cNvSpPr>
            <a:spLocks noGrp="1"/>
          </p:cNvSpPr>
          <p:nvPr>
            <p:ph type="title"/>
          </p:nvPr>
        </p:nvSpPr>
        <p:spPr>
          <a:xfrm>
            <a:off x="480152" y="603169"/>
            <a:ext cx="4380618"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Holder 4">
            <a:extLst>
              <a:ext uri="{FF2B5EF4-FFF2-40B4-BE49-F238E27FC236}">
                <a16:creationId xmlns:a16="http://schemas.microsoft.com/office/drawing/2014/main" id="{641F5FC3-901B-9143-905D-5E0299B4AC4E}"/>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0" name="Content Placeholder 11">
            <a:extLst>
              <a:ext uri="{FF2B5EF4-FFF2-40B4-BE49-F238E27FC236}">
                <a16:creationId xmlns:a16="http://schemas.microsoft.com/office/drawing/2014/main" id="{B09500A5-94F9-8341-BA38-18DAA2CBE235}"/>
              </a:ext>
            </a:extLst>
          </p:cNvPr>
          <p:cNvSpPr>
            <a:spLocks noGrp="1"/>
          </p:cNvSpPr>
          <p:nvPr>
            <p:ph sz="quarter" idx="14"/>
          </p:nvPr>
        </p:nvSpPr>
        <p:spPr>
          <a:xfrm>
            <a:off x="479425" y="1527605"/>
            <a:ext cx="4378856"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55C2DD01-B691-EE84-E62D-EF504438FC2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342563" y="5928448"/>
            <a:ext cx="3898360" cy="581799"/>
          </a:xfrm>
          <a:prstGeom prst="rect">
            <a:avLst/>
          </a:prstGeom>
        </p:spPr>
      </p:pic>
    </p:spTree>
    <p:extLst>
      <p:ext uri="{BB962C8B-B14F-4D97-AF65-F5344CB8AC3E}">
        <p14:creationId xmlns:p14="http://schemas.microsoft.com/office/powerpoint/2010/main" val="2759434839"/>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with Photo 3">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31BE7A0F-24E3-6048-8E97-817A89D0A824}"/>
              </a:ext>
            </a:extLst>
          </p:cNvPr>
          <p:cNvSpPr>
            <a:spLocks noGrp="1"/>
          </p:cNvSpPr>
          <p:nvPr>
            <p:ph type="pic" sz="quarter" idx="13"/>
          </p:nvPr>
        </p:nvSpPr>
        <p:spPr>
          <a:xfrm>
            <a:off x="-95374" y="0"/>
            <a:ext cx="12284321" cy="6870700"/>
          </a:xfrm>
        </p:spPr>
        <p:txBody>
          <a:bodyPr lIns="8869680" anchor="ctr" anchorCtr="0"/>
          <a:lstStyle>
            <a:lvl1pPr marL="0" indent="0" algn="l">
              <a:buNone/>
              <a:defRPr/>
            </a:lvl1pPr>
          </a:lstStyle>
          <a:p>
            <a:endParaRPr lang="en-US" dirty="0"/>
          </a:p>
        </p:txBody>
      </p:sp>
      <p:sp>
        <p:nvSpPr>
          <p:cNvPr id="12" name="object 3">
            <a:extLst>
              <a:ext uri="{FF2B5EF4-FFF2-40B4-BE49-F238E27FC236}">
                <a16:creationId xmlns:a16="http://schemas.microsoft.com/office/drawing/2014/main" id="{040024F8-0D37-CD4F-B791-95EE36462CA7}"/>
              </a:ext>
            </a:extLst>
          </p:cNvPr>
          <p:cNvSpPr/>
          <p:nvPr userDrawn="1"/>
        </p:nvSpPr>
        <p:spPr>
          <a:xfrm>
            <a:off x="476567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3F90541A-0E84-B140-93DF-ED35681B0CCC}"/>
              </a:ext>
            </a:extLst>
          </p:cNvPr>
          <p:cNvSpPr/>
          <p:nvPr userDrawn="1"/>
        </p:nvSpPr>
        <p:spPr>
          <a:xfrm>
            <a:off x="-95374" y="0"/>
            <a:ext cx="6238240" cy="6858000"/>
          </a:xfrm>
          <a:custGeom>
            <a:avLst/>
            <a:gdLst/>
            <a:ahLst/>
            <a:cxnLst/>
            <a:rect l="l" t="t" r="r" b="b"/>
            <a:pathLst>
              <a:path w="6238240" h="6858000">
                <a:moveTo>
                  <a:pt x="4573838" y="0"/>
                </a:moveTo>
                <a:lnTo>
                  <a:pt x="0" y="0"/>
                </a:lnTo>
                <a:lnTo>
                  <a:pt x="0" y="6858000"/>
                </a:lnTo>
                <a:lnTo>
                  <a:pt x="4573838" y="6858000"/>
                </a:lnTo>
                <a:lnTo>
                  <a:pt x="6238058" y="3429005"/>
                </a:lnTo>
                <a:lnTo>
                  <a:pt x="4573838" y="0"/>
                </a:lnTo>
                <a:close/>
              </a:path>
            </a:pathLst>
          </a:custGeom>
          <a:solidFill>
            <a:srgbClr val="FFFFFF"/>
          </a:solidFill>
        </p:spPr>
        <p:txBody>
          <a:bodyPr wrap="square" lIns="0" tIns="0" rIns="0" bIns="0" rtlCol="0"/>
          <a:lstStyle/>
          <a:p>
            <a:endParaRPr/>
          </a:p>
        </p:txBody>
      </p:sp>
      <p:sp>
        <p:nvSpPr>
          <p:cNvPr id="21" name="object 5">
            <a:extLst>
              <a:ext uri="{FF2B5EF4-FFF2-40B4-BE49-F238E27FC236}">
                <a16:creationId xmlns:a16="http://schemas.microsoft.com/office/drawing/2014/main" id="{9631F50E-CF90-AD4B-9F73-AC74F8808670}"/>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1" name="Holder 2">
            <a:extLst>
              <a:ext uri="{FF2B5EF4-FFF2-40B4-BE49-F238E27FC236}">
                <a16:creationId xmlns:a16="http://schemas.microsoft.com/office/drawing/2014/main" id="{DA4ECA2B-50A8-E248-9B86-7FCCF32DC7F6}"/>
              </a:ext>
            </a:extLst>
          </p:cNvPr>
          <p:cNvSpPr>
            <a:spLocks noGrp="1"/>
          </p:cNvSpPr>
          <p:nvPr>
            <p:ph type="title"/>
          </p:nvPr>
        </p:nvSpPr>
        <p:spPr>
          <a:xfrm>
            <a:off x="480152" y="603169"/>
            <a:ext cx="4380618"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16" name="Holder 4">
            <a:extLst>
              <a:ext uri="{FF2B5EF4-FFF2-40B4-BE49-F238E27FC236}">
                <a16:creationId xmlns:a16="http://schemas.microsoft.com/office/drawing/2014/main" id="{641F5FC3-901B-9143-905D-5E0299B4AC4E}"/>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10" name="Content Placeholder 11">
            <a:extLst>
              <a:ext uri="{FF2B5EF4-FFF2-40B4-BE49-F238E27FC236}">
                <a16:creationId xmlns:a16="http://schemas.microsoft.com/office/drawing/2014/main" id="{B09500A5-94F9-8341-BA38-18DAA2CBE235}"/>
              </a:ext>
            </a:extLst>
          </p:cNvPr>
          <p:cNvSpPr>
            <a:spLocks noGrp="1"/>
          </p:cNvSpPr>
          <p:nvPr>
            <p:ph sz="quarter" idx="14"/>
          </p:nvPr>
        </p:nvSpPr>
        <p:spPr>
          <a:xfrm>
            <a:off x="479425" y="1527605"/>
            <a:ext cx="4378856" cy="405309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3BF7B14E-F80B-D38C-2A53-8E3256A01A4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342563" y="5928448"/>
            <a:ext cx="3898360" cy="581799"/>
          </a:xfrm>
          <a:prstGeom prst="rect">
            <a:avLst/>
          </a:prstGeom>
        </p:spPr>
      </p:pic>
    </p:spTree>
    <p:extLst>
      <p:ext uri="{BB962C8B-B14F-4D97-AF65-F5344CB8AC3E}">
        <p14:creationId xmlns:p14="http://schemas.microsoft.com/office/powerpoint/2010/main" val="888500398"/>
      </p:ext>
    </p:extLst>
  </p:cSld>
  <p:clrMapOvr>
    <a:masterClrMapping/>
  </p:clrMapOvr>
  <p:extLst>
    <p:ext uri="{DCECCB84-F9BA-43D5-87BE-67443E8EF086}">
      <p15:sldGuideLst xmlns:p15="http://schemas.microsoft.com/office/powerpoint/2012/main">
        <p15:guide id="1" orient="horz" pos="4032">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with Photo 4">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D642A3-9771-5845-87EF-EEC7ECD8475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3064"/>
          <a:stretch/>
        </p:blipFill>
        <p:spPr>
          <a:xfrm>
            <a:off x="0" y="0"/>
            <a:ext cx="8878645" cy="6858000"/>
          </a:xfrm>
          <a:prstGeom prst="rect">
            <a:avLst/>
          </a:prstGeom>
        </p:spPr>
      </p:pic>
      <p:sp>
        <p:nvSpPr>
          <p:cNvPr id="17" name="bk object 17"/>
          <p:cNvSpPr/>
          <p:nvPr/>
        </p:nvSpPr>
        <p:spPr>
          <a:xfrm>
            <a:off x="236524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8" name="bk object 18"/>
          <p:cNvSpPr/>
          <p:nvPr/>
        </p:nvSpPr>
        <p:spPr>
          <a:xfrm>
            <a:off x="3093720" y="0"/>
            <a:ext cx="10393680" cy="6858000"/>
          </a:xfrm>
          <a:custGeom>
            <a:avLst/>
            <a:gdLst/>
            <a:ahLst/>
            <a:cxnLst/>
            <a:rect l="l" t="t" r="r" b="b"/>
            <a:pathLst>
              <a:path w="10393680" h="6858000">
                <a:moveTo>
                  <a:pt x="10393682" y="0"/>
                </a:moveTo>
                <a:lnTo>
                  <a:pt x="0" y="0"/>
                </a:lnTo>
                <a:lnTo>
                  <a:pt x="1665935" y="3429000"/>
                </a:lnTo>
                <a:lnTo>
                  <a:pt x="0" y="6858000"/>
                </a:lnTo>
                <a:lnTo>
                  <a:pt x="10393682" y="6858000"/>
                </a:lnTo>
                <a:lnTo>
                  <a:pt x="10393682" y="0"/>
                </a:lnTo>
                <a:close/>
              </a:path>
            </a:pathLst>
          </a:custGeom>
          <a:solidFill>
            <a:srgbClr val="FFFFFF"/>
          </a:solidFill>
        </p:spPr>
        <p:txBody>
          <a:bodyPr wrap="square" lIns="0" tIns="0" rIns="0" bIns="0" rtlCol="0"/>
          <a:lstStyle/>
          <a:p>
            <a:endParaRPr/>
          </a:p>
        </p:txBody>
      </p:sp>
      <p:sp>
        <p:nvSpPr>
          <p:cNvPr id="19" name="bk object 19"/>
          <p:cNvSpPr/>
          <p:nvPr/>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21" name="bk object 21"/>
          <p:cNvSpPr/>
          <p:nvPr/>
        </p:nvSpPr>
        <p:spPr>
          <a:xfrm>
            <a:off x="7264527" y="2584919"/>
            <a:ext cx="1734185" cy="534670"/>
          </a:xfrm>
          <a:custGeom>
            <a:avLst/>
            <a:gdLst/>
            <a:ahLst/>
            <a:cxnLst/>
            <a:rect l="l" t="t" r="r" b="b"/>
            <a:pathLst>
              <a:path w="1734184" h="534669">
                <a:moveTo>
                  <a:pt x="1733930" y="0"/>
                </a:moveTo>
                <a:lnTo>
                  <a:pt x="0" y="0"/>
                </a:lnTo>
                <a:lnTo>
                  <a:pt x="0" y="534060"/>
                </a:lnTo>
                <a:lnTo>
                  <a:pt x="1733930" y="534060"/>
                </a:lnTo>
                <a:lnTo>
                  <a:pt x="1733930" y="0"/>
                </a:lnTo>
                <a:close/>
              </a:path>
            </a:pathLst>
          </a:custGeom>
          <a:solidFill>
            <a:srgbClr val="FFFFFF"/>
          </a:solidFill>
        </p:spPr>
        <p:txBody>
          <a:bodyPr wrap="square" lIns="0" tIns="0" rIns="0" bIns="0" rtlCol="0"/>
          <a:lstStyle/>
          <a:p>
            <a:endParaRPr/>
          </a:p>
        </p:txBody>
      </p:sp>
      <p:sp>
        <p:nvSpPr>
          <p:cNvPr id="22" name="bk object 22"/>
          <p:cNvSpPr/>
          <p:nvPr/>
        </p:nvSpPr>
        <p:spPr>
          <a:xfrm>
            <a:off x="8998457" y="2584919"/>
            <a:ext cx="1734185" cy="534670"/>
          </a:xfrm>
          <a:custGeom>
            <a:avLst/>
            <a:gdLst/>
            <a:ahLst/>
            <a:cxnLst/>
            <a:rect l="l" t="t" r="r" b="b"/>
            <a:pathLst>
              <a:path w="1734184" h="534669">
                <a:moveTo>
                  <a:pt x="1733930" y="0"/>
                </a:moveTo>
                <a:lnTo>
                  <a:pt x="0" y="0"/>
                </a:lnTo>
                <a:lnTo>
                  <a:pt x="0" y="534060"/>
                </a:lnTo>
                <a:lnTo>
                  <a:pt x="1733930" y="534060"/>
                </a:lnTo>
                <a:lnTo>
                  <a:pt x="1733930" y="0"/>
                </a:lnTo>
                <a:close/>
              </a:path>
            </a:pathLst>
          </a:custGeom>
          <a:solidFill>
            <a:srgbClr val="FFFFFF"/>
          </a:solidFill>
        </p:spPr>
        <p:txBody>
          <a:bodyPr wrap="square" lIns="0" tIns="0" rIns="0" bIns="0" rtlCol="0"/>
          <a:lstStyle/>
          <a:p>
            <a:endParaRPr/>
          </a:p>
        </p:txBody>
      </p:sp>
      <p:sp>
        <p:nvSpPr>
          <p:cNvPr id="23" name="bk object 23"/>
          <p:cNvSpPr/>
          <p:nvPr/>
        </p:nvSpPr>
        <p:spPr>
          <a:xfrm>
            <a:off x="7264527" y="3653040"/>
            <a:ext cx="1734185" cy="534670"/>
          </a:xfrm>
          <a:custGeom>
            <a:avLst/>
            <a:gdLst/>
            <a:ahLst/>
            <a:cxnLst/>
            <a:rect l="l" t="t" r="r" b="b"/>
            <a:pathLst>
              <a:path w="1734184" h="534670">
                <a:moveTo>
                  <a:pt x="1733930" y="0"/>
                </a:moveTo>
                <a:lnTo>
                  <a:pt x="0" y="0"/>
                </a:lnTo>
                <a:lnTo>
                  <a:pt x="0" y="534060"/>
                </a:lnTo>
                <a:lnTo>
                  <a:pt x="1733930" y="534060"/>
                </a:lnTo>
                <a:lnTo>
                  <a:pt x="1733930" y="0"/>
                </a:lnTo>
                <a:close/>
              </a:path>
            </a:pathLst>
          </a:custGeom>
          <a:solidFill>
            <a:srgbClr val="FFFFFF"/>
          </a:solidFill>
        </p:spPr>
        <p:txBody>
          <a:bodyPr wrap="square" lIns="0" tIns="0" rIns="0" bIns="0" rtlCol="0"/>
          <a:lstStyle/>
          <a:p>
            <a:endParaRPr/>
          </a:p>
        </p:txBody>
      </p:sp>
      <p:sp>
        <p:nvSpPr>
          <p:cNvPr id="24" name="bk object 24"/>
          <p:cNvSpPr/>
          <p:nvPr/>
        </p:nvSpPr>
        <p:spPr>
          <a:xfrm>
            <a:off x="8998457" y="3653040"/>
            <a:ext cx="1734185" cy="534670"/>
          </a:xfrm>
          <a:custGeom>
            <a:avLst/>
            <a:gdLst/>
            <a:ahLst/>
            <a:cxnLst/>
            <a:rect l="l" t="t" r="r" b="b"/>
            <a:pathLst>
              <a:path w="1734184" h="534670">
                <a:moveTo>
                  <a:pt x="1733930" y="0"/>
                </a:moveTo>
                <a:lnTo>
                  <a:pt x="0" y="0"/>
                </a:lnTo>
                <a:lnTo>
                  <a:pt x="0" y="534060"/>
                </a:lnTo>
                <a:lnTo>
                  <a:pt x="1733930" y="534060"/>
                </a:lnTo>
                <a:lnTo>
                  <a:pt x="1733930" y="0"/>
                </a:lnTo>
                <a:close/>
              </a:path>
            </a:pathLst>
          </a:custGeom>
          <a:solidFill>
            <a:srgbClr val="FFFFFF"/>
          </a:solidFill>
        </p:spPr>
        <p:txBody>
          <a:bodyPr wrap="square" lIns="0" tIns="0" rIns="0" bIns="0" rtlCol="0"/>
          <a:lstStyle/>
          <a:p>
            <a:endParaRPr/>
          </a:p>
        </p:txBody>
      </p:sp>
      <p:sp>
        <p:nvSpPr>
          <p:cNvPr id="12" name="Holder 2">
            <a:extLst>
              <a:ext uri="{FF2B5EF4-FFF2-40B4-BE49-F238E27FC236}">
                <a16:creationId xmlns:a16="http://schemas.microsoft.com/office/drawing/2014/main" id="{0F8476CB-09C5-1449-BFE1-B1C52725EFFE}"/>
              </a:ext>
            </a:extLst>
          </p:cNvPr>
          <p:cNvSpPr>
            <a:spLocks noGrp="1"/>
          </p:cNvSpPr>
          <p:nvPr>
            <p:ph type="title"/>
          </p:nvPr>
        </p:nvSpPr>
        <p:spPr>
          <a:xfrm>
            <a:off x="5033645" y="603169"/>
            <a:ext cx="6018801" cy="492443"/>
          </a:xfrm>
          <a:prstGeom prst="rect">
            <a:avLst/>
          </a:prstGeom>
        </p:spPr>
        <p:txBody>
          <a:bodyPr lIns="0" tIns="0" rIns="0" bIns="0"/>
          <a:lstStyle>
            <a:lvl1pPr>
              <a:defRPr sz="3200" b="1" i="0">
                <a:solidFill>
                  <a:srgbClr val="386EA3"/>
                </a:solidFill>
                <a:latin typeface="Cambria" panose="02040503050406030204" pitchFamily="18" charset="0"/>
                <a:cs typeface="Cambria" panose="02040503050406030204" pitchFamily="18" charset="0"/>
              </a:defRPr>
            </a:lvl1pPr>
          </a:lstStyle>
          <a:p>
            <a:endParaRPr dirty="0"/>
          </a:p>
        </p:txBody>
      </p:sp>
      <p:sp>
        <p:nvSpPr>
          <p:cNvPr id="28" name="Holder 4">
            <a:extLst>
              <a:ext uri="{FF2B5EF4-FFF2-40B4-BE49-F238E27FC236}">
                <a16:creationId xmlns:a16="http://schemas.microsoft.com/office/drawing/2014/main" id="{44111383-6363-FF4E-B1DC-18D0707D31EC}"/>
              </a:ext>
            </a:extLst>
          </p:cNvPr>
          <p:cNvSpPr>
            <a:spLocks noGrp="1"/>
          </p:cNvSpPr>
          <p:nvPr>
            <p:ph type="sldNum" sz="quarter" idx="7"/>
          </p:nvPr>
        </p:nvSpPr>
        <p:spPr>
          <a:xfrm>
            <a:off x="11277600" y="6172200"/>
            <a:ext cx="60960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4" name="Table Placeholder 3">
            <a:extLst>
              <a:ext uri="{FF2B5EF4-FFF2-40B4-BE49-F238E27FC236}">
                <a16:creationId xmlns:a16="http://schemas.microsoft.com/office/drawing/2014/main" id="{E5E08AAB-585A-6143-88B4-7CCDDFC5E071}"/>
              </a:ext>
            </a:extLst>
          </p:cNvPr>
          <p:cNvSpPr>
            <a:spLocks noGrp="1"/>
          </p:cNvSpPr>
          <p:nvPr>
            <p:ph type="tbl" sz="quarter" idx="10"/>
          </p:nvPr>
        </p:nvSpPr>
        <p:spPr>
          <a:xfrm>
            <a:off x="5033645" y="1676400"/>
            <a:ext cx="6018530" cy="3908166"/>
          </a:xfrm>
        </p:spPr>
        <p:txBody>
          <a:bodyPr/>
          <a:lstStyle/>
          <a:p>
            <a:endParaRPr lang="en-US"/>
          </a:p>
        </p:txBody>
      </p:sp>
      <p:pic>
        <p:nvPicPr>
          <p:cNvPr id="3" name="Picture 2">
            <a:extLst>
              <a:ext uri="{FF2B5EF4-FFF2-40B4-BE49-F238E27FC236}">
                <a16:creationId xmlns:a16="http://schemas.microsoft.com/office/drawing/2014/main" id="{4C198E2A-B97A-D3A2-A7F0-44E2F9A5604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7259429" y="6002649"/>
            <a:ext cx="3898360" cy="581799"/>
          </a:xfrm>
          <a:prstGeom prst="rect">
            <a:avLst/>
          </a:prstGeom>
        </p:spPr>
      </p:pic>
    </p:spTree>
    <p:extLst>
      <p:ext uri="{BB962C8B-B14F-4D97-AF65-F5344CB8AC3E}">
        <p14:creationId xmlns:p14="http://schemas.microsoft.com/office/powerpoint/2010/main" val="2445318787"/>
      </p:ext>
    </p:extLst>
  </p:cSld>
  <p:clrMapOvr>
    <a:masterClrMapping/>
  </p:clrMapOvr>
  <p:extLst>
    <p:ext uri="{DCECCB84-F9BA-43D5-87BE-67443E8EF086}">
      <p15:sldGuideLst xmlns:p15="http://schemas.microsoft.com/office/powerpoint/2012/main">
        <p15:guide id="1" orient="horz" pos="4032">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isclaimer Slide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5B8DC6A2-B0E5-FB4A-9289-CB375299E08D}"/>
              </a:ext>
            </a:extLst>
          </p:cNvPr>
          <p:cNvSpPr/>
          <p:nvPr userDrawn="1"/>
        </p:nvSpPr>
        <p:spPr>
          <a:xfrm>
            <a:off x="9306242"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7" name="object 4">
            <a:extLst>
              <a:ext uri="{FF2B5EF4-FFF2-40B4-BE49-F238E27FC236}">
                <a16:creationId xmlns:a16="http://schemas.microsoft.com/office/drawing/2014/main" id="{F9EFB08B-F67A-3548-A53C-E038F72FA129}"/>
              </a:ext>
            </a:extLst>
          </p:cNvPr>
          <p:cNvSpPr/>
          <p:nvPr userDrawn="1"/>
        </p:nvSpPr>
        <p:spPr>
          <a:xfrm>
            <a:off x="0" y="0"/>
            <a:ext cx="10769600" cy="6858000"/>
          </a:xfrm>
          <a:custGeom>
            <a:avLst/>
            <a:gdLst/>
            <a:ahLst/>
            <a:cxnLst/>
            <a:rect l="l" t="t" r="r" b="b"/>
            <a:pathLst>
              <a:path w="10769600" h="6858000">
                <a:moveTo>
                  <a:pt x="9104894" y="0"/>
                </a:moveTo>
                <a:lnTo>
                  <a:pt x="0" y="0"/>
                </a:lnTo>
                <a:lnTo>
                  <a:pt x="0" y="6858000"/>
                </a:lnTo>
                <a:lnTo>
                  <a:pt x="9104894" y="6858000"/>
                </a:lnTo>
                <a:lnTo>
                  <a:pt x="10769103" y="3429005"/>
                </a:lnTo>
                <a:lnTo>
                  <a:pt x="9104894" y="0"/>
                </a:lnTo>
                <a:close/>
              </a:path>
            </a:pathLst>
          </a:custGeom>
          <a:solidFill>
            <a:srgbClr val="386EA4">
              <a:alpha val="91998"/>
            </a:srgbClr>
          </a:solidFill>
          <a:ln>
            <a:solidFill>
              <a:schemeClr val="accent1"/>
            </a:solidFill>
          </a:ln>
        </p:spPr>
        <p:txBody>
          <a:bodyPr wrap="square" lIns="0" tIns="0" rIns="0" bIns="0" rtlCol="0"/>
          <a:lstStyle/>
          <a:p>
            <a:endParaRPr/>
          </a:p>
        </p:txBody>
      </p:sp>
      <p:sp>
        <p:nvSpPr>
          <p:cNvPr id="8" name="object 5">
            <a:extLst>
              <a:ext uri="{FF2B5EF4-FFF2-40B4-BE49-F238E27FC236}">
                <a16:creationId xmlns:a16="http://schemas.microsoft.com/office/drawing/2014/main" id="{FCB01512-6A06-124F-9D1A-D88B93471CBF}"/>
              </a:ext>
            </a:extLst>
          </p:cNvPr>
          <p:cNvSpPr/>
          <p:nvPr userDrawn="1"/>
        </p:nvSpPr>
        <p:spPr>
          <a:xfrm>
            <a:off x="9944100" y="0"/>
            <a:ext cx="2245360" cy="6858000"/>
          </a:xfrm>
          <a:custGeom>
            <a:avLst/>
            <a:gdLst/>
            <a:ahLst/>
            <a:cxnLst/>
            <a:rect l="l" t="t" r="r" b="b"/>
            <a:pathLst>
              <a:path w="2245359" h="6858000">
                <a:moveTo>
                  <a:pt x="2244852" y="0"/>
                </a:moveTo>
                <a:lnTo>
                  <a:pt x="0" y="0"/>
                </a:lnTo>
                <a:lnTo>
                  <a:pt x="1665935" y="3429000"/>
                </a:lnTo>
                <a:lnTo>
                  <a:pt x="0" y="6858000"/>
                </a:lnTo>
                <a:lnTo>
                  <a:pt x="2244852" y="6858000"/>
                </a:lnTo>
                <a:lnTo>
                  <a:pt x="2244852" y="0"/>
                </a:lnTo>
                <a:close/>
              </a:path>
            </a:pathLst>
          </a:custGeom>
          <a:solidFill>
            <a:schemeClr val="bg1"/>
          </a:solidFill>
        </p:spPr>
        <p:txBody>
          <a:bodyPr wrap="square" lIns="0" tIns="0" rIns="0" bIns="0" rtlCol="0"/>
          <a:lstStyle/>
          <a:p>
            <a:endParaRPr/>
          </a:p>
        </p:txBody>
      </p:sp>
      <p:sp>
        <p:nvSpPr>
          <p:cNvPr id="15" name="Holder 4">
            <a:extLst>
              <a:ext uri="{FF2B5EF4-FFF2-40B4-BE49-F238E27FC236}">
                <a16:creationId xmlns:a16="http://schemas.microsoft.com/office/drawing/2014/main" id="{CEDF6575-537F-EA42-B812-0B10B34D1821}"/>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rgbClr val="386EA4"/>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pic>
        <p:nvPicPr>
          <p:cNvPr id="9" name="Picture 8">
            <a:extLst>
              <a:ext uri="{FF2B5EF4-FFF2-40B4-BE49-F238E27FC236}">
                <a16:creationId xmlns:a16="http://schemas.microsoft.com/office/drawing/2014/main" id="{A5BEAE02-6091-41EA-9E4E-E6912F457D7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07946" y="5834847"/>
            <a:ext cx="3845175" cy="596767"/>
          </a:xfrm>
          <a:prstGeom prst="rect">
            <a:avLst/>
          </a:prstGeom>
        </p:spPr>
      </p:pic>
      <p:sp>
        <p:nvSpPr>
          <p:cNvPr id="2" name="TextBox 1">
            <a:extLst>
              <a:ext uri="{FF2B5EF4-FFF2-40B4-BE49-F238E27FC236}">
                <a16:creationId xmlns:a16="http://schemas.microsoft.com/office/drawing/2014/main" id="{9FA51D9D-288E-4A78-9E37-67BC5D260BF0}"/>
              </a:ext>
            </a:extLst>
          </p:cNvPr>
          <p:cNvSpPr txBox="1"/>
          <p:nvPr userDrawn="1"/>
        </p:nvSpPr>
        <p:spPr>
          <a:xfrm>
            <a:off x="873171" y="1981200"/>
            <a:ext cx="808958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FFFF"/>
                </a:solidFill>
                <a:effectLst/>
                <a:latin typeface="Calibri" panose="020F0502020204030204" pitchFamily="34" charset="0"/>
                <a:ea typeface="Times New Roman" panose="02020603050405020304" pitchFamily="18" charset="0"/>
              </a:rPr>
              <a:t>The content of this PowerPoint was developed under a grant from the Department of Education through the Office of Program and Grantee Support Services (PGSS) within the Office of Elementary and Secondary Education (OESE), by the Region 14 Bureau of Indian Education Comprehensive Center at WestEd under Award #</a:t>
            </a:r>
            <a:r>
              <a:rPr lang="en-US" sz="1600" kern="1200" dirty="0">
                <a:solidFill>
                  <a:srgbClr val="FFFFFF"/>
                </a:solidFill>
                <a:effectLst/>
                <a:latin typeface="Calibri" panose="020F0502020204030204" pitchFamily="34" charset="0"/>
                <a:ea typeface="Times New Roman" panose="02020603050405020304" pitchFamily="18" charset="0"/>
                <a:cs typeface="+mn-cs"/>
              </a:rPr>
              <a:t>S283B240030</a:t>
            </a:r>
            <a:r>
              <a:rPr lang="en-US" sz="1600" dirty="0">
                <a:solidFill>
                  <a:srgbClr val="FFFFFF"/>
                </a:solidFill>
                <a:effectLst/>
                <a:latin typeface="Calibri" panose="020F0502020204030204" pitchFamily="34" charset="0"/>
                <a:ea typeface="Times New Roman" panose="02020603050405020304" pitchFamily="18" charset="0"/>
              </a:rPr>
              <a:t>. This contains resources that are provided for the reader’s convenience. These materials may contain the views and recommendations of various subject matter experts as well as hypertext links, contact addresses, and websites to information created and maintained by other public and private organizations. The U.S. Department of Education does not control or guarantee the accuracy, relevance, timeliness, or completeness of any outside information included in these materials. The views expressed herein do not necessarily represent the positions or policies of the U.S. Department of Education. No official endorsement by the U.S. Department of Education of any product, commodity, service, enterprise, curriculum, or program of instruction mentioned in this document is intended or should be inferred.</a:t>
            </a:r>
            <a:endParaRPr lang="en-US" sz="1600" dirty="0">
              <a:effectLst/>
              <a:latin typeface="Calibri" panose="020F0502020204030204" pitchFamily="34" charset="0"/>
              <a:ea typeface="Times New Roman" panose="02020603050405020304" pitchFamily="18" charset="0"/>
            </a:endParaRPr>
          </a:p>
          <a:p>
            <a:endParaRPr lang="en-US" sz="1600" dirty="0"/>
          </a:p>
        </p:txBody>
      </p:sp>
    </p:spTree>
    <p:extLst>
      <p:ext uri="{BB962C8B-B14F-4D97-AF65-F5344CB8AC3E}">
        <p14:creationId xmlns:p14="http://schemas.microsoft.com/office/powerpoint/2010/main" val="17964409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IE Mission or Other">
    <p:spTree>
      <p:nvGrpSpPr>
        <p:cNvPr id="1" name=""/>
        <p:cNvGrpSpPr/>
        <p:nvPr/>
      </p:nvGrpSpPr>
      <p:grpSpPr>
        <a:xfrm>
          <a:off x="0" y="0"/>
          <a:ext cx="0" cy="0"/>
          <a:chOff x="0" y="0"/>
          <a:chExt cx="0" cy="0"/>
        </a:xfrm>
      </p:grpSpPr>
      <p:pic>
        <p:nvPicPr>
          <p:cNvPr id="17" name="Picture 16" descr="Background pattern&#10;&#10;Description automatically generated">
            <a:extLst>
              <a:ext uri="{FF2B5EF4-FFF2-40B4-BE49-F238E27FC236}">
                <a16:creationId xmlns:a16="http://schemas.microsoft.com/office/drawing/2014/main" id="{9B4968C2-183D-5874-F284-766DDF18F32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pic>
        <p:nvPicPr>
          <p:cNvPr id="5" name="Picture 4">
            <a:extLst>
              <a:ext uri="{FF2B5EF4-FFF2-40B4-BE49-F238E27FC236}">
                <a16:creationId xmlns:a16="http://schemas.microsoft.com/office/drawing/2014/main" id="{7E740BC5-9F9D-F0EB-508E-39144409CF0C}"/>
              </a:ext>
            </a:extLst>
          </p:cNvPr>
          <p:cNvPicPr>
            <a:picLocks noChangeAspect="1"/>
          </p:cNvPicPr>
          <p:nvPr userDrawn="1"/>
        </p:nvPicPr>
        <p:blipFill>
          <a:blip r:embed="rId3"/>
          <a:stretch>
            <a:fillRect/>
          </a:stretch>
        </p:blipFill>
        <p:spPr>
          <a:xfrm>
            <a:off x="-366466" y="5362326"/>
            <a:ext cx="1809750" cy="1809750"/>
          </a:xfrm>
          <a:prstGeom prst="rect">
            <a:avLst/>
          </a:prstGeom>
        </p:spPr>
      </p:pic>
      <p:pic>
        <p:nvPicPr>
          <p:cNvPr id="6" name="Picture 5">
            <a:extLst>
              <a:ext uri="{FF2B5EF4-FFF2-40B4-BE49-F238E27FC236}">
                <a16:creationId xmlns:a16="http://schemas.microsoft.com/office/drawing/2014/main" id="{B9C6B381-BAFB-F07F-34D1-10DD85D5CB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033341" y="4466255"/>
            <a:ext cx="513498" cy="3834120"/>
          </a:xfrm>
          <a:prstGeom prst="rect">
            <a:avLst/>
          </a:prstGeom>
        </p:spPr>
      </p:pic>
      <p:pic>
        <p:nvPicPr>
          <p:cNvPr id="7" name="Picture 6">
            <a:extLst>
              <a:ext uri="{FF2B5EF4-FFF2-40B4-BE49-F238E27FC236}">
                <a16:creationId xmlns:a16="http://schemas.microsoft.com/office/drawing/2014/main" id="{A8030BD3-CCB2-0BD7-B925-6597B49F95DD}"/>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207651" y="4542693"/>
            <a:ext cx="330758" cy="2315307"/>
          </a:xfrm>
          <a:prstGeom prst="rect">
            <a:avLst/>
          </a:prstGeom>
        </p:spPr>
      </p:pic>
      <p:sp>
        <p:nvSpPr>
          <p:cNvPr id="9" name="Text Placeholder 8">
            <a:extLst>
              <a:ext uri="{FF2B5EF4-FFF2-40B4-BE49-F238E27FC236}">
                <a16:creationId xmlns:a16="http://schemas.microsoft.com/office/drawing/2014/main" id="{2308738F-30DB-AE45-011C-C452269D09AF}"/>
              </a:ext>
            </a:extLst>
          </p:cNvPr>
          <p:cNvSpPr>
            <a:spLocks noGrp="1"/>
          </p:cNvSpPr>
          <p:nvPr>
            <p:ph type="body" sz="quarter" idx="11" hasCustomPrompt="1"/>
          </p:nvPr>
        </p:nvSpPr>
        <p:spPr>
          <a:xfrm>
            <a:off x="866775" y="1154447"/>
            <a:ext cx="5165725" cy="690395"/>
          </a:xfrm>
        </p:spPr>
        <p:txBody>
          <a:bodyPr>
            <a:normAutofit/>
          </a:bodyPr>
          <a:lstStyle>
            <a:lvl1pPr marL="0" indent="0" algn="l">
              <a:buNone/>
              <a:defRPr sz="4400" b="1">
                <a:solidFill>
                  <a:schemeClr val="bg1"/>
                </a:solidFill>
                <a:latin typeface="Trebuchet MS" panose="020B0703020202090204" pitchFamily="34" charset="0"/>
              </a:defRPr>
            </a:lvl1pPr>
          </a:lstStyle>
          <a:p>
            <a:pPr lvl="0"/>
            <a:r>
              <a:rPr lang="en-US"/>
              <a:t>Title</a:t>
            </a:r>
          </a:p>
        </p:txBody>
      </p:sp>
      <p:sp>
        <p:nvSpPr>
          <p:cNvPr id="11" name="Text Placeholder 10">
            <a:extLst>
              <a:ext uri="{FF2B5EF4-FFF2-40B4-BE49-F238E27FC236}">
                <a16:creationId xmlns:a16="http://schemas.microsoft.com/office/drawing/2014/main" id="{5A1D27FF-C289-6D1D-DDA4-5623ACB64517}"/>
              </a:ext>
            </a:extLst>
          </p:cNvPr>
          <p:cNvSpPr>
            <a:spLocks noGrp="1"/>
          </p:cNvSpPr>
          <p:nvPr>
            <p:ph type="body" sz="quarter" idx="12"/>
          </p:nvPr>
        </p:nvSpPr>
        <p:spPr>
          <a:xfrm>
            <a:off x="866775" y="1957388"/>
            <a:ext cx="5310188" cy="3240254"/>
          </a:xfrm>
        </p:spPr>
        <p:txBody>
          <a:bodyPr>
            <a:normAutofit/>
          </a:bodyPr>
          <a:lstStyle>
            <a:lvl1pPr marL="0" indent="0">
              <a:lnSpc>
                <a:spcPct val="100000"/>
              </a:lnSpc>
              <a:buNone/>
              <a:defRPr sz="2800">
                <a:solidFill>
                  <a:schemeClr val="bg1"/>
                </a:solidFill>
                <a:latin typeface="Trebuchet MS" panose="020B0703020202090204" pitchFamily="34" charset="0"/>
              </a:defRPr>
            </a:lvl1pPr>
            <a:lvl2pPr marL="457200" indent="0">
              <a:buNone/>
              <a:defRPr>
                <a:solidFill>
                  <a:schemeClr val="bg1"/>
                </a:solidFill>
                <a:latin typeface="Trebuchet MS" panose="020B0703020202090204" pitchFamily="34" charset="0"/>
              </a:defRPr>
            </a:lvl2pPr>
            <a:lvl3pPr marL="914400" indent="0">
              <a:buNone/>
              <a:defRPr>
                <a:solidFill>
                  <a:schemeClr val="bg1"/>
                </a:solidFill>
                <a:latin typeface="Trebuchet MS" panose="020B0703020202090204" pitchFamily="34" charset="0"/>
              </a:defRPr>
            </a:lvl3pPr>
            <a:lvl4pPr marL="1371600" indent="0">
              <a:buNone/>
              <a:defRPr>
                <a:solidFill>
                  <a:schemeClr val="bg1"/>
                </a:solidFill>
                <a:latin typeface="Trebuchet MS" panose="020B0703020202090204" pitchFamily="34" charset="0"/>
              </a:defRPr>
            </a:lvl4pPr>
            <a:lvl5pPr marL="1828800" indent="0">
              <a:buNone/>
              <a:defRPr>
                <a:solidFill>
                  <a:schemeClr val="bg1"/>
                </a:solidFill>
                <a:latin typeface="Trebuchet MS" panose="020B0703020202090204" pitchFamily="34" charset="0"/>
              </a:defRPr>
            </a:lvl5pPr>
          </a:lstStyle>
          <a:p>
            <a:pPr lvl="0"/>
            <a:r>
              <a:rPr lang="en-US"/>
              <a:t>Click to edit Master text styles</a:t>
            </a:r>
          </a:p>
        </p:txBody>
      </p:sp>
      <p:pic>
        <p:nvPicPr>
          <p:cNvPr id="10" name="Picture 9">
            <a:extLst>
              <a:ext uri="{FF2B5EF4-FFF2-40B4-BE49-F238E27FC236}">
                <a16:creationId xmlns:a16="http://schemas.microsoft.com/office/drawing/2014/main" id="{00FBE944-84A9-0DB4-4552-7B5F50D0A84F}"/>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r="32668"/>
          <a:stretch/>
        </p:blipFill>
        <p:spPr>
          <a:xfrm flipH="1">
            <a:off x="6260123" y="-886264"/>
            <a:ext cx="7246131" cy="7146388"/>
          </a:xfrm>
          <a:prstGeom prst="ellipse">
            <a:avLst/>
          </a:prstGeom>
        </p:spPr>
      </p:pic>
    </p:spTree>
    <p:extLst>
      <p:ext uri="{BB962C8B-B14F-4D97-AF65-F5344CB8AC3E}">
        <p14:creationId xmlns:p14="http://schemas.microsoft.com/office/powerpoint/2010/main" val="1119027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EXAMPLE">
    <p:bg>
      <p:bgPr>
        <a:solidFill>
          <a:schemeClr val="bg1"/>
        </a:solidFill>
        <a:effectLst/>
      </p:bgPr>
    </p:bg>
    <p:spTree>
      <p:nvGrpSpPr>
        <p:cNvPr id="1" name=""/>
        <p:cNvGrpSpPr/>
        <p:nvPr/>
      </p:nvGrpSpPr>
      <p:grpSpPr>
        <a:xfrm>
          <a:off x="0" y="0"/>
          <a:ext cx="0" cy="0"/>
          <a:chOff x="0" y="0"/>
          <a:chExt cx="0" cy="0"/>
        </a:xfrm>
      </p:grpSpPr>
      <p:pic>
        <p:nvPicPr>
          <p:cNvPr id="14" name="Picture 13" descr="A picture containing person, indoor&#10;&#10;Description automatically generated">
            <a:extLst>
              <a:ext uri="{FF2B5EF4-FFF2-40B4-BE49-F238E27FC236}">
                <a16:creationId xmlns:a16="http://schemas.microsoft.com/office/drawing/2014/main" id="{4453AB38-AE4A-8540-BA20-9B15DBCB4B5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863" r="11863"/>
          <a:stretch/>
        </p:blipFill>
        <p:spPr>
          <a:xfrm>
            <a:off x="0" y="0"/>
            <a:ext cx="9296400" cy="6858000"/>
          </a:xfrm>
          <a:prstGeom prst="homePlate">
            <a:avLst/>
          </a:prstGeom>
        </p:spPr>
      </p:pic>
      <p:sp>
        <p:nvSpPr>
          <p:cNvPr id="8" name="object 3">
            <a:extLst>
              <a:ext uri="{FF2B5EF4-FFF2-40B4-BE49-F238E27FC236}">
                <a16:creationId xmlns:a16="http://schemas.microsoft.com/office/drawing/2014/main" id="{0D486474-4316-314B-A41A-5295C2985C6E}"/>
              </a:ext>
            </a:extLst>
          </p:cNvPr>
          <p:cNvSpPr/>
          <p:nvPr userDrawn="1"/>
        </p:nvSpPr>
        <p:spPr>
          <a:xfrm>
            <a:off x="4800600" y="12292"/>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9" name="object 4">
            <a:extLst>
              <a:ext uri="{FF2B5EF4-FFF2-40B4-BE49-F238E27FC236}">
                <a16:creationId xmlns:a16="http://schemas.microsoft.com/office/drawing/2014/main" id="{0FCD820A-F8D3-5D42-9095-8180FD5D506C}"/>
              </a:ext>
            </a:extLst>
          </p:cNvPr>
          <p:cNvSpPr/>
          <p:nvPr userDrawn="1"/>
        </p:nvSpPr>
        <p:spPr>
          <a:xfrm>
            <a:off x="5516368" y="0"/>
            <a:ext cx="6672580" cy="6858000"/>
          </a:xfrm>
          <a:custGeom>
            <a:avLst/>
            <a:gdLst/>
            <a:ahLst/>
            <a:cxnLst/>
            <a:rect l="l" t="t" r="r" b="b"/>
            <a:pathLst>
              <a:path w="6672580" h="6858000">
                <a:moveTo>
                  <a:pt x="6672582" y="0"/>
                </a:moveTo>
                <a:lnTo>
                  <a:pt x="0" y="0"/>
                </a:lnTo>
                <a:lnTo>
                  <a:pt x="1665935" y="3429000"/>
                </a:lnTo>
                <a:lnTo>
                  <a:pt x="0" y="6858000"/>
                </a:lnTo>
                <a:lnTo>
                  <a:pt x="6672582" y="6858000"/>
                </a:lnTo>
                <a:lnTo>
                  <a:pt x="6672582" y="0"/>
                </a:lnTo>
                <a:close/>
              </a:path>
            </a:pathLst>
          </a:custGeom>
          <a:solidFill>
            <a:srgbClr val="FFFFFF"/>
          </a:solidFill>
        </p:spPr>
        <p:txBody>
          <a:bodyPr wrap="square" lIns="0" tIns="0" rIns="0" bIns="0" rtlCol="0"/>
          <a:lstStyle/>
          <a:p>
            <a:endParaRPr/>
          </a:p>
        </p:txBody>
      </p:sp>
      <p:sp>
        <p:nvSpPr>
          <p:cNvPr id="26" name="object 21">
            <a:extLst>
              <a:ext uri="{FF2B5EF4-FFF2-40B4-BE49-F238E27FC236}">
                <a16:creationId xmlns:a16="http://schemas.microsoft.com/office/drawing/2014/main" id="{537E3BCB-192E-D04B-9244-CE63DD0FD0B4}"/>
              </a:ext>
            </a:extLst>
          </p:cNvPr>
          <p:cNvSpPr/>
          <p:nvPr userDrawn="1"/>
        </p:nvSpPr>
        <p:spPr>
          <a:xfrm>
            <a:off x="11346181" y="5129757"/>
            <a:ext cx="845819" cy="1740535"/>
          </a:xfrm>
          <a:custGeom>
            <a:avLst/>
            <a:gdLst/>
            <a:ahLst/>
            <a:cxnLst/>
            <a:rect l="l" t="t" r="r" b="b"/>
            <a:pathLst>
              <a:path w="845820" h="1740534">
                <a:moveTo>
                  <a:pt x="845553" y="0"/>
                </a:moveTo>
                <a:lnTo>
                  <a:pt x="0" y="1740395"/>
                </a:lnTo>
                <a:lnTo>
                  <a:pt x="845553" y="1740395"/>
                </a:lnTo>
                <a:lnTo>
                  <a:pt x="845553" y="0"/>
                </a:lnTo>
                <a:close/>
              </a:path>
            </a:pathLst>
          </a:custGeom>
          <a:solidFill>
            <a:srgbClr val="386EA3"/>
          </a:solidFill>
        </p:spPr>
        <p:txBody>
          <a:bodyPr wrap="square" lIns="0" tIns="0" rIns="0" bIns="0" rtlCol="0"/>
          <a:lstStyle/>
          <a:p>
            <a:endParaRPr/>
          </a:p>
        </p:txBody>
      </p:sp>
      <p:sp>
        <p:nvSpPr>
          <p:cNvPr id="27" name="object 22">
            <a:extLst>
              <a:ext uri="{FF2B5EF4-FFF2-40B4-BE49-F238E27FC236}">
                <a16:creationId xmlns:a16="http://schemas.microsoft.com/office/drawing/2014/main" id="{E5BA08BA-3C0E-9F4F-9BB8-436CE1C47BB0}"/>
              </a:ext>
            </a:extLst>
          </p:cNvPr>
          <p:cNvSpPr txBox="1"/>
          <p:nvPr userDrawn="1"/>
        </p:nvSpPr>
        <p:spPr>
          <a:xfrm>
            <a:off x="8635181" y="6058061"/>
            <a:ext cx="2666999" cy="408445"/>
          </a:xfrm>
          <a:prstGeom prst="rect">
            <a:avLst/>
          </a:prstGeom>
        </p:spPr>
        <p:txBody>
          <a:bodyPr vert="horz" wrap="square" lIns="0" tIns="0" rIns="0" bIns="0" rtlCol="0">
            <a:noAutofit/>
          </a:bodyPr>
          <a:lstStyle/>
          <a:p>
            <a:pPr marL="12700" marR="5080" indent="436880" algn="r">
              <a:lnSpc>
                <a:spcPct val="121300"/>
              </a:lnSpc>
              <a:spcBef>
                <a:spcPts val="100"/>
              </a:spcBef>
            </a:pPr>
            <a:r>
              <a:rPr sz="1100" b="0" i="0" spc="0" baseline="0" dirty="0">
                <a:solidFill>
                  <a:srgbClr val="386EA3"/>
                </a:solidFill>
                <a:latin typeface="Calibri" panose="020F0502020204030204" pitchFamily="34" charset="0"/>
                <a:cs typeface="Calibri" panose="020F0502020204030204" pitchFamily="34" charset="0"/>
              </a:rPr>
              <a:t>Photo is for illustrative purposes only.  </a:t>
            </a:r>
            <a:br>
              <a:rPr lang="en-US" sz="1100" b="0" i="0" spc="0" baseline="0" dirty="0">
                <a:solidFill>
                  <a:srgbClr val="386EA3"/>
                </a:solidFill>
                <a:latin typeface="Calibri" panose="020F0502020204030204" pitchFamily="34" charset="0"/>
                <a:cs typeface="Calibri" panose="020F0502020204030204" pitchFamily="34" charset="0"/>
              </a:rPr>
            </a:br>
            <a:r>
              <a:rPr sz="1100" b="0" i="0" spc="0" baseline="0" dirty="0">
                <a:solidFill>
                  <a:srgbClr val="386EA3"/>
                </a:solidFill>
                <a:latin typeface="Calibri" panose="020F0502020204030204" pitchFamily="34" charset="0"/>
                <a:cs typeface="Calibri" panose="020F0502020204030204" pitchFamily="34" charset="0"/>
              </a:rPr>
              <a:t>Any person depicted in the photo is a model.</a:t>
            </a:r>
            <a:endParaRPr sz="1100" b="0" i="0" spc="0" baseline="0" dirty="0">
              <a:latin typeface="Calibri" panose="020F0502020204030204" pitchFamily="34" charset="0"/>
              <a:cs typeface="Calibri" panose="020F0502020204030204" pitchFamily="34" charset="0"/>
            </a:endParaRPr>
          </a:p>
        </p:txBody>
      </p:sp>
      <p:sp>
        <p:nvSpPr>
          <p:cNvPr id="28" name="Title 27">
            <a:extLst>
              <a:ext uri="{FF2B5EF4-FFF2-40B4-BE49-F238E27FC236}">
                <a16:creationId xmlns:a16="http://schemas.microsoft.com/office/drawing/2014/main" id="{D635AF55-5400-C640-B1F5-B60241B335F0}"/>
              </a:ext>
            </a:extLst>
          </p:cNvPr>
          <p:cNvSpPr>
            <a:spLocks noGrp="1"/>
          </p:cNvSpPr>
          <p:nvPr>
            <p:ph type="title"/>
          </p:nvPr>
        </p:nvSpPr>
        <p:spPr>
          <a:xfrm>
            <a:off x="7391400" y="1948457"/>
            <a:ext cx="3886199" cy="894878"/>
          </a:xfrm>
          <a:prstGeom prst="rect">
            <a:avLst/>
          </a:prstGeom>
        </p:spPr>
        <p:txBody>
          <a:bodyPr wrap="square" anchor="t" anchorCtr="0">
            <a:noAutofit/>
          </a:bodyPr>
          <a:lstStyle>
            <a:lvl1pPr algn="r">
              <a:defRPr sz="3200" b="1">
                <a:solidFill>
                  <a:srgbClr val="386EA4"/>
                </a:solidFill>
              </a:defRPr>
            </a:lvl1pPr>
          </a:lstStyle>
          <a:p>
            <a:endParaRPr lang="en-US" dirty="0"/>
          </a:p>
        </p:txBody>
      </p:sp>
      <p:sp>
        <p:nvSpPr>
          <p:cNvPr id="3" name="Text Placeholder 2">
            <a:extLst>
              <a:ext uri="{FF2B5EF4-FFF2-40B4-BE49-F238E27FC236}">
                <a16:creationId xmlns:a16="http://schemas.microsoft.com/office/drawing/2014/main" id="{E03337FA-9CF7-694D-B2AD-FFBC0DAC5904}"/>
              </a:ext>
            </a:extLst>
          </p:cNvPr>
          <p:cNvSpPr>
            <a:spLocks noGrp="1"/>
          </p:cNvSpPr>
          <p:nvPr>
            <p:ph type="body" sz="quarter" idx="10"/>
          </p:nvPr>
        </p:nvSpPr>
        <p:spPr>
          <a:xfrm>
            <a:off x="7391400" y="3021441"/>
            <a:ext cx="3886199" cy="712359"/>
          </a:xfrm>
        </p:spPr>
        <p:txBody>
          <a:bodyPr anchor="t" anchorCtr="0">
            <a:noAutofit/>
          </a:bodyPr>
          <a:lstStyle>
            <a:lvl1pPr marL="0" indent="0" algn="r">
              <a:buNone/>
              <a:defRPr sz="2600">
                <a:latin typeface="Cambria" panose="02040503050406030204" pitchFamily="18" charset="0"/>
              </a:defRPr>
            </a:lvl1pPr>
          </a:lstStyle>
          <a:p>
            <a:pPr lvl="0"/>
            <a:endParaRPr lang="en-US" dirty="0"/>
          </a:p>
        </p:txBody>
      </p:sp>
      <p:sp>
        <p:nvSpPr>
          <p:cNvPr id="11" name="Text Placeholder 2">
            <a:extLst>
              <a:ext uri="{FF2B5EF4-FFF2-40B4-BE49-F238E27FC236}">
                <a16:creationId xmlns:a16="http://schemas.microsoft.com/office/drawing/2014/main" id="{817835B5-AD74-0345-BF17-305828A424FF}"/>
              </a:ext>
            </a:extLst>
          </p:cNvPr>
          <p:cNvSpPr>
            <a:spLocks noGrp="1"/>
          </p:cNvSpPr>
          <p:nvPr>
            <p:ph type="body" sz="quarter" idx="11"/>
          </p:nvPr>
        </p:nvSpPr>
        <p:spPr>
          <a:xfrm>
            <a:off x="7391400" y="4953000"/>
            <a:ext cx="3886199" cy="802129"/>
          </a:xfrm>
        </p:spPr>
        <p:txBody>
          <a:bodyPr>
            <a:normAutofit/>
          </a:bodyPr>
          <a:lstStyle>
            <a:lvl1pPr marL="0" indent="0" algn="r">
              <a:spcAft>
                <a:spcPts val="300"/>
              </a:spcAft>
              <a:buNone/>
              <a:defRPr sz="2000">
                <a:latin typeface="Calibri" panose="020F0502020204030204" pitchFamily="34" charset="0"/>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A9D0B740-EE97-7244-983D-74906D318C78}"/>
              </a:ext>
            </a:extLst>
          </p:cNvPr>
          <p:cNvSpPr>
            <a:spLocks noGrp="1"/>
          </p:cNvSpPr>
          <p:nvPr>
            <p:ph type="body" sz="quarter" idx="12" hasCustomPrompt="1"/>
          </p:nvPr>
        </p:nvSpPr>
        <p:spPr>
          <a:xfrm>
            <a:off x="7391400" y="4493903"/>
            <a:ext cx="3886199" cy="381000"/>
          </a:xfrm>
        </p:spPr>
        <p:txBody>
          <a:bodyPr anchor="ctr" anchorCtr="0">
            <a:noAutofit/>
          </a:bodyPr>
          <a:lstStyle>
            <a:lvl1pPr marL="0" indent="0" algn="r">
              <a:buNone/>
              <a:defRPr sz="2000" b="1">
                <a:latin typeface="Calibri" panose="020F0502020204030204" pitchFamily="34" charset="0"/>
                <a:cs typeface="Calibri" panose="020F0502020204030204" pitchFamily="34" charset="0"/>
              </a:defRPr>
            </a:lvl1pPr>
          </a:lstStyle>
          <a:p>
            <a:pPr lvl="0"/>
            <a:r>
              <a:rPr lang="en-US" dirty="0"/>
              <a:t>February 6, 2020</a:t>
            </a:r>
          </a:p>
        </p:txBody>
      </p:sp>
      <p:pic>
        <p:nvPicPr>
          <p:cNvPr id="2" name="Picture 1">
            <a:extLst>
              <a:ext uri="{FF2B5EF4-FFF2-40B4-BE49-F238E27FC236}">
                <a16:creationId xmlns:a16="http://schemas.microsoft.com/office/drawing/2014/main" id="{D58E17B3-5A3D-BCE7-1F93-C927861573E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6477000" y="666742"/>
            <a:ext cx="4930193" cy="735792"/>
          </a:xfrm>
          <a:prstGeom prst="rect">
            <a:avLst/>
          </a:prstGeom>
        </p:spPr>
      </p:pic>
    </p:spTree>
    <p:extLst>
      <p:ext uri="{BB962C8B-B14F-4D97-AF65-F5344CB8AC3E}">
        <p14:creationId xmlns:p14="http://schemas.microsoft.com/office/powerpoint/2010/main" val="17698102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0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15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DBC0DC-114B-1E7A-4047-711D7ED011FE}"/>
              </a:ext>
            </a:extLst>
          </p:cNvPr>
          <p:cNvPicPr>
            <a:picLocks noChangeAspect="1"/>
          </p:cNvPicPr>
          <p:nvPr userDrawn="1"/>
        </p:nvPicPr>
        <p:blipFill>
          <a:blip r:embed="rId2"/>
          <a:srcRect/>
          <a:stretch/>
        </p:blipFill>
        <p:spPr>
          <a:xfrm>
            <a:off x="4090" y="0"/>
            <a:ext cx="12191994" cy="6857996"/>
          </a:xfrm>
          <a:prstGeom prst="rect">
            <a:avLst/>
          </a:prstGeom>
        </p:spPr>
      </p:pic>
    </p:spTree>
    <p:extLst>
      <p:ext uri="{BB962C8B-B14F-4D97-AF65-F5344CB8AC3E}">
        <p14:creationId xmlns:p14="http://schemas.microsoft.com/office/powerpoint/2010/main" val="36397733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Comparison">
    <p:spTree>
      <p:nvGrpSpPr>
        <p:cNvPr id="1" name=""/>
        <p:cNvGrpSpPr/>
        <p:nvPr/>
      </p:nvGrpSpPr>
      <p:grpSpPr>
        <a:xfrm>
          <a:off x="0" y="0"/>
          <a:ext cx="0" cy="0"/>
          <a:chOff x="0" y="0"/>
          <a:chExt cx="0" cy="0"/>
        </a:xfrm>
      </p:grpSpPr>
      <p:pic>
        <p:nvPicPr>
          <p:cNvPr id="8" name="Picture 7" descr="Text&#10;&#10;Description automatically generated">
            <a:extLst>
              <a:ext uri="{FF2B5EF4-FFF2-40B4-BE49-F238E27FC236}">
                <a16:creationId xmlns:a16="http://schemas.microsoft.com/office/drawing/2014/main" id="{678E35D6-9E25-2748-8592-0D4EE4C5EE01}"/>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888205" y="914400"/>
            <a:ext cx="10415589" cy="5943600"/>
          </a:xfrm>
          <a:prstGeom prst="rect">
            <a:avLst/>
          </a:prstGeom>
        </p:spPr>
      </p:pic>
      <p:pic>
        <p:nvPicPr>
          <p:cNvPr id="2" name="Picture 1">
            <a:extLst>
              <a:ext uri="{FF2B5EF4-FFF2-40B4-BE49-F238E27FC236}">
                <a16:creationId xmlns:a16="http://schemas.microsoft.com/office/drawing/2014/main" id="{2DFA8DF1-EA73-2F2E-C8EF-6F08C8BA259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6959" y="442082"/>
            <a:ext cx="12442373" cy="413000"/>
          </a:xfrm>
          <a:prstGeom prst="rect">
            <a:avLst/>
          </a:prstGeom>
        </p:spPr>
      </p:pic>
      <p:pic>
        <p:nvPicPr>
          <p:cNvPr id="3" name="Picture 2" descr="Logo&#10;&#10;Description automatically generated">
            <a:extLst>
              <a:ext uri="{FF2B5EF4-FFF2-40B4-BE49-F238E27FC236}">
                <a16:creationId xmlns:a16="http://schemas.microsoft.com/office/drawing/2014/main" id="{10153172-CED2-5533-0CBB-4C378AF7653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24456" y="156912"/>
            <a:ext cx="1091541" cy="1091541"/>
          </a:xfrm>
          <a:prstGeom prst="rect">
            <a:avLst/>
          </a:prstGeom>
        </p:spPr>
      </p:pic>
    </p:spTree>
    <p:extLst>
      <p:ext uri="{BB962C8B-B14F-4D97-AF65-F5344CB8AC3E}">
        <p14:creationId xmlns:p14="http://schemas.microsoft.com/office/powerpoint/2010/main" val="3597064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EXAMPLE">
    <p:bg>
      <p:bgPr>
        <a:solidFill>
          <a:schemeClr val="bg1"/>
        </a:solidFill>
        <a:effectLst/>
      </p:bgPr>
    </p:bg>
    <p:spTree>
      <p:nvGrpSpPr>
        <p:cNvPr id="1" name=""/>
        <p:cNvGrpSpPr/>
        <p:nvPr/>
      </p:nvGrpSpPr>
      <p:grpSpPr>
        <a:xfrm>
          <a:off x="0" y="0"/>
          <a:ext cx="0" cy="0"/>
          <a:chOff x="0" y="0"/>
          <a:chExt cx="0" cy="0"/>
        </a:xfrm>
      </p:grpSpPr>
      <p:pic>
        <p:nvPicPr>
          <p:cNvPr id="6" name="Picture 5" descr="Two people looking at a computer&#10;&#10;Description automatically generated with low confidence">
            <a:extLst>
              <a:ext uri="{FF2B5EF4-FFF2-40B4-BE49-F238E27FC236}">
                <a16:creationId xmlns:a16="http://schemas.microsoft.com/office/drawing/2014/main" id="{0D198CA8-6305-9942-8C65-1412DA87D75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809"/>
          <a:stretch/>
        </p:blipFill>
        <p:spPr>
          <a:xfrm>
            <a:off x="-3048" y="-12292"/>
            <a:ext cx="8767136" cy="6858000"/>
          </a:xfrm>
          <a:prstGeom prst="homePlate">
            <a:avLst/>
          </a:prstGeom>
        </p:spPr>
      </p:pic>
      <p:sp>
        <p:nvSpPr>
          <p:cNvPr id="8" name="object 3">
            <a:extLst>
              <a:ext uri="{FF2B5EF4-FFF2-40B4-BE49-F238E27FC236}">
                <a16:creationId xmlns:a16="http://schemas.microsoft.com/office/drawing/2014/main" id="{0D486474-4316-314B-A41A-5295C2985C6E}"/>
              </a:ext>
            </a:extLst>
          </p:cNvPr>
          <p:cNvSpPr/>
          <p:nvPr userDrawn="1"/>
        </p:nvSpPr>
        <p:spPr>
          <a:xfrm>
            <a:off x="4800600" y="12292"/>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9" name="object 4">
            <a:extLst>
              <a:ext uri="{FF2B5EF4-FFF2-40B4-BE49-F238E27FC236}">
                <a16:creationId xmlns:a16="http://schemas.microsoft.com/office/drawing/2014/main" id="{0FCD820A-F8D3-5D42-9095-8180FD5D506C}"/>
              </a:ext>
            </a:extLst>
          </p:cNvPr>
          <p:cNvSpPr/>
          <p:nvPr userDrawn="1"/>
        </p:nvSpPr>
        <p:spPr>
          <a:xfrm>
            <a:off x="5516368" y="0"/>
            <a:ext cx="6672580" cy="6858000"/>
          </a:xfrm>
          <a:custGeom>
            <a:avLst/>
            <a:gdLst/>
            <a:ahLst/>
            <a:cxnLst/>
            <a:rect l="l" t="t" r="r" b="b"/>
            <a:pathLst>
              <a:path w="6672580" h="6858000">
                <a:moveTo>
                  <a:pt x="6672582" y="0"/>
                </a:moveTo>
                <a:lnTo>
                  <a:pt x="0" y="0"/>
                </a:lnTo>
                <a:lnTo>
                  <a:pt x="1665935" y="3429000"/>
                </a:lnTo>
                <a:lnTo>
                  <a:pt x="0" y="6858000"/>
                </a:lnTo>
                <a:lnTo>
                  <a:pt x="6672582" y="6858000"/>
                </a:lnTo>
                <a:lnTo>
                  <a:pt x="6672582" y="0"/>
                </a:lnTo>
                <a:close/>
              </a:path>
            </a:pathLst>
          </a:custGeom>
          <a:solidFill>
            <a:srgbClr val="FFFFFF"/>
          </a:solidFill>
        </p:spPr>
        <p:txBody>
          <a:bodyPr wrap="square" lIns="0" tIns="0" rIns="0" bIns="0" rtlCol="0"/>
          <a:lstStyle/>
          <a:p>
            <a:endParaRPr/>
          </a:p>
        </p:txBody>
      </p:sp>
      <p:sp>
        <p:nvSpPr>
          <p:cNvPr id="26" name="object 21">
            <a:extLst>
              <a:ext uri="{FF2B5EF4-FFF2-40B4-BE49-F238E27FC236}">
                <a16:creationId xmlns:a16="http://schemas.microsoft.com/office/drawing/2014/main" id="{537E3BCB-192E-D04B-9244-CE63DD0FD0B4}"/>
              </a:ext>
            </a:extLst>
          </p:cNvPr>
          <p:cNvSpPr/>
          <p:nvPr userDrawn="1"/>
        </p:nvSpPr>
        <p:spPr>
          <a:xfrm>
            <a:off x="11346181" y="5129757"/>
            <a:ext cx="845819" cy="1740535"/>
          </a:xfrm>
          <a:custGeom>
            <a:avLst/>
            <a:gdLst/>
            <a:ahLst/>
            <a:cxnLst/>
            <a:rect l="l" t="t" r="r" b="b"/>
            <a:pathLst>
              <a:path w="845820" h="1740534">
                <a:moveTo>
                  <a:pt x="845553" y="0"/>
                </a:moveTo>
                <a:lnTo>
                  <a:pt x="0" y="1740395"/>
                </a:lnTo>
                <a:lnTo>
                  <a:pt x="845553" y="1740395"/>
                </a:lnTo>
                <a:lnTo>
                  <a:pt x="845553" y="0"/>
                </a:lnTo>
                <a:close/>
              </a:path>
            </a:pathLst>
          </a:custGeom>
          <a:solidFill>
            <a:srgbClr val="386EA3"/>
          </a:solidFill>
        </p:spPr>
        <p:txBody>
          <a:bodyPr wrap="square" lIns="0" tIns="0" rIns="0" bIns="0" rtlCol="0"/>
          <a:lstStyle/>
          <a:p>
            <a:endParaRPr/>
          </a:p>
        </p:txBody>
      </p:sp>
      <p:sp>
        <p:nvSpPr>
          <p:cNvPr id="27" name="object 22">
            <a:extLst>
              <a:ext uri="{FF2B5EF4-FFF2-40B4-BE49-F238E27FC236}">
                <a16:creationId xmlns:a16="http://schemas.microsoft.com/office/drawing/2014/main" id="{E5BA08BA-3C0E-9F4F-9BB8-436CE1C47BB0}"/>
              </a:ext>
            </a:extLst>
          </p:cNvPr>
          <p:cNvSpPr txBox="1"/>
          <p:nvPr userDrawn="1"/>
        </p:nvSpPr>
        <p:spPr>
          <a:xfrm>
            <a:off x="8635181" y="6058061"/>
            <a:ext cx="2666999" cy="408445"/>
          </a:xfrm>
          <a:prstGeom prst="rect">
            <a:avLst/>
          </a:prstGeom>
        </p:spPr>
        <p:txBody>
          <a:bodyPr vert="horz" wrap="square" lIns="0" tIns="0" rIns="0" bIns="0" rtlCol="0">
            <a:noAutofit/>
          </a:bodyPr>
          <a:lstStyle/>
          <a:p>
            <a:pPr marL="12700" marR="5080" indent="436880" algn="r">
              <a:lnSpc>
                <a:spcPct val="121300"/>
              </a:lnSpc>
              <a:spcBef>
                <a:spcPts val="100"/>
              </a:spcBef>
            </a:pPr>
            <a:r>
              <a:rPr sz="1100" b="0" i="0" spc="0" baseline="0" dirty="0">
                <a:solidFill>
                  <a:srgbClr val="386EA3"/>
                </a:solidFill>
                <a:latin typeface="Calibri" panose="020F0502020204030204" pitchFamily="34" charset="0"/>
                <a:cs typeface="Calibri" panose="020F0502020204030204" pitchFamily="34" charset="0"/>
              </a:rPr>
              <a:t>Photo is for illustrative purposes only.  </a:t>
            </a:r>
            <a:br>
              <a:rPr lang="en-US" sz="1100" b="0" i="0" spc="0" baseline="0" dirty="0">
                <a:solidFill>
                  <a:srgbClr val="386EA3"/>
                </a:solidFill>
                <a:latin typeface="Calibri" panose="020F0502020204030204" pitchFamily="34" charset="0"/>
                <a:cs typeface="Calibri" panose="020F0502020204030204" pitchFamily="34" charset="0"/>
              </a:rPr>
            </a:br>
            <a:r>
              <a:rPr sz="1100" b="0" i="0" spc="0" baseline="0" dirty="0">
                <a:solidFill>
                  <a:srgbClr val="386EA3"/>
                </a:solidFill>
                <a:latin typeface="Calibri" panose="020F0502020204030204" pitchFamily="34" charset="0"/>
                <a:cs typeface="Calibri" panose="020F0502020204030204" pitchFamily="34" charset="0"/>
              </a:rPr>
              <a:t>Any person depicted in the photo is a model.</a:t>
            </a:r>
            <a:endParaRPr sz="1100" b="0" i="0" spc="0" baseline="0" dirty="0">
              <a:latin typeface="Calibri" panose="020F0502020204030204" pitchFamily="34" charset="0"/>
              <a:cs typeface="Calibri" panose="020F0502020204030204" pitchFamily="34" charset="0"/>
            </a:endParaRPr>
          </a:p>
        </p:txBody>
      </p:sp>
      <p:sp>
        <p:nvSpPr>
          <p:cNvPr id="28" name="Title 27">
            <a:extLst>
              <a:ext uri="{FF2B5EF4-FFF2-40B4-BE49-F238E27FC236}">
                <a16:creationId xmlns:a16="http://schemas.microsoft.com/office/drawing/2014/main" id="{D635AF55-5400-C640-B1F5-B60241B335F0}"/>
              </a:ext>
            </a:extLst>
          </p:cNvPr>
          <p:cNvSpPr>
            <a:spLocks noGrp="1"/>
          </p:cNvSpPr>
          <p:nvPr>
            <p:ph type="title"/>
          </p:nvPr>
        </p:nvSpPr>
        <p:spPr>
          <a:xfrm>
            <a:off x="7391400" y="1948457"/>
            <a:ext cx="3886199" cy="894878"/>
          </a:xfrm>
          <a:prstGeom prst="rect">
            <a:avLst/>
          </a:prstGeom>
        </p:spPr>
        <p:txBody>
          <a:bodyPr wrap="square" anchor="t" anchorCtr="0">
            <a:noAutofit/>
          </a:bodyPr>
          <a:lstStyle>
            <a:lvl1pPr algn="r">
              <a:defRPr sz="3200" b="1">
                <a:solidFill>
                  <a:srgbClr val="386EA4"/>
                </a:solidFill>
              </a:defRPr>
            </a:lvl1pPr>
          </a:lstStyle>
          <a:p>
            <a:endParaRPr lang="en-US" dirty="0"/>
          </a:p>
        </p:txBody>
      </p:sp>
      <p:sp>
        <p:nvSpPr>
          <p:cNvPr id="3" name="Text Placeholder 2">
            <a:extLst>
              <a:ext uri="{FF2B5EF4-FFF2-40B4-BE49-F238E27FC236}">
                <a16:creationId xmlns:a16="http://schemas.microsoft.com/office/drawing/2014/main" id="{E03337FA-9CF7-694D-B2AD-FFBC0DAC5904}"/>
              </a:ext>
            </a:extLst>
          </p:cNvPr>
          <p:cNvSpPr>
            <a:spLocks noGrp="1"/>
          </p:cNvSpPr>
          <p:nvPr>
            <p:ph type="body" sz="quarter" idx="10"/>
          </p:nvPr>
        </p:nvSpPr>
        <p:spPr>
          <a:xfrm>
            <a:off x="7391400" y="3021441"/>
            <a:ext cx="3886199" cy="712359"/>
          </a:xfrm>
        </p:spPr>
        <p:txBody>
          <a:bodyPr anchor="t" anchorCtr="0">
            <a:noAutofit/>
          </a:bodyPr>
          <a:lstStyle>
            <a:lvl1pPr marL="0" indent="0" algn="r">
              <a:buNone/>
              <a:defRPr sz="2600">
                <a:latin typeface="Cambria" panose="02040503050406030204" pitchFamily="18" charset="0"/>
              </a:defRPr>
            </a:lvl1pPr>
          </a:lstStyle>
          <a:p>
            <a:pPr lvl="0"/>
            <a:endParaRPr lang="en-US" dirty="0"/>
          </a:p>
        </p:txBody>
      </p:sp>
      <p:sp>
        <p:nvSpPr>
          <p:cNvPr id="11" name="Text Placeholder 2">
            <a:extLst>
              <a:ext uri="{FF2B5EF4-FFF2-40B4-BE49-F238E27FC236}">
                <a16:creationId xmlns:a16="http://schemas.microsoft.com/office/drawing/2014/main" id="{817835B5-AD74-0345-BF17-305828A424FF}"/>
              </a:ext>
            </a:extLst>
          </p:cNvPr>
          <p:cNvSpPr>
            <a:spLocks noGrp="1"/>
          </p:cNvSpPr>
          <p:nvPr>
            <p:ph type="body" sz="quarter" idx="11"/>
          </p:nvPr>
        </p:nvSpPr>
        <p:spPr>
          <a:xfrm>
            <a:off x="7391400" y="4953000"/>
            <a:ext cx="3886199" cy="802129"/>
          </a:xfrm>
        </p:spPr>
        <p:txBody>
          <a:bodyPr>
            <a:normAutofit/>
          </a:bodyPr>
          <a:lstStyle>
            <a:lvl1pPr marL="0" indent="0" algn="r">
              <a:spcAft>
                <a:spcPts val="300"/>
              </a:spcAft>
              <a:buNone/>
              <a:defRPr sz="2000">
                <a:latin typeface="Calibri" panose="020F0502020204030204" pitchFamily="34" charset="0"/>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A9D0B740-EE97-7244-983D-74906D318C78}"/>
              </a:ext>
            </a:extLst>
          </p:cNvPr>
          <p:cNvSpPr>
            <a:spLocks noGrp="1"/>
          </p:cNvSpPr>
          <p:nvPr>
            <p:ph type="body" sz="quarter" idx="12" hasCustomPrompt="1"/>
          </p:nvPr>
        </p:nvSpPr>
        <p:spPr>
          <a:xfrm>
            <a:off x="7391400" y="4493903"/>
            <a:ext cx="3886199" cy="381000"/>
          </a:xfrm>
        </p:spPr>
        <p:txBody>
          <a:bodyPr anchor="ctr" anchorCtr="0">
            <a:noAutofit/>
          </a:bodyPr>
          <a:lstStyle>
            <a:lvl1pPr marL="0" indent="0" algn="r">
              <a:buNone/>
              <a:defRPr sz="2000" b="1">
                <a:latin typeface="Calibri" panose="020F0502020204030204" pitchFamily="34" charset="0"/>
                <a:cs typeface="Calibri" panose="020F0502020204030204" pitchFamily="34" charset="0"/>
              </a:defRPr>
            </a:lvl1pPr>
          </a:lstStyle>
          <a:p>
            <a:pPr lvl="0"/>
            <a:r>
              <a:rPr lang="en-US" dirty="0"/>
              <a:t>February 6, 2020</a:t>
            </a:r>
          </a:p>
        </p:txBody>
      </p:sp>
      <p:pic>
        <p:nvPicPr>
          <p:cNvPr id="2" name="Picture 1">
            <a:extLst>
              <a:ext uri="{FF2B5EF4-FFF2-40B4-BE49-F238E27FC236}">
                <a16:creationId xmlns:a16="http://schemas.microsoft.com/office/drawing/2014/main" id="{368C9A57-1EF8-3AB8-7CA0-A29C23C8428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6477000" y="666742"/>
            <a:ext cx="4930193" cy="735792"/>
          </a:xfrm>
          <a:prstGeom prst="rect">
            <a:avLst/>
          </a:prstGeom>
        </p:spPr>
      </p:pic>
    </p:spTree>
    <p:extLst>
      <p:ext uri="{BB962C8B-B14F-4D97-AF65-F5344CB8AC3E}">
        <p14:creationId xmlns:p14="http://schemas.microsoft.com/office/powerpoint/2010/main" val="22008792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0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5_Title Slide EXAMPLE">
    <p:bg>
      <p:bgPr>
        <a:solidFill>
          <a:schemeClr val="bg1"/>
        </a:solidFill>
        <a:effectLst/>
      </p:bgPr>
    </p:bg>
    <p:spTree>
      <p:nvGrpSpPr>
        <p:cNvPr id="1" name=""/>
        <p:cNvGrpSpPr/>
        <p:nvPr/>
      </p:nvGrpSpPr>
      <p:grpSpPr>
        <a:xfrm>
          <a:off x="0" y="0"/>
          <a:ext cx="0" cy="0"/>
          <a:chOff x="0" y="0"/>
          <a:chExt cx="0" cy="0"/>
        </a:xfrm>
      </p:grpSpPr>
      <p:pic>
        <p:nvPicPr>
          <p:cNvPr id="4" name="Picture 3" descr="A group of people looking at a computer screen&#10;&#10;Description automatically generated with medium confidence">
            <a:extLst>
              <a:ext uri="{FF2B5EF4-FFF2-40B4-BE49-F238E27FC236}">
                <a16:creationId xmlns:a16="http://schemas.microsoft.com/office/drawing/2014/main" id="{9A25F22D-6F89-8646-951E-60D4FA83A14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3007"/>
          <a:stretch/>
        </p:blipFill>
        <p:spPr>
          <a:xfrm>
            <a:off x="-1" y="-12292"/>
            <a:ext cx="8959601" cy="6858000"/>
          </a:xfrm>
          <a:prstGeom prst="homePlate">
            <a:avLst/>
          </a:prstGeom>
        </p:spPr>
      </p:pic>
      <p:sp>
        <p:nvSpPr>
          <p:cNvPr id="8" name="object 3">
            <a:extLst>
              <a:ext uri="{FF2B5EF4-FFF2-40B4-BE49-F238E27FC236}">
                <a16:creationId xmlns:a16="http://schemas.microsoft.com/office/drawing/2014/main" id="{0D486474-4316-314B-A41A-5295C2985C6E}"/>
              </a:ext>
            </a:extLst>
          </p:cNvPr>
          <p:cNvSpPr/>
          <p:nvPr userDrawn="1"/>
        </p:nvSpPr>
        <p:spPr>
          <a:xfrm>
            <a:off x="4800600" y="12292"/>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9" name="object 4">
            <a:extLst>
              <a:ext uri="{FF2B5EF4-FFF2-40B4-BE49-F238E27FC236}">
                <a16:creationId xmlns:a16="http://schemas.microsoft.com/office/drawing/2014/main" id="{0FCD820A-F8D3-5D42-9095-8180FD5D506C}"/>
              </a:ext>
            </a:extLst>
          </p:cNvPr>
          <p:cNvSpPr/>
          <p:nvPr userDrawn="1"/>
        </p:nvSpPr>
        <p:spPr>
          <a:xfrm>
            <a:off x="5516368" y="0"/>
            <a:ext cx="6672580" cy="6858000"/>
          </a:xfrm>
          <a:custGeom>
            <a:avLst/>
            <a:gdLst/>
            <a:ahLst/>
            <a:cxnLst/>
            <a:rect l="l" t="t" r="r" b="b"/>
            <a:pathLst>
              <a:path w="6672580" h="6858000">
                <a:moveTo>
                  <a:pt x="6672582" y="0"/>
                </a:moveTo>
                <a:lnTo>
                  <a:pt x="0" y="0"/>
                </a:lnTo>
                <a:lnTo>
                  <a:pt x="1665935" y="3429000"/>
                </a:lnTo>
                <a:lnTo>
                  <a:pt x="0" y="6858000"/>
                </a:lnTo>
                <a:lnTo>
                  <a:pt x="6672582" y="6858000"/>
                </a:lnTo>
                <a:lnTo>
                  <a:pt x="6672582" y="0"/>
                </a:lnTo>
                <a:close/>
              </a:path>
            </a:pathLst>
          </a:custGeom>
          <a:solidFill>
            <a:srgbClr val="FFFFFF"/>
          </a:solidFill>
        </p:spPr>
        <p:txBody>
          <a:bodyPr wrap="square" lIns="0" tIns="0" rIns="0" bIns="0" rtlCol="0"/>
          <a:lstStyle/>
          <a:p>
            <a:endParaRPr/>
          </a:p>
        </p:txBody>
      </p:sp>
      <p:sp>
        <p:nvSpPr>
          <p:cNvPr id="26" name="object 21">
            <a:extLst>
              <a:ext uri="{FF2B5EF4-FFF2-40B4-BE49-F238E27FC236}">
                <a16:creationId xmlns:a16="http://schemas.microsoft.com/office/drawing/2014/main" id="{537E3BCB-192E-D04B-9244-CE63DD0FD0B4}"/>
              </a:ext>
            </a:extLst>
          </p:cNvPr>
          <p:cNvSpPr/>
          <p:nvPr userDrawn="1"/>
        </p:nvSpPr>
        <p:spPr>
          <a:xfrm>
            <a:off x="11346181" y="5129757"/>
            <a:ext cx="845819" cy="1740535"/>
          </a:xfrm>
          <a:custGeom>
            <a:avLst/>
            <a:gdLst/>
            <a:ahLst/>
            <a:cxnLst/>
            <a:rect l="l" t="t" r="r" b="b"/>
            <a:pathLst>
              <a:path w="845820" h="1740534">
                <a:moveTo>
                  <a:pt x="845553" y="0"/>
                </a:moveTo>
                <a:lnTo>
                  <a:pt x="0" y="1740395"/>
                </a:lnTo>
                <a:lnTo>
                  <a:pt x="845553" y="1740395"/>
                </a:lnTo>
                <a:lnTo>
                  <a:pt x="845553" y="0"/>
                </a:lnTo>
                <a:close/>
              </a:path>
            </a:pathLst>
          </a:custGeom>
          <a:solidFill>
            <a:srgbClr val="386EA3"/>
          </a:solidFill>
        </p:spPr>
        <p:txBody>
          <a:bodyPr wrap="square" lIns="0" tIns="0" rIns="0" bIns="0" rtlCol="0"/>
          <a:lstStyle/>
          <a:p>
            <a:endParaRPr/>
          </a:p>
        </p:txBody>
      </p:sp>
      <p:sp>
        <p:nvSpPr>
          <p:cNvPr id="27" name="object 22">
            <a:extLst>
              <a:ext uri="{FF2B5EF4-FFF2-40B4-BE49-F238E27FC236}">
                <a16:creationId xmlns:a16="http://schemas.microsoft.com/office/drawing/2014/main" id="{E5BA08BA-3C0E-9F4F-9BB8-436CE1C47BB0}"/>
              </a:ext>
            </a:extLst>
          </p:cNvPr>
          <p:cNvSpPr txBox="1"/>
          <p:nvPr userDrawn="1"/>
        </p:nvSpPr>
        <p:spPr>
          <a:xfrm>
            <a:off x="8635181" y="6058061"/>
            <a:ext cx="2666999" cy="408445"/>
          </a:xfrm>
          <a:prstGeom prst="rect">
            <a:avLst/>
          </a:prstGeom>
        </p:spPr>
        <p:txBody>
          <a:bodyPr vert="horz" wrap="square" lIns="0" tIns="0" rIns="0" bIns="0" rtlCol="0">
            <a:noAutofit/>
          </a:bodyPr>
          <a:lstStyle/>
          <a:p>
            <a:pPr marL="12700" marR="5080" indent="436880" algn="r">
              <a:lnSpc>
                <a:spcPct val="121300"/>
              </a:lnSpc>
              <a:spcBef>
                <a:spcPts val="100"/>
              </a:spcBef>
            </a:pPr>
            <a:r>
              <a:rPr sz="1100" b="0" i="0" spc="0" baseline="0" dirty="0">
                <a:solidFill>
                  <a:srgbClr val="386EA3"/>
                </a:solidFill>
                <a:latin typeface="Calibri" panose="020F0502020204030204" pitchFamily="34" charset="0"/>
                <a:cs typeface="Calibri" panose="020F0502020204030204" pitchFamily="34" charset="0"/>
              </a:rPr>
              <a:t>Photo is for illustrative purposes only.  </a:t>
            </a:r>
            <a:br>
              <a:rPr lang="en-US" sz="1100" b="0" i="0" spc="0" baseline="0" dirty="0">
                <a:solidFill>
                  <a:srgbClr val="386EA3"/>
                </a:solidFill>
                <a:latin typeface="Calibri" panose="020F0502020204030204" pitchFamily="34" charset="0"/>
                <a:cs typeface="Calibri" panose="020F0502020204030204" pitchFamily="34" charset="0"/>
              </a:rPr>
            </a:br>
            <a:r>
              <a:rPr sz="1100" b="0" i="0" spc="0" baseline="0" dirty="0">
                <a:solidFill>
                  <a:srgbClr val="386EA3"/>
                </a:solidFill>
                <a:latin typeface="Calibri" panose="020F0502020204030204" pitchFamily="34" charset="0"/>
                <a:cs typeface="Calibri" panose="020F0502020204030204" pitchFamily="34" charset="0"/>
              </a:rPr>
              <a:t>Any person depicted in the photo is a model.</a:t>
            </a:r>
            <a:endParaRPr sz="1100" b="0" i="0" spc="0" baseline="0" dirty="0">
              <a:latin typeface="Calibri" panose="020F0502020204030204" pitchFamily="34" charset="0"/>
              <a:cs typeface="Calibri" panose="020F0502020204030204" pitchFamily="34" charset="0"/>
            </a:endParaRPr>
          </a:p>
        </p:txBody>
      </p:sp>
      <p:sp>
        <p:nvSpPr>
          <p:cNvPr id="28" name="Title 27">
            <a:extLst>
              <a:ext uri="{FF2B5EF4-FFF2-40B4-BE49-F238E27FC236}">
                <a16:creationId xmlns:a16="http://schemas.microsoft.com/office/drawing/2014/main" id="{D635AF55-5400-C640-B1F5-B60241B335F0}"/>
              </a:ext>
            </a:extLst>
          </p:cNvPr>
          <p:cNvSpPr>
            <a:spLocks noGrp="1"/>
          </p:cNvSpPr>
          <p:nvPr>
            <p:ph type="title"/>
          </p:nvPr>
        </p:nvSpPr>
        <p:spPr>
          <a:xfrm>
            <a:off x="7391400" y="1948457"/>
            <a:ext cx="3886199" cy="894878"/>
          </a:xfrm>
          <a:prstGeom prst="rect">
            <a:avLst/>
          </a:prstGeom>
        </p:spPr>
        <p:txBody>
          <a:bodyPr wrap="square" anchor="t" anchorCtr="0">
            <a:noAutofit/>
          </a:bodyPr>
          <a:lstStyle>
            <a:lvl1pPr algn="r">
              <a:defRPr sz="3200" b="1">
                <a:solidFill>
                  <a:srgbClr val="386EA4"/>
                </a:solidFill>
              </a:defRPr>
            </a:lvl1pPr>
          </a:lstStyle>
          <a:p>
            <a:endParaRPr lang="en-US" dirty="0"/>
          </a:p>
        </p:txBody>
      </p:sp>
      <p:sp>
        <p:nvSpPr>
          <p:cNvPr id="3" name="Text Placeholder 2">
            <a:extLst>
              <a:ext uri="{FF2B5EF4-FFF2-40B4-BE49-F238E27FC236}">
                <a16:creationId xmlns:a16="http://schemas.microsoft.com/office/drawing/2014/main" id="{E03337FA-9CF7-694D-B2AD-FFBC0DAC5904}"/>
              </a:ext>
            </a:extLst>
          </p:cNvPr>
          <p:cNvSpPr>
            <a:spLocks noGrp="1"/>
          </p:cNvSpPr>
          <p:nvPr>
            <p:ph type="body" sz="quarter" idx="10"/>
          </p:nvPr>
        </p:nvSpPr>
        <p:spPr>
          <a:xfrm>
            <a:off x="7391400" y="3021441"/>
            <a:ext cx="3886199" cy="712359"/>
          </a:xfrm>
        </p:spPr>
        <p:txBody>
          <a:bodyPr anchor="t" anchorCtr="0">
            <a:noAutofit/>
          </a:bodyPr>
          <a:lstStyle>
            <a:lvl1pPr marL="0" indent="0" algn="r">
              <a:buNone/>
              <a:defRPr sz="2600">
                <a:latin typeface="Cambria" panose="02040503050406030204" pitchFamily="18" charset="0"/>
              </a:defRPr>
            </a:lvl1pPr>
          </a:lstStyle>
          <a:p>
            <a:pPr lvl="0"/>
            <a:endParaRPr lang="en-US" dirty="0"/>
          </a:p>
        </p:txBody>
      </p:sp>
      <p:sp>
        <p:nvSpPr>
          <p:cNvPr id="11" name="Text Placeholder 2">
            <a:extLst>
              <a:ext uri="{FF2B5EF4-FFF2-40B4-BE49-F238E27FC236}">
                <a16:creationId xmlns:a16="http://schemas.microsoft.com/office/drawing/2014/main" id="{817835B5-AD74-0345-BF17-305828A424FF}"/>
              </a:ext>
            </a:extLst>
          </p:cNvPr>
          <p:cNvSpPr>
            <a:spLocks noGrp="1"/>
          </p:cNvSpPr>
          <p:nvPr>
            <p:ph type="body" sz="quarter" idx="11"/>
          </p:nvPr>
        </p:nvSpPr>
        <p:spPr>
          <a:xfrm>
            <a:off x="7391400" y="4953000"/>
            <a:ext cx="3886199" cy="802129"/>
          </a:xfrm>
        </p:spPr>
        <p:txBody>
          <a:bodyPr>
            <a:normAutofit/>
          </a:bodyPr>
          <a:lstStyle>
            <a:lvl1pPr marL="0" indent="0" algn="r">
              <a:spcAft>
                <a:spcPts val="300"/>
              </a:spcAft>
              <a:buNone/>
              <a:defRPr sz="2000">
                <a:latin typeface="Calibri" panose="020F0502020204030204" pitchFamily="34" charset="0"/>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A9D0B740-EE97-7244-983D-74906D318C78}"/>
              </a:ext>
            </a:extLst>
          </p:cNvPr>
          <p:cNvSpPr>
            <a:spLocks noGrp="1"/>
          </p:cNvSpPr>
          <p:nvPr>
            <p:ph type="body" sz="quarter" idx="12" hasCustomPrompt="1"/>
          </p:nvPr>
        </p:nvSpPr>
        <p:spPr>
          <a:xfrm>
            <a:off x="7391400" y="4493903"/>
            <a:ext cx="3886199" cy="381000"/>
          </a:xfrm>
        </p:spPr>
        <p:txBody>
          <a:bodyPr anchor="ctr" anchorCtr="0">
            <a:noAutofit/>
          </a:bodyPr>
          <a:lstStyle>
            <a:lvl1pPr marL="0" indent="0" algn="r">
              <a:buNone/>
              <a:defRPr sz="2000" b="1">
                <a:latin typeface="Calibri" panose="020F0502020204030204" pitchFamily="34" charset="0"/>
                <a:cs typeface="Calibri" panose="020F0502020204030204" pitchFamily="34" charset="0"/>
              </a:defRPr>
            </a:lvl1pPr>
          </a:lstStyle>
          <a:p>
            <a:pPr lvl="0"/>
            <a:r>
              <a:rPr lang="en-US" dirty="0"/>
              <a:t>February 6, 2020</a:t>
            </a:r>
          </a:p>
        </p:txBody>
      </p:sp>
      <p:pic>
        <p:nvPicPr>
          <p:cNvPr id="2" name="Picture 1">
            <a:extLst>
              <a:ext uri="{FF2B5EF4-FFF2-40B4-BE49-F238E27FC236}">
                <a16:creationId xmlns:a16="http://schemas.microsoft.com/office/drawing/2014/main" id="{5ABD70BC-ED37-4BF6-13CA-9183289C4F7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919" b="1919"/>
          <a:stretch/>
        </p:blipFill>
        <p:spPr>
          <a:xfrm>
            <a:off x="6477000" y="666742"/>
            <a:ext cx="4930193" cy="735792"/>
          </a:xfrm>
          <a:prstGeom prst="rect">
            <a:avLst/>
          </a:prstGeom>
        </p:spPr>
      </p:pic>
    </p:spTree>
    <p:extLst>
      <p:ext uri="{BB962C8B-B14F-4D97-AF65-F5344CB8AC3E}">
        <p14:creationId xmlns:p14="http://schemas.microsoft.com/office/powerpoint/2010/main" val="13854607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0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B1D4924B-A2A2-2E46-A2AE-31C6CA8118CD}"/>
              </a:ext>
            </a:extLst>
          </p:cNvPr>
          <p:cNvSpPr>
            <a:spLocks noGrp="1"/>
          </p:cNvSpPr>
          <p:nvPr>
            <p:ph type="pic" sz="quarter" idx="13"/>
          </p:nvPr>
        </p:nvSpPr>
        <p:spPr>
          <a:xfrm>
            <a:off x="0" y="0"/>
            <a:ext cx="12188947" cy="6870700"/>
          </a:xfrm>
        </p:spPr>
        <p:txBody>
          <a:bodyPr lIns="2468880" anchor="ctr" anchorCtr="0"/>
          <a:lstStyle>
            <a:lvl1pPr marL="0" indent="0" algn="l">
              <a:buNone/>
              <a:defRPr/>
            </a:lvl1pPr>
          </a:lstStyle>
          <a:p>
            <a:endParaRPr lang="en-US" dirty="0"/>
          </a:p>
        </p:txBody>
      </p:sp>
      <p:sp>
        <p:nvSpPr>
          <p:cNvPr id="27" name="object 22">
            <a:extLst>
              <a:ext uri="{FF2B5EF4-FFF2-40B4-BE49-F238E27FC236}">
                <a16:creationId xmlns:a16="http://schemas.microsoft.com/office/drawing/2014/main" id="{E5BA08BA-3C0E-9F4F-9BB8-436CE1C47BB0}"/>
              </a:ext>
            </a:extLst>
          </p:cNvPr>
          <p:cNvSpPr txBox="1"/>
          <p:nvPr userDrawn="1"/>
        </p:nvSpPr>
        <p:spPr>
          <a:xfrm>
            <a:off x="8635181" y="6058061"/>
            <a:ext cx="2666999" cy="408445"/>
          </a:xfrm>
          <a:prstGeom prst="rect">
            <a:avLst/>
          </a:prstGeom>
        </p:spPr>
        <p:txBody>
          <a:bodyPr vert="horz" wrap="square" lIns="0" tIns="0" rIns="0" bIns="0" rtlCol="0">
            <a:noAutofit/>
          </a:bodyPr>
          <a:lstStyle/>
          <a:p>
            <a:pPr marL="12700" marR="5080" indent="436880" algn="r">
              <a:lnSpc>
                <a:spcPct val="121300"/>
              </a:lnSpc>
              <a:spcBef>
                <a:spcPts val="100"/>
              </a:spcBef>
            </a:pPr>
            <a:r>
              <a:rPr sz="1100" b="0" i="0" spc="0" baseline="0" dirty="0">
                <a:solidFill>
                  <a:srgbClr val="386EA3"/>
                </a:solidFill>
                <a:latin typeface="Calibri" panose="020F0502020204030204" pitchFamily="34" charset="0"/>
                <a:cs typeface="Calibri" panose="020F0502020204030204" pitchFamily="34" charset="0"/>
              </a:rPr>
              <a:t>Photo is for illustrative purposes only.  </a:t>
            </a:r>
            <a:br>
              <a:rPr lang="en-US" sz="1100" b="0" i="0" spc="0" baseline="0" dirty="0">
                <a:solidFill>
                  <a:srgbClr val="386EA3"/>
                </a:solidFill>
                <a:latin typeface="Calibri" panose="020F0502020204030204" pitchFamily="34" charset="0"/>
                <a:cs typeface="Calibri" panose="020F0502020204030204" pitchFamily="34" charset="0"/>
              </a:rPr>
            </a:br>
            <a:r>
              <a:rPr sz="1100" b="0" i="0" spc="0" baseline="0" dirty="0">
                <a:solidFill>
                  <a:srgbClr val="386EA3"/>
                </a:solidFill>
                <a:latin typeface="Calibri" panose="020F0502020204030204" pitchFamily="34" charset="0"/>
                <a:cs typeface="Calibri" panose="020F0502020204030204" pitchFamily="34" charset="0"/>
              </a:rPr>
              <a:t>Any person depicted in the photo is a model.</a:t>
            </a:r>
            <a:endParaRPr sz="1100" b="0" i="0" spc="0" baseline="0" dirty="0">
              <a:latin typeface="Calibri" panose="020F0502020204030204" pitchFamily="34" charset="0"/>
              <a:cs typeface="Calibri" panose="020F0502020204030204" pitchFamily="34" charset="0"/>
            </a:endParaRPr>
          </a:p>
        </p:txBody>
      </p:sp>
      <p:sp>
        <p:nvSpPr>
          <p:cNvPr id="28" name="Title 27">
            <a:extLst>
              <a:ext uri="{FF2B5EF4-FFF2-40B4-BE49-F238E27FC236}">
                <a16:creationId xmlns:a16="http://schemas.microsoft.com/office/drawing/2014/main" id="{D635AF55-5400-C640-B1F5-B60241B335F0}"/>
              </a:ext>
            </a:extLst>
          </p:cNvPr>
          <p:cNvSpPr>
            <a:spLocks noGrp="1"/>
          </p:cNvSpPr>
          <p:nvPr>
            <p:ph type="title"/>
          </p:nvPr>
        </p:nvSpPr>
        <p:spPr>
          <a:xfrm>
            <a:off x="7391400" y="1948457"/>
            <a:ext cx="3886199" cy="894878"/>
          </a:xfrm>
          <a:prstGeom prst="rect">
            <a:avLst/>
          </a:prstGeom>
        </p:spPr>
        <p:txBody>
          <a:bodyPr wrap="square" anchor="t" anchorCtr="0">
            <a:noAutofit/>
          </a:bodyPr>
          <a:lstStyle>
            <a:lvl1pPr algn="r">
              <a:defRPr sz="3200" b="1">
                <a:solidFill>
                  <a:srgbClr val="386EA4"/>
                </a:solidFill>
              </a:defRPr>
            </a:lvl1pPr>
          </a:lstStyle>
          <a:p>
            <a:endParaRPr lang="en-US" dirty="0"/>
          </a:p>
        </p:txBody>
      </p:sp>
      <p:sp>
        <p:nvSpPr>
          <p:cNvPr id="3" name="Text Placeholder 2">
            <a:extLst>
              <a:ext uri="{FF2B5EF4-FFF2-40B4-BE49-F238E27FC236}">
                <a16:creationId xmlns:a16="http://schemas.microsoft.com/office/drawing/2014/main" id="{E03337FA-9CF7-694D-B2AD-FFBC0DAC5904}"/>
              </a:ext>
            </a:extLst>
          </p:cNvPr>
          <p:cNvSpPr>
            <a:spLocks noGrp="1"/>
          </p:cNvSpPr>
          <p:nvPr>
            <p:ph type="body" sz="quarter" idx="10"/>
          </p:nvPr>
        </p:nvSpPr>
        <p:spPr>
          <a:xfrm>
            <a:off x="7391400" y="3021441"/>
            <a:ext cx="3886199" cy="712359"/>
          </a:xfrm>
        </p:spPr>
        <p:txBody>
          <a:bodyPr anchor="t" anchorCtr="0">
            <a:noAutofit/>
          </a:bodyPr>
          <a:lstStyle>
            <a:lvl1pPr marL="0" indent="0" algn="r">
              <a:buNone/>
              <a:defRPr sz="2600">
                <a:latin typeface="Cambria" panose="02040503050406030204" pitchFamily="18" charset="0"/>
              </a:defRPr>
            </a:lvl1pPr>
          </a:lstStyle>
          <a:p>
            <a:pPr lvl="0"/>
            <a:endParaRPr lang="en-US" dirty="0"/>
          </a:p>
        </p:txBody>
      </p:sp>
      <p:sp>
        <p:nvSpPr>
          <p:cNvPr id="11" name="Text Placeholder 2">
            <a:extLst>
              <a:ext uri="{FF2B5EF4-FFF2-40B4-BE49-F238E27FC236}">
                <a16:creationId xmlns:a16="http://schemas.microsoft.com/office/drawing/2014/main" id="{817835B5-AD74-0345-BF17-305828A424FF}"/>
              </a:ext>
            </a:extLst>
          </p:cNvPr>
          <p:cNvSpPr>
            <a:spLocks noGrp="1"/>
          </p:cNvSpPr>
          <p:nvPr>
            <p:ph type="body" sz="quarter" idx="11"/>
          </p:nvPr>
        </p:nvSpPr>
        <p:spPr>
          <a:xfrm>
            <a:off x="7391400" y="4953000"/>
            <a:ext cx="3886199" cy="802129"/>
          </a:xfrm>
        </p:spPr>
        <p:txBody>
          <a:bodyPr>
            <a:normAutofit/>
          </a:bodyPr>
          <a:lstStyle>
            <a:lvl1pPr marL="0" indent="0" algn="r">
              <a:spcAft>
                <a:spcPts val="300"/>
              </a:spcAft>
              <a:buNone/>
              <a:defRPr sz="2000">
                <a:latin typeface="Calibri" panose="020F0502020204030204" pitchFamily="34" charset="0"/>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A9D0B740-EE97-7244-983D-74906D318C78}"/>
              </a:ext>
            </a:extLst>
          </p:cNvPr>
          <p:cNvSpPr>
            <a:spLocks noGrp="1"/>
          </p:cNvSpPr>
          <p:nvPr>
            <p:ph type="body" sz="quarter" idx="12" hasCustomPrompt="1"/>
          </p:nvPr>
        </p:nvSpPr>
        <p:spPr>
          <a:xfrm>
            <a:off x="7391400" y="4493903"/>
            <a:ext cx="3886199" cy="381000"/>
          </a:xfrm>
        </p:spPr>
        <p:txBody>
          <a:bodyPr anchor="ctr" anchorCtr="0">
            <a:noAutofit/>
          </a:bodyPr>
          <a:lstStyle>
            <a:lvl1pPr marL="0" indent="0" algn="r">
              <a:buNone/>
              <a:defRPr sz="2000" b="1">
                <a:latin typeface="Calibri" panose="020F0502020204030204" pitchFamily="34" charset="0"/>
                <a:cs typeface="Calibri" panose="020F0502020204030204" pitchFamily="34" charset="0"/>
              </a:defRPr>
            </a:lvl1pPr>
          </a:lstStyle>
          <a:p>
            <a:pPr lvl="0"/>
            <a:r>
              <a:rPr lang="en-US" dirty="0"/>
              <a:t>February 6, 2020</a:t>
            </a:r>
          </a:p>
        </p:txBody>
      </p:sp>
      <p:pic>
        <p:nvPicPr>
          <p:cNvPr id="2" name="Picture 1">
            <a:extLst>
              <a:ext uri="{FF2B5EF4-FFF2-40B4-BE49-F238E27FC236}">
                <a16:creationId xmlns:a16="http://schemas.microsoft.com/office/drawing/2014/main" id="{3D151F90-B693-C392-220C-84AABE820F1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919" b="1919"/>
          <a:stretch/>
        </p:blipFill>
        <p:spPr>
          <a:xfrm>
            <a:off x="6477000" y="666742"/>
            <a:ext cx="4930193" cy="735792"/>
          </a:xfrm>
          <a:prstGeom prst="rect">
            <a:avLst/>
          </a:prstGeom>
        </p:spPr>
      </p:pic>
    </p:spTree>
    <p:extLst>
      <p:ext uri="{BB962C8B-B14F-4D97-AF65-F5344CB8AC3E}">
        <p14:creationId xmlns:p14="http://schemas.microsoft.com/office/powerpoint/2010/main" val="31689496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Divider EXAMPLE">
    <p:bg>
      <p:bgPr>
        <a:solidFill>
          <a:srgbClr val="376092"/>
        </a:solidFill>
        <a:effectLst/>
      </p:bgPr>
    </p:bg>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0D486474-4316-314B-A41A-5295C2985C6E}"/>
              </a:ext>
            </a:extLst>
          </p:cNvPr>
          <p:cNvSpPr/>
          <p:nvPr userDrawn="1"/>
        </p:nvSpPr>
        <p:spPr>
          <a:xfrm>
            <a:off x="4787894"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386EA3">
              <a:alpha val="90000"/>
            </a:srgbClr>
          </a:solidFill>
        </p:spPr>
        <p:txBody>
          <a:bodyPr wrap="square" lIns="0" tIns="0" rIns="0" bIns="0" rtlCol="0"/>
          <a:lstStyle/>
          <a:p>
            <a:endParaRPr/>
          </a:p>
        </p:txBody>
      </p:sp>
      <p:sp>
        <p:nvSpPr>
          <p:cNvPr id="8" name="object 4">
            <a:extLst>
              <a:ext uri="{FF2B5EF4-FFF2-40B4-BE49-F238E27FC236}">
                <a16:creationId xmlns:a16="http://schemas.microsoft.com/office/drawing/2014/main" id="{0FCD820A-F8D3-5D42-9095-8180FD5D506C}"/>
              </a:ext>
            </a:extLst>
          </p:cNvPr>
          <p:cNvSpPr/>
          <p:nvPr userDrawn="1"/>
        </p:nvSpPr>
        <p:spPr>
          <a:xfrm>
            <a:off x="5516369" y="0"/>
            <a:ext cx="6672580" cy="6858000"/>
          </a:xfrm>
          <a:custGeom>
            <a:avLst/>
            <a:gdLst/>
            <a:ahLst/>
            <a:cxnLst/>
            <a:rect l="l" t="t" r="r" b="b"/>
            <a:pathLst>
              <a:path w="6672580" h="6858000">
                <a:moveTo>
                  <a:pt x="6672582" y="0"/>
                </a:moveTo>
                <a:lnTo>
                  <a:pt x="0" y="0"/>
                </a:lnTo>
                <a:lnTo>
                  <a:pt x="1665935" y="3429000"/>
                </a:lnTo>
                <a:lnTo>
                  <a:pt x="0" y="6858000"/>
                </a:lnTo>
                <a:lnTo>
                  <a:pt x="6672582" y="6858000"/>
                </a:lnTo>
                <a:lnTo>
                  <a:pt x="6672582" y="0"/>
                </a:lnTo>
                <a:close/>
              </a:path>
            </a:pathLst>
          </a:custGeom>
          <a:solidFill>
            <a:srgbClr val="386EA3">
              <a:alpha val="92000"/>
            </a:srgbClr>
          </a:solidFill>
        </p:spPr>
        <p:txBody>
          <a:bodyPr wrap="square" lIns="0" tIns="0" rIns="0" bIns="0" rtlCol="0"/>
          <a:lstStyle/>
          <a:p>
            <a:endParaRPr/>
          </a:p>
        </p:txBody>
      </p:sp>
      <p:sp>
        <p:nvSpPr>
          <p:cNvPr id="3" name="Text Placeholder 2">
            <a:extLst>
              <a:ext uri="{FF2B5EF4-FFF2-40B4-BE49-F238E27FC236}">
                <a16:creationId xmlns:a16="http://schemas.microsoft.com/office/drawing/2014/main" id="{1619CA04-4872-C942-A5B8-22BF41ABAE1A}"/>
              </a:ext>
            </a:extLst>
          </p:cNvPr>
          <p:cNvSpPr>
            <a:spLocks noGrp="1"/>
          </p:cNvSpPr>
          <p:nvPr>
            <p:ph type="body" idx="1"/>
          </p:nvPr>
        </p:nvSpPr>
        <p:spPr>
          <a:xfrm>
            <a:off x="480152" y="4639399"/>
            <a:ext cx="4307742" cy="825499"/>
          </a:xfrm>
          <a:prstGeom prst="rect">
            <a:avLst/>
          </a:prstGeom>
        </p:spPr>
        <p:txBody>
          <a:bodyPr lIns="0" tIns="0" rIns="0" bIns="0"/>
          <a:lstStyle>
            <a:lvl1pPr marL="0" indent="0">
              <a:buNone/>
              <a:defRPr sz="2400">
                <a:solidFill>
                  <a:schemeClr val="bg1"/>
                </a:solidFill>
                <a:latin typeface="Cambria" panose="020405030504060302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 name="Title 1">
            <a:extLst>
              <a:ext uri="{FF2B5EF4-FFF2-40B4-BE49-F238E27FC236}">
                <a16:creationId xmlns:a16="http://schemas.microsoft.com/office/drawing/2014/main" id="{3BD27B8E-B2E5-3941-B5F5-06F3861FA6AC}"/>
              </a:ext>
            </a:extLst>
          </p:cNvPr>
          <p:cNvSpPr>
            <a:spLocks noGrp="1"/>
          </p:cNvSpPr>
          <p:nvPr>
            <p:ph type="title"/>
          </p:nvPr>
        </p:nvSpPr>
        <p:spPr>
          <a:xfrm>
            <a:off x="480152" y="2730500"/>
            <a:ext cx="4307742" cy="1346200"/>
          </a:xfrm>
        </p:spPr>
        <p:txBody>
          <a:bodyPr anchor="ctr" anchorCtr="0"/>
          <a:lstStyle>
            <a:lvl1pPr>
              <a:defRPr sz="3200">
                <a:solidFill>
                  <a:schemeClr val="bg1"/>
                </a:solidFill>
              </a:defRPr>
            </a:lvl1pPr>
          </a:lstStyle>
          <a:p>
            <a:r>
              <a:rPr lang="en-US" dirty="0"/>
              <a:t>Click to edit Master title style</a:t>
            </a:r>
          </a:p>
        </p:txBody>
      </p:sp>
      <p:sp>
        <p:nvSpPr>
          <p:cNvPr id="14" name="Holder 4">
            <a:extLst>
              <a:ext uri="{FF2B5EF4-FFF2-40B4-BE49-F238E27FC236}">
                <a16:creationId xmlns:a16="http://schemas.microsoft.com/office/drawing/2014/main" id="{8ADBAD18-350A-B041-9C09-54D660D144F2}"/>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pic>
        <p:nvPicPr>
          <p:cNvPr id="5" name="Picture 4">
            <a:extLst>
              <a:ext uri="{FF2B5EF4-FFF2-40B4-BE49-F238E27FC236}">
                <a16:creationId xmlns:a16="http://schemas.microsoft.com/office/drawing/2014/main" id="{D6E21588-AAEE-47EE-939D-E840525B4E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4800" y="6027597"/>
            <a:ext cx="4196362" cy="651271"/>
          </a:xfrm>
          <a:prstGeom prst="rect">
            <a:avLst/>
          </a:prstGeom>
        </p:spPr>
      </p:pic>
    </p:spTree>
    <p:extLst>
      <p:ext uri="{BB962C8B-B14F-4D97-AF65-F5344CB8AC3E}">
        <p14:creationId xmlns:p14="http://schemas.microsoft.com/office/powerpoint/2010/main" val="1923944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0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
    <p:bg>
      <p:bgPr>
        <a:solidFill>
          <a:srgbClr val="376092"/>
        </a:solidFill>
        <a:effectLst/>
      </p:bgPr>
    </p:bg>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0D486474-4316-314B-A41A-5295C2985C6E}"/>
              </a:ext>
            </a:extLst>
          </p:cNvPr>
          <p:cNvSpPr/>
          <p:nvPr userDrawn="1"/>
        </p:nvSpPr>
        <p:spPr>
          <a:xfrm>
            <a:off x="4787894"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386EA3">
              <a:alpha val="90000"/>
            </a:srgbClr>
          </a:solidFill>
        </p:spPr>
        <p:txBody>
          <a:bodyPr wrap="square" lIns="0" tIns="0" rIns="0" bIns="0" rtlCol="0"/>
          <a:lstStyle/>
          <a:p>
            <a:endParaRPr/>
          </a:p>
        </p:txBody>
      </p:sp>
      <p:sp>
        <p:nvSpPr>
          <p:cNvPr id="8" name="object 4">
            <a:extLst>
              <a:ext uri="{FF2B5EF4-FFF2-40B4-BE49-F238E27FC236}">
                <a16:creationId xmlns:a16="http://schemas.microsoft.com/office/drawing/2014/main" id="{0FCD820A-F8D3-5D42-9095-8180FD5D506C}"/>
              </a:ext>
            </a:extLst>
          </p:cNvPr>
          <p:cNvSpPr/>
          <p:nvPr userDrawn="1"/>
        </p:nvSpPr>
        <p:spPr>
          <a:xfrm>
            <a:off x="5516369" y="0"/>
            <a:ext cx="6672580" cy="6858000"/>
          </a:xfrm>
          <a:custGeom>
            <a:avLst/>
            <a:gdLst/>
            <a:ahLst/>
            <a:cxnLst/>
            <a:rect l="l" t="t" r="r" b="b"/>
            <a:pathLst>
              <a:path w="6672580" h="6858000">
                <a:moveTo>
                  <a:pt x="6672582" y="0"/>
                </a:moveTo>
                <a:lnTo>
                  <a:pt x="0" y="0"/>
                </a:lnTo>
                <a:lnTo>
                  <a:pt x="1665935" y="3429000"/>
                </a:lnTo>
                <a:lnTo>
                  <a:pt x="0" y="6858000"/>
                </a:lnTo>
                <a:lnTo>
                  <a:pt x="6672582" y="6858000"/>
                </a:lnTo>
                <a:lnTo>
                  <a:pt x="6672582" y="0"/>
                </a:lnTo>
                <a:close/>
              </a:path>
            </a:pathLst>
          </a:custGeom>
          <a:solidFill>
            <a:srgbClr val="386EA3">
              <a:alpha val="92000"/>
            </a:srgbClr>
          </a:solidFill>
        </p:spPr>
        <p:txBody>
          <a:bodyPr wrap="square" lIns="0" tIns="0" rIns="0" bIns="0" rtlCol="0"/>
          <a:lstStyle/>
          <a:p>
            <a:endParaRPr/>
          </a:p>
        </p:txBody>
      </p:sp>
      <p:sp>
        <p:nvSpPr>
          <p:cNvPr id="3" name="Text Placeholder 2">
            <a:extLst>
              <a:ext uri="{FF2B5EF4-FFF2-40B4-BE49-F238E27FC236}">
                <a16:creationId xmlns:a16="http://schemas.microsoft.com/office/drawing/2014/main" id="{1619CA04-4872-C942-A5B8-22BF41ABAE1A}"/>
              </a:ext>
            </a:extLst>
          </p:cNvPr>
          <p:cNvSpPr>
            <a:spLocks noGrp="1"/>
          </p:cNvSpPr>
          <p:nvPr>
            <p:ph type="body" idx="1"/>
          </p:nvPr>
        </p:nvSpPr>
        <p:spPr>
          <a:xfrm>
            <a:off x="480152" y="4639399"/>
            <a:ext cx="4307742" cy="825499"/>
          </a:xfrm>
          <a:prstGeom prst="rect">
            <a:avLst/>
          </a:prstGeom>
        </p:spPr>
        <p:txBody>
          <a:bodyPr lIns="0" tIns="0" rIns="0" bIns="0"/>
          <a:lstStyle>
            <a:lvl1pPr marL="0" indent="0">
              <a:buNone/>
              <a:defRPr sz="2400">
                <a:solidFill>
                  <a:schemeClr val="bg1"/>
                </a:solidFill>
                <a:latin typeface="Cambria" panose="020405030504060302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 name="Title 1">
            <a:extLst>
              <a:ext uri="{FF2B5EF4-FFF2-40B4-BE49-F238E27FC236}">
                <a16:creationId xmlns:a16="http://schemas.microsoft.com/office/drawing/2014/main" id="{3BD27B8E-B2E5-3941-B5F5-06F3861FA6AC}"/>
              </a:ext>
            </a:extLst>
          </p:cNvPr>
          <p:cNvSpPr>
            <a:spLocks noGrp="1"/>
          </p:cNvSpPr>
          <p:nvPr>
            <p:ph type="title"/>
          </p:nvPr>
        </p:nvSpPr>
        <p:spPr>
          <a:xfrm>
            <a:off x="480152" y="2730500"/>
            <a:ext cx="4307742" cy="1346200"/>
          </a:xfrm>
        </p:spPr>
        <p:txBody>
          <a:bodyPr anchor="ctr" anchorCtr="0"/>
          <a:lstStyle>
            <a:lvl1pPr>
              <a:defRPr sz="3200">
                <a:solidFill>
                  <a:schemeClr val="bg1"/>
                </a:solidFill>
              </a:defRPr>
            </a:lvl1pPr>
          </a:lstStyle>
          <a:p>
            <a:r>
              <a:rPr lang="en-US" dirty="0"/>
              <a:t>Click to edit Master title style</a:t>
            </a:r>
          </a:p>
        </p:txBody>
      </p:sp>
      <p:sp>
        <p:nvSpPr>
          <p:cNvPr id="14" name="Holder 4">
            <a:extLst>
              <a:ext uri="{FF2B5EF4-FFF2-40B4-BE49-F238E27FC236}">
                <a16:creationId xmlns:a16="http://schemas.microsoft.com/office/drawing/2014/main" id="{8ADBAD18-350A-B041-9C09-54D660D144F2}"/>
              </a:ext>
            </a:extLst>
          </p:cNvPr>
          <p:cNvSpPr>
            <a:spLocks noGrp="1"/>
          </p:cNvSpPr>
          <p:nvPr>
            <p:ph type="sldNum" sz="quarter" idx="7"/>
          </p:nvPr>
        </p:nvSpPr>
        <p:spPr>
          <a:xfrm>
            <a:off x="10980260" y="6172200"/>
            <a:ext cx="90694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pic>
        <p:nvPicPr>
          <p:cNvPr id="5" name="Picture 4">
            <a:extLst>
              <a:ext uri="{FF2B5EF4-FFF2-40B4-BE49-F238E27FC236}">
                <a16:creationId xmlns:a16="http://schemas.microsoft.com/office/drawing/2014/main" id="{57788201-23D2-2883-DCAD-793128AC2D0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4800" y="6027597"/>
            <a:ext cx="4196362" cy="651271"/>
          </a:xfrm>
          <a:prstGeom prst="rect">
            <a:avLst/>
          </a:prstGeom>
        </p:spPr>
      </p:pic>
    </p:spTree>
    <p:extLst>
      <p:ext uri="{BB962C8B-B14F-4D97-AF65-F5344CB8AC3E}">
        <p14:creationId xmlns:p14="http://schemas.microsoft.com/office/powerpoint/2010/main" val="3344523050"/>
      </p:ext>
    </p:extLst>
  </p:cSld>
  <p:clrMapOvr>
    <a:masterClrMapping/>
  </p:clrMapOvr>
  <p:extLst>
    <p:ext uri="{DCECCB84-F9BA-43D5-87BE-67443E8EF086}">
      <p15:sldGuideLst xmlns:p15="http://schemas.microsoft.com/office/powerpoint/2012/main">
        <p15:guide id="1" orient="horz" pos="2160">
          <p15:clr>
            <a:srgbClr val="FBAE40"/>
          </p15:clr>
        </p15:guide>
        <p15:guide id="2" pos="30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15B4AA48-0573-FB4E-8DB7-A409A3FDF3D1}"/>
              </a:ext>
            </a:extLst>
          </p:cNvPr>
          <p:cNvSpPr>
            <a:spLocks noGrp="1"/>
          </p:cNvSpPr>
          <p:nvPr>
            <p:ph type="title"/>
          </p:nvPr>
        </p:nvSpPr>
        <p:spPr>
          <a:xfrm>
            <a:off x="480152" y="457200"/>
            <a:ext cx="11407048" cy="854075"/>
          </a:xfrm>
          <a:prstGeom prst="rect">
            <a:avLst/>
          </a:prstGeom>
        </p:spPr>
        <p:txBody>
          <a:bodyPr vert="horz" lIns="0" tIns="0" rIns="0" bIns="0" rtlCol="0" anchor="ctr">
            <a:noAutofit/>
          </a:bodyPr>
          <a:lstStyle/>
          <a:p>
            <a:r>
              <a:rPr lang="en-US" dirty="0"/>
              <a:t>Click to edit Master title style</a:t>
            </a:r>
          </a:p>
        </p:txBody>
      </p:sp>
      <p:sp>
        <p:nvSpPr>
          <p:cNvPr id="11" name="Holder 4">
            <a:extLst>
              <a:ext uri="{FF2B5EF4-FFF2-40B4-BE49-F238E27FC236}">
                <a16:creationId xmlns:a16="http://schemas.microsoft.com/office/drawing/2014/main" id="{8679076F-2F96-544B-AD0C-58646AAABD11}"/>
              </a:ext>
            </a:extLst>
          </p:cNvPr>
          <p:cNvSpPr>
            <a:spLocks noGrp="1"/>
          </p:cNvSpPr>
          <p:nvPr>
            <p:ph type="sldNum" sz="quarter" idx="4"/>
          </p:nvPr>
        </p:nvSpPr>
        <p:spPr>
          <a:xfrm>
            <a:off x="10980260" y="6172200"/>
            <a:ext cx="906940" cy="276999"/>
          </a:xfrm>
          <a:prstGeom prst="rect">
            <a:avLst/>
          </a:prstGeom>
        </p:spPr>
        <p:txBody>
          <a:bodyPr lIns="0" tIns="0" rIns="0" bIns="0" anchor="b" anchorCtr="0">
            <a:noAutofit/>
          </a:bodyPr>
          <a:lstStyle>
            <a:lvl1pPr algn="r">
              <a:defRPr sz="1600" b="0" i="0">
                <a:solidFill>
                  <a:srgbClr val="386EA4"/>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dirty="0"/>
          </a:p>
        </p:txBody>
      </p:sp>
      <p:sp>
        <p:nvSpPr>
          <p:cNvPr id="6" name="Text Placeholder 5">
            <a:extLst>
              <a:ext uri="{FF2B5EF4-FFF2-40B4-BE49-F238E27FC236}">
                <a16:creationId xmlns:a16="http://schemas.microsoft.com/office/drawing/2014/main" id="{48D2FA73-4C21-3E43-9227-B1C680C0C7A6}"/>
              </a:ext>
            </a:extLst>
          </p:cNvPr>
          <p:cNvSpPr>
            <a:spLocks noGrp="1"/>
          </p:cNvSpPr>
          <p:nvPr>
            <p:ph type="body" idx="1"/>
          </p:nvPr>
        </p:nvSpPr>
        <p:spPr>
          <a:xfrm>
            <a:off x="480152" y="1825625"/>
            <a:ext cx="10873648" cy="4351338"/>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61" r:id="rId1"/>
    <p:sldLayoutId id="2147483693" r:id="rId2"/>
    <p:sldLayoutId id="2147483692" r:id="rId3"/>
    <p:sldLayoutId id="2147483691" r:id="rId4"/>
    <p:sldLayoutId id="2147483694" r:id="rId5"/>
    <p:sldLayoutId id="2147483695" r:id="rId6"/>
    <p:sldLayoutId id="2147483682" r:id="rId7"/>
    <p:sldLayoutId id="2147483672" r:id="rId8"/>
    <p:sldLayoutId id="2147483685" r:id="rId9"/>
    <p:sldLayoutId id="2147483667" r:id="rId10"/>
    <p:sldLayoutId id="2147483684" r:id="rId11"/>
    <p:sldLayoutId id="2147483675" r:id="rId12"/>
    <p:sldLayoutId id="2147483686" r:id="rId13"/>
    <p:sldLayoutId id="2147483678" r:id="rId14"/>
    <p:sldLayoutId id="2147483665" r:id="rId15"/>
    <p:sldLayoutId id="2147483673" r:id="rId16"/>
    <p:sldLayoutId id="2147483680" r:id="rId17"/>
    <p:sldLayoutId id="2147483674" r:id="rId18"/>
    <p:sldLayoutId id="2147483677" r:id="rId19"/>
    <p:sldLayoutId id="2147483668" r:id="rId20"/>
    <p:sldLayoutId id="2147483696" r:id="rId21"/>
    <p:sldLayoutId id="2147483697" r:id="rId22"/>
    <p:sldLayoutId id="2147483698" r:id="rId23"/>
    <p:sldLayoutId id="2147483699" r:id="rId24"/>
    <p:sldLayoutId id="2147483700" r:id="rId25"/>
    <p:sldLayoutId id="2147483687" r:id="rId26"/>
    <p:sldLayoutId id="2147483670" r:id="rId27"/>
    <p:sldLayoutId id="2147483701" r:id="rId28"/>
    <p:sldLayoutId id="2147483702" r:id="rId29"/>
    <p:sldLayoutId id="2147483688" r:id="rId30"/>
    <p:sldLayoutId id="2147483669" r:id="rId31"/>
    <p:sldLayoutId id="2147483703" r:id="rId32"/>
    <p:sldLayoutId id="2147483704" r:id="rId33"/>
    <p:sldLayoutId id="2147483705" r:id="rId34"/>
    <p:sldLayoutId id="2147483706" r:id="rId35"/>
    <p:sldLayoutId id="2147483689" r:id="rId36"/>
    <p:sldLayoutId id="2147483681" r:id="rId37"/>
    <p:sldLayoutId id="2147483671" r:id="rId38"/>
    <p:sldLayoutId id="2147483707" r:id="rId39"/>
    <p:sldLayoutId id="2147483708" r:id="rId40"/>
    <p:sldLayoutId id="2147483709" r:id="rId41"/>
  </p:sldLayoutIdLst>
  <p:hf hdr="0" ftr="0" dt="0"/>
  <p:txStyles>
    <p:titleStyle>
      <a:lvl1pPr>
        <a:defRPr sz="3200" b="1">
          <a:solidFill>
            <a:srgbClr val="386EA4"/>
          </a:solidFill>
          <a:latin typeface="Cambria" panose="02040503050406030204" pitchFamily="18" charset="0"/>
          <a:ea typeface="+mj-ea"/>
          <a:cs typeface="+mj-cs"/>
        </a:defRPr>
      </a:lvl1pPr>
    </p:titleStyle>
    <p:bodyStyle>
      <a:lvl1pPr marL="285750" indent="-285750" algn="l" defTabSz="914400" rtl="0" eaLnBrk="1" latinLnBrk="0" hangingPunct="1">
        <a:spcAft>
          <a:spcPts val="600"/>
        </a:spcAft>
        <a:buClr>
          <a:srgbClr val="328612"/>
        </a:buClr>
        <a:buSzPct val="100000"/>
        <a:buFont typeface="Apple Symbols" panose="02000000000000000000" pitchFamily="2" charset="-79"/>
        <a:buChar char="≫"/>
        <a:defRPr lang="en-US" sz="2400" b="0" i="0" kern="0" dirty="0" smtClean="0">
          <a:solidFill>
            <a:srgbClr val="386EA4"/>
          </a:solidFill>
          <a:latin typeface="Calibri" panose="020F0502020204030204" pitchFamily="34" charset="0"/>
          <a:ea typeface="+mn-ea"/>
          <a:cs typeface="Calibri" panose="020F0502020204030204" pitchFamily="34" charset="0"/>
        </a:defRPr>
      </a:lvl1pPr>
      <a:lvl2pPr marL="577850" indent="-254000">
        <a:spcAft>
          <a:spcPts val="600"/>
        </a:spcAft>
        <a:buClr>
          <a:srgbClr val="328612"/>
        </a:buClr>
        <a:buFont typeface="System Font Regular"/>
        <a:buChar char="&gt;"/>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863600" indent="-285750">
        <a:spcAft>
          <a:spcPts val="600"/>
        </a:spcAft>
        <a:buClr>
          <a:srgbClr val="328612"/>
        </a:buClr>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1085850" indent="-222250">
        <a:spcAft>
          <a:spcPts val="600"/>
        </a:spcAft>
        <a:buClr>
          <a:srgbClr val="328612"/>
        </a:buClr>
        <a:buFont typeface="Wingdings" pitchFamily="2" charset="2"/>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258888" indent="-173038">
        <a:spcAft>
          <a:spcPts val="600"/>
        </a:spcAft>
        <a:buClr>
          <a:srgbClr val="328612"/>
        </a:buClr>
        <a:buFont typeface=".Lucida Grande UI Regular"/>
        <a:buChar char="▫"/>
        <a:tabLst/>
        <a:defRPr lang="en-US" sz="18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microsoft.com/office/2018/10/relationships/comments" Target="../comments/modernComment_7FFFC8A3_A49D7775.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hyperlink" Target="mailto:ventura.lovato@bie.edu" TargetMode="External"/><Relationship Id="rId7" Type="http://schemas.openxmlformats.org/officeDocument/2006/relationships/image" Target="../media/image34.svg"/><Relationship Id="rId2" Type="http://schemas.openxmlformats.org/officeDocument/2006/relationships/hyperlink" Target="mailto:juanita.mendoza@bie.edu" TargetMode="External"/><Relationship Id="rId1" Type="http://schemas.openxmlformats.org/officeDocument/2006/relationships/slideLayout" Target="../slideLayouts/slideLayout15.xml"/><Relationship Id="rId6" Type="http://schemas.openxmlformats.org/officeDocument/2006/relationships/hyperlink" Target="mailto:achavez2@wested.org" TargetMode="External"/><Relationship Id="rId5" Type="http://schemas.openxmlformats.org/officeDocument/2006/relationships/hyperlink" Target="mailto:rsalley@wested.org" TargetMode="External"/><Relationship Id="rId4" Type="http://schemas.openxmlformats.org/officeDocument/2006/relationships/hyperlink" Target="mailto:brooke.ratliff@bie.edu"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29.png"/><Relationship Id="rId7" Type="http://schemas.openxmlformats.org/officeDocument/2006/relationships/image" Target="../media/image70.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customXml" Target="../ink/ink2.xml"/><Relationship Id="rId5" Type="http://schemas.openxmlformats.org/officeDocument/2006/relationships/image" Target="../media/image740.png"/><Relationship Id="rId4" Type="http://schemas.openxmlformats.org/officeDocument/2006/relationships/customXml" Target="../ink/ink1.xml"/><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CBB30A2C-6176-4844-AE3E-D5657CAE6553}"/>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12473" b="12473"/>
          <a:stretch/>
        </p:blipFill>
        <p:spPr>
          <a:xfrm>
            <a:off x="-3733800" y="-12700"/>
            <a:ext cx="12188947" cy="6870700"/>
          </a:xfrm>
        </p:spPr>
      </p:pic>
      <p:sp>
        <p:nvSpPr>
          <p:cNvPr id="14" name="object 3">
            <a:extLst>
              <a:ext uri="{FF2B5EF4-FFF2-40B4-BE49-F238E27FC236}">
                <a16:creationId xmlns:a16="http://schemas.microsoft.com/office/drawing/2014/main" id="{AD3B09CE-2716-454E-B56C-A272157AE20B}"/>
              </a:ext>
            </a:extLst>
          </p:cNvPr>
          <p:cNvSpPr/>
          <p:nvPr/>
        </p:nvSpPr>
        <p:spPr>
          <a:xfrm>
            <a:off x="4796850" y="0"/>
            <a:ext cx="2096075" cy="6870292"/>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15" name="object 4">
            <a:extLst>
              <a:ext uri="{FF2B5EF4-FFF2-40B4-BE49-F238E27FC236}">
                <a16:creationId xmlns:a16="http://schemas.microsoft.com/office/drawing/2014/main" id="{F0B10445-EAAB-C64A-A1BA-0070115385C0}"/>
              </a:ext>
            </a:extLst>
          </p:cNvPr>
          <p:cNvSpPr/>
          <p:nvPr/>
        </p:nvSpPr>
        <p:spPr>
          <a:xfrm>
            <a:off x="5486400" y="-12700"/>
            <a:ext cx="6702548" cy="6882992"/>
          </a:xfrm>
          <a:custGeom>
            <a:avLst/>
            <a:gdLst/>
            <a:ahLst/>
            <a:cxnLst/>
            <a:rect l="l" t="t" r="r" b="b"/>
            <a:pathLst>
              <a:path w="6672580" h="6858000">
                <a:moveTo>
                  <a:pt x="6672582" y="0"/>
                </a:moveTo>
                <a:lnTo>
                  <a:pt x="0" y="0"/>
                </a:lnTo>
                <a:lnTo>
                  <a:pt x="1665935" y="3429000"/>
                </a:lnTo>
                <a:lnTo>
                  <a:pt x="0" y="6858000"/>
                </a:lnTo>
                <a:lnTo>
                  <a:pt x="6672582" y="6858000"/>
                </a:lnTo>
                <a:lnTo>
                  <a:pt x="6672582" y="0"/>
                </a:lnTo>
                <a:close/>
              </a:path>
            </a:pathLst>
          </a:custGeom>
          <a:solidFill>
            <a:srgbClr val="FFFFFF"/>
          </a:solidFill>
        </p:spPr>
        <p:txBody>
          <a:bodyPr wrap="square" lIns="0" tIns="0" rIns="0" bIns="0" rtlCol="0"/>
          <a:lstStyle/>
          <a:p>
            <a:endParaRPr dirty="0"/>
          </a:p>
        </p:txBody>
      </p:sp>
      <p:sp>
        <p:nvSpPr>
          <p:cNvPr id="16" name="object 21">
            <a:extLst>
              <a:ext uri="{FF2B5EF4-FFF2-40B4-BE49-F238E27FC236}">
                <a16:creationId xmlns:a16="http://schemas.microsoft.com/office/drawing/2014/main" id="{03170425-8F21-EF48-8DB0-5EF9FFD553E6}"/>
              </a:ext>
            </a:extLst>
          </p:cNvPr>
          <p:cNvSpPr/>
          <p:nvPr/>
        </p:nvSpPr>
        <p:spPr>
          <a:xfrm>
            <a:off x="11346181" y="5129757"/>
            <a:ext cx="845819" cy="1740535"/>
          </a:xfrm>
          <a:custGeom>
            <a:avLst/>
            <a:gdLst/>
            <a:ahLst/>
            <a:cxnLst/>
            <a:rect l="l" t="t" r="r" b="b"/>
            <a:pathLst>
              <a:path w="845820" h="1740534">
                <a:moveTo>
                  <a:pt x="845553" y="0"/>
                </a:moveTo>
                <a:lnTo>
                  <a:pt x="0" y="1740395"/>
                </a:lnTo>
                <a:lnTo>
                  <a:pt x="845553" y="1740395"/>
                </a:lnTo>
                <a:lnTo>
                  <a:pt x="845553" y="0"/>
                </a:lnTo>
                <a:close/>
              </a:path>
            </a:pathLst>
          </a:custGeom>
          <a:solidFill>
            <a:srgbClr val="386EA3"/>
          </a:solidFill>
        </p:spPr>
        <p:txBody>
          <a:bodyPr wrap="square" lIns="0" tIns="0" rIns="0" bIns="0" rtlCol="0"/>
          <a:lstStyle/>
          <a:p>
            <a:endParaRPr/>
          </a:p>
        </p:txBody>
      </p:sp>
      <p:sp>
        <p:nvSpPr>
          <p:cNvPr id="26" name="Title 25">
            <a:extLst>
              <a:ext uri="{FF2B5EF4-FFF2-40B4-BE49-F238E27FC236}">
                <a16:creationId xmlns:a16="http://schemas.microsoft.com/office/drawing/2014/main" id="{BF4BB2B2-E825-D443-A1D3-DBD70447376D}"/>
              </a:ext>
            </a:extLst>
          </p:cNvPr>
          <p:cNvSpPr>
            <a:spLocks noGrp="1"/>
          </p:cNvSpPr>
          <p:nvPr>
            <p:ph type="title"/>
          </p:nvPr>
        </p:nvSpPr>
        <p:spPr>
          <a:xfrm>
            <a:off x="7232139" y="1575268"/>
            <a:ext cx="4498851" cy="3062075"/>
          </a:xfrm>
        </p:spPr>
        <p:txBody>
          <a:bodyPr/>
          <a:lstStyle/>
          <a:p>
            <a:pPr algn="ctr"/>
            <a:r>
              <a:rPr lang="en-US" dirty="0"/>
              <a:t>Accelerating Outcomes: </a:t>
            </a:r>
            <a:br>
              <a:rPr lang="en-US" dirty="0"/>
            </a:br>
            <a:r>
              <a:rPr lang="en-US" dirty="0">
                <a:solidFill>
                  <a:srgbClr val="328612"/>
                </a:solidFill>
              </a:rPr>
              <a:t>A Conversation on Systemwide Improvements in the Bureau of Indian Education</a:t>
            </a:r>
            <a:br>
              <a:rPr lang="en-US" dirty="0"/>
            </a:br>
            <a:br>
              <a:rPr lang="en-US" dirty="0"/>
            </a:br>
            <a:br>
              <a:rPr lang="en-US" dirty="0"/>
            </a:br>
            <a:br>
              <a:rPr lang="en-US" dirty="0"/>
            </a:br>
            <a:br>
              <a:rPr lang="en-US" dirty="0"/>
            </a:br>
            <a:br>
              <a:rPr lang="en-US" dirty="0"/>
            </a:br>
            <a:br>
              <a:rPr lang="en-US" sz="2400" b="0" dirty="0"/>
            </a:br>
            <a:endParaRPr lang="en-US" b="0" dirty="0"/>
          </a:p>
        </p:txBody>
      </p:sp>
      <p:sp>
        <p:nvSpPr>
          <p:cNvPr id="29" name="Text Placeholder 28">
            <a:extLst>
              <a:ext uri="{FF2B5EF4-FFF2-40B4-BE49-F238E27FC236}">
                <a16:creationId xmlns:a16="http://schemas.microsoft.com/office/drawing/2014/main" id="{D64361CF-9FDF-A443-80C8-3F8C4F81A82E}"/>
              </a:ext>
            </a:extLst>
          </p:cNvPr>
          <p:cNvSpPr>
            <a:spLocks noGrp="1"/>
          </p:cNvSpPr>
          <p:nvPr>
            <p:ph type="body" sz="quarter" idx="12"/>
          </p:nvPr>
        </p:nvSpPr>
        <p:spPr>
          <a:xfrm>
            <a:off x="6477000" y="6212611"/>
            <a:ext cx="5105399" cy="381000"/>
          </a:xfrm>
        </p:spPr>
        <p:txBody>
          <a:bodyPr/>
          <a:lstStyle/>
          <a:p>
            <a:pPr algn="ctr"/>
            <a:r>
              <a:rPr lang="en-US" dirty="0"/>
              <a:t>Thursday, September 9, 2026</a:t>
            </a:r>
          </a:p>
        </p:txBody>
      </p:sp>
    </p:spTree>
    <p:extLst>
      <p:ext uri="{BB962C8B-B14F-4D97-AF65-F5344CB8AC3E}">
        <p14:creationId xmlns:p14="http://schemas.microsoft.com/office/powerpoint/2010/main" val="3292799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31078-91AF-5552-E262-19734C1DC9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4B0E0-B563-E2BA-C0D7-A615BB0E541A}"/>
              </a:ext>
            </a:extLst>
          </p:cNvPr>
          <p:cNvSpPr>
            <a:spLocks noGrp="1"/>
          </p:cNvSpPr>
          <p:nvPr>
            <p:ph type="title"/>
          </p:nvPr>
        </p:nvSpPr>
        <p:spPr/>
        <p:txBody>
          <a:bodyPr/>
          <a:lstStyle/>
          <a:p>
            <a:r>
              <a:rPr lang="en-US" dirty="0"/>
              <a:t>Panelists Question</a:t>
            </a:r>
          </a:p>
        </p:txBody>
      </p:sp>
      <p:sp>
        <p:nvSpPr>
          <p:cNvPr id="3" name="Slide Number Placeholder 2">
            <a:extLst>
              <a:ext uri="{FF2B5EF4-FFF2-40B4-BE49-F238E27FC236}">
                <a16:creationId xmlns:a16="http://schemas.microsoft.com/office/drawing/2014/main" id="{9DA851F6-D9BC-B885-24E7-FAAF99896292}"/>
              </a:ext>
            </a:extLst>
          </p:cNvPr>
          <p:cNvSpPr>
            <a:spLocks noGrp="1"/>
          </p:cNvSpPr>
          <p:nvPr>
            <p:ph type="sldNum" sz="quarter" idx="7"/>
          </p:nvPr>
        </p:nvSpPr>
        <p:spPr/>
        <p:txBody>
          <a:bodyPr/>
          <a:lstStyle/>
          <a:p>
            <a:fld id="{B6F15528-21DE-4FAA-801E-634DDDAF4B2B}" type="slidenum">
              <a:rPr lang="en-US" smtClean="0"/>
              <a:pPr/>
              <a:t>10</a:t>
            </a:fld>
            <a:endParaRPr lang="en-US" dirty="0"/>
          </a:p>
        </p:txBody>
      </p:sp>
      <p:sp>
        <p:nvSpPr>
          <p:cNvPr id="4" name="Content Placeholder 3">
            <a:extLst>
              <a:ext uri="{FF2B5EF4-FFF2-40B4-BE49-F238E27FC236}">
                <a16:creationId xmlns:a16="http://schemas.microsoft.com/office/drawing/2014/main" id="{98D91DA0-49B4-C39C-7A47-7C00E587FB0A}"/>
              </a:ext>
            </a:extLst>
          </p:cNvPr>
          <p:cNvSpPr>
            <a:spLocks noGrp="1"/>
          </p:cNvSpPr>
          <p:nvPr>
            <p:ph sz="quarter" idx="13"/>
          </p:nvPr>
        </p:nvSpPr>
        <p:spPr>
          <a:xfrm>
            <a:off x="1066800" y="1752600"/>
            <a:ext cx="8835708" cy="4053092"/>
          </a:xfrm>
        </p:spPr>
        <p:txBody>
          <a:bodyPr/>
          <a:lstStyle/>
          <a:p>
            <a:pPr marL="0" indent="0">
              <a:buNone/>
            </a:pPr>
            <a:r>
              <a:rPr lang="en-US" i="1" dirty="0"/>
              <a:t>The Comprehensive Center Network has been a parter with BIE for nearly 10 years. </a:t>
            </a:r>
          </a:p>
          <a:p>
            <a:pPr marL="0" indent="0">
              <a:buNone/>
            </a:pPr>
            <a:endParaRPr lang="en-US" i="1" dirty="0"/>
          </a:p>
          <a:p>
            <a:pPr marL="0" indent="0">
              <a:buNone/>
            </a:pPr>
            <a:r>
              <a:rPr lang="en-US" i="1" dirty="0"/>
              <a:t>How has the partnership with the Region 14 BIE Comprehensive Center strengthened BIE's ability to pursue its strategic goals, build long-term organizational capacity, and/or support continuous improvement across the BIE?</a:t>
            </a:r>
            <a:r>
              <a:rPr lang="en-US" dirty="0"/>
              <a:t> </a:t>
            </a:r>
            <a:endParaRPr lang="en-US" i="1" dirty="0"/>
          </a:p>
        </p:txBody>
      </p:sp>
    </p:spTree>
    <p:extLst>
      <p:ext uri="{BB962C8B-B14F-4D97-AF65-F5344CB8AC3E}">
        <p14:creationId xmlns:p14="http://schemas.microsoft.com/office/powerpoint/2010/main" val="2761783157"/>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46979-C794-A5A0-A776-DCBE5E0A7B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717B62-C933-39B9-8B58-5983DD93E2BC}"/>
              </a:ext>
            </a:extLst>
          </p:cNvPr>
          <p:cNvSpPr>
            <a:spLocks noGrp="1"/>
          </p:cNvSpPr>
          <p:nvPr>
            <p:ph type="title"/>
          </p:nvPr>
        </p:nvSpPr>
        <p:spPr/>
        <p:txBody>
          <a:bodyPr/>
          <a:lstStyle/>
          <a:p>
            <a:r>
              <a:rPr lang="en-US" dirty="0"/>
              <a:t>Panelists Question</a:t>
            </a:r>
          </a:p>
        </p:txBody>
      </p:sp>
      <p:sp>
        <p:nvSpPr>
          <p:cNvPr id="3" name="Slide Number Placeholder 2">
            <a:extLst>
              <a:ext uri="{FF2B5EF4-FFF2-40B4-BE49-F238E27FC236}">
                <a16:creationId xmlns:a16="http://schemas.microsoft.com/office/drawing/2014/main" id="{EFA86519-D8BF-05EE-4373-82BCFF87EA1B}"/>
              </a:ext>
            </a:extLst>
          </p:cNvPr>
          <p:cNvSpPr>
            <a:spLocks noGrp="1"/>
          </p:cNvSpPr>
          <p:nvPr>
            <p:ph type="sldNum" sz="quarter" idx="7"/>
          </p:nvPr>
        </p:nvSpPr>
        <p:spPr/>
        <p:txBody>
          <a:bodyPr/>
          <a:lstStyle/>
          <a:p>
            <a:fld id="{B6F15528-21DE-4FAA-801E-634DDDAF4B2B}" type="slidenum">
              <a:rPr lang="en-US" smtClean="0"/>
              <a:pPr/>
              <a:t>11</a:t>
            </a:fld>
            <a:endParaRPr lang="en-US" dirty="0"/>
          </a:p>
        </p:txBody>
      </p:sp>
      <p:sp>
        <p:nvSpPr>
          <p:cNvPr id="4" name="Content Placeholder 3">
            <a:extLst>
              <a:ext uri="{FF2B5EF4-FFF2-40B4-BE49-F238E27FC236}">
                <a16:creationId xmlns:a16="http://schemas.microsoft.com/office/drawing/2014/main" id="{835BADB6-582E-8EB3-DAA9-19D0181B628C}"/>
              </a:ext>
            </a:extLst>
          </p:cNvPr>
          <p:cNvSpPr>
            <a:spLocks noGrp="1"/>
          </p:cNvSpPr>
          <p:nvPr>
            <p:ph sz="quarter" idx="13"/>
          </p:nvPr>
        </p:nvSpPr>
        <p:spPr>
          <a:xfrm>
            <a:off x="1066800" y="1755648"/>
            <a:ext cx="8835708" cy="4053092"/>
          </a:xfrm>
        </p:spPr>
        <p:txBody>
          <a:bodyPr>
            <a:normAutofit lnSpcReduction="10000"/>
          </a:bodyPr>
          <a:lstStyle/>
          <a:p>
            <a:pPr marL="0" indent="0">
              <a:buNone/>
            </a:pPr>
            <a:r>
              <a:rPr lang="en-US" i="1" dirty="0"/>
              <a:t>As BIE continues this transformation, what does success look like over the next five years, and what will it take to continue accelerating outcomes for Native students while honoring Tribal sovereignty, culture, and community aspirations?</a:t>
            </a:r>
            <a:r>
              <a:rPr lang="en-US" dirty="0"/>
              <a:t>  </a:t>
            </a:r>
          </a:p>
          <a:p>
            <a:pPr marL="0" indent="0">
              <a:buNone/>
            </a:pPr>
            <a:endParaRPr lang="en-US" i="1" dirty="0"/>
          </a:p>
          <a:p>
            <a:pPr marL="0" indent="0">
              <a:buNone/>
            </a:pPr>
            <a:r>
              <a:rPr lang="en-US" i="1" dirty="0"/>
              <a:t>OR </a:t>
            </a:r>
          </a:p>
          <a:p>
            <a:pPr marL="0" indent="0">
              <a:buNone/>
            </a:pPr>
            <a:endParaRPr lang="en-US" i="1" dirty="0"/>
          </a:p>
          <a:p>
            <a:pPr marL="0" indent="0">
              <a:buNone/>
            </a:pPr>
            <a:r>
              <a:rPr lang="en-US" i="1" dirty="0"/>
              <a:t>If you could leave this audience of educators, education leaders, and technical assistance providers with one key takeaway about advancing educational excellence in Tribal and rural communities, what would it be?</a:t>
            </a:r>
            <a:r>
              <a:rPr lang="en-US" dirty="0"/>
              <a:t> </a:t>
            </a:r>
            <a:endParaRPr lang="en-US" i="1" dirty="0"/>
          </a:p>
        </p:txBody>
      </p:sp>
    </p:spTree>
    <p:extLst>
      <p:ext uri="{BB962C8B-B14F-4D97-AF65-F5344CB8AC3E}">
        <p14:creationId xmlns:p14="http://schemas.microsoft.com/office/powerpoint/2010/main" val="1856797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35A75-E928-3B07-7810-0AA5C597FB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605D8-4E0A-6478-0FAF-9A93723D987A}"/>
              </a:ext>
            </a:extLst>
          </p:cNvPr>
          <p:cNvSpPr>
            <a:spLocks noGrp="1"/>
          </p:cNvSpPr>
          <p:nvPr>
            <p:ph type="title"/>
          </p:nvPr>
        </p:nvSpPr>
        <p:spPr/>
        <p:txBody>
          <a:bodyPr/>
          <a:lstStyle/>
          <a:p>
            <a:r>
              <a:rPr lang="en-US" dirty="0"/>
              <a:t>Audience Question</a:t>
            </a:r>
          </a:p>
        </p:txBody>
      </p:sp>
      <p:sp>
        <p:nvSpPr>
          <p:cNvPr id="3" name="Slide Number Placeholder 2">
            <a:extLst>
              <a:ext uri="{FF2B5EF4-FFF2-40B4-BE49-F238E27FC236}">
                <a16:creationId xmlns:a16="http://schemas.microsoft.com/office/drawing/2014/main" id="{D4D94F10-6D78-32FF-0677-611B625B6CF7}"/>
              </a:ext>
            </a:extLst>
          </p:cNvPr>
          <p:cNvSpPr>
            <a:spLocks noGrp="1"/>
          </p:cNvSpPr>
          <p:nvPr>
            <p:ph type="sldNum" sz="quarter" idx="7"/>
          </p:nvPr>
        </p:nvSpPr>
        <p:spPr/>
        <p:txBody>
          <a:bodyPr/>
          <a:lstStyle/>
          <a:p>
            <a:fld id="{B6F15528-21DE-4FAA-801E-634DDDAF4B2B}" type="slidenum">
              <a:rPr lang="en-US" smtClean="0"/>
              <a:pPr/>
              <a:t>12</a:t>
            </a:fld>
            <a:endParaRPr lang="en-US" dirty="0"/>
          </a:p>
        </p:txBody>
      </p:sp>
      <p:sp>
        <p:nvSpPr>
          <p:cNvPr id="4" name="Content Placeholder 3">
            <a:extLst>
              <a:ext uri="{FF2B5EF4-FFF2-40B4-BE49-F238E27FC236}">
                <a16:creationId xmlns:a16="http://schemas.microsoft.com/office/drawing/2014/main" id="{3F69CF9C-E144-550D-2998-E9B9E887F1B3}"/>
              </a:ext>
            </a:extLst>
          </p:cNvPr>
          <p:cNvSpPr>
            <a:spLocks noGrp="1"/>
          </p:cNvSpPr>
          <p:nvPr>
            <p:ph sz="quarter" idx="13"/>
          </p:nvPr>
        </p:nvSpPr>
        <p:spPr>
          <a:xfrm>
            <a:off x="1066800" y="1755648"/>
            <a:ext cx="8835708" cy="4053092"/>
          </a:xfrm>
        </p:spPr>
        <p:txBody>
          <a:bodyPr>
            <a:normAutofit/>
          </a:bodyPr>
          <a:lstStyle/>
          <a:p>
            <a:pPr marL="0" indent="0">
              <a:buNone/>
            </a:pPr>
            <a:r>
              <a:rPr lang="en-US" i="1" dirty="0"/>
              <a:t>Every community holds deep knowledge, experience, and expertise.</a:t>
            </a:r>
          </a:p>
          <a:p>
            <a:pPr marL="0" indent="0">
              <a:buNone/>
            </a:pPr>
            <a:br>
              <a:rPr lang="en-US" i="1" dirty="0"/>
            </a:br>
            <a:r>
              <a:rPr lang="en-US" i="1" dirty="0"/>
              <a:t>What is one change you can make in your work to ensure those voices help shape decisions and solutions?</a:t>
            </a:r>
          </a:p>
          <a:p>
            <a:pPr marL="0" indent="0">
              <a:buNone/>
            </a:pPr>
            <a:endParaRPr lang="en-US" i="1" dirty="0"/>
          </a:p>
        </p:txBody>
      </p:sp>
    </p:spTree>
    <p:extLst>
      <p:ext uri="{BB962C8B-B14F-4D97-AF65-F5344CB8AC3E}">
        <p14:creationId xmlns:p14="http://schemas.microsoft.com/office/powerpoint/2010/main" val="1185919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A60B5-FDA3-620E-4E8A-0E7E9A6F9EAA}"/>
            </a:ext>
          </a:extLst>
        </p:cNvPr>
        <p:cNvGrpSpPr/>
        <p:nvPr/>
      </p:nvGrpSpPr>
      <p:grpSpPr>
        <a:xfrm>
          <a:off x="0" y="0"/>
          <a:ext cx="0" cy="0"/>
          <a:chOff x="0" y="0"/>
          <a:chExt cx="0" cy="0"/>
        </a:xfrm>
      </p:grpSpPr>
    </p:spTree>
    <p:extLst>
      <p:ext uri="{BB962C8B-B14F-4D97-AF65-F5344CB8AC3E}">
        <p14:creationId xmlns:p14="http://schemas.microsoft.com/office/powerpoint/2010/main" val="4139885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E2EFB-A73E-D12E-68CC-2056F0FDE10C}"/>
              </a:ext>
            </a:extLst>
          </p:cNvPr>
          <p:cNvSpPr>
            <a:spLocks noGrp="1"/>
          </p:cNvSpPr>
          <p:nvPr>
            <p:ph type="title"/>
          </p:nvPr>
        </p:nvSpPr>
        <p:spPr/>
        <p:txBody>
          <a:bodyPr/>
          <a:lstStyle/>
          <a:p>
            <a:r>
              <a:rPr lang="en-US" dirty="0"/>
              <a:t>Stay in Touch </a:t>
            </a:r>
          </a:p>
        </p:txBody>
      </p:sp>
      <p:sp>
        <p:nvSpPr>
          <p:cNvPr id="3" name="Slide Number Placeholder 2">
            <a:extLst>
              <a:ext uri="{FF2B5EF4-FFF2-40B4-BE49-F238E27FC236}">
                <a16:creationId xmlns:a16="http://schemas.microsoft.com/office/drawing/2014/main" id="{44E46647-D61B-1FC4-589C-B062CE60E6D2}"/>
              </a:ext>
            </a:extLst>
          </p:cNvPr>
          <p:cNvSpPr>
            <a:spLocks noGrp="1"/>
          </p:cNvSpPr>
          <p:nvPr>
            <p:ph type="sldNum" sz="quarter" idx="7"/>
          </p:nvPr>
        </p:nvSpPr>
        <p:spPr/>
        <p:txBody>
          <a:bodyPr/>
          <a:lstStyle/>
          <a:p>
            <a:fld id="{B6F15528-21DE-4FAA-801E-634DDDAF4B2B}" type="slidenum">
              <a:rPr lang="en-US" smtClean="0"/>
              <a:pPr/>
              <a:t>14</a:t>
            </a:fld>
            <a:endParaRPr lang="en-US" dirty="0"/>
          </a:p>
        </p:txBody>
      </p:sp>
      <p:sp>
        <p:nvSpPr>
          <p:cNvPr id="5" name="Content Placeholder 3">
            <a:extLst>
              <a:ext uri="{FF2B5EF4-FFF2-40B4-BE49-F238E27FC236}">
                <a16:creationId xmlns:a16="http://schemas.microsoft.com/office/drawing/2014/main" id="{43790889-047D-7B6D-561C-D9D523EF9C78}"/>
              </a:ext>
            </a:extLst>
          </p:cNvPr>
          <p:cNvSpPr txBox="1">
            <a:spLocks noGrp="1"/>
          </p:cNvSpPr>
          <p:nvPr>
            <p:ph sz="quarter" idx="13"/>
          </p:nvPr>
        </p:nvSpPr>
        <p:spPr>
          <a:xfrm>
            <a:off x="1069848" y="1755648"/>
            <a:ext cx="7369175" cy="4053092"/>
          </a:xfrm>
          <a:prstGeom prst="rect">
            <a:avLst/>
          </a:prstGeom>
        </p:spPr>
        <p:txBody>
          <a:bodyPr vert="horz" lIns="0" tIns="0" rIns="0" bIns="0" rtlCol="0" anchor="ctr" anchorCtr="0">
            <a:normAutofit/>
          </a:bodyPr>
          <a:lstStyle>
            <a:lvl1pPr marL="0" indent="0" algn="ctr" defTabSz="914400" rtl="0" eaLnBrk="1" latinLnBrk="0" hangingPunct="1">
              <a:spcAft>
                <a:spcPts val="600"/>
              </a:spcAft>
              <a:buClr>
                <a:srgbClr val="328612"/>
              </a:buClr>
              <a:buSzPct val="100000"/>
              <a:buFont typeface="Apple Symbols" panose="02000000000000000000" pitchFamily="2" charset="-79"/>
              <a:buNone/>
              <a:defRPr lang="en-US" sz="2400" b="0" i="0" kern="0">
                <a:solidFill>
                  <a:srgbClr val="386EA4"/>
                </a:solidFill>
                <a:latin typeface="Calibri" panose="020F0502020204030204" pitchFamily="34" charset="0"/>
                <a:ea typeface="+mn-ea"/>
                <a:cs typeface="Calibri" panose="020F0502020204030204" pitchFamily="34" charset="0"/>
              </a:defRPr>
            </a:lvl1pPr>
            <a:lvl2pPr marL="577850" indent="-254000">
              <a:spcAft>
                <a:spcPts val="600"/>
              </a:spcAft>
              <a:buClr>
                <a:srgbClr val="328612"/>
              </a:buClr>
              <a:buFont typeface="System Font Regular"/>
              <a:buChar char="&gt;"/>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863600" indent="-285750">
              <a:spcAft>
                <a:spcPts val="600"/>
              </a:spcAft>
              <a:buClr>
                <a:srgbClr val="328612"/>
              </a:buClr>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1085850" indent="-222250">
              <a:spcAft>
                <a:spcPts val="600"/>
              </a:spcAft>
              <a:buClr>
                <a:srgbClr val="328612"/>
              </a:buClr>
              <a:buFont typeface="Wingdings" pitchFamily="2" charset="2"/>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258888" indent="-173038">
              <a:spcAft>
                <a:spcPts val="600"/>
              </a:spcAft>
              <a:buClr>
                <a:srgbClr val="328612"/>
              </a:buClr>
              <a:buFont typeface=".Lucida Grande UI Regular"/>
              <a:buChar char="▫"/>
              <a:tabLst/>
              <a:defRPr lang="en-US" sz="18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b="1" dirty="0"/>
              <a:t>Bureau of Indian Education </a:t>
            </a:r>
          </a:p>
          <a:p>
            <a:pPr algn="l"/>
            <a:r>
              <a:rPr lang="en-US" dirty="0"/>
              <a:t>Juanita Mendoza: </a:t>
            </a:r>
            <a:r>
              <a:rPr lang="en-US" dirty="0">
                <a:hlinkClick r:id="rId2"/>
              </a:rPr>
              <a:t>juanita.mendoza@bie.edu</a:t>
            </a:r>
            <a:r>
              <a:rPr lang="en-US" dirty="0"/>
              <a:t> </a:t>
            </a:r>
          </a:p>
          <a:p>
            <a:pPr algn="l"/>
            <a:r>
              <a:rPr lang="en-US" dirty="0"/>
              <a:t>Ventura Lovato- </a:t>
            </a:r>
            <a:r>
              <a:rPr lang="en-US" dirty="0">
                <a:hlinkClick r:id="rId3"/>
              </a:rPr>
              <a:t>ventura.lovato@bie.edu</a:t>
            </a:r>
            <a:r>
              <a:rPr lang="en-US" dirty="0"/>
              <a:t> </a:t>
            </a:r>
          </a:p>
          <a:p>
            <a:pPr algn="l"/>
            <a:r>
              <a:rPr lang="en-US" dirty="0"/>
              <a:t>Brooke Ratliff- </a:t>
            </a:r>
            <a:r>
              <a:rPr lang="en-US" dirty="0">
                <a:hlinkClick r:id="rId4"/>
              </a:rPr>
              <a:t>brooke.ratliff@bie.edu</a:t>
            </a:r>
            <a:r>
              <a:rPr lang="en-US" dirty="0"/>
              <a:t> </a:t>
            </a:r>
          </a:p>
          <a:p>
            <a:pPr algn="l"/>
            <a:endParaRPr lang="en-US" b="1" i="1" dirty="0"/>
          </a:p>
          <a:p>
            <a:pPr algn="l"/>
            <a:r>
              <a:rPr lang="en-US" b="1" dirty="0"/>
              <a:t>BIE Comprehensive Center </a:t>
            </a:r>
          </a:p>
          <a:p>
            <a:pPr algn="l"/>
            <a:r>
              <a:rPr lang="en-US" dirty="0"/>
              <a:t>Rob Salley: </a:t>
            </a:r>
            <a:r>
              <a:rPr lang="en-US" dirty="0">
                <a:hlinkClick r:id="rId5"/>
              </a:rPr>
              <a:t>rsalley@wested.org</a:t>
            </a:r>
            <a:r>
              <a:rPr lang="en-US" dirty="0"/>
              <a:t> </a:t>
            </a:r>
          </a:p>
          <a:p>
            <a:pPr algn="l"/>
            <a:r>
              <a:rPr lang="en-US" dirty="0"/>
              <a:t>April K. Chavez: </a:t>
            </a:r>
            <a:r>
              <a:rPr lang="en-US" dirty="0">
                <a:hlinkClick r:id="rId6"/>
              </a:rPr>
              <a:t>achavez2@wested.org</a:t>
            </a:r>
            <a:r>
              <a:rPr lang="en-US" dirty="0"/>
              <a:t> </a:t>
            </a:r>
          </a:p>
          <a:p>
            <a:endParaRPr lang="en-US" i="1" dirty="0"/>
          </a:p>
        </p:txBody>
      </p:sp>
      <p:pic>
        <p:nvPicPr>
          <p:cNvPr id="7" name="Graphic 6" descr="Wave Gesture outline">
            <a:extLst>
              <a:ext uri="{FF2B5EF4-FFF2-40B4-BE49-F238E27FC236}">
                <a16:creationId xmlns:a16="http://schemas.microsoft.com/office/drawing/2014/main" id="{0411B157-CAE0-BCE3-B416-9B5DB91E3D4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21112185">
            <a:off x="8659404" y="2643705"/>
            <a:ext cx="1292662" cy="1292662"/>
          </a:xfrm>
          <a:prstGeom prst="rect">
            <a:avLst/>
          </a:prstGeom>
        </p:spPr>
      </p:pic>
    </p:spTree>
    <p:extLst>
      <p:ext uri="{BB962C8B-B14F-4D97-AF65-F5344CB8AC3E}">
        <p14:creationId xmlns:p14="http://schemas.microsoft.com/office/powerpoint/2010/main" val="4054356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CAA7FD-1527-A44D-1EC0-57B37EA90086}"/>
              </a:ext>
            </a:extLst>
          </p:cNvPr>
          <p:cNvSpPr>
            <a:spLocks noGrp="1"/>
          </p:cNvSpPr>
          <p:nvPr>
            <p:ph type="sldNum" sz="quarter" idx="7"/>
          </p:nvPr>
        </p:nvSpPr>
        <p:spPr/>
        <p:txBody>
          <a:bodyPr/>
          <a:lstStyle/>
          <a:p>
            <a:fld id="{B6F15528-21DE-4FAA-801E-634DDDAF4B2B}" type="slidenum">
              <a:rPr lang="en-US" smtClean="0"/>
              <a:pPr/>
              <a:t>15</a:t>
            </a:fld>
            <a:endParaRPr lang="en-US" dirty="0"/>
          </a:p>
        </p:txBody>
      </p:sp>
    </p:spTree>
    <p:extLst>
      <p:ext uri="{BB962C8B-B14F-4D97-AF65-F5344CB8AC3E}">
        <p14:creationId xmlns:p14="http://schemas.microsoft.com/office/powerpoint/2010/main" val="4075755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CB859A-FBDE-E1C7-D865-A0654F35D508}"/>
              </a:ext>
            </a:extLst>
          </p:cNvPr>
          <p:cNvSpPr>
            <a:spLocks noGrp="1"/>
          </p:cNvSpPr>
          <p:nvPr>
            <p:ph type="title"/>
          </p:nvPr>
        </p:nvSpPr>
        <p:spPr>
          <a:xfrm>
            <a:off x="990600" y="1828800"/>
            <a:ext cx="3634648" cy="3200400"/>
          </a:xfrm>
        </p:spPr>
        <p:txBody>
          <a:bodyPr/>
          <a:lstStyle/>
          <a:p>
            <a:r>
              <a:rPr lang="en-US" i="1" dirty="0">
                <a:solidFill>
                  <a:srgbClr val="328612"/>
                </a:solidFill>
              </a:rPr>
              <a:t>Turn and Talk to Your Neighbor</a:t>
            </a:r>
            <a:endParaRPr lang="en-US" dirty="0"/>
          </a:p>
        </p:txBody>
      </p:sp>
      <p:sp>
        <p:nvSpPr>
          <p:cNvPr id="4" name="Slide Number Placeholder 3">
            <a:extLst>
              <a:ext uri="{FF2B5EF4-FFF2-40B4-BE49-F238E27FC236}">
                <a16:creationId xmlns:a16="http://schemas.microsoft.com/office/drawing/2014/main" id="{C6F5947E-CAB4-E1DE-0DBC-75BC5DDAE59E}"/>
              </a:ext>
            </a:extLst>
          </p:cNvPr>
          <p:cNvSpPr>
            <a:spLocks noGrp="1"/>
          </p:cNvSpPr>
          <p:nvPr>
            <p:ph type="sldNum" sz="quarter" idx="7"/>
          </p:nvPr>
        </p:nvSpPr>
        <p:spPr/>
        <p:txBody>
          <a:bodyPr/>
          <a:lstStyle/>
          <a:p>
            <a:fld id="{B6F15528-21DE-4FAA-801E-634DDDAF4B2B}" type="slidenum">
              <a:rPr lang="en-US" smtClean="0"/>
              <a:pPr/>
              <a:t>2</a:t>
            </a:fld>
            <a:endParaRPr lang="en-US" dirty="0"/>
          </a:p>
        </p:txBody>
      </p:sp>
      <p:sp>
        <p:nvSpPr>
          <p:cNvPr id="5" name="Content Placeholder 3">
            <a:extLst>
              <a:ext uri="{FF2B5EF4-FFF2-40B4-BE49-F238E27FC236}">
                <a16:creationId xmlns:a16="http://schemas.microsoft.com/office/drawing/2014/main" id="{8B5E9BD2-32B8-19EF-1CDE-1BB4BC2D91B9}"/>
              </a:ext>
            </a:extLst>
          </p:cNvPr>
          <p:cNvSpPr txBox="1">
            <a:spLocks/>
          </p:cNvSpPr>
          <p:nvPr/>
        </p:nvSpPr>
        <p:spPr>
          <a:xfrm>
            <a:off x="6324600" y="2209800"/>
            <a:ext cx="5410200" cy="3024681"/>
          </a:xfrm>
          <a:prstGeom prst="rect">
            <a:avLst/>
          </a:prstGeom>
        </p:spPr>
        <p:txBody>
          <a:bodyPr vert="horz" lIns="0" tIns="0" rIns="0" bIns="0" rtlCol="0" anchor="ctr" anchorCtr="0">
            <a:normAutofit/>
          </a:bodyPr>
          <a:lstStyle>
            <a:lvl1pPr marL="0" indent="0" algn="ctr" defTabSz="914400" rtl="0" eaLnBrk="1" latinLnBrk="0" hangingPunct="1">
              <a:spcAft>
                <a:spcPts val="600"/>
              </a:spcAft>
              <a:buClr>
                <a:srgbClr val="328612"/>
              </a:buClr>
              <a:buSzPct val="100000"/>
              <a:buFont typeface="Apple Symbols" panose="02000000000000000000" pitchFamily="2" charset="-79"/>
              <a:buNone/>
              <a:defRPr lang="en-US" sz="2400" b="0" i="0" kern="0">
                <a:solidFill>
                  <a:srgbClr val="386EA4"/>
                </a:solidFill>
                <a:latin typeface="Calibri" panose="020F0502020204030204" pitchFamily="34" charset="0"/>
                <a:ea typeface="+mn-ea"/>
                <a:cs typeface="Calibri" panose="020F0502020204030204" pitchFamily="34" charset="0"/>
              </a:defRPr>
            </a:lvl1pPr>
            <a:lvl2pPr marL="577850" indent="-254000">
              <a:spcAft>
                <a:spcPts val="600"/>
              </a:spcAft>
              <a:buClr>
                <a:srgbClr val="328612"/>
              </a:buClr>
              <a:buFont typeface="System Font Regular"/>
              <a:buChar char="&gt;"/>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863600" indent="-285750">
              <a:spcAft>
                <a:spcPts val="600"/>
              </a:spcAft>
              <a:buClr>
                <a:srgbClr val="328612"/>
              </a:buClr>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1085850" indent="-222250">
              <a:spcAft>
                <a:spcPts val="600"/>
              </a:spcAft>
              <a:buClr>
                <a:srgbClr val="328612"/>
              </a:buClr>
              <a:buFont typeface="Wingdings" pitchFamily="2" charset="2"/>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258888" indent="-173038">
              <a:spcAft>
                <a:spcPts val="600"/>
              </a:spcAft>
              <a:buClr>
                <a:srgbClr val="328612"/>
              </a:buClr>
              <a:buFont typeface=".Lucida Grande UI Regular"/>
              <a:buChar char="▫"/>
              <a:tabLst/>
              <a:defRPr lang="en-US" sz="18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n-US" b="1" dirty="0"/>
              <a:t>Every community holds deep knowledge, experience, and expertise.</a:t>
            </a:r>
          </a:p>
          <a:p>
            <a:pPr algn="l"/>
            <a:br>
              <a:rPr lang="en-US" dirty="0"/>
            </a:br>
            <a:r>
              <a:rPr lang="en-US" b="1" dirty="0"/>
              <a:t>What is one change you can make in your work to ensure those voices help shape decisions and solutions?</a:t>
            </a:r>
            <a:endParaRPr lang="en-US" dirty="0"/>
          </a:p>
          <a:p>
            <a:pPr algn="l"/>
            <a:endParaRPr lang="en-US" dirty="0"/>
          </a:p>
        </p:txBody>
      </p:sp>
    </p:spTree>
    <p:extLst>
      <p:ext uri="{BB962C8B-B14F-4D97-AF65-F5344CB8AC3E}">
        <p14:creationId xmlns:p14="http://schemas.microsoft.com/office/powerpoint/2010/main" val="3031033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31E6F-84D2-7074-8875-095ECEEEA5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BD47F4-475D-5434-D1AD-2F56776E61D8}"/>
              </a:ext>
            </a:extLst>
          </p:cNvPr>
          <p:cNvSpPr>
            <a:spLocks noGrp="1"/>
          </p:cNvSpPr>
          <p:nvPr>
            <p:ph type="title"/>
          </p:nvPr>
        </p:nvSpPr>
        <p:spPr/>
        <p:txBody>
          <a:bodyPr/>
          <a:lstStyle/>
          <a:p>
            <a:r>
              <a:rPr lang="en-US" dirty="0"/>
              <a:t>Moderators</a:t>
            </a:r>
          </a:p>
        </p:txBody>
      </p:sp>
      <p:sp>
        <p:nvSpPr>
          <p:cNvPr id="3" name="Slide Number Placeholder 2">
            <a:extLst>
              <a:ext uri="{FF2B5EF4-FFF2-40B4-BE49-F238E27FC236}">
                <a16:creationId xmlns:a16="http://schemas.microsoft.com/office/drawing/2014/main" id="{4338F210-2B60-3247-F968-3A2C8C78DF4E}"/>
              </a:ext>
            </a:extLst>
          </p:cNvPr>
          <p:cNvSpPr>
            <a:spLocks noGrp="1"/>
          </p:cNvSpPr>
          <p:nvPr>
            <p:ph type="sldNum" sz="quarter" idx="7"/>
          </p:nvPr>
        </p:nvSpPr>
        <p:spPr/>
        <p:txBody>
          <a:bodyPr/>
          <a:lstStyle/>
          <a:p>
            <a:fld id="{B6F15528-21DE-4FAA-801E-634DDDAF4B2B}" type="slidenum">
              <a:rPr lang="en-US" smtClean="0"/>
              <a:pPr/>
              <a:t>3</a:t>
            </a:fld>
            <a:endParaRPr lang="en-US" dirty="0"/>
          </a:p>
        </p:txBody>
      </p:sp>
      <p:graphicFrame>
        <p:nvGraphicFramePr>
          <p:cNvPr id="10" name="Content Placeholder 9">
            <a:extLst>
              <a:ext uri="{FF2B5EF4-FFF2-40B4-BE49-F238E27FC236}">
                <a16:creationId xmlns:a16="http://schemas.microsoft.com/office/drawing/2014/main" id="{76B1497B-61AF-79EE-6FD5-E5844047F6B8}"/>
              </a:ext>
            </a:extLst>
          </p:cNvPr>
          <p:cNvGraphicFramePr>
            <a:graphicFrameLocks noGrp="1"/>
          </p:cNvGraphicFramePr>
          <p:nvPr>
            <p:ph sz="quarter" idx="13"/>
            <p:extLst>
              <p:ext uri="{D42A27DB-BD31-4B8C-83A1-F6EECF244321}">
                <p14:modId xmlns:p14="http://schemas.microsoft.com/office/powerpoint/2010/main" val="2466567136"/>
              </p:ext>
            </p:extLst>
          </p:nvPr>
        </p:nvGraphicFramePr>
        <p:xfrm>
          <a:off x="1143000" y="1104900"/>
          <a:ext cx="86106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2379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4AE530-9DB1-78AE-9FE7-C54C04E9561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3400" y="5133815"/>
            <a:ext cx="2153373" cy="2153373"/>
          </a:xfrm>
          <a:prstGeom prst="rect">
            <a:avLst/>
          </a:prstGeom>
        </p:spPr>
      </p:pic>
      <p:sp>
        <p:nvSpPr>
          <p:cNvPr id="5" name="Text Placeholder 4">
            <a:extLst>
              <a:ext uri="{FF2B5EF4-FFF2-40B4-BE49-F238E27FC236}">
                <a16:creationId xmlns:a16="http://schemas.microsoft.com/office/drawing/2014/main" id="{40D8C450-3D85-C3DB-A806-ABF4B2870C1F}"/>
              </a:ext>
            </a:extLst>
          </p:cNvPr>
          <p:cNvSpPr>
            <a:spLocks noGrp="1"/>
          </p:cNvSpPr>
          <p:nvPr>
            <p:ph type="body" sz="quarter" idx="11"/>
          </p:nvPr>
        </p:nvSpPr>
        <p:spPr>
          <a:xfrm>
            <a:off x="866775" y="1096320"/>
            <a:ext cx="4337829" cy="550816"/>
          </a:xfrm>
        </p:spPr>
        <p:txBody>
          <a:bodyPr>
            <a:normAutofit fontScale="92500" lnSpcReduction="20000"/>
          </a:bodyPr>
          <a:lstStyle/>
          <a:p>
            <a:r>
              <a:rPr lang="en-US" dirty="0"/>
              <a:t>Mission</a:t>
            </a:r>
          </a:p>
        </p:txBody>
      </p:sp>
      <p:sp>
        <p:nvSpPr>
          <p:cNvPr id="6" name="Text Placeholder 5">
            <a:extLst>
              <a:ext uri="{FF2B5EF4-FFF2-40B4-BE49-F238E27FC236}">
                <a16:creationId xmlns:a16="http://schemas.microsoft.com/office/drawing/2014/main" id="{F80FF4CC-FDBB-3885-77B2-E62E2E92D6DD}"/>
              </a:ext>
            </a:extLst>
          </p:cNvPr>
          <p:cNvSpPr>
            <a:spLocks noGrp="1"/>
          </p:cNvSpPr>
          <p:nvPr>
            <p:ph type="body" sz="quarter" idx="12"/>
          </p:nvPr>
        </p:nvSpPr>
        <p:spPr>
          <a:xfrm>
            <a:off x="866774" y="1641450"/>
            <a:ext cx="4860958" cy="1349692"/>
          </a:xfrm>
        </p:spPr>
        <p:txBody>
          <a:bodyPr vert="horz" lIns="91440" tIns="45720" rIns="91440" bIns="45720" rtlCol="0" anchor="t">
            <a:noAutofit/>
          </a:bodyPr>
          <a:lstStyle/>
          <a:p>
            <a:r>
              <a:rPr lang="en-US" sz="1800" b="1" i="0">
                <a:effectLst/>
                <a:latin typeface="Calibri Light"/>
                <a:ea typeface="Calibri Light"/>
                <a:cs typeface="Calibri Light"/>
              </a:rPr>
              <a:t>In partnership with </a:t>
            </a:r>
            <a:r>
              <a:rPr lang="en-US" sz="1800" b="1">
                <a:latin typeface="Calibri Light"/>
                <a:ea typeface="Calibri Light"/>
                <a:cs typeface="Calibri Light"/>
              </a:rPr>
              <a:t>tribal nations</a:t>
            </a:r>
            <a:r>
              <a:rPr lang="en-US" sz="1800" b="1" i="0">
                <a:effectLst/>
                <a:latin typeface="Calibri Light"/>
                <a:ea typeface="Calibri Light"/>
                <a:cs typeface="Calibri Light"/>
              </a:rPr>
              <a:t>, the BIE promotes a culturally based, </a:t>
            </a:r>
            <a:r>
              <a:rPr lang="en-US" sz="1800" b="1">
                <a:latin typeface="Calibri Light"/>
                <a:ea typeface="Calibri Light"/>
                <a:cs typeface="Calibri Light"/>
              </a:rPr>
              <a:t>comprehensive</a:t>
            </a:r>
            <a:r>
              <a:rPr lang="en-US" sz="1800" b="1" i="0">
                <a:effectLst/>
                <a:latin typeface="Calibri Light"/>
                <a:ea typeface="Calibri Light"/>
                <a:cs typeface="Calibri Light"/>
              </a:rPr>
              <a:t> education that prepares and empowers students to be healthy and successful.  </a:t>
            </a:r>
            <a:endParaRPr lang="en-US" sz="1800">
              <a:latin typeface="Calibri Light"/>
              <a:ea typeface="Calibri Light"/>
              <a:cs typeface="Calibri Light"/>
            </a:endParaRPr>
          </a:p>
        </p:txBody>
      </p:sp>
      <p:sp>
        <p:nvSpPr>
          <p:cNvPr id="7" name="Text Placeholder 4">
            <a:extLst>
              <a:ext uri="{FF2B5EF4-FFF2-40B4-BE49-F238E27FC236}">
                <a16:creationId xmlns:a16="http://schemas.microsoft.com/office/drawing/2014/main" id="{7C8C1414-9F1B-5F4C-FD14-1AC2C6585F8C}"/>
              </a:ext>
            </a:extLst>
          </p:cNvPr>
          <p:cNvSpPr txBox="1">
            <a:spLocks/>
          </p:cNvSpPr>
          <p:nvPr/>
        </p:nvSpPr>
        <p:spPr>
          <a:xfrm>
            <a:off x="866775" y="3247291"/>
            <a:ext cx="4337829" cy="550816"/>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400" b="1" kern="1200">
                <a:solidFill>
                  <a:schemeClr val="bg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Vision</a:t>
            </a:r>
          </a:p>
        </p:txBody>
      </p:sp>
      <p:sp>
        <p:nvSpPr>
          <p:cNvPr id="8" name="Text Placeholder 5">
            <a:extLst>
              <a:ext uri="{FF2B5EF4-FFF2-40B4-BE49-F238E27FC236}">
                <a16:creationId xmlns:a16="http://schemas.microsoft.com/office/drawing/2014/main" id="{92751B14-6DCA-0446-9E59-54DD508E610D}"/>
              </a:ext>
            </a:extLst>
          </p:cNvPr>
          <p:cNvSpPr txBox="1">
            <a:spLocks/>
          </p:cNvSpPr>
          <p:nvPr/>
        </p:nvSpPr>
        <p:spPr>
          <a:xfrm>
            <a:off x="866773" y="3855921"/>
            <a:ext cx="5055725" cy="1489802"/>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2800" kern="1200">
                <a:solidFill>
                  <a:schemeClr val="bg1"/>
                </a:solidFill>
                <a:latin typeface="Trebuchet MS" panose="020B070302020209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Trebuchet MS" panose="020B070302020209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Trebuchet MS" panose="020B070302020209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Trebuchet MS" panose="020B070302020209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latin typeface="Calibri Light"/>
                <a:ea typeface="Calibri Light"/>
                <a:cs typeface="Calibri Light"/>
              </a:rPr>
              <a:t>Excellence in Student-Centered, Indian Education. </a:t>
            </a:r>
            <a:endParaRPr lang="en-US" sz="1800">
              <a:latin typeface="Calibri Light"/>
              <a:ea typeface="Calibri Light"/>
              <a:cs typeface="Calibri Light"/>
            </a:endParaRPr>
          </a:p>
        </p:txBody>
      </p:sp>
      <p:sp>
        <p:nvSpPr>
          <p:cNvPr id="2" name="Content Placeholder 2">
            <a:extLst>
              <a:ext uri="{FF2B5EF4-FFF2-40B4-BE49-F238E27FC236}">
                <a16:creationId xmlns:a16="http://schemas.microsoft.com/office/drawing/2014/main" id="{1304025B-F3FC-C231-C548-527D4E593A01}"/>
              </a:ext>
            </a:extLst>
          </p:cNvPr>
          <p:cNvSpPr txBox="1">
            <a:spLocks/>
          </p:cNvSpPr>
          <p:nvPr/>
        </p:nvSpPr>
        <p:spPr>
          <a:xfrm>
            <a:off x="1066800" y="5655137"/>
            <a:ext cx="7276153" cy="703509"/>
          </a:xfrm>
          <a:prstGeom prst="rect">
            <a:avLst/>
          </a:prstGeom>
        </p:spPr>
        <p:txBody>
          <a:bodyPr>
            <a:noAutofit/>
          </a:bodyPr>
          <a:lstStyle>
            <a:lvl1pPr marL="285750" indent="-285750" algn="l" defTabSz="914400" rtl="0" eaLnBrk="1" latinLnBrk="0" hangingPunct="1">
              <a:spcAft>
                <a:spcPts val="600"/>
              </a:spcAft>
              <a:buClr>
                <a:srgbClr val="328612"/>
              </a:buClr>
              <a:buSzPct val="100000"/>
              <a:buFont typeface="Apple Symbols" panose="02000000000000000000" pitchFamily="2" charset="-79"/>
              <a:buChar char="≫"/>
              <a:defRPr lang="en-US" sz="2400" b="0" i="0" kern="0" dirty="0" smtClean="0">
                <a:solidFill>
                  <a:srgbClr val="386EA4"/>
                </a:solidFill>
                <a:latin typeface="Calibri" panose="020F0502020204030204" pitchFamily="34" charset="0"/>
                <a:ea typeface="+mn-ea"/>
                <a:cs typeface="Calibri" panose="020F0502020204030204" pitchFamily="34" charset="0"/>
              </a:defRPr>
            </a:lvl1pPr>
            <a:lvl2pPr marL="577850" indent="-254000">
              <a:spcAft>
                <a:spcPts val="600"/>
              </a:spcAft>
              <a:buClr>
                <a:srgbClr val="328612"/>
              </a:buClr>
              <a:buFont typeface="System Font Regular"/>
              <a:buChar char="&gt;"/>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863600" indent="-285750">
              <a:spcAft>
                <a:spcPts val="600"/>
              </a:spcAft>
              <a:buClr>
                <a:srgbClr val="328612"/>
              </a:buClr>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1085850" indent="-222250">
              <a:spcAft>
                <a:spcPts val="600"/>
              </a:spcAft>
              <a:buClr>
                <a:srgbClr val="328612"/>
              </a:buClr>
              <a:buFont typeface="Wingdings" pitchFamily="2" charset="2"/>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258888" indent="-173038">
              <a:spcAft>
                <a:spcPts val="600"/>
              </a:spcAft>
              <a:buClr>
                <a:srgbClr val="328612"/>
              </a:buClr>
              <a:buFont typeface=".Lucida Grande UI Regular"/>
              <a:buChar char="▫"/>
              <a:tabLst/>
              <a:defRPr lang="en-US" sz="18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lvl="1" algn="l">
              <a:lnSpc>
                <a:spcPct val="90000"/>
              </a:lnSpc>
              <a:spcAft>
                <a:spcPts val="2100"/>
              </a:spcAft>
            </a:pPr>
            <a:r>
              <a:rPr lang="en-US" sz="1750" b="1" i="1" dirty="0">
                <a:solidFill>
                  <a:schemeClr val="bg1"/>
                </a:solidFill>
              </a:rPr>
              <a:t>BIE is the government’s lead agency charged with providing educational  opportunities for Indigenous youth in accordance with a Tribe’s needs</a:t>
            </a:r>
            <a:r>
              <a:rPr lang="en-US" sz="1750" i="1" dirty="0"/>
              <a:t>.</a:t>
            </a:r>
          </a:p>
          <a:p>
            <a:pPr>
              <a:lnSpc>
                <a:spcPct val="90000"/>
              </a:lnSpc>
            </a:pPr>
            <a:endParaRPr lang="en-US" sz="1500" dirty="0"/>
          </a:p>
        </p:txBody>
      </p:sp>
    </p:spTree>
    <p:extLst>
      <p:ext uri="{BB962C8B-B14F-4D97-AF65-F5344CB8AC3E}">
        <p14:creationId xmlns:p14="http://schemas.microsoft.com/office/powerpoint/2010/main" val="1781358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9365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2706F-96F3-0DC3-5ED8-AA8708B9B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9DCC7-1156-5B02-0EC5-196955D9150D}"/>
              </a:ext>
            </a:extLst>
          </p:cNvPr>
          <p:cNvSpPr>
            <a:spLocks noGrp="1"/>
          </p:cNvSpPr>
          <p:nvPr>
            <p:ph type="title"/>
          </p:nvPr>
        </p:nvSpPr>
        <p:spPr>
          <a:xfrm>
            <a:off x="480152" y="603169"/>
            <a:ext cx="10035447" cy="492443"/>
          </a:xfrm>
        </p:spPr>
        <p:txBody>
          <a:bodyPr anchor="ctr">
            <a:normAutofit/>
          </a:bodyPr>
          <a:lstStyle/>
          <a:p>
            <a:r>
              <a:rPr lang="en-US" dirty="0"/>
              <a:t>Technical </a:t>
            </a:r>
            <a:r>
              <a:rPr lang="en-US" dirty="0" err="1"/>
              <a:t>Assitance</a:t>
            </a:r>
            <a:r>
              <a:rPr lang="en-US" dirty="0"/>
              <a:t> Ecosystem</a:t>
            </a:r>
          </a:p>
        </p:txBody>
      </p:sp>
      <p:sp>
        <p:nvSpPr>
          <p:cNvPr id="3" name="Slide Number Placeholder 2">
            <a:extLst>
              <a:ext uri="{FF2B5EF4-FFF2-40B4-BE49-F238E27FC236}">
                <a16:creationId xmlns:a16="http://schemas.microsoft.com/office/drawing/2014/main" id="{805266C4-C73F-B694-CE2C-BD4F75522EBA}"/>
              </a:ext>
            </a:extLst>
          </p:cNvPr>
          <p:cNvSpPr>
            <a:spLocks noGrp="1"/>
          </p:cNvSpPr>
          <p:nvPr>
            <p:ph type="sldNum" sz="quarter" idx="7"/>
          </p:nvPr>
        </p:nvSpPr>
        <p:spPr>
          <a:xfrm>
            <a:off x="10980260" y="6172200"/>
            <a:ext cx="906940" cy="276999"/>
          </a:xfrm>
        </p:spPr>
        <p:txBody>
          <a:bodyPr anchor="b">
            <a:normAutofit/>
          </a:bodyPr>
          <a:lstStyle/>
          <a:p>
            <a:pPr>
              <a:spcAft>
                <a:spcPts val="600"/>
              </a:spcAft>
            </a:pPr>
            <a:fld id="{B6F15528-21DE-4FAA-801E-634DDDAF4B2B}" type="slidenum">
              <a:rPr lang="en-US" smtClean="0"/>
              <a:pPr>
                <a:spcAft>
                  <a:spcPts val="600"/>
                </a:spcAft>
              </a:pPr>
              <a:t>6</a:t>
            </a:fld>
            <a:endParaRPr lang="en-US"/>
          </a:p>
        </p:txBody>
      </p:sp>
      <p:pic>
        <p:nvPicPr>
          <p:cNvPr id="10" name="Picture 9">
            <a:extLst>
              <a:ext uri="{FF2B5EF4-FFF2-40B4-BE49-F238E27FC236}">
                <a16:creationId xmlns:a16="http://schemas.microsoft.com/office/drawing/2014/main" id="{5F3C9F45-1D49-5C58-FAC3-33B6DFCC6F5C}"/>
              </a:ext>
            </a:extLst>
          </p:cNvPr>
          <p:cNvPicPr>
            <a:picLocks noChangeAspect="1"/>
          </p:cNvPicPr>
          <p:nvPr/>
        </p:nvPicPr>
        <p:blipFill>
          <a:blip r:embed="rId3" cstate="email">
            <a:extLst>
              <a:ext uri="{28A0092B-C50C-407E-A947-70E740481C1C}">
                <a14:useLocalDpi xmlns:a14="http://schemas.microsoft.com/office/drawing/2010/main"/>
              </a:ext>
            </a:extLst>
          </a:blip>
          <a:stretch/>
        </p:blipFill>
        <p:spPr>
          <a:xfrm>
            <a:off x="2935811" y="1266402"/>
            <a:ext cx="6673467" cy="5182797"/>
          </a:xfrm>
          <a:prstGeom prst="rect">
            <a:avLst/>
          </a:prstGeom>
        </p:spPr>
      </p:pic>
      <mc:AlternateContent xmlns:mc="http://schemas.openxmlformats.org/markup-compatibility/2006" xmlns:p14="http://schemas.microsoft.com/office/powerpoint/2010/main">
        <mc:Choice Requires="p14">
          <p:contentPart p14:bwMode="auto" r:id="rId4">
            <p14:nvContentPartPr>
              <p14:cNvPr id="15" name="Ink 14">
                <a:extLst>
                  <a:ext uri="{FF2B5EF4-FFF2-40B4-BE49-F238E27FC236}">
                    <a16:creationId xmlns:a16="http://schemas.microsoft.com/office/drawing/2014/main" id="{88600BE3-0094-08A5-B27B-5841BE7A5F46}"/>
                  </a:ext>
                </a:extLst>
              </p14:cNvPr>
              <p14:cNvContentPartPr/>
              <p14:nvPr/>
            </p14:nvContentPartPr>
            <p14:xfrm>
              <a:off x="6043225" y="4632225"/>
              <a:ext cx="458640" cy="91440"/>
            </p14:xfrm>
          </p:contentPart>
        </mc:Choice>
        <mc:Fallback xmlns="">
          <p:pic>
            <p:nvPicPr>
              <p:cNvPr id="15" name="Ink 14">
                <a:extLst>
                  <a:ext uri="{FF2B5EF4-FFF2-40B4-BE49-F238E27FC236}">
                    <a16:creationId xmlns:a16="http://schemas.microsoft.com/office/drawing/2014/main" id="{88600BE3-0094-08A5-B27B-5841BE7A5F46}"/>
                  </a:ext>
                </a:extLst>
              </p:cNvPr>
              <p:cNvPicPr/>
              <p:nvPr/>
            </p:nvPicPr>
            <p:blipFill>
              <a:blip r:embed="rId5"/>
              <a:stretch>
                <a:fillRect/>
              </a:stretch>
            </p:blipFill>
            <p:spPr>
              <a:xfrm>
                <a:off x="5980225" y="4569472"/>
                <a:ext cx="584280" cy="216587"/>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AA7F5651-D683-2681-862D-31B5583DAD01}"/>
                  </a:ext>
                </a:extLst>
              </p14:cNvPr>
              <p14:cNvContentPartPr/>
              <p14:nvPr/>
            </p14:nvContentPartPr>
            <p14:xfrm>
              <a:off x="5577724" y="4949794"/>
              <a:ext cx="1249920" cy="174240"/>
            </p14:xfrm>
          </p:contentPart>
        </mc:Choice>
        <mc:Fallback xmlns="">
          <p:pic>
            <p:nvPicPr>
              <p:cNvPr id="4" name="Ink 3">
                <a:extLst>
                  <a:ext uri="{FF2B5EF4-FFF2-40B4-BE49-F238E27FC236}">
                    <a16:creationId xmlns:a16="http://schemas.microsoft.com/office/drawing/2014/main" id="{AA7F5651-D683-2681-862D-31B5583DAD01}"/>
                  </a:ext>
                </a:extLst>
              </p:cNvPr>
              <p:cNvPicPr/>
              <p:nvPr/>
            </p:nvPicPr>
            <p:blipFill>
              <a:blip r:embed="rId7"/>
              <a:stretch>
                <a:fillRect/>
              </a:stretch>
            </p:blipFill>
            <p:spPr>
              <a:xfrm>
                <a:off x="5541724" y="4913794"/>
                <a:ext cx="1321560" cy="245880"/>
              </a:xfrm>
              <a:prstGeom prst="rect">
                <a:avLst/>
              </a:prstGeom>
            </p:spPr>
          </p:pic>
        </mc:Fallback>
      </mc:AlternateContent>
      <p:sp>
        <p:nvSpPr>
          <p:cNvPr id="5" name="TextBox 4">
            <a:extLst>
              <a:ext uri="{FF2B5EF4-FFF2-40B4-BE49-F238E27FC236}">
                <a16:creationId xmlns:a16="http://schemas.microsoft.com/office/drawing/2014/main" id="{BB25F3B2-6DA0-41E7-822D-3F85BFCFDAFC}"/>
              </a:ext>
            </a:extLst>
          </p:cNvPr>
          <p:cNvSpPr txBox="1"/>
          <p:nvPr/>
        </p:nvSpPr>
        <p:spPr>
          <a:xfrm>
            <a:off x="5863311" y="4868227"/>
            <a:ext cx="818468" cy="430887"/>
          </a:xfrm>
          <a:prstGeom prst="rect">
            <a:avLst/>
          </a:prstGeom>
          <a:noFill/>
        </p:spPr>
        <p:txBody>
          <a:bodyPr wrap="square" rtlCol="0">
            <a:spAutoFit/>
          </a:bodyPr>
          <a:lstStyle/>
          <a:p>
            <a:pPr algn="ctr"/>
            <a:r>
              <a:rPr lang="en-US" sz="1100" b="1" dirty="0">
                <a:solidFill>
                  <a:srgbClr val="3C3776"/>
                </a:solidFill>
              </a:rPr>
              <a:t>External </a:t>
            </a:r>
          </a:p>
          <a:p>
            <a:pPr algn="ctr"/>
            <a:r>
              <a:rPr lang="en-US" sz="1100" b="1" dirty="0">
                <a:solidFill>
                  <a:srgbClr val="3C3776"/>
                </a:solidFill>
              </a:rPr>
              <a:t>Supports</a:t>
            </a:r>
          </a:p>
        </p:txBody>
      </p:sp>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0B957023-BE14-A4AF-D8BF-3D33F830DB19}"/>
                  </a:ext>
                </a:extLst>
              </p14:cNvPr>
              <p14:cNvContentPartPr/>
              <p14:nvPr/>
            </p14:nvContentPartPr>
            <p14:xfrm>
              <a:off x="4671874" y="3630086"/>
              <a:ext cx="1169640" cy="1824120"/>
            </p14:xfrm>
          </p:contentPart>
        </mc:Choice>
        <mc:Fallback xmlns="">
          <p:pic>
            <p:nvPicPr>
              <p:cNvPr id="6" name="Ink 5">
                <a:extLst>
                  <a:ext uri="{FF2B5EF4-FFF2-40B4-BE49-F238E27FC236}">
                    <a16:creationId xmlns:a16="http://schemas.microsoft.com/office/drawing/2014/main" id="{0B957023-BE14-A4AF-D8BF-3D33F830DB19}"/>
                  </a:ext>
                </a:extLst>
              </p:cNvPr>
              <p:cNvPicPr/>
              <p:nvPr/>
            </p:nvPicPr>
            <p:blipFill>
              <a:blip r:embed="rId9"/>
              <a:stretch>
                <a:fillRect/>
              </a:stretch>
            </p:blipFill>
            <p:spPr>
              <a:xfrm>
                <a:off x="4608874" y="3567446"/>
                <a:ext cx="1295280" cy="1949760"/>
              </a:xfrm>
              <a:prstGeom prst="rect">
                <a:avLst/>
              </a:prstGeom>
            </p:spPr>
          </p:pic>
        </mc:Fallback>
      </mc:AlternateContent>
      <p:sp>
        <p:nvSpPr>
          <p:cNvPr id="7" name="Rectangle 6">
            <a:extLst>
              <a:ext uri="{FF2B5EF4-FFF2-40B4-BE49-F238E27FC236}">
                <a16:creationId xmlns:a16="http://schemas.microsoft.com/office/drawing/2014/main" id="{C7DC2CED-3330-AF24-40C3-842CC5BD348A}"/>
              </a:ext>
            </a:extLst>
          </p:cNvPr>
          <p:cNvSpPr/>
          <p:nvPr/>
        </p:nvSpPr>
        <p:spPr>
          <a:xfrm rot="3744202">
            <a:off x="4140799" y="3927129"/>
            <a:ext cx="2231790" cy="923330"/>
          </a:xfrm>
          <a:prstGeom prst="rect">
            <a:avLst/>
          </a:prstGeom>
          <a:noFill/>
        </p:spPr>
        <p:txBody>
          <a:bodyPr wrap="square" lIns="91440" tIns="45720" rIns="91440" bIns="45720">
            <a:prstTxWarp prst="textArchDown">
              <a:avLst/>
            </a:prstTxWarp>
            <a:spAutoFit/>
          </a:bodyPr>
          <a:lstStyle/>
          <a:p>
            <a:pPr algn="ctr"/>
            <a:r>
              <a:rPr lang="en-US" sz="1600" b="0" cap="none" spc="0" dirty="0">
                <a:ln w="0"/>
                <a:solidFill>
                  <a:schemeClr val="bg1"/>
                </a:solidFill>
                <a:effectLst>
                  <a:outerShdw blurRad="38100" dist="19050" dir="2700000" algn="tl" rotWithShape="0">
                    <a:schemeClr val="dk1">
                      <a:alpha val="40000"/>
                    </a:schemeClr>
                  </a:outerShdw>
                </a:effectLst>
              </a:rPr>
              <a:t>Evaluator</a:t>
            </a:r>
          </a:p>
        </p:txBody>
      </p:sp>
    </p:spTree>
    <p:extLst>
      <p:ext uri="{BB962C8B-B14F-4D97-AF65-F5344CB8AC3E}">
        <p14:creationId xmlns:p14="http://schemas.microsoft.com/office/powerpoint/2010/main" val="755253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32E98-579B-89F6-23A6-6768BD6AD478}"/>
              </a:ext>
            </a:extLst>
          </p:cNvPr>
          <p:cNvSpPr>
            <a:spLocks noGrp="1"/>
          </p:cNvSpPr>
          <p:nvPr>
            <p:ph type="title"/>
          </p:nvPr>
        </p:nvSpPr>
        <p:spPr/>
        <p:txBody>
          <a:bodyPr/>
          <a:lstStyle/>
          <a:p>
            <a:r>
              <a:rPr lang="en-US" dirty="0"/>
              <a:t>Special Guests</a:t>
            </a:r>
          </a:p>
        </p:txBody>
      </p:sp>
      <p:sp>
        <p:nvSpPr>
          <p:cNvPr id="3" name="Slide Number Placeholder 2">
            <a:extLst>
              <a:ext uri="{FF2B5EF4-FFF2-40B4-BE49-F238E27FC236}">
                <a16:creationId xmlns:a16="http://schemas.microsoft.com/office/drawing/2014/main" id="{F85607D5-A791-45DB-7612-82B6FB755715}"/>
              </a:ext>
            </a:extLst>
          </p:cNvPr>
          <p:cNvSpPr>
            <a:spLocks noGrp="1"/>
          </p:cNvSpPr>
          <p:nvPr>
            <p:ph type="sldNum" sz="quarter" idx="7"/>
          </p:nvPr>
        </p:nvSpPr>
        <p:spPr/>
        <p:txBody>
          <a:bodyPr/>
          <a:lstStyle/>
          <a:p>
            <a:fld id="{B6F15528-21DE-4FAA-801E-634DDDAF4B2B}" type="slidenum">
              <a:rPr lang="en-US" smtClean="0"/>
              <a:pPr/>
              <a:t>7</a:t>
            </a:fld>
            <a:endParaRPr lang="en-US" dirty="0"/>
          </a:p>
        </p:txBody>
      </p:sp>
      <p:graphicFrame>
        <p:nvGraphicFramePr>
          <p:cNvPr id="10" name="Content Placeholder 9">
            <a:extLst>
              <a:ext uri="{FF2B5EF4-FFF2-40B4-BE49-F238E27FC236}">
                <a16:creationId xmlns:a16="http://schemas.microsoft.com/office/drawing/2014/main" id="{CDF087F0-0F48-C2DC-A875-8434EB0A4A01}"/>
              </a:ext>
            </a:extLst>
          </p:cNvPr>
          <p:cNvGraphicFramePr>
            <a:graphicFrameLocks noGrp="1"/>
          </p:cNvGraphicFramePr>
          <p:nvPr>
            <p:ph sz="quarter" idx="13"/>
            <p:extLst>
              <p:ext uri="{D42A27DB-BD31-4B8C-83A1-F6EECF244321}">
                <p14:modId xmlns:p14="http://schemas.microsoft.com/office/powerpoint/2010/main" val="3348511285"/>
              </p:ext>
            </p:extLst>
          </p:nvPr>
        </p:nvGraphicFramePr>
        <p:xfrm>
          <a:off x="1143000" y="1104900"/>
          <a:ext cx="90678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106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AEA41-9584-A898-E28F-0DE65F07511A}"/>
              </a:ext>
            </a:extLst>
          </p:cNvPr>
          <p:cNvSpPr>
            <a:spLocks noGrp="1"/>
          </p:cNvSpPr>
          <p:nvPr>
            <p:ph type="title"/>
          </p:nvPr>
        </p:nvSpPr>
        <p:spPr/>
        <p:txBody>
          <a:bodyPr/>
          <a:lstStyle/>
          <a:p>
            <a:r>
              <a:rPr lang="en-US" dirty="0"/>
              <a:t>Panelists Question</a:t>
            </a:r>
          </a:p>
        </p:txBody>
      </p:sp>
      <p:sp>
        <p:nvSpPr>
          <p:cNvPr id="3" name="Slide Number Placeholder 2">
            <a:extLst>
              <a:ext uri="{FF2B5EF4-FFF2-40B4-BE49-F238E27FC236}">
                <a16:creationId xmlns:a16="http://schemas.microsoft.com/office/drawing/2014/main" id="{38197055-CE5F-527B-1C8F-E5FE7E6C14EC}"/>
              </a:ext>
            </a:extLst>
          </p:cNvPr>
          <p:cNvSpPr>
            <a:spLocks noGrp="1"/>
          </p:cNvSpPr>
          <p:nvPr>
            <p:ph type="sldNum" sz="quarter" idx="7"/>
          </p:nvPr>
        </p:nvSpPr>
        <p:spPr/>
        <p:txBody>
          <a:bodyPr/>
          <a:lstStyle/>
          <a:p>
            <a:fld id="{B6F15528-21DE-4FAA-801E-634DDDAF4B2B}" type="slidenum">
              <a:rPr lang="en-US" smtClean="0"/>
              <a:pPr/>
              <a:t>8</a:t>
            </a:fld>
            <a:endParaRPr lang="en-US" dirty="0"/>
          </a:p>
        </p:txBody>
      </p:sp>
      <p:sp>
        <p:nvSpPr>
          <p:cNvPr id="4" name="Content Placeholder 3">
            <a:extLst>
              <a:ext uri="{FF2B5EF4-FFF2-40B4-BE49-F238E27FC236}">
                <a16:creationId xmlns:a16="http://schemas.microsoft.com/office/drawing/2014/main" id="{0A598FEE-5F6B-9066-B182-7EBB174AB3DA}"/>
              </a:ext>
            </a:extLst>
          </p:cNvPr>
          <p:cNvSpPr>
            <a:spLocks noGrp="1"/>
          </p:cNvSpPr>
          <p:nvPr>
            <p:ph sz="quarter" idx="13"/>
          </p:nvPr>
        </p:nvSpPr>
        <p:spPr>
          <a:xfrm>
            <a:off x="1066800" y="1755648"/>
            <a:ext cx="8835708" cy="4053092"/>
          </a:xfrm>
        </p:spPr>
        <p:txBody>
          <a:bodyPr/>
          <a:lstStyle/>
          <a:p>
            <a:pPr marL="0" indent="0">
              <a:buNone/>
            </a:pPr>
            <a:r>
              <a:rPr lang="en-US" i="1" dirty="0"/>
              <a:t>BIE serves more than 183 schools across 23 states, representing diverse Tribal nations, communities, and educational contexts. </a:t>
            </a:r>
          </a:p>
          <a:p>
            <a:pPr marL="0" indent="0">
              <a:buNone/>
            </a:pPr>
            <a:endParaRPr lang="en-US" i="1" dirty="0"/>
          </a:p>
          <a:p>
            <a:pPr marL="0" indent="0">
              <a:buNone/>
            </a:pPr>
            <a:r>
              <a:rPr lang="en-US" i="1" dirty="0"/>
              <a:t>What makes the BIE system unique, and what are the opportunities and challenges that come with supporting Native students across such a vast and geographically diverse landscape?</a:t>
            </a:r>
            <a:r>
              <a:rPr lang="en-US" dirty="0"/>
              <a:t> </a:t>
            </a:r>
          </a:p>
        </p:txBody>
      </p:sp>
    </p:spTree>
    <p:extLst>
      <p:ext uri="{BB962C8B-B14F-4D97-AF65-F5344CB8AC3E}">
        <p14:creationId xmlns:p14="http://schemas.microsoft.com/office/powerpoint/2010/main" val="3716999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E7A64-6B8D-43A9-D590-A9B3FDE7FE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F8D1D9-8D01-980B-F6B0-DE2C0253E63B}"/>
              </a:ext>
            </a:extLst>
          </p:cNvPr>
          <p:cNvSpPr>
            <a:spLocks noGrp="1"/>
          </p:cNvSpPr>
          <p:nvPr>
            <p:ph type="title"/>
          </p:nvPr>
        </p:nvSpPr>
        <p:spPr/>
        <p:txBody>
          <a:bodyPr/>
          <a:lstStyle/>
          <a:p>
            <a:r>
              <a:rPr lang="en-US" dirty="0"/>
              <a:t>Panelists Question</a:t>
            </a:r>
          </a:p>
        </p:txBody>
      </p:sp>
      <p:sp>
        <p:nvSpPr>
          <p:cNvPr id="3" name="Slide Number Placeholder 2">
            <a:extLst>
              <a:ext uri="{FF2B5EF4-FFF2-40B4-BE49-F238E27FC236}">
                <a16:creationId xmlns:a16="http://schemas.microsoft.com/office/drawing/2014/main" id="{9F93D27E-C554-3876-1619-37519EEC77B3}"/>
              </a:ext>
            </a:extLst>
          </p:cNvPr>
          <p:cNvSpPr>
            <a:spLocks noGrp="1"/>
          </p:cNvSpPr>
          <p:nvPr>
            <p:ph type="sldNum" sz="quarter" idx="7"/>
          </p:nvPr>
        </p:nvSpPr>
        <p:spPr/>
        <p:txBody>
          <a:bodyPr/>
          <a:lstStyle/>
          <a:p>
            <a:fld id="{B6F15528-21DE-4FAA-801E-634DDDAF4B2B}" type="slidenum">
              <a:rPr lang="en-US" smtClean="0"/>
              <a:pPr/>
              <a:t>9</a:t>
            </a:fld>
            <a:endParaRPr lang="en-US" dirty="0"/>
          </a:p>
        </p:txBody>
      </p:sp>
      <p:sp>
        <p:nvSpPr>
          <p:cNvPr id="4" name="Content Placeholder 3">
            <a:extLst>
              <a:ext uri="{FF2B5EF4-FFF2-40B4-BE49-F238E27FC236}">
                <a16:creationId xmlns:a16="http://schemas.microsoft.com/office/drawing/2014/main" id="{63FA69AA-21AD-B641-0CA7-5516977485CF}"/>
              </a:ext>
            </a:extLst>
          </p:cNvPr>
          <p:cNvSpPr>
            <a:spLocks noGrp="1"/>
          </p:cNvSpPr>
          <p:nvPr>
            <p:ph sz="quarter" idx="13"/>
          </p:nvPr>
        </p:nvSpPr>
        <p:spPr>
          <a:xfrm>
            <a:off x="1066800" y="1755648"/>
            <a:ext cx="8835708" cy="4053092"/>
          </a:xfrm>
        </p:spPr>
        <p:txBody>
          <a:bodyPr/>
          <a:lstStyle/>
          <a:p>
            <a:pPr marL="0" indent="0">
              <a:buNone/>
            </a:pPr>
            <a:r>
              <a:rPr lang="en-US" i="1" dirty="0"/>
              <a:t>The BIE is at a pivotal moment in its 105-year history, having recently exited corrective action after nearly 20 years. </a:t>
            </a:r>
          </a:p>
          <a:p>
            <a:pPr marL="0" indent="0">
              <a:buNone/>
            </a:pPr>
            <a:endParaRPr lang="en-US" i="1" dirty="0"/>
          </a:p>
          <a:p>
            <a:pPr marL="0" indent="0">
              <a:buNone/>
            </a:pPr>
            <a:r>
              <a:rPr lang="en-US" i="1" dirty="0"/>
              <a:t>What did it take to achieve this milestone, and how is it changing the way BIE approaches support, accountability, and student success moving forward?</a:t>
            </a:r>
            <a:r>
              <a:rPr lang="en-US" dirty="0"/>
              <a:t> </a:t>
            </a:r>
            <a:endParaRPr lang="en-US" i="1" dirty="0"/>
          </a:p>
        </p:txBody>
      </p:sp>
    </p:spTree>
    <p:extLst>
      <p:ext uri="{BB962C8B-B14F-4D97-AF65-F5344CB8AC3E}">
        <p14:creationId xmlns:p14="http://schemas.microsoft.com/office/powerpoint/2010/main" val="2742799854"/>
      </p:ext>
    </p:extLst>
  </p:cSld>
  <p:clrMapOvr>
    <a:masterClrMapping/>
  </p:clrMapOvr>
</p:sld>
</file>

<file path=ppt/theme/theme1.xml><?xml version="1.0" encoding="utf-8"?>
<a:theme xmlns:a="http://schemas.openxmlformats.org/drawingml/2006/main" name="Office Theme">
  <a:themeElements>
    <a:clrScheme name="CCNetwork">
      <a:dk1>
        <a:srgbClr val="346DA2"/>
      </a:dk1>
      <a:lt1>
        <a:srgbClr val="FFFFFF"/>
      </a:lt1>
      <a:dk2>
        <a:srgbClr val="2F4550"/>
      </a:dk2>
      <a:lt2>
        <a:srgbClr val="C4D7E8"/>
      </a:lt2>
      <a:accent1>
        <a:srgbClr val="346DA3"/>
      </a:accent1>
      <a:accent2>
        <a:srgbClr val="328612"/>
      </a:accent2>
      <a:accent3>
        <a:srgbClr val="9BBB59"/>
      </a:accent3>
      <a:accent4>
        <a:srgbClr val="576F7D"/>
      </a:accent4>
      <a:accent5>
        <a:srgbClr val="4690D8"/>
      </a:accent5>
      <a:accent6>
        <a:srgbClr val="000000"/>
      </a:accent6>
      <a:hlink>
        <a:srgbClr val="346DA3"/>
      </a:hlink>
      <a:folHlink>
        <a:srgbClr val="32861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17508</TotalTime>
  <Words>600</Words>
  <Application>Microsoft Office PowerPoint</Application>
  <PresentationFormat>Widescreen</PresentationFormat>
  <Paragraphs>79</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Accelerating Outcomes:  A Conversation on Systemwide Improvements in the Bureau of Indian Education       </vt:lpstr>
      <vt:lpstr>Turn and Talk to Your Neighbor</vt:lpstr>
      <vt:lpstr>Moderators</vt:lpstr>
      <vt:lpstr>PowerPoint Presentation</vt:lpstr>
      <vt:lpstr>PowerPoint Presentation</vt:lpstr>
      <vt:lpstr>Technical Assitance Ecosystem</vt:lpstr>
      <vt:lpstr>Special Guests</vt:lpstr>
      <vt:lpstr>Panelists Question</vt:lpstr>
      <vt:lpstr>Panelists Question</vt:lpstr>
      <vt:lpstr>Panelists Question</vt:lpstr>
      <vt:lpstr>Panelists Question</vt:lpstr>
      <vt:lpstr>Audience Question</vt:lpstr>
      <vt:lpstr>PowerPoint Presentation</vt:lpstr>
      <vt:lpstr>Stay in Touch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ssargen</dc:creator>
  <cp:lastModifiedBy>Christina Johnson</cp:lastModifiedBy>
  <cp:revision>140</cp:revision>
  <dcterms:created xsi:type="dcterms:W3CDTF">2019-10-16T21:49:11Z</dcterms:created>
  <dcterms:modified xsi:type="dcterms:W3CDTF">2026-09-01T15:11:46Z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2019-10-16T00:00:00Z</vt:filetime>
  </property>
  <property fmtid="{D5CDD505-2E9C-101B-9397-08002B2CF9AE}" pid="3" name="Creator">
    <vt:lpwstr>Adobe InDesign 14.0 (Macintosh)</vt:lpwstr>
  </property>
  <property fmtid="{D5CDD505-2E9C-101B-9397-08002B2CF9AE}" pid="4" name="LastSaved">
    <vt:filetime>2019-10-16T00:00:00Z</vt:filetime>
  </property>
</Properties>
</file>