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handoutMasterIdLst>
    <p:handoutMasterId r:id="rId15"/>
  </p:handoutMasterIdLst>
  <p:sldIdLst>
    <p:sldId id="325" r:id="rId2"/>
    <p:sldId id="305" r:id="rId3"/>
    <p:sldId id="2367" r:id="rId4"/>
    <p:sldId id="274" r:id="rId5"/>
    <p:sldId id="288" r:id="rId6"/>
    <p:sldId id="307" r:id="rId7"/>
    <p:sldId id="294" r:id="rId8"/>
    <p:sldId id="2366" r:id="rId9"/>
    <p:sldId id="262" r:id="rId10"/>
    <p:sldId id="316" r:id="rId11"/>
    <p:sldId id="318" r:id="rId12"/>
    <p:sldId id="300" r:id="rId13"/>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7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338A6200-4928-E29F-F303-EF69F4E86083}" name="Jennifer Towles" initials="JT" userId="S::jennifer.towles@alsde.edu::598258ff-c62f-406f-ac6d-259b6e533b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8612"/>
    <a:srgbClr val="FFFFFF"/>
    <a:srgbClr val="386E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guide orient="horz" pos="2880"/>
        <p:guide pos="57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cky Nolin" userId="51201443154_tp_box_2" providerId="OAuth2" clId="{27ABFF13-FFA7-4B79-8346-8A87AFD29FE9}"/>
    <pc:docChg chg="undo custSel modSld">
      <pc:chgData name="Becky Nolin" userId="51201443154_tp_box_2" providerId="OAuth2" clId="{27ABFF13-FFA7-4B79-8346-8A87AFD29FE9}" dt="2026-09-03T13:41:53.164" v="13" actId="20577"/>
      <pc:docMkLst>
        <pc:docMk/>
      </pc:docMkLst>
      <pc:sldChg chg="modSp mod">
        <pc:chgData name="Becky Nolin" userId="51201443154_tp_box_2" providerId="OAuth2" clId="{27ABFF13-FFA7-4B79-8346-8A87AFD29FE9}" dt="2026-09-03T13:41:53.164" v="13" actId="20577"/>
        <pc:sldMkLst>
          <pc:docMk/>
          <pc:sldMk cId="0" sldId="262"/>
        </pc:sldMkLst>
        <pc:graphicFrameChg chg="modGraphic">
          <ac:chgData name="Becky Nolin" userId="51201443154_tp_box_2" providerId="OAuth2" clId="{27ABFF13-FFA7-4B79-8346-8A87AFD29FE9}" dt="2026-09-03T13:41:53.164" v="13" actId="20577"/>
          <ac:graphicFrameMkLst>
            <pc:docMk/>
            <pc:sldMk cId="0" sldId="262"/>
            <ac:graphicFrameMk id="11" creationId="{2DF423E2-EF6C-EE65-0A30-5F7EDA5D4DD9}"/>
          </ac:graphicFrameMkLst>
        </pc:graphicFrameChg>
      </pc:sldChg>
      <pc:sldChg chg="modSp mod">
        <pc:chgData name="Becky Nolin" userId="51201443154_tp_box_2" providerId="OAuth2" clId="{27ABFF13-FFA7-4B79-8346-8A87AFD29FE9}" dt="2026-09-03T13:39:52.060" v="12" actId="20577"/>
        <pc:sldMkLst>
          <pc:docMk/>
          <pc:sldMk cId="280826694" sldId="274"/>
        </pc:sldMkLst>
        <pc:graphicFrameChg chg="modGraphic">
          <ac:chgData name="Becky Nolin" userId="51201443154_tp_box_2" providerId="OAuth2" clId="{27ABFF13-FFA7-4B79-8346-8A87AFD29FE9}" dt="2026-09-03T13:39:52.060" v="12" actId="20577"/>
          <ac:graphicFrameMkLst>
            <pc:docMk/>
            <pc:sldMk cId="280826694" sldId="274"/>
            <ac:graphicFrameMk id="19" creationId="{11B310EA-FC62-4F54-5276-0DE34A28E994}"/>
          </ac:graphicFrameMkLst>
        </pc:graphicFrameChg>
      </pc:sldChg>
      <pc:sldChg chg="modSp mod">
        <pc:chgData name="Becky Nolin" userId="51201443154_tp_box_2" providerId="OAuth2" clId="{27ABFF13-FFA7-4B79-8346-8A87AFD29FE9}" dt="2026-09-03T13:39:27.837" v="0" actId="14100"/>
        <pc:sldMkLst>
          <pc:docMk/>
          <pc:sldMk cId="2258781563" sldId="2367"/>
        </pc:sldMkLst>
        <pc:spChg chg="mod">
          <ac:chgData name="Becky Nolin" userId="51201443154_tp_box_2" providerId="OAuth2" clId="{27ABFF13-FFA7-4B79-8346-8A87AFD29FE9}" dt="2026-09-03T13:39:27.837" v="0" actId="14100"/>
          <ac:spMkLst>
            <pc:docMk/>
            <pc:sldMk cId="2258781563" sldId="2367"/>
            <ac:spMk id="7" creationId="{3D659275-1CF5-C4BB-EA4C-55DD550AC19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8459B4-50CC-4BFA-B611-56CC6A89B7DC}" type="doc">
      <dgm:prSet loTypeId="urn:microsoft.com/office/officeart/2016/7/layout/LinearArrowProcessNumbered" loCatId="process" qsTypeId="urn:microsoft.com/office/officeart/2005/8/quickstyle/simple2#1" qsCatId="simple" csTypeId="urn:microsoft.com/office/officeart/2005/8/colors/accent2_2#1" csCatId="accent2" phldr="1"/>
      <dgm:spPr/>
      <dgm:t>
        <a:bodyPr/>
        <a:lstStyle/>
        <a:p>
          <a:endParaRPr lang="en-US"/>
        </a:p>
      </dgm:t>
    </dgm:pt>
    <dgm:pt modelId="{76F17B64-7B57-4CAB-8A13-0155D5B90324}">
      <dgm:prSet custT="1"/>
      <dgm:spPr/>
      <dgm:t>
        <a:bodyPr/>
        <a:lstStyle/>
        <a:p>
          <a:pPr rtl="0"/>
          <a:r>
            <a:rPr lang="en-US" sz="2400"/>
            <a:t>Explain how Alabama </a:t>
          </a:r>
          <a:r>
            <a:rPr lang="en-US" sz="2400">
              <a:latin typeface="Calibri"/>
            </a:rPr>
            <a:t>implemented</a:t>
          </a:r>
          <a:r>
            <a:rPr lang="en-US" sz="2400"/>
            <a:t> </a:t>
          </a:r>
          <a:r>
            <a:rPr lang="en-US" sz="2400">
              <a:latin typeface="Calibri"/>
            </a:rPr>
            <a:t>legislative policy through</a:t>
          </a:r>
          <a:r>
            <a:rPr lang="en-US" sz="2400"/>
            <a:t> stakeholder collaboration to develop the </a:t>
          </a:r>
          <a:r>
            <a:rPr lang="en-US" sz="2400">
              <a:latin typeface="Calibri"/>
            </a:rPr>
            <a:t>EBCAS.</a:t>
          </a:r>
        </a:p>
      </dgm:t>
    </dgm:pt>
    <dgm:pt modelId="{57F483A1-A292-4F39-B28E-22EFB5035142}" type="parTrans" cxnId="{CB065FD8-4DAD-4BE1-92E9-B77F6527D6E4}">
      <dgm:prSet/>
      <dgm:spPr/>
      <dgm:t>
        <a:bodyPr/>
        <a:lstStyle/>
        <a:p>
          <a:endParaRPr lang="en-US"/>
        </a:p>
      </dgm:t>
    </dgm:pt>
    <dgm:pt modelId="{7DE78EB0-D085-40BD-9D28-5B1515B0BDC2}" type="sibTrans" cxnId="{CB065FD8-4DAD-4BE1-92E9-B77F6527D6E4}">
      <dgm:prSet phldrT="1" phldr="0"/>
      <dgm:spPr/>
      <dgm:t>
        <a:bodyPr/>
        <a:lstStyle/>
        <a:p>
          <a:r>
            <a:rPr lang="en-US"/>
            <a:t>1</a:t>
          </a:r>
        </a:p>
      </dgm:t>
    </dgm:pt>
    <dgm:pt modelId="{7908C270-2874-4EB5-B6AB-29A310840F6F}">
      <dgm:prSet/>
      <dgm:spPr/>
      <dgm:t>
        <a:bodyPr/>
        <a:lstStyle/>
        <a:p>
          <a:r>
            <a:rPr lang="en-US" sz="2400"/>
            <a:t>Describe Alabama’s phased plan for piloting, refining, and implementing EBCAS statewide.</a:t>
          </a:r>
        </a:p>
      </dgm:t>
    </dgm:pt>
    <dgm:pt modelId="{DCAFD0C7-CFE3-422F-AB6D-E6AD365D067F}" type="parTrans" cxnId="{3BD5CB5B-92DD-4788-BB57-4A8E39B89BF1}">
      <dgm:prSet/>
      <dgm:spPr/>
      <dgm:t>
        <a:bodyPr/>
        <a:lstStyle/>
        <a:p>
          <a:endParaRPr lang="en-US"/>
        </a:p>
      </dgm:t>
    </dgm:pt>
    <dgm:pt modelId="{D423C94F-0419-42E0-8D2B-08C8D9121833}" type="sibTrans" cxnId="{3BD5CB5B-92DD-4788-BB57-4A8E39B89BF1}">
      <dgm:prSet phldrT="3" phldr="0"/>
      <dgm:spPr/>
      <dgm:t>
        <a:bodyPr/>
        <a:lstStyle/>
        <a:p>
          <a:r>
            <a:rPr lang="en-US"/>
            <a:t>3</a:t>
          </a:r>
        </a:p>
      </dgm:t>
    </dgm:pt>
    <dgm:pt modelId="{E9EFC6EA-21EB-4865-9D2B-A557461AAEFE}">
      <dgm:prSet/>
      <dgm:spPr/>
      <dgm:t>
        <a:bodyPr/>
        <a:lstStyle/>
        <a:p>
          <a:pPr rtl="0"/>
          <a:r>
            <a:rPr lang="en-US" sz="2400" dirty="0"/>
            <a:t>Reflect on </a:t>
          </a:r>
          <a:r>
            <a:rPr lang="en-US" sz="2400" dirty="0">
              <a:latin typeface="Calibri"/>
            </a:rPr>
            <a:t>3 lessons </a:t>
          </a:r>
          <a:r>
            <a:rPr lang="en-US" sz="2400" dirty="0"/>
            <a:t>learned </a:t>
          </a:r>
          <a:r>
            <a:rPr lang="en-US" sz="2400" dirty="0">
              <a:latin typeface="Calibri"/>
            </a:rPr>
            <a:t>that could</a:t>
          </a:r>
          <a:r>
            <a:rPr lang="en-US" sz="2400" dirty="0"/>
            <a:t> inform coaching systems in</a:t>
          </a:r>
          <a:r>
            <a:rPr lang="en-US" sz="2400" dirty="0">
              <a:latin typeface="Calibri"/>
            </a:rPr>
            <a:t> your</a:t>
          </a:r>
          <a:r>
            <a:rPr lang="en-US" sz="2400" dirty="0"/>
            <a:t> </a:t>
          </a:r>
          <a:r>
            <a:rPr lang="en-US" sz="2400" dirty="0">
              <a:latin typeface="Calibri"/>
            </a:rPr>
            <a:t>state</a:t>
          </a:r>
          <a:r>
            <a:rPr lang="en-US" sz="2400" dirty="0"/>
            <a:t>.</a:t>
          </a:r>
        </a:p>
      </dgm:t>
    </dgm:pt>
    <dgm:pt modelId="{38E0BAF3-DE7C-4E8D-A530-102A97CEEF54}" type="parTrans" cxnId="{ED5A594A-9954-4E47-8C8F-B1CEBB15D90B}">
      <dgm:prSet/>
      <dgm:spPr/>
      <dgm:t>
        <a:bodyPr/>
        <a:lstStyle/>
        <a:p>
          <a:endParaRPr lang="en-US"/>
        </a:p>
      </dgm:t>
    </dgm:pt>
    <dgm:pt modelId="{E8B68CAE-2F76-4BAD-9B62-96E59BBB8203}" type="sibTrans" cxnId="{ED5A594A-9954-4E47-8C8F-B1CEBB15D90B}">
      <dgm:prSet phldrT="4" phldr="0"/>
      <dgm:spPr/>
      <dgm:t>
        <a:bodyPr/>
        <a:lstStyle/>
        <a:p>
          <a:r>
            <a:rPr lang="en-US"/>
            <a:t>4</a:t>
          </a:r>
        </a:p>
      </dgm:t>
    </dgm:pt>
    <dgm:pt modelId="{92DEFBAA-A060-4C05-9B30-81353CD2B9F7}">
      <dgm:prSet phldrT="[Text]" phldr="0"/>
      <dgm:spPr/>
      <dgm:t>
        <a:bodyPr/>
        <a:lstStyle/>
        <a:p>
          <a:r>
            <a:rPr lang="en-US" sz="2400"/>
            <a:t>Identify the design features that make EBCAS a growth-focused, evidence-based approach to strengthening coaching practice.</a:t>
          </a:r>
          <a:endParaRPr lang="en-US"/>
        </a:p>
      </dgm:t>
    </dgm:pt>
    <dgm:pt modelId="{42956F87-1C68-4595-B3C5-D76D14829879}" type="parTrans" cxnId="{5D89EAE9-F138-4EA4-8F22-FD89779A6A3D}">
      <dgm:prSet/>
      <dgm:spPr/>
    </dgm:pt>
    <dgm:pt modelId="{7842ACC1-668E-499C-9310-177EF056C36F}" type="sibTrans" cxnId="{5D89EAE9-F138-4EA4-8F22-FD89779A6A3D}">
      <dgm:prSet phldrT="2" phldr="0"/>
      <dgm:spPr/>
      <dgm:t>
        <a:bodyPr/>
        <a:lstStyle/>
        <a:p>
          <a:r>
            <a:rPr lang="en-US"/>
            <a:t>2</a:t>
          </a:r>
        </a:p>
      </dgm:t>
    </dgm:pt>
    <dgm:pt modelId="{A6B6D8B7-4875-4A14-8F19-FF00C1444139}" type="pres">
      <dgm:prSet presAssocID="{B98459B4-50CC-4BFA-B611-56CC6A89B7DC}" presName="linearFlow" presStyleCnt="0">
        <dgm:presLayoutVars>
          <dgm:dir/>
          <dgm:animLvl val="lvl"/>
          <dgm:resizeHandles val="exact"/>
        </dgm:presLayoutVars>
      </dgm:prSet>
      <dgm:spPr/>
    </dgm:pt>
    <dgm:pt modelId="{983803FD-AE1F-4FD0-B785-30165650C051}" type="pres">
      <dgm:prSet presAssocID="{76F17B64-7B57-4CAB-8A13-0155D5B90324}" presName="compositeNode" presStyleCnt="0"/>
      <dgm:spPr/>
    </dgm:pt>
    <dgm:pt modelId="{EB583292-BD8B-4D10-A7AF-2A2867BD7688}" type="pres">
      <dgm:prSet presAssocID="{76F17B64-7B57-4CAB-8A13-0155D5B90324}" presName="parTx" presStyleLbl="node1" presStyleIdx="0" presStyleCnt="0">
        <dgm:presLayoutVars>
          <dgm:chMax val="0"/>
          <dgm:chPref val="0"/>
          <dgm:bulletEnabled val="1"/>
        </dgm:presLayoutVars>
      </dgm:prSet>
      <dgm:spPr/>
    </dgm:pt>
    <dgm:pt modelId="{08C79D9F-594A-4332-AD24-1B4F4410161D}" type="pres">
      <dgm:prSet presAssocID="{76F17B64-7B57-4CAB-8A13-0155D5B90324}" presName="parSh" presStyleCnt="0"/>
      <dgm:spPr/>
    </dgm:pt>
    <dgm:pt modelId="{E096B1B8-5285-44FF-803F-030415562C05}" type="pres">
      <dgm:prSet presAssocID="{76F17B64-7B57-4CAB-8A13-0155D5B90324}" presName="lineNode" presStyleLbl="alignAccFollowNode1" presStyleIdx="0" presStyleCnt="12"/>
      <dgm:spPr/>
    </dgm:pt>
    <dgm:pt modelId="{675AFCC5-224B-46D4-8ECE-47805747FBA9}" type="pres">
      <dgm:prSet presAssocID="{76F17B64-7B57-4CAB-8A13-0155D5B90324}" presName="lineArrowNode" presStyleLbl="alignAccFollowNode1" presStyleIdx="1" presStyleCnt="12"/>
      <dgm:spPr/>
    </dgm:pt>
    <dgm:pt modelId="{5FAC13B4-D6DA-453F-8576-CFAAAA25CA0E}" type="pres">
      <dgm:prSet presAssocID="{7DE78EB0-D085-40BD-9D28-5B1515B0BDC2}" presName="sibTransNodeCircle" presStyleLbl="alignNode1" presStyleIdx="0" presStyleCnt="4">
        <dgm:presLayoutVars>
          <dgm:chMax val="0"/>
          <dgm:bulletEnabled/>
        </dgm:presLayoutVars>
      </dgm:prSet>
      <dgm:spPr/>
    </dgm:pt>
    <dgm:pt modelId="{C22D662B-4CA8-4662-8DFA-EECB0A0671E7}" type="pres">
      <dgm:prSet presAssocID="{7DE78EB0-D085-40BD-9D28-5B1515B0BDC2}" presName="spacerBetweenCircleAndCallout" presStyleCnt="0">
        <dgm:presLayoutVars/>
      </dgm:prSet>
      <dgm:spPr/>
    </dgm:pt>
    <dgm:pt modelId="{2E467B2B-7173-42AD-931F-25E4832B3032}" type="pres">
      <dgm:prSet presAssocID="{76F17B64-7B57-4CAB-8A13-0155D5B90324}" presName="nodeText" presStyleLbl="alignAccFollowNode1" presStyleIdx="2" presStyleCnt="12">
        <dgm:presLayoutVars>
          <dgm:bulletEnabled val="1"/>
        </dgm:presLayoutVars>
      </dgm:prSet>
      <dgm:spPr/>
    </dgm:pt>
    <dgm:pt modelId="{D2D6F7AB-8E50-4650-A4F8-0AE2FB34B8E3}" type="pres">
      <dgm:prSet presAssocID="{7DE78EB0-D085-40BD-9D28-5B1515B0BDC2}" presName="sibTransComposite" presStyleCnt="0"/>
      <dgm:spPr/>
    </dgm:pt>
    <dgm:pt modelId="{C8334F4B-85A1-4B05-AB53-BD0C7BCB0D66}" type="pres">
      <dgm:prSet presAssocID="{92DEFBAA-A060-4C05-9B30-81353CD2B9F7}" presName="compositeNode" presStyleCnt="0"/>
      <dgm:spPr/>
    </dgm:pt>
    <dgm:pt modelId="{DC0D8B84-0C68-4434-AB84-DC49D308232E}" type="pres">
      <dgm:prSet presAssocID="{92DEFBAA-A060-4C05-9B30-81353CD2B9F7}" presName="parTx" presStyleLbl="node1" presStyleIdx="0" presStyleCnt="0">
        <dgm:presLayoutVars>
          <dgm:chMax val="0"/>
          <dgm:chPref val="0"/>
          <dgm:bulletEnabled val="1"/>
        </dgm:presLayoutVars>
      </dgm:prSet>
      <dgm:spPr/>
    </dgm:pt>
    <dgm:pt modelId="{FB093C31-BC52-4C73-BCA5-E739313B8421}" type="pres">
      <dgm:prSet presAssocID="{92DEFBAA-A060-4C05-9B30-81353CD2B9F7}" presName="parSh" presStyleCnt="0"/>
      <dgm:spPr/>
    </dgm:pt>
    <dgm:pt modelId="{DF35EBA0-1870-485D-A171-E0E3286660C8}" type="pres">
      <dgm:prSet presAssocID="{92DEFBAA-A060-4C05-9B30-81353CD2B9F7}" presName="lineNode" presStyleLbl="alignAccFollowNode1" presStyleIdx="3" presStyleCnt="12"/>
      <dgm:spPr/>
    </dgm:pt>
    <dgm:pt modelId="{7B0B1572-B5CB-44FE-AB3B-C4E51373E250}" type="pres">
      <dgm:prSet presAssocID="{92DEFBAA-A060-4C05-9B30-81353CD2B9F7}" presName="lineArrowNode" presStyleLbl="alignAccFollowNode1" presStyleIdx="4" presStyleCnt="12"/>
      <dgm:spPr/>
    </dgm:pt>
    <dgm:pt modelId="{9E724FD3-331A-4AD4-A11B-0917D98D7577}" type="pres">
      <dgm:prSet presAssocID="{7842ACC1-668E-499C-9310-177EF056C36F}" presName="sibTransNodeCircle" presStyleLbl="alignNode1" presStyleIdx="1" presStyleCnt="4">
        <dgm:presLayoutVars>
          <dgm:chMax val="0"/>
          <dgm:bulletEnabled/>
        </dgm:presLayoutVars>
      </dgm:prSet>
      <dgm:spPr/>
    </dgm:pt>
    <dgm:pt modelId="{91CF53AC-E938-443E-901D-7BC0C835ABCD}" type="pres">
      <dgm:prSet presAssocID="{7842ACC1-668E-499C-9310-177EF056C36F}" presName="spacerBetweenCircleAndCallout" presStyleCnt="0">
        <dgm:presLayoutVars/>
      </dgm:prSet>
      <dgm:spPr/>
    </dgm:pt>
    <dgm:pt modelId="{C1D46679-98CC-4C4D-8FCC-BD459B98E187}" type="pres">
      <dgm:prSet presAssocID="{92DEFBAA-A060-4C05-9B30-81353CD2B9F7}" presName="nodeText" presStyleLbl="alignAccFollowNode1" presStyleIdx="5" presStyleCnt="12">
        <dgm:presLayoutVars>
          <dgm:bulletEnabled val="1"/>
        </dgm:presLayoutVars>
      </dgm:prSet>
      <dgm:spPr/>
    </dgm:pt>
    <dgm:pt modelId="{320CB50D-A216-48C8-8B99-EFAF244C3A1F}" type="pres">
      <dgm:prSet presAssocID="{7842ACC1-668E-499C-9310-177EF056C36F}" presName="sibTransComposite" presStyleCnt="0"/>
      <dgm:spPr/>
    </dgm:pt>
    <dgm:pt modelId="{B49638AB-F8BB-4D39-B432-EA6AD589581A}" type="pres">
      <dgm:prSet presAssocID="{7908C270-2874-4EB5-B6AB-29A310840F6F}" presName="compositeNode" presStyleCnt="0"/>
      <dgm:spPr/>
    </dgm:pt>
    <dgm:pt modelId="{F9CCA023-3397-4A7C-9A45-CCEB3A750419}" type="pres">
      <dgm:prSet presAssocID="{7908C270-2874-4EB5-B6AB-29A310840F6F}" presName="parTx" presStyleLbl="node1" presStyleIdx="0" presStyleCnt="0">
        <dgm:presLayoutVars>
          <dgm:chMax val="0"/>
          <dgm:chPref val="0"/>
          <dgm:bulletEnabled val="1"/>
        </dgm:presLayoutVars>
      </dgm:prSet>
      <dgm:spPr/>
    </dgm:pt>
    <dgm:pt modelId="{BBAB8B5C-F0D5-4B8D-9D7C-CD74DE12E334}" type="pres">
      <dgm:prSet presAssocID="{7908C270-2874-4EB5-B6AB-29A310840F6F}" presName="parSh" presStyleCnt="0"/>
      <dgm:spPr/>
    </dgm:pt>
    <dgm:pt modelId="{AB919E1F-FE0D-4651-9184-A3C34646B2FF}" type="pres">
      <dgm:prSet presAssocID="{7908C270-2874-4EB5-B6AB-29A310840F6F}" presName="lineNode" presStyleLbl="alignAccFollowNode1" presStyleIdx="6" presStyleCnt="12"/>
      <dgm:spPr/>
    </dgm:pt>
    <dgm:pt modelId="{0A68102C-6E2E-4579-9363-85F22FDEB813}" type="pres">
      <dgm:prSet presAssocID="{7908C270-2874-4EB5-B6AB-29A310840F6F}" presName="lineArrowNode" presStyleLbl="alignAccFollowNode1" presStyleIdx="7" presStyleCnt="12"/>
      <dgm:spPr/>
    </dgm:pt>
    <dgm:pt modelId="{46A950F2-A634-49DE-BAC0-41A54AD439A5}" type="pres">
      <dgm:prSet presAssocID="{D423C94F-0419-42E0-8D2B-08C8D9121833}" presName="sibTransNodeCircle" presStyleLbl="alignNode1" presStyleIdx="2" presStyleCnt="4">
        <dgm:presLayoutVars>
          <dgm:chMax val="0"/>
          <dgm:bulletEnabled/>
        </dgm:presLayoutVars>
      </dgm:prSet>
      <dgm:spPr/>
    </dgm:pt>
    <dgm:pt modelId="{393F7782-24E0-4CB8-A3F8-1C8CE2EF1801}" type="pres">
      <dgm:prSet presAssocID="{D423C94F-0419-42E0-8D2B-08C8D9121833}" presName="spacerBetweenCircleAndCallout" presStyleCnt="0">
        <dgm:presLayoutVars/>
      </dgm:prSet>
      <dgm:spPr/>
    </dgm:pt>
    <dgm:pt modelId="{1C382883-BBA5-42C5-BF04-FB86C4B56EDD}" type="pres">
      <dgm:prSet presAssocID="{7908C270-2874-4EB5-B6AB-29A310840F6F}" presName="nodeText" presStyleLbl="alignAccFollowNode1" presStyleIdx="8" presStyleCnt="12">
        <dgm:presLayoutVars>
          <dgm:bulletEnabled val="1"/>
        </dgm:presLayoutVars>
      </dgm:prSet>
      <dgm:spPr/>
    </dgm:pt>
    <dgm:pt modelId="{B31020E9-DF6B-4245-9AE0-3495677A7951}" type="pres">
      <dgm:prSet presAssocID="{D423C94F-0419-42E0-8D2B-08C8D9121833}" presName="sibTransComposite" presStyleCnt="0"/>
      <dgm:spPr/>
    </dgm:pt>
    <dgm:pt modelId="{A3B3474E-220B-4092-9245-C8E0385BC5AC}" type="pres">
      <dgm:prSet presAssocID="{E9EFC6EA-21EB-4865-9D2B-A557461AAEFE}" presName="compositeNode" presStyleCnt="0"/>
      <dgm:spPr/>
    </dgm:pt>
    <dgm:pt modelId="{FBF393C9-9F4F-49B1-B93F-BFCAF0011045}" type="pres">
      <dgm:prSet presAssocID="{E9EFC6EA-21EB-4865-9D2B-A557461AAEFE}" presName="parTx" presStyleLbl="node1" presStyleIdx="0" presStyleCnt="0">
        <dgm:presLayoutVars>
          <dgm:chMax val="0"/>
          <dgm:chPref val="0"/>
          <dgm:bulletEnabled val="1"/>
        </dgm:presLayoutVars>
      </dgm:prSet>
      <dgm:spPr/>
    </dgm:pt>
    <dgm:pt modelId="{259B4A6A-598A-4653-B58A-2978B2F2CA3A}" type="pres">
      <dgm:prSet presAssocID="{E9EFC6EA-21EB-4865-9D2B-A557461AAEFE}" presName="parSh" presStyleCnt="0"/>
      <dgm:spPr/>
    </dgm:pt>
    <dgm:pt modelId="{00B74A84-947E-45F1-A348-E18FC671B975}" type="pres">
      <dgm:prSet presAssocID="{E9EFC6EA-21EB-4865-9D2B-A557461AAEFE}" presName="lineNode" presStyleLbl="alignAccFollowNode1" presStyleIdx="9" presStyleCnt="12"/>
      <dgm:spPr/>
    </dgm:pt>
    <dgm:pt modelId="{BA4867C7-44F7-43A5-9AEB-2EC16DA7AB55}" type="pres">
      <dgm:prSet presAssocID="{E9EFC6EA-21EB-4865-9D2B-A557461AAEFE}" presName="lineArrowNode" presStyleLbl="alignAccFollowNode1" presStyleIdx="10" presStyleCnt="12"/>
      <dgm:spPr/>
    </dgm:pt>
    <dgm:pt modelId="{457CD298-92E6-465E-A774-463DF2B1E69C}" type="pres">
      <dgm:prSet presAssocID="{E8B68CAE-2F76-4BAD-9B62-96E59BBB8203}" presName="sibTransNodeCircle" presStyleLbl="alignNode1" presStyleIdx="3" presStyleCnt="4">
        <dgm:presLayoutVars>
          <dgm:chMax val="0"/>
          <dgm:bulletEnabled/>
        </dgm:presLayoutVars>
      </dgm:prSet>
      <dgm:spPr/>
    </dgm:pt>
    <dgm:pt modelId="{530DD312-7BAB-4D31-B9E6-C694987FFB1F}" type="pres">
      <dgm:prSet presAssocID="{E8B68CAE-2F76-4BAD-9B62-96E59BBB8203}" presName="spacerBetweenCircleAndCallout" presStyleCnt="0">
        <dgm:presLayoutVars/>
      </dgm:prSet>
      <dgm:spPr/>
    </dgm:pt>
    <dgm:pt modelId="{D697B778-FDDF-4F6F-9587-D573B72F9C99}" type="pres">
      <dgm:prSet presAssocID="{E9EFC6EA-21EB-4865-9D2B-A557461AAEFE}" presName="nodeText" presStyleLbl="alignAccFollowNode1" presStyleIdx="11" presStyleCnt="12">
        <dgm:presLayoutVars>
          <dgm:bulletEnabled val="1"/>
        </dgm:presLayoutVars>
      </dgm:prSet>
      <dgm:spPr/>
    </dgm:pt>
  </dgm:ptLst>
  <dgm:cxnLst>
    <dgm:cxn modelId="{6D494108-A886-4D17-8ACB-825ECD45868D}" type="presOf" srcId="{D423C94F-0419-42E0-8D2B-08C8D9121833}" destId="{46A950F2-A634-49DE-BAC0-41A54AD439A5}" srcOrd="0" destOrd="0" presId="urn:microsoft.com/office/officeart/2016/7/layout/LinearArrowProcessNumbered"/>
    <dgm:cxn modelId="{B1721722-A0B4-4EF9-994F-5CB3BADBA14C}" type="presOf" srcId="{92DEFBAA-A060-4C05-9B30-81353CD2B9F7}" destId="{C1D46679-98CC-4C4D-8FCC-BD459B98E187}" srcOrd="0" destOrd="0" presId="urn:microsoft.com/office/officeart/2016/7/layout/LinearArrowProcessNumbered"/>
    <dgm:cxn modelId="{E599462B-A484-4309-9A17-B4F1CEC85EED}" type="presOf" srcId="{7908C270-2874-4EB5-B6AB-29A310840F6F}" destId="{1C382883-BBA5-42C5-BF04-FB86C4B56EDD}" srcOrd="0" destOrd="0" presId="urn:microsoft.com/office/officeart/2016/7/layout/LinearArrowProcessNumbered"/>
    <dgm:cxn modelId="{ECEAD533-38E8-483C-9E4E-76E045E461FE}" type="presOf" srcId="{B98459B4-50CC-4BFA-B611-56CC6A89B7DC}" destId="{A6B6D8B7-4875-4A14-8F19-FF00C1444139}" srcOrd="0" destOrd="0" presId="urn:microsoft.com/office/officeart/2016/7/layout/LinearArrowProcessNumbered"/>
    <dgm:cxn modelId="{3BD5CB5B-92DD-4788-BB57-4A8E39B89BF1}" srcId="{B98459B4-50CC-4BFA-B611-56CC6A89B7DC}" destId="{7908C270-2874-4EB5-B6AB-29A310840F6F}" srcOrd="2" destOrd="0" parTransId="{DCAFD0C7-CFE3-422F-AB6D-E6AD365D067F}" sibTransId="{D423C94F-0419-42E0-8D2B-08C8D9121833}"/>
    <dgm:cxn modelId="{ED5A594A-9954-4E47-8C8F-B1CEBB15D90B}" srcId="{B98459B4-50CC-4BFA-B611-56CC6A89B7DC}" destId="{E9EFC6EA-21EB-4865-9D2B-A557461AAEFE}" srcOrd="3" destOrd="0" parTransId="{38E0BAF3-DE7C-4E8D-A530-102A97CEEF54}" sibTransId="{E8B68CAE-2F76-4BAD-9B62-96E59BBB8203}"/>
    <dgm:cxn modelId="{5056E56A-E308-4605-A9B1-9BFED4E8B965}" type="presOf" srcId="{7842ACC1-668E-499C-9310-177EF056C36F}" destId="{9E724FD3-331A-4AD4-A11B-0917D98D7577}" srcOrd="0" destOrd="0" presId="urn:microsoft.com/office/officeart/2016/7/layout/LinearArrowProcessNumbered"/>
    <dgm:cxn modelId="{0C55697D-077F-4CFC-BC09-AFE273320464}" type="presOf" srcId="{E9EFC6EA-21EB-4865-9D2B-A557461AAEFE}" destId="{D697B778-FDDF-4F6F-9587-D573B72F9C99}" srcOrd="0" destOrd="0" presId="urn:microsoft.com/office/officeart/2016/7/layout/LinearArrowProcessNumbered"/>
    <dgm:cxn modelId="{0BF9F780-3E66-4331-8BB5-3EF09BF7C0CF}" type="presOf" srcId="{76F17B64-7B57-4CAB-8A13-0155D5B90324}" destId="{2E467B2B-7173-42AD-931F-25E4832B3032}" srcOrd="0" destOrd="0" presId="urn:microsoft.com/office/officeart/2016/7/layout/LinearArrowProcessNumbered"/>
    <dgm:cxn modelId="{94AF02AC-A30B-440A-BFC2-1CB7C1C1DD4E}" type="presOf" srcId="{E8B68CAE-2F76-4BAD-9B62-96E59BBB8203}" destId="{457CD298-92E6-465E-A774-463DF2B1E69C}" srcOrd="0" destOrd="0" presId="urn:microsoft.com/office/officeart/2016/7/layout/LinearArrowProcessNumbered"/>
    <dgm:cxn modelId="{CB065FD8-4DAD-4BE1-92E9-B77F6527D6E4}" srcId="{B98459B4-50CC-4BFA-B611-56CC6A89B7DC}" destId="{76F17B64-7B57-4CAB-8A13-0155D5B90324}" srcOrd="0" destOrd="0" parTransId="{57F483A1-A292-4F39-B28E-22EFB5035142}" sibTransId="{7DE78EB0-D085-40BD-9D28-5B1515B0BDC2}"/>
    <dgm:cxn modelId="{5D89EAE9-F138-4EA4-8F22-FD89779A6A3D}" srcId="{B98459B4-50CC-4BFA-B611-56CC6A89B7DC}" destId="{92DEFBAA-A060-4C05-9B30-81353CD2B9F7}" srcOrd="1" destOrd="0" parTransId="{42956F87-1C68-4595-B3C5-D76D14829879}" sibTransId="{7842ACC1-668E-499C-9310-177EF056C36F}"/>
    <dgm:cxn modelId="{B769D8F1-54C3-4DFB-80E4-5F11EC443825}" type="presOf" srcId="{7DE78EB0-D085-40BD-9D28-5B1515B0BDC2}" destId="{5FAC13B4-D6DA-453F-8576-CFAAAA25CA0E}" srcOrd="0" destOrd="0" presId="urn:microsoft.com/office/officeart/2016/7/layout/LinearArrowProcessNumbered"/>
    <dgm:cxn modelId="{975AA11B-AC88-4D3F-804A-7CDD782D2ECC}" type="presParOf" srcId="{A6B6D8B7-4875-4A14-8F19-FF00C1444139}" destId="{983803FD-AE1F-4FD0-B785-30165650C051}" srcOrd="0" destOrd="0" presId="urn:microsoft.com/office/officeart/2016/7/layout/LinearArrowProcessNumbered"/>
    <dgm:cxn modelId="{DC40AD5F-0223-423F-AFF4-C7D9BC42D38B}" type="presParOf" srcId="{983803FD-AE1F-4FD0-B785-30165650C051}" destId="{EB583292-BD8B-4D10-A7AF-2A2867BD7688}" srcOrd="0" destOrd="0" presId="urn:microsoft.com/office/officeart/2016/7/layout/LinearArrowProcessNumbered"/>
    <dgm:cxn modelId="{90622976-C371-414B-AAC1-C47162389745}" type="presParOf" srcId="{983803FD-AE1F-4FD0-B785-30165650C051}" destId="{08C79D9F-594A-4332-AD24-1B4F4410161D}" srcOrd="1" destOrd="0" presId="urn:microsoft.com/office/officeart/2016/7/layout/LinearArrowProcessNumbered"/>
    <dgm:cxn modelId="{D72BEB99-DAB2-4715-8BE2-CEB4D3C27223}" type="presParOf" srcId="{08C79D9F-594A-4332-AD24-1B4F4410161D}" destId="{E096B1B8-5285-44FF-803F-030415562C05}" srcOrd="0" destOrd="0" presId="urn:microsoft.com/office/officeart/2016/7/layout/LinearArrowProcessNumbered"/>
    <dgm:cxn modelId="{245F7EFB-58FD-4E41-9F37-9EFB419A3AFB}" type="presParOf" srcId="{08C79D9F-594A-4332-AD24-1B4F4410161D}" destId="{675AFCC5-224B-46D4-8ECE-47805747FBA9}" srcOrd="1" destOrd="0" presId="urn:microsoft.com/office/officeart/2016/7/layout/LinearArrowProcessNumbered"/>
    <dgm:cxn modelId="{5F440866-0FD4-4076-BDA6-ACF74FAA1C13}" type="presParOf" srcId="{08C79D9F-594A-4332-AD24-1B4F4410161D}" destId="{5FAC13B4-D6DA-453F-8576-CFAAAA25CA0E}" srcOrd="2" destOrd="0" presId="urn:microsoft.com/office/officeart/2016/7/layout/LinearArrowProcessNumbered"/>
    <dgm:cxn modelId="{2741FB56-C1E0-4084-B8F0-2AB3E0FD43FF}" type="presParOf" srcId="{08C79D9F-594A-4332-AD24-1B4F4410161D}" destId="{C22D662B-4CA8-4662-8DFA-EECB0A0671E7}" srcOrd="3" destOrd="0" presId="urn:microsoft.com/office/officeart/2016/7/layout/LinearArrowProcessNumbered"/>
    <dgm:cxn modelId="{C1BF5196-F849-407D-BB01-0469187082D3}" type="presParOf" srcId="{983803FD-AE1F-4FD0-B785-30165650C051}" destId="{2E467B2B-7173-42AD-931F-25E4832B3032}" srcOrd="2" destOrd="0" presId="urn:microsoft.com/office/officeart/2016/7/layout/LinearArrowProcessNumbered"/>
    <dgm:cxn modelId="{9345F3EC-6DE7-4F5C-BDA7-B1E4B55E46BA}" type="presParOf" srcId="{A6B6D8B7-4875-4A14-8F19-FF00C1444139}" destId="{D2D6F7AB-8E50-4650-A4F8-0AE2FB34B8E3}" srcOrd="1" destOrd="0" presId="urn:microsoft.com/office/officeart/2016/7/layout/LinearArrowProcessNumbered"/>
    <dgm:cxn modelId="{4ADC7DF0-E0BC-494A-89F3-EF3B3139FB01}" type="presParOf" srcId="{A6B6D8B7-4875-4A14-8F19-FF00C1444139}" destId="{C8334F4B-85A1-4B05-AB53-BD0C7BCB0D66}" srcOrd="2" destOrd="0" presId="urn:microsoft.com/office/officeart/2016/7/layout/LinearArrowProcessNumbered"/>
    <dgm:cxn modelId="{835D8A9B-17BF-41D6-B98C-9D29FD9EC8B5}" type="presParOf" srcId="{C8334F4B-85A1-4B05-AB53-BD0C7BCB0D66}" destId="{DC0D8B84-0C68-4434-AB84-DC49D308232E}" srcOrd="0" destOrd="0" presId="urn:microsoft.com/office/officeart/2016/7/layout/LinearArrowProcessNumbered"/>
    <dgm:cxn modelId="{75674FA7-CBD2-4977-B41E-B5BB4F87789D}" type="presParOf" srcId="{C8334F4B-85A1-4B05-AB53-BD0C7BCB0D66}" destId="{FB093C31-BC52-4C73-BCA5-E739313B8421}" srcOrd="1" destOrd="0" presId="urn:microsoft.com/office/officeart/2016/7/layout/LinearArrowProcessNumbered"/>
    <dgm:cxn modelId="{55E0A46B-D6F6-4839-A9D4-4251A4AE07B8}" type="presParOf" srcId="{FB093C31-BC52-4C73-BCA5-E739313B8421}" destId="{DF35EBA0-1870-485D-A171-E0E3286660C8}" srcOrd="0" destOrd="0" presId="urn:microsoft.com/office/officeart/2016/7/layout/LinearArrowProcessNumbered"/>
    <dgm:cxn modelId="{071AE804-2938-427E-B342-CC0E010C8153}" type="presParOf" srcId="{FB093C31-BC52-4C73-BCA5-E739313B8421}" destId="{7B0B1572-B5CB-44FE-AB3B-C4E51373E250}" srcOrd="1" destOrd="0" presId="urn:microsoft.com/office/officeart/2016/7/layout/LinearArrowProcessNumbered"/>
    <dgm:cxn modelId="{0CA835C4-3D3F-44B3-896E-5C2AC42AB3F1}" type="presParOf" srcId="{FB093C31-BC52-4C73-BCA5-E739313B8421}" destId="{9E724FD3-331A-4AD4-A11B-0917D98D7577}" srcOrd="2" destOrd="0" presId="urn:microsoft.com/office/officeart/2016/7/layout/LinearArrowProcessNumbered"/>
    <dgm:cxn modelId="{6D9E3D1C-ED69-4FFB-818E-0175044B1378}" type="presParOf" srcId="{FB093C31-BC52-4C73-BCA5-E739313B8421}" destId="{91CF53AC-E938-443E-901D-7BC0C835ABCD}" srcOrd="3" destOrd="0" presId="urn:microsoft.com/office/officeart/2016/7/layout/LinearArrowProcessNumbered"/>
    <dgm:cxn modelId="{45AD92EB-5398-435D-B1D5-91E3D12AEE13}" type="presParOf" srcId="{C8334F4B-85A1-4B05-AB53-BD0C7BCB0D66}" destId="{C1D46679-98CC-4C4D-8FCC-BD459B98E187}" srcOrd="2" destOrd="0" presId="urn:microsoft.com/office/officeart/2016/7/layout/LinearArrowProcessNumbered"/>
    <dgm:cxn modelId="{AB0E830A-555F-4108-BA90-910617B7BAE2}" type="presParOf" srcId="{A6B6D8B7-4875-4A14-8F19-FF00C1444139}" destId="{320CB50D-A216-48C8-8B99-EFAF244C3A1F}" srcOrd="3" destOrd="0" presId="urn:microsoft.com/office/officeart/2016/7/layout/LinearArrowProcessNumbered"/>
    <dgm:cxn modelId="{6FAB1BB8-5CD5-4F52-BA39-1C7AF81F9719}" type="presParOf" srcId="{A6B6D8B7-4875-4A14-8F19-FF00C1444139}" destId="{B49638AB-F8BB-4D39-B432-EA6AD589581A}" srcOrd="4" destOrd="0" presId="urn:microsoft.com/office/officeart/2016/7/layout/LinearArrowProcessNumbered"/>
    <dgm:cxn modelId="{730D336C-BCE6-4F23-A4F1-7410B94D4F4F}" type="presParOf" srcId="{B49638AB-F8BB-4D39-B432-EA6AD589581A}" destId="{F9CCA023-3397-4A7C-9A45-CCEB3A750419}" srcOrd="0" destOrd="0" presId="urn:microsoft.com/office/officeart/2016/7/layout/LinearArrowProcessNumbered"/>
    <dgm:cxn modelId="{B9F655DA-D562-44B5-8023-0B586F051D5E}" type="presParOf" srcId="{B49638AB-F8BB-4D39-B432-EA6AD589581A}" destId="{BBAB8B5C-F0D5-4B8D-9D7C-CD74DE12E334}" srcOrd="1" destOrd="0" presId="urn:microsoft.com/office/officeart/2016/7/layout/LinearArrowProcessNumbered"/>
    <dgm:cxn modelId="{AF10AE5B-41E5-41B9-B6DD-2639C953C41E}" type="presParOf" srcId="{BBAB8B5C-F0D5-4B8D-9D7C-CD74DE12E334}" destId="{AB919E1F-FE0D-4651-9184-A3C34646B2FF}" srcOrd="0" destOrd="0" presId="urn:microsoft.com/office/officeart/2016/7/layout/LinearArrowProcessNumbered"/>
    <dgm:cxn modelId="{CFC78B99-22E1-4D2B-BDC4-CE5BAB61C9D0}" type="presParOf" srcId="{BBAB8B5C-F0D5-4B8D-9D7C-CD74DE12E334}" destId="{0A68102C-6E2E-4579-9363-85F22FDEB813}" srcOrd="1" destOrd="0" presId="urn:microsoft.com/office/officeart/2016/7/layout/LinearArrowProcessNumbered"/>
    <dgm:cxn modelId="{C3FF457E-33DE-4723-903C-34662E4E4B3F}" type="presParOf" srcId="{BBAB8B5C-F0D5-4B8D-9D7C-CD74DE12E334}" destId="{46A950F2-A634-49DE-BAC0-41A54AD439A5}" srcOrd="2" destOrd="0" presId="urn:microsoft.com/office/officeart/2016/7/layout/LinearArrowProcessNumbered"/>
    <dgm:cxn modelId="{25333B4E-AB36-409A-A646-DA35A0915EC9}" type="presParOf" srcId="{BBAB8B5C-F0D5-4B8D-9D7C-CD74DE12E334}" destId="{393F7782-24E0-4CB8-A3F8-1C8CE2EF1801}" srcOrd="3" destOrd="0" presId="urn:microsoft.com/office/officeart/2016/7/layout/LinearArrowProcessNumbered"/>
    <dgm:cxn modelId="{42F82300-F271-4754-B6A8-25E409C6115E}" type="presParOf" srcId="{B49638AB-F8BB-4D39-B432-EA6AD589581A}" destId="{1C382883-BBA5-42C5-BF04-FB86C4B56EDD}" srcOrd="2" destOrd="0" presId="urn:microsoft.com/office/officeart/2016/7/layout/LinearArrowProcessNumbered"/>
    <dgm:cxn modelId="{39C2B56E-DE51-429B-BF45-8A4CEF91B692}" type="presParOf" srcId="{A6B6D8B7-4875-4A14-8F19-FF00C1444139}" destId="{B31020E9-DF6B-4245-9AE0-3495677A7951}" srcOrd="5" destOrd="0" presId="urn:microsoft.com/office/officeart/2016/7/layout/LinearArrowProcessNumbered"/>
    <dgm:cxn modelId="{5E6E985F-2B33-49ED-9A62-6648FDBFE899}" type="presParOf" srcId="{A6B6D8B7-4875-4A14-8F19-FF00C1444139}" destId="{A3B3474E-220B-4092-9245-C8E0385BC5AC}" srcOrd="6" destOrd="0" presId="urn:microsoft.com/office/officeart/2016/7/layout/LinearArrowProcessNumbered"/>
    <dgm:cxn modelId="{B02678C0-56D8-4EE6-89DC-413516F3E54A}" type="presParOf" srcId="{A3B3474E-220B-4092-9245-C8E0385BC5AC}" destId="{FBF393C9-9F4F-49B1-B93F-BFCAF0011045}" srcOrd="0" destOrd="0" presId="urn:microsoft.com/office/officeart/2016/7/layout/LinearArrowProcessNumbered"/>
    <dgm:cxn modelId="{A60DF244-72DF-48A6-AB2A-F1363994EB04}" type="presParOf" srcId="{A3B3474E-220B-4092-9245-C8E0385BC5AC}" destId="{259B4A6A-598A-4653-B58A-2978B2F2CA3A}" srcOrd="1" destOrd="0" presId="urn:microsoft.com/office/officeart/2016/7/layout/LinearArrowProcessNumbered"/>
    <dgm:cxn modelId="{E4CD505C-12DB-4DBF-9776-3B1D38F03B9C}" type="presParOf" srcId="{259B4A6A-598A-4653-B58A-2978B2F2CA3A}" destId="{00B74A84-947E-45F1-A348-E18FC671B975}" srcOrd="0" destOrd="0" presId="urn:microsoft.com/office/officeart/2016/7/layout/LinearArrowProcessNumbered"/>
    <dgm:cxn modelId="{5A357674-4AF0-41D0-B0C9-B901D25ADBA2}" type="presParOf" srcId="{259B4A6A-598A-4653-B58A-2978B2F2CA3A}" destId="{BA4867C7-44F7-43A5-9AEB-2EC16DA7AB55}" srcOrd="1" destOrd="0" presId="urn:microsoft.com/office/officeart/2016/7/layout/LinearArrowProcessNumbered"/>
    <dgm:cxn modelId="{033B6D15-7C4C-47BC-A40E-771F231577A1}" type="presParOf" srcId="{259B4A6A-598A-4653-B58A-2978B2F2CA3A}" destId="{457CD298-92E6-465E-A774-463DF2B1E69C}" srcOrd="2" destOrd="0" presId="urn:microsoft.com/office/officeart/2016/7/layout/LinearArrowProcessNumbered"/>
    <dgm:cxn modelId="{47524E8B-3E18-4449-A0A9-01FC636A625D}" type="presParOf" srcId="{259B4A6A-598A-4653-B58A-2978B2F2CA3A}" destId="{530DD312-7BAB-4D31-B9E6-C694987FFB1F}" srcOrd="3" destOrd="0" presId="urn:microsoft.com/office/officeart/2016/7/layout/LinearArrowProcessNumbered"/>
    <dgm:cxn modelId="{EB1EF0C1-D9B1-44F6-9D61-5156A6E08BC0}" type="presParOf" srcId="{A3B3474E-220B-4092-9245-C8E0385BC5AC}" destId="{D697B778-FDDF-4F6F-9587-D573B72F9C99}" srcOrd="2" destOrd="0" presId="urn:microsoft.com/office/officeart/2016/7/layout/LinearArrow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96B1B8-5285-44FF-803F-030415562C05}">
      <dsp:nvSpPr>
        <dsp:cNvPr id="0" name=""/>
        <dsp:cNvSpPr/>
      </dsp:nvSpPr>
      <dsp:spPr>
        <a:xfrm>
          <a:off x="1505800" y="700118"/>
          <a:ext cx="1204640" cy="71"/>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5AFCC5-224B-46D4-8ECE-47805747FBA9}">
      <dsp:nvSpPr>
        <dsp:cNvPr id="0" name=""/>
        <dsp:cNvSpPr/>
      </dsp:nvSpPr>
      <dsp:spPr>
        <a:xfrm>
          <a:off x="2782719" y="598965"/>
          <a:ext cx="138533" cy="260166"/>
        </a:xfrm>
        <a:prstGeom prst="chevron">
          <a:avLst>
            <a:gd name="adj" fmla="val 9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AC13B4-D6DA-453F-8576-CFAAAA25CA0E}">
      <dsp:nvSpPr>
        <dsp:cNvPr id="0" name=""/>
        <dsp:cNvSpPr/>
      </dsp:nvSpPr>
      <dsp:spPr>
        <a:xfrm>
          <a:off x="715224" y="60159"/>
          <a:ext cx="1279991" cy="1279991"/>
        </a:xfrm>
        <a:prstGeom prst="ellips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49671" tIns="49671" rIns="49671" bIns="49671" numCol="1" spcCol="1270" anchor="ctr" anchorCtr="0">
          <a:noAutofit/>
        </a:bodyPr>
        <a:lstStyle/>
        <a:p>
          <a:pPr marL="0" lvl="0" indent="0" algn="ctr" defTabSz="2444750">
            <a:lnSpc>
              <a:spcPct val="90000"/>
            </a:lnSpc>
            <a:spcBef>
              <a:spcPct val="0"/>
            </a:spcBef>
            <a:spcAft>
              <a:spcPct val="35000"/>
            </a:spcAft>
            <a:buNone/>
          </a:pPr>
          <a:r>
            <a:rPr lang="en-US" sz="5500" kern="1200"/>
            <a:t>1</a:t>
          </a:r>
        </a:p>
      </dsp:txBody>
      <dsp:txXfrm>
        <a:off x="902674" y="247609"/>
        <a:ext cx="905091" cy="905091"/>
      </dsp:txXfrm>
    </dsp:sp>
    <dsp:sp modelId="{2E467B2B-7173-42AD-931F-25E4832B3032}">
      <dsp:nvSpPr>
        <dsp:cNvPr id="0" name=""/>
        <dsp:cNvSpPr/>
      </dsp:nvSpPr>
      <dsp:spPr>
        <a:xfrm>
          <a:off x="0" y="1505727"/>
          <a:ext cx="2710440" cy="3931200"/>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803" tIns="165100" rIns="213803" bIns="165100" numCol="1" spcCol="1270" anchor="t" anchorCtr="0">
          <a:noAutofit/>
        </a:bodyPr>
        <a:lstStyle/>
        <a:p>
          <a:pPr marL="0" lvl="0" indent="0" algn="l" defTabSz="1066800" rtl="0">
            <a:lnSpc>
              <a:spcPct val="90000"/>
            </a:lnSpc>
            <a:spcBef>
              <a:spcPct val="0"/>
            </a:spcBef>
            <a:spcAft>
              <a:spcPct val="35000"/>
            </a:spcAft>
            <a:buNone/>
          </a:pPr>
          <a:r>
            <a:rPr lang="en-US" sz="2400" kern="1200"/>
            <a:t>Explain how Alabama </a:t>
          </a:r>
          <a:r>
            <a:rPr lang="en-US" sz="2400" kern="1200">
              <a:latin typeface="Calibri"/>
            </a:rPr>
            <a:t>implemented</a:t>
          </a:r>
          <a:r>
            <a:rPr lang="en-US" sz="2400" kern="1200"/>
            <a:t> </a:t>
          </a:r>
          <a:r>
            <a:rPr lang="en-US" sz="2400" kern="1200">
              <a:latin typeface="Calibri"/>
            </a:rPr>
            <a:t>legislative policy through</a:t>
          </a:r>
          <a:r>
            <a:rPr lang="en-US" sz="2400" kern="1200"/>
            <a:t> stakeholder collaboration to develop the </a:t>
          </a:r>
          <a:r>
            <a:rPr lang="en-US" sz="2400" kern="1200">
              <a:latin typeface="Calibri"/>
            </a:rPr>
            <a:t>EBCAS.</a:t>
          </a:r>
        </a:p>
      </dsp:txBody>
      <dsp:txXfrm>
        <a:off x="0" y="2047815"/>
        <a:ext cx="2710440" cy="3389112"/>
      </dsp:txXfrm>
    </dsp:sp>
    <dsp:sp modelId="{DF35EBA0-1870-485D-A171-E0E3286660C8}">
      <dsp:nvSpPr>
        <dsp:cNvPr id="0" name=""/>
        <dsp:cNvSpPr/>
      </dsp:nvSpPr>
      <dsp:spPr>
        <a:xfrm>
          <a:off x="3011601" y="700206"/>
          <a:ext cx="2710440" cy="72"/>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0B1572-B5CB-44FE-AB3B-C4E51373E250}">
      <dsp:nvSpPr>
        <dsp:cNvPr id="0" name=""/>
        <dsp:cNvSpPr/>
      </dsp:nvSpPr>
      <dsp:spPr>
        <a:xfrm>
          <a:off x="5794320" y="599038"/>
          <a:ext cx="138533" cy="260237"/>
        </a:xfrm>
        <a:prstGeom prst="chevron">
          <a:avLst>
            <a:gd name="adj" fmla="val 9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724FD3-331A-4AD4-A11B-0917D98D7577}">
      <dsp:nvSpPr>
        <dsp:cNvPr id="0" name=""/>
        <dsp:cNvSpPr/>
      </dsp:nvSpPr>
      <dsp:spPr>
        <a:xfrm>
          <a:off x="3726825" y="60246"/>
          <a:ext cx="1279991" cy="1279991"/>
        </a:xfrm>
        <a:prstGeom prst="ellips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49671" tIns="49671" rIns="49671" bIns="49671" numCol="1" spcCol="1270" anchor="ctr" anchorCtr="0">
          <a:noAutofit/>
        </a:bodyPr>
        <a:lstStyle/>
        <a:p>
          <a:pPr marL="0" lvl="0" indent="0" algn="ctr" defTabSz="2444750">
            <a:lnSpc>
              <a:spcPct val="90000"/>
            </a:lnSpc>
            <a:spcBef>
              <a:spcPct val="0"/>
            </a:spcBef>
            <a:spcAft>
              <a:spcPct val="35000"/>
            </a:spcAft>
            <a:buNone/>
          </a:pPr>
          <a:r>
            <a:rPr lang="en-US" sz="5500" kern="1200"/>
            <a:t>2</a:t>
          </a:r>
        </a:p>
      </dsp:txBody>
      <dsp:txXfrm>
        <a:off x="3914275" y="247696"/>
        <a:ext cx="905091" cy="905091"/>
      </dsp:txXfrm>
    </dsp:sp>
    <dsp:sp modelId="{C1D46679-98CC-4C4D-8FCC-BD459B98E187}">
      <dsp:nvSpPr>
        <dsp:cNvPr id="0" name=""/>
        <dsp:cNvSpPr/>
      </dsp:nvSpPr>
      <dsp:spPr>
        <a:xfrm>
          <a:off x="3011601" y="1505924"/>
          <a:ext cx="2710440" cy="3931200"/>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803" tIns="165100" rIns="213803" bIns="165100" numCol="1" spcCol="1270" anchor="t" anchorCtr="0">
          <a:noAutofit/>
        </a:bodyPr>
        <a:lstStyle/>
        <a:p>
          <a:pPr marL="0" lvl="0" indent="0" algn="l" defTabSz="1066800">
            <a:lnSpc>
              <a:spcPct val="90000"/>
            </a:lnSpc>
            <a:spcBef>
              <a:spcPct val="0"/>
            </a:spcBef>
            <a:spcAft>
              <a:spcPct val="35000"/>
            </a:spcAft>
            <a:buNone/>
          </a:pPr>
          <a:r>
            <a:rPr lang="en-US" sz="2400" kern="1200"/>
            <a:t>Identify the design features that make EBCAS a growth-focused, evidence-based approach to strengthening coaching practice.</a:t>
          </a:r>
        </a:p>
      </dsp:txBody>
      <dsp:txXfrm>
        <a:off x="3011601" y="2048012"/>
        <a:ext cx="2710440" cy="3389112"/>
      </dsp:txXfrm>
    </dsp:sp>
    <dsp:sp modelId="{AB919E1F-FE0D-4651-9184-A3C34646B2FF}">
      <dsp:nvSpPr>
        <dsp:cNvPr id="0" name=""/>
        <dsp:cNvSpPr/>
      </dsp:nvSpPr>
      <dsp:spPr>
        <a:xfrm>
          <a:off x="6023202" y="700206"/>
          <a:ext cx="2710440" cy="72"/>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68102C-6E2E-4579-9363-85F22FDEB813}">
      <dsp:nvSpPr>
        <dsp:cNvPr id="0" name=""/>
        <dsp:cNvSpPr/>
      </dsp:nvSpPr>
      <dsp:spPr>
        <a:xfrm>
          <a:off x="8805921" y="599038"/>
          <a:ext cx="138533" cy="260237"/>
        </a:xfrm>
        <a:prstGeom prst="chevron">
          <a:avLst>
            <a:gd name="adj" fmla="val 9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A950F2-A634-49DE-BAC0-41A54AD439A5}">
      <dsp:nvSpPr>
        <dsp:cNvPr id="0" name=""/>
        <dsp:cNvSpPr/>
      </dsp:nvSpPr>
      <dsp:spPr>
        <a:xfrm>
          <a:off x="6738426" y="60246"/>
          <a:ext cx="1279991" cy="1279991"/>
        </a:xfrm>
        <a:prstGeom prst="ellips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49671" tIns="49671" rIns="49671" bIns="49671" numCol="1" spcCol="1270" anchor="ctr" anchorCtr="0">
          <a:noAutofit/>
        </a:bodyPr>
        <a:lstStyle/>
        <a:p>
          <a:pPr marL="0" lvl="0" indent="0" algn="ctr" defTabSz="2444750">
            <a:lnSpc>
              <a:spcPct val="90000"/>
            </a:lnSpc>
            <a:spcBef>
              <a:spcPct val="0"/>
            </a:spcBef>
            <a:spcAft>
              <a:spcPct val="35000"/>
            </a:spcAft>
            <a:buNone/>
          </a:pPr>
          <a:r>
            <a:rPr lang="en-US" sz="5500" kern="1200"/>
            <a:t>3</a:t>
          </a:r>
        </a:p>
      </dsp:txBody>
      <dsp:txXfrm>
        <a:off x="6925876" y="247696"/>
        <a:ext cx="905091" cy="905091"/>
      </dsp:txXfrm>
    </dsp:sp>
    <dsp:sp modelId="{1C382883-BBA5-42C5-BF04-FB86C4B56EDD}">
      <dsp:nvSpPr>
        <dsp:cNvPr id="0" name=""/>
        <dsp:cNvSpPr/>
      </dsp:nvSpPr>
      <dsp:spPr>
        <a:xfrm>
          <a:off x="6023202" y="1505924"/>
          <a:ext cx="2710440" cy="3931200"/>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803" tIns="165100" rIns="213803" bIns="165100" numCol="1" spcCol="1270" anchor="t" anchorCtr="0">
          <a:noAutofit/>
        </a:bodyPr>
        <a:lstStyle/>
        <a:p>
          <a:pPr marL="0" lvl="0" indent="0" algn="l" defTabSz="1066800">
            <a:lnSpc>
              <a:spcPct val="90000"/>
            </a:lnSpc>
            <a:spcBef>
              <a:spcPct val="0"/>
            </a:spcBef>
            <a:spcAft>
              <a:spcPct val="35000"/>
            </a:spcAft>
            <a:buNone/>
          </a:pPr>
          <a:r>
            <a:rPr lang="en-US" sz="2400" kern="1200"/>
            <a:t>Describe Alabama’s phased plan for piloting, refining, and implementing EBCAS statewide.</a:t>
          </a:r>
        </a:p>
      </dsp:txBody>
      <dsp:txXfrm>
        <a:off x="6023202" y="2048012"/>
        <a:ext cx="2710440" cy="3389112"/>
      </dsp:txXfrm>
    </dsp:sp>
    <dsp:sp modelId="{00B74A84-947E-45F1-A348-E18FC671B975}">
      <dsp:nvSpPr>
        <dsp:cNvPr id="0" name=""/>
        <dsp:cNvSpPr/>
      </dsp:nvSpPr>
      <dsp:spPr>
        <a:xfrm>
          <a:off x="9034803" y="700206"/>
          <a:ext cx="1355220" cy="72"/>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7CD298-92E6-465E-A774-463DF2B1E69C}">
      <dsp:nvSpPr>
        <dsp:cNvPr id="0" name=""/>
        <dsp:cNvSpPr/>
      </dsp:nvSpPr>
      <dsp:spPr>
        <a:xfrm>
          <a:off x="9750027" y="60246"/>
          <a:ext cx="1279991" cy="1279991"/>
        </a:xfrm>
        <a:prstGeom prst="ellips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49671" tIns="49671" rIns="49671" bIns="49671" numCol="1" spcCol="1270" anchor="ctr" anchorCtr="0">
          <a:noAutofit/>
        </a:bodyPr>
        <a:lstStyle/>
        <a:p>
          <a:pPr marL="0" lvl="0" indent="0" algn="ctr" defTabSz="2444750">
            <a:lnSpc>
              <a:spcPct val="90000"/>
            </a:lnSpc>
            <a:spcBef>
              <a:spcPct val="0"/>
            </a:spcBef>
            <a:spcAft>
              <a:spcPct val="35000"/>
            </a:spcAft>
            <a:buNone/>
          </a:pPr>
          <a:r>
            <a:rPr lang="en-US" sz="5500" kern="1200"/>
            <a:t>4</a:t>
          </a:r>
        </a:p>
      </dsp:txBody>
      <dsp:txXfrm>
        <a:off x="9937477" y="247696"/>
        <a:ext cx="905091" cy="905091"/>
      </dsp:txXfrm>
    </dsp:sp>
    <dsp:sp modelId="{D697B778-FDDF-4F6F-9587-D573B72F9C99}">
      <dsp:nvSpPr>
        <dsp:cNvPr id="0" name=""/>
        <dsp:cNvSpPr/>
      </dsp:nvSpPr>
      <dsp:spPr>
        <a:xfrm>
          <a:off x="9034803" y="1505924"/>
          <a:ext cx="2710440" cy="3931200"/>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803" tIns="165100" rIns="213803" bIns="165100" numCol="1" spcCol="1270" anchor="t" anchorCtr="0">
          <a:noAutofit/>
        </a:bodyPr>
        <a:lstStyle/>
        <a:p>
          <a:pPr marL="0" lvl="0" indent="0" algn="l" defTabSz="1066800" rtl="0">
            <a:lnSpc>
              <a:spcPct val="90000"/>
            </a:lnSpc>
            <a:spcBef>
              <a:spcPct val="0"/>
            </a:spcBef>
            <a:spcAft>
              <a:spcPct val="35000"/>
            </a:spcAft>
            <a:buNone/>
          </a:pPr>
          <a:r>
            <a:rPr lang="en-US" sz="2400" kern="1200" dirty="0"/>
            <a:t>Reflect on </a:t>
          </a:r>
          <a:r>
            <a:rPr lang="en-US" sz="2400" kern="1200" dirty="0">
              <a:latin typeface="Calibri"/>
            </a:rPr>
            <a:t>3 lessons </a:t>
          </a:r>
          <a:r>
            <a:rPr lang="en-US" sz="2400" kern="1200" dirty="0"/>
            <a:t>learned </a:t>
          </a:r>
          <a:r>
            <a:rPr lang="en-US" sz="2400" kern="1200" dirty="0">
              <a:latin typeface="Calibri"/>
            </a:rPr>
            <a:t>that could</a:t>
          </a:r>
          <a:r>
            <a:rPr lang="en-US" sz="2400" kern="1200" dirty="0"/>
            <a:t> inform coaching systems in</a:t>
          </a:r>
          <a:r>
            <a:rPr lang="en-US" sz="2400" kern="1200" dirty="0">
              <a:latin typeface="Calibri"/>
            </a:rPr>
            <a:t> your</a:t>
          </a:r>
          <a:r>
            <a:rPr lang="en-US" sz="2400" kern="1200" dirty="0"/>
            <a:t> </a:t>
          </a:r>
          <a:r>
            <a:rPr lang="en-US" sz="2400" kern="1200" dirty="0">
              <a:latin typeface="Calibri"/>
            </a:rPr>
            <a:t>state</a:t>
          </a:r>
          <a:r>
            <a:rPr lang="en-US" sz="2400" kern="1200" dirty="0"/>
            <a:t>.</a:t>
          </a:r>
        </a:p>
      </dsp:txBody>
      <dsp:txXfrm>
        <a:off x="9034803" y="2048012"/>
        <a:ext cx="2710440" cy="3389112"/>
      </dsp:txXfrm>
    </dsp:sp>
  </dsp:spTree>
</dsp:drawing>
</file>

<file path=ppt/diagrams/layout1.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7D0A784F-475A-470A-BC8F-E2319A1141B0}">
          <dgm:prSet phldrT="1"/>
          <dgm:t>
            <a:bodyPr/>
            <a:lstStyle/>
            <a:p>
              <a:r>
                <a:t>1</a:t>
              </a:r>
            </a:p>
          </dgm:t>
        </dgm:pt>
        <dgm:pt modelId="201" type="sibTrans" cxnId="{F8194703-30A5-4A56-8546-CC13E61F9642}">
          <dgm:prSet phldrT="2"/>
          <dgm:t>
            <a:bodyPr/>
            <a:lstStyle/>
            <a:p>
              <a:r>
                <a:t>2</a:t>
              </a:r>
            </a:p>
          </dgm:t>
        </dgm:pt>
        <dgm:pt modelId="301" type="sibTrans" cxnId="{EC7A3F55-E654-49E2-A5E8-C6C01143AC48}">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19D057B-2056-6342-94C3-362DEFFCB51E}"/>
              </a:ext>
            </a:extLst>
          </p:cNvPr>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D5633CE8-5625-4348-BB1A-57A1101931B0}"/>
              </a:ext>
            </a:extLst>
          </p:cNvPr>
          <p:cNvSpPr>
            <a:spLocks noGrp="1"/>
          </p:cNvSpPr>
          <p:nvPr>
            <p:ph type="ftr" sz="quarter" idx="2"/>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2AB4388-DB18-4C44-AE38-D0B79B77DB3A}"/>
              </a:ext>
            </a:extLst>
          </p:cNvPr>
          <p:cNvSpPr>
            <a:spLocks noGrp="1"/>
          </p:cNvSpPr>
          <p:nvPr>
            <p:ph type="sldNum" sz="quarter" idx="3"/>
          </p:nvPr>
        </p:nvSpPr>
        <p:spPr>
          <a:xfrm>
            <a:off x="6905625" y="6513513"/>
            <a:ext cx="5283200" cy="344487"/>
          </a:xfrm>
          <a:prstGeom prst="rect">
            <a:avLst/>
          </a:prstGeom>
        </p:spPr>
        <p:txBody>
          <a:bodyPr vert="horz" lIns="91440" tIns="45720" rIns="91440" bIns="45720" rtlCol="0" anchor="b"/>
          <a:lstStyle>
            <a:lvl1pPr algn="r">
              <a:defRPr sz="1200"/>
            </a:lvl1pPr>
          </a:lstStyle>
          <a:p>
            <a:fld id="{3C21CF60-46CE-5E4F-BA86-633DB46FA7C2}" type="slidenum">
              <a:rPr lang="en-US" smtClean="0"/>
              <a:t>‹#›</a:t>
            </a:fld>
            <a:endParaRPr lang="en-US"/>
          </a:p>
        </p:txBody>
      </p:sp>
      <p:sp>
        <p:nvSpPr>
          <p:cNvPr id="6" name="Date Placeholder 5">
            <a:extLst>
              <a:ext uri="{FF2B5EF4-FFF2-40B4-BE49-F238E27FC236}">
                <a16:creationId xmlns:a16="http://schemas.microsoft.com/office/drawing/2014/main" id="{BC80174B-75A7-9B4A-810A-AD0C0F3A1204}"/>
              </a:ext>
            </a:extLst>
          </p:cNvPr>
          <p:cNvSpPr>
            <a:spLocks noGrp="1"/>
          </p:cNvSpPr>
          <p:nvPr>
            <p:ph type="dt" sz="quarter" idx="1"/>
          </p:nvPr>
        </p:nvSpPr>
        <p:spPr>
          <a:xfrm>
            <a:off x="6905625" y="0"/>
            <a:ext cx="5283200" cy="344488"/>
          </a:xfrm>
          <a:prstGeom prst="rect">
            <a:avLst/>
          </a:prstGeom>
        </p:spPr>
        <p:txBody>
          <a:bodyPr vert="horz" lIns="91440" tIns="45720" rIns="91440" bIns="45720" rtlCol="0"/>
          <a:lstStyle>
            <a:lvl1pPr algn="r">
              <a:defRPr sz="1200"/>
            </a:lvl1pPr>
          </a:lstStyle>
          <a:p>
            <a:fld id="{61CD34AB-63EF-3043-B69D-A51AAA5831AD}" type="datetimeFigureOut">
              <a:rPr lang="en-US" smtClean="0"/>
              <a:t>9/3/2026</a:t>
            </a:fld>
            <a:endParaRPr lang="en-US"/>
          </a:p>
        </p:txBody>
      </p:sp>
    </p:spTree>
    <p:extLst>
      <p:ext uri="{BB962C8B-B14F-4D97-AF65-F5344CB8AC3E}">
        <p14:creationId xmlns:p14="http://schemas.microsoft.com/office/powerpoint/2010/main" val="108245689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160" userDrawn="1">
          <p15:clr>
            <a:srgbClr val="F26B43"/>
          </p15:clr>
        </p15:guide>
        <p15:guide id="2" pos="384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0A96C369-0677-CA49-B568-BC23B6DB990D}" type="datetimeFigureOut">
              <a:rPr lang="en-US" smtClean="0"/>
              <a:t>9/3/2026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5ED5B1B5-FE79-194A-B044-878094A079E9}" type="slidenum">
              <a:rPr lang="en-US" smtClean="0"/>
              <a:t>‹#›</a:t>
            </a:fld>
            <a:endParaRPr lang="en-US"/>
          </a:p>
        </p:txBody>
      </p:sp>
    </p:spTree>
    <p:extLst>
      <p:ext uri="{BB962C8B-B14F-4D97-AF65-F5344CB8AC3E}">
        <p14:creationId xmlns:p14="http://schemas.microsoft.com/office/powerpoint/2010/main" val="1054506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1 minute (1 minute)</a:t>
            </a:r>
          </a:p>
        </p:txBody>
      </p:sp>
      <p:sp>
        <p:nvSpPr>
          <p:cNvPr id="4" name="Slide Number Placeholder 3"/>
          <p:cNvSpPr>
            <a:spLocks noGrp="1"/>
          </p:cNvSpPr>
          <p:nvPr>
            <p:ph type="sldNum" sz="quarter" idx="5"/>
          </p:nvPr>
        </p:nvSpPr>
        <p:spPr/>
        <p:txBody>
          <a:bodyPr/>
          <a:lstStyle/>
          <a:p>
            <a:fld id="{5ED5B1B5-FE79-194A-B044-878094A079E9}" type="slidenum">
              <a:rPr lang="en-US" smtClean="0"/>
              <a:t>1</a:t>
            </a:fld>
            <a:endParaRPr lang="en-US"/>
          </a:p>
        </p:txBody>
      </p:sp>
    </p:spTree>
    <p:extLst>
      <p:ext uri="{BB962C8B-B14F-4D97-AF65-F5344CB8AC3E}">
        <p14:creationId xmlns:p14="http://schemas.microsoft.com/office/powerpoint/2010/main" val="15668262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1 minute (19 minutes)</a:t>
            </a:r>
          </a:p>
          <a:p>
            <a:endParaRPr lang="en-US" dirty="0">
              <a:ea typeface="Calibri"/>
              <a:cs typeface="Calibri"/>
            </a:endParaRPr>
          </a:p>
          <a:p>
            <a:r>
              <a:rPr lang="en-US"/>
              <a:t>The lessons learned came from feedback on the implementation of coaching from a 600 participant coach and administrator survey conducted in January. We will continue to send survey throughout the pilot to gain feedback, measure completion data, and calibration data.</a:t>
            </a:r>
            <a:endParaRPr lang="en-US">
              <a:ea typeface="Calibri"/>
              <a:cs typeface="Calibri"/>
            </a:endParaRPr>
          </a:p>
        </p:txBody>
      </p:sp>
      <p:sp>
        <p:nvSpPr>
          <p:cNvPr id="4" name="Slide Number Placeholder 3"/>
          <p:cNvSpPr>
            <a:spLocks noGrp="1"/>
          </p:cNvSpPr>
          <p:nvPr>
            <p:ph type="sldNum" sz="quarter" idx="5"/>
          </p:nvPr>
        </p:nvSpPr>
        <p:spPr/>
        <p:txBody>
          <a:bodyPr/>
          <a:lstStyle/>
          <a:p>
            <a:fld id="{5ED5B1B5-FE79-194A-B044-878094A079E9}" type="slidenum">
              <a:rPr lang="en-US" smtClean="0"/>
              <a:t>10</a:t>
            </a:fld>
            <a:endParaRPr lang="en-US"/>
          </a:p>
        </p:txBody>
      </p:sp>
    </p:spTree>
    <p:extLst>
      <p:ext uri="{BB962C8B-B14F-4D97-AF65-F5344CB8AC3E}">
        <p14:creationId xmlns:p14="http://schemas.microsoft.com/office/powerpoint/2010/main" val="1168591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1 minute (20 minutes)</a:t>
            </a:r>
          </a:p>
        </p:txBody>
      </p:sp>
      <p:sp>
        <p:nvSpPr>
          <p:cNvPr id="4" name="Slide Number Placeholder 3"/>
          <p:cNvSpPr>
            <a:spLocks noGrp="1"/>
          </p:cNvSpPr>
          <p:nvPr>
            <p:ph type="sldNum" sz="quarter" idx="5"/>
          </p:nvPr>
        </p:nvSpPr>
        <p:spPr/>
        <p:txBody>
          <a:bodyPr/>
          <a:lstStyle/>
          <a:p>
            <a:fld id="{5ED5B1B5-FE79-194A-B044-878094A079E9}" type="slidenum">
              <a:rPr lang="en-US" smtClean="0"/>
              <a:t>11</a:t>
            </a:fld>
            <a:endParaRPr lang="en-US"/>
          </a:p>
        </p:txBody>
      </p:sp>
    </p:spTree>
    <p:extLst>
      <p:ext uri="{BB962C8B-B14F-4D97-AF65-F5344CB8AC3E}">
        <p14:creationId xmlns:p14="http://schemas.microsoft.com/office/powerpoint/2010/main" val="2186368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1 minute (2 minutes)</a:t>
            </a:r>
            <a:endParaRPr lang="en-US"/>
          </a:p>
        </p:txBody>
      </p:sp>
      <p:sp>
        <p:nvSpPr>
          <p:cNvPr id="4" name="Slide Number Placeholder 3"/>
          <p:cNvSpPr>
            <a:spLocks noGrp="1"/>
          </p:cNvSpPr>
          <p:nvPr>
            <p:ph type="sldNum" sz="quarter" idx="5"/>
          </p:nvPr>
        </p:nvSpPr>
        <p:spPr/>
        <p:txBody>
          <a:bodyPr/>
          <a:lstStyle/>
          <a:p>
            <a:fld id="{5ED5B1B5-FE79-194A-B044-878094A079E9}" type="slidenum">
              <a:rPr lang="en-US" smtClean="0"/>
              <a:t>2</a:t>
            </a:fld>
            <a:endParaRPr lang="en-US"/>
          </a:p>
        </p:txBody>
      </p:sp>
    </p:spTree>
    <p:extLst>
      <p:ext uri="{BB962C8B-B14F-4D97-AF65-F5344CB8AC3E}">
        <p14:creationId xmlns:p14="http://schemas.microsoft.com/office/powerpoint/2010/main" val="3438260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3 minutes (5 minutes)</a:t>
            </a:r>
          </a:p>
          <a:p>
            <a:r>
              <a:rPr lang="en-US">
                <a:ea typeface="Calibri"/>
                <a:cs typeface="Calibri"/>
              </a:rPr>
              <a:t>After people vote, click for the following to appear, "</a:t>
            </a:r>
            <a:r>
              <a:rPr lang="en-US"/>
              <a:t>Those are exactly the problems Alabama set out to solve."</a:t>
            </a:r>
            <a:endParaRPr lang="en-US">
              <a:ea typeface="Calibri"/>
              <a:cs typeface="Calibri"/>
            </a:endParaRPr>
          </a:p>
        </p:txBody>
      </p:sp>
      <p:sp>
        <p:nvSpPr>
          <p:cNvPr id="4" name="Slide Number Placeholder 3"/>
          <p:cNvSpPr>
            <a:spLocks noGrp="1"/>
          </p:cNvSpPr>
          <p:nvPr>
            <p:ph type="sldNum" sz="quarter" idx="5"/>
          </p:nvPr>
        </p:nvSpPr>
        <p:spPr/>
        <p:txBody>
          <a:bodyPr/>
          <a:lstStyle/>
          <a:p>
            <a:fld id="{5ED5B1B5-FE79-194A-B044-878094A079E9}" type="slidenum">
              <a:rPr lang="en-US" smtClean="0"/>
              <a:t>3</a:t>
            </a:fld>
            <a:endParaRPr lang="en-US"/>
          </a:p>
        </p:txBody>
      </p:sp>
    </p:spTree>
    <p:extLst>
      <p:ext uri="{BB962C8B-B14F-4D97-AF65-F5344CB8AC3E}">
        <p14:creationId xmlns:p14="http://schemas.microsoft.com/office/powerpoint/2010/main" val="3500272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2 minutes (7 minutes)</a:t>
            </a:r>
          </a:p>
        </p:txBody>
      </p:sp>
      <p:sp>
        <p:nvSpPr>
          <p:cNvPr id="4" name="Slide Number Placeholder 3"/>
          <p:cNvSpPr>
            <a:spLocks noGrp="1"/>
          </p:cNvSpPr>
          <p:nvPr>
            <p:ph type="sldNum" sz="quarter" idx="5"/>
          </p:nvPr>
        </p:nvSpPr>
        <p:spPr/>
        <p:txBody>
          <a:bodyPr/>
          <a:lstStyle/>
          <a:p>
            <a:fld id="{5ED5B1B5-FE79-194A-B044-878094A079E9}" type="slidenum">
              <a:rPr lang="en-US" smtClean="0"/>
              <a:t>4</a:t>
            </a:fld>
            <a:endParaRPr lang="en-US"/>
          </a:p>
        </p:txBody>
      </p:sp>
    </p:spTree>
    <p:extLst>
      <p:ext uri="{BB962C8B-B14F-4D97-AF65-F5344CB8AC3E}">
        <p14:creationId xmlns:p14="http://schemas.microsoft.com/office/powerpoint/2010/main" val="422397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2 minutes (9 minutes)</a:t>
            </a:r>
            <a:endParaRPr lang="en-US"/>
          </a:p>
          <a:p>
            <a:endParaRPr lang="en-US"/>
          </a:p>
          <a:p>
            <a:r>
              <a:rPr lang="en-US"/>
              <a:t>The Alabama Numeracy Act required the development of an evidence-based accountability system for math coaches. The Office of Mathematics Improvement is required to submit a report to the legislature detailing how coaches are improving teacher professional learning and increasing student growth and proficiency.  The problem was that Alabama did not have an evaluation system in place for any instructional coaches. Administrators either did not evaluate coaches or used the teacher evaluation system, which did not align with the work of coaches.  As we started this process, we asked ourselves, “How do we measure coaching in a way that promotes growth instead of compliance?”</a:t>
            </a:r>
          </a:p>
        </p:txBody>
      </p:sp>
      <p:sp>
        <p:nvSpPr>
          <p:cNvPr id="4" name="Slide Number Placeholder 3"/>
          <p:cNvSpPr>
            <a:spLocks noGrp="1"/>
          </p:cNvSpPr>
          <p:nvPr>
            <p:ph type="sldNum" sz="quarter" idx="5"/>
          </p:nvPr>
        </p:nvSpPr>
        <p:spPr/>
        <p:txBody>
          <a:bodyPr/>
          <a:lstStyle/>
          <a:p>
            <a:fld id="{5ED5B1B5-FE79-194A-B044-878094A079E9}" type="slidenum">
              <a:rPr lang="en-US" smtClean="0"/>
              <a:t>5</a:t>
            </a:fld>
            <a:endParaRPr lang="en-US"/>
          </a:p>
        </p:txBody>
      </p:sp>
    </p:spTree>
    <p:extLst>
      <p:ext uri="{BB962C8B-B14F-4D97-AF65-F5344CB8AC3E}">
        <p14:creationId xmlns:p14="http://schemas.microsoft.com/office/powerpoint/2010/main" val="941759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2 minutes (11 minutes)</a:t>
            </a:r>
          </a:p>
          <a:p>
            <a:endParaRPr lang="en-US">
              <a:ea typeface="Calibri"/>
              <a:cs typeface="Calibri"/>
            </a:endParaRPr>
          </a:p>
          <a:p>
            <a:r>
              <a:rPr lang="en-US">
                <a:ea typeface="Calibri"/>
                <a:cs typeface="Calibri"/>
              </a:rPr>
              <a:t>When creating EBCAS, these 5 principles guided the work:</a:t>
            </a:r>
          </a:p>
          <a:p>
            <a:endParaRPr lang="en-US">
              <a:ea typeface="Calibri"/>
              <a:cs typeface="Calibri"/>
            </a:endParaRPr>
          </a:p>
          <a:p>
            <a:pPr marL="171450" indent="-171450">
              <a:buFont typeface="Arial"/>
              <a:buChar char="•"/>
            </a:pPr>
            <a:r>
              <a:rPr lang="en-US" dirty="0"/>
              <a:t>Growth over Compliance – The system is designed to improve coaching practice through continuous learning. </a:t>
            </a:r>
            <a:endParaRPr lang="en-US" dirty="0">
              <a:ea typeface="Calibri"/>
              <a:cs typeface="Calibri"/>
            </a:endParaRPr>
          </a:p>
          <a:p>
            <a:pPr marL="171450" indent="-171450">
              <a:buFont typeface="Arial"/>
              <a:buChar char="•"/>
            </a:pPr>
            <a:r>
              <a:rPr lang="en-US"/>
              <a:t>Evidence over Opinion – Multiple sources of evidence reduce bias and increase consistency. </a:t>
            </a:r>
            <a:endParaRPr lang="en-US">
              <a:ea typeface="Calibri"/>
              <a:cs typeface="Calibri"/>
            </a:endParaRPr>
          </a:p>
          <a:p>
            <a:pPr marL="171450" indent="-171450">
              <a:buFont typeface="Arial"/>
              <a:buChar char="•"/>
            </a:pPr>
            <a:r>
              <a:rPr lang="en-US"/>
              <a:t>Consistency through Content-Neutral Standards – A common framework can support coaches across disciplines and grade levels. </a:t>
            </a:r>
            <a:endParaRPr lang="en-US">
              <a:ea typeface="Calibri"/>
              <a:cs typeface="Calibri"/>
            </a:endParaRPr>
          </a:p>
          <a:p>
            <a:pPr marL="171450" indent="-171450">
              <a:buFont typeface="Arial"/>
              <a:buChar char="•"/>
            </a:pPr>
            <a:r>
              <a:rPr lang="en-US"/>
              <a:t>Collaboration through Co-Design – Practitioners, state leaders, and external partners built the system together. </a:t>
            </a:r>
            <a:endParaRPr lang="en-US">
              <a:ea typeface="Calibri"/>
              <a:cs typeface="Calibri"/>
            </a:endParaRPr>
          </a:p>
          <a:p>
            <a:pPr marL="171450" indent="-171450">
              <a:buFont typeface="Arial"/>
              <a:buChar char="•"/>
            </a:pPr>
            <a:r>
              <a:rPr lang="en-US"/>
              <a:t>Implementation through Continuous Refinement – Select selected and administrators will pilot the self-reflection and the PLP. They will  provide feedback to</a:t>
            </a:r>
            <a:r>
              <a:rPr lang="en-US" dirty="0">
                <a:ea typeface="Calibri"/>
                <a:cs typeface="Calibri"/>
              </a:rPr>
              <a:t> </a:t>
            </a:r>
            <a:r>
              <a:rPr lang="en-US"/>
              <a:t>inform revisions</a:t>
            </a:r>
            <a:r>
              <a:rPr lang="en-US">
                <a:ea typeface="Calibri"/>
                <a:cs typeface="Calibri"/>
              </a:rPr>
              <a:t> and drive ongoing improvements and </a:t>
            </a:r>
            <a:r>
              <a:rPr lang="en-US" dirty="0"/>
              <a:t> </a:t>
            </a:r>
            <a:r>
              <a:rPr lang="en-US"/>
              <a:t>calibration </a:t>
            </a:r>
            <a:r>
              <a:rPr lang="en-US">
                <a:ea typeface="Calibri"/>
                <a:cs typeface="Calibri"/>
              </a:rPr>
              <a:t>before statewide implementation.</a:t>
            </a:r>
          </a:p>
          <a:p>
            <a:pPr marL="171450" indent="-171450">
              <a:buFont typeface="Arial"/>
              <a:buChar char="•"/>
            </a:pPr>
            <a:endParaRPr lang="en-US" dirty="0">
              <a:ea typeface="Calibri"/>
              <a:cs typeface="Calibri"/>
            </a:endParaRPr>
          </a:p>
          <a:p>
            <a:r>
              <a:rPr lang="en-US">
                <a:ea typeface="Calibri"/>
                <a:cs typeface="Calibri"/>
              </a:rPr>
              <a:t>​</a:t>
            </a:r>
          </a:p>
        </p:txBody>
      </p:sp>
      <p:sp>
        <p:nvSpPr>
          <p:cNvPr id="4" name="Slide Number Placeholder 3"/>
          <p:cNvSpPr>
            <a:spLocks noGrp="1"/>
          </p:cNvSpPr>
          <p:nvPr>
            <p:ph type="sldNum" sz="quarter" idx="5"/>
          </p:nvPr>
        </p:nvSpPr>
        <p:spPr/>
        <p:txBody>
          <a:bodyPr/>
          <a:lstStyle/>
          <a:p>
            <a:fld id="{5ED5B1B5-FE79-194A-B044-878094A079E9}" type="slidenum">
              <a:rPr lang="en-US" smtClean="0"/>
              <a:t>6</a:t>
            </a:fld>
            <a:endParaRPr lang="en-US"/>
          </a:p>
        </p:txBody>
      </p:sp>
    </p:spTree>
    <p:extLst>
      <p:ext uri="{BB962C8B-B14F-4D97-AF65-F5344CB8AC3E}">
        <p14:creationId xmlns:p14="http://schemas.microsoft.com/office/powerpoint/2010/main" val="2611278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3 minutes (14 minutes)</a:t>
            </a:r>
          </a:p>
          <a:p>
            <a:endParaRPr lang="en-US"/>
          </a:p>
          <a:p>
            <a:r>
              <a:rPr lang="en-US"/>
              <a:t>Dr. Eric Mackey established the motto of "Every Child. Every Chance. Every Day." This motto guides how we work at the ALSDE because we want every Alabama child to graduate high school either college or career ready. To support that work, the Alabama Legislature passed the Alabama Numeracy Act, placing a mathematics coach in every K–5 school and requiring the development of an evidence-based coaching accountability system.</a:t>
            </a:r>
            <a:endParaRPr lang="en-US">
              <a:ea typeface="Calibri"/>
              <a:cs typeface="Calibri"/>
            </a:endParaRPr>
          </a:p>
          <a:p>
            <a:endParaRPr lang="en-US"/>
          </a:p>
          <a:p>
            <a:r>
              <a:rPr lang="en-US"/>
              <a:t>Because no existing model met the intent of the legislation, Alabama developed EBCAS through a highly collaborative design process. The Gulf Comprehensive Center facilitated the work, while the Core Team provided oversight, the Development Team drafted the system, and a Statewide Stakeholder Team of educators and leaders reviewed and refined each draft. The document moved through multiple rounds of feedback before receiving final approval.</a:t>
            </a:r>
            <a:endParaRPr lang="en-US">
              <a:ea typeface="Calibri"/>
              <a:cs typeface="Calibri"/>
            </a:endParaRPr>
          </a:p>
          <a:p>
            <a:endParaRPr lang="en-US"/>
          </a:p>
          <a:p>
            <a:r>
              <a:rPr lang="en-US"/>
              <a:t>The greatest innovation was not just the framework itself—it was the collaborative process used to create it. By bringing together policymakers, state leaders, and practitioners, Alabama built a system with educators rather than for educators, creating strong ownership and a solid foundation for statewide implementation.</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5ED5B1B5-FE79-194A-B044-878094A079E9}" type="slidenum">
              <a:rPr lang="en-US" smtClean="0"/>
              <a:t>7</a:t>
            </a:fld>
            <a:endParaRPr lang="en-US"/>
          </a:p>
        </p:txBody>
      </p:sp>
    </p:spTree>
    <p:extLst>
      <p:ext uri="{BB962C8B-B14F-4D97-AF65-F5344CB8AC3E}">
        <p14:creationId xmlns:p14="http://schemas.microsoft.com/office/powerpoint/2010/main" val="2565810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3 minutes (17 minutes)</a:t>
            </a:r>
          </a:p>
          <a:p>
            <a:endParaRPr lang="en-US"/>
          </a:p>
          <a:p>
            <a:endParaRPr lang="en-US"/>
          </a:p>
          <a:p>
            <a:r>
              <a:rPr lang="en-US"/>
              <a:t>Alabama's Coaching Framework, developed in 2020, defined </a:t>
            </a:r>
            <a:r>
              <a:rPr lang="en-US" b="1"/>
              <a:t>what</a:t>
            </a:r>
            <a:r>
              <a:rPr lang="en-US"/>
              <a:t> effective coaches do, but it did not provide a roadmap for </a:t>
            </a:r>
            <a:r>
              <a:rPr lang="en-US" b="1"/>
              <a:t>how coaches grow</a:t>
            </a:r>
            <a:r>
              <a:rPr lang="en-US"/>
              <a:t> from an emerging coach to a transformational coach. EBCAS fills that gap by adding a developmental continuum aligned to each coaching indicator.</a:t>
            </a:r>
          </a:p>
          <a:p>
            <a:r>
              <a:rPr lang="en-US"/>
              <a:t>Coaches begin by self-reflecting on each indicator and collecting evidence to support their placement on the continuum. They then engage in a collaborative conversation with their administrator to review the evidence, calibrate their ratings, and identify areas for growth.</a:t>
            </a:r>
            <a:endParaRPr lang="en-US">
              <a:ea typeface="Calibri"/>
              <a:cs typeface="Calibri"/>
            </a:endParaRPr>
          </a:p>
          <a:p>
            <a:r>
              <a:rPr lang="en-US"/>
              <a:t>Using the AIM Portal, coaches document evidence and create an individualized Professional Learning Plan. Statewide evidence also helps Alabama identify common growth areas, allowing us to develop a Coaching Menu of Services aligned to the standards and indicators. Together, the continuum, evidence, professional learning plan, and targeted supports create a clear pathway for continuous coach development.</a:t>
            </a:r>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6F2C81C5-5999-4701-A33F-84E113E7E224}" type="slidenum">
              <a:rPr lang="en-US" smtClean="0"/>
              <a:t>8</a:t>
            </a:fld>
            <a:endParaRPr lang="en-US"/>
          </a:p>
        </p:txBody>
      </p:sp>
    </p:spTree>
    <p:extLst>
      <p:ext uri="{BB962C8B-B14F-4D97-AF65-F5344CB8AC3E}">
        <p14:creationId xmlns:p14="http://schemas.microsoft.com/office/powerpoint/2010/main" val="3515062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1 minute (18 minutes)</a:t>
            </a:r>
          </a:p>
        </p:txBody>
      </p:sp>
      <p:sp>
        <p:nvSpPr>
          <p:cNvPr id="4" name="Slide Number Placeholder 3"/>
          <p:cNvSpPr>
            <a:spLocks noGrp="1"/>
          </p:cNvSpPr>
          <p:nvPr>
            <p:ph type="sldNum" sz="quarter" idx="5"/>
          </p:nvPr>
        </p:nvSpPr>
        <p:spPr/>
        <p:txBody>
          <a:bodyPr/>
          <a:lstStyle/>
          <a:p>
            <a:fld id="{5ED5B1B5-FE79-194A-B044-878094A079E9}" type="slidenum">
              <a:rPr lang="en-US" smtClean="0"/>
              <a:t>9</a:t>
            </a:fld>
            <a:endParaRPr lang="en-US"/>
          </a:p>
        </p:txBody>
      </p:sp>
    </p:spTree>
    <p:extLst>
      <p:ext uri="{BB962C8B-B14F-4D97-AF65-F5344CB8AC3E}">
        <p14:creationId xmlns:p14="http://schemas.microsoft.com/office/powerpoint/2010/main" val="11376731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3_NCC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1" y="-6576"/>
            <a:ext cx="5891649"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alphaModFix/>
            <a:extLst>
              <a:ext uri="{28A0092B-C50C-407E-A947-70E740481C1C}">
                <a14:useLocalDpi xmlns:a14="http://schemas.microsoft.com/office/drawing/2010/main"/>
              </a:ext>
            </a:extLst>
          </a:blip>
          <a:srcRect t="3883" b="172"/>
          <a:stretch/>
        </p:blipFill>
        <p:spPr>
          <a:xfrm rot="10800000">
            <a:off x="1754155" y="0"/>
            <a:ext cx="4137494"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891639" y="0"/>
            <a:ext cx="3959941" cy="6858000"/>
          </a:xfrm>
          <a:prstGeom prst="rect">
            <a:avLst/>
          </a:prstGeom>
        </p:spPr>
      </p:pic>
      <p:pic>
        <p:nvPicPr>
          <p:cNvPr id="4" name="Picture 3">
            <a:extLst>
              <a:ext uri="{FF2B5EF4-FFF2-40B4-BE49-F238E27FC236}">
                <a16:creationId xmlns:a16="http://schemas.microsoft.com/office/drawing/2014/main" id="{9534201B-96DE-A19D-8097-39A082507A4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44453FA7-3CC6-F0CE-D6DB-44F5E23F9110}"/>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DA66151C-2708-260D-0431-1438F5D79F54}"/>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41549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2">
    <p:bg>
      <p:bgPr>
        <a:solidFill>
          <a:schemeClr val="accent2">
            <a:alpha val="90000"/>
          </a:schemeClr>
        </a:solidFill>
        <a:effectLst/>
      </p:bgPr>
    </p:bg>
    <p:spTree>
      <p:nvGrpSpPr>
        <p:cNvPr id="1" name=""/>
        <p:cNvGrpSpPr/>
        <p:nvPr/>
      </p:nvGrpSpPr>
      <p:grpSpPr>
        <a:xfrm>
          <a:off x="0" y="0"/>
          <a:ext cx="0" cy="0"/>
          <a:chOff x="0" y="0"/>
          <a:chExt cx="0" cy="0"/>
        </a:xfrm>
      </p:grpSpPr>
      <p:pic>
        <p:nvPicPr>
          <p:cNvPr id="6" name="Picture 5" descr="A green and black arrow&#10;&#10;Description automatically generated">
            <a:extLst>
              <a:ext uri="{FF2B5EF4-FFF2-40B4-BE49-F238E27FC236}">
                <a16:creationId xmlns:a16="http://schemas.microsoft.com/office/drawing/2014/main" id="{F216D4CB-B49F-9FA6-EC9E-6FA0EB0E8CB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1" name="Text Placeholder 2">
            <a:extLst>
              <a:ext uri="{FF2B5EF4-FFF2-40B4-BE49-F238E27FC236}">
                <a16:creationId xmlns:a16="http://schemas.microsoft.com/office/drawing/2014/main" id="{064BF3B0-14B7-8D35-ECBA-6A0780F7E3AF}"/>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3" name="Title 1">
            <a:extLst>
              <a:ext uri="{FF2B5EF4-FFF2-40B4-BE49-F238E27FC236}">
                <a16:creationId xmlns:a16="http://schemas.microsoft.com/office/drawing/2014/main" id="{A80AB56B-233F-DFD4-78FE-0ECADCCD02A3}"/>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D13DF33A-E0E5-4A4B-6516-59651DBF6362}"/>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3CF99974-FCC6-FAD3-E9FF-6FB068401854}"/>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6F9CDF4-93C4-044B-B7D8-D4BAA8C6768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2719308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3">
    <p:bg>
      <p:bgPr>
        <a:solidFill>
          <a:schemeClr val="accent3">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307BC4B-17A4-7F27-6A50-CA3F9B099C69}"/>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9" name="Text Placeholder 2">
            <a:extLst>
              <a:ext uri="{FF2B5EF4-FFF2-40B4-BE49-F238E27FC236}">
                <a16:creationId xmlns:a16="http://schemas.microsoft.com/office/drawing/2014/main" id="{464BC1CE-1AC9-C9F5-87A1-83503B152BC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20" name="Title 1">
            <a:extLst>
              <a:ext uri="{FF2B5EF4-FFF2-40B4-BE49-F238E27FC236}">
                <a16:creationId xmlns:a16="http://schemas.microsoft.com/office/drawing/2014/main" id="{403796FE-40F8-6EFA-D872-139E5334C902}"/>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530DB91E-1D0F-2381-F4B7-1750EAB078DA}"/>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568AC8E7-3ABF-7A6A-95AA-0BA15648EB9D}"/>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05AF40D-CE27-5AAE-0556-910B91E7B88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2825454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3">
    <p:bg>
      <p:bgPr>
        <a:solidFill>
          <a:schemeClr val="accent3">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307BC4B-17A4-7F27-6A50-CA3F9B099C69}"/>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9" name="Text Placeholder 2">
            <a:extLst>
              <a:ext uri="{FF2B5EF4-FFF2-40B4-BE49-F238E27FC236}">
                <a16:creationId xmlns:a16="http://schemas.microsoft.com/office/drawing/2014/main" id="{464BC1CE-1AC9-C9F5-87A1-83503B152BC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20" name="Title 1">
            <a:extLst>
              <a:ext uri="{FF2B5EF4-FFF2-40B4-BE49-F238E27FC236}">
                <a16:creationId xmlns:a16="http://schemas.microsoft.com/office/drawing/2014/main" id="{403796FE-40F8-6EFA-D872-139E5334C902}"/>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D97D84A3-275B-8A5D-B2BB-01234F401E57}"/>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E9ADB8F2-1A6B-48DA-B861-A3F20BB0169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A09B7A1-B5A7-A3CD-3F80-2E3DAA2262E3}"/>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5443101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4">
    <p:bg>
      <p:bgPr>
        <a:solidFill>
          <a:schemeClr val="accent4">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C63D871-A060-F007-C23D-26A52947128B}"/>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8" name="Text Placeholder 2">
            <a:extLst>
              <a:ext uri="{FF2B5EF4-FFF2-40B4-BE49-F238E27FC236}">
                <a16:creationId xmlns:a16="http://schemas.microsoft.com/office/drawing/2014/main" id="{88AC125E-5821-0381-4933-47E87A84E10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9" name="Title 1">
            <a:extLst>
              <a:ext uri="{FF2B5EF4-FFF2-40B4-BE49-F238E27FC236}">
                <a16:creationId xmlns:a16="http://schemas.microsoft.com/office/drawing/2014/main" id="{536B7D4E-D4CA-41FF-1BE9-9B118329B6BF}"/>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C8D5C551-8F03-DCFC-A8DA-13BC634D33EF}"/>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1004B7D6-EE0A-4625-4EF4-FAD016FF8CE4}"/>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1AF6BA3-B4AD-6683-ABCA-C8E5A9261CE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9265299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4">
    <p:bg>
      <p:bgPr>
        <a:solidFill>
          <a:schemeClr val="accent4">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C63D871-A060-F007-C23D-26A52947128B}"/>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8" name="Text Placeholder 2">
            <a:extLst>
              <a:ext uri="{FF2B5EF4-FFF2-40B4-BE49-F238E27FC236}">
                <a16:creationId xmlns:a16="http://schemas.microsoft.com/office/drawing/2014/main" id="{88AC125E-5821-0381-4933-47E87A84E10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9" name="Title 1">
            <a:extLst>
              <a:ext uri="{FF2B5EF4-FFF2-40B4-BE49-F238E27FC236}">
                <a16:creationId xmlns:a16="http://schemas.microsoft.com/office/drawing/2014/main" id="{536B7D4E-D4CA-41FF-1BE9-9B118329B6BF}"/>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3265CFA8-C360-15A4-BE11-FFA4704E0874}"/>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2C9F2BAF-582A-1407-538C-5A4FC9BFF704}"/>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C12EBE9-8179-1280-E4DF-5D0392A9772E}"/>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771801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5">
    <p:bg>
      <p:bgPr>
        <a:solidFill>
          <a:schemeClr val="accent5">
            <a:alpha val="90000"/>
          </a:schemeClr>
        </a:solidFill>
        <a:effectLst/>
      </p:bgPr>
    </p:bg>
    <p:spTree>
      <p:nvGrpSpPr>
        <p:cNvPr id="1" name=""/>
        <p:cNvGrpSpPr/>
        <p:nvPr/>
      </p:nvGrpSpPr>
      <p:grpSpPr>
        <a:xfrm>
          <a:off x="0" y="0"/>
          <a:ext cx="0" cy="0"/>
          <a:chOff x="0" y="0"/>
          <a:chExt cx="0" cy="0"/>
        </a:xfrm>
      </p:grpSpPr>
      <p:pic>
        <p:nvPicPr>
          <p:cNvPr id="8" name="Picture 7" descr="A green and black arrow&#10;&#10;Description automatically generated">
            <a:extLst>
              <a:ext uri="{FF2B5EF4-FFF2-40B4-BE49-F238E27FC236}">
                <a16:creationId xmlns:a16="http://schemas.microsoft.com/office/drawing/2014/main" id="{FF1EED2B-9043-836E-8F29-872C589F182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3" name="Text Placeholder 2">
            <a:extLst>
              <a:ext uri="{FF2B5EF4-FFF2-40B4-BE49-F238E27FC236}">
                <a16:creationId xmlns:a16="http://schemas.microsoft.com/office/drawing/2014/main" id="{4C4C429B-FEB6-8A57-07FB-64D209B71F7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4" name="Title 1">
            <a:extLst>
              <a:ext uri="{FF2B5EF4-FFF2-40B4-BE49-F238E27FC236}">
                <a16:creationId xmlns:a16="http://schemas.microsoft.com/office/drawing/2014/main" id="{386C5C3D-4AFE-6650-9206-2177116F76BD}"/>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5BDC0C0D-527B-2790-24BB-F77FE093F368}"/>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C60F3D66-D1E5-582A-A97D-46925B755AC1}"/>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2120C15-01AF-D244-36EF-138B5EFABCE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47525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5">
    <p:bg>
      <p:bgPr>
        <a:solidFill>
          <a:schemeClr val="accent5">
            <a:alpha val="90000"/>
          </a:schemeClr>
        </a:solidFill>
        <a:effectLst/>
      </p:bgPr>
    </p:bg>
    <p:spTree>
      <p:nvGrpSpPr>
        <p:cNvPr id="1" name=""/>
        <p:cNvGrpSpPr/>
        <p:nvPr/>
      </p:nvGrpSpPr>
      <p:grpSpPr>
        <a:xfrm>
          <a:off x="0" y="0"/>
          <a:ext cx="0" cy="0"/>
          <a:chOff x="0" y="0"/>
          <a:chExt cx="0" cy="0"/>
        </a:xfrm>
      </p:grpSpPr>
      <p:pic>
        <p:nvPicPr>
          <p:cNvPr id="8" name="Picture 7" descr="A green and black arrow&#10;&#10;Description automatically generated">
            <a:extLst>
              <a:ext uri="{FF2B5EF4-FFF2-40B4-BE49-F238E27FC236}">
                <a16:creationId xmlns:a16="http://schemas.microsoft.com/office/drawing/2014/main" id="{FF1EED2B-9043-836E-8F29-872C589F182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3" name="Text Placeholder 2">
            <a:extLst>
              <a:ext uri="{FF2B5EF4-FFF2-40B4-BE49-F238E27FC236}">
                <a16:creationId xmlns:a16="http://schemas.microsoft.com/office/drawing/2014/main" id="{4C4C429B-FEB6-8A57-07FB-64D209B71F7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4" name="Title 1">
            <a:extLst>
              <a:ext uri="{FF2B5EF4-FFF2-40B4-BE49-F238E27FC236}">
                <a16:creationId xmlns:a16="http://schemas.microsoft.com/office/drawing/2014/main" id="{386C5C3D-4AFE-6650-9206-2177116F76BD}"/>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EE466ADC-75BB-23DB-D6FB-8DC9B2EA59A2}"/>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BA875125-11DC-C62F-D79C-902F470DF98D}"/>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C19E09EC-7F28-AEF5-DC05-40FC781EEB4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236862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NCC Agenda">
    <p:bg>
      <p:bgPr>
        <a:solidFill>
          <a:schemeClr val="bg1">
            <a:alpha val="1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E0ABF7-D50F-4418-4959-103F4004C80D}"/>
              </a:ext>
            </a:extLst>
          </p:cNvPr>
          <p:cNvSpPr/>
          <p:nvPr userDrawn="1"/>
        </p:nvSpPr>
        <p:spPr>
          <a:xfrm>
            <a:off x="0" y="0"/>
            <a:ext cx="12192000" cy="6858000"/>
          </a:xfrm>
          <a:prstGeom prst="rect">
            <a:avLst/>
          </a:prstGeom>
          <a:solidFill>
            <a:schemeClr val="accent1">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older 2">
            <a:extLst>
              <a:ext uri="{FF2B5EF4-FFF2-40B4-BE49-F238E27FC236}">
                <a16:creationId xmlns:a16="http://schemas.microsoft.com/office/drawing/2014/main" id="{BFEA1B95-56F2-1162-87BD-49EADDA5C20F}"/>
              </a:ext>
            </a:extLst>
          </p:cNvPr>
          <p:cNvSpPr>
            <a:spLocks noGrp="1"/>
          </p:cNvSpPr>
          <p:nvPr>
            <p:ph type="title" hasCustomPrompt="1"/>
          </p:nvPr>
        </p:nvSpPr>
        <p:spPr>
          <a:xfrm>
            <a:off x="480153" y="2971799"/>
            <a:ext cx="24154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r>
              <a:rPr lang="en-US"/>
              <a:t>Agenda</a:t>
            </a:r>
            <a:endParaRPr/>
          </a:p>
        </p:txBody>
      </p:sp>
      <p:sp>
        <p:nvSpPr>
          <p:cNvPr id="7" name="Content Placeholder 11">
            <a:extLst>
              <a:ext uri="{FF2B5EF4-FFF2-40B4-BE49-F238E27FC236}">
                <a16:creationId xmlns:a16="http://schemas.microsoft.com/office/drawing/2014/main" id="{C0C04C45-7DB4-10D4-233E-A7F705AFB69F}"/>
              </a:ext>
            </a:extLst>
          </p:cNvPr>
          <p:cNvSpPr>
            <a:spLocks noGrp="1"/>
          </p:cNvSpPr>
          <p:nvPr>
            <p:ph sz="quarter" idx="13" hasCustomPrompt="1"/>
          </p:nvPr>
        </p:nvSpPr>
        <p:spPr>
          <a:xfrm>
            <a:off x="5091042" y="0"/>
            <a:ext cx="6796155" cy="6858000"/>
          </a:xfrm>
        </p:spPr>
        <p:txBody>
          <a:bodyPr anchor="ctr" anchorCtr="0"/>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green and black arrow&#10;&#10;Description automatically generated">
            <a:extLst>
              <a:ext uri="{FF2B5EF4-FFF2-40B4-BE49-F238E27FC236}">
                <a16:creationId xmlns:a16="http://schemas.microsoft.com/office/drawing/2014/main" id="{17FA3E24-2ACD-2D68-BD61-A07763BBA637}"/>
              </a:ext>
            </a:extLst>
          </p:cNvPr>
          <p:cNvPicPr>
            <a:picLocks noChangeAspect="1"/>
          </p:cNvPicPr>
          <p:nvPr userDrawn="1"/>
        </p:nvPicPr>
        <p:blipFill>
          <a:blip r:embed="rId2">
            <a:alphaModFix amt="9000"/>
            <a:extLst>
              <a:ext uri="{BEBA8EAE-BF5A-486C-A8C5-ECC9F3942E4B}">
                <a14:imgProps xmlns:a14="http://schemas.microsoft.com/office/drawing/2010/main">
                  <a14:imgLayer r:embed="rId3">
                    <a14:imgEffect>
                      <a14:colorTemperature colorTemp="1500"/>
                    </a14:imgEffect>
                    <a14:imgEffect>
                      <a14:saturation sat="203000"/>
                    </a14:imgEffect>
                  </a14:imgLayer>
                </a14:imgProps>
              </a:ext>
              <a:ext uri="{28A0092B-C50C-407E-A947-70E740481C1C}">
                <a14:useLocalDpi xmlns:a14="http://schemas.microsoft.com/office/drawing/2010/main" val="0"/>
              </a:ext>
            </a:extLst>
          </a:blip>
          <a:stretch>
            <a:fillRect/>
          </a:stretch>
        </p:blipFill>
        <p:spPr>
          <a:xfrm>
            <a:off x="689139" y="0"/>
            <a:ext cx="3959942" cy="6858000"/>
          </a:xfrm>
          <a:prstGeom prst="rect">
            <a:avLst/>
          </a:prstGeom>
        </p:spPr>
      </p:pic>
      <p:sp>
        <p:nvSpPr>
          <p:cNvPr id="2" name="Holder 4">
            <a:extLst>
              <a:ext uri="{FF2B5EF4-FFF2-40B4-BE49-F238E27FC236}">
                <a16:creationId xmlns:a16="http://schemas.microsoft.com/office/drawing/2014/main" id="{EDB8F303-DDA3-C05C-AD4F-D201C717E0C5}"/>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DEFCB65A-07F9-2AA3-9C05-6FE4AFFE4AE3}"/>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D5FE7E27-F7E2-8707-3376-AB5CCEF1B80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466515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CN Agenda">
    <p:bg>
      <p:bgPr>
        <a:solidFill>
          <a:schemeClr val="bg1">
            <a:alpha val="1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E0ABF7-D50F-4418-4959-103F4004C80D}"/>
              </a:ext>
            </a:extLst>
          </p:cNvPr>
          <p:cNvSpPr/>
          <p:nvPr userDrawn="1"/>
        </p:nvSpPr>
        <p:spPr>
          <a:xfrm>
            <a:off x="0" y="0"/>
            <a:ext cx="12192000" cy="6858000"/>
          </a:xfrm>
          <a:prstGeom prst="rect">
            <a:avLst/>
          </a:prstGeom>
          <a:solidFill>
            <a:schemeClr val="accent1">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older 2">
            <a:extLst>
              <a:ext uri="{FF2B5EF4-FFF2-40B4-BE49-F238E27FC236}">
                <a16:creationId xmlns:a16="http://schemas.microsoft.com/office/drawing/2014/main" id="{BFEA1B95-56F2-1162-87BD-49EADDA5C20F}"/>
              </a:ext>
            </a:extLst>
          </p:cNvPr>
          <p:cNvSpPr>
            <a:spLocks noGrp="1"/>
          </p:cNvSpPr>
          <p:nvPr>
            <p:ph type="title" hasCustomPrompt="1"/>
          </p:nvPr>
        </p:nvSpPr>
        <p:spPr>
          <a:xfrm>
            <a:off x="480153" y="2971799"/>
            <a:ext cx="24154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r>
              <a:rPr lang="en-US"/>
              <a:t>Agenda</a:t>
            </a:r>
            <a:endParaRPr/>
          </a:p>
        </p:txBody>
      </p:sp>
      <p:sp>
        <p:nvSpPr>
          <p:cNvPr id="7" name="Content Placeholder 11">
            <a:extLst>
              <a:ext uri="{FF2B5EF4-FFF2-40B4-BE49-F238E27FC236}">
                <a16:creationId xmlns:a16="http://schemas.microsoft.com/office/drawing/2014/main" id="{C0C04C45-7DB4-10D4-233E-A7F705AFB69F}"/>
              </a:ext>
            </a:extLst>
          </p:cNvPr>
          <p:cNvSpPr>
            <a:spLocks noGrp="1"/>
          </p:cNvSpPr>
          <p:nvPr>
            <p:ph sz="quarter" idx="13" hasCustomPrompt="1"/>
          </p:nvPr>
        </p:nvSpPr>
        <p:spPr>
          <a:xfrm>
            <a:off x="5091042" y="0"/>
            <a:ext cx="6796155" cy="6858000"/>
          </a:xfrm>
        </p:spPr>
        <p:txBody>
          <a:bodyPr anchor="ctr" anchorCtr="0"/>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green and black arrow&#10;&#10;Description automatically generated">
            <a:extLst>
              <a:ext uri="{FF2B5EF4-FFF2-40B4-BE49-F238E27FC236}">
                <a16:creationId xmlns:a16="http://schemas.microsoft.com/office/drawing/2014/main" id="{17FA3E24-2ACD-2D68-BD61-A07763BBA637}"/>
              </a:ext>
            </a:extLst>
          </p:cNvPr>
          <p:cNvPicPr>
            <a:picLocks noChangeAspect="1"/>
          </p:cNvPicPr>
          <p:nvPr userDrawn="1"/>
        </p:nvPicPr>
        <p:blipFill>
          <a:blip r:embed="rId2">
            <a:alphaModFix amt="9000"/>
            <a:extLst>
              <a:ext uri="{BEBA8EAE-BF5A-486C-A8C5-ECC9F3942E4B}">
                <a14:imgProps xmlns:a14="http://schemas.microsoft.com/office/drawing/2010/main">
                  <a14:imgLayer r:embed="rId3">
                    <a14:imgEffect>
                      <a14:colorTemperature colorTemp="1500"/>
                    </a14:imgEffect>
                    <a14:imgEffect>
                      <a14:saturation sat="203000"/>
                    </a14:imgEffect>
                  </a14:imgLayer>
                </a14:imgProps>
              </a:ext>
              <a:ext uri="{28A0092B-C50C-407E-A947-70E740481C1C}">
                <a14:useLocalDpi xmlns:a14="http://schemas.microsoft.com/office/drawing/2010/main" val="0"/>
              </a:ext>
            </a:extLst>
          </a:blip>
          <a:stretch>
            <a:fillRect/>
          </a:stretch>
        </p:blipFill>
        <p:spPr>
          <a:xfrm>
            <a:off x="689139" y="0"/>
            <a:ext cx="3959942" cy="6858000"/>
          </a:xfrm>
          <a:prstGeom prst="rect">
            <a:avLst/>
          </a:prstGeom>
        </p:spPr>
      </p:pic>
      <p:sp>
        <p:nvSpPr>
          <p:cNvPr id="10" name="Holder 4">
            <a:extLst>
              <a:ext uri="{FF2B5EF4-FFF2-40B4-BE49-F238E27FC236}">
                <a16:creationId xmlns:a16="http://schemas.microsoft.com/office/drawing/2014/main" id="{D671E6A1-F879-2ED8-C8D2-2E6084332B98}"/>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1A7C70B8-71CA-7DC5-0480-6408DB0E3969}"/>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EC95F3E7-4838-E7C0-64F8-1F8227D9DA40}"/>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554229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NCC Title and Content 1 box">
    <p:bg>
      <p:bgPr>
        <a:solidFill>
          <a:schemeClr val="bg1">
            <a:alpha val="10000"/>
          </a:schemeClr>
        </a:solidFill>
        <a:effectLst/>
      </p:bgPr>
    </p:bg>
    <p:spTree>
      <p:nvGrpSpPr>
        <p:cNvPr id="1" name=""/>
        <p:cNvGrpSpPr/>
        <p:nvPr/>
      </p:nvGrpSpPr>
      <p:grpSpPr>
        <a:xfrm>
          <a:off x="0" y="0"/>
          <a:ext cx="0" cy="0"/>
          <a:chOff x="0" y="0"/>
          <a:chExt cx="0" cy="0"/>
        </a:xfrm>
      </p:grpSpPr>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3" y="228459"/>
            <a:ext cx="112546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2" name="Content Placeholder 11">
            <a:extLst>
              <a:ext uri="{FF2B5EF4-FFF2-40B4-BE49-F238E27FC236}">
                <a16:creationId xmlns:a16="http://schemas.microsoft.com/office/drawing/2014/main" id="{FA8EE748-2292-4E47-A384-7DEA0377F0A8}"/>
              </a:ext>
            </a:extLst>
          </p:cNvPr>
          <p:cNvSpPr>
            <a:spLocks noGrp="1"/>
          </p:cNvSpPr>
          <p:nvPr>
            <p:ph sz="quarter" idx="13"/>
          </p:nvPr>
        </p:nvSpPr>
        <p:spPr>
          <a:xfrm>
            <a:off x="479425" y="1295400"/>
            <a:ext cx="11255376" cy="4495800"/>
          </a:xfrm>
        </p:spPr>
        <p:txBody>
          <a:bodyPr/>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Rectangle 20">
            <a:extLst>
              <a:ext uri="{FF2B5EF4-FFF2-40B4-BE49-F238E27FC236}">
                <a16:creationId xmlns:a16="http://schemas.microsoft.com/office/drawing/2014/main" id="{20FD08E5-B155-AF4F-E318-114CCCDAB9D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older 4">
            <a:extLst>
              <a:ext uri="{FF2B5EF4-FFF2-40B4-BE49-F238E27FC236}">
                <a16:creationId xmlns:a16="http://schemas.microsoft.com/office/drawing/2014/main" id="{7E3818F8-8BB9-05E4-1219-D14C25C379C1}"/>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2A5FC573-7E75-BE57-D87F-0121F741B683}"/>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0C8C8AC3-6480-DCCD-4EC4-31D6FE3DFC2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NCC Title Slid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7629CC-BBF2-5C08-9DBE-4D784793323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a:xfrm>
            <a:off x="0" y="0"/>
            <a:ext cx="5178183" cy="6858000"/>
          </a:xfrm>
          <a:prstGeom prst="rect">
            <a:avLst/>
          </a:prstGeom>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974259" y="0"/>
            <a:ext cx="2655507"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A18E86CE-D3EC-69A7-5ECC-227478E9FD1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C959C6E5-DD11-D534-D464-A9E6467EB41E}"/>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2A4B88F6-90AB-3F3A-285B-7BC0A43F545A}"/>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14300314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CN Title and Content One box">
    <p:bg>
      <p:bgPr>
        <a:solidFill>
          <a:schemeClr val="bg1">
            <a:alpha val="10000"/>
          </a:schemeClr>
        </a:solidFill>
        <a:effectLst/>
      </p:bgPr>
    </p:bg>
    <p:spTree>
      <p:nvGrpSpPr>
        <p:cNvPr id="1" name=""/>
        <p:cNvGrpSpPr/>
        <p:nvPr/>
      </p:nvGrpSpPr>
      <p:grpSpPr>
        <a:xfrm>
          <a:off x="0" y="0"/>
          <a:ext cx="0" cy="0"/>
          <a:chOff x="0" y="0"/>
          <a:chExt cx="0" cy="0"/>
        </a:xfrm>
      </p:grpSpPr>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3" y="228459"/>
            <a:ext cx="112546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2" name="Content Placeholder 11">
            <a:extLst>
              <a:ext uri="{FF2B5EF4-FFF2-40B4-BE49-F238E27FC236}">
                <a16:creationId xmlns:a16="http://schemas.microsoft.com/office/drawing/2014/main" id="{FA8EE748-2292-4E47-A384-7DEA0377F0A8}"/>
              </a:ext>
            </a:extLst>
          </p:cNvPr>
          <p:cNvSpPr>
            <a:spLocks noGrp="1"/>
          </p:cNvSpPr>
          <p:nvPr>
            <p:ph sz="quarter" idx="13"/>
          </p:nvPr>
        </p:nvSpPr>
        <p:spPr>
          <a:xfrm>
            <a:off x="479425" y="1295400"/>
            <a:ext cx="11255376" cy="4495800"/>
          </a:xfrm>
        </p:spPr>
        <p:txBody>
          <a:bodyPr/>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Rectangle 20">
            <a:extLst>
              <a:ext uri="{FF2B5EF4-FFF2-40B4-BE49-F238E27FC236}">
                <a16:creationId xmlns:a16="http://schemas.microsoft.com/office/drawing/2014/main" id="{20FD08E5-B155-AF4F-E318-114CCCDAB9D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4">
            <a:extLst>
              <a:ext uri="{FF2B5EF4-FFF2-40B4-BE49-F238E27FC236}">
                <a16:creationId xmlns:a16="http://schemas.microsoft.com/office/drawing/2014/main" id="{CFCBA271-3881-C861-0F92-ABDA41DDBA7B}"/>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2FFC53B4-82C2-CCC2-2AAE-3452C78FF224}"/>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EEDCC7A9-9AAF-3804-9B17-0A287425043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2181315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NCC Headline High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09EEE-32CB-55DA-D2B0-618B81A27B5D}"/>
              </a:ext>
            </a:extLst>
          </p:cNvPr>
          <p:cNvSpPr>
            <a:spLocks noGrp="1"/>
          </p:cNvSpPr>
          <p:nvPr>
            <p:ph type="title"/>
          </p:nvPr>
        </p:nvSpPr>
        <p:spPr>
          <a:xfrm>
            <a:off x="480152" y="288925"/>
            <a:ext cx="4747831" cy="6569074"/>
          </a:xfrm>
        </p:spPr>
        <p:txBody>
          <a:bodyPr/>
          <a:lstStyle/>
          <a:p>
            <a:r>
              <a:rPr lang="en-US"/>
              <a:t>Click to edit Master title style</a:t>
            </a:r>
          </a:p>
        </p:txBody>
      </p:sp>
      <p:sp>
        <p:nvSpPr>
          <p:cNvPr id="4" name="Rectangle 3">
            <a:extLst>
              <a:ext uri="{FF2B5EF4-FFF2-40B4-BE49-F238E27FC236}">
                <a16:creationId xmlns:a16="http://schemas.microsoft.com/office/drawing/2014/main" id="{505BAE8A-9EB4-C81B-E188-06CD09667BB6}"/>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8C086BB5-9A70-BB64-8A3B-2C378B504ABB}"/>
              </a:ext>
            </a:extLst>
          </p:cNvPr>
          <p:cNvSpPr>
            <a:spLocks noGrp="1"/>
          </p:cNvSpPr>
          <p:nvPr>
            <p:ph type="pic" sz="quarter" idx="12"/>
          </p:nvPr>
        </p:nvSpPr>
        <p:spPr>
          <a:xfrm>
            <a:off x="6183676" y="1331843"/>
            <a:ext cx="5703524" cy="4571999"/>
          </a:xfrm>
        </p:spPr>
        <p:txBody>
          <a:bodyPr/>
          <a:lstStyle/>
          <a:p>
            <a:endParaRPr lang="en-US"/>
          </a:p>
        </p:txBody>
      </p:sp>
      <p:sp>
        <p:nvSpPr>
          <p:cNvPr id="5" name="Holder 4">
            <a:extLst>
              <a:ext uri="{FF2B5EF4-FFF2-40B4-BE49-F238E27FC236}">
                <a16:creationId xmlns:a16="http://schemas.microsoft.com/office/drawing/2014/main" id="{BF5F2F82-302A-678F-475F-0CA28FA13DB9}"/>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DBB3DDAE-A527-47DF-EC0A-094072014AAB}"/>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E68F2B17-6908-3174-897A-EC5D940FF17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8416087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CN Headline High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09EEE-32CB-55DA-D2B0-618B81A27B5D}"/>
              </a:ext>
            </a:extLst>
          </p:cNvPr>
          <p:cNvSpPr>
            <a:spLocks noGrp="1"/>
          </p:cNvSpPr>
          <p:nvPr>
            <p:ph type="title"/>
          </p:nvPr>
        </p:nvSpPr>
        <p:spPr>
          <a:xfrm>
            <a:off x="480152" y="288925"/>
            <a:ext cx="4747831" cy="6569074"/>
          </a:xfrm>
        </p:spPr>
        <p:txBody>
          <a:bodyPr/>
          <a:lstStyle/>
          <a:p>
            <a:r>
              <a:rPr lang="en-US"/>
              <a:t>Click to edit Master title style</a:t>
            </a:r>
          </a:p>
        </p:txBody>
      </p:sp>
      <p:sp>
        <p:nvSpPr>
          <p:cNvPr id="4" name="Rectangle 3">
            <a:extLst>
              <a:ext uri="{FF2B5EF4-FFF2-40B4-BE49-F238E27FC236}">
                <a16:creationId xmlns:a16="http://schemas.microsoft.com/office/drawing/2014/main" id="{505BAE8A-9EB4-C81B-E188-06CD09667BB6}"/>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8C086BB5-9A70-BB64-8A3B-2C378B504ABB}"/>
              </a:ext>
            </a:extLst>
          </p:cNvPr>
          <p:cNvSpPr>
            <a:spLocks noGrp="1"/>
          </p:cNvSpPr>
          <p:nvPr>
            <p:ph type="pic" sz="quarter" idx="12"/>
          </p:nvPr>
        </p:nvSpPr>
        <p:spPr>
          <a:xfrm>
            <a:off x="6183676" y="1331843"/>
            <a:ext cx="5703524" cy="4571999"/>
          </a:xfrm>
        </p:spPr>
        <p:txBody>
          <a:bodyPr/>
          <a:lstStyle/>
          <a:p>
            <a:endParaRPr lang="en-US"/>
          </a:p>
        </p:txBody>
      </p:sp>
      <p:sp>
        <p:nvSpPr>
          <p:cNvPr id="3" name="Holder 4">
            <a:extLst>
              <a:ext uri="{FF2B5EF4-FFF2-40B4-BE49-F238E27FC236}">
                <a16:creationId xmlns:a16="http://schemas.microsoft.com/office/drawing/2014/main" id="{EF66B74F-FEC2-72A3-A408-000CE947E629}"/>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5C141DF0-D928-C6C3-89B7-DC3DDEB282D3}"/>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E142054B-4044-1242-7EDF-11AC3E27F26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3100244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NCC Title and Content Two-Column ">
    <p:spTree>
      <p:nvGrpSpPr>
        <p:cNvPr id="1" name=""/>
        <p:cNvGrpSpPr/>
        <p:nvPr/>
      </p:nvGrpSpPr>
      <p:grpSpPr>
        <a:xfrm>
          <a:off x="0" y="0"/>
          <a:ext cx="0" cy="0"/>
          <a:chOff x="0" y="0"/>
          <a:chExt cx="0" cy="0"/>
        </a:xfrm>
      </p:grpSpPr>
      <p:sp>
        <p:nvSpPr>
          <p:cNvPr id="14" name="Content Placeholder 11">
            <a:extLst>
              <a:ext uri="{FF2B5EF4-FFF2-40B4-BE49-F238E27FC236}">
                <a16:creationId xmlns:a16="http://schemas.microsoft.com/office/drawing/2014/main" id="{7C581014-1125-2B45-BF78-F1F3C0A5B239}"/>
              </a:ext>
            </a:extLst>
          </p:cNvPr>
          <p:cNvSpPr>
            <a:spLocks noGrp="1"/>
          </p:cNvSpPr>
          <p:nvPr>
            <p:ph sz="quarter" idx="14"/>
          </p:nvPr>
        </p:nvSpPr>
        <p:spPr>
          <a:xfrm>
            <a:off x="479425" y="1420001"/>
            <a:ext cx="5311775"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1">
            <a:extLst>
              <a:ext uri="{FF2B5EF4-FFF2-40B4-BE49-F238E27FC236}">
                <a16:creationId xmlns:a16="http://schemas.microsoft.com/office/drawing/2014/main" id="{569B7373-4EEC-024B-BFA6-CBE96E82D4BF}"/>
              </a:ext>
            </a:extLst>
          </p:cNvPr>
          <p:cNvSpPr>
            <a:spLocks noGrp="1"/>
          </p:cNvSpPr>
          <p:nvPr>
            <p:ph sz="quarter" idx="15"/>
          </p:nvPr>
        </p:nvSpPr>
        <p:spPr>
          <a:xfrm>
            <a:off x="6096001" y="1420001"/>
            <a:ext cx="5616574"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Holder 2">
            <a:extLst>
              <a:ext uri="{FF2B5EF4-FFF2-40B4-BE49-F238E27FC236}">
                <a16:creationId xmlns:a16="http://schemas.microsoft.com/office/drawing/2014/main" id="{046867B7-414E-EF30-05DB-F858314898DD}"/>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7" name="Rectangle 6">
            <a:extLst>
              <a:ext uri="{FF2B5EF4-FFF2-40B4-BE49-F238E27FC236}">
                <a16:creationId xmlns:a16="http://schemas.microsoft.com/office/drawing/2014/main" id="{084E177C-6A98-0CAD-DCB6-39481E3AA72E}"/>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4">
            <a:extLst>
              <a:ext uri="{FF2B5EF4-FFF2-40B4-BE49-F238E27FC236}">
                <a16:creationId xmlns:a16="http://schemas.microsoft.com/office/drawing/2014/main" id="{9CF2447B-A3AE-7552-D5F9-6347F8859F32}"/>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E7B9E0C3-E1DB-49BD-8113-839AD79A4CC1}"/>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B258D68-A89E-7BD0-9D72-2143C4F50B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7701045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CN Title and Content Two-Column 1">
    <p:spTree>
      <p:nvGrpSpPr>
        <p:cNvPr id="1" name=""/>
        <p:cNvGrpSpPr/>
        <p:nvPr/>
      </p:nvGrpSpPr>
      <p:grpSpPr>
        <a:xfrm>
          <a:off x="0" y="0"/>
          <a:ext cx="0" cy="0"/>
          <a:chOff x="0" y="0"/>
          <a:chExt cx="0" cy="0"/>
        </a:xfrm>
      </p:grpSpPr>
      <p:sp>
        <p:nvSpPr>
          <p:cNvPr id="14" name="Content Placeholder 11">
            <a:extLst>
              <a:ext uri="{FF2B5EF4-FFF2-40B4-BE49-F238E27FC236}">
                <a16:creationId xmlns:a16="http://schemas.microsoft.com/office/drawing/2014/main" id="{7C581014-1125-2B45-BF78-F1F3C0A5B239}"/>
              </a:ext>
            </a:extLst>
          </p:cNvPr>
          <p:cNvSpPr>
            <a:spLocks noGrp="1"/>
          </p:cNvSpPr>
          <p:nvPr>
            <p:ph sz="quarter" idx="14"/>
          </p:nvPr>
        </p:nvSpPr>
        <p:spPr>
          <a:xfrm>
            <a:off x="479425" y="1420001"/>
            <a:ext cx="5311775"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1">
            <a:extLst>
              <a:ext uri="{FF2B5EF4-FFF2-40B4-BE49-F238E27FC236}">
                <a16:creationId xmlns:a16="http://schemas.microsoft.com/office/drawing/2014/main" id="{569B7373-4EEC-024B-BFA6-CBE96E82D4BF}"/>
              </a:ext>
            </a:extLst>
          </p:cNvPr>
          <p:cNvSpPr>
            <a:spLocks noGrp="1"/>
          </p:cNvSpPr>
          <p:nvPr>
            <p:ph sz="quarter" idx="15"/>
          </p:nvPr>
        </p:nvSpPr>
        <p:spPr>
          <a:xfrm>
            <a:off x="6096001" y="1420001"/>
            <a:ext cx="5616574"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Holder 2">
            <a:extLst>
              <a:ext uri="{FF2B5EF4-FFF2-40B4-BE49-F238E27FC236}">
                <a16:creationId xmlns:a16="http://schemas.microsoft.com/office/drawing/2014/main" id="{046867B7-414E-EF30-05DB-F858314898DD}"/>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7" name="Rectangle 6">
            <a:extLst>
              <a:ext uri="{FF2B5EF4-FFF2-40B4-BE49-F238E27FC236}">
                <a16:creationId xmlns:a16="http://schemas.microsoft.com/office/drawing/2014/main" id="{084E177C-6A98-0CAD-DCB6-39481E3AA72E}"/>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older 4">
            <a:extLst>
              <a:ext uri="{FF2B5EF4-FFF2-40B4-BE49-F238E27FC236}">
                <a16:creationId xmlns:a16="http://schemas.microsoft.com/office/drawing/2014/main" id="{44E09417-27F2-9243-787F-D8F09D5DB7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6CC227C1-120C-FC35-EBC7-FE41DA42FFB9}"/>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3CDCA81-C0A6-F462-D16A-3818585567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16546643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NCC Title and Content Headers Two-Column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CB6C05-8943-B25E-ACC5-329E5B72CB75}"/>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a:extLst>
              <a:ext uri="{FF2B5EF4-FFF2-40B4-BE49-F238E27FC236}">
                <a16:creationId xmlns:a16="http://schemas.microsoft.com/office/drawing/2014/main" id="{31B4CA6E-FE2D-2874-5045-F8985E56CE54}"/>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3D545920-635D-578D-B70A-0F6B850DA8B0}"/>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4D07DC85-FD56-A603-FB70-E1ADC0060B48}"/>
              </a:ext>
            </a:extLst>
          </p:cNvPr>
          <p:cNvSpPr>
            <a:spLocks noGrp="1"/>
          </p:cNvSpPr>
          <p:nvPr>
            <p:ph type="body" sz="quarter" idx="10" hasCustomPrompt="1"/>
          </p:nvPr>
        </p:nvSpPr>
        <p:spPr>
          <a:xfrm>
            <a:off x="480153" y="1447800"/>
            <a:ext cx="5120640" cy="914402"/>
          </a:xfrm>
        </p:spPr>
        <p:txBody>
          <a:bodyPr>
            <a:noAutofit/>
          </a:bodyPr>
          <a:lstStyle>
            <a:lvl1pPr>
              <a:buNone/>
              <a:defRPr/>
            </a:lvl1pPr>
          </a:lstStyle>
          <a:p>
            <a:pPr>
              <a:lnSpc>
                <a:spcPts val="2400"/>
              </a:lnSpc>
            </a:pPr>
            <a:r>
              <a:rPr lang="en-US"/>
              <a:t>Heading</a:t>
            </a:r>
          </a:p>
        </p:txBody>
      </p:sp>
      <p:sp>
        <p:nvSpPr>
          <p:cNvPr id="12" name="Content Placeholder 4">
            <a:extLst>
              <a:ext uri="{FF2B5EF4-FFF2-40B4-BE49-F238E27FC236}">
                <a16:creationId xmlns:a16="http://schemas.microsoft.com/office/drawing/2014/main" id="{328A531F-683C-45A8-3112-FFC4DACB4D05}"/>
              </a:ext>
            </a:extLst>
          </p:cNvPr>
          <p:cNvSpPr>
            <a:spLocks noGrp="1"/>
          </p:cNvSpPr>
          <p:nvPr>
            <p:ph sz="quarter" idx="14" hasCustomPrompt="1"/>
          </p:nvPr>
        </p:nvSpPr>
        <p:spPr>
          <a:xfrm>
            <a:off x="480152" y="2496669"/>
            <a:ext cx="5120640" cy="3657600"/>
          </a:xfrm>
        </p:spPr>
        <p:txBody>
          <a:bodyPr>
            <a:normAutofit/>
          </a:bodyPr>
          <a:lstStyle>
            <a:lvl1pPr>
              <a:defRPr sz="2000"/>
            </a:lvl1pPr>
          </a:lstStyle>
          <a:p>
            <a:r>
              <a:rPr lang="en-US"/>
              <a:t>Bullet 1</a:t>
            </a:r>
          </a:p>
          <a:p>
            <a:r>
              <a:rPr lang="en-US"/>
              <a:t>Bullet 2</a:t>
            </a:r>
          </a:p>
          <a:p>
            <a:r>
              <a:rPr lang="en-US"/>
              <a:t>Bullet 3</a:t>
            </a:r>
          </a:p>
        </p:txBody>
      </p:sp>
      <p:sp>
        <p:nvSpPr>
          <p:cNvPr id="13" name="Text Placeholder 10">
            <a:extLst>
              <a:ext uri="{FF2B5EF4-FFF2-40B4-BE49-F238E27FC236}">
                <a16:creationId xmlns:a16="http://schemas.microsoft.com/office/drawing/2014/main" id="{0AB7150E-A178-B751-48D2-1C29E4917797}"/>
              </a:ext>
            </a:extLst>
          </p:cNvPr>
          <p:cNvSpPr>
            <a:spLocks noGrp="1"/>
          </p:cNvSpPr>
          <p:nvPr>
            <p:ph type="body" sz="quarter" idx="15" hasCustomPrompt="1"/>
          </p:nvPr>
        </p:nvSpPr>
        <p:spPr>
          <a:xfrm>
            <a:off x="6591935" y="1447799"/>
            <a:ext cx="5120640" cy="914400"/>
          </a:xfrm>
        </p:spPr>
        <p:txBody>
          <a:bodyPr>
            <a:noAutofit/>
          </a:bodyPr>
          <a:lstStyle>
            <a:lvl1pPr>
              <a:buNone/>
              <a:defRPr/>
            </a:lvl1pPr>
          </a:lstStyle>
          <a:p>
            <a:pPr>
              <a:lnSpc>
                <a:spcPts val="2400"/>
              </a:lnSpc>
            </a:pPr>
            <a:r>
              <a:rPr lang="en-US"/>
              <a:t>Heading</a:t>
            </a:r>
          </a:p>
        </p:txBody>
      </p:sp>
      <p:sp>
        <p:nvSpPr>
          <p:cNvPr id="16" name="Content Placeholder 11">
            <a:extLst>
              <a:ext uri="{FF2B5EF4-FFF2-40B4-BE49-F238E27FC236}">
                <a16:creationId xmlns:a16="http://schemas.microsoft.com/office/drawing/2014/main" id="{A3C3BD41-6D1A-5774-6180-88B0B3573ACC}"/>
              </a:ext>
            </a:extLst>
          </p:cNvPr>
          <p:cNvSpPr>
            <a:spLocks noGrp="1"/>
          </p:cNvSpPr>
          <p:nvPr>
            <p:ph sz="quarter" idx="16" hasCustomPrompt="1"/>
          </p:nvPr>
        </p:nvSpPr>
        <p:spPr>
          <a:xfrm>
            <a:off x="6591935" y="2496668"/>
            <a:ext cx="5120640" cy="3657600"/>
          </a:xfrm>
        </p:spPr>
        <p:txBody>
          <a:bodyPr>
            <a:noAutofit/>
          </a:bodyPr>
          <a:lstStyle>
            <a:lvl1pPr>
              <a:defRPr sz="2000"/>
            </a:lvl1pPr>
          </a:lstStyle>
          <a:p>
            <a:r>
              <a:rPr lang="en-US"/>
              <a:t>Bullet 1</a:t>
            </a:r>
          </a:p>
          <a:p>
            <a:r>
              <a:rPr lang="en-US"/>
              <a:t>Bullet 2</a:t>
            </a:r>
          </a:p>
          <a:p>
            <a:r>
              <a:rPr lang="en-US"/>
              <a:t>Bullet 3</a:t>
            </a:r>
          </a:p>
        </p:txBody>
      </p:sp>
      <p:sp>
        <p:nvSpPr>
          <p:cNvPr id="19" name="Title 1">
            <a:extLst>
              <a:ext uri="{FF2B5EF4-FFF2-40B4-BE49-F238E27FC236}">
                <a16:creationId xmlns:a16="http://schemas.microsoft.com/office/drawing/2014/main" id="{94A3603D-76C1-30C7-5F01-164D55D82ECD}"/>
              </a:ext>
            </a:extLst>
          </p:cNvPr>
          <p:cNvSpPr>
            <a:spLocks noGrp="1"/>
          </p:cNvSpPr>
          <p:nvPr>
            <p:ph type="title"/>
          </p:nvPr>
        </p:nvSpPr>
        <p:spPr>
          <a:xfrm>
            <a:off x="480153" y="228600"/>
            <a:ext cx="11232422" cy="914402"/>
          </a:xfrm>
        </p:spPr>
        <p:txBody>
          <a:bodyPr/>
          <a:lstStyle/>
          <a:p>
            <a:r>
              <a:rPr lang="en-US"/>
              <a:t>Title Goes Here</a:t>
            </a:r>
          </a:p>
        </p:txBody>
      </p:sp>
      <p:pic>
        <p:nvPicPr>
          <p:cNvPr id="3" name="Picture 2">
            <a:extLst>
              <a:ext uri="{FF2B5EF4-FFF2-40B4-BE49-F238E27FC236}">
                <a16:creationId xmlns:a16="http://schemas.microsoft.com/office/drawing/2014/main" id="{F63A4EE3-5A8F-E40D-41F5-DC46673ADD3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4953634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CN Title and Content Headers Two-Column 2">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0A6939-D92C-EF47-B866-B2AB72F2FF8F}"/>
              </a:ext>
            </a:extLst>
          </p:cNvPr>
          <p:cNvSpPr>
            <a:spLocks noGrp="1"/>
          </p:cNvSpPr>
          <p:nvPr>
            <p:ph type="body" sz="quarter" idx="10"/>
          </p:nvPr>
        </p:nvSpPr>
        <p:spPr>
          <a:xfrm>
            <a:off x="480151" y="1341131"/>
            <a:ext cx="5463239"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11" name="Content Placeholder 11">
            <a:extLst>
              <a:ext uri="{FF2B5EF4-FFF2-40B4-BE49-F238E27FC236}">
                <a16:creationId xmlns:a16="http://schemas.microsoft.com/office/drawing/2014/main" id="{E17B19BC-0A2C-8343-8E58-A5AACD38E5BD}"/>
              </a:ext>
            </a:extLst>
          </p:cNvPr>
          <p:cNvSpPr>
            <a:spLocks noGrp="1"/>
          </p:cNvSpPr>
          <p:nvPr>
            <p:ph sz="quarter" idx="14"/>
          </p:nvPr>
        </p:nvSpPr>
        <p:spPr>
          <a:xfrm>
            <a:off x="479425" y="1801797"/>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4">
            <a:extLst>
              <a:ext uri="{FF2B5EF4-FFF2-40B4-BE49-F238E27FC236}">
                <a16:creationId xmlns:a16="http://schemas.microsoft.com/office/drawing/2014/main" id="{EE6DC1D7-D48C-D241-0C53-BAA278863AF5}"/>
              </a:ext>
            </a:extLst>
          </p:cNvPr>
          <p:cNvSpPr>
            <a:spLocks noGrp="1"/>
          </p:cNvSpPr>
          <p:nvPr>
            <p:ph type="body" sz="quarter" idx="15"/>
          </p:nvPr>
        </p:nvSpPr>
        <p:spPr>
          <a:xfrm>
            <a:off x="6242998" y="1341131"/>
            <a:ext cx="5463239"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15" name="Content Placeholder 11">
            <a:extLst>
              <a:ext uri="{FF2B5EF4-FFF2-40B4-BE49-F238E27FC236}">
                <a16:creationId xmlns:a16="http://schemas.microsoft.com/office/drawing/2014/main" id="{1220D98F-B5F5-EC22-432A-997D8234EE98}"/>
              </a:ext>
            </a:extLst>
          </p:cNvPr>
          <p:cNvSpPr>
            <a:spLocks noGrp="1"/>
          </p:cNvSpPr>
          <p:nvPr>
            <p:ph sz="quarter" idx="16"/>
          </p:nvPr>
        </p:nvSpPr>
        <p:spPr>
          <a:xfrm>
            <a:off x="6242272" y="1801797"/>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Holder 2">
            <a:extLst>
              <a:ext uri="{FF2B5EF4-FFF2-40B4-BE49-F238E27FC236}">
                <a16:creationId xmlns:a16="http://schemas.microsoft.com/office/drawing/2014/main" id="{7ED4E9CD-45C2-E7FC-DA6B-386E3B23DAE9}"/>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8" name="Rectangle 17">
            <a:extLst>
              <a:ext uri="{FF2B5EF4-FFF2-40B4-BE49-F238E27FC236}">
                <a16:creationId xmlns:a16="http://schemas.microsoft.com/office/drawing/2014/main" id="{CE97E9DC-C6B3-0F43-8320-E072C475A513}"/>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4">
            <a:extLst>
              <a:ext uri="{FF2B5EF4-FFF2-40B4-BE49-F238E27FC236}">
                <a16:creationId xmlns:a16="http://schemas.microsoft.com/office/drawing/2014/main" id="{516DC874-EB25-94F5-E923-519A37148142}"/>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7" name="Straight Connector 6">
            <a:extLst>
              <a:ext uri="{FF2B5EF4-FFF2-40B4-BE49-F238E27FC236}">
                <a16:creationId xmlns:a16="http://schemas.microsoft.com/office/drawing/2014/main" id="{32EF8333-6D9C-B492-F989-D88D73902CC1}"/>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6B0256B-93C0-70AB-59A5-5A717B6E910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30861139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3">
    <p:spTree>
      <p:nvGrpSpPr>
        <p:cNvPr id="1" name=""/>
        <p:cNvGrpSpPr/>
        <p:nvPr/>
      </p:nvGrpSpPr>
      <p:grpSpPr>
        <a:xfrm>
          <a:off x="0" y="0"/>
          <a:ext cx="0" cy="0"/>
          <a:chOff x="0" y="0"/>
          <a:chExt cx="0" cy="0"/>
        </a:xfrm>
      </p:grpSpPr>
      <p:sp>
        <p:nvSpPr>
          <p:cNvPr id="7" name="Content Placeholder 11">
            <a:extLst>
              <a:ext uri="{FF2B5EF4-FFF2-40B4-BE49-F238E27FC236}">
                <a16:creationId xmlns:a16="http://schemas.microsoft.com/office/drawing/2014/main" id="{CDF57242-1C16-304A-ACB2-DF591F30C888}"/>
              </a:ext>
            </a:extLst>
          </p:cNvPr>
          <p:cNvSpPr>
            <a:spLocks noGrp="1"/>
          </p:cNvSpPr>
          <p:nvPr>
            <p:ph sz="quarter" idx="14"/>
          </p:nvPr>
        </p:nvSpPr>
        <p:spPr>
          <a:xfrm>
            <a:off x="479424" y="1479205"/>
            <a:ext cx="11232421"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AA6C2FF5-2FCA-F222-7037-DBE2BE63E7B9}"/>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older 2">
            <a:extLst>
              <a:ext uri="{FF2B5EF4-FFF2-40B4-BE49-F238E27FC236}">
                <a16:creationId xmlns:a16="http://schemas.microsoft.com/office/drawing/2014/main" id="{A6A1558D-31E4-399F-E6F7-92F843AAFA09}"/>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2" name="Holder 4">
            <a:extLst>
              <a:ext uri="{FF2B5EF4-FFF2-40B4-BE49-F238E27FC236}">
                <a16:creationId xmlns:a16="http://schemas.microsoft.com/office/drawing/2014/main" id="{46E7A170-BA3D-8018-C621-53461572D21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8970301B-8C19-E40E-7D8F-1C3A517FE1F8}"/>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FEE3ACB4-E0EA-CC40-25AD-7285E633CD1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298767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3">
    <p:spTree>
      <p:nvGrpSpPr>
        <p:cNvPr id="1" name=""/>
        <p:cNvGrpSpPr/>
        <p:nvPr/>
      </p:nvGrpSpPr>
      <p:grpSpPr>
        <a:xfrm>
          <a:off x="0" y="0"/>
          <a:ext cx="0" cy="0"/>
          <a:chOff x="0" y="0"/>
          <a:chExt cx="0" cy="0"/>
        </a:xfrm>
      </p:grpSpPr>
      <p:sp>
        <p:nvSpPr>
          <p:cNvPr id="7" name="Content Placeholder 11">
            <a:extLst>
              <a:ext uri="{FF2B5EF4-FFF2-40B4-BE49-F238E27FC236}">
                <a16:creationId xmlns:a16="http://schemas.microsoft.com/office/drawing/2014/main" id="{CDF57242-1C16-304A-ACB2-DF591F30C888}"/>
              </a:ext>
            </a:extLst>
          </p:cNvPr>
          <p:cNvSpPr>
            <a:spLocks noGrp="1"/>
          </p:cNvSpPr>
          <p:nvPr>
            <p:ph sz="quarter" idx="14"/>
          </p:nvPr>
        </p:nvSpPr>
        <p:spPr>
          <a:xfrm>
            <a:off x="479424" y="1479205"/>
            <a:ext cx="11232421"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AA6C2FF5-2FCA-F222-7037-DBE2BE63E7B9}"/>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older 2">
            <a:extLst>
              <a:ext uri="{FF2B5EF4-FFF2-40B4-BE49-F238E27FC236}">
                <a16:creationId xmlns:a16="http://schemas.microsoft.com/office/drawing/2014/main" id="{A6A1558D-31E4-399F-E6F7-92F843AAFA09}"/>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3" name="Holder 4">
            <a:extLst>
              <a:ext uri="{FF2B5EF4-FFF2-40B4-BE49-F238E27FC236}">
                <a16:creationId xmlns:a16="http://schemas.microsoft.com/office/drawing/2014/main" id="{4328C36F-6E9D-B7EC-3F97-77F75B8F0544}"/>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E00FF03B-B6AB-0189-AAB8-A7BFA36D39B9}"/>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ED9D978-2C1A-9F14-FE49-D596000A865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6933699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and Content 4">
    <p:spTree>
      <p:nvGrpSpPr>
        <p:cNvPr id="1" name=""/>
        <p:cNvGrpSpPr/>
        <p:nvPr/>
      </p:nvGrpSpPr>
      <p:grpSpPr>
        <a:xfrm>
          <a:off x="0" y="0"/>
          <a:ext cx="0" cy="0"/>
          <a:chOff x="0" y="0"/>
          <a:chExt cx="0" cy="0"/>
        </a:xfrm>
      </p:grpSpPr>
      <p:sp>
        <p:nvSpPr>
          <p:cNvPr id="18" name="Content Placeholder 11">
            <a:extLst>
              <a:ext uri="{FF2B5EF4-FFF2-40B4-BE49-F238E27FC236}">
                <a16:creationId xmlns:a16="http://schemas.microsoft.com/office/drawing/2014/main" id="{17E8025B-A200-8D4F-97AB-F35278E9B1A6}"/>
              </a:ext>
            </a:extLst>
          </p:cNvPr>
          <p:cNvSpPr>
            <a:spLocks noGrp="1"/>
          </p:cNvSpPr>
          <p:nvPr>
            <p:ph sz="quarter" idx="14"/>
          </p:nvPr>
        </p:nvSpPr>
        <p:spPr>
          <a:xfrm>
            <a:off x="479425" y="1479205"/>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D4E5BC2A-5850-CB9F-E4DA-45C43B23C083}"/>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Holder 2">
            <a:extLst>
              <a:ext uri="{FF2B5EF4-FFF2-40B4-BE49-F238E27FC236}">
                <a16:creationId xmlns:a16="http://schemas.microsoft.com/office/drawing/2014/main" id="{DCF86A4F-19B2-119A-E78C-5A4882C143E3}"/>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5" name="Content Placeholder 11">
            <a:extLst>
              <a:ext uri="{FF2B5EF4-FFF2-40B4-BE49-F238E27FC236}">
                <a16:creationId xmlns:a16="http://schemas.microsoft.com/office/drawing/2014/main" id="{8328926C-F42B-29A9-9D3D-E210E161BCA5}"/>
              </a:ext>
            </a:extLst>
          </p:cNvPr>
          <p:cNvSpPr>
            <a:spLocks noGrp="1"/>
          </p:cNvSpPr>
          <p:nvPr>
            <p:ph sz="quarter" idx="15"/>
          </p:nvPr>
        </p:nvSpPr>
        <p:spPr>
          <a:xfrm>
            <a:off x="6244121" y="1479205"/>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Holder 4">
            <a:extLst>
              <a:ext uri="{FF2B5EF4-FFF2-40B4-BE49-F238E27FC236}">
                <a16:creationId xmlns:a16="http://schemas.microsoft.com/office/drawing/2014/main" id="{4087A062-3F3A-C845-775F-AB3BB17E2E23}"/>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2ED0D9F2-BDCD-AD6E-7775-D2029458ABA8}"/>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162DD00-FF12-384E-4DAD-CAAFFBB364F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35687412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9_NCC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0" y="-2"/>
            <a:ext cx="5257801" cy="685800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334125" y="-4529"/>
            <a:ext cx="3069849"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13B97B92-D2E6-DCB4-F464-59EC8B89724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26CBC27E-226F-0EC2-0F83-07D597ACAFEB}"/>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C718BA73-7764-EAF0-4C36-6F939C87BE9C}"/>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20804850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ACBC0354-EE4A-B643-9B2D-B2558DAE8674}"/>
              </a:ext>
            </a:extLst>
          </p:cNvPr>
          <p:cNvSpPr>
            <a:spLocks noGrp="1"/>
          </p:cNvSpPr>
          <p:nvPr>
            <p:ph type="body" sz="quarter" idx="10"/>
          </p:nvPr>
        </p:nvSpPr>
        <p:spPr>
          <a:xfrm>
            <a:off x="480151" y="1521547"/>
            <a:ext cx="5615613"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12" name="Content Placeholder 11">
            <a:extLst>
              <a:ext uri="{FF2B5EF4-FFF2-40B4-BE49-F238E27FC236}">
                <a16:creationId xmlns:a16="http://schemas.microsoft.com/office/drawing/2014/main" id="{299C45AF-E689-004F-ABBB-A93531768696}"/>
              </a:ext>
            </a:extLst>
          </p:cNvPr>
          <p:cNvSpPr>
            <a:spLocks noGrp="1"/>
          </p:cNvSpPr>
          <p:nvPr>
            <p:ph sz="quarter" idx="14"/>
          </p:nvPr>
        </p:nvSpPr>
        <p:spPr>
          <a:xfrm>
            <a:off x="479425" y="1982213"/>
            <a:ext cx="5616575" cy="37605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8C28B5C1-8C95-8BB7-92C2-674FCE60F3A3}"/>
              </a:ext>
            </a:extLst>
          </p:cNvPr>
          <p:cNvSpPr>
            <a:spLocks noGrp="1"/>
          </p:cNvSpPr>
          <p:nvPr>
            <p:ph type="body" sz="quarter" idx="15"/>
          </p:nvPr>
        </p:nvSpPr>
        <p:spPr>
          <a:xfrm>
            <a:off x="6271351" y="1521547"/>
            <a:ext cx="5615613"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3" name="Content Placeholder 11">
            <a:extLst>
              <a:ext uri="{FF2B5EF4-FFF2-40B4-BE49-F238E27FC236}">
                <a16:creationId xmlns:a16="http://schemas.microsoft.com/office/drawing/2014/main" id="{83B4340A-37C8-F104-4D4B-2F8CE622437F}"/>
              </a:ext>
            </a:extLst>
          </p:cNvPr>
          <p:cNvSpPr>
            <a:spLocks noGrp="1"/>
          </p:cNvSpPr>
          <p:nvPr>
            <p:ph sz="quarter" idx="16"/>
          </p:nvPr>
        </p:nvSpPr>
        <p:spPr>
          <a:xfrm>
            <a:off x="6270625" y="1982213"/>
            <a:ext cx="5616575" cy="37605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38A965B-A29E-2FFE-1345-E77C52B3DD78}"/>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Holder 2">
            <a:extLst>
              <a:ext uri="{FF2B5EF4-FFF2-40B4-BE49-F238E27FC236}">
                <a16:creationId xmlns:a16="http://schemas.microsoft.com/office/drawing/2014/main" id="{5A438A69-1C76-1868-7855-98FDA16D5673}"/>
              </a:ext>
            </a:extLst>
          </p:cNvPr>
          <p:cNvSpPr>
            <a:spLocks noGrp="1"/>
          </p:cNvSpPr>
          <p:nvPr>
            <p:ph type="title"/>
          </p:nvPr>
        </p:nvSpPr>
        <p:spPr>
          <a:xfrm>
            <a:off x="480152" y="228600"/>
            <a:ext cx="11406811"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5" name="Holder 4">
            <a:extLst>
              <a:ext uri="{FF2B5EF4-FFF2-40B4-BE49-F238E27FC236}">
                <a16:creationId xmlns:a16="http://schemas.microsoft.com/office/drawing/2014/main" id="{74391835-2A79-1AE7-4BA1-171A8F315C04}"/>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8" name="Straight Connector 7">
            <a:extLst>
              <a:ext uri="{FF2B5EF4-FFF2-40B4-BE49-F238E27FC236}">
                <a16:creationId xmlns:a16="http://schemas.microsoft.com/office/drawing/2014/main" id="{02CF44A8-27E5-2FA2-1437-10CEF45DB9E7}"/>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E9C418B-F643-3E69-4D00-993709335A6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4047228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NCC Light text/content right">
    <p:bg>
      <p:bgPr>
        <a:solidFill>
          <a:schemeClr val="bg1"/>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2BDB0E3-88F9-9A70-6362-45B9725192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0" y="74949"/>
            <a:ext cx="5764806" cy="6400800"/>
          </a:xfrm>
          <a:prstGeom prst="rect">
            <a:avLst/>
          </a:prstGeom>
        </p:spPr>
      </p:pic>
      <p:sp>
        <p:nvSpPr>
          <p:cNvPr id="28" name="object 4">
            <a:extLst>
              <a:ext uri="{FF2B5EF4-FFF2-40B4-BE49-F238E27FC236}">
                <a16:creationId xmlns:a16="http://schemas.microsoft.com/office/drawing/2014/main" id="{B031B0F3-B57B-187F-F6B3-4B47EDEBABD7}"/>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9" name="Rectangle 28">
            <a:extLst>
              <a:ext uri="{FF2B5EF4-FFF2-40B4-BE49-F238E27FC236}">
                <a16:creationId xmlns:a16="http://schemas.microsoft.com/office/drawing/2014/main" id="{02629A3B-FF1D-1F4F-4EBA-EEEA40853C0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11">
            <a:extLst>
              <a:ext uri="{FF2B5EF4-FFF2-40B4-BE49-F238E27FC236}">
                <a16:creationId xmlns:a16="http://schemas.microsoft.com/office/drawing/2014/main" id="{075E949B-2C54-E405-5189-3536F52AA4E0}"/>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Holder 2">
            <a:extLst>
              <a:ext uri="{FF2B5EF4-FFF2-40B4-BE49-F238E27FC236}">
                <a16:creationId xmlns:a16="http://schemas.microsoft.com/office/drawing/2014/main" id="{3F8B90C5-DDF2-99AB-306F-AFE12839265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32" name="Rectangle 31">
            <a:extLst>
              <a:ext uri="{FF2B5EF4-FFF2-40B4-BE49-F238E27FC236}">
                <a16:creationId xmlns:a16="http://schemas.microsoft.com/office/drawing/2014/main" id="{C9EDB9EB-9940-3964-E010-2243B222E47D}"/>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older 4">
            <a:extLst>
              <a:ext uri="{FF2B5EF4-FFF2-40B4-BE49-F238E27FC236}">
                <a16:creationId xmlns:a16="http://schemas.microsoft.com/office/drawing/2014/main" id="{31C021D7-9CF0-78AC-72D4-1165B3B11DA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ECB0D082-4045-7063-191A-5B9EBC4FB8B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B00469D-8209-99FE-33EA-D1498D5B3CA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33952326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NCC Light text/content right">
    <p:bg>
      <p:bgPr>
        <a:solidFill>
          <a:schemeClr val="bg1"/>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2BDB0E3-88F9-9A70-6362-45B9725192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0" y="92363"/>
            <a:ext cx="6845016" cy="6673273"/>
          </a:xfrm>
          <a:prstGeom prst="rect">
            <a:avLst/>
          </a:prstGeom>
        </p:spPr>
      </p:pic>
      <p:sp>
        <p:nvSpPr>
          <p:cNvPr id="28" name="object 4">
            <a:extLst>
              <a:ext uri="{FF2B5EF4-FFF2-40B4-BE49-F238E27FC236}">
                <a16:creationId xmlns:a16="http://schemas.microsoft.com/office/drawing/2014/main" id="{B031B0F3-B57B-187F-F6B3-4B47EDEBABD7}"/>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9" name="Rectangle 28">
            <a:extLst>
              <a:ext uri="{FF2B5EF4-FFF2-40B4-BE49-F238E27FC236}">
                <a16:creationId xmlns:a16="http://schemas.microsoft.com/office/drawing/2014/main" id="{02629A3B-FF1D-1F4F-4EBA-EEEA40853C0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11">
            <a:extLst>
              <a:ext uri="{FF2B5EF4-FFF2-40B4-BE49-F238E27FC236}">
                <a16:creationId xmlns:a16="http://schemas.microsoft.com/office/drawing/2014/main" id="{075E949B-2C54-E405-5189-3536F52AA4E0}"/>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Holder 2">
            <a:extLst>
              <a:ext uri="{FF2B5EF4-FFF2-40B4-BE49-F238E27FC236}">
                <a16:creationId xmlns:a16="http://schemas.microsoft.com/office/drawing/2014/main" id="{3F8B90C5-DDF2-99AB-306F-AFE12839265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32" name="Rectangle 31">
            <a:extLst>
              <a:ext uri="{FF2B5EF4-FFF2-40B4-BE49-F238E27FC236}">
                <a16:creationId xmlns:a16="http://schemas.microsoft.com/office/drawing/2014/main" id="{C9EDB9EB-9940-3964-E010-2243B222E47D}"/>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older 4">
            <a:extLst>
              <a:ext uri="{FF2B5EF4-FFF2-40B4-BE49-F238E27FC236}">
                <a16:creationId xmlns:a16="http://schemas.microsoft.com/office/drawing/2014/main" id="{31C021D7-9CF0-78AC-72D4-1165B3B11DA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ECB0D082-4045-7063-191A-5B9EBC4FB8B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53B16F6-3568-1CD5-C6BD-1919A74E1D4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35754898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4_NCC Light text/content right">
    <p:bg>
      <p:bgPr>
        <a:solidFill>
          <a:schemeClr val="bg1"/>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2BDB0E3-88F9-9A70-6362-45B9725192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156"/>
          <a:stretch>
            <a:fillRect/>
          </a:stretch>
        </p:blipFill>
        <p:spPr>
          <a:xfrm flipH="1">
            <a:off x="0" y="153602"/>
            <a:ext cx="5992622" cy="6400800"/>
          </a:xfrm>
          <a:prstGeom prst="rect">
            <a:avLst/>
          </a:prstGeom>
        </p:spPr>
      </p:pic>
      <p:sp>
        <p:nvSpPr>
          <p:cNvPr id="28" name="object 4">
            <a:extLst>
              <a:ext uri="{FF2B5EF4-FFF2-40B4-BE49-F238E27FC236}">
                <a16:creationId xmlns:a16="http://schemas.microsoft.com/office/drawing/2014/main" id="{B031B0F3-B57B-187F-F6B3-4B47EDEBABD7}"/>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9" name="Rectangle 28">
            <a:extLst>
              <a:ext uri="{FF2B5EF4-FFF2-40B4-BE49-F238E27FC236}">
                <a16:creationId xmlns:a16="http://schemas.microsoft.com/office/drawing/2014/main" id="{02629A3B-FF1D-1F4F-4EBA-EEEA40853C0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11">
            <a:extLst>
              <a:ext uri="{FF2B5EF4-FFF2-40B4-BE49-F238E27FC236}">
                <a16:creationId xmlns:a16="http://schemas.microsoft.com/office/drawing/2014/main" id="{075E949B-2C54-E405-5189-3536F52AA4E0}"/>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Holder 2">
            <a:extLst>
              <a:ext uri="{FF2B5EF4-FFF2-40B4-BE49-F238E27FC236}">
                <a16:creationId xmlns:a16="http://schemas.microsoft.com/office/drawing/2014/main" id="{3F8B90C5-DDF2-99AB-306F-AFE12839265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32" name="Rectangle 31">
            <a:extLst>
              <a:ext uri="{FF2B5EF4-FFF2-40B4-BE49-F238E27FC236}">
                <a16:creationId xmlns:a16="http://schemas.microsoft.com/office/drawing/2014/main" id="{C9EDB9EB-9940-3964-E010-2243B222E47D}"/>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older 4">
            <a:extLst>
              <a:ext uri="{FF2B5EF4-FFF2-40B4-BE49-F238E27FC236}">
                <a16:creationId xmlns:a16="http://schemas.microsoft.com/office/drawing/2014/main" id="{31C021D7-9CF0-78AC-72D4-1165B3B11DA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ECB0D082-4045-7063-191A-5B9EBC4FB8B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CCF13A7F-ED0E-C245-1161-B44C5EFDEC5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5930198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3_NCC Light text/content right">
    <p:bg>
      <p:bgPr>
        <a:solidFill>
          <a:schemeClr val="bg1"/>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2BDB0E3-88F9-9A70-6362-45B9725192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0" y="203992"/>
            <a:ext cx="6866310" cy="6492240"/>
          </a:xfrm>
          <a:prstGeom prst="rect">
            <a:avLst/>
          </a:prstGeom>
        </p:spPr>
      </p:pic>
      <p:sp>
        <p:nvSpPr>
          <p:cNvPr id="28" name="object 4">
            <a:extLst>
              <a:ext uri="{FF2B5EF4-FFF2-40B4-BE49-F238E27FC236}">
                <a16:creationId xmlns:a16="http://schemas.microsoft.com/office/drawing/2014/main" id="{B031B0F3-B57B-187F-F6B3-4B47EDEBABD7}"/>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9" name="Rectangle 28">
            <a:extLst>
              <a:ext uri="{FF2B5EF4-FFF2-40B4-BE49-F238E27FC236}">
                <a16:creationId xmlns:a16="http://schemas.microsoft.com/office/drawing/2014/main" id="{02629A3B-FF1D-1F4F-4EBA-EEEA40853C0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11">
            <a:extLst>
              <a:ext uri="{FF2B5EF4-FFF2-40B4-BE49-F238E27FC236}">
                <a16:creationId xmlns:a16="http://schemas.microsoft.com/office/drawing/2014/main" id="{075E949B-2C54-E405-5189-3536F52AA4E0}"/>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Holder 2">
            <a:extLst>
              <a:ext uri="{FF2B5EF4-FFF2-40B4-BE49-F238E27FC236}">
                <a16:creationId xmlns:a16="http://schemas.microsoft.com/office/drawing/2014/main" id="{3F8B90C5-DDF2-99AB-306F-AFE12839265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32" name="Rectangle 31">
            <a:extLst>
              <a:ext uri="{FF2B5EF4-FFF2-40B4-BE49-F238E27FC236}">
                <a16:creationId xmlns:a16="http://schemas.microsoft.com/office/drawing/2014/main" id="{C9EDB9EB-9940-3964-E010-2243B222E47D}"/>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older 4">
            <a:extLst>
              <a:ext uri="{FF2B5EF4-FFF2-40B4-BE49-F238E27FC236}">
                <a16:creationId xmlns:a16="http://schemas.microsoft.com/office/drawing/2014/main" id="{31C021D7-9CF0-78AC-72D4-1165B3B11DA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ECB0D082-4045-7063-191A-5B9EBC4FB8B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7260F454-53C6-4739-B202-CE53F7EC556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6361468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5854535" y="-1052"/>
            <a:ext cx="6337341" cy="6096397"/>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695621"/>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527854"/>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7" name="Holder 4">
            <a:extLst>
              <a:ext uri="{FF2B5EF4-FFF2-40B4-BE49-F238E27FC236}">
                <a16:creationId xmlns:a16="http://schemas.microsoft.com/office/drawing/2014/main" id="{FD276259-C10D-124E-493F-00B9CA7821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1D10AF1D-2429-ECF0-D883-FE7DF8954F5F}"/>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E31721A-89FE-8DD0-1487-0A244D8334A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38861586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0808"/>
          <a:stretch>
            <a:fillRect/>
          </a:stretch>
        </p:blipFill>
        <p:spPr bwMode="auto">
          <a:xfrm>
            <a:off x="5672782" y="0"/>
            <a:ext cx="6535842" cy="6313102"/>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older 4">
            <a:extLst>
              <a:ext uri="{FF2B5EF4-FFF2-40B4-BE49-F238E27FC236}">
                <a16:creationId xmlns:a16="http://schemas.microsoft.com/office/drawing/2014/main" id="{FD276259-C10D-124E-493F-00B9CA7821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1D10AF1D-2429-ECF0-D883-FE7DF8954F5F}"/>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Content Placeholder 11">
            <a:extLst>
              <a:ext uri="{FF2B5EF4-FFF2-40B4-BE49-F238E27FC236}">
                <a16:creationId xmlns:a16="http://schemas.microsoft.com/office/drawing/2014/main" id="{23C20761-0D9C-A0F6-B2D4-AE7057F94A1D}"/>
              </a:ext>
            </a:extLst>
          </p:cNvPr>
          <p:cNvSpPr>
            <a:spLocks noGrp="1"/>
          </p:cNvSpPr>
          <p:nvPr>
            <p:ph sz="quarter" idx="15"/>
          </p:nvPr>
        </p:nvSpPr>
        <p:spPr>
          <a:xfrm>
            <a:off x="479425" y="1695621"/>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Holder 2">
            <a:extLst>
              <a:ext uri="{FF2B5EF4-FFF2-40B4-BE49-F238E27FC236}">
                <a16:creationId xmlns:a16="http://schemas.microsoft.com/office/drawing/2014/main" id="{971C1F9A-EE77-C1F3-FC57-C0AD0F10417A}"/>
              </a:ext>
            </a:extLst>
          </p:cNvPr>
          <p:cNvSpPr>
            <a:spLocks noGrp="1"/>
          </p:cNvSpPr>
          <p:nvPr>
            <p:ph type="title"/>
          </p:nvPr>
        </p:nvSpPr>
        <p:spPr>
          <a:xfrm>
            <a:off x="479425" y="527854"/>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pic>
        <p:nvPicPr>
          <p:cNvPr id="6" name="Picture 5">
            <a:extLst>
              <a:ext uri="{FF2B5EF4-FFF2-40B4-BE49-F238E27FC236}">
                <a16:creationId xmlns:a16="http://schemas.microsoft.com/office/drawing/2014/main" id="{E0701D02-26E7-B6A4-E8D9-48EA7993007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33445384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5_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289"/>
          <a:stretch>
            <a:fillRect/>
          </a:stretch>
        </p:blipFill>
        <p:spPr bwMode="auto">
          <a:xfrm>
            <a:off x="6096001" y="272840"/>
            <a:ext cx="6096000" cy="5852160"/>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695621"/>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527854"/>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7" name="Holder 4">
            <a:extLst>
              <a:ext uri="{FF2B5EF4-FFF2-40B4-BE49-F238E27FC236}">
                <a16:creationId xmlns:a16="http://schemas.microsoft.com/office/drawing/2014/main" id="{FD276259-C10D-124E-493F-00B9CA7821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1D10AF1D-2429-ECF0-D883-FE7DF8954F5F}"/>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DAEE0E2-E55D-6174-5B00-EF022DB5767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9469857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flipH="1">
            <a:off x="6517181" y="259295"/>
            <a:ext cx="5679063" cy="5943600"/>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older 4">
            <a:extLst>
              <a:ext uri="{FF2B5EF4-FFF2-40B4-BE49-F238E27FC236}">
                <a16:creationId xmlns:a16="http://schemas.microsoft.com/office/drawing/2014/main" id="{FD276259-C10D-124E-493F-00B9CA7821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1D10AF1D-2429-ECF0-D883-FE7DF8954F5F}"/>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0CC6F69-4812-0765-D763-69516F45AB47}"/>
              </a:ext>
            </a:extLst>
          </p:cNvPr>
          <p:cNvSpPr txBox="1"/>
          <p:nvPr userDrawn="1"/>
        </p:nvSpPr>
        <p:spPr>
          <a:xfrm>
            <a:off x="4638502" y="-1795549"/>
            <a:ext cx="184731" cy="369332"/>
          </a:xfrm>
          <a:prstGeom prst="rect">
            <a:avLst/>
          </a:prstGeom>
          <a:noFill/>
        </p:spPr>
        <p:txBody>
          <a:bodyPr wrap="none" rtlCol="0">
            <a:spAutoFit/>
          </a:bodyPr>
          <a:lstStyle/>
          <a:p>
            <a:endParaRPr lang="en-US"/>
          </a:p>
        </p:txBody>
      </p:sp>
      <p:sp>
        <p:nvSpPr>
          <p:cNvPr id="5" name="Content Placeholder 11">
            <a:extLst>
              <a:ext uri="{FF2B5EF4-FFF2-40B4-BE49-F238E27FC236}">
                <a16:creationId xmlns:a16="http://schemas.microsoft.com/office/drawing/2014/main" id="{CB1A5B5A-B5FC-1075-10BC-6C29AE3A6E9C}"/>
              </a:ext>
            </a:extLst>
          </p:cNvPr>
          <p:cNvSpPr>
            <a:spLocks noGrp="1"/>
          </p:cNvSpPr>
          <p:nvPr>
            <p:ph sz="quarter" idx="15"/>
          </p:nvPr>
        </p:nvSpPr>
        <p:spPr>
          <a:xfrm>
            <a:off x="479425" y="1695621"/>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Holder 2">
            <a:extLst>
              <a:ext uri="{FF2B5EF4-FFF2-40B4-BE49-F238E27FC236}">
                <a16:creationId xmlns:a16="http://schemas.microsoft.com/office/drawing/2014/main" id="{1A99D5A4-5481-00D4-CE65-CD44665F1B15}"/>
              </a:ext>
            </a:extLst>
          </p:cNvPr>
          <p:cNvSpPr>
            <a:spLocks noGrp="1"/>
          </p:cNvSpPr>
          <p:nvPr>
            <p:ph type="title"/>
          </p:nvPr>
        </p:nvSpPr>
        <p:spPr>
          <a:xfrm>
            <a:off x="479425" y="527854"/>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pic>
        <p:nvPicPr>
          <p:cNvPr id="8" name="Picture 7">
            <a:extLst>
              <a:ext uri="{FF2B5EF4-FFF2-40B4-BE49-F238E27FC236}">
                <a16:creationId xmlns:a16="http://schemas.microsoft.com/office/drawing/2014/main" id="{0441D5FB-1008-99D4-A29E-795BDA28392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41595631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NCC Disclaimer Slide 1">
    <p:bg>
      <p:bgPr>
        <a:solidFill>
          <a:schemeClr val="tx1"/>
        </a:solidFill>
        <a:effectLst/>
      </p:bgPr>
    </p:bg>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E1AFF7E0-7D45-F841-94B7-8630BFF94C60}"/>
              </a:ext>
            </a:extLst>
          </p:cNvPr>
          <p:cNvSpPr>
            <a:spLocks noGrp="1"/>
          </p:cNvSpPr>
          <p:nvPr>
            <p:ph type="body" sz="quarter" idx="10"/>
          </p:nvPr>
        </p:nvSpPr>
        <p:spPr>
          <a:xfrm>
            <a:off x="480152" y="0"/>
            <a:ext cx="6758848" cy="6858000"/>
          </a:xfrm>
          <a:prstGeom prst="rect">
            <a:avLst/>
          </a:prstGeom>
          <a:ln>
            <a:noFill/>
          </a:ln>
        </p:spPr>
        <p:txBody>
          <a:bodyPr lIns="0" tIns="0" rIns="0" bIns="0" anchor="ctr" anchorCtr="0">
            <a:noAutofit/>
          </a:bodyPr>
          <a:lstStyle>
            <a:lvl1pPr marL="0" indent="0">
              <a:lnSpc>
                <a:spcPts val="2500"/>
              </a:lnSpc>
              <a:spcAft>
                <a:spcPts val="1200"/>
              </a:spcAft>
              <a:buClr>
                <a:srgbClr val="59A44F"/>
              </a:buClr>
              <a:buSzPct val="100000"/>
              <a:buFont typeface=".PingFang SC Regular"/>
              <a:buNone/>
              <a:defRPr sz="1600" b="0" i="0">
                <a:solidFill>
                  <a:schemeClr val="bg1"/>
                </a:solidFill>
                <a:latin typeface="Calibri" panose="020F0502020204030204" pitchFamily="34" charset="0"/>
                <a:cs typeface="Calibri" panose="020F0502020204030204" pitchFamily="34" charset="0"/>
              </a:defRPr>
            </a:lvl1pPr>
            <a:lvl2pPr marL="7429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2pPr>
            <a:lvl3pPr marL="12001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3pPr>
            <a:lvl4pPr marL="16573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4pPr>
            <a:lvl5pPr marL="21145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5pPr>
          </a:lstStyle>
          <a:p>
            <a:pPr lvl="0"/>
            <a:endParaRPr lang="en-US"/>
          </a:p>
        </p:txBody>
      </p:sp>
      <p:pic>
        <p:nvPicPr>
          <p:cNvPr id="11" name="Picture 10" descr="A green and black arrow&#10;&#10;Description automatically generated">
            <a:extLst>
              <a:ext uri="{FF2B5EF4-FFF2-40B4-BE49-F238E27FC236}">
                <a16:creationId xmlns:a16="http://schemas.microsoft.com/office/drawing/2014/main" id="{9CB8964E-C8C7-AD6F-D702-FCD230E96ED9}"/>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6705600" y="0"/>
            <a:ext cx="3966130" cy="6868718"/>
          </a:xfrm>
          <a:prstGeom prst="rect">
            <a:avLst/>
          </a:prstGeom>
        </p:spPr>
      </p:pic>
      <p:sp>
        <p:nvSpPr>
          <p:cNvPr id="6" name="Holder 4">
            <a:extLst>
              <a:ext uri="{FF2B5EF4-FFF2-40B4-BE49-F238E27FC236}">
                <a16:creationId xmlns:a16="http://schemas.microsoft.com/office/drawing/2014/main" id="{BD28014A-F97A-E179-2A34-12544DD790D0}"/>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7" name="Straight Connector 6">
            <a:extLst>
              <a:ext uri="{FF2B5EF4-FFF2-40B4-BE49-F238E27FC236}">
                <a16:creationId xmlns:a16="http://schemas.microsoft.com/office/drawing/2014/main" id="{7827EE37-90DB-26C0-F2B5-323AD5EF5E05}"/>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3D817058-3CE6-089A-AF91-A31F4B08E04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796440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1_NCC Title Slid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DF1F96-FD09-0DBD-4CBA-E9F4688434B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r="-28315"/>
          <a:stretch>
            <a:fillRect/>
          </a:stretch>
        </p:blipFill>
        <p:spPr>
          <a:xfrm>
            <a:off x="0" y="-1"/>
            <a:ext cx="7151077" cy="6858000"/>
          </a:xfrm>
          <a:prstGeom prst="rect">
            <a:avLst/>
          </a:prstGeom>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240988" y="-2"/>
            <a:ext cx="3511647"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F3137BF4-AB74-F699-B3E8-9ED149614B0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C3EEE8C8-DE98-0A59-06BC-65441007A3F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Tree>
    <p:extLst>
      <p:ext uri="{BB962C8B-B14F-4D97-AF65-F5344CB8AC3E}">
        <p14:creationId xmlns:p14="http://schemas.microsoft.com/office/powerpoint/2010/main" val="8008083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7_NCC Title Slide">
    <p:bg>
      <p:bgPr>
        <a:solidFill>
          <a:schemeClr val="accent1"/>
        </a:solidFill>
        <a:effectLst/>
      </p:bgPr>
    </p:bg>
    <p:spTree>
      <p:nvGrpSpPr>
        <p:cNvPr id="1" name=""/>
        <p:cNvGrpSpPr/>
        <p:nvPr/>
      </p:nvGrpSpPr>
      <p:grpSpPr>
        <a:xfrm>
          <a:off x="0" y="0"/>
          <a:ext cx="0" cy="0"/>
          <a:chOff x="0" y="0"/>
          <a:chExt cx="0" cy="0"/>
        </a:xfrm>
      </p:grpSpPr>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2" cstate="print">
            <a:extLst>
              <a:ext uri="{28A0092B-C50C-407E-A947-70E740481C1C}">
                <a14:useLocalDpi xmlns:a14="http://schemas.microsoft.com/office/drawing/2010/main"/>
              </a:ext>
            </a:extLst>
          </a:blip>
          <a:srcRect t="3883" b="172"/>
          <a:stretch/>
        </p:blipFill>
        <p:spPr>
          <a:xfrm rot="10800000">
            <a:off x="2827420" y="0"/>
            <a:ext cx="2350762"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4958833" y="2308013"/>
            <a:ext cx="6507127"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4958833" y="3198479"/>
            <a:ext cx="6507127"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4958833" y="5104379"/>
            <a:ext cx="6507127"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4958833" y="4645282"/>
            <a:ext cx="6507127"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3">
            <a:biLevel thresh="25000"/>
            <a:alphaModFix amt="29000"/>
            <a:extLst>
              <a:ext uri="{28A0092B-C50C-407E-A947-70E740481C1C}">
                <a14:useLocalDpi xmlns:a14="http://schemas.microsoft.com/office/drawing/2010/main" val="0"/>
              </a:ext>
            </a:extLst>
          </a:blip>
          <a:stretch>
            <a:fillRect/>
          </a:stretch>
        </p:blipFill>
        <p:spPr>
          <a:xfrm>
            <a:off x="10644" y="0"/>
            <a:ext cx="3959941" cy="6858000"/>
          </a:xfrm>
          <a:prstGeom prst="rect">
            <a:avLst/>
          </a:prstGeom>
        </p:spPr>
      </p:pic>
      <p:pic>
        <p:nvPicPr>
          <p:cNvPr id="4" name="Picture 3">
            <a:extLst>
              <a:ext uri="{FF2B5EF4-FFF2-40B4-BE49-F238E27FC236}">
                <a16:creationId xmlns:a16="http://schemas.microsoft.com/office/drawing/2014/main" id="{A18E86CE-D3EC-69A7-5ECC-227478E9FD1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507250" y="0"/>
            <a:ext cx="5536016" cy="1935355"/>
          </a:xfrm>
          <a:prstGeom prst="rect">
            <a:avLst/>
          </a:prstGeom>
        </p:spPr>
      </p:pic>
      <p:pic>
        <p:nvPicPr>
          <p:cNvPr id="5" name="Picture 4">
            <a:extLst>
              <a:ext uri="{FF2B5EF4-FFF2-40B4-BE49-F238E27FC236}">
                <a16:creationId xmlns:a16="http://schemas.microsoft.com/office/drawing/2014/main" id="{C959C6E5-DD11-D534-D464-A9E6467EB41E}"/>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4958833" y="5972062"/>
            <a:ext cx="2565229" cy="566119"/>
          </a:xfrm>
          <a:prstGeom prst="rect">
            <a:avLst/>
          </a:prstGeom>
        </p:spPr>
      </p:pic>
    </p:spTree>
    <p:extLst>
      <p:ext uri="{BB962C8B-B14F-4D97-AF65-F5344CB8AC3E}">
        <p14:creationId xmlns:p14="http://schemas.microsoft.com/office/powerpoint/2010/main" val="15927885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3_Layout Slide">
    <p:bg>
      <p:bgRef idx="1001">
        <a:schemeClr val="bg1"/>
      </p:bgRef>
    </p:bg>
    <p:spTree>
      <p:nvGrpSpPr>
        <p:cNvPr id="1" name=""/>
        <p:cNvGrpSpPr/>
        <p:nvPr/>
      </p:nvGrpSpPr>
      <p:grpSpPr>
        <a:xfrm>
          <a:off x="0" y="0"/>
          <a:ext cx="0" cy="0"/>
          <a:chOff x="0" y="0"/>
          <a:chExt cx="0" cy="0"/>
        </a:xfrm>
      </p:grpSpPr>
      <p:sp>
        <p:nvSpPr>
          <p:cNvPr id="10" name="Rectangle 7"/>
          <p:cNvSpPr>
            <a:spLocks noChangeArrowheads="1"/>
          </p:cNvSpPr>
          <p:nvPr userDrawn="1"/>
        </p:nvSpPr>
        <p:spPr bwMode="auto">
          <a:xfrm>
            <a:off x="10763283" y="6423129"/>
            <a:ext cx="666755" cy="287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0" tIns="0" rIns="0" bIns="0" anchor="ctr"/>
          <a:lstStyle/>
          <a:p>
            <a:pPr algn="ctr" eaLnBrk="1" hangingPunct="1">
              <a:defRPr/>
            </a:pPr>
            <a:fld id="{FFF1A63A-3C88-468D-9DE5-EDAF1F8ED471}" type="slidenum">
              <a:rPr lang="en-GB" sz="800" smtClean="0">
                <a:solidFill>
                  <a:schemeClr val="bg1">
                    <a:lumMod val="65000"/>
                  </a:schemeClr>
                </a:solidFill>
                <a:latin typeface="+mn-lt"/>
              </a:rPr>
              <a:pPr algn="ctr" eaLnBrk="1" hangingPunct="1">
                <a:defRPr/>
              </a:pPr>
              <a:t>‹#›</a:t>
            </a:fld>
            <a:endParaRPr lang="en-GB" sz="800">
              <a:solidFill>
                <a:schemeClr val="bg1">
                  <a:lumMod val="65000"/>
                </a:schemeClr>
              </a:solidFill>
              <a:latin typeface="+mn-lt"/>
            </a:endParaRPr>
          </a:p>
        </p:txBody>
      </p:sp>
    </p:spTree>
    <p:extLst>
      <p:ext uri="{BB962C8B-B14F-4D97-AF65-F5344CB8AC3E}">
        <p14:creationId xmlns:p14="http://schemas.microsoft.com/office/powerpoint/2010/main" val="150303820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NCC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5" y="0"/>
            <a:ext cx="5178178"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827420" y="0"/>
            <a:ext cx="2350762"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A18E86CE-D3EC-69A7-5ECC-227478E9FD1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C959C6E5-DD11-D534-D464-A9E6467EB41E}"/>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2A4B88F6-90AB-3F3A-285B-7BC0A43F545A}"/>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34122429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6_NCC Title Slid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53B153-13AA-5573-F1F3-9750EF1E7CD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1" y="0"/>
            <a:ext cx="5178182" cy="6858000"/>
          </a:xfrm>
          <a:prstGeom prst="rect">
            <a:avLst/>
          </a:prstGeom>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827420" y="0"/>
            <a:ext cx="2350762"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A18E86CE-D3EC-69A7-5ECC-227478E9FD1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C959C6E5-DD11-D534-D464-A9E6467EB41E}"/>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2A4B88F6-90AB-3F3A-285B-7BC0A43F545A}"/>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87815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1">
    <p:bg>
      <p:bgPr>
        <a:solidFill>
          <a:schemeClr val="accent1"/>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4CA53BEF-E59D-522D-7415-6C1BBCB54333}"/>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Title 1">
            <a:extLst>
              <a:ext uri="{FF2B5EF4-FFF2-40B4-BE49-F238E27FC236}">
                <a16:creationId xmlns:a16="http://schemas.microsoft.com/office/drawing/2014/main" id="{B292CA0F-CE69-10E5-85F7-FBAB6C45912E}"/>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2" name="Picture 1" descr="A green and black arrow&#10;&#10;Description automatically generated">
            <a:extLst>
              <a:ext uri="{FF2B5EF4-FFF2-40B4-BE49-F238E27FC236}">
                <a16:creationId xmlns:a16="http://schemas.microsoft.com/office/drawing/2014/main" id="{C421AF06-40E1-E9E8-28F3-7A12F2AA26A0}"/>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3" name="Holder 4">
            <a:extLst>
              <a:ext uri="{FF2B5EF4-FFF2-40B4-BE49-F238E27FC236}">
                <a16:creationId xmlns:a16="http://schemas.microsoft.com/office/drawing/2014/main" id="{7BD8FEB6-FB7C-7D9C-44C2-5F6A08E4B341}"/>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4" name="Straight Connector 13">
            <a:extLst>
              <a:ext uri="{FF2B5EF4-FFF2-40B4-BE49-F238E27FC236}">
                <a16:creationId xmlns:a16="http://schemas.microsoft.com/office/drawing/2014/main" id="{FC50DDDD-0926-6A10-5143-DAF97F67BBC3}"/>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7EDCEE93-C476-87F4-8361-7D35BA686DD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2929781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1">
    <p:bg>
      <p:bgPr>
        <a:solidFill>
          <a:schemeClr val="accent1"/>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4CA53BEF-E59D-522D-7415-6C1BBCB54333}"/>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Title 1">
            <a:extLst>
              <a:ext uri="{FF2B5EF4-FFF2-40B4-BE49-F238E27FC236}">
                <a16:creationId xmlns:a16="http://schemas.microsoft.com/office/drawing/2014/main" id="{B292CA0F-CE69-10E5-85F7-FBAB6C45912E}"/>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2" name="Picture 1" descr="A green and black arrow&#10;&#10;Description automatically generated">
            <a:extLst>
              <a:ext uri="{FF2B5EF4-FFF2-40B4-BE49-F238E27FC236}">
                <a16:creationId xmlns:a16="http://schemas.microsoft.com/office/drawing/2014/main" id="{C421AF06-40E1-E9E8-28F3-7A12F2AA26A0}"/>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5" name="Holder 4">
            <a:extLst>
              <a:ext uri="{FF2B5EF4-FFF2-40B4-BE49-F238E27FC236}">
                <a16:creationId xmlns:a16="http://schemas.microsoft.com/office/drawing/2014/main" id="{686C4DAA-C62E-BAE5-DD73-3F4BFF90BD7B}"/>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E22EEDBA-152A-910D-75EE-2D4A2E6B37D8}"/>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3F6B2B4-2B8B-1AC4-2B10-2A1E1B29EBB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464826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2">
    <p:bg>
      <p:bgPr>
        <a:solidFill>
          <a:schemeClr val="accent2">
            <a:alpha val="90000"/>
          </a:schemeClr>
        </a:solidFill>
        <a:effectLst/>
      </p:bgPr>
    </p:bg>
    <p:spTree>
      <p:nvGrpSpPr>
        <p:cNvPr id="1" name=""/>
        <p:cNvGrpSpPr/>
        <p:nvPr/>
      </p:nvGrpSpPr>
      <p:grpSpPr>
        <a:xfrm>
          <a:off x="0" y="0"/>
          <a:ext cx="0" cy="0"/>
          <a:chOff x="0" y="0"/>
          <a:chExt cx="0" cy="0"/>
        </a:xfrm>
      </p:grpSpPr>
      <p:pic>
        <p:nvPicPr>
          <p:cNvPr id="6" name="Picture 5" descr="A green and black arrow&#10;&#10;Description automatically generated">
            <a:extLst>
              <a:ext uri="{FF2B5EF4-FFF2-40B4-BE49-F238E27FC236}">
                <a16:creationId xmlns:a16="http://schemas.microsoft.com/office/drawing/2014/main" id="{F216D4CB-B49F-9FA6-EC9E-6FA0EB0E8CB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1" name="Text Placeholder 2">
            <a:extLst>
              <a:ext uri="{FF2B5EF4-FFF2-40B4-BE49-F238E27FC236}">
                <a16:creationId xmlns:a16="http://schemas.microsoft.com/office/drawing/2014/main" id="{064BF3B0-14B7-8D35-ECBA-6A0780F7E3AF}"/>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3" name="Title 1">
            <a:extLst>
              <a:ext uri="{FF2B5EF4-FFF2-40B4-BE49-F238E27FC236}">
                <a16:creationId xmlns:a16="http://schemas.microsoft.com/office/drawing/2014/main" id="{A80AB56B-233F-DFD4-78FE-0ECADCCD02A3}"/>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4CD3E726-EC78-24F9-D53F-20F0B080C665}"/>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2465BBA4-293E-730F-DF0C-978A20F6F69D}"/>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602E7F1-4499-F1BE-5997-3734CF1D03D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276407095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1.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15B4AA48-0573-FB4E-8DB7-A409A3FDF3D1}"/>
              </a:ext>
            </a:extLst>
          </p:cNvPr>
          <p:cNvSpPr>
            <a:spLocks noGrp="1"/>
          </p:cNvSpPr>
          <p:nvPr>
            <p:ph type="title"/>
          </p:nvPr>
        </p:nvSpPr>
        <p:spPr>
          <a:xfrm>
            <a:off x="480152" y="288925"/>
            <a:ext cx="11407048" cy="854075"/>
          </a:xfrm>
          <a:prstGeom prst="rect">
            <a:avLst/>
          </a:prstGeom>
        </p:spPr>
        <p:txBody>
          <a:bodyPr vert="horz" lIns="0" tIns="0" rIns="0" bIns="0" rtlCol="0" anchor="ctr">
            <a:noAutofit/>
          </a:bodyPr>
          <a:lstStyle/>
          <a:p>
            <a:r>
              <a:rPr lang="en-US"/>
              <a:t>Click to edit Master title style</a:t>
            </a:r>
          </a:p>
        </p:txBody>
      </p:sp>
      <p:sp>
        <p:nvSpPr>
          <p:cNvPr id="6" name="Text Placeholder 5">
            <a:extLst>
              <a:ext uri="{FF2B5EF4-FFF2-40B4-BE49-F238E27FC236}">
                <a16:creationId xmlns:a16="http://schemas.microsoft.com/office/drawing/2014/main" id="{48D2FA73-4C21-3E43-9227-B1C680C0C7A6}"/>
              </a:ext>
            </a:extLst>
          </p:cNvPr>
          <p:cNvSpPr>
            <a:spLocks noGrp="1"/>
          </p:cNvSpPr>
          <p:nvPr>
            <p:ph type="body" idx="1"/>
          </p:nvPr>
        </p:nvSpPr>
        <p:spPr>
          <a:xfrm>
            <a:off x="480152" y="1325156"/>
            <a:ext cx="11407048" cy="4658202"/>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Holder 4">
            <a:extLst>
              <a:ext uri="{FF2B5EF4-FFF2-40B4-BE49-F238E27FC236}">
                <a16:creationId xmlns:a16="http://schemas.microsoft.com/office/drawing/2014/main" id="{F2D94B82-8025-D7B6-9E42-BFBAEABA58B6}"/>
              </a:ext>
            </a:extLst>
          </p:cNvPr>
          <p:cNvSpPr>
            <a:spLocks noGrp="1"/>
          </p:cNvSpPr>
          <p:nvPr>
            <p:ph type="sldNum" sz="quarter" idx="4"/>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662DCD6A-CED9-935A-0935-1E0759E0F395}"/>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D6CA3D8-621C-649F-6D7B-D61F7D0E09ED}"/>
              </a:ext>
            </a:extLst>
          </p:cNvPr>
          <p:cNvPicPr>
            <a:picLocks noChangeAspect="1"/>
          </p:cNvPicPr>
          <p:nvPr userDrawn="1"/>
        </p:nvPicPr>
        <p:blipFill>
          <a:blip r:embed="rId43" cstate="print">
            <a:extLst>
              <a:ext uri="{28A0092B-C50C-407E-A947-70E740481C1C}">
                <a14:useLocalDpi xmlns:a14="http://schemas.microsoft.com/office/drawing/2010/main" val="0"/>
              </a:ext>
            </a:extLst>
          </a:blip>
          <a:srcRect/>
          <a:stretch/>
        </p:blipFill>
        <p:spPr>
          <a:xfrm>
            <a:off x="9635028" y="6283999"/>
            <a:ext cx="1579295" cy="383499"/>
          </a:xfrm>
          <a:prstGeom prst="rect">
            <a:avLst/>
          </a:prstGeom>
        </p:spPr>
      </p:pic>
    </p:spTree>
  </p:cSld>
  <p:clrMap bg1="lt1" tx1="dk1" bg2="lt2" tx2="dk2" accent1="accent1" accent2="accent2" accent3="accent3" accent4="accent4" accent5="accent5" accent6="accent6" hlink="hlink" folHlink="folHlink"/>
  <p:sldLayoutIdLst>
    <p:sldLayoutId id="2147483785" r:id="rId1"/>
    <p:sldLayoutId id="2147483806" r:id="rId2"/>
    <p:sldLayoutId id="2147483796" r:id="rId3"/>
    <p:sldLayoutId id="2147483805" r:id="rId4"/>
    <p:sldLayoutId id="2147483786" r:id="rId5"/>
    <p:sldLayoutId id="2147483807" r:id="rId6"/>
    <p:sldLayoutId id="2147483761" r:id="rId7"/>
    <p:sldLayoutId id="2147483770" r:id="rId8"/>
    <p:sldLayoutId id="2147483754" r:id="rId9"/>
    <p:sldLayoutId id="2147483771" r:id="rId10"/>
    <p:sldLayoutId id="2147483766" r:id="rId11"/>
    <p:sldLayoutId id="2147483772" r:id="rId12"/>
    <p:sldLayoutId id="2147483767" r:id="rId13"/>
    <p:sldLayoutId id="2147483773" r:id="rId14"/>
    <p:sldLayoutId id="2147483762" r:id="rId15"/>
    <p:sldLayoutId id="2147483774" r:id="rId16"/>
    <p:sldLayoutId id="2147483759" r:id="rId17"/>
    <p:sldLayoutId id="2147483776" r:id="rId18"/>
    <p:sldLayoutId id="2147483665" r:id="rId19"/>
    <p:sldLayoutId id="2147483777" r:id="rId20"/>
    <p:sldLayoutId id="2147483768" r:id="rId21"/>
    <p:sldLayoutId id="2147483778" r:id="rId22"/>
    <p:sldLayoutId id="2147483674" r:id="rId23"/>
    <p:sldLayoutId id="2147483779" r:id="rId24"/>
    <p:sldLayoutId id="2147483677" r:id="rId25"/>
    <p:sldLayoutId id="2147483780" r:id="rId26"/>
    <p:sldLayoutId id="2147483675" r:id="rId27"/>
    <p:sldLayoutId id="2147483781" r:id="rId28"/>
    <p:sldLayoutId id="2147483678" r:id="rId29"/>
    <p:sldLayoutId id="2147483681" r:id="rId30"/>
    <p:sldLayoutId id="2147483801" r:id="rId31"/>
    <p:sldLayoutId id="2147483795" r:id="rId32"/>
    <p:sldLayoutId id="2147483800" r:id="rId33"/>
    <p:sldLayoutId id="2147483798" r:id="rId34"/>
    <p:sldLayoutId id="2147483735" r:id="rId35"/>
    <p:sldLayoutId id="2147483793" r:id="rId36"/>
    <p:sldLayoutId id="2147483804" r:id="rId37"/>
    <p:sldLayoutId id="2147483794" r:id="rId38"/>
    <p:sldLayoutId id="2147483671" r:id="rId39"/>
    <p:sldLayoutId id="2147483808" r:id="rId40"/>
    <p:sldLayoutId id="2147483809" r:id="rId41"/>
  </p:sldLayoutIdLst>
  <p:hf hdr="0" ftr="0" dt="0"/>
  <p:txStyles>
    <p:titleStyle>
      <a:lvl1pPr>
        <a:defRPr sz="3000" b="1">
          <a:solidFill>
            <a:srgbClr val="386EA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spcAft>
          <a:spcPts val="600"/>
        </a:spcAft>
        <a:buClr>
          <a:srgbClr val="328612"/>
        </a:buClr>
        <a:buSzPct val="80000"/>
        <a:buFont typeface="System Font Regular"/>
        <a:buChar char="●"/>
        <a:tabLst/>
        <a:defRPr lang="en-US" sz="2400" b="0" i="0" kern="0" dirty="0" smtClean="0">
          <a:solidFill>
            <a:srgbClr val="386EA4"/>
          </a:solidFill>
          <a:latin typeface="Calibri" panose="020F0502020204030204" pitchFamily="34" charset="0"/>
          <a:ea typeface="+mn-ea"/>
          <a:cs typeface="Calibri" panose="020F0502020204030204" pitchFamily="34" charset="0"/>
        </a:defRPr>
      </a:lvl1pPr>
      <a:lvl2pPr marL="457200" indent="-228600">
        <a:spcAft>
          <a:spcPts val="600"/>
        </a:spcAft>
        <a:buClr>
          <a:srgbClr val="328612"/>
        </a:buClr>
        <a:buSzPct val="90000"/>
        <a:buFont typeface="System Font Regular"/>
        <a:buChar char="○"/>
        <a:tabLst/>
        <a:defRPr lang="en-US" sz="2200" b="0" i="0" kern="0" dirty="0" smtClean="0">
          <a:solidFill>
            <a:srgbClr val="386EA4"/>
          </a:solidFill>
          <a:latin typeface="Calibri" panose="020F0502020204030204" pitchFamily="34" charset="0"/>
          <a:ea typeface="+mn-ea"/>
          <a:cs typeface="Calibri" panose="020F0502020204030204" pitchFamily="34" charset="0"/>
        </a:defRPr>
      </a:lvl2pPr>
      <a:lvl3pPr marL="685800" indent="-228600">
        <a:spcAft>
          <a:spcPts val="600"/>
        </a:spcAft>
        <a:buClr>
          <a:srgbClr val="328612"/>
        </a:buClr>
        <a:buSzPct val="100000"/>
        <a:buFont typeface="System Font Regular"/>
        <a:buChar char="■"/>
        <a:tabLst/>
        <a:defRPr lang="en-US" sz="2000" b="0" i="0" kern="0" dirty="0" smtClean="0">
          <a:solidFill>
            <a:srgbClr val="386EA4"/>
          </a:solidFill>
          <a:latin typeface="Calibri" panose="020F0502020204030204" pitchFamily="34" charset="0"/>
          <a:ea typeface="+mn-ea"/>
          <a:cs typeface="Calibri" panose="020F0502020204030204" pitchFamily="34" charset="0"/>
        </a:defRPr>
      </a:lvl3pPr>
      <a:lvl4pPr marL="914400" indent="-228600">
        <a:spcAft>
          <a:spcPts val="600"/>
        </a:spcAft>
        <a:buClr>
          <a:srgbClr val="328612"/>
        </a:buClr>
        <a:buSzPct val="100000"/>
        <a:buFont typeface="System Font Regular"/>
        <a:buChar char="□"/>
        <a:tabLst/>
        <a:defRPr lang="en-US" sz="1800" b="0" i="0" kern="0" dirty="0" smtClean="0">
          <a:solidFill>
            <a:srgbClr val="386EA4"/>
          </a:solidFill>
          <a:latin typeface="Calibri" panose="020F0502020204030204" pitchFamily="34" charset="0"/>
          <a:ea typeface="+mn-ea"/>
          <a:cs typeface="Calibri" panose="020F0502020204030204" pitchFamily="34" charset="0"/>
        </a:defRPr>
      </a:lvl4pPr>
      <a:lvl5pPr marL="1143000" indent="-228600">
        <a:spcAft>
          <a:spcPts val="600"/>
        </a:spcAft>
        <a:buClr>
          <a:srgbClr val="328612"/>
        </a:buClr>
        <a:buFont typeface="System Font Regular"/>
        <a:buChar char="−"/>
        <a:tabLst/>
        <a:defRPr lang="en-US" sz="1600" b="0" i="0" kern="0" dirty="0">
          <a:solidFill>
            <a:srgbClr val="386EA4"/>
          </a:solidFill>
          <a:latin typeface="Calibri" panose="020F0502020204030204" pitchFamily="34" charset="0"/>
          <a:ea typeface="+mn-ea"/>
          <a:cs typeface="Calibri" panose="020F0502020204030204" pitchFamily="34" charset="0"/>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41.xml"/><Relationship Id="rId5" Type="http://schemas.openxmlformats.org/officeDocument/2006/relationships/image" Target="../media/image29.jpe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7CD7-E882-FC72-4396-73981BE2E6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B941F4-F428-4C85-23B4-29255DB6C3FD}"/>
              </a:ext>
            </a:extLst>
          </p:cNvPr>
          <p:cNvSpPr>
            <a:spLocks noGrp="1"/>
          </p:cNvSpPr>
          <p:nvPr>
            <p:ph type="title"/>
          </p:nvPr>
        </p:nvSpPr>
        <p:spPr>
          <a:xfrm>
            <a:off x="7066469" y="2308013"/>
            <a:ext cx="4810443" cy="712360"/>
          </a:xfrm>
        </p:spPr>
        <p:txBody>
          <a:bodyPr/>
          <a:lstStyle/>
          <a:p>
            <a:r>
              <a:rPr lang="en-US" sz="3600">
                <a:latin typeface="Calibri"/>
                <a:ea typeface="Calibri"/>
                <a:cs typeface="Calibri"/>
              </a:rPr>
              <a:t>From Coaching to Impact</a:t>
            </a:r>
          </a:p>
        </p:txBody>
      </p:sp>
      <p:sp>
        <p:nvSpPr>
          <p:cNvPr id="3" name="Text Placeholder 2">
            <a:extLst>
              <a:ext uri="{FF2B5EF4-FFF2-40B4-BE49-F238E27FC236}">
                <a16:creationId xmlns:a16="http://schemas.microsoft.com/office/drawing/2014/main" id="{D6A30794-24FE-EFED-47EF-8571B1AD73A5}"/>
              </a:ext>
            </a:extLst>
          </p:cNvPr>
          <p:cNvSpPr>
            <a:spLocks noGrp="1"/>
          </p:cNvSpPr>
          <p:nvPr>
            <p:ph type="body" sz="quarter" idx="10"/>
          </p:nvPr>
        </p:nvSpPr>
        <p:spPr>
          <a:xfrm>
            <a:off x="7226126" y="2929965"/>
            <a:ext cx="4491129" cy="712359"/>
          </a:xfrm>
        </p:spPr>
        <p:txBody>
          <a:bodyPr/>
          <a:lstStyle/>
          <a:p>
            <a:r>
              <a:rPr lang="en-US" sz="2400">
                <a:latin typeface="Calibri"/>
                <a:ea typeface="Calibri"/>
                <a:cs typeface="Calibri"/>
              </a:rPr>
              <a:t>Introducing Alabama’s Evidence-Based Coaching Accountability System</a:t>
            </a:r>
            <a:endParaRPr lang="en-US" sz="2400">
              <a:ea typeface="Calibri"/>
            </a:endParaRPr>
          </a:p>
        </p:txBody>
      </p:sp>
      <p:sp>
        <p:nvSpPr>
          <p:cNvPr id="4" name="Text Placeholder 3">
            <a:extLst>
              <a:ext uri="{FF2B5EF4-FFF2-40B4-BE49-F238E27FC236}">
                <a16:creationId xmlns:a16="http://schemas.microsoft.com/office/drawing/2014/main" id="{0EB3961B-F001-4C6C-6429-97F35A3DDEE0}"/>
              </a:ext>
            </a:extLst>
          </p:cNvPr>
          <p:cNvSpPr>
            <a:spLocks noGrp="1"/>
          </p:cNvSpPr>
          <p:nvPr>
            <p:ph type="body" sz="quarter" idx="11"/>
          </p:nvPr>
        </p:nvSpPr>
        <p:spPr>
          <a:xfrm>
            <a:off x="7385783" y="4930646"/>
            <a:ext cx="4491129" cy="772886"/>
          </a:xfrm>
        </p:spPr>
        <p:txBody>
          <a:bodyPr vert="horz" lIns="0" tIns="0" rIns="0" bIns="0" rtlCol="0" anchor="t">
            <a:normAutofit/>
          </a:bodyPr>
          <a:lstStyle/>
          <a:p>
            <a:r>
              <a:rPr lang="en-US" sz="1800">
                <a:latin typeface="Calibri"/>
                <a:ea typeface="Calibri"/>
                <a:cs typeface="Calibri"/>
              </a:rPr>
              <a:t>Dr. Karen Anderson</a:t>
            </a:r>
            <a:endParaRPr lang="en-US" sz="1800">
              <a:ea typeface="Calibri" panose="020F0502020204030204" pitchFamily="34" charset="0"/>
            </a:endParaRPr>
          </a:p>
          <a:p>
            <a:r>
              <a:rPr lang="en-US" sz="1800">
                <a:latin typeface="Calibri"/>
                <a:ea typeface="Calibri"/>
                <a:cs typeface="Calibri"/>
              </a:rPr>
              <a:t>Jennifer Towles</a:t>
            </a:r>
          </a:p>
        </p:txBody>
      </p:sp>
      <p:sp>
        <p:nvSpPr>
          <p:cNvPr id="5" name="Text Placeholder 4">
            <a:extLst>
              <a:ext uri="{FF2B5EF4-FFF2-40B4-BE49-F238E27FC236}">
                <a16:creationId xmlns:a16="http://schemas.microsoft.com/office/drawing/2014/main" id="{8DB970AC-2B51-EDBC-9FB4-77053940F0EC}"/>
              </a:ext>
            </a:extLst>
          </p:cNvPr>
          <p:cNvSpPr>
            <a:spLocks noGrp="1"/>
          </p:cNvSpPr>
          <p:nvPr>
            <p:ph type="body" sz="quarter" idx="12"/>
          </p:nvPr>
        </p:nvSpPr>
        <p:spPr>
          <a:xfrm>
            <a:off x="7385783" y="4482428"/>
            <a:ext cx="4491129" cy="381000"/>
          </a:xfrm>
        </p:spPr>
        <p:txBody>
          <a:bodyPr/>
          <a:lstStyle/>
          <a:p>
            <a:r>
              <a:rPr lang="en-US">
                <a:latin typeface="Calibri"/>
                <a:ea typeface="Calibri"/>
                <a:cs typeface="Calibri"/>
              </a:rPr>
              <a:t>September 9, 2026</a:t>
            </a:r>
            <a:endParaRPr lang="en-US"/>
          </a:p>
        </p:txBody>
      </p:sp>
    </p:spTree>
    <p:extLst>
      <p:ext uri="{BB962C8B-B14F-4D97-AF65-F5344CB8AC3E}">
        <p14:creationId xmlns:p14="http://schemas.microsoft.com/office/powerpoint/2010/main" val="883303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CB3EC06-194C-5723-DC9C-EE2C81749D29}"/>
              </a:ext>
            </a:extLst>
          </p:cNvPr>
          <p:cNvSpPr>
            <a:spLocks noGrp="1"/>
          </p:cNvSpPr>
          <p:nvPr>
            <p:ph sz="quarter" idx="14"/>
          </p:nvPr>
        </p:nvSpPr>
        <p:spPr/>
        <p:txBody>
          <a:bodyPr vert="horz" lIns="0" tIns="0" rIns="0" bIns="0" rtlCol="0" anchor="t">
            <a:normAutofit/>
          </a:bodyPr>
          <a:lstStyle/>
          <a:p>
            <a:pPr>
              <a:lnSpc>
                <a:spcPct val="200000"/>
              </a:lnSpc>
            </a:pPr>
            <a:r>
              <a:rPr lang="en-US" sz="3200">
                <a:latin typeface="Calibri"/>
                <a:ea typeface="Calibri"/>
                <a:cs typeface="Calibri"/>
              </a:rPr>
              <a:t>Co-design builds ownership.</a:t>
            </a:r>
            <a:endParaRPr lang="en-US" sz="3200">
              <a:ea typeface="Calibri" panose="020F0502020204030204" pitchFamily="34" charset="0"/>
              <a:cs typeface="Calibri"/>
            </a:endParaRPr>
          </a:p>
          <a:p>
            <a:pPr>
              <a:lnSpc>
                <a:spcPct val="200000"/>
              </a:lnSpc>
            </a:pPr>
            <a:r>
              <a:rPr lang="en-US" sz="3200">
                <a:latin typeface="Calibri"/>
                <a:ea typeface="Calibri"/>
                <a:cs typeface="Calibri"/>
              </a:rPr>
              <a:t>Evidence reduces evaluator bias.</a:t>
            </a:r>
          </a:p>
          <a:p>
            <a:pPr>
              <a:lnSpc>
                <a:spcPct val="200000"/>
              </a:lnSpc>
            </a:pPr>
            <a:r>
              <a:rPr lang="en-US" sz="3200">
                <a:latin typeface="Calibri"/>
                <a:ea typeface="Calibri"/>
                <a:cs typeface="Calibri"/>
              </a:rPr>
              <a:t>Growth models create trust.</a:t>
            </a:r>
          </a:p>
        </p:txBody>
      </p:sp>
      <p:sp>
        <p:nvSpPr>
          <p:cNvPr id="3" name="Title 2">
            <a:extLst>
              <a:ext uri="{FF2B5EF4-FFF2-40B4-BE49-F238E27FC236}">
                <a16:creationId xmlns:a16="http://schemas.microsoft.com/office/drawing/2014/main" id="{E142D1E1-F9D4-DF18-A965-BE3F64AB2B55}"/>
              </a:ext>
            </a:extLst>
          </p:cNvPr>
          <p:cNvSpPr>
            <a:spLocks noGrp="1"/>
          </p:cNvSpPr>
          <p:nvPr>
            <p:ph type="title"/>
          </p:nvPr>
        </p:nvSpPr>
        <p:spPr/>
        <p:txBody>
          <a:bodyPr/>
          <a:lstStyle/>
          <a:p>
            <a:r>
              <a:rPr lang="en-US">
                <a:latin typeface="Calibri"/>
                <a:ea typeface="Calibri"/>
                <a:cs typeface="Calibri"/>
              </a:rPr>
              <a:t>3 Lessons Learned</a:t>
            </a:r>
            <a:endParaRPr lang="en-US"/>
          </a:p>
        </p:txBody>
      </p:sp>
      <p:sp>
        <p:nvSpPr>
          <p:cNvPr id="4" name="Slide Number Placeholder 3">
            <a:extLst>
              <a:ext uri="{FF2B5EF4-FFF2-40B4-BE49-F238E27FC236}">
                <a16:creationId xmlns:a16="http://schemas.microsoft.com/office/drawing/2014/main" id="{C717D6B8-F1A9-A912-0091-3AE52BE60CD9}"/>
              </a:ext>
            </a:extLst>
          </p:cNvPr>
          <p:cNvSpPr>
            <a:spLocks noGrp="1"/>
          </p:cNvSpPr>
          <p:nvPr>
            <p:ph type="sldNum" sz="quarter" idx="7"/>
          </p:nvPr>
        </p:nvSpPr>
        <p:spPr/>
        <p:txBody>
          <a:bodyPr/>
          <a:lstStyle/>
          <a:p>
            <a:pPr algn="l"/>
            <a:fld id="{B6F15528-21DE-4FAA-801E-634DDDAF4B2B}" type="slidenum">
              <a:rPr lang="en-US" b="0" smtClean="0"/>
              <a:pPr algn="l"/>
              <a:t>10</a:t>
            </a:fld>
            <a:endParaRPr lang="en-US" b="0"/>
          </a:p>
        </p:txBody>
      </p:sp>
    </p:spTree>
    <p:extLst>
      <p:ext uri="{BB962C8B-B14F-4D97-AF65-F5344CB8AC3E}">
        <p14:creationId xmlns:p14="http://schemas.microsoft.com/office/powerpoint/2010/main" val="3443437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6D4668A-0B29-F71B-0FBE-D57CCA130AB4}"/>
              </a:ext>
            </a:extLst>
          </p:cNvPr>
          <p:cNvSpPr>
            <a:spLocks noGrp="1"/>
          </p:cNvSpPr>
          <p:nvPr>
            <p:ph sz="quarter" idx="15"/>
          </p:nvPr>
        </p:nvSpPr>
        <p:spPr>
          <a:xfrm>
            <a:off x="196396" y="1231164"/>
            <a:ext cx="7793717" cy="4132897"/>
          </a:xfrm>
        </p:spPr>
        <p:txBody>
          <a:bodyPr vert="horz" lIns="0" tIns="0" rIns="0" bIns="0" rtlCol="0" anchor="t">
            <a:normAutofit lnSpcReduction="10000"/>
          </a:bodyPr>
          <a:lstStyle/>
          <a:p>
            <a:pPr indent="0">
              <a:buNone/>
            </a:pPr>
            <a:r>
              <a:rPr lang="en-US">
                <a:latin typeface="Calibri"/>
                <a:ea typeface="Calibri"/>
                <a:cs typeface="Calibri"/>
              </a:rPr>
              <a:t>Systems don't transform schools.</a:t>
            </a:r>
            <a:endParaRPr lang="en-US">
              <a:ea typeface="Calibri" panose="020F0502020204030204" pitchFamily="34" charset="0"/>
            </a:endParaRPr>
          </a:p>
          <a:p>
            <a:pPr indent="0">
              <a:buNone/>
            </a:pPr>
            <a:r>
              <a:rPr lang="en-US">
                <a:latin typeface="Calibri"/>
                <a:ea typeface="Calibri"/>
                <a:cs typeface="Calibri"/>
              </a:rPr>
              <a:t>People do.</a:t>
            </a:r>
            <a:br>
              <a:rPr lang="en-US">
                <a:latin typeface="Calibri"/>
                <a:ea typeface="Calibri"/>
                <a:cs typeface="Calibri"/>
              </a:rPr>
            </a:br>
            <a:endParaRPr lang="en-US">
              <a:ea typeface="Calibri" panose="020F0502020204030204" pitchFamily="34" charset="0"/>
            </a:endParaRPr>
          </a:p>
          <a:p>
            <a:pPr indent="0">
              <a:buNone/>
            </a:pPr>
            <a:r>
              <a:rPr lang="en-US">
                <a:latin typeface="Calibri"/>
                <a:ea typeface="Calibri"/>
                <a:cs typeface="Calibri"/>
              </a:rPr>
              <a:t>When we invest in the growth of coaches, we strengthen teachers.</a:t>
            </a:r>
            <a:br>
              <a:rPr lang="en-US">
                <a:latin typeface="Calibri"/>
                <a:ea typeface="Calibri"/>
                <a:cs typeface="Calibri"/>
              </a:rPr>
            </a:br>
            <a:endParaRPr lang="en-US">
              <a:ea typeface="Calibri" panose="020F0502020204030204" pitchFamily="34" charset="0"/>
            </a:endParaRPr>
          </a:p>
          <a:p>
            <a:pPr indent="0">
              <a:buNone/>
            </a:pPr>
            <a:r>
              <a:rPr lang="en-US">
                <a:latin typeface="Calibri"/>
                <a:ea typeface="Calibri"/>
                <a:cs typeface="Calibri"/>
              </a:rPr>
              <a:t>When we strengthen teachers, we change student outcomes.</a:t>
            </a:r>
            <a:br>
              <a:rPr lang="en-US">
                <a:latin typeface="Calibri"/>
                <a:ea typeface="Calibri"/>
                <a:cs typeface="Calibri"/>
              </a:rPr>
            </a:br>
            <a:endParaRPr lang="en-US">
              <a:ea typeface="Calibri" panose="020F0502020204030204" pitchFamily="34" charset="0"/>
            </a:endParaRPr>
          </a:p>
          <a:p>
            <a:pPr indent="0">
              <a:buNone/>
            </a:pPr>
            <a:r>
              <a:rPr lang="en-US">
                <a:latin typeface="Calibri"/>
                <a:ea typeface="Calibri"/>
                <a:cs typeface="Calibri"/>
              </a:rPr>
              <a:t>And when students succeed, we fulfill our promise of </a:t>
            </a:r>
            <a:endParaRPr lang="en-US">
              <a:ea typeface="Calibri" panose="020F0502020204030204" pitchFamily="34" charset="0"/>
            </a:endParaRPr>
          </a:p>
          <a:p>
            <a:pPr indent="0">
              <a:buNone/>
            </a:pPr>
            <a:r>
              <a:rPr lang="en-US" b="1">
                <a:latin typeface="Calibri"/>
                <a:ea typeface="Calibri"/>
                <a:cs typeface="Calibri"/>
              </a:rPr>
              <a:t>Every Child. Every Chance. Every Day</a:t>
            </a:r>
            <a:endParaRPr lang="en-US">
              <a:ea typeface="Calibri" panose="020F0502020204030204" pitchFamily="34" charset="0"/>
            </a:endParaRPr>
          </a:p>
          <a:p>
            <a:pPr>
              <a:lnSpc>
                <a:spcPct val="150000"/>
              </a:lnSpc>
              <a:buNone/>
            </a:pPr>
            <a:endParaRPr lang="en-US">
              <a:latin typeface="Calibri"/>
              <a:ea typeface="Calibri"/>
              <a:cs typeface="Calibri"/>
            </a:endParaRPr>
          </a:p>
          <a:p>
            <a:pPr marL="0" indent="0">
              <a:buNone/>
            </a:pPr>
            <a:endParaRPr lang="en-US">
              <a:ea typeface="Calibri" panose="020F0502020204030204" pitchFamily="34" charset="0"/>
            </a:endParaRPr>
          </a:p>
        </p:txBody>
      </p:sp>
      <p:sp>
        <p:nvSpPr>
          <p:cNvPr id="4" name="Slide Number Placeholder 3">
            <a:extLst>
              <a:ext uri="{FF2B5EF4-FFF2-40B4-BE49-F238E27FC236}">
                <a16:creationId xmlns:a16="http://schemas.microsoft.com/office/drawing/2014/main" id="{F41AEB4E-1EED-4A20-7A99-F898A679412A}"/>
              </a:ext>
            </a:extLst>
          </p:cNvPr>
          <p:cNvSpPr>
            <a:spLocks noGrp="1"/>
          </p:cNvSpPr>
          <p:nvPr>
            <p:ph type="sldNum" sz="quarter" idx="7"/>
          </p:nvPr>
        </p:nvSpPr>
        <p:spPr/>
        <p:txBody>
          <a:bodyPr/>
          <a:lstStyle/>
          <a:p>
            <a:pPr algn="l"/>
            <a:fld id="{B6F15528-21DE-4FAA-801E-634DDDAF4B2B}" type="slidenum">
              <a:rPr lang="en-US" b="0" smtClean="0"/>
              <a:pPr algn="l"/>
              <a:t>11</a:t>
            </a:fld>
            <a:endParaRPr lang="en-US" b="0"/>
          </a:p>
        </p:txBody>
      </p:sp>
    </p:spTree>
    <p:extLst>
      <p:ext uri="{BB962C8B-B14F-4D97-AF65-F5344CB8AC3E}">
        <p14:creationId xmlns:p14="http://schemas.microsoft.com/office/powerpoint/2010/main" val="4094972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AD4BC0-8F49-7CBE-334D-5AB1379F63CD}"/>
              </a:ext>
            </a:extLst>
          </p:cNvPr>
          <p:cNvSpPr>
            <a:spLocks noGrp="1"/>
          </p:cNvSpPr>
          <p:nvPr>
            <p:ph type="title"/>
          </p:nvPr>
        </p:nvSpPr>
        <p:spPr>
          <a:xfrm>
            <a:off x="4485458" y="2755900"/>
            <a:ext cx="5410200" cy="1346200"/>
          </a:xfrm>
        </p:spPr>
        <p:txBody>
          <a:bodyPr/>
          <a:lstStyle/>
          <a:p>
            <a:r>
              <a:rPr lang="en-US"/>
              <a:t>Questions?</a:t>
            </a:r>
          </a:p>
        </p:txBody>
      </p:sp>
      <p:sp>
        <p:nvSpPr>
          <p:cNvPr id="2" name="Slide Number Placeholder 1">
            <a:extLst>
              <a:ext uri="{FF2B5EF4-FFF2-40B4-BE49-F238E27FC236}">
                <a16:creationId xmlns:a16="http://schemas.microsoft.com/office/drawing/2014/main" id="{B5879E29-E522-05C0-26B2-034B85055E25}"/>
              </a:ext>
            </a:extLst>
          </p:cNvPr>
          <p:cNvSpPr>
            <a:spLocks noGrp="1"/>
          </p:cNvSpPr>
          <p:nvPr>
            <p:ph type="sldNum" sz="quarter" idx="7"/>
          </p:nvPr>
        </p:nvSpPr>
        <p:spPr>
          <a:xfrm>
            <a:off x="11522386" y="6283999"/>
            <a:ext cx="412312" cy="383500"/>
          </a:xfrm>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2437329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4A6B2D2-CD03-DDA1-7743-525C1DCB7015}"/>
              </a:ext>
            </a:extLst>
          </p:cNvPr>
          <p:cNvSpPr>
            <a:spLocks noGrp="1"/>
          </p:cNvSpPr>
          <p:nvPr>
            <p:ph type="sldNum" sz="quarter" idx="7"/>
          </p:nvPr>
        </p:nvSpPr>
        <p:spPr/>
        <p:txBody>
          <a:bodyPr/>
          <a:lstStyle/>
          <a:p>
            <a:pPr algn="l"/>
            <a:fld id="{B6F15528-21DE-4FAA-801E-634DDDAF4B2B}" type="slidenum">
              <a:rPr lang="en-US" b="0" smtClean="0"/>
              <a:pPr algn="l"/>
              <a:t>2</a:t>
            </a:fld>
            <a:endParaRPr lang="en-US" b="0"/>
          </a:p>
        </p:txBody>
      </p:sp>
      <p:pic>
        <p:nvPicPr>
          <p:cNvPr id="6" name="Picture 5">
            <a:extLst>
              <a:ext uri="{FF2B5EF4-FFF2-40B4-BE49-F238E27FC236}">
                <a16:creationId xmlns:a16="http://schemas.microsoft.com/office/drawing/2014/main" id="{12B236E0-CAA9-5004-7BC6-DF0279269B56}"/>
              </a:ext>
            </a:extLst>
          </p:cNvPr>
          <p:cNvPicPr>
            <a:picLocks noChangeAspect="1"/>
          </p:cNvPicPr>
          <p:nvPr/>
        </p:nvPicPr>
        <p:blipFill>
          <a:blip r:embed="rId3"/>
          <a:srcRect l="14090" r="13466" b="4492"/>
          <a:stretch>
            <a:fillRect/>
          </a:stretch>
        </p:blipFill>
        <p:spPr>
          <a:xfrm>
            <a:off x="0" y="732971"/>
            <a:ext cx="5029207" cy="4971143"/>
          </a:xfrm>
          <a:prstGeom prst="rect">
            <a:avLst/>
          </a:prstGeom>
        </p:spPr>
      </p:pic>
      <p:sp>
        <p:nvSpPr>
          <p:cNvPr id="2" name="TextBox 1">
            <a:extLst>
              <a:ext uri="{FF2B5EF4-FFF2-40B4-BE49-F238E27FC236}">
                <a16:creationId xmlns:a16="http://schemas.microsoft.com/office/drawing/2014/main" id="{607765D5-4576-BA0D-169B-59CD0EC9342F}"/>
              </a:ext>
            </a:extLst>
          </p:cNvPr>
          <p:cNvSpPr txBox="1"/>
          <p:nvPr/>
        </p:nvSpPr>
        <p:spPr>
          <a:xfrm>
            <a:off x="5484105" y="1981237"/>
            <a:ext cx="6456377"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ea typeface="Calibri"/>
                <a:cs typeface="Calibri"/>
              </a:rPr>
              <a:t>Most states can describe what coaches do.</a:t>
            </a:r>
          </a:p>
          <a:p>
            <a:endParaRPr lang="en-US" sz="2800">
              <a:ea typeface="Calibri"/>
              <a:cs typeface="Calibri"/>
            </a:endParaRPr>
          </a:p>
          <a:p>
            <a:r>
              <a:rPr lang="en-US" sz="2800">
                <a:ea typeface="Calibri"/>
                <a:cs typeface="Calibri"/>
              </a:rPr>
              <a:t>Few states can </a:t>
            </a:r>
            <a:r>
              <a:rPr lang="en-US" sz="2800" b="1">
                <a:ea typeface="Calibri"/>
                <a:cs typeface="Calibri"/>
              </a:rPr>
              <a:t>demonstrate</a:t>
            </a:r>
            <a:r>
              <a:rPr lang="en-US" sz="2800">
                <a:ea typeface="Calibri"/>
                <a:cs typeface="Calibri"/>
              </a:rPr>
              <a:t> </a:t>
            </a:r>
            <a:r>
              <a:rPr lang="en-US" sz="2800" b="1">
                <a:ea typeface="Calibri"/>
                <a:cs typeface="Calibri"/>
              </a:rPr>
              <a:t>how</a:t>
            </a:r>
            <a:r>
              <a:rPr lang="en-US" sz="2800">
                <a:ea typeface="Calibri"/>
                <a:cs typeface="Calibri"/>
              </a:rPr>
              <a:t> coaching improves teaching and student learning.</a:t>
            </a:r>
          </a:p>
          <a:p>
            <a:endParaRPr lang="en-US" sz="2800">
              <a:ea typeface="Calibri"/>
              <a:cs typeface="Calibri"/>
            </a:endParaRPr>
          </a:p>
          <a:p>
            <a:r>
              <a:rPr lang="en-US" sz="2800">
                <a:ea typeface="Calibri"/>
                <a:cs typeface="Calibri"/>
              </a:rPr>
              <a:t>Alabama set out to change that!</a:t>
            </a:r>
          </a:p>
        </p:txBody>
      </p:sp>
    </p:spTree>
    <p:extLst>
      <p:ext uri="{BB962C8B-B14F-4D97-AF65-F5344CB8AC3E}">
        <p14:creationId xmlns:p14="http://schemas.microsoft.com/office/powerpoint/2010/main" val="3961005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76E74-0A17-9E9E-61F3-BB18BDB3D7D1}"/>
              </a:ext>
            </a:extLst>
          </p:cNvPr>
          <p:cNvSpPr>
            <a:spLocks noGrp="1"/>
          </p:cNvSpPr>
          <p:nvPr>
            <p:ph type="title"/>
          </p:nvPr>
        </p:nvSpPr>
        <p:spPr/>
        <p:txBody>
          <a:bodyPr/>
          <a:lstStyle/>
          <a:p>
            <a:r>
              <a:rPr lang="en-US" b="0">
                <a:latin typeface="Calibri"/>
                <a:ea typeface="Calibri"/>
                <a:cs typeface="Calibri"/>
              </a:rPr>
              <a:t>Which coaching challenge is your state currently facing?</a:t>
            </a:r>
            <a:endParaRPr lang="en-US">
              <a:latin typeface="Calibri"/>
              <a:cs typeface="Calibri"/>
            </a:endParaRPr>
          </a:p>
        </p:txBody>
      </p:sp>
      <p:sp>
        <p:nvSpPr>
          <p:cNvPr id="3" name="Picture Placeholder 2">
            <a:extLst>
              <a:ext uri="{FF2B5EF4-FFF2-40B4-BE49-F238E27FC236}">
                <a16:creationId xmlns:a16="http://schemas.microsoft.com/office/drawing/2014/main" id="{26EB9B09-612E-1F97-1F8E-EBD77F19007B}"/>
              </a:ext>
            </a:extLst>
          </p:cNvPr>
          <p:cNvSpPr>
            <a:spLocks noGrp="1"/>
          </p:cNvSpPr>
          <p:nvPr>
            <p:ph sz="quarter" idx="13"/>
          </p:nvPr>
        </p:nvSpPr>
        <p:spPr>
          <a:xfrm>
            <a:off x="479425" y="1295400"/>
            <a:ext cx="7336519" cy="3233058"/>
          </a:xfrm>
        </p:spPr>
        <p:txBody>
          <a:bodyPr vert="horz" lIns="0" tIns="0" rIns="0" bIns="0" rtlCol="0" anchor="t">
            <a:normAutofit/>
          </a:bodyPr>
          <a:lstStyle/>
          <a:p>
            <a:pPr>
              <a:lnSpc>
                <a:spcPct val="200000"/>
              </a:lnSpc>
              <a:buFont typeface="Courier New"/>
              <a:buChar char="o"/>
            </a:pPr>
            <a:r>
              <a:rPr lang="en-US">
                <a:ea typeface="Calibri" panose="020F0502020204030204" pitchFamily="34" charset="0"/>
              </a:rPr>
              <a:t>Defining effective coaching</a:t>
            </a:r>
            <a:endParaRPr lang="en-US"/>
          </a:p>
          <a:p>
            <a:pPr>
              <a:lnSpc>
                <a:spcPct val="200000"/>
              </a:lnSpc>
              <a:buFont typeface="Courier New"/>
              <a:buChar char="o"/>
            </a:pPr>
            <a:r>
              <a:rPr lang="en-US">
                <a:latin typeface="Calibri"/>
                <a:ea typeface="Calibri"/>
                <a:cs typeface="Calibri"/>
              </a:rPr>
              <a:t>Evaluating coaches fairly</a:t>
            </a:r>
            <a:endParaRPr lang="en-US">
              <a:ea typeface="Calibri" panose="020F0502020204030204" pitchFamily="34" charset="0"/>
            </a:endParaRPr>
          </a:p>
          <a:p>
            <a:pPr>
              <a:lnSpc>
                <a:spcPct val="200000"/>
              </a:lnSpc>
              <a:buFont typeface="Courier New"/>
              <a:buChar char="o"/>
            </a:pPr>
            <a:r>
              <a:rPr lang="en-US">
                <a:latin typeface="Calibri"/>
                <a:ea typeface="Calibri"/>
                <a:cs typeface="Calibri"/>
              </a:rPr>
              <a:t>Collecting meaningful evidence of coaching impact</a:t>
            </a:r>
          </a:p>
          <a:p>
            <a:pPr>
              <a:lnSpc>
                <a:spcPct val="200000"/>
              </a:lnSpc>
              <a:buFont typeface="Courier New"/>
              <a:buChar char="o"/>
            </a:pPr>
            <a:r>
              <a:rPr lang="en-US">
                <a:latin typeface="Calibri"/>
                <a:ea typeface="Calibri"/>
                <a:cs typeface="Calibri"/>
              </a:rPr>
              <a:t>Connecting coaching to student outcomes</a:t>
            </a:r>
            <a:endParaRPr lang="en-US">
              <a:ea typeface="Calibri" panose="020F0502020204030204" pitchFamily="34" charset="0"/>
            </a:endParaRPr>
          </a:p>
          <a:p>
            <a:pPr>
              <a:lnSpc>
                <a:spcPct val="200000"/>
              </a:lnSpc>
              <a:buFont typeface="Courier New"/>
              <a:buChar char="o"/>
            </a:pPr>
            <a:endParaRPr lang="en-US">
              <a:ea typeface="Calibri" panose="020F0502020204030204" pitchFamily="34" charset="0"/>
            </a:endParaRPr>
          </a:p>
          <a:p>
            <a:pPr>
              <a:lnSpc>
                <a:spcPct val="200000"/>
              </a:lnSpc>
              <a:buFont typeface="Courier New"/>
              <a:buChar char="o"/>
            </a:pPr>
            <a:endParaRPr lang="en-US">
              <a:ea typeface="Calibri" panose="020F0502020204030204" pitchFamily="34" charset="0"/>
            </a:endParaRPr>
          </a:p>
        </p:txBody>
      </p:sp>
      <p:sp>
        <p:nvSpPr>
          <p:cNvPr id="4" name="Slide Number Placeholder 3">
            <a:extLst>
              <a:ext uri="{FF2B5EF4-FFF2-40B4-BE49-F238E27FC236}">
                <a16:creationId xmlns:a16="http://schemas.microsoft.com/office/drawing/2014/main" id="{2641330C-BDF9-3A0E-D7C6-6008A0294987}"/>
              </a:ext>
            </a:extLst>
          </p:cNvPr>
          <p:cNvSpPr>
            <a:spLocks noGrp="1"/>
          </p:cNvSpPr>
          <p:nvPr>
            <p:ph type="sldNum" sz="quarter" idx="7"/>
          </p:nvPr>
        </p:nvSpPr>
        <p:spPr/>
        <p:txBody>
          <a:bodyPr/>
          <a:lstStyle/>
          <a:p>
            <a:pPr algn="l"/>
            <a:fld id="{B6F15528-21DE-4FAA-801E-634DDDAF4B2B}" type="slidenum">
              <a:rPr lang="en-US" b="0" smtClean="0"/>
              <a:pPr algn="l"/>
              <a:t>3</a:t>
            </a:fld>
            <a:endParaRPr lang="en-US" b="0"/>
          </a:p>
        </p:txBody>
      </p:sp>
      <p:sp>
        <p:nvSpPr>
          <p:cNvPr id="6" name="Rectangle 5">
            <a:extLst>
              <a:ext uri="{FF2B5EF4-FFF2-40B4-BE49-F238E27FC236}">
                <a16:creationId xmlns:a16="http://schemas.microsoft.com/office/drawing/2014/main" id="{D6F7A8C7-27EE-D3E4-9A82-86A5FB19B076}"/>
              </a:ext>
            </a:extLst>
          </p:cNvPr>
          <p:cNvSpPr/>
          <p:nvPr/>
        </p:nvSpPr>
        <p:spPr>
          <a:xfrm>
            <a:off x="8360347" y="1666468"/>
            <a:ext cx="3444967" cy="32629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ea typeface="Calibri"/>
                <a:cs typeface="Calibri"/>
              </a:rPr>
              <a:t>Poll</a:t>
            </a:r>
            <a:endParaRPr lang="en-US"/>
          </a:p>
        </p:txBody>
      </p:sp>
      <p:sp>
        <p:nvSpPr>
          <p:cNvPr id="7" name="TextBox 6">
            <a:extLst>
              <a:ext uri="{FF2B5EF4-FFF2-40B4-BE49-F238E27FC236}">
                <a16:creationId xmlns:a16="http://schemas.microsoft.com/office/drawing/2014/main" id="{3D659275-1CF5-C4BB-EA4C-55DD550AC19C}"/>
              </a:ext>
            </a:extLst>
          </p:cNvPr>
          <p:cNvSpPr txBox="1"/>
          <p:nvPr/>
        </p:nvSpPr>
        <p:spPr>
          <a:xfrm>
            <a:off x="8866817" y="4948092"/>
            <a:ext cx="253460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ea typeface="Calibri"/>
                <a:cs typeface="Calibri"/>
              </a:rPr>
              <a:t>Mentimeter</a:t>
            </a:r>
            <a:r>
              <a:rPr lang="en-US" dirty="0">
                <a:ea typeface="Calibri"/>
                <a:cs typeface="Calibri"/>
              </a:rPr>
              <a:t> QR Code</a:t>
            </a:r>
            <a:endParaRPr lang="en-US" dirty="0"/>
          </a:p>
        </p:txBody>
      </p:sp>
      <p:sp>
        <p:nvSpPr>
          <p:cNvPr id="8" name="TextBox 7">
            <a:extLst>
              <a:ext uri="{FF2B5EF4-FFF2-40B4-BE49-F238E27FC236}">
                <a16:creationId xmlns:a16="http://schemas.microsoft.com/office/drawing/2014/main" id="{2B24BDE9-9216-15B6-A5AB-4DDB42D46846}"/>
              </a:ext>
            </a:extLst>
          </p:cNvPr>
          <p:cNvSpPr txBox="1"/>
          <p:nvPr/>
        </p:nvSpPr>
        <p:spPr>
          <a:xfrm>
            <a:off x="165206" y="5450381"/>
            <a:ext cx="934317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Those are the challenges Alabama addressed through the Evidence-Based Coaching Accountab</a:t>
            </a:r>
            <a:r>
              <a:rPr lang="en-US" sz="2400"/>
              <a:t>ility</a:t>
            </a:r>
            <a:r>
              <a:rPr lang="en-US" sz="2400">
                <a:ea typeface="Calibri"/>
                <a:cs typeface="Calibri"/>
              </a:rPr>
              <a:t> System (EBCAS).</a:t>
            </a:r>
            <a:endParaRPr lang="en-US" sz="2400"/>
          </a:p>
        </p:txBody>
      </p:sp>
    </p:spTree>
    <p:extLst>
      <p:ext uri="{BB962C8B-B14F-4D97-AF65-F5344CB8AC3E}">
        <p14:creationId xmlns:p14="http://schemas.microsoft.com/office/powerpoint/2010/main" val="225878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668E668D-7171-9E4A-B433-EFE58CBAE78E}"/>
              </a:ext>
            </a:extLst>
          </p:cNvPr>
          <p:cNvSpPr>
            <a:spLocks noGrp="1"/>
          </p:cNvSpPr>
          <p:nvPr>
            <p:ph type="title"/>
          </p:nvPr>
        </p:nvSpPr>
        <p:spPr>
          <a:xfrm>
            <a:off x="4645752" y="257488"/>
            <a:ext cx="3213733" cy="914402"/>
          </a:xfrm>
        </p:spPr>
        <p:txBody>
          <a:bodyPr anchor="ctr">
            <a:normAutofit/>
          </a:bodyPr>
          <a:lstStyle/>
          <a:p>
            <a:r>
              <a:rPr lang="en-US" sz="2800">
                <a:latin typeface="Calibri"/>
                <a:ea typeface="Calibri"/>
                <a:cs typeface="Calibri"/>
              </a:rPr>
              <a:t>Today's Topics</a:t>
            </a:r>
            <a:endParaRPr lang="en-US" sz="2800">
              <a:ea typeface="Calibri"/>
            </a:endParaRPr>
          </a:p>
        </p:txBody>
      </p:sp>
      <p:sp>
        <p:nvSpPr>
          <p:cNvPr id="17" name="Slide Number Placeholder 4">
            <a:extLst>
              <a:ext uri="{FF2B5EF4-FFF2-40B4-BE49-F238E27FC236}">
                <a16:creationId xmlns:a16="http://schemas.microsoft.com/office/drawing/2014/main" id="{E9E43E74-C5A2-6BC0-BB00-E7C9697FE3FC}"/>
              </a:ext>
            </a:extLst>
          </p:cNvPr>
          <p:cNvSpPr>
            <a:spLocks noGrp="1"/>
          </p:cNvSpPr>
          <p:nvPr>
            <p:ph type="sldNum" sz="quarter" idx="7"/>
          </p:nvPr>
        </p:nvSpPr>
        <p:spPr>
          <a:xfrm>
            <a:off x="11522386" y="6283999"/>
            <a:ext cx="412312" cy="383500"/>
          </a:xfrm>
        </p:spPr>
        <p:txBody>
          <a:bodyPr anchor="ctr">
            <a:normAutofit/>
          </a:bodyPr>
          <a:lstStyle/>
          <a:p>
            <a:pPr>
              <a:spcAft>
                <a:spcPts val="600"/>
              </a:spcAft>
            </a:pPr>
            <a:fld id="{B6F15528-21DE-4FAA-801E-634DDDAF4B2B}" type="slidenum">
              <a:rPr lang="en-US" smtClean="0"/>
              <a:pPr>
                <a:spcAft>
                  <a:spcPts val="600"/>
                </a:spcAft>
              </a:pPr>
              <a:t>4</a:t>
            </a:fld>
            <a:endParaRPr lang="en-US"/>
          </a:p>
        </p:txBody>
      </p:sp>
      <p:graphicFrame>
        <p:nvGraphicFramePr>
          <p:cNvPr id="19" name="Content Placeholder 4">
            <a:extLst>
              <a:ext uri="{FF2B5EF4-FFF2-40B4-BE49-F238E27FC236}">
                <a16:creationId xmlns:a16="http://schemas.microsoft.com/office/drawing/2014/main" id="{11B310EA-FC62-4F54-5276-0DE34A28E994}"/>
              </a:ext>
            </a:extLst>
          </p:cNvPr>
          <p:cNvGraphicFramePr>
            <a:graphicFrameLocks noGrp="1"/>
          </p:cNvGraphicFramePr>
          <p:nvPr>
            <p:ph sz="quarter" idx="13"/>
            <p:extLst>
              <p:ext uri="{D42A27DB-BD31-4B8C-83A1-F6EECF244321}">
                <p14:modId xmlns:p14="http://schemas.microsoft.com/office/powerpoint/2010/main" val="37237078"/>
              </p:ext>
            </p:extLst>
          </p:nvPr>
        </p:nvGraphicFramePr>
        <p:xfrm>
          <a:off x="232681" y="1172030"/>
          <a:ext cx="12046404" cy="54972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826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FECF95-28C4-A32F-DFF3-A849E3600557}"/>
              </a:ext>
            </a:extLst>
          </p:cNvPr>
          <p:cNvSpPr>
            <a:spLocks noGrp="1"/>
          </p:cNvSpPr>
          <p:nvPr>
            <p:ph type="title"/>
          </p:nvPr>
        </p:nvSpPr>
        <p:spPr>
          <a:xfrm>
            <a:off x="480153" y="228459"/>
            <a:ext cx="11254647" cy="914402"/>
          </a:xfrm>
        </p:spPr>
        <p:txBody>
          <a:bodyPr/>
          <a:lstStyle/>
          <a:p>
            <a:r>
              <a:rPr lang="en-US">
                <a:latin typeface="Calibri"/>
                <a:ea typeface="Calibri"/>
                <a:cs typeface="Calibri"/>
              </a:rPr>
              <a:t>Getting Started</a:t>
            </a:r>
            <a:endParaRPr lang="en-US"/>
          </a:p>
        </p:txBody>
      </p:sp>
      <p:sp>
        <p:nvSpPr>
          <p:cNvPr id="23" name="Slide Number Placeholder 4">
            <a:extLst>
              <a:ext uri="{FF2B5EF4-FFF2-40B4-BE49-F238E27FC236}">
                <a16:creationId xmlns:a16="http://schemas.microsoft.com/office/drawing/2014/main" id="{FE69D5DF-1023-6982-E95C-B7A5E38A3B69}"/>
              </a:ext>
            </a:extLst>
          </p:cNvPr>
          <p:cNvSpPr>
            <a:spLocks noGrp="1"/>
          </p:cNvSpPr>
          <p:nvPr>
            <p:ph type="sldNum" sz="quarter" idx="7"/>
          </p:nvPr>
        </p:nvSpPr>
        <p:spPr>
          <a:xfrm>
            <a:off x="11522075" y="6283325"/>
            <a:ext cx="412750" cy="384175"/>
          </a:xfrm>
        </p:spPr>
        <p:txBody>
          <a:bodyPr/>
          <a:lstStyle/>
          <a:p>
            <a:fld id="{B6F15528-21DE-4FAA-801E-634DDDAF4B2B}" type="slidenum">
              <a:rPr lang="en-US" smtClean="0"/>
              <a:pPr/>
              <a:t>5</a:t>
            </a:fld>
            <a:endParaRPr lang="en-US"/>
          </a:p>
        </p:txBody>
      </p:sp>
      <p:graphicFrame>
        <p:nvGraphicFramePr>
          <p:cNvPr id="6" name="Content Placeholder 5">
            <a:extLst>
              <a:ext uri="{FF2B5EF4-FFF2-40B4-BE49-F238E27FC236}">
                <a16:creationId xmlns:a16="http://schemas.microsoft.com/office/drawing/2014/main" id="{1A562191-CA93-AC7C-E5FB-C7DE1AF388EE}"/>
              </a:ext>
            </a:extLst>
          </p:cNvPr>
          <p:cNvGraphicFramePr>
            <a:graphicFrameLocks noGrp="1"/>
          </p:cNvGraphicFramePr>
          <p:nvPr>
            <p:ph sz="quarter" idx="13"/>
            <p:extLst>
              <p:ext uri="{D42A27DB-BD31-4B8C-83A1-F6EECF244321}">
                <p14:modId xmlns:p14="http://schemas.microsoft.com/office/powerpoint/2010/main" val="697827130"/>
              </p:ext>
            </p:extLst>
          </p:nvPr>
        </p:nvGraphicFramePr>
        <p:xfrm>
          <a:off x="312235" y="1295400"/>
          <a:ext cx="11622591" cy="4480560"/>
        </p:xfrm>
        <a:graphic>
          <a:graphicData uri="http://schemas.openxmlformats.org/drawingml/2006/table">
            <a:tbl>
              <a:tblPr firstRow="1" bandRow="1">
                <a:tableStyleId>{5C22544A-7EE6-4342-B048-85BDC9FD1C3A}</a:tableStyleId>
              </a:tblPr>
              <a:tblGrid>
                <a:gridCol w="3858321">
                  <a:extLst>
                    <a:ext uri="{9D8B030D-6E8A-4147-A177-3AD203B41FA5}">
                      <a16:colId xmlns:a16="http://schemas.microsoft.com/office/drawing/2014/main" val="2108050894"/>
                    </a:ext>
                  </a:extLst>
                </a:gridCol>
                <a:gridCol w="3890073">
                  <a:extLst>
                    <a:ext uri="{9D8B030D-6E8A-4147-A177-3AD203B41FA5}">
                      <a16:colId xmlns:a16="http://schemas.microsoft.com/office/drawing/2014/main" val="34735876"/>
                    </a:ext>
                  </a:extLst>
                </a:gridCol>
                <a:gridCol w="3874197">
                  <a:extLst>
                    <a:ext uri="{9D8B030D-6E8A-4147-A177-3AD203B41FA5}">
                      <a16:colId xmlns:a16="http://schemas.microsoft.com/office/drawing/2014/main" val="2344449640"/>
                    </a:ext>
                  </a:extLst>
                </a:gridCol>
              </a:tblGrid>
              <a:tr h="430519">
                <a:tc>
                  <a:txBody>
                    <a:bodyPr/>
                    <a:lstStyle/>
                    <a:p>
                      <a:pPr algn="ctr"/>
                      <a:r>
                        <a:rPr lang="en-US" sz="2400"/>
                        <a:t>Legislative Requirement</a:t>
                      </a:r>
                    </a:p>
                  </a:txBody>
                  <a:tcPr>
                    <a:lnB w="12700" cap="flat" cmpd="sng" algn="ctr">
                      <a:solidFill>
                        <a:schemeClr val="tx1"/>
                      </a:solidFill>
                      <a:prstDash val="solid"/>
                      <a:round/>
                      <a:headEnd type="none" w="med" len="med"/>
                      <a:tailEnd type="none" w="med" len="med"/>
                    </a:lnB>
                  </a:tcPr>
                </a:tc>
                <a:tc>
                  <a:txBody>
                    <a:bodyPr/>
                    <a:lstStyle/>
                    <a:p>
                      <a:pPr algn="ctr"/>
                      <a:r>
                        <a:rPr lang="en-US" sz="2400"/>
                        <a:t>Problem</a:t>
                      </a:r>
                    </a:p>
                  </a:txBody>
                  <a:tcPr>
                    <a:lnB w="12700" cap="flat" cmpd="sng" algn="ctr">
                      <a:solidFill>
                        <a:schemeClr val="tx1"/>
                      </a:solidFill>
                      <a:prstDash val="solid"/>
                      <a:round/>
                      <a:headEnd type="none" w="med" len="med"/>
                      <a:tailEnd type="none" w="med" len="med"/>
                    </a:lnB>
                  </a:tcPr>
                </a:tc>
                <a:tc>
                  <a:txBody>
                    <a:bodyPr/>
                    <a:lstStyle/>
                    <a:p>
                      <a:pPr algn="ctr"/>
                      <a:r>
                        <a:rPr lang="en-US" sz="2400"/>
                        <a:t>Question</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4991307"/>
                  </a:ext>
                </a:extLst>
              </a:tr>
              <a:tr h="3927749">
                <a:tc>
                  <a:txBody>
                    <a:bodyPr/>
                    <a:lstStyle/>
                    <a:p>
                      <a:pPr rtl="0" fontAlgn="base"/>
                      <a:r>
                        <a:rPr lang="en-US" sz="2400" b="0" i="0" u="none" strike="noStrike">
                          <a:solidFill>
                            <a:schemeClr val="dk1"/>
                          </a:solidFill>
                          <a:effectLst/>
                          <a:latin typeface="+mn-lt"/>
                          <a:ea typeface="+mn-ea"/>
                          <a:cs typeface="+mn-cs"/>
                        </a:rPr>
                        <a:t>Develop an evidence-based accountability system for measuring the effectiveness of mathematics coaches for:</a:t>
                      </a:r>
                    </a:p>
                    <a:p>
                      <a:pPr rtl="0" fontAlgn="base"/>
                      <a:r>
                        <a:rPr lang="en-US" sz="2400" b="0" i="0">
                          <a:solidFill>
                            <a:schemeClr val="dk1"/>
                          </a:solidFill>
                          <a:effectLst/>
                          <a:latin typeface="+mn-lt"/>
                          <a:ea typeface="+mn-ea"/>
                          <a:cs typeface="+mn-cs"/>
                        </a:rPr>
                        <a:t>​</a:t>
                      </a:r>
                    </a:p>
                    <a:p>
                      <a:pPr marL="285750" indent="-285750" rtl="0" fontAlgn="base">
                        <a:buFont typeface="Arial" panose="020B0604020202020204" pitchFamily="34" charset="0"/>
                        <a:buChar char="•"/>
                      </a:pPr>
                      <a:r>
                        <a:rPr lang="en-US" sz="2400" b="0" i="0" u="none" strike="noStrike">
                          <a:solidFill>
                            <a:schemeClr val="dk1"/>
                          </a:solidFill>
                          <a:effectLst/>
                          <a:latin typeface="+mn-lt"/>
                          <a:ea typeface="+mn-ea"/>
                          <a:cs typeface="+mn-cs"/>
                        </a:rPr>
                        <a:t>Improving teacher professional learning</a:t>
                      </a:r>
                      <a:endParaRPr lang="en-US" sz="2400" b="0" i="0">
                        <a:solidFill>
                          <a:schemeClr val="dk1"/>
                        </a:solidFill>
                        <a:effectLst/>
                        <a:latin typeface="+mn-lt"/>
                        <a:ea typeface="+mn-ea"/>
                        <a:cs typeface="+mn-cs"/>
                      </a:endParaRPr>
                    </a:p>
                    <a:p>
                      <a:pPr marL="285750" indent="-285750" rtl="0" fontAlgn="base">
                        <a:buFont typeface="Arial" panose="020B0604020202020204" pitchFamily="34" charset="0"/>
                        <a:buChar char="•"/>
                      </a:pPr>
                      <a:endParaRPr lang="en-US" sz="2400" b="0" i="0">
                        <a:solidFill>
                          <a:schemeClr val="dk1"/>
                        </a:solidFill>
                        <a:effectLst/>
                        <a:latin typeface="+mn-lt"/>
                        <a:ea typeface="+mn-ea"/>
                        <a:cs typeface="+mn-cs"/>
                      </a:endParaRPr>
                    </a:p>
                    <a:p>
                      <a:pPr marL="285750" indent="-285750" rtl="0" fontAlgn="base">
                        <a:buFont typeface="Arial" panose="020B0604020202020204" pitchFamily="34" charset="0"/>
                        <a:buChar char="•"/>
                      </a:pPr>
                      <a:r>
                        <a:rPr lang="en-US" sz="2400" b="0" i="0" u="none" strike="noStrike">
                          <a:solidFill>
                            <a:schemeClr val="dk1"/>
                          </a:solidFill>
                          <a:effectLst/>
                          <a:latin typeface="+mn-lt"/>
                          <a:ea typeface="+mn-ea"/>
                          <a:cs typeface="+mn-cs"/>
                        </a:rPr>
                        <a:t>Increasing student growth and proficiency</a:t>
                      </a:r>
                      <a:r>
                        <a:rPr lang="en-US" sz="2400" b="0" i="0">
                          <a:solidFill>
                            <a:schemeClr val="dk1"/>
                          </a:solidFill>
                          <a:effectLst/>
                          <a:latin typeface="+mn-lt"/>
                          <a:ea typeface="+mn-ea"/>
                          <a:cs typeface="+mn-cs"/>
                        </a:rPr>
                        <a:t>​</a:t>
                      </a:r>
                    </a:p>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a:t>An evaluation system did not exist for instructional coaches in Alabama.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a:t>How do we measure coaching in a way that promotes growth instead of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8800952"/>
                  </a:ext>
                </a:extLst>
              </a:tr>
            </a:tbl>
          </a:graphicData>
        </a:graphic>
      </p:graphicFrame>
    </p:spTree>
    <p:extLst>
      <p:ext uri="{BB962C8B-B14F-4D97-AF65-F5344CB8AC3E}">
        <p14:creationId xmlns:p14="http://schemas.microsoft.com/office/powerpoint/2010/main" val="3504854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ABB9E6-D1E0-1386-EA33-4EA66232D49F}"/>
              </a:ext>
            </a:extLst>
          </p:cNvPr>
          <p:cNvSpPr>
            <a:spLocks noGrp="1"/>
          </p:cNvSpPr>
          <p:nvPr>
            <p:ph sz="quarter" idx="4294967295"/>
          </p:nvPr>
        </p:nvSpPr>
        <p:spPr>
          <a:xfrm>
            <a:off x="479425" y="1396367"/>
            <a:ext cx="8105775" cy="4132897"/>
          </a:xfrm>
        </p:spPr>
        <p:txBody>
          <a:bodyPr vert="horz" lIns="0" tIns="0" rIns="0" bIns="0" rtlCol="0" anchor="t">
            <a:normAutofit/>
          </a:bodyPr>
          <a:lstStyle/>
          <a:p>
            <a:pPr>
              <a:lnSpc>
                <a:spcPct val="150000"/>
              </a:lnSpc>
            </a:pPr>
            <a:r>
              <a:rPr lang="en-US" b="1">
                <a:latin typeface="Calibri"/>
                <a:ea typeface="Calibri"/>
                <a:cs typeface="Calibri"/>
              </a:rPr>
              <a:t>Growth over Compliance</a:t>
            </a:r>
            <a:endParaRPr lang="en-US"/>
          </a:p>
          <a:p>
            <a:pPr>
              <a:lnSpc>
                <a:spcPct val="150000"/>
              </a:lnSpc>
            </a:pPr>
            <a:r>
              <a:rPr lang="en-US" b="1">
                <a:latin typeface="Calibri"/>
                <a:ea typeface="Calibri"/>
                <a:cs typeface="Calibri"/>
              </a:rPr>
              <a:t>Evidence over Opinion</a:t>
            </a:r>
          </a:p>
          <a:p>
            <a:pPr>
              <a:lnSpc>
                <a:spcPct val="150000"/>
              </a:lnSpc>
            </a:pPr>
            <a:r>
              <a:rPr lang="en-US" b="1">
                <a:latin typeface="Calibri"/>
                <a:ea typeface="Calibri"/>
                <a:cs typeface="Calibri"/>
              </a:rPr>
              <a:t>Consistency through Content-Neutral Standards</a:t>
            </a:r>
          </a:p>
          <a:p>
            <a:pPr>
              <a:lnSpc>
                <a:spcPct val="150000"/>
              </a:lnSpc>
            </a:pPr>
            <a:r>
              <a:rPr lang="en-US" b="1">
                <a:latin typeface="Calibri"/>
                <a:ea typeface="Calibri"/>
                <a:cs typeface="Calibri"/>
              </a:rPr>
              <a:t>Collaboration through Co-design</a:t>
            </a:r>
          </a:p>
          <a:p>
            <a:pPr>
              <a:lnSpc>
                <a:spcPct val="150000"/>
              </a:lnSpc>
            </a:pPr>
            <a:r>
              <a:rPr lang="en-US" b="1">
                <a:latin typeface="Calibri"/>
                <a:ea typeface="Calibri"/>
                <a:cs typeface="Calibri"/>
              </a:rPr>
              <a:t>Implementation through Continuous Refinement</a:t>
            </a:r>
            <a:endParaRPr lang="en-US" b="1">
              <a:ea typeface="Calibri"/>
            </a:endParaRPr>
          </a:p>
        </p:txBody>
      </p:sp>
      <p:sp>
        <p:nvSpPr>
          <p:cNvPr id="3" name="Title 2">
            <a:extLst>
              <a:ext uri="{FF2B5EF4-FFF2-40B4-BE49-F238E27FC236}">
                <a16:creationId xmlns:a16="http://schemas.microsoft.com/office/drawing/2014/main" id="{DA5FEBE0-40A8-24A3-C992-B912EF029311}"/>
              </a:ext>
            </a:extLst>
          </p:cNvPr>
          <p:cNvSpPr>
            <a:spLocks noGrp="1"/>
          </p:cNvSpPr>
          <p:nvPr>
            <p:ph type="title"/>
          </p:nvPr>
        </p:nvSpPr>
        <p:spPr>
          <a:xfrm>
            <a:off x="479425" y="228600"/>
            <a:ext cx="6378575" cy="914402"/>
          </a:xfrm>
        </p:spPr>
        <p:txBody>
          <a:bodyPr/>
          <a:lstStyle/>
          <a:p>
            <a:r>
              <a:rPr lang="en-US">
                <a:latin typeface="Calibri"/>
                <a:ea typeface="Calibri"/>
                <a:cs typeface="Calibri"/>
              </a:rPr>
              <a:t>The Design Features</a:t>
            </a:r>
            <a:endParaRPr lang="en-US"/>
          </a:p>
        </p:txBody>
      </p:sp>
      <p:sp>
        <p:nvSpPr>
          <p:cNvPr id="4" name="Slide Number Placeholder 3">
            <a:extLst>
              <a:ext uri="{FF2B5EF4-FFF2-40B4-BE49-F238E27FC236}">
                <a16:creationId xmlns:a16="http://schemas.microsoft.com/office/drawing/2014/main" id="{B35D2013-37BC-F4FB-E6CE-E6E17BAF229C}"/>
              </a:ext>
            </a:extLst>
          </p:cNvPr>
          <p:cNvSpPr>
            <a:spLocks noGrp="1"/>
          </p:cNvSpPr>
          <p:nvPr>
            <p:ph type="sldNum" sz="quarter" idx="7"/>
          </p:nvPr>
        </p:nvSpPr>
        <p:spPr/>
        <p:txBody>
          <a:bodyPr/>
          <a:lstStyle/>
          <a:p>
            <a:pPr algn="l"/>
            <a:fld id="{B6F15528-21DE-4FAA-801E-634DDDAF4B2B}" type="slidenum">
              <a:rPr lang="en-US" b="0" smtClean="0"/>
              <a:pPr algn="l"/>
              <a:t>6</a:t>
            </a:fld>
            <a:endParaRPr lang="en-US" b="0"/>
          </a:p>
        </p:txBody>
      </p:sp>
    </p:spTree>
    <p:extLst>
      <p:ext uri="{BB962C8B-B14F-4D97-AF65-F5344CB8AC3E}">
        <p14:creationId xmlns:p14="http://schemas.microsoft.com/office/powerpoint/2010/main" val="4042545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4" hidden="1">
            <a:extLst>
              <a:ext uri="{FF2B5EF4-FFF2-40B4-BE49-F238E27FC236}">
                <a16:creationId xmlns:a16="http://schemas.microsoft.com/office/drawing/2014/main" id="{A961F29E-0A71-5E08-DE89-5347E7D83695}"/>
              </a:ext>
            </a:extLst>
          </p:cNvPr>
          <p:cNvSpPr>
            <a:spLocks noGrp="1"/>
          </p:cNvSpPr>
          <p:nvPr>
            <p:ph type="sldNum" sz="quarter" idx="7"/>
          </p:nvPr>
        </p:nvSpPr>
        <p:spPr>
          <a:xfrm>
            <a:off x="11522386" y="6283999"/>
            <a:ext cx="412312" cy="383500"/>
          </a:xfrm>
        </p:spPr>
        <p:txBody>
          <a:bodyPr/>
          <a:lstStyle/>
          <a:p>
            <a:pPr>
              <a:spcAft>
                <a:spcPts val="600"/>
              </a:spcAft>
            </a:pPr>
            <a:fld id="{B6F15528-21DE-4FAA-801E-634DDDAF4B2B}" type="slidenum">
              <a:rPr lang="en-US" smtClean="0"/>
              <a:pPr>
                <a:spcAft>
                  <a:spcPts val="600"/>
                </a:spcAft>
              </a:pPr>
              <a:t>7</a:t>
            </a:fld>
            <a:endParaRPr lang="en-US"/>
          </a:p>
        </p:txBody>
      </p:sp>
      <p:pic>
        <p:nvPicPr>
          <p:cNvPr id="4" name="Picture 3">
            <a:extLst>
              <a:ext uri="{FF2B5EF4-FFF2-40B4-BE49-F238E27FC236}">
                <a16:creationId xmlns:a16="http://schemas.microsoft.com/office/drawing/2014/main" id="{1731DDB4-2891-F777-C7A3-6424CB0DF986}"/>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5AC3D11F-E9A8-FD88-DBDC-4B47E1E350E7}"/>
              </a:ext>
            </a:extLst>
          </p:cNvPr>
          <p:cNvPicPr>
            <a:picLocks noChangeAspect="1"/>
          </p:cNvPicPr>
          <p:nvPr/>
        </p:nvPicPr>
        <p:blipFill>
          <a:blip r:embed="rId4"/>
          <a:stretch>
            <a:fillRect/>
          </a:stretch>
        </p:blipFill>
        <p:spPr>
          <a:xfrm>
            <a:off x="1807029" y="5998028"/>
            <a:ext cx="3824515" cy="957943"/>
          </a:xfrm>
          <a:prstGeom prst="rect">
            <a:avLst/>
          </a:prstGeom>
        </p:spPr>
      </p:pic>
    </p:spTree>
    <p:extLst>
      <p:ext uri="{BB962C8B-B14F-4D97-AF65-F5344CB8AC3E}">
        <p14:creationId xmlns:p14="http://schemas.microsoft.com/office/powerpoint/2010/main" val="1014389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A2E5FB9-F270-FDF7-D2A4-E125AB244050}"/>
              </a:ext>
            </a:extLst>
          </p:cNvPr>
          <p:cNvGrpSpPr/>
          <p:nvPr/>
        </p:nvGrpSpPr>
        <p:grpSpPr>
          <a:xfrm>
            <a:off x="21844" y="255618"/>
            <a:ext cx="12063373" cy="5951451"/>
            <a:chOff x="69469" y="255618"/>
            <a:chExt cx="12063373" cy="5951451"/>
          </a:xfrm>
        </p:grpSpPr>
        <p:pic>
          <p:nvPicPr>
            <p:cNvPr id="7" name="Picture 6">
              <a:extLst>
                <a:ext uri="{FF2B5EF4-FFF2-40B4-BE49-F238E27FC236}">
                  <a16:creationId xmlns:a16="http://schemas.microsoft.com/office/drawing/2014/main" id="{4F4EAD93-5361-4A54-3E9A-A45EE65CC7D5}"/>
                </a:ext>
              </a:extLst>
            </p:cNvPr>
            <p:cNvPicPr>
              <a:picLocks noChangeAspect="1"/>
            </p:cNvPicPr>
            <p:nvPr/>
          </p:nvPicPr>
          <p:blipFill>
            <a:blip r:embed="rId3"/>
            <a:srcRect l="1778" r="1525" b="1064"/>
            <a:stretch>
              <a:fillRect/>
            </a:stretch>
          </p:blipFill>
          <p:spPr>
            <a:xfrm>
              <a:off x="1644246" y="2386466"/>
              <a:ext cx="9329570" cy="3308798"/>
            </a:xfrm>
            <a:prstGeom prst="rect">
              <a:avLst/>
            </a:prstGeom>
          </p:spPr>
        </p:pic>
        <p:sp>
          <p:nvSpPr>
            <p:cNvPr id="10" name="Arrow: Curved Right 9">
              <a:extLst>
                <a:ext uri="{FF2B5EF4-FFF2-40B4-BE49-F238E27FC236}">
                  <a16:creationId xmlns:a16="http://schemas.microsoft.com/office/drawing/2014/main" id="{E77FC986-1028-EB31-A8F9-B765CC987AB1}"/>
                </a:ext>
              </a:extLst>
            </p:cNvPr>
            <p:cNvSpPr/>
            <p:nvPr/>
          </p:nvSpPr>
          <p:spPr>
            <a:xfrm rot="10440000" flipH="1">
              <a:off x="69469" y="5092318"/>
              <a:ext cx="1844850" cy="1114751"/>
            </a:xfrm>
            <a:prstGeom prst="curvedRightArrow">
              <a:avLst/>
            </a:prstGeom>
            <a:solidFill>
              <a:srgbClr val="32861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Picture 3">
              <a:extLst>
                <a:ext uri="{FF2B5EF4-FFF2-40B4-BE49-F238E27FC236}">
                  <a16:creationId xmlns:a16="http://schemas.microsoft.com/office/drawing/2014/main" id="{1A5D1B1B-E6B8-EA3A-95BA-6B98DF2D4667}"/>
                </a:ext>
              </a:extLst>
            </p:cNvPr>
            <p:cNvPicPr>
              <a:picLocks noChangeAspect="1"/>
            </p:cNvPicPr>
            <p:nvPr/>
          </p:nvPicPr>
          <p:blipFill>
            <a:blip r:embed="rId4"/>
            <a:stretch>
              <a:fillRect/>
            </a:stretch>
          </p:blipFill>
          <p:spPr>
            <a:xfrm>
              <a:off x="4996737" y="255618"/>
              <a:ext cx="2213040" cy="2213040"/>
            </a:xfrm>
            <a:prstGeom prst="rect">
              <a:avLst/>
            </a:prstGeom>
          </p:spPr>
        </p:pic>
        <p:sp>
          <p:nvSpPr>
            <p:cNvPr id="5" name="Arrow: Curved Right 4">
              <a:extLst>
                <a:ext uri="{FF2B5EF4-FFF2-40B4-BE49-F238E27FC236}">
                  <a16:creationId xmlns:a16="http://schemas.microsoft.com/office/drawing/2014/main" id="{EACABCCF-0A00-0627-D626-056DD396F8F8}"/>
                </a:ext>
              </a:extLst>
            </p:cNvPr>
            <p:cNvSpPr/>
            <p:nvPr/>
          </p:nvSpPr>
          <p:spPr>
            <a:xfrm>
              <a:off x="287590" y="1833081"/>
              <a:ext cx="1409484" cy="945701"/>
            </a:xfrm>
            <a:prstGeom prst="curvedRightArrow">
              <a:avLst/>
            </a:prstGeom>
            <a:solidFill>
              <a:srgbClr val="328612"/>
            </a:solidFill>
            <a:ln>
              <a:solidFill>
                <a:srgbClr val="0697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Box 1">
              <a:extLst>
                <a:ext uri="{FF2B5EF4-FFF2-40B4-BE49-F238E27FC236}">
                  <a16:creationId xmlns:a16="http://schemas.microsoft.com/office/drawing/2014/main" id="{F2C445B1-4EBD-04A4-2E23-3E3A462D4EF9}"/>
                </a:ext>
              </a:extLst>
            </p:cNvPr>
            <p:cNvSpPr txBox="1"/>
            <p:nvPr/>
          </p:nvSpPr>
          <p:spPr>
            <a:xfrm>
              <a:off x="1154931" y="1099225"/>
              <a:ext cx="3496446" cy="1200329"/>
            </a:xfrm>
            <a:prstGeom prst="rect">
              <a:avLst/>
            </a:prstGeom>
            <a:solidFill>
              <a:srgbClr val="1A134B"/>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tx1">
                      <a:lumMod val="65000"/>
                      <a:lumOff val="35000"/>
                    </a:schemeClr>
                  </a:solidFill>
                  <a:cs typeface="Arial"/>
                </a:rPr>
                <a:t>Standard - The desired goal for coaches to reach</a:t>
              </a:r>
              <a:endParaRPr lang="en-US" sz="2400">
                <a:solidFill>
                  <a:schemeClr val="tx1">
                    <a:lumMod val="65000"/>
                    <a:lumOff val="35000"/>
                  </a:schemeClr>
                </a:solidFill>
                <a:cs typeface="Arial" pitchFamily="34" charset="0"/>
              </a:endParaRPr>
            </a:p>
          </p:txBody>
        </p:sp>
        <p:sp>
          <p:nvSpPr>
            <p:cNvPr id="3" name="Arrow: Curved Right 2">
              <a:extLst>
                <a:ext uri="{FF2B5EF4-FFF2-40B4-BE49-F238E27FC236}">
                  <a16:creationId xmlns:a16="http://schemas.microsoft.com/office/drawing/2014/main" id="{AF2C77CE-BE98-2538-4F3E-8BF404850562}"/>
                </a:ext>
              </a:extLst>
            </p:cNvPr>
            <p:cNvSpPr/>
            <p:nvPr/>
          </p:nvSpPr>
          <p:spPr>
            <a:xfrm>
              <a:off x="10636274" y="1963709"/>
              <a:ext cx="1496568" cy="1076330"/>
            </a:xfrm>
            <a:prstGeom prst="curvedLeftArrow">
              <a:avLst/>
            </a:prstGeom>
            <a:solidFill>
              <a:srgbClr val="328612"/>
            </a:solidFill>
            <a:ln>
              <a:solidFill>
                <a:srgbClr val="0697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a:extLst>
                <a:ext uri="{FF2B5EF4-FFF2-40B4-BE49-F238E27FC236}">
                  <a16:creationId xmlns:a16="http://schemas.microsoft.com/office/drawing/2014/main" id="{FD52B562-926B-F508-99BC-E3CE321A0A89}"/>
                </a:ext>
              </a:extLst>
            </p:cNvPr>
            <p:cNvSpPr txBox="1"/>
            <p:nvPr/>
          </p:nvSpPr>
          <p:spPr>
            <a:xfrm>
              <a:off x="7482342" y="1096466"/>
              <a:ext cx="3900700" cy="1200329"/>
            </a:xfrm>
            <a:prstGeom prst="rect">
              <a:avLst/>
            </a:prstGeom>
            <a:solidFill>
              <a:srgbClr val="1A134B"/>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tx1">
                      <a:lumMod val="65000"/>
                      <a:lumOff val="35000"/>
                    </a:schemeClr>
                  </a:solidFill>
                  <a:cs typeface="Arial"/>
                </a:rPr>
                <a:t>Indicator - The guide to assess progress toward the goal</a:t>
              </a:r>
              <a:endParaRPr lang="en-US" sz="2400">
                <a:solidFill>
                  <a:schemeClr val="tx1">
                    <a:lumMod val="65000"/>
                    <a:lumOff val="35000"/>
                  </a:schemeClr>
                </a:solidFill>
                <a:cs typeface="Arial" pitchFamily="34" charset="0"/>
              </a:endParaRPr>
            </a:p>
          </p:txBody>
        </p:sp>
      </p:grpSp>
      <p:sp>
        <p:nvSpPr>
          <p:cNvPr id="9" name="TextBox 8">
            <a:extLst>
              <a:ext uri="{FF2B5EF4-FFF2-40B4-BE49-F238E27FC236}">
                <a16:creationId xmlns:a16="http://schemas.microsoft.com/office/drawing/2014/main" id="{F5640101-5AB4-BBC4-1777-885D27302DDE}"/>
              </a:ext>
            </a:extLst>
          </p:cNvPr>
          <p:cNvSpPr txBox="1"/>
          <p:nvPr/>
        </p:nvSpPr>
        <p:spPr>
          <a:xfrm>
            <a:off x="429523" y="5840694"/>
            <a:ext cx="11768019" cy="830997"/>
          </a:xfrm>
          <a:prstGeom prst="rect">
            <a:avLst/>
          </a:prstGeom>
          <a:solidFill>
            <a:srgbClr val="1A134B"/>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tx1">
                    <a:lumMod val="65000"/>
                    <a:lumOff val="35000"/>
                  </a:schemeClr>
                </a:solidFill>
                <a:cs typeface="Arial"/>
              </a:rPr>
              <a:t>Continuum of Practice – Developmental framework outlining</a:t>
            </a:r>
            <a:endParaRPr lang="en-US" sz="2400">
              <a:solidFill>
                <a:schemeClr val="tx1">
                  <a:lumMod val="65000"/>
                  <a:lumOff val="35000"/>
                </a:schemeClr>
              </a:solidFill>
              <a:cs typeface="Arial" pitchFamily="34" charset="0"/>
            </a:endParaRPr>
          </a:p>
          <a:p>
            <a:r>
              <a:rPr lang="en-US" sz="2400">
                <a:solidFill>
                  <a:schemeClr val="tx1">
                    <a:lumMod val="65000"/>
                    <a:lumOff val="35000"/>
                  </a:schemeClr>
                </a:solidFill>
                <a:cs typeface="Arial"/>
              </a:rPr>
              <a:t> a progression toward the indicator</a:t>
            </a:r>
            <a:endParaRPr lang="en-US" sz="2400">
              <a:solidFill>
                <a:schemeClr val="tx1">
                  <a:lumMod val="65000"/>
                  <a:lumOff val="35000"/>
                </a:schemeClr>
              </a:solidFill>
              <a:ea typeface="Calibri"/>
              <a:cs typeface="Arial" pitchFamily="34" charset="0"/>
            </a:endParaRPr>
          </a:p>
        </p:txBody>
      </p:sp>
      <p:sp>
        <p:nvSpPr>
          <p:cNvPr id="8" name="Rectangle 7">
            <a:extLst>
              <a:ext uri="{FF2B5EF4-FFF2-40B4-BE49-F238E27FC236}">
                <a16:creationId xmlns:a16="http://schemas.microsoft.com/office/drawing/2014/main" id="{EAD35021-0ACE-2D91-B6C5-B8946E5D541C}"/>
              </a:ext>
            </a:extLst>
          </p:cNvPr>
          <p:cNvSpPr/>
          <p:nvPr/>
        </p:nvSpPr>
        <p:spPr>
          <a:xfrm>
            <a:off x="19569" y="1685"/>
            <a:ext cx="12167031" cy="249080"/>
          </a:xfrm>
          <a:prstGeom prst="rect">
            <a:avLst/>
          </a:prstGeom>
          <a:solidFill>
            <a:srgbClr val="328612"/>
          </a:solidFill>
          <a:ln>
            <a:solidFill>
              <a:srgbClr val="3286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3B115D9-4C6A-0FEB-73BC-2F5AA38B2104}"/>
              </a:ext>
            </a:extLst>
          </p:cNvPr>
          <p:cNvPicPr>
            <a:picLocks noChangeAspect="1"/>
          </p:cNvPicPr>
          <p:nvPr/>
        </p:nvPicPr>
        <p:blipFill>
          <a:blip r:embed="rId5"/>
          <a:stretch>
            <a:fillRect/>
          </a:stretch>
        </p:blipFill>
        <p:spPr>
          <a:xfrm>
            <a:off x="10802470" y="5412441"/>
            <a:ext cx="1389530" cy="1445559"/>
          </a:xfrm>
          <a:prstGeom prst="rect">
            <a:avLst/>
          </a:prstGeom>
        </p:spPr>
      </p:pic>
      <p:sp>
        <p:nvSpPr>
          <p:cNvPr id="13" name="TextBox 12">
            <a:extLst>
              <a:ext uri="{FF2B5EF4-FFF2-40B4-BE49-F238E27FC236}">
                <a16:creationId xmlns:a16="http://schemas.microsoft.com/office/drawing/2014/main" id="{B3364BFF-5E50-6225-02C8-B9B72975F281}"/>
              </a:ext>
            </a:extLst>
          </p:cNvPr>
          <p:cNvSpPr txBox="1"/>
          <p:nvPr/>
        </p:nvSpPr>
        <p:spPr>
          <a:xfrm>
            <a:off x="10096500" y="-119062"/>
            <a:ext cx="279796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bit.ly/46m8w3S</a:t>
            </a:r>
            <a:endParaRPr lang="en-US" sz="2400">
              <a:ea typeface="Calibri"/>
              <a:cs typeface="Calibri"/>
            </a:endParaRPr>
          </a:p>
          <a:p>
            <a:pPr algn="ctr"/>
            <a:endParaRPr lang="en-US"/>
          </a:p>
        </p:txBody>
      </p:sp>
    </p:spTree>
    <p:extLst>
      <p:ext uri="{BB962C8B-B14F-4D97-AF65-F5344CB8AC3E}">
        <p14:creationId xmlns:p14="http://schemas.microsoft.com/office/powerpoint/2010/main" val="3966315811"/>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74E1304A-C269-C0ED-7027-4E4AC5E390B7}"/>
              </a:ext>
            </a:extLst>
          </p:cNvPr>
          <p:cNvSpPr>
            <a:spLocks noGrp="1"/>
          </p:cNvSpPr>
          <p:nvPr>
            <p:ph type="sldNum" sz="quarter" idx="7"/>
          </p:nvPr>
        </p:nvSpPr>
        <p:spPr>
          <a:xfrm>
            <a:off x="11522386" y="6283999"/>
            <a:ext cx="412312" cy="383500"/>
          </a:xfrm>
        </p:spPr>
        <p:txBody>
          <a:bodyPr/>
          <a:lstStyle/>
          <a:p>
            <a:fld id="{B6F15528-21DE-4FAA-801E-634DDDAF4B2B}" type="slidenum">
              <a:rPr lang="en-US" smtClean="0"/>
              <a:pPr/>
              <a:t>9</a:t>
            </a:fld>
            <a:endParaRPr lang="en-US"/>
          </a:p>
        </p:txBody>
      </p:sp>
      <p:sp>
        <p:nvSpPr>
          <p:cNvPr id="3" name="Rectangle 2">
            <a:extLst>
              <a:ext uri="{FF2B5EF4-FFF2-40B4-BE49-F238E27FC236}">
                <a16:creationId xmlns:a16="http://schemas.microsoft.com/office/drawing/2014/main" id="{3EF094FC-4810-D9CC-9F0F-53838A96C5B0}"/>
              </a:ext>
            </a:extLst>
          </p:cNvPr>
          <p:cNvSpPr/>
          <p:nvPr/>
        </p:nvSpPr>
        <p:spPr>
          <a:xfrm>
            <a:off x="9573208" y="6283999"/>
            <a:ext cx="1660849" cy="38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28899B3-D060-0183-BB44-DB34D163BD0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pic>
        <p:nvPicPr>
          <p:cNvPr id="7" name="Picture 6">
            <a:extLst>
              <a:ext uri="{FF2B5EF4-FFF2-40B4-BE49-F238E27FC236}">
                <a16:creationId xmlns:a16="http://schemas.microsoft.com/office/drawing/2014/main" id="{A35C7650-67CD-AC4D-C121-9BBB2F1F0C5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graphicFrame>
        <p:nvGraphicFramePr>
          <p:cNvPr id="11" name="Content Placeholder 10">
            <a:extLst>
              <a:ext uri="{FF2B5EF4-FFF2-40B4-BE49-F238E27FC236}">
                <a16:creationId xmlns:a16="http://schemas.microsoft.com/office/drawing/2014/main" id="{2DF423E2-EF6C-EE65-0A30-5F7EDA5D4DD9}"/>
              </a:ext>
            </a:extLst>
          </p:cNvPr>
          <p:cNvGraphicFramePr>
            <a:graphicFrameLocks noGrp="1"/>
          </p:cNvGraphicFramePr>
          <p:nvPr>
            <p:ph sz="quarter" idx="13"/>
            <p:extLst>
              <p:ext uri="{D42A27DB-BD31-4B8C-83A1-F6EECF244321}">
                <p14:modId xmlns:p14="http://schemas.microsoft.com/office/powerpoint/2010/main" val="3206436443"/>
              </p:ext>
            </p:extLst>
          </p:nvPr>
        </p:nvGraphicFramePr>
        <p:xfrm>
          <a:off x="65313" y="471714"/>
          <a:ext cx="11872250" cy="5805564"/>
        </p:xfrm>
        <a:graphic>
          <a:graphicData uri="http://schemas.openxmlformats.org/drawingml/2006/table">
            <a:tbl>
              <a:tblPr firstRow="1" bandRow="1">
                <a:tableStyleId>{5C22544A-7EE6-4342-B048-85BDC9FD1C3A}</a:tableStyleId>
              </a:tblPr>
              <a:tblGrid>
                <a:gridCol w="3957417">
                  <a:extLst>
                    <a:ext uri="{9D8B030D-6E8A-4147-A177-3AD203B41FA5}">
                      <a16:colId xmlns:a16="http://schemas.microsoft.com/office/drawing/2014/main" val="3688855478"/>
                    </a:ext>
                  </a:extLst>
                </a:gridCol>
                <a:gridCol w="3770032">
                  <a:extLst>
                    <a:ext uri="{9D8B030D-6E8A-4147-A177-3AD203B41FA5}">
                      <a16:colId xmlns:a16="http://schemas.microsoft.com/office/drawing/2014/main" val="894148577"/>
                    </a:ext>
                  </a:extLst>
                </a:gridCol>
                <a:gridCol w="4144801">
                  <a:extLst>
                    <a:ext uri="{9D8B030D-6E8A-4147-A177-3AD203B41FA5}">
                      <a16:colId xmlns:a16="http://schemas.microsoft.com/office/drawing/2014/main" val="2343529492"/>
                    </a:ext>
                  </a:extLst>
                </a:gridCol>
              </a:tblGrid>
              <a:tr h="588401">
                <a:tc gridSpan="3">
                  <a:txBody>
                    <a:bodyPr/>
                    <a:lstStyle/>
                    <a:p>
                      <a:pPr lvl="0" algn="ctr">
                        <a:buNone/>
                      </a:pPr>
                      <a:r>
                        <a:rPr lang="en-US" sz="3000" b="1" i="0" u="none" strike="noStrike" noProof="0">
                          <a:solidFill>
                            <a:schemeClr val="bg1"/>
                          </a:solidFill>
                          <a:latin typeface="Calibri"/>
                          <a:ea typeface="Calibri"/>
                          <a:cs typeface="Calibri"/>
                        </a:rPr>
                        <a:t>Implementation</a:t>
                      </a:r>
                      <a:endParaRPr lang="en-US">
                        <a:solidFill>
                          <a:schemeClr val="bg1"/>
                        </a:solidFill>
                      </a:endParaRP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14380237"/>
                  </a:ext>
                </a:extLst>
              </a:tr>
              <a:tr h="1157191">
                <a:tc>
                  <a:txBody>
                    <a:bodyPr/>
                    <a:lstStyle/>
                    <a:p>
                      <a:pPr algn="ctr"/>
                      <a:r>
                        <a:rPr lang="en-US" sz="3200" b="1"/>
                        <a:t>Phase 1</a:t>
                      </a:r>
                    </a:p>
                  </a:txBody>
                  <a:tcPr/>
                </a:tc>
                <a:tc>
                  <a:txBody>
                    <a:bodyPr/>
                    <a:lstStyle/>
                    <a:p>
                      <a:pPr algn="ctr"/>
                      <a:r>
                        <a:rPr lang="en-US" sz="3200" b="1"/>
                        <a:t>Phase 2</a:t>
                      </a:r>
                    </a:p>
                    <a:p>
                      <a:pPr lvl="0" algn="ctr">
                        <a:buNone/>
                      </a:pPr>
                      <a:r>
                        <a:rPr lang="en-US" sz="3200" b="1"/>
                        <a:t>Pilot</a:t>
                      </a:r>
                    </a:p>
                  </a:txBody>
                  <a:tcPr/>
                </a:tc>
                <a:tc>
                  <a:txBody>
                    <a:bodyPr/>
                    <a:lstStyle/>
                    <a:p>
                      <a:pPr algn="ctr"/>
                      <a:r>
                        <a:rPr lang="en-US" sz="3200" b="1"/>
                        <a:t>Phase 3</a:t>
                      </a:r>
                    </a:p>
                    <a:p>
                      <a:pPr lvl="0" algn="ctr">
                        <a:buNone/>
                      </a:pPr>
                      <a:r>
                        <a:rPr lang="en-US" sz="3200" b="1"/>
                        <a:t>Scale</a:t>
                      </a:r>
                    </a:p>
                  </a:txBody>
                  <a:tcPr/>
                </a:tc>
                <a:extLst>
                  <a:ext uri="{0D108BD9-81ED-4DB2-BD59-A6C34878D82A}">
                    <a16:rowId xmlns:a16="http://schemas.microsoft.com/office/drawing/2014/main" val="2344693341"/>
                  </a:ext>
                </a:extLst>
              </a:tr>
              <a:tr h="4059972">
                <a:tc>
                  <a:txBody>
                    <a:bodyPr/>
                    <a:lstStyle/>
                    <a:p>
                      <a:pPr marL="457200" indent="-457200">
                        <a:lnSpc>
                          <a:spcPct val="150000"/>
                        </a:lnSpc>
                        <a:buFont typeface="Wingdings"/>
                        <a:buChar char="ü"/>
                      </a:pPr>
                      <a:r>
                        <a:rPr lang="en-US" sz="3400">
                          <a:solidFill>
                            <a:srgbClr val="0070C0"/>
                          </a:solidFill>
                        </a:rPr>
                        <a:t>Framework</a:t>
                      </a:r>
                    </a:p>
                    <a:p>
                      <a:pPr marL="457200" lvl="0" indent="-457200">
                        <a:lnSpc>
                          <a:spcPct val="150000"/>
                        </a:lnSpc>
                        <a:buFont typeface="Wingdings"/>
                        <a:buChar char="ü"/>
                      </a:pPr>
                      <a:r>
                        <a:rPr lang="en-US" sz="3400">
                          <a:solidFill>
                            <a:srgbClr val="0070C0"/>
                          </a:solidFill>
                        </a:rPr>
                        <a:t>Standards</a:t>
                      </a:r>
                    </a:p>
                    <a:p>
                      <a:pPr marL="457200" lvl="0" indent="-457200">
                        <a:lnSpc>
                          <a:spcPct val="150000"/>
                        </a:lnSpc>
                        <a:buFont typeface="Wingdings"/>
                        <a:buChar char="ü"/>
                      </a:pPr>
                      <a:r>
                        <a:rPr lang="en-US" sz="3400">
                          <a:solidFill>
                            <a:srgbClr val="0070C0"/>
                          </a:solidFill>
                        </a:rPr>
                        <a:t>Stakeholders</a:t>
                      </a:r>
                    </a:p>
                    <a:p>
                      <a:pPr marL="457200" lvl="0" indent="-457200">
                        <a:buFont typeface="Wingdings"/>
                        <a:buChar char="ü"/>
                      </a:pPr>
                      <a:endParaRPr lang="en-US" sz="2800"/>
                    </a:p>
                  </a:txBody>
                  <a:tcPr/>
                </a:tc>
                <a:tc>
                  <a:txBody>
                    <a:bodyPr/>
                    <a:lstStyle/>
                    <a:p>
                      <a:pPr marL="457200" lvl="0" indent="-457200">
                        <a:lnSpc>
                          <a:spcPct val="150000"/>
                        </a:lnSpc>
                        <a:buFont typeface="Wingdings"/>
                        <a:buChar char="ü"/>
                      </a:pPr>
                      <a:r>
                        <a:rPr lang="en-US" sz="3400"/>
                        <a:t>Professional Learning Plans</a:t>
                      </a:r>
                      <a:endParaRPr lang="en-US"/>
                    </a:p>
                    <a:p>
                      <a:pPr marL="457200" lvl="0" indent="-457200">
                        <a:lnSpc>
                          <a:spcPct val="150000"/>
                        </a:lnSpc>
                        <a:buFont typeface="Wingdings"/>
                        <a:buChar char="ü"/>
                      </a:pPr>
                      <a:r>
                        <a:rPr lang="en-US" sz="3400"/>
                        <a:t>Calibration</a:t>
                      </a:r>
                    </a:p>
                    <a:p>
                      <a:pPr marL="457200" lvl="0" indent="-457200">
                        <a:lnSpc>
                          <a:spcPct val="150000"/>
                        </a:lnSpc>
                        <a:buFont typeface="Wingdings"/>
                        <a:buChar char="ü"/>
                      </a:pPr>
                      <a:r>
                        <a:rPr lang="en-US" sz="3400"/>
                        <a:t>Feedback Loop</a:t>
                      </a:r>
                    </a:p>
                  </a:txBody>
                  <a:tcPr/>
                </a:tc>
                <a:tc>
                  <a:txBody>
                    <a:bodyPr/>
                    <a:lstStyle/>
                    <a:p>
                      <a:pPr marL="1028700" lvl="1" indent="-571500">
                        <a:lnSpc>
                          <a:spcPct val="150000"/>
                        </a:lnSpc>
                        <a:buFont typeface="Wingdings"/>
                        <a:buChar char="ü"/>
                      </a:pPr>
                      <a:r>
                        <a:rPr lang="en-US" sz="3400" dirty="0"/>
                        <a:t>Aim Portal</a:t>
                      </a:r>
                    </a:p>
                    <a:p>
                      <a:pPr marL="1028700" lvl="1" indent="-571500">
                        <a:lnSpc>
                          <a:spcPct val="150000"/>
                        </a:lnSpc>
                        <a:buFont typeface="Wingdings"/>
                        <a:buChar char="ü"/>
                      </a:pPr>
                      <a:r>
                        <a:rPr lang="en-US" sz="3400" dirty="0"/>
                        <a:t>Training</a:t>
                      </a:r>
                      <a:endParaRPr lang="en-US" dirty="0"/>
                    </a:p>
                    <a:p>
                      <a:pPr marL="1028700" lvl="1" indent="-571500">
                        <a:lnSpc>
                          <a:spcPct val="150000"/>
                        </a:lnSpc>
                        <a:buFont typeface="Wingdings"/>
                        <a:buChar char="ü"/>
                      </a:pPr>
                      <a:r>
                        <a:rPr lang="en-US" sz="3400" dirty="0"/>
                        <a:t>Statewide Implementation</a:t>
                      </a:r>
                      <a:endParaRPr lang="en-US" dirty="0"/>
                    </a:p>
                  </a:txBody>
                  <a:tcPr/>
                </a:tc>
                <a:extLst>
                  <a:ext uri="{0D108BD9-81ED-4DB2-BD59-A6C34878D82A}">
                    <a16:rowId xmlns:a16="http://schemas.microsoft.com/office/drawing/2014/main" val="2335338045"/>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CCNetwork">
      <a:dk1>
        <a:srgbClr val="346DA2"/>
      </a:dk1>
      <a:lt1>
        <a:srgbClr val="FFFFFF"/>
      </a:lt1>
      <a:dk2>
        <a:srgbClr val="1F476E"/>
      </a:dk2>
      <a:lt2>
        <a:srgbClr val="C4D7E8"/>
      </a:lt2>
      <a:accent1>
        <a:srgbClr val="346DA3"/>
      </a:accent1>
      <a:accent2>
        <a:srgbClr val="328612"/>
      </a:accent2>
      <a:accent3>
        <a:srgbClr val="008290"/>
      </a:accent3>
      <a:accent4>
        <a:srgbClr val="872071"/>
      </a:accent4>
      <a:accent5>
        <a:srgbClr val="B10A32"/>
      </a:accent5>
      <a:accent6>
        <a:srgbClr val="1F476E"/>
      </a:accent6>
      <a:hlink>
        <a:srgbClr val="346DA3"/>
      </a:hlink>
      <a:folHlink>
        <a:srgbClr val="32861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1097</Words>
  <Application>Microsoft Office PowerPoint</Application>
  <PresentationFormat>Widescreen</PresentationFormat>
  <Paragraphs>129</Paragraphs>
  <Slides>12</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.PingFang SC Regular</vt:lpstr>
      <vt:lpstr>Arial</vt:lpstr>
      <vt:lpstr>Calibri</vt:lpstr>
      <vt:lpstr>Cambria</vt:lpstr>
      <vt:lpstr>Courier New</vt:lpstr>
      <vt:lpstr>System Font Regular</vt:lpstr>
      <vt:lpstr>Wingdings</vt:lpstr>
      <vt:lpstr>Office Theme</vt:lpstr>
      <vt:lpstr>From Coaching to Impact</vt:lpstr>
      <vt:lpstr>PowerPoint Presentation</vt:lpstr>
      <vt:lpstr>Which coaching challenge is your state currently facing?</vt:lpstr>
      <vt:lpstr>Today's Topics</vt:lpstr>
      <vt:lpstr>Getting Started</vt:lpstr>
      <vt:lpstr>The Design Features</vt:lpstr>
      <vt:lpstr>PowerPoint Presentation</vt:lpstr>
      <vt:lpstr>PowerPoint Presentation</vt:lpstr>
      <vt:lpstr>PowerPoint Presentation</vt:lpstr>
      <vt:lpstr>3 Lessons Learned</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Becky Nolin</cp:lastModifiedBy>
  <cp:revision>57</cp:revision>
  <dcterms:created xsi:type="dcterms:W3CDTF">2026-07-01T13:24:04Z</dcterms:created>
  <dcterms:modified xsi:type="dcterms:W3CDTF">2026-09-03T13:42:03Z</dcterms:modified>
</cp:coreProperties>
</file>